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262" r:id="rId5"/>
    <p:sldId id="280" r:id="rId6"/>
    <p:sldId id="268" r:id="rId7"/>
    <p:sldId id="267" r:id="rId8"/>
    <p:sldId id="269" r:id="rId9"/>
    <p:sldId id="282" r:id="rId10"/>
    <p:sldId id="281" r:id="rId11"/>
    <p:sldId id="283" r:id="rId12"/>
    <p:sldId id="284" r:id="rId13"/>
    <p:sldId id="288" r:id="rId14"/>
    <p:sldId id="289" r:id="rId15"/>
    <p:sldId id="286" r:id="rId16"/>
    <p:sldId id="287" r:id="rId17"/>
    <p:sldId id="278" r:id="rId18"/>
    <p:sldId id="266" r:id="rId19"/>
  </p:sldIdLst>
  <p:sldSz cx="32512000" cy="18288000"/>
  <p:notesSz cx="6858000" cy="9144000"/>
  <p:defaultTextStyle>
    <a:defPPr>
      <a:defRPr lang="en-US"/>
    </a:defPPr>
    <a:lvl1pPr algn="l" defTabSz="1218897" rtl="0" fontAlgn="base">
      <a:spcBef>
        <a:spcPct val="0"/>
      </a:spcBef>
      <a:spcAft>
        <a:spcPct val="0"/>
      </a:spcAft>
      <a:defRPr sz="6400" kern="1200">
        <a:solidFill>
          <a:schemeClr val="tx1"/>
        </a:solidFill>
        <a:latin typeface="Arial" panose="020B0604020202020204" pitchFamily="34" charset="0"/>
        <a:ea typeface="ヒラギノ角ゴ Pro W3" panose="020B0300000000000000" pitchFamily="34" charset="-128"/>
        <a:cs typeface="+mn-cs"/>
      </a:defRPr>
    </a:lvl1pPr>
    <a:lvl2pPr marL="1218897" algn="l" defTabSz="1218897" rtl="0" fontAlgn="base">
      <a:spcBef>
        <a:spcPct val="0"/>
      </a:spcBef>
      <a:spcAft>
        <a:spcPct val="0"/>
      </a:spcAft>
      <a:defRPr sz="6400" kern="1200">
        <a:solidFill>
          <a:schemeClr val="tx1"/>
        </a:solidFill>
        <a:latin typeface="Arial" panose="020B0604020202020204" pitchFamily="34" charset="0"/>
        <a:ea typeface="ヒラギノ角ゴ Pro W3" panose="020B0300000000000000" pitchFamily="34" charset="-128"/>
        <a:cs typeface="+mn-cs"/>
      </a:defRPr>
    </a:lvl2pPr>
    <a:lvl3pPr marL="2437792" algn="l" defTabSz="1218897" rtl="0" fontAlgn="base">
      <a:spcBef>
        <a:spcPct val="0"/>
      </a:spcBef>
      <a:spcAft>
        <a:spcPct val="0"/>
      </a:spcAft>
      <a:defRPr sz="6400" kern="1200">
        <a:solidFill>
          <a:schemeClr val="tx1"/>
        </a:solidFill>
        <a:latin typeface="Arial" panose="020B0604020202020204" pitchFamily="34" charset="0"/>
        <a:ea typeface="ヒラギノ角ゴ Pro W3" panose="020B0300000000000000" pitchFamily="34" charset="-128"/>
        <a:cs typeface="+mn-cs"/>
      </a:defRPr>
    </a:lvl3pPr>
    <a:lvl4pPr marL="3656683" algn="l" defTabSz="1218897" rtl="0" fontAlgn="base">
      <a:spcBef>
        <a:spcPct val="0"/>
      </a:spcBef>
      <a:spcAft>
        <a:spcPct val="0"/>
      </a:spcAft>
      <a:defRPr sz="6400" kern="1200">
        <a:solidFill>
          <a:schemeClr val="tx1"/>
        </a:solidFill>
        <a:latin typeface="Arial" panose="020B0604020202020204" pitchFamily="34" charset="0"/>
        <a:ea typeface="ヒラギノ角ゴ Pro W3" panose="020B0300000000000000" pitchFamily="34" charset="-128"/>
        <a:cs typeface="+mn-cs"/>
      </a:defRPr>
    </a:lvl4pPr>
    <a:lvl5pPr marL="4875583" algn="l" defTabSz="1218897" rtl="0" fontAlgn="base">
      <a:spcBef>
        <a:spcPct val="0"/>
      </a:spcBef>
      <a:spcAft>
        <a:spcPct val="0"/>
      </a:spcAft>
      <a:defRPr sz="6400" kern="1200">
        <a:solidFill>
          <a:schemeClr val="tx1"/>
        </a:solidFill>
        <a:latin typeface="Arial" panose="020B0604020202020204" pitchFamily="34" charset="0"/>
        <a:ea typeface="ヒラギノ角ゴ Pro W3" panose="020B0300000000000000" pitchFamily="34" charset="-128"/>
        <a:cs typeface="+mn-cs"/>
      </a:defRPr>
    </a:lvl5pPr>
    <a:lvl6pPr marL="6094475" algn="l" defTabSz="2437792" rtl="0" eaLnBrk="1" latinLnBrk="0" hangingPunct="1">
      <a:defRPr sz="6400" kern="1200">
        <a:solidFill>
          <a:schemeClr val="tx1"/>
        </a:solidFill>
        <a:latin typeface="Arial" panose="020B0604020202020204" pitchFamily="34" charset="0"/>
        <a:ea typeface="ヒラギノ角ゴ Pro W3" panose="020B0300000000000000" pitchFamily="34" charset="-128"/>
        <a:cs typeface="+mn-cs"/>
      </a:defRPr>
    </a:lvl6pPr>
    <a:lvl7pPr marL="7313375" algn="l" defTabSz="2437792" rtl="0" eaLnBrk="1" latinLnBrk="0" hangingPunct="1">
      <a:defRPr sz="6400" kern="1200">
        <a:solidFill>
          <a:schemeClr val="tx1"/>
        </a:solidFill>
        <a:latin typeface="Arial" panose="020B0604020202020204" pitchFamily="34" charset="0"/>
        <a:ea typeface="ヒラギノ角ゴ Pro W3" panose="020B0300000000000000" pitchFamily="34" charset="-128"/>
        <a:cs typeface="+mn-cs"/>
      </a:defRPr>
    </a:lvl7pPr>
    <a:lvl8pPr marL="8532267" algn="l" defTabSz="2437792" rtl="0" eaLnBrk="1" latinLnBrk="0" hangingPunct="1">
      <a:defRPr sz="6400" kern="1200">
        <a:solidFill>
          <a:schemeClr val="tx1"/>
        </a:solidFill>
        <a:latin typeface="Arial" panose="020B0604020202020204" pitchFamily="34" charset="0"/>
        <a:ea typeface="ヒラギノ角ゴ Pro W3" panose="020B0300000000000000" pitchFamily="34" charset="-128"/>
        <a:cs typeface="+mn-cs"/>
      </a:defRPr>
    </a:lvl8pPr>
    <a:lvl9pPr marL="9751164" algn="l" defTabSz="2437792" rtl="0" eaLnBrk="1" latinLnBrk="0" hangingPunct="1">
      <a:defRPr sz="6400" kern="1200">
        <a:solidFill>
          <a:schemeClr val="tx1"/>
        </a:solidFill>
        <a:latin typeface="Arial" panose="020B0604020202020204" pitchFamily="34" charset="0"/>
        <a:ea typeface="ヒラギノ角ゴ Pro W3" panose="020B0300000000000000" pitchFamily="34" charset="-128"/>
        <a:cs typeface="+mn-cs"/>
      </a:defRPr>
    </a:lvl9pPr>
  </p:defaultTextStyle>
  <p:extLst>
    <p:ext uri="{EFAFB233-063F-42B5-8137-9DF3F51BA10A}">
      <p15:sldGuideLst xmlns:p15="http://schemas.microsoft.com/office/powerpoint/2012/main">
        <p15:guide id="1" orient="horz" pos="5760" userDrawn="1">
          <p15:clr>
            <a:srgbClr val="A4A3A4"/>
          </p15:clr>
        </p15:guide>
        <p15:guide id="2" pos="1024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2783"/>
    <a:srgbClr val="009F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8EC136-2CCA-4DEB-9D90-10A4D2DDD2B3}" v="57" dt="2021-11-10T17:07:38.4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041" autoAdjust="0"/>
    <p:restoredTop sz="94708"/>
  </p:normalViewPr>
  <p:slideViewPr>
    <p:cSldViewPr snapToObjects="1" showGuides="1">
      <p:cViewPr varScale="1">
        <p:scale>
          <a:sx n="31" d="100"/>
          <a:sy n="31" d="100"/>
        </p:scale>
        <p:origin x="53" y="178"/>
      </p:cViewPr>
      <p:guideLst>
        <p:guide orient="horz" pos="5760"/>
        <p:guide pos="10241"/>
      </p:guideLst>
    </p:cSldViewPr>
  </p:slideViewPr>
  <p:notesTextViewPr>
    <p:cViewPr>
      <p:scale>
        <a:sx n="1" d="1"/>
        <a:sy n="1" d="1"/>
      </p:scale>
      <p:origin x="0" y="0"/>
    </p:cViewPr>
  </p:notesTextViewPr>
  <p:sorterViewPr>
    <p:cViewPr>
      <p:scale>
        <a:sx n="66" d="100"/>
        <a:sy n="66" d="100"/>
      </p:scale>
      <p:origin x="0" y="0"/>
    </p:cViewPr>
  </p:sorterViewPr>
  <p:notesViewPr>
    <p:cSldViewPr snapToObjects="1">
      <p:cViewPr varScale="1">
        <p:scale>
          <a:sx n="121" d="100"/>
          <a:sy n="121" d="100"/>
        </p:scale>
        <p:origin x="3848"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 Luis Dominguez" userId="S::jldominguez@irec.cat::46858e41-661d-4f85-8ecb-246c708ca932" providerId="AD" clId="Web-{488EC136-2CCA-4DEB-9D90-10A4D2DDD2B3}"/>
    <pc:docChg chg="modSld">
      <pc:chgData name="Jose Luis Dominguez" userId="S::jldominguez@irec.cat::46858e41-661d-4f85-8ecb-246c708ca932" providerId="AD" clId="Web-{488EC136-2CCA-4DEB-9D90-10A4D2DDD2B3}" dt="2021-11-10T17:07:37.525" v="31" actId="20577"/>
      <pc:docMkLst>
        <pc:docMk/>
      </pc:docMkLst>
      <pc:sldChg chg="addSp modSp">
        <pc:chgData name="Jose Luis Dominguez" userId="S::jldominguez@irec.cat::46858e41-661d-4f85-8ecb-246c708ca932" providerId="AD" clId="Web-{488EC136-2CCA-4DEB-9D90-10A4D2DDD2B3}" dt="2021-11-10T17:07:37.525" v="31" actId="20577"/>
        <pc:sldMkLst>
          <pc:docMk/>
          <pc:sldMk cId="2669361568" sldId="278"/>
        </pc:sldMkLst>
        <pc:spChg chg="mod">
          <ac:chgData name="Jose Luis Dominguez" userId="S::jldominguez@irec.cat::46858e41-661d-4f85-8ecb-246c708ca932" providerId="AD" clId="Web-{488EC136-2CCA-4DEB-9D90-10A4D2DDD2B3}" dt="2021-11-10T17:04:04.175" v="5" actId="20577"/>
          <ac:spMkLst>
            <pc:docMk/>
            <pc:sldMk cId="2669361568" sldId="278"/>
            <ac:spMk id="2" creationId="{CF09D178-72F3-3349-B303-2FBA323820BA}"/>
          </ac:spMkLst>
        </pc:spChg>
        <pc:spChg chg="add mod">
          <ac:chgData name="Jose Luis Dominguez" userId="S::jldominguez@irec.cat::46858e41-661d-4f85-8ecb-246c708ca932" providerId="AD" clId="Web-{488EC136-2CCA-4DEB-9D90-10A4D2DDD2B3}" dt="2021-11-10T17:07:37.525" v="31" actId="20577"/>
          <ac:spMkLst>
            <pc:docMk/>
            <pc:sldMk cId="2669361568" sldId="278"/>
            <ac:spMk id="8" creationId="{2A0A8F3A-D3B7-4677-8516-D86A59B9D8C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336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Capacity factor</c:v>
                </c:pt>
              </c:strCache>
            </c:strRef>
          </c:tx>
          <c:spPr>
            <a:solidFill>
              <a:schemeClr val="accent1">
                <a:alpha val="85000"/>
              </a:schemeClr>
            </a:solidFill>
            <a:ln w="9525" cap="flat" cmpd="sng" algn="ctr">
              <a:solidFill>
                <a:schemeClr val="lt1">
                  <a:alpha val="50000"/>
                </a:schemeClr>
              </a:solidFill>
              <a:round/>
            </a:ln>
            <a:effectLst/>
          </c:spPr>
          <c:invertIfNegative val="0"/>
          <c:cat>
            <c:strRef>
              <c:f>Sheet1!$A$2:$A$16</c:f>
              <c:strCache>
                <c:ptCount val="15"/>
                <c:pt idx="0">
                  <c:v>1A</c:v>
                </c:pt>
                <c:pt idx="1">
                  <c:v>2A</c:v>
                </c:pt>
                <c:pt idx="2">
                  <c:v>3A</c:v>
                </c:pt>
                <c:pt idx="3">
                  <c:v>4A</c:v>
                </c:pt>
                <c:pt idx="4">
                  <c:v>4W</c:v>
                </c:pt>
                <c:pt idx="5">
                  <c:v>5A</c:v>
                </c:pt>
                <c:pt idx="6">
                  <c:v>5W</c:v>
                </c:pt>
                <c:pt idx="7">
                  <c:v>6A</c:v>
                </c:pt>
                <c:pt idx="8">
                  <c:v>6W</c:v>
                </c:pt>
                <c:pt idx="9">
                  <c:v>7A</c:v>
                </c:pt>
                <c:pt idx="10">
                  <c:v>7W</c:v>
                </c:pt>
                <c:pt idx="11">
                  <c:v>8A</c:v>
                </c:pt>
                <c:pt idx="12">
                  <c:v>8W</c:v>
                </c:pt>
                <c:pt idx="13">
                  <c:v>9A</c:v>
                </c:pt>
                <c:pt idx="14">
                  <c:v>9W</c:v>
                </c:pt>
              </c:strCache>
            </c:strRef>
          </c:cat>
          <c:val>
            <c:numRef>
              <c:f>Sheet1!$B$2:$B$16</c:f>
              <c:numCache>
                <c:formatCode>General</c:formatCode>
                <c:ptCount val="15"/>
                <c:pt idx="0">
                  <c:v>22.85</c:v>
                </c:pt>
                <c:pt idx="1">
                  <c:v>22.36</c:v>
                </c:pt>
                <c:pt idx="2">
                  <c:v>21.93</c:v>
                </c:pt>
                <c:pt idx="3">
                  <c:v>70.7</c:v>
                </c:pt>
                <c:pt idx="4">
                  <c:v>70.7</c:v>
                </c:pt>
                <c:pt idx="5">
                  <c:v>67.91</c:v>
                </c:pt>
                <c:pt idx="6">
                  <c:v>67.91</c:v>
                </c:pt>
                <c:pt idx="7">
                  <c:v>66.55</c:v>
                </c:pt>
                <c:pt idx="8">
                  <c:v>66.55</c:v>
                </c:pt>
                <c:pt idx="9">
                  <c:v>46.49</c:v>
                </c:pt>
                <c:pt idx="10">
                  <c:v>46.35</c:v>
                </c:pt>
                <c:pt idx="11">
                  <c:v>43.31</c:v>
                </c:pt>
                <c:pt idx="12">
                  <c:v>43.96</c:v>
                </c:pt>
                <c:pt idx="13">
                  <c:v>42.21</c:v>
                </c:pt>
                <c:pt idx="14">
                  <c:v>42.99</c:v>
                </c:pt>
              </c:numCache>
            </c:numRef>
          </c:val>
          <c:extLst>
            <c:ext xmlns:c16="http://schemas.microsoft.com/office/drawing/2014/chart" uri="{C3380CC4-5D6E-409C-BE32-E72D297353CC}">
              <c16:uniqueId val="{00000000-B030-41B0-A1BF-09DE40C9DBB4}"/>
            </c:ext>
          </c:extLst>
        </c:ser>
        <c:dLbls>
          <c:showLegendKey val="0"/>
          <c:showVal val="0"/>
          <c:showCatName val="0"/>
          <c:showSerName val="0"/>
          <c:showPercent val="0"/>
          <c:showBubbleSize val="0"/>
        </c:dLbls>
        <c:gapWidth val="65"/>
        <c:axId val="369512552"/>
        <c:axId val="369512880"/>
      </c:barChart>
      <c:catAx>
        <c:axId val="36951255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2800" b="0" i="0" u="none" strike="noStrike" kern="1200" cap="all" baseline="0">
                <a:solidFill>
                  <a:schemeClr val="dk1">
                    <a:lumMod val="75000"/>
                    <a:lumOff val="25000"/>
                  </a:schemeClr>
                </a:solidFill>
                <a:latin typeface="+mn-lt"/>
                <a:ea typeface="+mn-ea"/>
                <a:cs typeface="+mn-cs"/>
              </a:defRPr>
            </a:pPr>
            <a:endParaRPr lang="en-US"/>
          </a:p>
        </c:txPr>
        <c:crossAx val="369512880"/>
        <c:crosses val="autoZero"/>
        <c:auto val="1"/>
        <c:lblAlgn val="ctr"/>
        <c:lblOffset val="100"/>
        <c:noMultiLvlLbl val="0"/>
      </c:catAx>
      <c:valAx>
        <c:axId val="369512880"/>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crossAx val="36951255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2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LCOE [€/MWh]</c:v>
                </c:pt>
              </c:strCache>
            </c:strRef>
          </c:tx>
          <c:spPr>
            <a:solidFill>
              <a:schemeClr val="accent1">
                <a:alpha val="85000"/>
              </a:schemeClr>
            </a:solidFill>
            <a:ln w="9525" cap="flat" cmpd="sng" algn="ctr">
              <a:solidFill>
                <a:schemeClr val="lt1">
                  <a:alpha val="50000"/>
                </a:schemeClr>
              </a:solidFill>
              <a:round/>
            </a:ln>
            <a:effectLst/>
          </c:spPr>
          <c:invertIfNegative val="0"/>
          <c:cat>
            <c:strRef>
              <c:f>Sheet1!$A$2:$A$16</c:f>
              <c:strCache>
                <c:ptCount val="15"/>
                <c:pt idx="0">
                  <c:v>1A</c:v>
                </c:pt>
                <c:pt idx="1">
                  <c:v>2A</c:v>
                </c:pt>
                <c:pt idx="2">
                  <c:v>3A</c:v>
                </c:pt>
                <c:pt idx="3">
                  <c:v>4A</c:v>
                </c:pt>
                <c:pt idx="4">
                  <c:v>4W</c:v>
                </c:pt>
                <c:pt idx="5">
                  <c:v>5A</c:v>
                </c:pt>
                <c:pt idx="6">
                  <c:v>5W</c:v>
                </c:pt>
                <c:pt idx="7">
                  <c:v>6A</c:v>
                </c:pt>
                <c:pt idx="8">
                  <c:v>6W</c:v>
                </c:pt>
                <c:pt idx="9">
                  <c:v>7A</c:v>
                </c:pt>
                <c:pt idx="10">
                  <c:v>7W</c:v>
                </c:pt>
                <c:pt idx="11">
                  <c:v>8A</c:v>
                </c:pt>
                <c:pt idx="12">
                  <c:v>8W</c:v>
                </c:pt>
                <c:pt idx="13">
                  <c:v>9A</c:v>
                </c:pt>
                <c:pt idx="14">
                  <c:v>9W</c:v>
                </c:pt>
              </c:strCache>
            </c:strRef>
          </c:cat>
          <c:val>
            <c:numRef>
              <c:f>Sheet1!$B$2:$B$16</c:f>
              <c:numCache>
                <c:formatCode>General</c:formatCode>
                <c:ptCount val="15"/>
                <c:pt idx="0">
                  <c:v>254.4</c:v>
                </c:pt>
                <c:pt idx="1">
                  <c:v>244.7</c:v>
                </c:pt>
                <c:pt idx="2">
                  <c:v>243.3</c:v>
                </c:pt>
                <c:pt idx="3">
                  <c:v>63.3</c:v>
                </c:pt>
                <c:pt idx="4">
                  <c:v>63.7</c:v>
                </c:pt>
                <c:pt idx="5">
                  <c:v>62.1</c:v>
                </c:pt>
                <c:pt idx="6">
                  <c:v>62.8</c:v>
                </c:pt>
                <c:pt idx="7">
                  <c:v>63.7</c:v>
                </c:pt>
                <c:pt idx="8">
                  <c:v>64.400000000000006</c:v>
                </c:pt>
                <c:pt idx="9">
                  <c:v>121.8</c:v>
                </c:pt>
                <c:pt idx="10">
                  <c:v>119.5</c:v>
                </c:pt>
                <c:pt idx="11">
                  <c:v>125.4</c:v>
                </c:pt>
                <c:pt idx="12">
                  <c:v>121.3</c:v>
                </c:pt>
                <c:pt idx="13">
                  <c:v>122.2</c:v>
                </c:pt>
                <c:pt idx="14">
                  <c:v>117.9</c:v>
                </c:pt>
              </c:numCache>
            </c:numRef>
          </c:val>
          <c:extLst>
            <c:ext xmlns:c16="http://schemas.microsoft.com/office/drawing/2014/chart" uri="{C3380CC4-5D6E-409C-BE32-E72D297353CC}">
              <c16:uniqueId val="{00000000-8CD3-49AE-8EA6-7F3E321A13E1}"/>
            </c:ext>
          </c:extLst>
        </c:ser>
        <c:ser>
          <c:idx val="1"/>
          <c:order val="1"/>
          <c:tx>
            <c:strRef>
              <c:f>Sheet1!$C$1</c:f>
              <c:strCache>
                <c:ptCount val="1"/>
                <c:pt idx="0">
                  <c:v>GWP [kg CO2 eq/MWh]</c:v>
                </c:pt>
              </c:strCache>
            </c:strRef>
          </c:tx>
          <c:spPr>
            <a:solidFill>
              <a:schemeClr val="accent2">
                <a:alpha val="85000"/>
              </a:schemeClr>
            </a:solidFill>
            <a:ln w="9525" cap="flat" cmpd="sng" algn="ctr">
              <a:solidFill>
                <a:schemeClr val="lt1">
                  <a:alpha val="50000"/>
                </a:schemeClr>
              </a:solidFill>
              <a:round/>
            </a:ln>
            <a:effectLst/>
          </c:spPr>
          <c:invertIfNegative val="0"/>
          <c:cat>
            <c:strRef>
              <c:f>Sheet1!$A$2:$A$16</c:f>
              <c:strCache>
                <c:ptCount val="15"/>
                <c:pt idx="0">
                  <c:v>1A</c:v>
                </c:pt>
                <c:pt idx="1">
                  <c:v>2A</c:v>
                </c:pt>
                <c:pt idx="2">
                  <c:v>3A</c:v>
                </c:pt>
                <c:pt idx="3">
                  <c:v>4A</c:v>
                </c:pt>
                <c:pt idx="4">
                  <c:v>4W</c:v>
                </c:pt>
                <c:pt idx="5">
                  <c:v>5A</c:v>
                </c:pt>
                <c:pt idx="6">
                  <c:v>5W</c:v>
                </c:pt>
                <c:pt idx="7">
                  <c:v>6A</c:v>
                </c:pt>
                <c:pt idx="8">
                  <c:v>6W</c:v>
                </c:pt>
                <c:pt idx="9">
                  <c:v>7A</c:v>
                </c:pt>
                <c:pt idx="10">
                  <c:v>7W</c:v>
                </c:pt>
                <c:pt idx="11">
                  <c:v>8A</c:v>
                </c:pt>
                <c:pt idx="12">
                  <c:v>8W</c:v>
                </c:pt>
                <c:pt idx="13">
                  <c:v>9A</c:v>
                </c:pt>
                <c:pt idx="14">
                  <c:v>9W</c:v>
                </c:pt>
              </c:strCache>
            </c:strRef>
          </c:cat>
          <c:val>
            <c:numRef>
              <c:f>Sheet1!$C$2:$C$16</c:f>
              <c:numCache>
                <c:formatCode>General</c:formatCode>
                <c:ptCount val="15"/>
                <c:pt idx="0">
                  <c:v>41.7</c:v>
                </c:pt>
                <c:pt idx="1">
                  <c:v>42.4</c:v>
                </c:pt>
                <c:pt idx="2">
                  <c:v>43.1</c:v>
                </c:pt>
                <c:pt idx="3">
                  <c:v>8</c:v>
                </c:pt>
                <c:pt idx="4">
                  <c:v>9.8000000000000007</c:v>
                </c:pt>
                <c:pt idx="5">
                  <c:v>8.1999999999999993</c:v>
                </c:pt>
                <c:pt idx="6">
                  <c:v>10.199999999999999</c:v>
                </c:pt>
                <c:pt idx="7">
                  <c:v>8.5</c:v>
                </c:pt>
                <c:pt idx="8">
                  <c:v>10.5</c:v>
                </c:pt>
                <c:pt idx="9">
                  <c:v>13</c:v>
                </c:pt>
                <c:pt idx="10">
                  <c:v>13.8</c:v>
                </c:pt>
                <c:pt idx="11">
                  <c:v>13.9</c:v>
                </c:pt>
                <c:pt idx="12">
                  <c:v>14.5</c:v>
                </c:pt>
                <c:pt idx="13">
                  <c:v>14</c:v>
                </c:pt>
                <c:pt idx="14">
                  <c:v>14.6</c:v>
                </c:pt>
              </c:numCache>
            </c:numRef>
          </c:val>
          <c:extLst>
            <c:ext xmlns:c16="http://schemas.microsoft.com/office/drawing/2014/chart" uri="{C3380CC4-5D6E-409C-BE32-E72D297353CC}">
              <c16:uniqueId val="{00000001-8CD3-49AE-8EA6-7F3E321A13E1}"/>
            </c:ext>
          </c:extLst>
        </c:ser>
        <c:dLbls>
          <c:showLegendKey val="0"/>
          <c:showVal val="0"/>
          <c:showCatName val="0"/>
          <c:showSerName val="0"/>
          <c:showPercent val="0"/>
          <c:showBubbleSize val="0"/>
        </c:dLbls>
        <c:gapWidth val="65"/>
        <c:axId val="369512552"/>
        <c:axId val="369512880"/>
      </c:barChart>
      <c:catAx>
        <c:axId val="36951255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2800" b="0" i="0" u="none" strike="noStrike" kern="1200" cap="all" baseline="0">
                <a:solidFill>
                  <a:schemeClr val="dk1">
                    <a:lumMod val="75000"/>
                    <a:lumOff val="25000"/>
                  </a:schemeClr>
                </a:solidFill>
                <a:latin typeface="+mn-lt"/>
                <a:ea typeface="+mn-ea"/>
                <a:cs typeface="+mn-cs"/>
              </a:defRPr>
            </a:pPr>
            <a:endParaRPr lang="en-US"/>
          </a:p>
        </c:txPr>
        <c:crossAx val="369512880"/>
        <c:crosses val="autoZero"/>
        <c:auto val="1"/>
        <c:lblAlgn val="ctr"/>
        <c:lblOffset val="100"/>
        <c:noMultiLvlLbl val="0"/>
      </c:catAx>
      <c:valAx>
        <c:axId val="369512880"/>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crossAx val="369512552"/>
        <c:crosses val="autoZero"/>
        <c:crossBetween val="between"/>
      </c:valAx>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2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42829B-AC75-4139-93AD-3DD3AD93D6E2}" type="doc">
      <dgm:prSet loTypeId="urn:microsoft.com/office/officeart/2005/8/layout/radial5" loCatId="cycle" qsTypeId="urn:microsoft.com/office/officeart/2005/8/quickstyle/simple2" qsCatId="simple" csTypeId="urn:microsoft.com/office/officeart/2005/8/colors/accent0_1" csCatId="mainScheme" phldr="1"/>
      <dgm:spPr/>
      <dgm:t>
        <a:bodyPr/>
        <a:lstStyle/>
        <a:p>
          <a:endParaRPr lang="en-US"/>
        </a:p>
      </dgm:t>
    </dgm:pt>
    <dgm:pt modelId="{5D98BF01-7094-4BC4-BFF2-C479FF8D1188}">
      <dgm:prSet phldrT="[Text]" custT="1"/>
      <dgm:spPr/>
      <dgm:t>
        <a:bodyPr/>
        <a:lstStyle/>
        <a:p>
          <a:r>
            <a:rPr lang="en-US" sz="3200" dirty="0" err="1">
              <a:solidFill>
                <a:schemeClr val="bg2">
                  <a:lumMod val="75000"/>
                </a:schemeClr>
              </a:solidFill>
            </a:rPr>
            <a:t>OpenFAST</a:t>
          </a:r>
          <a:r>
            <a:rPr lang="en-US" sz="3200" dirty="0">
              <a:solidFill>
                <a:schemeClr val="bg2">
                  <a:lumMod val="75000"/>
                </a:schemeClr>
              </a:solidFill>
            </a:rPr>
            <a:t> model</a:t>
          </a:r>
        </a:p>
      </dgm:t>
    </dgm:pt>
    <dgm:pt modelId="{77E93D87-D642-4C4D-B1E3-D380C0CA11A7}" type="parTrans" cxnId="{2FA0DA50-6E97-45CF-9F20-CDA7BAA1810E}">
      <dgm:prSet/>
      <dgm:spPr/>
      <dgm:t>
        <a:bodyPr/>
        <a:lstStyle/>
        <a:p>
          <a:endParaRPr lang="en-US"/>
        </a:p>
      </dgm:t>
    </dgm:pt>
    <dgm:pt modelId="{E6298A45-5708-49E6-9C60-F8E6E458E0B7}" type="sibTrans" cxnId="{2FA0DA50-6E97-45CF-9F20-CDA7BAA1810E}">
      <dgm:prSet/>
      <dgm:spPr/>
      <dgm:t>
        <a:bodyPr/>
        <a:lstStyle/>
        <a:p>
          <a:endParaRPr lang="en-US"/>
        </a:p>
      </dgm:t>
    </dgm:pt>
    <dgm:pt modelId="{BE31E4D3-C835-49F3-9968-F55EC012B3C9}">
      <dgm:prSet phldrT="[Text]"/>
      <dgm:spPr/>
      <dgm:t>
        <a:bodyPr/>
        <a:lstStyle/>
        <a:p>
          <a:r>
            <a:rPr lang="en-US" dirty="0"/>
            <a:t>IEA Wind 15MW RNA</a:t>
          </a:r>
        </a:p>
      </dgm:t>
    </dgm:pt>
    <dgm:pt modelId="{42C4C47E-46B2-4817-9311-9D8F65BD84E9}" type="parTrans" cxnId="{C022078D-08A6-42AA-AC57-1F2B6EAC07F8}">
      <dgm:prSet/>
      <dgm:spPr/>
      <dgm:t>
        <a:bodyPr/>
        <a:lstStyle/>
        <a:p>
          <a:endParaRPr lang="en-US"/>
        </a:p>
      </dgm:t>
    </dgm:pt>
    <dgm:pt modelId="{C4EC7BDE-8B59-47C8-8FE8-674F7704B2D7}" type="sibTrans" cxnId="{C022078D-08A6-42AA-AC57-1F2B6EAC07F8}">
      <dgm:prSet/>
      <dgm:spPr/>
      <dgm:t>
        <a:bodyPr/>
        <a:lstStyle/>
        <a:p>
          <a:endParaRPr lang="en-US"/>
        </a:p>
      </dgm:t>
    </dgm:pt>
    <dgm:pt modelId="{2D7880CF-FFA9-4523-A4EB-3069A47E407A}">
      <dgm:prSet phldrT="[Text]"/>
      <dgm:spPr/>
      <dgm:t>
        <a:bodyPr/>
        <a:lstStyle/>
        <a:p>
          <a:r>
            <a:rPr lang="en-US" dirty="0"/>
            <a:t>Mooring system</a:t>
          </a:r>
        </a:p>
      </dgm:t>
    </dgm:pt>
    <dgm:pt modelId="{77CA4E9A-82CE-4D14-B275-36D20D0D1124}" type="parTrans" cxnId="{A6E460AB-5B2B-4B2D-9402-F22B4BF89B94}">
      <dgm:prSet/>
      <dgm:spPr/>
      <dgm:t>
        <a:bodyPr/>
        <a:lstStyle/>
        <a:p>
          <a:endParaRPr lang="en-US"/>
        </a:p>
      </dgm:t>
    </dgm:pt>
    <dgm:pt modelId="{B02A951C-BE29-4617-BE2D-723A06FBB027}" type="sibTrans" cxnId="{A6E460AB-5B2B-4B2D-9402-F22B4BF89B94}">
      <dgm:prSet/>
      <dgm:spPr/>
      <dgm:t>
        <a:bodyPr/>
        <a:lstStyle/>
        <a:p>
          <a:endParaRPr lang="en-US"/>
        </a:p>
      </dgm:t>
    </dgm:pt>
    <dgm:pt modelId="{6E39252B-515C-4B7E-83CE-04DA68A16C22}">
      <dgm:prSet phldrT="[Text]"/>
      <dgm:spPr/>
      <dgm:t>
        <a:bodyPr/>
        <a:lstStyle/>
        <a:p>
          <a:r>
            <a:rPr lang="en-US" dirty="0"/>
            <a:t>Tuned ROSCO controller</a:t>
          </a:r>
        </a:p>
      </dgm:t>
    </dgm:pt>
    <dgm:pt modelId="{9991CEC8-9918-4275-B856-4ED6364E6BB3}" type="parTrans" cxnId="{3483743A-51EF-4437-96A6-7616348F35B2}">
      <dgm:prSet/>
      <dgm:spPr/>
      <dgm:t>
        <a:bodyPr/>
        <a:lstStyle/>
        <a:p>
          <a:endParaRPr lang="en-US"/>
        </a:p>
      </dgm:t>
    </dgm:pt>
    <dgm:pt modelId="{BDAB496F-CF8A-4C99-93F6-24A1235FDC4D}" type="sibTrans" cxnId="{3483743A-51EF-4437-96A6-7616348F35B2}">
      <dgm:prSet/>
      <dgm:spPr/>
      <dgm:t>
        <a:bodyPr/>
        <a:lstStyle/>
        <a:p>
          <a:endParaRPr lang="en-US"/>
        </a:p>
      </dgm:t>
    </dgm:pt>
    <dgm:pt modelId="{AAF68F09-1B40-45A1-8F7D-21FC8C0B3029}">
      <dgm:prSet phldrT="[Text]"/>
      <dgm:spPr/>
      <dgm:t>
        <a:bodyPr/>
        <a:lstStyle/>
        <a:p>
          <a:r>
            <a:rPr lang="en-US" dirty="0" err="1"/>
            <a:t>WindCrete</a:t>
          </a:r>
          <a:r>
            <a:rPr lang="en-US" dirty="0"/>
            <a:t/>
          </a:r>
          <a:br>
            <a:rPr lang="en-US" dirty="0"/>
          </a:br>
          <a:r>
            <a:rPr lang="en-US" dirty="0"/>
            <a:t>(floater +tower)</a:t>
          </a:r>
        </a:p>
      </dgm:t>
    </dgm:pt>
    <dgm:pt modelId="{1CA408DB-57B6-41F9-BE44-0876D8DBA298}" type="parTrans" cxnId="{F2D30081-CE1E-4AFF-BEE7-CAF7AF376A7F}">
      <dgm:prSet/>
      <dgm:spPr/>
      <dgm:t>
        <a:bodyPr/>
        <a:lstStyle/>
        <a:p>
          <a:endParaRPr lang="en-US"/>
        </a:p>
      </dgm:t>
    </dgm:pt>
    <dgm:pt modelId="{3BBDD3EC-324B-444D-A8CB-083D9909ABAA}" type="sibTrans" cxnId="{F2D30081-CE1E-4AFF-BEE7-CAF7AF376A7F}">
      <dgm:prSet/>
      <dgm:spPr/>
      <dgm:t>
        <a:bodyPr/>
        <a:lstStyle/>
        <a:p>
          <a:endParaRPr lang="en-US"/>
        </a:p>
      </dgm:t>
    </dgm:pt>
    <dgm:pt modelId="{19CED890-B36C-4598-B6C8-906578123F08}" type="pres">
      <dgm:prSet presAssocID="{E342829B-AC75-4139-93AD-3DD3AD93D6E2}" presName="Name0" presStyleCnt="0">
        <dgm:presLayoutVars>
          <dgm:chMax val="1"/>
          <dgm:dir/>
          <dgm:animLvl val="ctr"/>
          <dgm:resizeHandles val="exact"/>
        </dgm:presLayoutVars>
      </dgm:prSet>
      <dgm:spPr/>
      <dgm:t>
        <a:bodyPr/>
        <a:lstStyle/>
        <a:p>
          <a:endParaRPr lang="es-ES"/>
        </a:p>
      </dgm:t>
    </dgm:pt>
    <dgm:pt modelId="{AA9FFA0C-ACDB-4A1F-8676-D2CD6868899A}" type="pres">
      <dgm:prSet presAssocID="{5D98BF01-7094-4BC4-BFF2-C479FF8D1188}" presName="centerShape" presStyleLbl="node0" presStyleIdx="0" presStyleCnt="1"/>
      <dgm:spPr/>
      <dgm:t>
        <a:bodyPr/>
        <a:lstStyle/>
        <a:p>
          <a:endParaRPr lang="es-ES"/>
        </a:p>
      </dgm:t>
    </dgm:pt>
    <dgm:pt modelId="{40FCD74A-4307-4404-AAD3-BCD2DA37C395}" type="pres">
      <dgm:prSet presAssocID="{42C4C47E-46B2-4817-9311-9D8F65BD84E9}" presName="parTrans" presStyleLbl="sibTrans2D1" presStyleIdx="0" presStyleCnt="4" custAng="10800000"/>
      <dgm:spPr/>
      <dgm:t>
        <a:bodyPr/>
        <a:lstStyle/>
        <a:p>
          <a:endParaRPr lang="es-ES"/>
        </a:p>
      </dgm:t>
    </dgm:pt>
    <dgm:pt modelId="{8589553D-16C2-40D6-8D5F-CCD3C1356F6A}" type="pres">
      <dgm:prSet presAssocID="{42C4C47E-46B2-4817-9311-9D8F65BD84E9}" presName="connectorText" presStyleLbl="sibTrans2D1" presStyleIdx="0" presStyleCnt="4"/>
      <dgm:spPr/>
      <dgm:t>
        <a:bodyPr/>
        <a:lstStyle/>
        <a:p>
          <a:endParaRPr lang="es-ES"/>
        </a:p>
      </dgm:t>
    </dgm:pt>
    <dgm:pt modelId="{87F4895F-01EE-4F6B-A589-863CA3B1D106}" type="pres">
      <dgm:prSet presAssocID="{BE31E4D3-C835-49F3-9968-F55EC012B3C9}" presName="node" presStyleLbl="node1" presStyleIdx="0" presStyleCnt="4">
        <dgm:presLayoutVars>
          <dgm:bulletEnabled val="1"/>
        </dgm:presLayoutVars>
      </dgm:prSet>
      <dgm:spPr/>
      <dgm:t>
        <a:bodyPr/>
        <a:lstStyle/>
        <a:p>
          <a:endParaRPr lang="es-ES"/>
        </a:p>
      </dgm:t>
    </dgm:pt>
    <dgm:pt modelId="{81C01527-E93F-4C36-A3AD-3258A59999C0}" type="pres">
      <dgm:prSet presAssocID="{77CA4E9A-82CE-4D14-B275-36D20D0D1124}" presName="parTrans" presStyleLbl="sibTrans2D1" presStyleIdx="1" presStyleCnt="4" custAng="10800000"/>
      <dgm:spPr/>
      <dgm:t>
        <a:bodyPr/>
        <a:lstStyle/>
        <a:p>
          <a:endParaRPr lang="es-ES"/>
        </a:p>
      </dgm:t>
    </dgm:pt>
    <dgm:pt modelId="{D387C7B9-B6A0-415D-BBB0-F1A883407CC5}" type="pres">
      <dgm:prSet presAssocID="{77CA4E9A-82CE-4D14-B275-36D20D0D1124}" presName="connectorText" presStyleLbl="sibTrans2D1" presStyleIdx="1" presStyleCnt="4"/>
      <dgm:spPr/>
      <dgm:t>
        <a:bodyPr/>
        <a:lstStyle/>
        <a:p>
          <a:endParaRPr lang="es-ES"/>
        </a:p>
      </dgm:t>
    </dgm:pt>
    <dgm:pt modelId="{2628D250-55AF-4ADB-9595-11B56F205084}" type="pres">
      <dgm:prSet presAssocID="{2D7880CF-FFA9-4523-A4EB-3069A47E407A}" presName="node" presStyleLbl="node1" presStyleIdx="1" presStyleCnt="4">
        <dgm:presLayoutVars>
          <dgm:bulletEnabled val="1"/>
        </dgm:presLayoutVars>
      </dgm:prSet>
      <dgm:spPr/>
      <dgm:t>
        <a:bodyPr/>
        <a:lstStyle/>
        <a:p>
          <a:endParaRPr lang="es-ES"/>
        </a:p>
      </dgm:t>
    </dgm:pt>
    <dgm:pt modelId="{A59F1E90-1DD4-4038-99CB-2BC88C2BB32E}" type="pres">
      <dgm:prSet presAssocID="{9991CEC8-9918-4275-B856-4ED6364E6BB3}" presName="parTrans" presStyleLbl="sibTrans2D1" presStyleIdx="2" presStyleCnt="4" custAng="10800000"/>
      <dgm:spPr/>
      <dgm:t>
        <a:bodyPr/>
        <a:lstStyle/>
        <a:p>
          <a:endParaRPr lang="es-ES"/>
        </a:p>
      </dgm:t>
    </dgm:pt>
    <dgm:pt modelId="{EF118C1A-FD5D-43B7-858D-FC96EC305A15}" type="pres">
      <dgm:prSet presAssocID="{9991CEC8-9918-4275-B856-4ED6364E6BB3}" presName="connectorText" presStyleLbl="sibTrans2D1" presStyleIdx="2" presStyleCnt="4"/>
      <dgm:spPr/>
      <dgm:t>
        <a:bodyPr/>
        <a:lstStyle/>
        <a:p>
          <a:endParaRPr lang="es-ES"/>
        </a:p>
      </dgm:t>
    </dgm:pt>
    <dgm:pt modelId="{491600DC-7643-4F85-8F2B-6C44385D7AC7}" type="pres">
      <dgm:prSet presAssocID="{6E39252B-515C-4B7E-83CE-04DA68A16C22}" presName="node" presStyleLbl="node1" presStyleIdx="2" presStyleCnt="4">
        <dgm:presLayoutVars>
          <dgm:bulletEnabled val="1"/>
        </dgm:presLayoutVars>
      </dgm:prSet>
      <dgm:spPr/>
      <dgm:t>
        <a:bodyPr/>
        <a:lstStyle/>
        <a:p>
          <a:endParaRPr lang="es-ES"/>
        </a:p>
      </dgm:t>
    </dgm:pt>
    <dgm:pt modelId="{974750F2-20AB-495D-A9DD-D909D07F99EF}" type="pres">
      <dgm:prSet presAssocID="{1CA408DB-57B6-41F9-BE44-0876D8DBA298}" presName="parTrans" presStyleLbl="sibTrans2D1" presStyleIdx="3" presStyleCnt="4" custAng="10800000"/>
      <dgm:spPr/>
      <dgm:t>
        <a:bodyPr/>
        <a:lstStyle/>
        <a:p>
          <a:endParaRPr lang="es-ES"/>
        </a:p>
      </dgm:t>
    </dgm:pt>
    <dgm:pt modelId="{8FBE0DF3-FC04-47CD-B111-69DCA616F96B}" type="pres">
      <dgm:prSet presAssocID="{1CA408DB-57B6-41F9-BE44-0876D8DBA298}" presName="connectorText" presStyleLbl="sibTrans2D1" presStyleIdx="3" presStyleCnt="4"/>
      <dgm:spPr/>
      <dgm:t>
        <a:bodyPr/>
        <a:lstStyle/>
        <a:p>
          <a:endParaRPr lang="es-ES"/>
        </a:p>
      </dgm:t>
    </dgm:pt>
    <dgm:pt modelId="{AF8528EF-8C23-47D0-91EC-92D73E9812EC}" type="pres">
      <dgm:prSet presAssocID="{AAF68F09-1B40-45A1-8F7D-21FC8C0B3029}" presName="node" presStyleLbl="node1" presStyleIdx="3" presStyleCnt="4">
        <dgm:presLayoutVars>
          <dgm:bulletEnabled val="1"/>
        </dgm:presLayoutVars>
      </dgm:prSet>
      <dgm:spPr/>
      <dgm:t>
        <a:bodyPr/>
        <a:lstStyle/>
        <a:p>
          <a:endParaRPr lang="es-ES"/>
        </a:p>
      </dgm:t>
    </dgm:pt>
  </dgm:ptLst>
  <dgm:cxnLst>
    <dgm:cxn modelId="{585102D6-A0D6-4710-88B8-86CDDEE6BC40}" type="presOf" srcId="{1CA408DB-57B6-41F9-BE44-0876D8DBA298}" destId="{8FBE0DF3-FC04-47CD-B111-69DCA616F96B}" srcOrd="1" destOrd="0" presId="urn:microsoft.com/office/officeart/2005/8/layout/radial5"/>
    <dgm:cxn modelId="{7491A626-C2E7-45F2-8E6D-10B784624BB6}" type="presOf" srcId="{5D98BF01-7094-4BC4-BFF2-C479FF8D1188}" destId="{AA9FFA0C-ACDB-4A1F-8676-D2CD6868899A}" srcOrd="0" destOrd="0" presId="urn:microsoft.com/office/officeart/2005/8/layout/radial5"/>
    <dgm:cxn modelId="{56052815-B0C4-460A-B631-7A45D5FB961F}" type="presOf" srcId="{BE31E4D3-C835-49F3-9968-F55EC012B3C9}" destId="{87F4895F-01EE-4F6B-A589-863CA3B1D106}" srcOrd="0" destOrd="0" presId="urn:microsoft.com/office/officeart/2005/8/layout/radial5"/>
    <dgm:cxn modelId="{B7233CF8-1358-4423-A78C-C0177936DFEA}" type="presOf" srcId="{E342829B-AC75-4139-93AD-3DD3AD93D6E2}" destId="{19CED890-B36C-4598-B6C8-906578123F08}" srcOrd="0" destOrd="0" presId="urn:microsoft.com/office/officeart/2005/8/layout/radial5"/>
    <dgm:cxn modelId="{116ED80A-8E17-4E91-92F2-5566F7F5FE97}" type="presOf" srcId="{77CA4E9A-82CE-4D14-B275-36D20D0D1124}" destId="{D387C7B9-B6A0-415D-BBB0-F1A883407CC5}" srcOrd="1" destOrd="0" presId="urn:microsoft.com/office/officeart/2005/8/layout/radial5"/>
    <dgm:cxn modelId="{13B09918-2EEE-42E5-9166-90F1A0DFDB91}" type="presOf" srcId="{9991CEC8-9918-4275-B856-4ED6364E6BB3}" destId="{A59F1E90-1DD4-4038-99CB-2BC88C2BB32E}" srcOrd="0" destOrd="0" presId="urn:microsoft.com/office/officeart/2005/8/layout/radial5"/>
    <dgm:cxn modelId="{001E3F95-8068-4245-B942-7D7652CDABC3}" type="presOf" srcId="{6E39252B-515C-4B7E-83CE-04DA68A16C22}" destId="{491600DC-7643-4F85-8F2B-6C44385D7AC7}" srcOrd="0" destOrd="0" presId="urn:microsoft.com/office/officeart/2005/8/layout/radial5"/>
    <dgm:cxn modelId="{025813E9-70AB-4D6C-9EB9-A6F32C0C3661}" type="presOf" srcId="{77CA4E9A-82CE-4D14-B275-36D20D0D1124}" destId="{81C01527-E93F-4C36-A3AD-3258A59999C0}" srcOrd="0" destOrd="0" presId="urn:microsoft.com/office/officeart/2005/8/layout/radial5"/>
    <dgm:cxn modelId="{C022078D-08A6-42AA-AC57-1F2B6EAC07F8}" srcId="{5D98BF01-7094-4BC4-BFF2-C479FF8D1188}" destId="{BE31E4D3-C835-49F3-9968-F55EC012B3C9}" srcOrd="0" destOrd="0" parTransId="{42C4C47E-46B2-4817-9311-9D8F65BD84E9}" sibTransId="{C4EC7BDE-8B59-47C8-8FE8-674F7704B2D7}"/>
    <dgm:cxn modelId="{3483743A-51EF-4437-96A6-7616348F35B2}" srcId="{5D98BF01-7094-4BC4-BFF2-C479FF8D1188}" destId="{6E39252B-515C-4B7E-83CE-04DA68A16C22}" srcOrd="2" destOrd="0" parTransId="{9991CEC8-9918-4275-B856-4ED6364E6BB3}" sibTransId="{BDAB496F-CF8A-4C99-93F6-24A1235FDC4D}"/>
    <dgm:cxn modelId="{06B4D1F2-0A7B-4B12-BB23-558C6C94435B}" type="presOf" srcId="{1CA408DB-57B6-41F9-BE44-0876D8DBA298}" destId="{974750F2-20AB-495D-A9DD-D909D07F99EF}" srcOrd="0" destOrd="0" presId="urn:microsoft.com/office/officeart/2005/8/layout/radial5"/>
    <dgm:cxn modelId="{F2D30081-CE1E-4AFF-BEE7-CAF7AF376A7F}" srcId="{5D98BF01-7094-4BC4-BFF2-C479FF8D1188}" destId="{AAF68F09-1B40-45A1-8F7D-21FC8C0B3029}" srcOrd="3" destOrd="0" parTransId="{1CA408DB-57B6-41F9-BE44-0876D8DBA298}" sibTransId="{3BBDD3EC-324B-444D-A8CB-083D9909ABAA}"/>
    <dgm:cxn modelId="{B0920C94-292E-40F2-BDDD-EC510E813F19}" type="presOf" srcId="{42C4C47E-46B2-4817-9311-9D8F65BD84E9}" destId="{40FCD74A-4307-4404-AAD3-BCD2DA37C395}" srcOrd="0" destOrd="0" presId="urn:microsoft.com/office/officeart/2005/8/layout/radial5"/>
    <dgm:cxn modelId="{6EA5D7FE-B8DC-44E1-B168-F5CAB89601B0}" type="presOf" srcId="{9991CEC8-9918-4275-B856-4ED6364E6BB3}" destId="{EF118C1A-FD5D-43B7-858D-FC96EC305A15}" srcOrd="1" destOrd="0" presId="urn:microsoft.com/office/officeart/2005/8/layout/radial5"/>
    <dgm:cxn modelId="{A6E460AB-5B2B-4B2D-9402-F22B4BF89B94}" srcId="{5D98BF01-7094-4BC4-BFF2-C479FF8D1188}" destId="{2D7880CF-FFA9-4523-A4EB-3069A47E407A}" srcOrd="1" destOrd="0" parTransId="{77CA4E9A-82CE-4D14-B275-36D20D0D1124}" sibTransId="{B02A951C-BE29-4617-BE2D-723A06FBB027}"/>
    <dgm:cxn modelId="{2FA0DA50-6E97-45CF-9F20-CDA7BAA1810E}" srcId="{E342829B-AC75-4139-93AD-3DD3AD93D6E2}" destId="{5D98BF01-7094-4BC4-BFF2-C479FF8D1188}" srcOrd="0" destOrd="0" parTransId="{77E93D87-D642-4C4D-B1E3-D380C0CA11A7}" sibTransId="{E6298A45-5708-49E6-9C60-F8E6E458E0B7}"/>
    <dgm:cxn modelId="{83DC61E6-18DF-4443-8C05-5C497C3D6267}" type="presOf" srcId="{42C4C47E-46B2-4817-9311-9D8F65BD84E9}" destId="{8589553D-16C2-40D6-8D5F-CCD3C1356F6A}" srcOrd="1" destOrd="0" presId="urn:microsoft.com/office/officeart/2005/8/layout/radial5"/>
    <dgm:cxn modelId="{52845C08-0803-4AAD-8C4F-97F229795881}" type="presOf" srcId="{AAF68F09-1B40-45A1-8F7D-21FC8C0B3029}" destId="{AF8528EF-8C23-47D0-91EC-92D73E9812EC}" srcOrd="0" destOrd="0" presId="urn:microsoft.com/office/officeart/2005/8/layout/radial5"/>
    <dgm:cxn modelId="{E4D0F9F1-4F07-42D5-B503-31155320B59A}" type="presOf" srcId="{2D7880CF-FFA9-4523-A4EB-3069A47E407A}" destId="{2628D250-55AF-4ADB-9595-11B56F205084}" srcOrd="0" destOrd="0" presId="urn:microsoft.com/office/officeart/2005/8/layout/radial5"/>
    <dgm:cxn modelId="{2392BC26-0E70-40FA-AF66-DD4A4720C8DB}" type="presParOf" srcId="{19CED890-B36C-4598-B6C8-906578123F08}" destId="{AA9FFA0C-ACDB-4A1F-8676-D2CD6868899A}" srcOrd="0" destOrd="0" presId="urn:microsoft.com/office/officeart/2005/8/layout/radial5"/>
    <dgm:cxn modelId="{92A006CE-3F08-48B7-80F0-8B700611E0B5}" type="presParOf" srcId="{19CED890-B36C-4598-B6C8-906578123F08}" destId="{40FCD74A-4307-4404-AAD3-BCD2DA37C395}" srcOrd="1" destOrd="0" presId="urn:microsoft.com/office/officeart/2005/8/layout/radial5"/>
    <dgm:cxn modelId="{BEFD26C4-A5EE-4FAF-9961-F86F8FAFC1EB}" type="presParOf" srcId="{40FCD74A-4307-4404-AAD3-BCD2DA37C395}" destId="{8589553D-16C2-40D6-8D5F-CCD3C1356F6A}" srcOrd="0" destOrd="0" presId="urn:microsoft.com/office/officeart/2005/8/layout/radial5"/>
    <dgm:cxn modelId="{1B87D3AD-B914-4310-8A49-AEF8E0B24B57}" type="presParOf" srcId="{19CED890-B36C-4598-B6C8-906578123F08}" destId="{87F4895F-01EE-4F6B-A589-863CA3B1D106}" srcOrd="2" destOrd="0" presId="urn:microsoft.com/office/officeart/2005/8/layout/radial5"/>
    <dgm:cxn modelId="{4A0D071F-7EA9-4DDC-BFC3-34814815C1C5}" type="presParOf" srcId="{19CED890-B36C-4598-B6C8-906578123F08}" destId="{81C01527-E93F-4C36-A3AD-3258A59999C0}" srcOrd="3" destOrd="0" presId="urn:microsoft.com/office/officeart/2005/8/layout/radial5"/>
    <dgm:cxn modelId="{FCFD978F-2B69-4119-9503-4C38F6D3DEF2}" type="presParOf" srcId="{81C01527-E93F-4C36-A3AD-3258A59999C0}" destId="{D387C7B9-B6A0-415D-BBB0-F1A883407CC5}" srcOrd="0" destOrd="0" presId="urn:microsoft.com/office/officeart/2005/8/layout/radial5"/>
    <dgm:cxn modelId="{03427845-020B-4B1D-AA48-373BE7BD9977}" type="presParOf" srcId="{19CED890-B36C-4598-B6C8-906578123F08}" destId="{2628D250-55AF-4ADB-9595-11B56F205084}" srcOrd="4" destOrd="0" presId="urn:microsoft.com/office/officeart/2005/8/layout/radial5"/>
    <dgm:cxn modelId="{2426C0DF-B100-4A9D-A0BE-11A02CECADF3}" type="presParOf" srcId="{19CED890-B36C-4598-B6C8-906578123F08}" destId="{A59F1E90-1DD4-4038-99CB-2BC88C2BB32E}" srcOrd="5" destOrd="0" presId="urn:microsoft.com/office/officeart/2005/8/layout/radial5"/>
    <dgm:cxn modelId="{2744D92B-9CC1-4493-986D-FA95B43E5790}" type="presParOf" srcId="{A59F1E90-1DD4-4038-99CB-2BC88C2BB32E}" destId="{EF118C1A-FD5D-43B7-858D-FC96EC305A15}" srcOrd="0" destOrd="0" presId="urn:microsoft.com/office/officeart/2005/8/layout/radial5"/>
    <dgm:cxn modelId="{8D583AB5-2C70-4F2C-BDFD-5EEBFB921D03}" type="presParOf" srcId="{19CED890-B36C-4598-B6C8-906578123F08}" destId="{491600DC-7643-4F85-8F2B-6C44385D7AC7}" srcOrd="6" destOrd="0" presId="urn:microsoft.com/office/officeart/2005/8/layout/radial5"/>
    <dgm:cxn modelId="{A7CF6290-80C5-4D77-8CF9-362A9CA7669A}" type="presParOf" srcId="{19CED890-B36C-4598-B6C8-906578123F08}" destId="{974750F2-20AB-495D-A9DD-D909D07F99EF}" srcOrd="7" destOrd="0" presId="urn:microsoft.com/office/officeart/2005/8/layout/radial5"/>
    <dgm:cxn modelId="{8BB8F2EF-34CC-45E0-AEBB-5967C1B48B9E}" type="presParOf" srcId="{974750F2-20AB-495D-A9DD-D909D07F99EF}" destId="{8FBE0DF3-FC04-47CD-B111-69DCA616F96B}" srcOrd="0" destOrd="0" presId="urn:microsoft.com/office/officeart/2005/8/layout/radial5"/>
    <dgm:cxn modelId="{16346C5E-BBE9-4B5F-AF9A-AEEFC0F854DF}" type="presParOf" srcId="{19CED890-B36C-4598-B6C8-906578123F08}" destId="{AF8528EF-8C23-47D0-91EC-92D73E9812EC}" srcOrd="8" destOrd="0" presId="urn:microsoft.com/office/officeart/2005/8/layout/radial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FFA0C-ACDB-4A1F-8676-D2CD6868899A}">
      <dsp:nvSpPr>
        <dsp:cNvPr id="0" name=""/>
        <dsp:cNvSpPr/>
      </dsp:nvSpPr>
      <dsp:spPr>
        <a:xfrm>
          <a:off x="4575188" y="2417296"/>
          <a:ext cx="1722830" cy="1722830"/>
        </a:xfrm>
        <a:prstGeom prst="ellips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err="1">
              <a:solidFill>
                <a:schemeClr val="bg2">
                  <a:lumMod val="75000"/>
                </a:schemeClr>
              </a:solidFill>
            </a:rPr>
            <a:t>OpenFAST</a:t>
          </a:r>
          <a:r>
            <a:rPr lang="en-US" sz="3200" kern="1200" dirty="0">
              <a:solidFill>
                <a:schemeClr val="bg2">
                  <a:lumMod val="75000"/>
                </a:schemeClr>
              </a:solidFill>
            </a:rPr>
            <a:t> model</a:t>
          </a:r>
        </a:p>
      </dsp:txBody>
      <dsp:txXfrm>
        <a:off x="4827491" y="2669599"/>
        <a:ext cx="1218224" cy="1218224"/>
      </dsp:txXfrm>
    </dsp:sp>
    <dsp:sp modelId="{40FCD74A-4307-4404-AAD3-BCD2DA37C395}">
      <dsp:nvSpPr>
        <dsp:cNvPr id="0" name=""/>
        <dsp:cNvSpPr/>
      </dsp:nvSpPr>
      <dsp:spPr>
        <a:xfrm rot="5400000">
          <a:off x="5253811" y="1789870"/>
          <a:ext cx="365585" cy="585762"/>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5308649" y="1852185"/>
        <a:ext cx="255910" cy="351458"/>
      </dsp:txXfrm>
    </dsp:sp>
    <dsp:sp modelId="{87F4895F-01EE-4F6B-A589-863CA3B1D106}">
      <dsp:nvSpPr>
        <dsp:cNvPr id="0" name=""/>
        <dsp:cNvSpPr/>
      </dsp:nvSpPr>
      <dsp:spPr>
        <a:xfrm>
          <a:off x="4575188" y="4683"/>
          <a:ext cx="1722830" cy="1722830"/>
        </a:xfrm>
        <a:prstGeom prst="ellips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IEA Wind 15MW RNA</a:t>
          </a:r>
        </a:p>
      </dsp:txBody>
      <dsp:txXfrm>
        <a:off x="4827491" y="256986"/>
        <a:ext cx="1218224" cy="1218224"/>
      </dsp:txXfrm>
    </dsp:sp>
    <dsp:sp modelId="{81C01527-E93F-4C36-A3AD-3258A59999C0}">
      <dsp:nvSpPr>
        <dsp:cNvPr id="0" name=""/>
        <dsp:cNvSpPr/>
      </dsp:nvSpPr>
      <dsp:spPr>
        <a:xfrm rot="10800000">
          <a:off x="6449771" y="2985830"/>
          <a:ext cx="365585" cy="585762"/>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6559446" y="3102982"/>
        <a:ext cx="255910" cy="351458"/>
      </dsp:txXfrm>
    </dsp:sp>
    <dsp:sp modelId="{2628D250-55AF-4ADB-9595-11B56F205084}">
      <dsp:nvSpPr>
        <dsp:cNvPr id="0" name=""/>
        <dsp:cNvSpPr/>
      </dsp:nvSpPr>
      <dsp:spPr>
        <a:xfrm>
          <a:off x="6987802" y="2417296"/>
          <a:ext cx="1722830" cy="1722830"/>
        </a:xfrm>
        <a:prstGeom prst="ellips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Mooring system</a:t>
          </a:r>
        </a:p>
      </dsp:txBody>
      <dsp:txXfrm>
        <a:off x="7240105" y="2669599"/>
        <a:ext cx="1218224" cy="1218224"/>
      </dsp:txXfrm>
    </dsp:sp>
    <dsp:sp modelId="{A59F1E90-1DD4-4038-99CB-2BC88C2BB32E}">
      <dsp:nvSpPr>
        <dsp:cNvPr id="0" name=""/>
        <dsp:cNvSpPr/>
      </dsp:nvSpPr>
      <dsp:spPr>
        <a:xfrm rot="16200000">
          <a:off x="5253811" y="4181790"/>
          <a:ext cx="365585" cy="585762"/>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5308649" y="4353780"/>
        <a:ext cx="255910" cy="351458"/>
      </dsp:txXfrm>
    </dsp:sp>
    <dsp:sp modelId="{491600DC-7643-4F85-8F2B-6C44385D7AC7}">
      <dsp:nvSpPr>
        <dsp:cNvPr id="0" name=""/>
        <dsp:cNvSpPr/>
      </dsp:nvSpPr>
      <dsp:spPr>
        <a:xfrm>
          <a:off x="4575188" y="4829910"/>
          <a:ext cx="1722830" cy="1722830"/>
        </a:xfrm>
        <a:prstGeom prst="ellips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Tuned ROSCO controller</a:t>
          </a:r>
        </a:p>
      </dsp:txBody>
      <dsp:txXfrm>
        <a:off x="4827491" y="5082213"/>
        <a:ext cx="1218224" cy="1218224"/>
      </dsp:txXfrm>
    </dsp:sp>
    <dsp:sp modelId="{974750F2-20AB-495D-A9DD-D909D07F99EF}">
      <dsp:nvSpPr>
        <dsp:cNvPr id="0" name=""/>
        <dsp:cNvSpPr/>
      </dsp:nvSpPr>
      <dsp:spPr>
        <a:xfrm>
          <a:off x="4057851" y="2985830"/>
          <a:ext cx="365585" cy="585762"/>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rot="10800000">
        <a:off x="4057851" y="3102982"/>
        <a:ext cx="255910" cy="351458"/>
      </dsp:txXfrm>
    </dsp:sp>
    <dsp:sp modelId="{AF8528EF-8C23-47D0-91EC-92D73E9812EC}">
      <dsp:nvSpPr>
        <dsp:cNvPr id="0" name=""/>
        <dsp:cNvSpPr/>
      </dsp:nvSpPr>
      <dsp:spPr>
        <a:xfrm>
          <a:off x="2162575" y="2417296"/>
          <a:ext cx="1722830" cy="1722830"/>
        </a:xfrm>
        <a:prstGeom prst="ellips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err="1"/>
            <a:t>WindCrete</a:t>
          </a:r>
          <a:r>
            <a:rPr lang="en-US" sz="2100" kern="1200" dirty="0"/>
            <a:t/>
          </a:r>
          <a:br>
            <a:rPr lang="en-US" sz="2100" kern="1200" dirty="0"/>
          </a:br>
          <a:r>
            <a:rPr lang="en-US" sz="2100" kern="1200" dirty="0"/>
            <a:t>(floater +tower)</a:t>
          </a:r>
        </a:p>
      </dsp:txBody>
      <dsp:txXfrm>
        <a:off x="2414878" y="2669599"/>
        <a:ext cx="1218224" cy="1218224"/>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0CA73668-3D7E-B24D-864B-B7C5261442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a:extLst>
              <a:ext uri="{FF2B5EF4-FFF2-40B4-BE49-F238E27FC236}">
                <a16:creationId xmlns:a16="http://schemas.microsoft.com/office/drawing/2014/main" id="{B869F620-6FEA-BA43-873C-699E7B9770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B79CA-A02B-5341-859E-2B363ACA364E}" type="datetimeFigureOut">
              <a:rPr lang="nl-BE" smtClean="0"/>
              <a:t>3/10/2022</a:t>
            </a:fld>
            <a:endParaRPr lang="nl-BE"/>
          </a:p>
        </p:txBody>
      </p:sp>
      <p:sp>
        <p:nvSpPr>
          <p:cNvPr id="4" name="Tijdelijke aanduiding voor voettekst 3">
            <a:extLst>
              <a:ext uri="{FF2B5EF4-FFF2-40B4-BE49-F238E27FC236}">
                <a16:creationId xmlns:a16="http://schemas.microsoft.com/office/drawing/2014/main" id="{F4A63354-BC71-7347-BEFF-3EF5AA792C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a:extLst>
              <a:ext uri="{FF2B5EF4-FFF2-40B4-BE49-F238E27FC236}">
                <a16:creationId xmlns:a16="http://schemas.microsoft.com/office/drawing/2014/main" id="{AB9C9310-29E4-0547-82BB-75B8D2FF37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EA9CA4-87C4-E84D-9D7E-1937A1104B3A}" type="slidenum">
              <a:rPr lang="nl-BE" smtClean="0"/>
              <a:t>‹Nº›</a:t>
            </a:fld>
            <a:endParaRPr lang="nl-BE"/>
          </a:p>
        </p:txBody>
      </p:sp>
    </p:spTree>
    <p:extLst>
      <p:ext uri="{BB962C8B-B14F-4D97-AF65-F5344CB8AC3E}">
        <p14:creationId xmlns:p14="http://schemas.microsoft.com/office/powerpoint/2010/main" val="1403223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6404DA-3EB2-534A-B68C-C9063D284B89}" type="datetimeFigureOut">
              <a:rPr lang="nl-BE" smtClean="0"/>
              <a:t>3/10/2022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706CD1-EFBE-E347-9C0C-333EB3127C70}" type="slidenum">
              <a:rPr lang="nl-BE" smtClean="0"/>
              <a:t>‹Nº›</a:t>
            </a:fld>
            <a:endParaRPr lang="nl-BE"/>
          </a:p>
        </p:txBody>
      </p:sp>
    </p:spTree>
    <p:extLst>
      <p:ext uri="{BB962C8B-B14F-4D97-AF65-F5344CB8AC3E}">
        <p14:creationId xmlns:p14="http://schemas.microsoft.com/office/powerpoint/2010/main" val="1144698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9EF8422-4C10-2F48-A4AA-87B80D74CBF7}"/>
              </a:ext>
            </a:extLst>
          </p:cNvPr>
          <p:cNvSpPr/>
          <p:nvPr userDrawn="1"/>
        </p:nvSpPr>
        <p:spPr>
          <a:xfrm>
            <a:off x="96017" y="16245244"/>
            <a:ext cx="15487864" cy="19717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6400"/>
          </a:p>
        </p:txBody>
      </p:sp>
      <p:sp>
        <p:nvSpPr>
          <p:cNvPr id="6" name="Rectangle 5">
            <a:extLst>
              <a:ext uri="{FF2B5EF4-FFF2-40B4-BE49-F238E27FC236}">
                <a16:creationId xmlns:a16="http://schemas.microsoft.com/office/drawing/2014/main" id="{8CCA35F9-2494-B841-93CD-2D4B8ED59932}"/>
              </a:ext>
            </a:extLst>
          </p:cNvPr>
          <p:cNvSpPr/>
          <p:nvPr/>
        </p:nvSpPr>
        <p:spPr>
          <a:xfrm>
            <a:off x="-1745" y="-69726"/>
            <a:ext cx="32512000" cy="4404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pic>
        <p:nvPicPr>
          <p:cNvPr id="21" name="Picture 20">
            <a:extLst>
              <a:ext uri="{FF2B5EF4-FFF2-40B4-BE49-F238E27FC236}">
                <a16:creationId xmlns:a16="http://schemas.microsoft.com/office/drawing/2014/main" id="{0292DDB4-6FAE-C24D-B699-2AD88C5F323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 y="4156174"/>
            <a:ext cx="32512000" cy="11979185"/>
          </a:xfrm>
          <a:prstGeom prst="rect">
            <a:avLst/>
          </a:prstGeom>
        </p:spPr>
      </p:pic>
      <p:sp>
        <p:nvSpPr>
          <p:cNvPr id="10" name="Title 9"/>
          <p:cNvSpPr>
            <a:spLocks noGrp="1"/>
          </p:cNvSpPr>
          <p:nvPr>
            <p:ph type="title"/>
          </p:nvPr>
        </p:nvSpPr>
        <p:spPr>
          <a:xfrm>
            <a:off x="17024087" y="6434666"/>
            <a:ext cx="14654731" cy="6141155"/>
          </a:xfrm>
        </p:spPr>
        <p:txBody>
          <a:bodyPr/>
          <a:lstStyle>
            <a:lvl1pPr algn="l">
              <a:defRPr sz="10666" b="0" i="0">
                <a:solidFill>
                  <a:srgbClr val="312783"/>
                </a:solidFill>
                <a:latin typeface="Nexa Light"/>
                <a:cs typeface="Nexa Light"/>
              </a:defRPr>
            </a:lvl1pPr>
          </a:lstStyle>
          <a:p>
            <a:r>
              <a:rPr lang="en-US" noProof="0"/>
              <a:t>Click to edit Master title style</a:t>
            </a:r>
            <a:endParaRPr lang="en-GB" noProof="0" dirty="0"/>
          </a:p>
        </p:txBody>
      </p:sp>
      <p:sp>
        <p:nvSpPr>
          <p:cNvPr id="9" name="Rectangle 8">
            <a:extLst>
              <a:ext uri="{FF2B5EF4-FFF2-40B4-BE49-F238E27FC236}">
                <a16:creationId xmlns:a16="http://schemas.microsoft.com/office/drawing/2014/main" id="{3597254C-FA6B-0D4A-96DC-521BF1309339}"/>
              </a:ext>
            </a:extLst>
          </p:cNvPr>
          <p:cNvSpPr/>
          <p:nvPr userDrawn="1"/>
        </p:nvSpPr>
        <p:spPr>
          <a:xfrm>
            <a:off x="16256000" y="16173239"/>
            <a:ext cx="16256001" cy="21147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13" name="Text Placeholder 2"/>
          <p:cNvSpPr>
            <a:spLocks noGrp="1"/>
          </p:cNvSpPr>
          <p:nvPr>
            <p:ph idx="11"/>
          </p:nvPr>
        </p:nvSpPr>
        <p:spPr bwMode="auto">
          <a:xfrm>
            <a:off x="17024086" y="13366278"/>
            <a:ext cx="8960995" cy="140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0" indent="0" algn="l">
              <a:lnSpc>
                <a:spcPct val="80000"/>
              </a:lnSpc>
              <a:buNone/>
              <a:defRPr sz="4800" baseline="0">
                <a:solidFill>
                  <a:srgbClr val="009FE4"/>
                </a:solidFill>
                <a:latin typeface="Calibri"/>
                <a:cs typeface="Calibri"/>
              </a:defRPr>
            </a:lvl1pPr>
          </a:lstStyle>
          <a:p>
            <a:pPr lvl="0"/>
            <a:r>
              <a:rPr lang="en-US"/>
              <a:t>Edit Master text styles</a:t>
            </a:r>
          </a:p>
        </p:txBody>
      </p:sp>
      <p:sp>
        <p:nvSpPr>
          <p:cNvPr id="22" name="Rectangle 21">
            <a:extLst>
              <a:ext uri="{FF2B5EF4-FFF2-40B4-BE49-F238E27FC236}">
                <a16:creationId xmlns:a16="http://schemas.microsoft.com/office/drawing/2014/main" id="{FA4DD86C-8B8C-CF4C-80CA-F1FC47E7D3F5}"/>
              </a:ext>
            </a:extLst>
          </p:cNvPr>
          <p:cNvSpPr/>
          <p:nvPr userDrawn="1"/>
        </p:nvSpPr>
        <p:spPr>
          <a:xfrm>
            <a:off x="-3489" y="15284236"/>
            <a:ext cx="32513745" cy="889000"/>
          </a:xfrm>
          <a:prstGeom prst="rect">
            <a:avLst/>
          </a:prstGeom>
          <a:gradFill flip="none" rotWithShape="1">
            <a:gsLst>
              <a:gs pos="0">
                <a:srgbClr val="009FE4"/>
              </a:gs>
              <a:gs pos="100000">
                <a:srgbClr val="312783"/>
              </a:gs>
              <a:gs pos="51000">
                <a:srgbClr val="312783"/>
              </a:gs>
            </a:gsLst>
            <a:lin ang="207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dirty="0"/>
          </a:p>
        </p:txBody>
      </p:sp>
      <p:sp>
        <p:nvSpPr>
          <p:cNvPr id="15" name="Rectangle 12">
            <a:extLst>
              <a:ext uri="{FF2B5EF4-FFF2-40B4-BE49-F238E27FC236}">
                <a16:creationId xmlns:a16="http://schemas.microsoft.com/office/drawing/2014/main" id="{AA872B18-CB18-D741-8B77-C0777D188D35}"/>
              </a:ext>
            </a:extLst>
          </p:cNvPr>
          <p:cNvSpPr>
            <a:spLocks noChangeArrowheads="1"/>
          </p:cNvSpPr>
          <p:nvPr/>
        </p:nvSpPr>
        <p:spPr bwMode="auto">
          <a:xfrm>
            <a:off x="1" y="15241486"/>
            <a:ext cx="32512000"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ctr" eaLnBrk="1" hangingPunct="1"/>
            <a:r>
              <a:rPr lang="en-GB" altLang="en-US" sz="5333" dirty="0" err="1">
                <a:solidFill>
                  <a:schemeClr val="bg1"/>
                </a:solidFill>
                <a:latin typeface="Nexa Light" panose="02000000000000000000" pitchFamily="2" charset="77"/>
              </a:rPr>
              <a:t>corewind.eu</a:t>
            </a:r>
            <a:endParaRPr lang="en-US" altLang="en-US" sz="5333" dirty="0">
              <a:solidFill>
                <a:schemeClr val="bg1"/>
              </a:solidFill>
              <a:latin typeface="Nexa Light" panose="02000000000000000000" pitchFamily="2" charset="77"/>
            </a:endParaRPr>
          </a:p>
        </p:txBody>
      </p:sp>
      <p:sp>
        <p:nvSpPr>
          <p:cNvPr id="25" name="Text Placeholder 2">
            <a:extLst>
              <a:ext uri="{FF2B5EF4-FFF2-40B4-BE49-F238E27FC236}">
                <a16:creationId xmlns:a16="http://schemas.microsoft.com/office/drawing/2014/main" id="{97E2341B-7C80-D844-AE46-CF938A4FF4AD}"/>
              </a:ext>
            </a:extLst>
          </p:cNvPr>
          <p:cNvSpPr>
            <a:spLocks noGrp="1"/>
          </p:cNvSpPr>
          <p:nvPr>
            <p:ph idx="1"/>
          </p:nvPr>
        </p:nvSpPr>
        <p:spPr bwMode="auto">
          <a:xfrm>
            <a:off x="20932705" y="16609248"/>
            <a:ext cx="10746111" cy="1066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0" indent="0">
              <a:lnSpc>
                <a:spcPct val="80000"/>
              </a:lnSpc>
              <a:buNone/>
              <a:defRPr sz="4800" baseline="0">
                <a:solidFill>
                  <a:srgbClr val="312783"/>
                </a:solidFill>
                <a:latin typeface="Calibri"/>
                <a:cs typeface="Calibri"/>
              </a:defRPr>
            </a:lvl1pPr>
          </a:lstStyle>
          <a:p>
            <a:pPr lvl="0"/>
            <a:r>
              <a:rPr lang="en-US" noProof="0"/>
              <a:t>Edit Master text styles</a:t>
            </a:r>
          </a:p>
        </p:txBody>
      </p:sp>
      <p:sp>
        <p:nvSpPr>
          <p:cNvPr id="26" name="Text Placeholder 2">
            <a:extLst>
              <a:ext uri="{FF2B5EF4-FFF2-40B4-BE49-F238E27FC236}">
                <a16:creationId xmlns:a16="http://schemas.microsoft.com/office/drawing/2014/main" id="{965A34D7-8DB9-AC49-8825-179FF5BA4E37}"/>
              </a:ext>
            </a:extLst>
          </p:cNvPr>
          <p:cNvSpPr>
            <a:spLocks noGrp="1"/>
          </p:cNvSpPr>
          <p:nvPr>
            <p:ph idx="10"/>
          </p:nvPr>
        </p:nvSpPr>
        <p:spPr bwMode="auto">
          <a:xfrm>
            <a:off x="20932709" y="17185312"/>
            <a:ext cx="10746111" cy="117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0" indent="0">
              <a:lnSpc>
                <a:spcPct val="80000"/>
              </a:lnSpc>
              <a:buNone/>
              <a:defRPr sz="4800" i="1" baseline="0">
                <a:solidFill>
                  <a:srgbClr val="009FE4"/>
                </a:solidFill>
                <a:latin typeface="Calibri"/>
                <a:cs typeface="Calibri"/>
              </a:defRPr>
            </a:lvl1pPr>
          </a:lstStyle>
          <a:p>
            <a:pPr lvl="0"/>
            <a:r>
              <a:rPr lang="en-US"/>
              <a:t>Edit Master text styles</a:t>
            </a:r>
          </a:p>
        </p:txBody>
      </p:sp>
      <p:pic>
        <p:nvPicPr>
          <p:cNvPr id="17" name="Afbeelding 16">
            <a:extLst>
              <a:ext uri="{FF2B5EF4-FFF2-40B4-BE49-F238E27FC236}">
                <a16:creationId xmlns:a16="http://schemas.microsoft.com/office/drawing/2014/main" id="{797A3D46-C1AE-BC4F-ABF1-38DC1453AE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20588" y="-69096"/>
            <a:ext cx="9267332" cy="4100528"/>
          </a:xfrm>
          <a:prstGeom prst="rect">
            <a:avLst/>
          </a:prstGeom>
        </p:spPr>
      </p:pic>
      <p:pic>
        <p:nvPicPr>
          <p:cNvPr id="12" name="Picture 13">
            <a:extLst>
              <a:ext uri="{FF2B5EF4-FFF2-40B4-BE49-F238E27FC236}">
                <a16:creationId xmlns:a16="http://schemas.microsoft.com/office/drawing/2014/main" id="{1F5889FD-FABF-F748-A739-085349D1B662}"/>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1277361" y="16483368"/>
            <a:ext cx="10804854" cy="1468704"/>
          </a:xfrm>
          <a:prstGeom prst="rect">
            <a:avLst/>
          </a:prstGeom>
        </p:spPr>
      </p:pic>
    </p:spTree>
    <p:extLst>
      <p:ext uri="{BB962C8B-B14F-4D97-AF65-F5344CB8AC3E}">
        <p14:creationId xmlns:p14="http://schemas.microsoft.com/office/powerpoint/2010/main" val="2755637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Lee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D29E40F-5114-CF43-924E-2449B491A5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 y="-185977"/>
            <a:ext cx="32505684" cy="16322444"/>
          </a:xfrm>
          <a:prstGeom prst="rect">
            <a:avLst/>
          </a:prstGeom>
        </p:spPr>
      </p:pic>
      <p:sp>
        <p:nvSpPr>
          <p:cNvPr id="22" name="Title 9">
            <a:extLst>
              <a:ext uri="{FF2B5EF4-FFF2-40B4-BE49-F238E27FC236}">
                <a16:creationId xmlns:a16="http://schemas.microsoft.com/office/drawing/2014/main" id="{A4A298AB-5A78-8F49-9624-4900BBE38C23}"/>
              </a:ext>
            </a:extLst>
          </p:cNvPr>
          <p:cNvSpPr>
            <a:spLocks noGrp="1"/>
          </p:cNvSpPr>
          <p:nvPr>
            <p:ph type="title"/>
          </p:nvPr>
        </p:nvSpPr>
        <p:spPr>
          <a:xfrm>
            <a:off x="-141108" y="6455704"/>
            <a:ext cx="32760359" cy="3485805"/>
          </a:xfrm>
        </p:spPr>
        <p:txBody>
          <a:bodyPr/>
          <a:lstStyle>
            <a:lvl1pPr algn="ctr">
              <a:defRPr sz="13332" b="0" i="0" baseline="0">
                <a:solidFill>
                  <a:schemeClr val="bg1"/>
                </a:solidFill>
                <a:latin typeface="Nexa Light"/>
                <a:cs typeface="Nexa Light"/>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7FDA958C-F965-E943-9696-0F2EAC86BD2E}"/>
              </a:ext>
            </a:extLst>
          </p:cNvPr>
          <p:cNvSpPr/>
          <p:nvPr userDrawn="1"/>
        </p:nvSpPr>
        <p:spPr>
          <a:xfrm>
            <a:off x="19584368" y="16193500"/>
            <a:ext cx="12898357" cy="2040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7" name="Rectangle 14">
            <a:extLst>
              <a:ext uri="{FF2B5EF4-FFF2-40B4-BE49-F238E27FC236}">
                <a16:creationId xmlns:a16="http://schemas.microsoft.com/office/drawing/2014/main" id="{63D6CF2E-57FD-5B4D-819D-FF3A7A090B8D}"/>
              </a:ext>
            </a:extLst>
          </p:cNvPr>
          <p:cNvSpPr>
            <a:spLocks noChangeArrowheads="1"/>
          </p:cNvSpPr>
          <p:nvPr userDrawn="1"/>
        </p:nvSpPr>
        <p:spPr bwMode="auto">
          <a:xfrm>
            <a:off x="25473024" y="16757041"/>
            <a:ext cx="5885042"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r" eaLnBrk="1" hangingPunct="1"/>
            <a:r>
              <a:rPr lang="en-GB" altLang="en-US" sz="5333" dirty="0" err="1">
                <a:solidFill>
                  <a:schemeClr val="tx2"/>
                </a:solidFill>
                <a:latin typeface="Nexa Light" panose="02000000000000000000" pitchFamily="2" charset="77"/>
              </a:rPr>
              <a:t>corewind.eu</a:t>
            </a:r>
            <a:endParaRPr lang="en-US" altLang="en-US" sz="5333" dirty="0">
              <a:solidFill>
                <a:schemeClr val="tx2"/>
              </a:solidFill>
              <a:latin typeface="Nexa Light" panose="02000000000000000000" pitchFamily="2" charset="77"/>
            </a:endParaRPr>
          </a:p>
        </p:txBody>
      </p:sp>
    </p:spTree>
    <p:extLst>
      <p:ext uri="{BB962C8B-B14F-4D97-AF65-F5344CB8AC3E}">
        <p14:creationId xmlns:p14="http://schemas.microsoft.com/office/powerpoint/2010/main" val="3677959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5_Lee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20DFAF1-A016-F748-AE13-D509F4694F84}"/>
              </a:ext>
            </a:extLst>
          </p:cNvPr>
          <p:cNvSpPr/>
          <p:nvPr userDrawn="1"/>
        </p:nvSpPr>
        <p:spPr>
          <a:xfrm>
            <a:off x="-1745" y="-103712"/>
            <a:ext cx="32512000" cy="4404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pic>
        <p:nvPicPr>
          <p:cNvPr id="19" name="Picture 18">
            <a:extLst>
              <a:ext uri="{FF2B5EF4-FFF2-40B4-BE49-F238E27FC236}">
                <a16:creationId xmlns:a16="http://schemas.microsoft.com/office/drawing/2014/main" id="{0D29E40F-5114-CF43-924E-2449B491A5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 y="4157422"/>
            <a:ext cx="32511997" cy="11979185"/>
          </a:xfrm>
          <a:prstGeom prst="rect">
            <a:avLst/>
          </a:prstGeom>
        </p:spPr>
      </p:pic>
      <p:sp>
        <p:nvSpPr>
          <p:cNvPr id="8" name="Title 9"/>
          <p:cNvSpPr>
            <a:spLocks noGrp="1"/>
          </p:cNvSpPr>
          <p:nvPr>
            <p:ph type="title"/>
          </p:nvPr>
        </p:nvSpPr>
        <p:spPr>
          <a:xfrm>
            <a:off x="1" y="7770430"/>
            <a:ext cx="32512000" cy="4992555"/>
          </a:xfrm>
        </p:spPr>
        <p:txBody>
          <a:bodyPr/>
          <a:lstStyle>
            <a:lvl1pPr algn="ctr">
              <a:defRPr sz="13332" b="0" i="0" baseline="0">
                <a:solidFill>
                  <a:schemeClr val="bg1"/>
                </a:solidFill>
                <a:latin typeface="Nexa Light"/>
                <a:cs typeface="Nexa Light"/>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C8D55382-3A5E-384B-A48D-9FDE31391826}"/>
              </a:ext>
            </a:extLst>
          </p:cNvPr>
          <p:cNvSpPr/>
          <p:nvPr userDrawn="1"/>
        </p:nvSpPr>
        <p:spPr>
          <a:xfrm>
            <a:off x="19584368" y="16193500"/>
            <a:ext cx="12898357" cy="2040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21" name="Rectangle 14">
            <a:extLst>
              <a:ext uri="{FF2B5EF4-FFF2-40B4-BE49-F238E27FC236}">
                <a16:creationId xmlns:a16="http://schemas.microsoft.com/office/drawing/2014/main" id="{7D17AC88-B700-434E-B9EB-AECAE5AC172A}"/>
              </a:ext>
            </a:extLst>
          </p:cNvPr>
          <p:cNvSpPr>
            <a:spLocks noChangeArrowheads="1"/>
          </p:cNvSpPr>
          <p:nvPr userDrawn="1"/>
        </p:nvSpPr>
        <p:spPr bwMode="auto">
          <a:xfrm>
            <a:off x="25473024" y="16757041"/>
            <a:ext cx="5885042"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r" eaLnBrk="1" hangingPunct="1"/>
            <a:r>
              <a:rPr lang="en-GB" altLang="en-US" sz="5333" dirty="0" err="1">
                <a:solidFill>
                  <a:schemeClr val="tx2"/>
                </a:solidFill>
                <a:latin typeface="Nexa Light" panose="02000000000000000000" pitchFamily="2" charset="77"/>
              </a:rPr>
              <a:t>corewind.eu</a:t>
            </a:r>
            <a:endParaRPr lang="en-US" altLang="en-US" sz="5333" dirty="0">
              <a:solidFill>
                <a:schemeClr val="tx2"/>
              </a:solidFill>
              <a:latin typeface="Nexa Light" panose="02000000000000000000" pitchFamily="2" charset="77"/>
            </a:endParaRPr>
          </a:p>
        </p:txBody>
      </p:sp>
      <p:pic>
        <p:nvPicPr>
          <p:cNvPr id="12" name="Afbeelding 11">
            <a:extLst>
              <a:ext uri="{FF2B5EF4-FFF2-40B4-BE49-F238E27FC236}">
                <a16:creationId xmlns:a16="http://schemas.microsoft.com/office/drawing/2014/main" id="{6999CD04-3FB8-7448-B9E2-EF4A59F185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20588" y="-69096"/>
            <a:ext cx="9267332" cy="4100528"/>
          </a:xfrm>
          <a:prstGeom prst="rect">
            <a:avLst/>
          </a:prstGeom>
        </p:spPr>
      </p:pic>
      <p:sp>
        <p:nvSpPr>
          <p:cNvPr id="10" name="Rechthoek 9">
            <a:extLst>
              <a:ext uri="{FF2B5EF4-FFF2-40B4-BE49-F238E27FC236}">
                <a16:creationId xmlns:a16="http://schemas.microsoft.com/office/drawing/2014/main" id="{5F954AF6-7162-4847-AB26-F4F82230BE42}"/>
              </a:ext>
            </a:extLst>
          </p:cNvPr>
          <p:cNvSpPr/>
          <p:nvPr userDrawn="1"/>
        </p:nvSpPr>
        <p:spPr>
          <a:xfrm>
            <a:off x="96017" y="16245244"/>
            <a:ext cx="15487864" cy="19717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6400"/>
          </a:p>
        </p:txBody>
      </p:sp>
      <p:pic>
        <p:nvPicPr>
          <p:cNvPr id="11" name="Picture 13">
            <a:extLst>
              <a:ext uri="{FF2B5EF4-FFF2-40B4-BE49-F238E27FC236}">
                <a16:creationId xmlns:a16="http://schemas.microsoft.com/office/drawing/2014/main" id="{425843A3-F915-DE46-8EE1-733B783DB0DA}"/>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1757446" y="16483368"/>
            <a:ext cx="10804854" cy="1468704"/>
          </a:xfrm>
          <a:prstGeom prst="rect">
            <a:avLst/>
          </a:prstGeom>
        </p:spPr>
      </p:pic>
    </p:spTree>
    <p:extLst>
      <p:ext uri="{BB962C8B-B14F-4D97-AF65-F5344CB8AC3E}">
        <p14:creationId xmlns:p14="http://schemas.microsoft.com/office/powerpoint/2010/main" val="378286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D29E40F-5114-CF43-924E-2449B491A5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 y="-185977"/>
            <a:ext cx="32505685" cy="16322444"/>
          </a:xfrm>
          <a:prstGeom prst="rect">
            <a:avLst/>
          </a:prstGeom>
        </p:spPr>
      </p:pic>
      <p:sp>
        <p:nvSpPr>
          <p:cNvPr id="22" name="Title 9">
            <a:extLst>
              <a:ext uri="{FF2B5EF4-FFF2-40B4-BE49-F238E27FC236}">
                <a16:creationId xmlns:a16="http://schemas.microsoft.com/office/drawing/2014/main" id="{A4A298AB-5A78-8F49-9624-4900BBE38C23}"/>
              </a:ext>
            </a:extLst>
          </p:cNvPr>
          <p:cNvSpPr>
            <a:spLocks noGrp="1"/>
          </p:cNvSpPr>
          <p:nvPr>
            <p:ph type="title"/>
          </p:nvPr>
        </p:nvSpPr>
        <p:spPr>
          <a:xfrm>
            <a:off x="-141108" y="6455704"/>
            <a:ext cx="32760359" cy="3485805"/>
          </a:xfrm>
        </p:spPr>
        <p:txBody>
          <a:bodyPr/>
          <a:lstStyle>
            <a:lvl1pPr algn="ctr">
              <a:defRPr sz="13332" b="0" i="0" baseline="0">
                <a:solidFill>
                  <a:schemeClr val="bg1"/>
                </a:solidFill>
                <a:latin typeface="Nexa Light"/>
                <a:cs typeface="Nexa Light"/>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7FDA958C-F965-E943-9696-0F2EAC86BD2E}"/>
              </a:ext>
            </a:extLst>
          </p:cNvPr>
          <p:cNvSpPr/>
          <p:nvPr userDrawn="1"/>
        </p:nvSpPr>
        <p:spPr>
          <a:xfrm>
            <a:off x="19584368" y="16193500"/>
            <a:ext cx="12898357" cy="2040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7" name="Rectangle 14">
            <a:extLst>
              <a:ext uri="{FF2B5EF4-FFF2-40B4-BE49-F238E27FC236}">
                <a16:creationId xmlns:a16="http://schemas.microsoft.com/office/drawing/2014/main" id="{63D6CF2E-57FD-5B4D-819D-FF3A7A090B8D}"/>
              </a:ext>
            </a:extLst>
          </p:cNvPr>
          <p:cNvSpPr>
            <a:spLocks noChangeArrowheads="1"/>
          </p:cNvSpPr>
          <p:nvPr userDrawn="1"/>
        </p:nvSpPr>
        <p:spPr bwMode="auto">
          <a:xfrm>
            <a:off x="25473024" y="16757041"/>
            <a:ext cx="5885042"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r" eaLnBrk="1" hangingPunct="1"/>
            <a:r>
              <a:rPr lang="en-GB" altLang="en-US" sz="5333" dirty="0" err="1">
                <a:solidFill>
                  <a:schemeClr val="tx2"/>
                </a:solidFill>
                <a:latin typeface="Nexa Light" panose="02000000000000000000" pitchFamily="2" charset="77"/>
              </a:rPr>
              <a:t>corewind.eu</a:t>
            </a:r>
            <a:endParaRPr lang="en-US" altLang="en-US" sz="5333" dirty="0">
              <a:solidFill>
                <a:schemeClr val="tx2"/>
              </a:solidFill>
              <a:latin typeface="Nexa Light" panose="02000000000000000000" pitchFamily="2" charset="77"/>
            </a:endParaRPr>
          </a:p>
        </p:txBody>
      </p:sp>
    </p:spTree>
    <p:extLst>
      <p:ext uri="{BB962C8B-B14F-4D97-AF65-F5344CB8AC3E}">
        <p14:creationId xmlns:p14="http://schemas.microsoft.com/office/powerpoint/2010/main" val="3482123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Lee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20DFAF1-A016-F748-AE13-D509F4694F84}"/>
              </a:ext>
            </a:extLst>
          </p:cNvPr>
          <p:cNvSpPr/>
          <p:nvPr userDrawn="1"/>
        </p:nvSpPr>
        <p:spPr>
          <a:xfrm>
            <a:off x="-1745" y="-103712"/>
            <a:ext cx="32512000" cy="4404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pic>
        <p:nvPicPr>
          <p:cNvPr id="19" name="Picture 18">
            <a:extLst>
              <a:ext uri="{FF2B5EF4-FFF2-40B4-BE49-F238E27FC236}">
                <a16:creationId xmlns:a16="http://schemas.microsoft.com/office/drawing/2014/main" id="{0D29E40F-5114-CF43-924E-2449B491A5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 y="4157422"/>
            <a:ext cx="32512000" cy="11979185"/>
          </a:xfrm>
          <a:prstGeom prst="rect">
            <a:avLst/>
          </a:prstGeom>
        </p:spPr>
      </p:pic>
      <p:sp>
        <p:nvSpPr>
          <p:cNvPr id="8" name="Title 9"/>
          <p:cNvSpPr>
            <a:spLocks noGrp="1"/>
          </p:cNvSpPr>
          <p:nvPr>
            <p:ph type="title"/>
          </p:nvPr>
        </p:nvSpPr>
        <p:spPr>
          <a:xfrm>
            <a:off x="1" y="7770430"/>
            <a:ext cx="32512000" cy="4992555"/>
          </a:xfrm>
        </p:spPr>
        <p:txBody>
          <a:bodyPr/>
          <a:lstStyle>
            <a:lvl1pPr algn="ctr">
              <a:defRPr sz="13332" b="0" i="0" baseline="0">
                <a:solidFill>
                  <a:schemeClr val="bg1"/>
                </a:solidFill>
                <a:latin typeface="Nexa Light"/>
                <a:cs typeface="Nexa Light"/>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C8D55382-3A5E-384B-A48D-9FDE31391826}"/>
              </a:ext>
            </a:extLst>
          </p:cNvPr>
          <p:cNvSpPr/>
          <p:nvPr userDrawn="1"/>
        </p:nvSpPr>
        <p:spPr>
          <a:xfrm>
            <a:off x="19584368" y="16193500"/>
            <a:ext cx="12898357" cy="2040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21" name="Rectangle 14">
            <a:extLst>
              <a:ext uri="{FF2B5EF4-FFF2-40B4-BE49-F238E27FC236}">
                <a16:creationId xmlns:a16="http://schemas.microsoft.com/office/drawing/2014/main" id="{7D17AC88-B700-434E-B9EB-AECAE5AC172A}"/>
              </a:ext>
            </a:extLst>
          </p:cNvPr>
          <p:cNvSpPr>
            <a:spLocks noChangeArrowheads="1"/>
          </p:cNvSpPr>
          <p:nvPr userDrawn="1"/>
        </p:nvSpPr>
        <p:spPr bwMode="auto">
          <a:xfrm>
            <a:off x="25473024" y="16757041"/>
            <a:ext cx="5885042"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r" eaLnBrk="1" hangingPunct="1"/>
            <a:r>
              <a:rPr lang="en-GB" altLang="en-US" sz="5333" dirty="0" err="1">
                <a:solidFill>
                  <a:schemeClr val="tx2"/>
                </a:solidFill>
                <a:latin typeface="Nexa Light" panose="02000000000000000000" pitchFamily="2" charset="77"/>
              </a:rPr>
              <a:t>corewind.eu</a:t>
            </a:r>
            <a:endParaRPr lang="en-US" altLang="en-US" sz="5333" dirty="0">
              <a:solidFill>
                <a:schemeClr val="tx2"/>
              </a:solidFill>
              <a:latin typeface="Nexa Light" panose="02000000000000000000" pitchFamily="2" charset="77"/>
            </a:endParaRPr>
          </a:p>
        </p:txBody>
      </p:sp>
      <p:pic>
        <p:nvPicPr>
          <p:cNvPr id="12" name="Afbeelding 11">
            <a:extLst>
              <a:ext uri="{FF2B5EF4-FFF2-40B4-BE49-F238E27FC236}">
                <a16:creationId xmlns:a16="http://schemas.microsoft.com/office/drawing/2014/main" id="{6999CD04-3FB8-7448-B9E2-EF4A59F185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20588" y="-69096"/>
            <a:ext cx="9267332" cy="4100528"/>
          </a:xfrm>
          <a:prstGeom prst="rect">
            <a:avLst/>
          </a:prstGeom>
        </p:spPr>
      </p:pic>
      <p:sp>
        <p:nvSpPr>
          <p:cNvPr id="10" name="Rechthoek 9">
            <a:extLst>
              <a:ext uri="{FF2B5EF4-FFF2-40B4-BE49-F238E27FC236}">
                <a16:creationId xmlns:a16="http://schemas.microsoft.com/office/drawing/2014/main" id="{BAF3FA76-B731-1747-AB73-78A17943010A}"/>
              </a:ext>
            </a:extLst>
          </p:cNvPr>
          <p:cNvSpPr/>
          <p:nvPr userDrawn="1"/>
        </p:nvSpPr>
        <p:spPr>
          <a:xfrm>
            <a:off x="96017" y="16245244"/>
            <a:ext cx="15487864" cy="19717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6400"/>
          </a:p>
        </p:txBody>
      </p:sp>
      <p:pic>
        <p:nvPicPr>
          <p:cNvPr id="11" name="Picture 13">
            <a:extLst>
              <a:ext uri="{FF2B5EF4-FFF2-40B4-BE49-F238E27FC236}">
                <a16:creationId xmlns:a16="http://schemas.microsoft.com/office/drawing/2014/main" id="{09E39C6A-1181-1041-B07B-3DA496463526}"/>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1661429" y="16483368"/>
            <a:ext cx="10804854" cy="1468704"/>
          </a:xfrm>
          <a:prstGeom prst="rect">
            <a:avLst/>
          </a:prstGeom>
        </p:spPr>
      </p:pic>
    </p:spTree>
    <p:extLst>
      <p:ext uri="{BB962C8B-B14F-4D97-AF65-F5344CB8AC3E}">
        <p14:creationId xmlns:p14="http://schemas.microsoft.com/office/powerpoint/2010/main" val="3964411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ee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DA958C-F965-E943-9696-0F2EAC86BD2E}"/>
              </a:ext>
            </a:extLst>
          </p:cNvPr>
          <p:cNvSpPr/>
          <p:nvPr userDrawn="1"/>
        </p:nvSpPr>
        <p:spPr>
          <a:xfrm>
            <a:off x="19584368" y="16193500"/>
            <a:ext cx="12898357" cy="2040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7" name="Rectangle 14">
            <a:extLst>
              <a:ext uri="{FF2B5EF4-FFF2-40B4-BE49-F238E27FC236}">
                <a16:creationId xmlns:a16="http://schemas.microsoft.com/office/drawing/2014/main" id="{63D6CF2E-57FD-5B4D-819D-FF3A7A090B8D}"/>
              </a:ext>
            </a:extLst>
          </p:cNvPr>
          <p:cNvSpPr>
            <a:spLocks noChangeArrowheads="1"/>
          </p:cNvSpPr>
          <p:nvPr userDrawn="1"/>
        </p:nvSpPr>
        <p:spPr bwMode="auto">
          <a:xfrm>
            <a:off x="25473024" y="16757041"/>
            <a:ext cx="5885042"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r" eaLnBrk="1" hangingPunct="1"/>
            <a:r>
              <a:rPr lang="en-GB" altLang="en-US" sz="5333" dirty="0" err="1">
                <a:solidFill>
                  <a:schemeClr val="tx2"/>
                </a:solidFill>
                <a:latin typeface="Nexa Light" panose="02000000000000000000" pitchFamily="2" charset="77"/>
              </a:rPr>
              <a:t>corewind.eu</a:t>
            </a:r>
            <a:endParaRPr lang="en-US" altLang="en-US" sz="5333" dirty="0">
              <a:solidFill>
                <a:schemeClr val="tx2"/>
              </a:solidFill>
              <a:latin typeface="Nexa Light" panose="02000000000000000000" pitchFamily="2" charset="77"/>
            </a:endParaRPr>
          </a:p>
        </p:txBody>
      </p:sp>
      <p:grpSp>
        <p:nvGrpSpPr>
          <p:cNvPr id="4" name="Groep 3">
            <a:extLst>
              <a:ext uri="{FF2B5EF4-FFF2-40B4-BE49-F238E27FC236}">
                <a16:creationId xmlns:a16="http://schemas.microsoft.com/office/drawing/2014/main" id="{5C773938-D71C-7947-B08B-C02D825DCFF9}"/>
              </a:ext>
            </a:extLst>
          </p:cNvPr>
          <p:cNvGrpSpPr/>
          <p:nvPr userDrawn="1"/>
        </p:nvGrpSpPr>
        <p:grpSpPr>
          <a:xfrm>
            <a:off x="3" y="-185978"/>
            <a:ext cx="32578871" cy="16322445"/>
            <a:chOff x="2" y="-185978"/>
            <a:chExt cx="24432563" cy="16322445"/>
          </a:xfrm>
        </p:grpSpPr>
        <p:sp>
          <p:nvSpPr>
            <p:cNvPr id="3" name="Rechthoek 2">
              <a:extLst>
                <a:ext uri="{FF2B5EF4-FFF2-40B4-BE49-F238E27FC236}">
                  <a16:creationId xmlns:a16="http://schemas.microsoft.com/office/drawing/2014/main" id="{AFF2BBD0-D78D-C042-B673-A34D9FA018A0}"/>
                </a:ext>
              </a:extLst>
            </p:cNvPr>
            <p:cNvSpPr/>
            <p:nvPr userDrawn="1"/>
          </p:nvSpPr>
          <p:spPr>
            <a:xfrm>
              <a:off x="2" y="-185978"/>
              <a:ext cx="24432563" cy="1609873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6400"/>
            </a:p>
          </p:txBody>
        </p:sp>
        <p:pic>
          <p:nvPicPr>
            <p:cNvPr id="19" name="Picture 18">
              <a:extLst>
                <a:ext uri="{FF2B5EF4-FFF2-40B4-BE49-F238E27FC236}">
                  <a16:creationId xmlns:a16="http://schemas.microsoft.com/office/drawing/2014/main" id="{0D29E40F-5114-CF43-924E-2449B491A53C}"/>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3" y="-185977"/>
              <a:ext cx="24432562" cy="16322444"/>
            </a:xfrm>
            <a:prstGeom prst="rect">
              <a:avLst/>
            </a:prstGeom>
          </p:spPr>
        </p:pic>
      </p:grpSp>
      <p:sp>
        <p:nvSpPr>
          <p:cNvPr id="22" name="Title 9">
            <a:extLst>
              <a:ext uri="{FF2B5EF4-FFF2-40B4-BE49-F238E27FC236}">
                <a16:creationId xmlns:a16="http://schemas.microsoft.com/office/drawing/2014/main" id="{A4A298AB-5A78-8F49-9624-4900BBE38C23}"/>
              </a:ext>
            </a:extLst>
          </p:cNvPr>
          <p:cNvSpPr>
            <a:spLocks noGrp="1"/>
          </p:cNvSpPr>
          <p:nvPr>
            <p:ph type="title"/>
          </p:nvPr>
        </p:nvSpPr>
        <p:spPr>
          <a:xfrm>
            <a:off x="-141108" y="6455704"/>
            <a:ext cx="32760359" cy="3485805"/>
          </a:xfrm>
        </p:spPr>
        <p:txBody>
          <a:bodyPr/>
          <a:lstStyle>
            <a:lvl1pPr algn="ctr">
              <a:defRPr sz="13332" b="0" i="0" baseline="0">
                <a:solidFill>
                  <a:schemeClr val="tx2"/>
                </a:solidFill>
                <a:latin typeface="Nexa Light"/>
                <a:cs typeface="Nexa Light"/>
              </a:defRPr>
            </a:lvl1pPr>
          </a:lstStyle>
          <a:p>
            <a:r>
              <a:rPr lang="en-US"/>
              <a:t>Click to edit Master title style</a:t>
            </a:r>
            <a:endParaRPr lang="en-US" dirty="0"/>
          </a:p>
        </p:txBody>
      </p:sp>
    </p:spTree>
    <p:extLst>
      <p:ext uri="{BB962C8B-B14F-4D97-AF65-F5344CB8AC3E}">
        <p14:creationId xmlns:p14="http://schemas.microsoft.com/office/powerpoint/2010/main" val="2937478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Lee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20DFAF1-A016-F748-AE13-D509F4694F84}"/>
              </a:ext>
            </a:extLst>
          </p:cNvPr>
          <p:cNvSpPr/>
          <p:nvPr userDrawn="1"/>
        </p:nvSpPr>
        <p:spPr>
          <a:xfrm>
            <a:off x="-1745" y="-103712"/>
            <a:ext cx="32512000" cy="4404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pic>
        <p:nvPicPr>
          <p:cNvPr id="19" name="Picture 18">
            <a:extLst>
              <a:ext uri="{FF2B5EF4-FFF2-40B4-BE49-F238E27FC236}">
                <a16:creationId xmlns:a16="http://schemas.microsoft.com/office/drawing/2014/main" id="{0D29E40F-5114-CF43-924E-2449B491A53C}"/>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4192" y="4158965"/>
            <a:ext cx="32503622" cy="11976099"/>
          </a:xfrm>
          <a:prstGeom prst="rect">
            <a:avLst/>
          </a:prstGeom>
        </p:spPr>
      </p:pic>
      <p:sp>
        <p:nvSpPr>
          <p:cNvPr id="8" name="Title 9"/>
          <p:cNvSpPr>
            <a:spLocks noGrp="1"/>
          </p:cNvSpPr>
          <p:nvPr>
            <p:ph type="title"/>
          </p:nvPr>
        </p:nvSpPr>
        <p:spPr>
          <a:xfrm>
            <a:off x="1" y="7770430"/>
            <a:ext cx="32512000" cy="4992555"/>
          </a:xfrm>
        </p:spPr>
        <p:txBody>
          <a:bodyPr/>
          <a:lstStyle>
            <a:lvl1pPr algn="ctr">
              <a:defRPr sz="13332" b="0" i="0" baseline="0">
                <a:solidFill>
                  <a:schemeClr val="tx2"/>
                </a:solidFill>
                <a:latin typeface="Nexa Light"/>
                <a:cs typeface="Nexa Light"/>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C8D55382-3A5E-384B-A48D-9FDE31391826}"/>
              </a:ext>
            </a:extLst>
          </p:cNvPr>
          <p:cNvSpPr/>
          <p:nvPr userDrawn="1"/>
        </p:nvSpPr>
        <p:spPr>
          <a:xfrm>
            <a:off x="19584368" y="16193500"/>
            <a:ext cx="12898357" cy="2040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21" name="Rectangle 14">
            <a:extLst>
              <a:ext uri="{FF2B5EF4-FFF2-40B4-BE49-F238E27FC236}">
                <a16:creationId xmlns:a16="http://schemas.microsoft.com/office/drawing/2014/main" id="{7D17AC88-B700-434E-B9EB-AECAE5AC172A}"/>
              </a:ext>
            </a:extLst>
          </p:cNvPr>
          <p:cNvSpPr>
            <a:spLocks noChangeArrowheads="1"/>
          </p:cNvSpPr>
          <p:nvPr userDrawn="1"/>
        </p:nvSpPr>
        <p:spPr bwMode="auto">
          <a:xfrm>
            <a:off x="25473024" y="16757041"/>
            <a:ext cx="5885042"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r" eaLnBrk="1" hangingPunct="1"/>
            <a:r>
              <a:rPr lang="en-GB" altLang="en-US" sz="5333" dirty="0" err="1">
                <a:solidFill>
                  <a:schemeClr val="tx2"/>
                </a:solidFill>
                <a:latin typeface="Nexa Light" panose="02000000000000000000" pitchFamily="2" charset="77"/>
              </a:rPr>
              <a:t>corewind.eu</a:t>
            </a:r>
            <a:endParaRPr lang="en-US" altLang="en-US" sz="5333" dirty="0">
              <a:solidFill>
                <a:schemeClr val="tx2"/>
              </a:solidFill>
              <a:latin typeface="Nexa Light" panose="02000000000000000000" pitchFamily="2" charset="77"/>
            </a:endParaRPr>
          </a:p>
        </p:txBody>
      </p:sp>
      <p:pic>
        <p:nvPicPr>
          <p:cNvPr id="3" name="Afbeelding 2">
            <a:extLst>
              <a:ext uri="{FF2B5EF4-FFF2-40B4-BE49-F238E27FC236}">
                <a16:creationId xmlns:a16="http://schemas.microsoft.com/office/drawing/2014/main" id="{446C5BBA-7358-6B48-AE16-A78F1AA6866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20588" y="-69096"/>
            <a:ext cx="9267332" cy="4100528"/>
          </a:xfrm>
          <a:prstGeom prst="rect">
            <a:avLst/>
          </a:prstGeom>
        </p:spPr>
      </p:pic>
      <p:sp>
        <p:nvSpPr>
          <p:cNvPr id="10" name="Rechthoek 9">
            <a:extLst>
              <a:ext uri="{FF2B5EF4-FFF2-40B4-BE49-F238E27FC236}">
                <a16:creationId xmlns:a16="http://schemas.microsoft.com/office/drawing/2014/main" id="{B953A1D9-463F-6D4F-827D-B5DBE6CBDE15}"/>
              </a:ext>
            </a:extLst>
          </p:cNvPr>
          <p:cNvSpPr/>
          <p:nvPr userDrawn="1"/>
        </p:nvSpPr>
        <p:spPr>
          <a:xfrm>
            <a:off x="96017" y="16245244"/>
            <a:ext cx="15487864" cy="19717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6400"/>
          </a:p>
        </p:txBody>
      </p:sp>
      <p:pic>
        <p:nvPicPr>
          <p:cNvPr id="11" name="Picture 13">
            <a:extLst>
              <a:ext uri="{FF2B5EF4-FFF2-40B4-BE49-F238E27FC236}">
                <a16:creationId xmlns:a16="http://schemas.microsoft.com/office/drawing/2014/main" id="{6B2A69A9-8032-6245-9D79-8160F391F13A}"/>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1565412" y="16483368"/>
            <a:ext cx="10804854" cy="1468704"/>
          </a:xfrm>
          <a:prstGeom prst="rect">
            <a:avLst/>
          </a:prstGeom>
        </p:spPr>
      </p:pic>
    </p:spTree>
    <p:extLst>
      <p:ext uri="{BB962C8B-B14F-4D97-AF65-F5344CB8AC3E}">
        <p14:creationId xmlns:p14="http://schemas.microsoft.com/office/powerpoint/2010/main" val="489215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4001" y="2992969"/>
            <a:ext cx="24384000" cy="6366933"/>
          </a:xfrm>
        </p:spPr>
        <p:txBody>
          <a:bodyPr anchor="b"/>
          <a:lstStyle>
            <a:lvl1pPr algn="ctr">
              <a:defRPr sz="11999"/>
            </a:lvl1pPr>
          </a:lstStyle>
          <a:p>
            <a:r>
              <a:rPr lang="en-US"/>
              <a:t>Click to edit Master title style</a:t>
            </a:r>
            <a:endParaRPr lang="es-ES"/>
          </a:p>
        </p:txBody>
      </p:sp>
      <p:sp>
        <p:nvSpPr>
          <p:cNvPr id="3" name="Subtitle 2"/>
          <p:cNvSpPr>
            <a:spLocks noGrp="1"/>
          </p:cNvSpPr>
          <p:nvPr>
            <p:ph type="subTitle" idx="1"/>
          </p:nvPr>
        </p:nvSpPr>
        <p:spPr>
          <a:xfrm>
            <a:off x="4064001" y="9605436"/>
            <a:ext cx="24384000" cy="4415365"/>
          </a:xfrm>
        </p:spPr>
        <p:txBody>
          <a:bodyPr/>
          <a:lstStyle>
            <a:lvl1pPr marL="0" indent="0" algn="ctr">
              <a:buNone/>
              <a:defRPr sz="48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es-ES"/>
          </a:p>
        </p:txBody>
      </p:sp>
      <p:sp>
        <p:nvSpPr>
          <p:cNvPr id="4" name="Date Placeholder 3"/>
          <p:cNvSpPr>
            <a:spLocks noGrp="1"/>
          </p:cNvSpPr>
          <p:nvPr>
            <p:ph type="dt" sz="half" idx="10"/>
          </p:nvPr>
        </p:nvSpPr>
        <p:spPr/>
        <p:txBody>
          <a:bodyPr/>
          <a:lstStyle/>
          <a:p>
            <a:fld id="{6E5C8C1E-5F8E-4D4B-BDA5-062EDEA8EA5F}" type="datetimeFigureOut">
              <a:rPr lang="es-ES" smtClean="0"/>
              <a:t>03/10/2022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D38FB3A-26DB-4F27-A200-A7B80EEF5664}" type="slidenum">
              <a:rPr lang="es-ES" smtClean="0"/>
              <a:t>‹Nº›</a:t>
            </a:fld>
            <a:endParaRPr lang="es-ES"/>
          </a:p>
        </p:txBody>
      </p:sp>
    </p:spTree>
    <p:extLst>
      <p:ext uri="{BB962C8B-B14F-4D97-AF65-F5344CB8AC3E}">
        <p14:creationId xmlns:p14="http://schemas.microsoft.com/office/powerpoint/2010/main" val="3834961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912534" y="1464733"/>
            <a:ext cx="24000178" cy="1727200"/>
          </a:xfrm>
        </p:spPr>
        <p:txBody>
          <a:bodyPr/>
          <a:lstStyle/>
          <a:p>
            <a:r>
              <a:rPr lang="en-US"/>
              <a:t>Click to edit Master title style</a:t>
            </a:r>
          </a:p>
        </p:txBody>
      </p:sp>
      <p:sp>
        <p:nvSpPr>
          <p:cNvPr id="4" name="Content Placeholder 3"/>
          <p:cNvSpPr>
            <a:spLocks noGrp="1"/>
          </p:cNvSpPr>
          <p:nvPr>
            <p:ph sz="quarter" idx="10"/>
          </p:nvPr>
        </p:nvSpPr>
        <p:spPr>
          <a:xfrm>
            <a:off x="2969574" y="3382435"/>
            <a:ext cx="25603200" cy="11328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635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B16C0403-22A5-0B42-9DEE-A1F5D16A3FC3}"/>
              </a:ext>
            </a:extLst>
          </p:cNvPr>
          <p:cNvSpPr txBox="1">
            <a:spLocks/>
          </p:cNvSpPr>
          <p:nvPr/>
        </p:nvSpPr>
        <p:spPr bwMode="auto">
          <a:xfrm>
            <a:off x="2940762" y="1464733"/>
            <a:ext cx="24005821"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l" defTabSz="457200" rtl="0" eaLnBrk="1" fontAlgn="base" hangingPunct="1">
              <a:spcBef>
                <a:spcPct val="0"/>
              </a:spcBef>
              <a:spcAft>
                <a:spcPct val="0"/>
              </a:spcAft>
              <a:defRPr sz="2600" b="1" kern="1200">
                <a:solidFill>
                  <a:schemeClr val="tx2"/>
                </a:solidFill>
                <a:latin typeface="Franklin Gothic Book"/>
                <a:ea typeface="ヒラギノ角ゴ Pro W3" charset="0"/>
                <a:cs typeface="Franklin Gothic Book"/>
              </a:defRPr>
            </a:lvl1pPr>
            <a:lvl2pPr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2pPr>
            <a:lvl3pPr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3pPr>
            <a:lvl4pPr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4pPr>
            <a:lvl5pPr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5pPr>
            <a:lvl6pPr marL="457200"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6pPr>
            <a:lvl7pPr marL="914400"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7pPr>
            <a:lvl8pPr marL="1371600"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8pPr>
            <a:lvl9pPr marL="1828800"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9pPr>
          </a:lstStyle>
          <a:p>
            <a:pPr>
              <a:defRPr/>
            </a:pPr>
            <a:r>
              <a:rPr lang="nl-BE" sz="8000" dirty="0">
                <a:solidFill>
                  <a:srgbClr val="312783"/>
                </a:solidFill>
                <a:latin typeface="Calibri"/>
                <a:cs typeface="Calibri"/>
              </a:rPr>
              <a:t>Write here the title of the slide</a:t>
            </a:r>
            <a:endParaRPr lang="en-US" sz="8000" dirty="0">
              <a:solidFill>
                <a:srgbClr val="312783"/>
              </a:solidFill>
              <a:latin typeface="Calibri"/>
              <a:cs typeface="Calibri"/>
            </a:endParaRPr>
          </a:p>
        </p:txBody>
      </p:sp>
      <p:sp>
        <p:nvSpPr>
          <p:cNvPr id="4" name="Text Placeholder 3"/>
          <p:cNvSpPr>
            <a:spLocks noGrp="1"/>
          </p:cNvSpPr>
          <p:nvPr>
            <p:ph type="body" sz="half" idx="2"/>
          </p:nvPr>
        </p:nvSpPr>
        <p:spPr>
          <a:xfrm>
            <a:off x="2942534" y="5385462"/>
            <a:ext cx="10344501" cy="10060235"/>
          </a:xfrm>
        </p:spPr>
        <p:txBody>
          <a:bodyPr/>
          <a:lstStyle>
            <a:lvl1pPr marL="0" indent="0">
              <a:buNone/>
              <a:defRPr sz="3733"/>
            </a:lvl1pPr>
            <a:lvl2pPr marL="1218897" indent="0">
              <a:buNone/>
              <a:defRPr sz="3200"/>
            </a:lvl2pPr>
            <a:lvl3pPr marL="2437792" indent="0">
              <a:buNone/>
              <a:defRPr sz="2667"/>
            </a:lvl3pPr>
            <a:lvl4pPr marL="3656683" indent="0">
              <a:buNone/>
              <a:defRPr sz="2400"/>
            </a:lvl4pPr>
            <a:lvl5pPr marL="4875583" indent="0">
              <a:buNone/>
              <a:defRPr sz="2400"/>
            </a:lvl5pPr>
            <a:lvl6pPr marL="6094475" indent="0">
              <a:buNone/>
              <a:defRPr sz="2400"/>
            </a:lvl6pPr>
            <a:lvl7pPr marL="7313375" indent="0">
              <a:buNone/>
              <a:defRPr sz="2400"/>
            </a:lvl7pPr>
            <a:lvl8pPr marL="8532267" indent="0">
              <a:buNone/>
              <a:defRPr sz="2400"/>
            </a:lvl8pPr>
            <a:lvl9pPr marL="9751164" indent="0">
              <a:buNone/>
              <a:defRPr sz="2400"/>
            </a:lvl9pPr>
          </a:lstStyle>
          <a:p>
            <a:pPr lvl="0"/>
            <a:r>
              <a:rPr lang="en-US"/>
              <a:t>Edit Master text styles</a:t>
            </a:r>
          </a:p>
        </p:txBody>
      </p:sp>
      <p:sp>
        <p:nvSpPr>
          <p:cNvPr id="3" name="Content Placeholder 2"/>
          <p:cNvSpPr>
            <a:spLocks noGrp="1"/>
          </p:cNvSpPr>
          <p:nvPr>
            <p:ph idx="1"/>
          </p:nvPr>
        </p:nvSpPr>
        <p:spPr>
          <a:xfrm>
            <a:off x="13951744" y="3575388"/>
            <a:ext cx="16641848" cy="11870309"/>
          </a:xfrm>
        </p:spPr>
        <p:txBody>
          <a:bodyPr/>
          <a:lstStyle>
            <a:lvl1pPr>
              <a:defRPr sz="8533"/>
            </a:lvl1pPr>
            <a:lvl2pPr>
              <a:defRPr sz="7466"/>
            </a:lvl2pPr>
            <a:lvl3pPr>
              <a:defRPr sz="6400"/>
            </a:lvl3pPr>
            <a:lvl4pPr>
              <a:defRPr sz="5333"/>
            </a:lvl4pPr>
            <a:lvl5pPr>
              <a:defRPr sz="5333"/>
            </a:lvl5pPr>
            <a:lvl6pPr>
              <a:defRPr sz="5333"/>
            </a:lvl6pPr>
            <a:lvl7pPr>
              <a:defRPr sz="5333"/>
            </a:lvl7pPr>
            <a:lvl8pPr>
              <a:defRPr sz="5333"/>
            </a:lvl8pPr>
            <a:lvl9pPr>
              <a:defRPr sz="53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942534" y="3575395"/>
            <a:ext cx="10344501" cy="1810077"/>
          </a:xfrm>
        </p:spPr>
        <p:txBody>
          <a:bodyPr anchor="b"/>
          <a:lstStyle>
            <a:lvl1pPr algn="l">
              <a:defRPr sz="5333" b="1"/>
            </a:lvl1pPr>
          </a:lstStyle>
          <a:p>
            <a:r>
              <a:rPr lang="en-US"/>
              <a:t>Click to edit Master title style</a:t>
            </a:r>
            <a:endParaRPr lang="en-US" dirty="0"/>
          </a:p>
        </p:txBody>
      </p:sp>
    </p:spTree>
    <p:extLst>
      <p:ext uri="{BB962C8B-B14F-4D97-AF65-F5344CB8AC3E}">
        <p14:creationId xmlns:p14="http://schemas.microsoft.com/office/powerpoint/2010/main" val="2603251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ee object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ECA183-01EF-5C4B-A097-51A034443556}"/>
              </a:ext>
            </a:extLst>
          </p:cNvPr>
          <p:cNvSpPr/>
          <p:nvPr/>
        </p:nvSpPr>
        <p:spPr>
          <a:xfrm>
            <a:off x="2912534" y="3348578"/>
            <a:ext cx="13095111" cy="12098867"/>
          </a:xfrm>
          <a:prstGeom prst="rect">
            <a:avLst/>
          </a:prstGeom>
          <a:solidFill>
            <a:srgbClr val="009FE4">
              <a:alpha val="1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7" name="Text Placeholder 2"/>
          <p:cNvSpPr>
            <a:spLocks noGrp="1"/>
          </p:cNvSpPr>
          <p:nvPr>
            <p:ph idx="1"/>
          </p:nvPr>
        </p:nvSpPr>
        <p:spPr bwMode="auto">
          <a:xfrm>
            <a:off x="3710616" y="3575397"/>
            <a:ext cx="11499296" cy="11870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a:solidFill>
                  <a:srgbClr val="009FE4"/>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idx="10"/>
          </p:nvPr>
        </p:nvSpPr>
        <p:spPr bwMode="auto">
          <a:xfrm>
            <a:off x="17528206" y="3575397"/>
            <a:ext cx="13065386" cy="11870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a:solidFill>
                  <a:srgbClr val="009FE4"/>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el 1"/>
          <p:cNvSpPr>
            <a:spLocks noGrp="1"/>
          </p:cNvSpPr>
          <p:nvPr>
            <p:ph type="title"/>
          </p:nvPr>
        </p:nvSpPr>
        <p:spPr/>
        <p:txBody>
          <a:bodyPr/>
          <a:lstStyle>
            <a:lvl1pPr>
              <a:defRPr lang="en-GB" sz="8000" b="1" kern="1200" dirty="0" smtClean="0">
                <a:solidFill>
                  <a:srgbClr val="312783"/>
                </a:solidFill>
                <a:latin typeface="Calibri"/>
                <a:ea typeface="ヒラギノ角ゴ Pro W3" charset="0"/>
                <a:cs typeface="Calibri"/>
              </a:defRPr>
            </a:lvl1pPr>
          </a:lstStyle>
          <a:p>
            <a:r>
              <a:rPr lang="en-US"/>
              <a:t>Click to edit Master title style</a:t>
            </a:r>
            <a:endParaRPr lang="nl-NL" dirty="0"/>
          </a:p>
        </p:txBody>
      </p:sp>
    </p:spTree>
    <p:extLst>
      <p:ext uri="{BB962C8B-B14F-4D97-AF65-F5344CB8AC3E}">
        <p14:creationId xmlns:p14="http://schemas.microsoft.com/office/powerpoint/2010/main" val="3626355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942522" y="3550035"/>
            <a:ext cx="13057451" cy="1921949"/>
          </a:xfrm>
        </p:spPr>
        <p:txBody>
          <a:bodyPr anchor="b"/>
          <a:lstStyle>
            <a:lvl1pPr marL="0" indent="0">
              <a:buNone/>
              <a:defRPr sz="6400" b="1"/>
            </a:lvl1pPr>
            <a:lvl2pPr marL="1218897" indent="0">
              <a:buNone/>
              <a:defRPr sz="5333" b="1"/>
            </a:lvl2pPr>
            <a:lvl3pPr marL="2437792" indent="0">
              <a:buNone/>
              <a:defRPr sz="4800" b="1"/>
            </a:lvl3pPr>
            <a:lvl4pPr marL="3656683" indent="0">
              <a:buNone/>
              <a:defRPr sz="4266" b="1"/>
            </a:lvl4pPr>
            <a:lvl5pPr marL="4875583" indent="0">
              <a:buNone/>
              <a:defRPr sz="4266" b="1"/>
            </a:lvl5pPr>
            <a:lvl6pPr marL="6094475" indent="0">
              <a:buNone/>
              <a:defRPr sz="4266" b="1"/>
            </a:lvl6pPr>
            <a:lvl7pPr marL="7313375" indent="0">
              <a:buNone/>
              <a:defRPr sz="4266" b="1"/>
            </a:lvl7pPr>
            <a:lvl8pPr marL="8532267" indent="0">
              <a:buNone/>
              <a:defRPr sz="4266" b="1"/>
            </a:lvl8pPr>
            <a:lvl9pPr marL="9751164" indent="0">
              <a:buNone/>
              <a:defRPr sz="4266" b="1"/>
            </a:lvl9pPr>
          </a:lstStyle>
          <a:p>
            <a:pPr lvl="0"/>
            <a:r>
              <a:rPr lang="en-US"/>
              <a:t>Edit Master text styles</a:t>
            </a:r>
          </a:p>
        </p:txBody>
      </p:sp>
      <p:sp>
        <p:nvSpPr>
          <p:cNvPr id="4" name="Content Placeholder 3"/>
          <p:cNvSpPr>
            <a:spLocks noGrp="1"/>
          </p:cNvSpPr>
          <p:nvPr>
            <p:ph sz="half" idx="2"/>
          </p:nvPr>
        </p:nvSpPr>
        <p:spPr>
          <a:xfrm>
            <a:off x="2942522" y="5495599"/>
            <a:ext cx="13057451" cy="9985109"/>
          </a:xfrm>
        </p:spPr>
        <p:txBody>
          <a:bodyPr/>
          <a:lstStyle>
            <a:lvl1pPr>
              <a:defRPr sz="6400"/>
            </a:lvl1pPr>
            <a:lvl2pPr>
              <a:defRPr sz="5333"/>
            </a:lvl2pPr>
            <a:lvl3pPr>
              <a:defRPr sz="4800"/>
            </a:lvl3pPr>
            <a:lvl4pPr>
              <a:defRPr sz="4266"/>
            </a:lvl4pPr>
            <a:lvl5pPr>
              <a:defRPr sz="4266"/>
            </a:lvl5pPr>
            <a:lvl6pPr>
              <a:defRPr sz="4266"/>
            </a:lvl6pPr>
            <a:lvl7pPr>
              <a:defRPr sz="4266"/>
            </a:lvl7pPr>
            <a:lvl8pPr>
              <a:defRPr sz="4266"/>
            </a:lvl8pPr>
            <a:lvl9pPr>
              <a:defRPr sz="426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7536146" y="3550035"/>
            <a:ext cx="13057451" cy="1921949"/>
          </a:xfrm>
        </p:spPr>
        <p:txBody>
          <a:bodyPr anchor="b"/>
          <a:lstStyle>
            <a:lvl1pPr marL="0" indent="0">
              <a:buNone/>
              <a:defRPr sz="6400" b="1"/>
            </a:lvl1pPr>
            <a:lvl2pPr marL="1218897" indent="0">
              <a:buNone/>
              <a:defRPr sz="5333" b="1"/>
            </a:lvl2pPr>
            <a:lvl3pPr marL="2437792" indent="0">
              <a:buNone/>
              <a:defRPr sz="4800" b="1"/>
            </a:lvl3pPr>
            <a:lvl4pPr marL="3656683" indent="0">
              <a:buNone/>
              <a:defRPr sz="4266" b="1"/>
            </a:lvl4pPr>
            <a:lvl5pPr marL="4875583" indent="0">
              <a:buNone/>
              <a:defRPr sz="4266" b="1"/>
            </a:lvl5pPr>
            <a:lvl6pPr marL="6094475" indent="0">
              <a:buNone/>
              <a:defRPr sz="4266" b="1"/>
            </a:lvl6pPr>
            <a:lvl7pPr marL="7313375" indent="0">
              <a:buNone/>
              <a:defRPr sz="4266" b="1"/>
            </a:lvl7pPr>
            <a:lvl8pPr marL="8532267" indent="0">
              <a:buNone/>
              <a:defRPr sz="4266" b="1"/>
            </a:lvl8pPr>
            <a:lvl9pPr marL="9751164" indent="0">
              <a:buNone/>
              <a:defRPr sz="4266" b="1"/>
            </a:lvl9pPr>
          </a:lstStyle>
          <a:p>
            <a:pPr lvl="0"/>
            <a:r>
              <a:rPr lang="en-US"/>
              <a:t>Edit Master text styles</a:t>
            </a:r>
          </a:p>
        </p:txBody>
      </p:sp>
      <p:sp>
        <p:nvSpPr>
          <p:cNvPr id="6" name="Content Placeholder 5"/>
          <p:cNvSpPr>
            <a:spLocks noGrp="1"/>
          </p:cNvSpPr>
          <p:nvPr>
            <p:ph sz="quarter" idx="4"/>
          </p:nvPr>
        </p:nvSpPr>
        <p:spPr>
          <a:xfrm>
            <a:off x="17536146" y="5495599"/>
            <a:ext cx="13057451" cy="9985109"/>
          </a:xfrm>
        </p:spPr>
        <p:txBody>
          <a:bodyPr/>
          <a:lstStyle>
            <a:lvl1pPr>
              <a:defRPr sz="6400"/>
            </a:lvl1pPr>
            <a:lvl2pPr>
              <a:defRPr sz="5333"/>
            </a:lvl2pPr>
            <a:lvl3pPr>
              <a:defRPr sz="4800"/>
            </a:lvl3pPr>
            <a:lvl4pPr>
              <a:defRPr sz="4266"/>
            </a:lvl4pPr>
            <a:lvl5pPr>
              <a:defRPr sz="4266"/>
            </a:lvl5pPr>
            <a:lvl6pPr>
              <a:defRPr sz="4266"/>
            </a:lvl6pPr>
            <a:lvl7pPr>
              <a:defRPr sz="4266"/>
            </a:lvl7pPr>
            <a:lvl8pPr>
              <a:defRPr sz="4266"/>
            </a:lvl8pPr>
            <a:lvl9pPr>
              <a:defRPr sz="426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el 1"/>
          <p:cNvSpPr>
            <a:spLocks noGrp="1"/>
          </p:cNvSpPr>
          <p:nvPr>
            <p:ph type="title"/>
          </p:nvPr>
        </p:nvSpPr>
        <p:spPr>
          <a:xfrm>
            <a:off x="2912602" y="1271125"/>
            <a:ext cx="24001407" cy="1728192"/>
          </a:xfrm>
        </p:spPr>
        <p:txBody>
          <a:bodyPr/>
          <a:lstStyle>
            <a:lvl1pPr>
              <a:defRPr lang="en-GB" sz="8000" b="1" kern="1200" dirty="0" smtClean="0">
                <a:solidFill>
                  <a:srgbClr val="312783"/>
                </a:solidFill>
                <a:latin typeface="Calibri"/>
                <a:ea typeface="ヒラギノ角ゴ Pro W3" charset="0"/>
                <a:cs typeface="Calibri"/>
              </a:defRPr>
            </a:lvl1pPr>
          </a:lstStyle>
          <a:p>
            <a:r>
              <a:rPr lang="en-US"/>
              <a:t>Click to edit Master title style</a:t>
            </a:r>
            <a:endParaRPr lang="nl-NL" dirty="0"/>
          </a:p>
        </p:txBody>
      </p:sp>
    </p:spTree>
    <p:extLst>
      <p:ext uri="{BB962C8B-B14F-4D97-AF65-F5344CB8AC3E}">
        <p14:creationId xmlns:p14="http://schemas.microsoft.com/office/powerpoint/2010/main" val="2885187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graphicFrame>
        <p:nvGraphicFramePr>
          <p:cNvPr id="3" name="Tabel 6">
            <a:extLst>
              <a:ext uri="{FF2B5EF4-FFF2-40B4-BE49-F238E27FC236}">
                <a16:creationId xmlns:a16="http://schemas.microsoft.com/office/drawing/2014/main" id="{E0FD37FF-DF21-7448-AF30-181C3575C9D0}"/>
              </a:ext>
            </a:extLst>
          </p:cNvPr>
          <p:cNvGraphicFramePr>
            <a:graphicFrameLocks noGrp="1"/>
          </p:cNvGraphicFramePr>
          <p:nvPr>
            <p:extLst>
              <p:ext uri="{D42A27DB-BD31-4B8C-83A1-F6EECF244321}">
                <p14:modId xmlns:p14="http://schemas.microsoft.com/office/powerpoint/2010/main" val="120114459"/>
              </p:ext>
            </p:extLst>
          </p:nvPr>
        </p:nvGraphicFramePr>
        <p:xfrm>
          <a:off x="3968047" y="4533901"/>
          <a:ext cx="24575916" cy="7874000"/>
        </p:xfrm>
        <a:graphic>
          <a:graphicData uri="http://schemas.openxmlformats.org/drawingml/2006/table">
            <a:tbl>
              <a:tblPr firstRow="1" bandRow="1">
                <a:tableStyleId>{5C22544A-7EE6-4342-B048-85BDC9FD1C3A}</a:tableStyleId>
              </a:tblPr>
              <a:tblGrid>
                <a:gridCol w="8191972">
                  <a:extLst>
                    <a:ext uri="{9D8B030D-6E8A-4147-A177-3AD203B41FA5}">
                      <a16:colId xmlns:a16="http://schemas.microsoft.com/office/drawing/2014/main" val="20000"/>
                    </a:ext>
                  </a:extLst>
                </a:gridCol>
                <a:gridCol w="8191972">
                  <a:extLst>
                    <a:ext uri="{9D8B030D-6E8A-4147-A177-3AD203B41FA5}">
                      <a16:colId xmlns:a16="http://schemas.microsoft.com/office/drawing/2014/main" val="20001"/>
                    </a:ext>
                  </a:extLst>
                </a:gridCol>
                <a:gridCol w="8191972">
                  <a:extLst>
                    <a:ext uri="{9D8B030D-6E8A-4147-A177-3AD203B41FA5}">
                      <a16:colId xmlns:a16="http://schemas.microsoft.com/office/drawing/2014/main" val="20002"/>
                    </a:ext>
                  </a:extLst>
                </a:gridCol>
              </a:tblGrid>
              <a:tr h="1574800">
                <a:tc>
                  <a:txBody>
                    <a:bodyPr/>
                    <a:lstStyle/>
                    <a:p>
                      <a:r>
                        <a:rPr lang="nl-NL" sz="4800" dirty="0" err="1">
                          <a:latin typeface="Calibri"/>
                          <a:cs typeface="Calibri"/>
                        </a:rPr>
                        <a:t>Table</a:t>
                      </a:r>
                      <a:endParaRPr lang="nl-NL" sz="4800" dirty="0">
                        <a:solidFill>
                          <a:schemeClr val="bg1"/>
                        </a:solidFill>
                        <a:latin typeface="Calibri"/>
                        <a:cs typeface="Calibri"/>
                      </a:endParaRPr>
                    </a:p>
                  </a:txBody>
                  <a:tcPr marL="325084" marR="325084" marT="121939" marB="121939">
                    <a:solidFill>
                      <a:srgbClr val="312783"/>
                    </a:solidFill>
                  </a:tcPr>
                </a:tc>
                <a:tc>
                  <a:txBody>
                    <a:bodyPr/>
                    <a:lstStyle/>
                    <a:p>
                      <a:r>
                        <a:rPr lang="nl-NL" sz="4800" dirty="0" err="1">
                          <a:latin typeface="Calibri"/>
                          <a:cs typeface="Calibri"/>
                        </a:rPr>
                        <a:t>Table</a:t>
                      </a:r>
                      <a:endParaRPr lang="nl-NL" sz="4800" dirty="0">
                        <a:solidFill>
                          <a:schemeClr val="bg1"/>
                        </a:solidFill>
                        <a:latin typeface="Calibri"/>
                        <a:cs typeface="Calibri"/>
                      </a:endParaRPr>
                    </a:p>
                  </a:txBody>
                  <a:tcPr marL="325084" marR="325084" marT="121939" marB="121939">
                    <a:solidFill>
                      <a:srgbClr val="312783"/>
                    </a:solidFill>
                  </a:tcPr>
                </a:tc>
                <a:tc>
                  <a:txBody>
                    <a:bodyPr/>
                    <a:lstStyle/>
                    <a:p>
                      <a:r>
                        <a:rPr lang="nl-NL" sz="4800" dirty="0" err="1">
                          <a:latin typeface="Calibri"/>
                          <a:cs typeface="Calibri"/>
                        </a:rPr>
                        <a:t>Table</a:t>
                      </a:r>
                      <a:endParaRPr lang="nl-NL" sz="4800" dirty="0">
                        <a:solidFill>
                          <a:schemeClr val="bg1"/>
                        </a:solidFill>
                        <a:latin typeface="Calibri"/>
                        <a:cs typeface="Calibri"/>
                      </a:endParaRPr>
                    </a:p>
                  </a:txBody>
                  <a:tcPr marL="325084" marR="325084" marT="121939" marB="121939">
                    <a:solidFill>
                      <a:srgbClr val="312783"/>
                    </a:solidFill>
                  </a:tcPr>
                </a:tc>
                <a:extLst>
                  <a:ext uri="{0D108BD9-81ED-4DB2-BD59-A6C34878D82A}">
                    <a16:rowId xmlns:a16="http://schemas.microsoft.com/office/drawing/2014/main" val="10000"/>
                  </a:ext>
                </a:extLst>
              </a:tr>
              <a:tr h="1574800">
                <a:tc>
                  <a:txBody>
                    <a:bodyPr/>
                    <a:lstStyle/>
                    <a:p>
                      <a:r>
                        <a:rPr lang="nl-NL" sz="4800" dirty="0" err="1">
                          <a:latin typeface="Calibri"/>
                          <a:cs typeface="Calibri"/>
                        </a:rPr>
                        <a:t>Table</a:t>
                      </a:r>
                      <a:endParaRPr lang="nl-NL" sz="4800" b="0" i="0" dirty="0">
                        <a:solidFill>
                          <a:schemeClr val="tx1"/>
                        </a:solidFill>
                        <a:latin typeface="Calibri"/>
                        <a:cs typeface="Calibri"/>
                      </a:endParaRPr>
                    </a:p>
                  </a:txBody>
                  <a:tcPr marL="325084" marR="325084" marT="121939" marB="121939">
                    <a:solidFill>
                      <a:srgbClr val="312783">
                        <a:alpha val="20000"/>
                      </a:srgbClr>
                    </a:solidFill>
                  </a:tcPr>
                </a:tc>
                <a:tc>
                  <a:txBody>
                    <a:bodyPr/>
                    <a:lstStyle/>
                    <a:p>
                      <a:r>
                        <a:rPr lang="nl-NL" sz="4300" dirty="0">
                          <a:latin typeface="Calibri"/>
                          <a:cs typeface="Calibri"/>
                        </a:rPr>
                        <a:t>1</a:t>
                      </a:r>
                      <a:endParaRPr lang="nl-NL" sz="4300" dirty="0">
                        <a:solidFill>
                          <a:schemeClr val="tx1"/>
                        </a:solidFill>
                        <a:latin typeface="Calibri"/>
                        <a:cs typeface="Calibri"/>
                      </a:endParaRPr>
                    </a:p>
                  </a:txBody>
                  <a:tcPr marL="325084" marR="325084" marT="121939" marB="121939">
                    <a:solidFill>
                      <a:srgbClr val="312783">
                        <a:alpha val="20000"/>
                      </a:srgbClr>
                    </a:solidFill>
                  </a:tcPr>
                </a:tc>
                <a:tc>
                  <a:txBody>
                    <a:bodyPr/>
                    <a:lstStyle/>
                    <a:p>
                      <a:r>
                        <a:rPr lang="nl-NL" sz="4300" dirty="0">
                          <a:latin typeface="Calibri"/>
                          <a:cs typeface="Calibri"/>
                        </a:rPr>
                        <a:t>1</a:t>
                      </a:r>
                      <a:endParaRPr lang="nl-NL" sz="4300" dirty="0">
                        <a:solidFill>
                          <a:schemeClr val="tx1"/>
                        </a:solidFill>
                        <a:latin typeface="Calibri"/>
                        <a:cs typeface="Calibri"/>
                      </a:endParaRPr>
                    </a:p>
                  </a:txBody>
                  <a:tcPr marL="325084" marR="325084" marT="121939" marB="121939">
                    <a:solidFill>
                      <a:srgbClr val="312783">
                        <a:alpha val="20000"/>
                      </a:srgbClr>
                    </a:solidFill>
                  </a:tcPr>
                </a:tc>
                <a:extLst>
                  <a:ext uri="{0D108BD9-81ED-4DB2-BD59-A6C34878D82A}">
                    <a16:rowId xmlns:a16="http://schemas.microsoft.com/office/drawing/2014/main" val="10001"/>
                  </a:ext>
                </a:extLst>
              </a:tr>
              <a:tr h="1574800">
                <a:tc>
                  <a:txBody>
                    <a:bodyPr/>
                    <a:lstStyle/>
                    <a:p>
                      <a:r>
                        <a:rPr lang="nl-NL" sz="4800" dirty="0" err="1">
                          <a:latin typeface="Calibri"/>
                          <a:cs typeface="Calibri"/>
                        </a:rPr>
                        <a:t>Table</a:t>
                      </a:r>
                      <a:endParaRPr lang="nl-NL" sz="4800" b="0" i="0" dirty="0">
                        <a:solidFill>
                          <a:schemeClr val="tx1"/>
                        </a:solidFill>
                        <a:latin typeface="Calibri"/>
                        <a:cs typeface="Calibri"/>
                      </a:endParaRPr>
                    </a:p>
                  </a:txBody>
                  <a:tcPr marL="325084" marR="325084" marT="121939" marB="121939">
                    <a:solidFill>
                      <a:srgbClr val="312783">
                        <a:alpha val="10000"/>
                      </a:srgbClr>
                    </a:solidFill>
                  </a:tcPr>
                </a:tc>
                <a:tc>
                  <a:txBody>
                    <a:bodyPr/>
                    <a:lstStyle/>
                    <a:p>
                      <a:r>
                        <a:rPr lang="nl-NL" sz="4300" dirty="0">
                          <a:latin typeface="Calibri"/>
                          <a:cs typeface="Calibri"/>
                        </a:rPr>
                        <a:t>1</a:t>
                      </a:r>
                      <a:endParaRPr lang="nl-NL" sz="4300" dirty="0">
                        <a:solidFill>
                          <a:schemeClr val="tx1"/>
                        </a:solidFill>
                        <a:latin typeface="Calibri"/>
                        <a:cs typeface="Calibri"/>
                      </a:endParaRPr>
                    </a:p>
                  </a:txBody>
                  <a:tcPr marL="325084" marR="325084" marT="121939" marB="121939">
                    <a:solidFill>
                      <a:srgbClr val="312783">
                        <a:alpha val="10000"/>
                      </a:srgbClr>
                    </a:solidFill>
                  </a:tcPr>
                </a:tc>
                <a:tc>
                  <a:txBody>
                    <a:bodyPr/>
                    <a:lstStyle/>
                    <a:p>
                      <a:r>
                        <a:rPr lang="nl-NL" sz="4300" dirty="0">
                          <a:latin typeface="Calibri"/>
                          <a:cs typeface="Calibri"/>
                        </a:rPr>
                        <a:t>1</a:t>
                      </a:r>
                      <a:endParaRPr lang="nl-NL" sz="4300" dirty="0">
                        <a:solidFill>
                          <a:schemeClr val="tx1"/>
                        </a:solidFill>
                        <a:latin typeface="Calibri"/>
                        <a:cs typeface="Calibri"/>
                      </a:endParaRPr>
                    </a:p>
                  </a:txBody>
                  <a:tcPr marL="325084" marR="325084" marT="121939" marB="121939">
                    <a:solidFill>
                      <a:srgbClr val="312783">
                        <a:alpha val="10000"/>
                      </a:srgbClr>
                    </a:solidFill>
                  </a:tcPr>
                </a:tc>
                <a:extLst>
                  <a:ext uri="{0D108BD9-81ED-4DB2-BD59-A6C34878D82A}">
                    <a16:rowId xmlns:a16="http://schemas.microsoft.com/office/drawing/2014/main" val="10002"/>
                  </a:ext>
                </a:extLst>
              </a:tr>
              <a:tr h="1574800">
                <a:tc>
                  <a:txBody>
                    <a:bodyPr/>
                    <a:lstStyle/>
                    <a:p>
                      <a:r>
                        <a:rPr lang="nl-NL" sz="4800" dirty="0" err="1">
                          <a:latin typeface="Calibri"/>
                          <a:cs typeface="Calibri"/>
                        </a:rPr>
                        <a:t>Table</a:t>
                      </a:r>
                      <a:endParaRPr lang="nl-NL" sz="4800" b="0" i="0" dirty="0">
                        <a:solidFill>
                          <a:schemeClr val="tx1"/>
                        </a:solidFill>
                        <a:latin typeface="Calibri"/>
                        <a:cs typeface="Calibri"/>
                      </a:endParaRPr>
                    </a:p>
                  </a:txBody>
                  <a:tcPr marL="325084" marR="325084" marT="121939" marB="121939">
                    <a:solidFill>
                      <a:srgbClr val="312783">
                        <a:alpha val="20000"/>
                      </a:srgbClr>
                    </a:solidFill>
                  </a:tcPr>
                </a:tc>
                <a:tc>
                  <a:txBody>
                    <a:bodyPr/>
                    <a:lstStyle/>
                    <a:p>
                      <a:r>
                        <a:rPr lang="nl-NL" sz="4300" dirty="0">
                          <a:latin typeface="Calibri"/>
                          <a:cs typeface="Calibri"/>
                        </a:rPr>
                        <a:t>1</a:t>
                      </a:r>
                      <a:endParaRPr lang="nl-NL" sz="4300" dirty="0">
                        <a:solidFill>
                          <a:schemeClr val="tx1"/>
                        </a:solidFill>
                        <a:latin typeface="Calibri"/>
                        <a:cs typeface="Calibri"/>
                      </a:endParaRPr>
                    </a:p>
                  </a:txBody>
                  <a:tcPr marL="325084" marR="325084" marT="121939" marB="121939">
                    <a:solidFill>
                      <a:srgbClr val="312783">
                        <a:alpha val="20000"/>
                      </a:srgbClr>
                    </a:solidFill>
                  </a:tcPr>
                </a:tc>
                <a:tc>
                  <a:txBody>
                    <a:bodyPr/>
                    <a:lstStyle/>
                    <a:p>
                      <a:r>
                        <a:rPr lang="nl-NL" sz="4300" dirty="0">
                          <a:latin typeface="Calibri"/>
                          <a:cs typeface="Calibri"/>
                        </a:rPr>
                        <a:t>1</a:t>
                      </a:r>
                      <a:endParaRPr lang="nl-NL" sz="4300" dirty="0">
                        <a:solidFill>
                          <a:schemeClr val="tx1"/>
                        </a:solidFill>
                        <a:latin typeface="Calibri"/>
                        <a:cs typeface="Calibri"/>
                      </a:endParaRPr>
                    </a:p>
                  </a:txBody>
                  <a:tcPr marL="325084" marR="325084" marT="121939" marB="121939">
                    <a:solidFill>
                      <a:srgbClr val="312783">
                        <a:alpha val="20000"/>
                      </a:srgbClr>
                    </a:solidFill>
                  </a:tcPr>
                </a:tc>
                <a:extLst>
                  <a:ext uri="{0D108BD9-81ED-4DB2-BD59-A6C34878D82A}">
                    <a16:rowId xmlns:a16="http://schemas.microsoft.com/office/drawing/2014/main" val="10003"/>
                  </a:ext>
                </a:extLst>
              </a:tr>
              <a:tr h="1574800">
                <a:tc>
                  <a:txBody>
                    <a:bodyPr/>
                    <a:lstStyle/>
                    <a:p>
                      <a:r>
                        <a:rPr lang="nl-NL" sz="4800" dirty="0" err="1">
                          <a:latin typeface="Calibri"/>
                          <a:cs typeface="Calibri"/>
                        </a:rPr>
                        <a:t>Table</a:t>
                      </a:r>
                      <a:endParaRPr lang="nl-NL" sz="4800" b="0" i="0" dirty="0">
                        <a:solidFill>
                          <a:schemeClr val="tx1"/>
                        </a:solidFill>
                        <a:latin typeface="Calibri"/>
                        <a:cs typeface="Calibri"/>
                      </a:endParaRPr>
                    </a:p>
                  </a:txBody>
                  <a:tcPr marL="325084" marR="325084" marT="121939" marB="121939">
                    <a:solidFill>
                      <a:srgbClr val="312783">
                        <a:alpha val="10000"/>
                      </a:srgbClr>
                    </a:solidFill>
                  </a:tcPr>
                </a:tc>
                <a:tc>
                  <a:txBody>
                    <a:bodyPr/>
                    <a:lstStyle/>
                    <a:p>
                      <a:r>
                        <a:rPr lang="nl-NL" sz="4300" dirty="0">
                          <a:latin typeface="Calibri"/>
                          <a:cs typeface="Calibri"/>
                        </a:rPr>
                        <a:t>1</a:t>
                      </a:r>
                      <a:endParaRPr lang="nl-NL" sz="4300" dirty="0">
                        <a:solidFill>
                          <a:schemeClr val="tx1"/>
                        </a:solidFill>
                        <a:latin typeface="Calibri"/>
                        <a:cs typeface="Calibri"/>
                      </a:endParaRPr>
                    </a:p>
                  </a:txBody>
                  <a:tcPr marL="325084" marR="325084" marT="121939" marB="121939">
                    <a:solidFill>
                      <a:srgbClr val="312783">
                        <a:alpha val="10000"/>
                      </a:srgbClr>
                    </a:solidFill>
                  </a:tcPr>
                </a:tc>
                <a:tc>
                  <a:txBody>
                    <a:bodyPr/>
                    <a:lstStyle/>
                    <a:p>
                      <a:r>
                        <a:rPr lang="nl-NL" sz="4300" dirty="0">
                          <a:latin typeface="Calibri"/>
                          <a:cs typeface="Calibri"/>
                        </a:rPr>
                        <a:t>1</a:t>
                      </a:r>
                      <a:endParaRPr lang="nl-NL" sz="4300" dirty="0">
                        <a:solidFill>
                          <a:schemeClr val="tx1"/>
                        </a:solidFill>
                        <a:latin typeface="Calibri"/>
                        <a:cs typeface="Calibri"/>
                      </a:endParaRPr>
                    </a:p>
                  </a:txBody>
                  <a:tcPr marL="325084" marR="325084" marT="121939" marB="121939">
                    <a:solidFill>
                      <a:srgbClr val="312783">
                        <a:alpha val="10000"/>
                      </a:srgbClr>
                    </a:solidFill>
                  </a:tcPr>
                </a:tc>
                <a:extLst>
                  <a:ext uri="{0D108BD9-81ED-4DB2-BD59-A6C34878D82A}">
                    <a16:rowId xmlns:a16="http://schemas.microsoft.com/office/drawing/2014/main" val="10004"/>
                  </a:ext>
                </a:extLst>
              </a:tr>
            </a:tbl>
          </a:graphicData>
        </a:graphic>
      </p:graphicFrame>
      <p:sp>
        <p:nvSpPr>
          <p:cNvPr id="4" name="Title Placeholder 1"/>
          <p:cNvSpPr>
            <a:spLocks noGrp="1"/>
          </p:cNvSpPr>
          <p:nvPr>
            <p:ph type="title"/>
          </p:nvPr>
        </p:nvSpPr>
        <p:spPr bwMode="auto">
          <a:xfrm>
            <a:off x="3966636" y="1463147"/>
            <a:ext cx="24001407"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a:t>Click to edit Master title style</a:t>
            </a:r>
            <a:endParaRPr lang="en-US" dirty="0"/>
          </a:p>
        </p:txBody>
      </p:sp>
    </p:spTree>
    <p:extLst>
      <p:ext uri="{BB962C8B-B14F-4D97-AF65-F5344CB8AC3E}">
        <p14:creationId xmlns:p14="http://schemas.microsoft.com/office/powerpoint/2010/main" val="458875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166380F-33A5-8349-A039-8D9495F0C57E}"/>
              </a:ext>
            </a:extLst>
          </p:cNvPr>
          <p:cNvSpPr txBox="1">
            <a:spLocks/>
          </p:cNvSpPr>
          <p:nvPr/>
        </p:nvSpPr>
        <p:spPr bwMode="auto">
          <a:xfrm>
            <a:off x="2940762" y="1464733"/>
            <a:ext cx="24005821"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l" defTabSz="457200" rtl="0" eaLnBrk="1" fontAlgn="base" hangingPunct="1">
              <a:spcBef>
                <a:spcPct val="0"/>
              </a:spcBef>
              <a:spcAft>
                <a:spcPct val="0"/>
              </a:spcAft>
              <a:defRPr sz="2600" b="1" kern="1200">
                <a:solidFill>
                  <a:schemeClr val="tx2"/>
                </a:solidFill>
                <a:latin typeface="Franklin Gothic Book"/>
                <a:ea typeface="ヒラギノ角ゴ Pro W3" charset="0"/>
                <a:cs typeface="Franklin Gothic Book"/>
              </a:defRPr>
            </a:lvl1pPr>
            <a:lvl2pPr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2pPr>
            <a:lvl3pPr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3pPr>
            <a:lvl4pPr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4pPr>
            <a:lvl5pPr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5pPr>
            <a:lvl6pPr marL="457200"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6pPr>
            <a:lvl7pPr marL="914400"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7pPr>
            <a:lvl8pPr marL="1371600"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8pPr>
            <a:lvl9pPr marL="1828800"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9pPr>
          </a:lstStyle>
          <a:p>
            <a:pPr>
              <a:defRPr/>
            </a:pPr>
            <a:r>
              <a:rPr lang="nl-BE" sz="8000" dirty="0">
                <a:solidFill>
                  <a:srgbClr val="312783"/>
                </a:solidFill>
                <a:latin typeface="Calibri"/>
                <a:cs typeface="Calibri"/>
              </a:rPr>
              <a:t>Write here the title of the slide</a:t>
            </a:r>
            <a:endParaRPr lang="en-US" sz="8000" dirty="0">
              <a:solidFill>
                <a:srgbClr val="312783"/>
              </a:solidFill>
              <a:latin typeface="Calibri"/>
              <a:cs typeface="Calibri"/>
            </a:endParaRPr>
          </a:p>
        </p:txBody>
      </p:sp>
      <p:sp>
        <p:nvSpPr>
          <p:cNvPr id="2" name="Title 1"/>
          <p:cNvSpPr>
            <a:spLocks noGrp="1"/>
          </p:cNvSpPr>
          <p:nvPr>
            <p:ph type="title"/>
          </p:nvPr>
        </p:nvSpPr>
        <p:spPr>
          <a:xfrm>
            <a:off x="15999971" y="3575381"/>
            <a:ext cx="14593622" cy="1728192"/>
          </a:xfrm>
        </p:spPr>
        <p:txBody>
          <a:bodyPr anchor="b"/>
          <a:lstStyle>
            <a:lvl1pPr algn="l">
              <a:defRPr sz="5333" b="1"/>
            </a:lvl1pPr>
          </a:lstStyle>
          <a:p>
            <a:r>
              <a:rPr lang="en-US"/>
              <a:t>Click to edit Master title style</a:t>
            </a:r>
            <a:endParaRPr lang="en-US" dirty="0"/>
          </a:p>
        </p:txBody>
      </p:sp>
      <p:sp>
        <p:nvSpPr>
          <p:cNvPr id="3" name="Picture Placeholder 2"/>
          <p:cNvSpPr>
            <a:spLocks noGrp="1"/>
          </p:cNvSpPr>
          <p:nvPr>
            <p:ph type="pic" idx="1"/>
          </p:nvPr>
        </p:nvSpPr>
        <p:spPr>
          <a:xfrm>
            <a:off x="2942521" y="3575381"/>
            <a:ext cx="12289365" cy="11521280"/>
          </a:xfrm>
        </p:spPr>
        <p:txBody>
          <a:bodyPr rtlCol="0">
            <a:normAutofit/>
          </a:bodyPr>
          <a:lstStyle>
            <a:lvl1pPr marL="0" indent="0">
              <a:buNone/>
              <a:defRPr sz="8533"/>
            </a:lvl1pPr>
            <a:lvl2pPr marL="1218897" indent="0">
              <a:buNone/>
              <a:defRPr sz="7466"/>
            </a:lvl2pPr>
            <a:lvl3pPr marL="2437792" indent="0">
              <a:buNone/>
              <a:defRPr sz="6400"/>
            </a:lvl3pPr>
            <a:lvl4pPr marL="3656683" indent="0">
              <a:buNone/>
              <a:defRPr sz="5333"/>
            </a:lvl4pPr>
            <a:lvl5pPr marL="4875583" indent="0">
              <a:buNone/>
              <a:defRPr sz="5333"/>
            </a:lvl5pPr>
            <a:lvl6pPr marL="6094475" indent="0">
              <a:buNone/>
              <a:defRPr sz="5333"/>
            </a:lvl6pPr>
            <a:lvl7pPr marL="7313375" indent="0">
              <a:buNone/>
              <a:defRPr sz="5333"/>
            </a:lvl7pPr>
            <a:lvl8pPr marL="8532267" indent="0">
              <a:buNone/>
              <a:defRPr sz="5333"/>
            </a:lvl8pPr>
            <a:lvl9pPr marL="9751164" indent="0">
              <a:buNone/>
              <a:defRPr sz="5333"/>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5999971" y="5687617"/>
            <a:ext cx="14593622" cy="9409045"/>
          </a:xfrm>
        </p:spPr>
        <p:txBody>
          <a:bodyPr/>
          <a:lstStyle>
            <a:lvl1pPr marL="0" indent="0">
              <a:buNone/>
              <a:defRPr sz="3733"/>
            </a:lvl1pPr>
            <a:lvl2pPr marL="1218897" indent="0">
              <a:buNone/>
              <a:defRPr sz="3200"/>
            </a:lvl2pPr>
            <a:lvl3pPr marL="2437792" indent="0">
              <a:buNone/>
              <a:defRPr sz="2667"/>
            </a:lvl3pPr>
            <a:lvl4pPr marL="3656683" indent="0">
              <a:buNone/>
              <a:defRPr sz="2400"/>
            </a:lvl4pPr>
            <a:lvl5pPr marL="4875583" indent="0">
              <a:buNone/>
              <a:defRPr sz="2400"/>
            </a:lvl5pPr>
            <a:lvl6pPr marL="6094475" indent="0">
              <a:buNone/>
              <a:defRPr sz="2400"/>
            </a:lvl6pPr>
            <a:lvl7pPr marL="7313375" indent="0">
              <a:buNone/>
              <a:defRPr sz="2400"/>
            </a:lvl7pPr>
            <a:lvl8pPr marL="8532267" indent="0">
              <a:buNone/>
              <a:defRPr sz="2400"/>
            </a:lvl8pPr>
            <a:lvl9pPr marL="9751164" indent="0">
              <a:buNone/>
              <a:defRPr sz="2400"/>
            </a:lvl9pPr>
          </a:lstStyle>
          <a:p>
            <a:pPr lvl="0"/>
            <a:r>
              <a:rPr lang="en-US"/>
              <a:t>Edit Master text styles</a:t>
            </a:r>
          </a:p>
        </p:txBody>
      </p:sp>
    </p:spTree>
    <p:extLst>
      <p:ext uri="{BB962C8B-B14F-4D97-AF65-F5344CB8AC3E}">
        <p14:creationId xmlns:p14="http://schemas.microsoft.com/office/powerpoint/2010/main" val="1461771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el en verticale tek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8AC74F-12F6-C746-97A4-46CFBF1DA337}"/>
              </a:ext>
            </a:extLst>
          </p:cNvPr>
          <p:cNvSpPr/>
          <p:nvPr/>
        </p:nvSpPr>
        <p:spPr>
          <a:xfrm>
            <a:off x="19230624" y="15303501"/>
            <a:ext cx="13185422" cy="29972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13" name="Rectangle 12">
            <a:extLst>
              <a:ext uri="{FF2B5EF4-FFF2-40B4-BE49-F238E27FC236}">
                <a16:creationId xmlns:a16="http://schemas.microsoft.com/office/drawing/2014/main" id="{5683EC52-7CB3-BA41-A8BA-F576DF7E85F1}"/>
              </a:ext>
            </a:extLst>
          </p:cNvPr>
          <p:cNvSpPr/>
          <p:nvPr userDrawn="1"/>
        </p:nvSpPr>
        <p:spPr>
          <a:xfrm>
            <a:off x="1" y="1"/>
            <a:ext cx="32512000" cy="1827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10" name="Vertical Text Placeholder 2"/>
          <p:cNvSpPr>
            <a:spLocks noGrp="1"/>
          </p:cNvSpPr>
          <p:nvPr>
            <p:ph type="body" orient="vert" idx="1"/>
          </p:nvPr>
        </p:nvSpPr>
        <p:spPr>
          <a:xfrm>
            <a:off x="3710608" y="3383376"/>
            <a:ext cx="24834759" cy="115212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E8CB18CF-69C4-964A-BB66-7F66A2EE7FBF}"/>
              </a:ext>
            </a:extLst>
          </p:cNvPr>
          <p:cNvSpPr/>
          <p:nvPr userDrawn="1"/>
        </p:nvSpPr>
        <p:spPr>
          <a:xfrm>
            <a:off x="382236" y="15993533"/>
            <a:ext cx="19458162" cy="23071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11" name="Rectangle 10">
            <a:extLst>
              <a:ext uri="{FF2B5EF4-FFF2-40B4-BE49-F238E27FC236}">
                <a16:creationId xmlns:a16="http://schemas.microsoft.com/office/drawing/2014/main" id="{28FF5986-1E0C-7B41-AC64-F2C40B3DD4A5}"/>
              </a:ext>
            </a:extLst>
          </p:cNvPr>
          <p:cNvSpPr/>
          <p:nvPr userDrawn="1"/>
        </p:nvSpPr>
        <p:spPr>
          <a:xfrm rot="5400000">
            <a:off x="22916771" y="8616985"/>
            <a:ext cx="18339083" cy="1185333"/>
          </a:xfrm>
          <a:prstGeom prst="rect">
            <a:avLst/>
          </a:prstGeom>
          <a:gradFill flip="none" rotWithShape="1">
            <a:gsLst>
              <a:gs pos="0">
                <a:srgbClr val="009FE4"/>
              </a:gs>
              <a:gs pos="100000">
                <a:srgbClr val="312783"/>
              </a:gs>
              <a:gs pos="51000">
                <a:srgbClr val="312783"/>
              </a:gs>
            </a:gsLst>
            <a:lin ang="207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dirty="0"/>
          </a:p>
        </p:txBody>
      </p:sp>
      <p:sp>
        <p:nvSpPr>
          <p:cNvPr id="14" name="Rectangle 5">
            <a:extLst>
              <a:ext uri="{FF2B5EF4-FFF2-40B4-BE49-F238E27FC236}">
                <a16:creationId xmlns:a16="http://schemas.microsoft.com/office/drawing/2014/main" id="{B52123C6-51EA-494E-8C30-901B7B56AC6E}"/>
              </a:ext>
            </a:extLst>
          </p:cNvPr>
          <p:cNvSpPr>
            <a:spLocks noChangeArrowheads="1"/>
          </p:cNvSpPr>
          <p:nvPr userDrawn="1"/>
        </p:nvSpPr>
        <p:spPr bwMode="auto">
          <a:xfrm rot="5400000">
            <a:off x="-2275046" y="13203272"/>
            <a:ext cx="8263467"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r" eaLnBrk="1" hangingPunct="1"/>
            <a:r>
              <a:rPr lang="en-GB" altLang="en-US" sz="5333" dirty="0" err="1">
                <a:solidFill>
                  <a:schemeClr val="tx2"/>
                </a:solidFill>
                <a:latin typeface="Nexa Light" panose="02000000000000000000" pitchFamily="2" charset="77"/>
              </a:rPr>
              <a:t>corewind.eu</a:t>
            </a:r>
            <a:endParaRPr lang="en-US" altLang="en-US" sz="5333" dirty="0">
              <a:solidFill>
                <a:schemeClr val="tx2"/>
              </a:solidFill>
              <a:latin typeface="Nexa Light" panose="02000000000000000000" pitchFamily="2" charset="77"/>
            </a:endParaRPr>
          </a:p>
        </p:txBody>
      </p:sp>
      <p:pic>
        <p:nvPicPr>
          <p:cNvPr id="12" name="Picture 1">
            <a:extLst>
              <a:ext uri="{FF2B5EF4-FFF2-40B4-BE49-F238E27FC236}">
                <a16:creationId xmlns:a16="http://schemas.microsoft.com/office/drawing/2014/main" id="{34BF8B72-4D39-894F-85FD-9E77A2314A2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rot="5400000">
            <a:off x="564547" y="1111716"/>
            <a:ext cx="2953732" cy="255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627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8F8BE5-5ADE-694E-9389-0F5F66240513}"/>
              </a:ext>
            </a:extLst>
          </p:cNvPr>
          <p:cNvSpPr/>
          <p:nvPr/>
        </p:nvSpPr>
        <p:spPr>
          <a:xfrm>
            <a:off x="19230624" y="15303501"/>
            <a:ext cx="13185422" cy="29972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7" name="Rectangle 6">
            <a:extLst>
              <a:ext uri="{FF2B5EF4-FFF2-40B4-BE49-F238E27FC236}">
                <a16:creationId xmlns:a16="http://schemas.microsoft.com/office/drawing/2014/main" id="{160E987C-2E5B-BA4E-BE32-D729BFCC9F58}"/>
              </a:ext>
            </a:extLst>
          </p:cNvPr>
          <p:cNvSpPr/>
          <p:nvPr/>
        </p:nvSpPr>
        <p:spPr>
          <a:xfrm>
            <a:off x="382236" y="15993533"/>
            <a:ext cx="19458162" cy="23071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2" name="Vertical Title 1"/>
          <p:cNvSpPr>
            <a:spLocks noGrp="1"/>
          </p:cNvSpPr>
          <p:nvPr>
            <p:ph type="title" orient="vert"/>
          </p:nvPr>
        </p:nvSpPr>
        <p:spPr>
          <a:xfrm>
            <a:off x="24461365" y="3383363"/>
            <a:ext cx="4084014" cy="11521280"/>
          </a:xfrm>
        </p:spPr>
        <p:txBody>
          <a:bodyPr vert="eaVert"/>
          <a:lstStyle>
            <a:lvl1pPr>
              <a:defRPr baseline="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966634" y="3383363"/>
            <a:ext cx="19458162" cy="115212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D2C84344-7058-F94D-ACBF-778E4FD663E5}"/>
              </a:ext>
            </a:extLst>
          </p:cNvPr>
          <p:cNvSpPr/>
          <p:nvPr userDrawn="1"/>
        </p:nvSpPr>
        <p:spPr>
          <a:xfrm>
            <a:off x="1" y="1"/>
            <a:ext cx="32512000" cy="1827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13" name="Rectangle 5">
            <a:extLst>
              <a:ext uri="{FF2B5EF4-FFF2-40B4-BE49-F238E27FC236}">
                <a16:creationId xmlns:a16="http://schemas.microsoft.com/office/drawing/2014/main" id="{5E4A1A58-ECFA-9A44-A317-EB9039764CC9}"/>
              </a:ext>
            </a:extLst>
          </p:cNvPr>
          <p:cNvSpPr>
            <a:spLocks noChangeArrowheads="1"/>
          </p:cNvSpPr>
          <p:nvPr userDrawn="1"/>
        </p:nvSpPr>
        <p:spPr bwMode="auto">
          <a:xfrm rot="5400000">
            <a:off x="-2275046" y="13203272"/>
            <a:ext cx="8263467"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r" eaLnBrk="1" hangingPunct="1"/>
            <a:r>
              <a:rPr lang="en-GB" altLang="en-US" sz="5333" dirty="0" err="1">
                <a:solidFill>
                  <a:schemeClr val="tx2"/>
                </a:solidFill>
                <a:latin typeface="Nexa Light" panose="02000000000000000000" pitchFamily="2" charset="77"/>
              </a:rPr>
              <a:t>corewind.eu</a:t>
            </a:r>
            <a:endParaRPr lang="en-US" altLang="en-US" sz="5333" dirty="0">
              <a:solidFill>
                <a:schemeClr val="tx2"/>
              </a:solidFill>
              <a:latin typeface="Nexa Light" panose="02000000000000000000" pitchFamily="2" charset="77"/>
            </a:endParaRPr>
          </a:p>
        </p:txBody>
      </p:sp>
      <p:pic>
        <p:nvPicPr>
          <p:cNvPr id="10" name="Picture 1">
            <a:extLst>
              <a:ext uri="{FF2B5EF4-FFF2-40B4-BE49-F238E27FC236}">
                <a16:creationId xmlns:a16="http://schemas.microsoft.com/office/drawing/2014/main" id="{3376BA4B-EFC0-1D47-AB40-B747E5F6BB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rot="5400000">
            <a:off x="564547" y="1111716"/>
            <a:ext cx="2953732" cy="255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
            <a:extLst>
              <a:ext uri="{FF2B5EF4-FFF2-40B4-BE49-F238E27FC236}">
                <a16:creationId xmlns:a16="http://schemas.microsoft.com/office/drawing/2014/main" id="{1AC983C5-DCF2-4947-938E-ADDF4C32A1BC}"/>
              </a:ext>
            </a:extLst>
          </p:cNvPr>
          <p:cNvSpPr/>
          <p:nvPr userDrawn="1"/>
        </p:nvSpPr>
        <p:spPr>
          <a:xfrm rot="5400000">
            <a:off x="22916771" y="8616985"/>
            <a:ext cx="18339083" cy="1185333"/>
          </a:xfrm>
          <a:prstGeom prst="rect">
            <a:avLst/>
          </a:prstGeom>
          <a:gradFill flip="none" rotWithShape="1">
            <a:gsLst>
              <a:gs pos="0">
                <a:srgbClr val="009FE4"/>
              </a:gs>
              <a:gs pos="100000">
                <a:srgbClr val="312783"/>
              </a:gs>
              <a:gs pos="51000">
                <a:srgbClr val="312783"/>
              </a:gs>
            </a:gsLst>
            <a:lin ang="207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dirty="0"/>
          </a:p>
        </p:txBody>
      </p:sp>
    </p:spTree>
    <p:extLst>
      <p:ext uri="{BB962C8B-B14F-4D97-AF65-F5344CB8AC3E}">
        <p14:creationId xmlns:p14="http://schemas.microsoft.com/office/powerpoint/2010/main" val="4272202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883FBBB-B7BC-EA4C-AA13-C43E94E0408D}"/>
              </a:ext>
            </a:extLst>
          </p:cNvPr>
          <p:cNvSpPr>
            <a:spLocks noGrp="1"/>
          </p:cNvSpPr>
          <p:nvPr>
            <p:ph type="title"/>
          </p:nvPr>
        </p:nvSpPr>
        <p:spPr bwMode="auto">
          <a:xfrm>
            <a:off x="2912534" y="1464733"/>
            <a:ext cx="2400017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BE" altLang="en-US" dirty="0"/>
              <a:t>Write here the title of the slide</a:t>
            </a:r>
            <a:endParaRPr lang="en-US" altLang="en-US" dirty="0"/>
          </a:p>
        </p:txBody>
      </p:sp>
      <p:sp>
        <p:nvSpPr>
          <p:cNvPr id="1027" name="Text Placeholder 2">
            <a:extLst>
              <a:ext uri="{FF2B5EF4-FFF2-40B4-BE49-F238E27FC236}">
                <a16:creationId xmlns:a16="http://schemas.microsoft.com/office/drawing/2014/main" id="{B604C00E-1761-EA44-8A73-8C8A80A215EA}"/>
              </a:ext>
            </a:extLst>
          </p:cNvPr>
          <p:cNvSpPr>
            <a:spLocks noGrp="1"/>
          </p:cNvSpPr>
          <p:nvPr>
            <p:ph type="body" idx="1"/>
          </p:nvPr>
        </p:nvSpPr>
        <p:spPr bwMode="auto">
          <a:xfrm>
            <a:off x="2940757" y="3577169"/>
            <a:ext cx="27652132" cy="1187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BE" altLang="en-US" dirty="0"/>
              <a:t>Write here your text</a:t>
            </a:r>
          </a:p>
          <a:p>
            <a:pPr lvl="1"/>
            <a:r>
              <a:rPr lang="nl-BE" altLang="en-US" dirty="0"/>
              <a:t>Second level</a:t>
            </a:r>
          </a:p>
          <a:p>
            <a:pPr lvl="2"/>
            <a:r>
              <a:rPr lang="nl-BE" altLang="en-US" dirty="0"/>
              <a:t>Third level</a:t>
            </a:r>
          </a:p>
          <a:p>
            <a:pPr lvl="3"/>
            <a:r>
              <a:rPr lang="nl-BE" altLang="en-US" dirty="0"/>
              <a:t>Fourth level</a:t>
            </a:r>
          </a:p>
          <a:p>
            <a:pPr lvl="4"/>
            <a:r>
              <a:rPr lang="nl-BE" altLang="en-US" dirty="0"/>
              <a:t>Fifth level</a:t>
            </a:r>
            <a:endParaRPr lang="en-US" altLang="en-US" dirty="0"/>
          </a:p>
        </p:txBody>
      </p:sp>
      <p:sp>
        <p:nvSpPr>
          <p:cNvPr id="8" name="Rectangle 7">
            <a:extLst>
              <a:ext uri="{FF2B5EF4-FFF2-40B4-BE49-F238E27FC236}">
                <a16:creationId xmlns:a16="http://schemas.microsoft.com/office/drawing/2014/main" id="{FC6365F0-CDBA-9441-AE9A-086B7D54398D}"/>
              </a:ext>
            </a:extLst>
          </p:cNvPr>
          <p:cNvSpPr/>
          <p:nvPr userDrawn="1"/>
        </p:nvSpPr>
        <p:spPr>
          <a:xfrm>
            <a:off x="1" y="1"/>
            <a:ext cx="32512000" cy="889000"/>
          </a:xfrm>
          <a:prstGeom prst="rect">
            <a:avLst/>
          </a:prstGeom>
          <a:gradFill flip="none" rotWithShape="1">
            <a:gsLst>
              <a:gs pos="0">
                <a:srgbClr val="009FE4"/>
              </a:gs>
              <a:gs pos="100000">
                <a:srgbClr val="312783"/>
              </a:gs>
              <a:gs pos="51000">
                <a:srgbClr val="312783"/>
              </a:gs>
            </a:gsLst>
            <a:lin ang="207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dirty="0"/>
          </a:p>
        </p:txBody>
      </p:sp>
      <p:sp>
        <p:nvSpPr>
          <p:cNvPr id="1029" name="Rectangle 5">
            <a:extLst>
              <a:ext uri="{FF2B5EF4-FFF2-40B4-BE49-F238E27FC236}">
                <a16:creationId xmlns:a16="http://schemas.microsoft.com/office/drawing/2014/main" id="{80BE45BE-715B-DE4B-9A72-6B283CD919D1}"/>
              </a:ext>
            </a:extLst>
          </p:cNvPr>
          <p:cNvSpPr>
            <a:spLocks noChangeArrowheads="1"/>
          </p:cNvSpPr>
          <p:nvPr userDrawn="1"/>
        </p:nvSpPr>
        <p:spPr bwMode="auto">
          <a:xfrm>
            <a:off x="20608484" y="16910022"/>
            <a:ext cx="11017956"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r" eaLnBrk="1" hangingPunct="1"/>
            <a:r>
              <a:rPr lang="en-GB" altLang="en-US" sz="5333" dirty="0" err="1">
                <a:solidFill>
                  <a:schemeClr val="tx2"/>
                </a:solidFill>
                <a:latin typeface="Nexa Light" panose="02000000000000000000" pitchFamily="2" charset="77"/>
              </a:rPr>
              <a:t>corewind.eu</a:t>
            </a:r>
            <a:endParaRPr lang="en-US" altLang="en-US" sz="5333" dirty="0">
              <a:solidFill>
                <a:schemeClr val="tx2"/>
              </a:solidFill>
              <a:latin typeface="Nexa Light" panose="02000000000000000000" pitchFamily="2" charset="77"/>
            </a:endParaRPr>
          </a:p>
        </p:txBody>
      </p:sp>
      <p:pic>
        <p:nvPicPr>
          <p:cNvPr id="1028" name="Picture 1">
            <a:extLst>
              <a:ext uri="{FF2B5EF4-FFF2-40B4-BE49-F238E27FC236}">
                <a16:creationId xmlns:a16="http://schemas.microsoft.com/office/drawing/2014/main" id="{3506BC9D-1273-9D49-AD8B-38689870DD4C}"/>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bwMode="auto">
          <a:xfrm>
            <a:off x="795405" y="16154490"/>
            <a:ext cx="3938566" cy="1918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1" r:id="rId1"/>
    <p:sldLayoutId id="2147483719" r:id="rId2"/>
    <p:sldLayoutId id="2147483722" r:id="rId3"/>
    <p:sldLayoutId id="2147483723" r:id="rId4"/>
    <p:sldLayoutId id="2147483720" r:id="rId5"/>
    <p:sldLayoutId id="2147483724" r:id="rId6"/>
    <p:sldLayoutId id="2147483725" r:id="rId7"/>
    <p:sldLayoutId id="2147483726" r:id="rId8"/>
    <p:sldLayoutId id="2147483727" r:id="rId9"/>
    <p:sldLayoutId id="2147483733" r:id="rId10"/>
    <p:sldLayoutId id="2147483734" r:id="rId11"/>
    <p:sldLayoutId id="2147483728" r:id="rId12"/>
    <p:sldLayoutId id="2147483730" r:id="rId13"/>
    <p:sldLayoutId id="2147483731" r:id="rId14"/>
    <p:sldLayoutId id="2147483732" r:id="rId15"/>
    <p:sldLayoutId id="2147483735" r:id="rId16"/>
  </p:sldLayoutIdLst>
  <p:txStyles>
    <p:titleStyle>
      <a:lvl1pPr algn="l" defTabSz="1218897" rtl="0" eaLnBrk="1" fontAlgn="base" hangingPunct="1">
        <a:spcBef>
          <a:spcPct val="0"/>
        </a:spcBef>
        <a:spcAft>
          <a:spcPct val="0"/>
        </a:spcAft>
        <a:defRPr sz="8000"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p:titleStyle>
    <p:bodyStyle>
      <a:lvl1pPr marL="914175" indent="-914175" algn="l" defTabSz="1218897" rtl="0" eaLnBrk="1" fontAlgn="base" hangingPunct="1">
        <a:spcBef>
          <a:spcPct val="20000"/>
        </a:spcBef>
        <a:spcAft>
          <a:spcPct val="0"/>
        </a:spcAft>
        <a:buFont typeface="Arial" panose="020B0604020202020204" pitchFamily="34" charset="0"/>
        <a:buChar char="•"/>
        <a:defRPr sz="6400" kern="1200">
          <a:solidFill>
            <a:srgbClr val="009FE4"/>
          </a:solidFill>
          <a:latin typeface="Calibri"/>
          <a:ea typeface="ヒラギノ角ゴ Pro W3" charset="0"/>
          <a:cs typeface="Calibri"/>
        </a:defRPr>
      </a:lvl1pPr>
      <a:lvl2pPr marL="1980708" indent="-761808" algn="l" defTabSz="1218897" rtl="0" eaLnBrk="1" fontAlgn="base" hangingPunct="1">
        <a:spcBef>
          <a:spcPct val="20000"/>
        </a:spcBef>
        <a:spcAft>
          <a:spcPct val="0"/>
        </a:spcAft>
        <a:buSzPct val="101000"/>
        <a:buFont typeface="Arial" panose="020B0604020202020204" pitchFamily="34" charset="0"/>
        <a:buChar char="•"/>
        <a:defRPr sz="5866" kern="1200">
          <a:solidFill>
            <a:schemeClr val="tx1"/>
          </a:solidFill>
          <a:latin typeface="Calibri"/>
          <a:ea typeface="ヒラギノ角ゴ Pro W3" charset="0"/>
          <a:cs typeface="Calibri"/>
        </a:defRPr>
      </a:lvl2pPr>
      <a:lvl3pPr marL="3047242" indent="-609450" algn="l" defTabSz="1218897" rtl="0" eaLnBrk="1" fontAlgn="base" hangingPunct="1">
        <a:spcBef>
          <a:spcPct val="20000"/>
        </a:spcBef>
        <a:spcAft>
          <a:spcPct val="0"/>
        </a:spcAft>
        <a:buClr>
          <a:srgbClr val="7A7A7A"/>
        </a:buClr>
        <a:buFont typeface="Arial" panose="020B0604020202020204" pitchFamily="34" charset="0"/>
        <a:buChar char="•"/>
        <a:defRPr sz="5333" kern="1200">
          <a:solidFill>
            <a:srgbClr val="7A7A7A"/>
          </a:solidFill>
          <a:latin typeface="Calibri"/>
          <a:ea typeface="ヒラギノ角ゴ Pro W3" charset="0"/>
          <a:cs typeface="Calibri"/>
        </a:defRPr>
      </a:lvl3pPr>
      <a:lvl4pPr marL="4266133" indent="-609450" algn="l" defTabSz="1218897" rtl="0" eaLnBrk="1" fontAlgn="base" hangingPunct="1">
        <a:spcBef>
          <a:spcPct val="20000"/>
        </a:spcBef>
        <a:spcAft>
          <a:spcPct val="0"/>
        </a:spcAft>
        <a:buSzPct val="70000"/>
        <a:buFont typeface="Wingdings" pitchFamily="2" charset="2"/>
        <a:buChar char="§"/>
        <a:defRPr kern="1200">
          <a:solidFill>
            <a:schemeClr val="tx1"/>
          </a:solidFill>
          <a:latin typeface="Calibri"/>
          <a:ea typeface="ヒラギノ角ゴ Pro W3" charset="0"/>
          <a:cs typeface="Calibri"/>
        </a:defRPr>
      </a:lvl4pPr>
      <a:lvl5pPr marL="5485025" indent="-609450" algn="l" defTabSz="1218897" rtl="0" eaLnBrk="1" fontAlgn="base" hangingPunct="1">
        <a:spcBef>
          <a:spcPct val="20000"/>
        </a:spcBef>
        <a:spcAft>
          <a:spcPct val="0"/>
        </a:spcAft>
        <a:buSzPct val="75000"/>
        <a:buFont typeface="Wingdings" pitchFamily="2" charset="2"/>
        <a:buChar char="§"/>
        <a:defRPr sz="4266" kern="1200">
          <a:solidFill>
            <a:schemeClr val="tx1"/>
          </a:solidFill>
          <a:latin typeface="Calibri"/>
          <a:ea typeface="ヒラギノ角ゴ Pro W3" charset="0"/>
          <a:cs typeface="Calibri"/>
        </a:defRPr>
      </a:lvl5pPr>
      <a:lvl6pPr marL="6703925" indent="-609450" algn="l" defTabSz="1218897" rtl="0" eaLnBrk="1" latinLnBrk="0" hangingPunct="1">
        <a:spcBef>
          <a:spcPct val="20000"/>
        </a:spcBef>
        <a:buFont typeface="Arial"/>
        <a:buChar char="•"/>
        <a:defRPr sz="5333" kern="1200">
          <a:solidFill>
            <a:schemeClr val="tx1"/>
          </a:solidFill>
          <a:latin typeface="+mn-lt"/>
          <a:ea typeface="+mn-ea"/>
          <a:cs typeface="+mn-cs"/>
        </a:defRPr>
      </a:lvl6pPr>
      <a:lvl7pPr marL="7922817" indent="-609450" algn="l" defTabSz="1218897" rtl="0" eaLnBrk="1" latinLnBrk="0" hangingPunct="1">
        <a:spcBef>
          <a:spcPct val="20000"/>
        </a:spcBef>
        <a:buFont typeface="Arial"/>
        <a:buChar char="•"/>
        <a:defRPr sz="5333" kern="1200">
          <a:solidFill>
            <a:schemeClr val="tx1"/>
          </a:solidFill>
          <a:latin typeface="+mn-lt"/>
          <a:ea typeface="+mn-ea"/>
          <a:cs typeface="+mn-cs"/>
        </a:defRPr>
      </a:lvl7pPr>
      <a:lvl8pPr marL="9141717" indent="-609450" algn="l" defTabSz="1218897" rtl="0" eaLnBrk="1" latinLnBrk="0" hangingPunct="1">
        <a:spcBef>
          <a:spcPct val="20000"/>
        </a:spcBef>
        <a:buFont typeface="Arial"/>
        <a:buChar char="•"/>
        <a:defRPr sz="5333" kern="1200">
          <a:solidFill>
            <a:schemeClr val="tx1"/>
          </a:solidFill>
          <a:latin typeface="+mn-lt"/>
          <a:ea typeface="+mn-ea"/>
          <a:cs typeface="+mn-cs"/>
        </a:defRPr>
      </a:lvl8pPr>
      <a:lvl9pPr marL="10360608" indent="-609450" algn="l" defTabSz="1218897" rtl="0" eaLnBrk="1" latinLnBrk="0" hangingPunct="1">
        <a:spcBef>
          <a:spcPct val="20000"/>
        </a:spcBef>
        <a:buFont typeface="Arial"/>
        <a:buChar char="•"/>
        <a:defRPr sz="5333" kern="1200">
          <a:solidFill>
            <a:schemeClr val="tx1"/>
          </a:solidFill>
          <a:latin typeface="+mn-lt"/>
          <a:ea typeface="+mn-ea"/>
          <a:cs typeface="+mn-cs"/>
        </a:defRPr>
      </a:lvl9pPr>
    </p:bodyStyle>
    <p:otherStyle>
      <a:defPPr>
        <a:defRPr lang="en-US"/>
      </a:defPPr>
      <a:lvl1pPr marL="0" algn="l" defTabSz="1218897" rtl="0" eaLnBrk="1" latinLnBrk="0" hangingPunct="1">
        <a:defRPr sz="4800" kern="1200">
          <a:solidFill>
            <a:schemeClr val="tx1"/>
          </a:solidFill>
          <a:latin typeface="+mn-lt"/>
          <a:ea typeface="+mn-ea"/>
          <a:cs typeface="+mn-cs"/>
        </a:defRPr>
      </a:lvl1pPr>
      <a:lvl2pPr marL="1218897" algn="l" defTabSz="1218897" rtl="0" eaLnBrk="1" latinLnBrk="0" hangingPunct="1">
        <a:defRPr sz="4800" kern="1200">
          <a:solidFill>
            <a:schemeClr val="tx1"/>
          </a:solidFill>
          <a:latin typeface="+mn-lt"/>
          <a:ea typeface="+mn-ea"/>
          <a:cs typeface="+mn-cs"/>
        </a:defRPr>
      </a:lvl2pPr>
      <a:lvl3pPr marL="2437792" algn="l" defTabSz="1218897" rtl="0" eaLnBrk="1" latinLnBrk="0" hangingPunct="1">
        <a:defRPr sz="4800" kern="1200">
          <a:solidFill>
            <a:schemeClr val="tx1"/>
          </a:solidFill>
          <a:latin typeface="+mn-lt"/>
          <a:ea typeface="+mn-ea"/>
          <a:cs typeface="+mn-cs"/>
        </a:defRPr>
      </a:lvl3pPr>
      <a:lvl4pPr marL="3656683" algn="l" defTabSz="1218897" rtl="0" eaLnBrk="1" latinLnBrk="0" hangingPunct="1">
        <a:defRPr sz="4800" kern="1200">
          <a:solidFill>
            <a:schemeClr val="tx1"/>
          </a:solidFill>
          <a:latin typeface="+mn-lt"/>
          <a:ea typeface="+mn-ea"/>
          <a:cs typeface="+mn-cs"/>
        </a:defRPr>
      </a:lvl4pPr>
      <a:lvl5pPr marL="4875583" algn="l" defTabSz="1218897" rtl="0" eaLnBrk="1" latinLnBrk="0" hangingPunct="1">
        <a:defRPr sz="4800" kern="1200">
          <a:solidFill>
            <a:schemeClr val="tx1"/>
          </a:solidFill>
          <a:latin typeface="+mn-lt"/>
          <a:ea typeface="+mn-ea"/>
          <a:cs typeface="+mn-cs"/>
        </a:defRPr>
      </a:lvl5pPr>
      <a:lvl6pPr marL="6094475" algn="l" defTabSz="1218897" rtl="0" eaLnBrk="1" latinLnBrk="0" hangingPunct="1">
        <a:defRPr sz="4800" kern="1200">
          <a:solidFill>
            <a:schemeClr val="tx1"/>
          </a:solidFill>
          <a:latin typeface="+mn-lt"/>
          <a:ea typeface="+mn-ea"/>
          <a:cs typeface="+mn-cs"/>
        </a:defRPr>
      </a:lvl6pPr>
      <a:lvl7pPr marL="7313375" algn="l" defTabSz="1218897" rtl="0" eaLnBrk="1" latinLnBrk="0" hangingPunct="1">
        <a:defRPr sz="4800" kern="1200">
          <a:solidFill>
            <a:schemeClr val="tx1"/>
          </a:solidFill>
          <a:latin typeface="+mn-lt"/>
          <a:ea typeface="+mn-ea"/>
          <a:cs typeface="+mn-cs"/>
        </a:defRPr>
      </a:lvl7pPr>
      <a:lvl8pPr marL="8532267" algn="l" defTabSz="1218897" rtl="0" eaLnBrk="1" latinLnBrk="0" hangingPunct="1">
        <a:defRPr sz="4800" kern="1200">
          <a:solidFill>
            <a:schemeClr val="tx1"/>
          </a:solidFill>
          <a:latin typeface="+mn-lt"/>
          <a:ea typeface="+mn-ea"/>
          <a:cs typeface="+mn-cs"/>
        </a:defRPr>
      </a:lvl8pPr>
      <a:lvl9pPr marL="9751164" algn="l" defTabSz="1218897"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6.xml"/><Relationship Id="rId6" Type="http://schemas.openxmlformats.org/officeDocument/2006/relationships/image" Target="../media/image69.png"/><Relationship Id="rId5" Type="http://schemas.openxmlformats.org/officeDocument/2006/relationships/image" Target="../media/image68.tiff"/><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5.png"/><Relationship Id="rId2" Type="http://schemas.openxmlformats.org/officeDocument/2006/relationships/image" Target="../media/image66.png"/><Relationship Id="rId1" Type="http://schemas.openxmlformats.org/officeDocument/2006/relationships/slideLayout" Target="../slideLayouts/slideLayout1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hyperlink" Target="https://zenodo.org/communities/corewind/?page=1&amp;size=20" TargetMode="External"/><Relationship Id="rId2" Type="http://schemas.openxmlformats.org/officeDocument/2006/relationships/hyperlink" Target="http://corewind.eu/publication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linkedin.com/company/corewind/" TargetMode="External"/><Relationship Id="rId2" Type="http://schemas.openxmlformats.org/officeDocument/2006/relationships/hyperlink" Target="https://twitter.com/corewindeu"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gif"/><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15.png"/><Relationship Id="rId3" Type="http://schemas.openxmlformats.org/officeDocument/2006/relationships/image" Target="../media/image28.png"/><Relationship Id="rId7" Type="http://schemas.openxmlformats.org/officeDocument/2006/relationships/diagramData" Target="../diagrams/data1.xml"/><Relationship Id="rId12" Type="http://schemas.openxmlformats.org/officeDocument/2006/relationships/image" Target="../media/image32.png"/><Relationship Id="rId17" Type="http://schemas.openxmlformats.org/officeDocument/2006/relationships/image" Target="../media/image35.png"/><Relationship Id="rId2" Type="http://schemas.openxmlformats.org/officeDocument/2006/relationships/image" Target="../media/image27.png"/><Relationship Id="rId16" Type="http://schemas.openxmlformats.org/officeDocument/2006/relationships/image" Target="../media/image34.png"/><Relationship Id="rId1" Type="http://schemas.openxmlformats.org/officeDocument/2006/relationships/slideLayout" Target="../slideLayouts/slideLayout16.xml"/><Relationship Id="rId6" Type="http://schemas.openxmlformats.org/officeDocument/2006/relationships/image" Target="../media/image31.png"/><Relationship Id="rId11" Type="http://schemas.microsoft.com/office/2007/relationships/diagramDrawing" Target="../diagrams/drawing1.xml"/><Relationship Id="rId5" Type="http://schemas.openxmlformats.org/officeDocument/2006/relationships/image" Target="../media/image30.jpeg"/><Relationship Id="rId15" Type="http://schemas.openxmlformats.org/officeDocument/2006/relationships/image" Target="../media/image33.gif"/><Relationship Id="rId10" Type="http://schemas.openxmlformats.org/officeDocument/2006/relationships/diagramColors" Target="../diagrams/colors1.xml"/><Relationship Id="rId4" Type="http://schemas.openxmlformats.org/officeDocument/2006/relationships/image" Target="../media/image29.png"/><Relationship Id="rId9" Type="http://schemas.openxmlformats.org/officeDocument/2006/relationships/diagramQuickStyle" Target="../diagrams/quickStyle1.xml"/><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emf"/><Relationship Id="rId2" Type="http://schemas.openxmlformats.org/officeDocument/2006/relationships/image" Target="../media/image52.png"/><Relationship Id="rId1" Type="http://schemas.openxmlformats.org/officeDocument/2006/relationships/slideLayout" Target="../slideLayouts/slideLayout16.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26665-DB86-0F46-A73F-B3053CD46333}"/>
              </a:ext>
            </a:extLst>
          </p:cNvPr>
          <p:cNvSpPr>
            <a:spLocks noGrp="1"/>
          </p:cNvSpPr>
          <p:nvPr>
            <p:ph type="title"/>
          </p:nvPr>
        </p:nvSpPr>
        <p:spPr>
          <a:xfrm>
            <a:off x="16427151" y="5903640"/>
            <a:ext cx="14786533" cy="6141155"/>
          </a:xfrm>
        </p:spPr>
        <p:txBody>
          <a:bodyPr/>
          <a:lstStyle/>
          <a:p>
            <a:r>
              <a:rPr lang="en-US" dirty="0"/>
              <a:t>Workshop on Offshore Renewable Energy</a:t>
            </a:r>
            <a:br>
              <a:rPr lang="en-US" dirty="0"/>
            </a:br>
            <a:r>
              <a:rPr lang="en-US" dirty="0" smtClean="0"/>
              <a:t>: </a:t>
            </a:r>
            <a:r>
              <a:rPr lang="en-US" dirty="0"/>
              <a:t>the COREWIND project</a:t>
            </a:r>
          </a:p>
        </p:txBody>
      </p:sp>
      <p:sp>
        <p:nvSpPr>
          <p:cNvPr id="3" name="Content Placeholder 2">
            <a:extLst>
              <a:ext uri="{FF2B5EF4-FFF2-40B4-BE49-F238E27FC236}">
                <a16:creationId xmlns:a16="http://schemas.microsoft.com/office/drawing/2014/main" id="{F4FBB2E4-834A-1045-AE78-AC0683018BA7}"/>
              </a:ext>
            </a:extLst>
          </p:cNvPr>
          <p:cNvSpPr>
            <a:spLocks noGrp="1"/>
          </p:cNvSpPr>
          <p:nvPr>
            <p:ph idx="11"/>
          </p:nvPr>
        </p:nvSpPr>
        <p:spPr>
          <a:xfrm>
            <a:off x="16400017" y="14068915"/>
            <a:ext cx="6720309" cy="1405275"/>
          </a:xfrm>
        </p:spPr>
        <p:txBody>
          <a:bodyPr/>
          <a:lstStyle/>
          <a:p>
            <a:r>
              <a:rPr lang="en-US" altLang="en-US" dirty="0" smtClean="0">
                <a:latin typeface="Calibri" panose="020F0502020204030204" pitchFamily="34" charset="0"/>
                <a:ea typeface="ヒラギノ角ゴ Pro W3" panose="020B0300000000000000" pitchFamily="34" charset="-128"/>
              </a:rPr>
              <a:t>October 2022</a:t>
            </a:r>
            <a:endParaRPr lang="en-US" altLang="en-US" dirty="0">
              <a:latin typeface="Calibri" panose="020F0502020204030204" pitchFamily="34" charset="0"/>
              <a:ea typeface="ヒラギノ角ゴ Pro W3" panose="020B0300000000000000" pitchFamily="34" charset="-128"/>
            </a:endParaRPr>
          </a:p>
        </p:txBody>
      </p:sp>
      <p:sp>
        <p:nvSpPr>
          <p:cNvPr id="4" name="Content Placeholder 3">
            <a:extLst>
              <a:ext uri="{FF2B5EF4-FFF2-40B4-BE49-F238E27FC236}">
                <a16:creationId xmlns:a16="http://schemas.microsoft.com/office/drawing/2014/main" id="{AF37FB28-94AD-4544-96F6-346F65AE3404}"/>
              </a:ext>
            </a:extLst>
          </p:cNvPr>
          <p:cNvSpPr>
            <a:spLocks noGrp="1"/>
          </p:cNvSpPr>
          <p:nvPr>
            <p:ph idx="1"/>
          </p:nvPr>
        </p:nvSpPr>
        <p:spPr>
          <a:xfrm>
            <a:off x="18777346" y="16200784"/>
            <a:ext cx="10030967" cy="1066960"/>
          </a:xfrm>
        </p:spPr>
        <p:txBody>
          <a:bodyPr/>
          <a:lstStyle/>
          <a:p>
            <a:r>
              <a:rPr lang="en-US" sz="4400" b="1" dirty="0"/>
              <a:t>Dr. Jose Luis </a:t>
            </a:r>
            <a:r>
              <a:rPr lang="en-US" sz="4400" b="1" dirty="0" err="1"/>
              <a:t>Domínguez</a:t>
            </a:r>
            <a:r>
              <a:rPr lang="en-US" sz="4400" b="1" dirty="0"/>
              <a:t>-García</a:t>
            </a:r>
          </a:p>
        </p:txBody>
      </p:sp>
      <p:sp>
        <p:nvSpPr>
          <p:cNvPr id="6" name="Content Placeholder 3">
            <a:extLst>
              <a:ext uri="{FF2B5EF4-FFF2-40B4-BE49-F238E27FC236}">
                <a16:creationId xmlns:a16="http://schemas.microsoft.com/office/drawing/2014/main" id="{AF37FB28-94AD-4544-96F6-346F65AE3404}"/>
              </a:ext>
            </a:extLst>
          </p:cNvPr>
          <p:cNvSpPr txBox="1">
            <a:spLocks/>
          </p:cNvSpPr>
          <p:nvPr/>
        </p:nvSpPr>
        <p:spPr bwMode="auto">
          <a:xfrm>
            <a:off x="18795652" y="16927379"/>
            <a:ext cx="10030967" cy="106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defTabSz="1218897" rtl="0" eaLnBrk="1" fontAlgn="base" hangingPunct="1">
              <a:lnSpc>
                <a:spcPct val="80000"/>
              </a:lnSpc>
              <a:spcBef>
                <a:spcPct val="20000"/>
              </a:spcBef>
              <a:spcAft>
                <a:spcPct val="0"/>
              </a:spcAft>
              <a:buFont typeface="Arial" panose="020B0604020202020204" pitchFamily="34" charset="0"/>
              <a:buNone/>
              <a:defRPr sz="4800" kern="1200" baseline="0">
                <a:solidFill>
                  <a:srgbClr val="312783"/>
                </a:solidFill>
                <a:latin typeface="Calibri"/>
                <a:ea typeface="ヒラギノ角ゴ Pro W3" charset="0"/>
                <a:cs typeface="Calibri"/>
              </a:defRPr>
            </a:lvl1pPr>
            <a:lvl2pPr marL="1980708" indent="-761808" algn="l" defTabSz="1218897" rtl="0" eaLnBrk="1" fontAlgn="base" hangingPunct="1">
              <a:spcBef>
                <a:spcPct val="20000"/>
              </a:spcBef>
              <a:spcAft>
                <a:spcPct val="0"/>
              </a:spcAft>
              <a:buSzPct val="101000"/>
              <a:buFont typeface="Arial" panose="020B0604020202020204" pitchFamily="34" charset="0"/>
              <a:buChar char="•"/>
              <a:defRPr sz="5866" kern="1200">
                <a:solidFill>
                  <a:schemeClr val="tx1"/>
                </a:solidFill>
                <a:latin typeface="Calibri"/>
                <a:ea typeface="ヒラギノ角ゴ Pro W3" charset="0"/>
                <a:cs typeface="Calibri"/>
              </a:defRPr>
            </a:lvl2pPr>
            <a:lvl3pPr marL="3047242" indent="-609450" algn="l" defTabSz="1218897" rtl="0" eaLnBrk="1" fontAlgn="base" hangingPunct="1">
              <a:spcBef>
                <a:spcPct val="20000"/>
              </a:spcBef>
              <a:spcAft>
                <a:spcPct val="0"/>
              </a:spcAft>
              <a:buClr>
                <a:srgbClr val="7A7A7A"/>
              </a:buClr>
              <a:buFont typeface="Arial" panose="020B0604020202020204" pitchFamily="34" charset="0"/>
              <a:buChar char="•"/>
              <a:defRPr sz="5333" kern="1200">
                <a:solidFill>
                  <a:srgbClr val="7A7A7A"/>
                </a:solidFill>
                <a:latin typeface="Calibri"/>
                <a:ea typeface="ヒラギノ角ゴ Pro W3" charset="0"/>
                <a:cs typeface="Calibri"/>
              </a:defRPr>
            </a:lvl3pPr>
            <a:lvl4pPr marL="4266133" indent="-609450" algn="l" defTabSz="1218897" rtl="0" eaLnBrk="1" fontAlgn="base" hangingPunct="1">
              <a:spcBef>
                <a:spcPct val="20000"/>
              </a:spcBef>
              <a:spcAft>
                <a:spcPct val="0"/>
              </a:spcAft>
              <a:buSzPct val="70000"/>
              <a:buFont typeface="Wingdings" pitchFamily="2" charset="2"/>
              <a:buChar char="§"/>
              <a:defRPr kern="1200">
                <a:solidFill>
                  <a:schemeClr val="tx1"/>
                </a:solidFill>
                <a:latin typeface="Calibri"/>
                <a:ea typeface="ヒラギノ角ゴ Pro W3" charset="0"/>
                <a:cs typeface="Calibri"/>
              </a:defRPr>
            </a:lvl4pPr>
            <a:lvl5pPr marL="5485025" indent="-609450" algn="l" defTabSz="1218897" rtl="0" eaLnBrk="1" fontAlgn="base" hangingPunct="1">
              <a:spcBef>
                <a:spcPct val="20000"/>
              </a:spcBef>
              <a:spcAft>
                <a:spcPct val="0"/>
              </a:spcAft>
              <a:buSzPct val="75000"/>
              <a:buFont typeface="Wingdings" pitchFamily="2" charset="2"/>
              <a:buChar char="§"/>
              <a:defRPr sz="4266" kern="1200">
                <a:solidFill>
                  <a:schemeClr val="tx1"/>
                </a:solidFill>
                <a:latin typeface="Calibri"/>
                <a:ea typeface="ヒラギノ角ゴ Pro W3" charset="0"/>
                <a:cs typeface="Calibri"/>
              </a:defRPr>
            </a:lvl5pPr>
            <a:lvl6pPr marL="6703925" indent="-609450" algn="l" defTabSz="1218897" rtl="0" eaLnBrk="1" latinLnBrk="0" hangingPunct="1">
              <a:spcBef>
                <a:spcPct val="20000"/>
              </a:spcBef>
              <a:buFont typeface="Arial"/>
              <a:buChar char="•"/>
              <a:defRPr sz="5333" kern="1200">
                <a:solidFill>
                  <a:schemeClr val="tx1"/>
                </a:solidFill>
                <a:latin typeface="+mn-lt"/>
                <a:ea typeface="+mn-ea"/>
                <a:cs typeface="+mn-cs"/>
              </a:defRPr>
            </a:lvl6pPr>
            <a:lvl7pPr marL="7922817" indent="-609450" algn="l" defTabSz="1218897" rtl="0" eaLnBrk="1" latinLnBrk="0" hangingPunct="1">
              <a:spcBef>
                <a:spcPct val="20000"/>
              </a:spcBef>
              <a:buFont typeface="Arial"/>
              <a:buChar char="•"/>
              <a:defRPr sz="5333" kern="1200">
                <a:solidFill>
                  <a:schemeClr val="tx1"/>
                </a:solidFill>
                <a:latin typeface="+mn-lt"/>
                <a:ea typeface="+mn-ea"/>
                <a:cs typeface="+mn-cs"/>
              </a:defRPr>
            </a:lvl7pPr>
            <a:lvl8pPr marL="9141717" indent="-609450" algn="l" defTabSz="1218897" rtl="0" eaLnBrk="1" latinLnBrk="0" hangingPunct="1">
              <a:spcBef>
                <a:spcPct val="20000"/>
              </a:spcBef>
              <a:buFont typeface="Arial"/>
              <a:buChar char="•"/>
              <a:defRPr sz="5333" kern="1200">
                <a:solidFill>
                  <a:schemeClr val="tx1"/>
                </a:solidFill>
                <a:latin typeface="+mn-lt"/>
                <a:ea typeface="+mn-ea"/>
                <a:cs typeface="+mn-cs"/>
              </a:defRPr>
            </a:lvl8pPr>
            <a:lvl9pPr marL="10360608" indent="-609450" algn="l" defTabSz="1218897" rtl="0" eaLnBrk="1" latinLnBrk="0" hangingPunct="1">
              <a:spcBef>
                <a:spcPct val="20000"/>
              </a:spcBef>
              <a:buFont typeface="Arial"/>
              <a:buChar char="•"/>
              <a:defRPr sz="5333" kern="1200">
                <a:solidFill>
                  <a:schemeClr val="tx1"/>
                </a:solidFill>
                <a:latin typeface="+mn-lt"/>
                <a:ea typeface="+mn-ea"/>
                <a:cs typeface="+mn-cs"/>
              </a:defRPr>
            </a:lvl9pPr>
          </a:lstStyle>
          <a:p>
            <a:endParaRPr lang="en-US" sz="4400" b="1" dirty="0"/>
          </a:p>
        </p:txBody>
      </p:sp>
      <p:sp>
        <p:nvSpPr>
          <p:cNvPr id="7" name="Content Placeholder 4">
            <a:extLst>
              <a:ext uri="{FF2B5EF4-FFF2-40B4-BE49-F238E27FC236}">
                <a16:creationId xmlns:a16="http://schemas.microsoft.com/office/drawing/2014/main" id="{B01A7B2F-11D5-9945-833D-DF113D36684B}"/>
              </a:ext>
            </a:extLst>
          </p:cNvPr>
          <p:cNvSpPr txBox="1">
            <a:spLocks/>
          </p:cNvSpPr>
          <p:nvPr/>
        </p:nvSpPr>
        <p:spPr bwMode="auto">
          <a:xfrm>
            <a:off x="18814674" y="17545222"/>
            <a:ext cx="9838170" cy="117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defTabSz="1218897" rtl="0" eaLnBrk="1" fontAlgn="base" hangingPunct="1">
              <a:lnSpc>
                <a:spcPct val="80000"/>
              </a:lnSpc>
              <a:spcBef>
                <a:spcPct val="20000"/>
              </a:spcBef>
              <a:spcAft>
                <a:spcPct val="0"/>
              </a:spcAft>
              <a:buFont typeface="Arial" panose="020B0604020202020204" pitchFamily="34" charset="0"/>
              <a:buNone/>
              <a:defRPr sz="4800" i="1" kern="1200" baseline="0">
                <a:solidFill>
                  <a:srgbClr val="009FE4"/>
                </a:solidFill>
                <a:latin typeface="Calibri"/>
                <a:ea typeface="ヒラギノ角ゴ Pro W3" charset="0"/>
                <a:cs typeface="Calibri"/>
              </a:defRPr>
            </a:lvl1pPr>
            <a:lvl2pPr marL="1980708" indent="-761808" algn="l" defTabSz="1218897" rtl="0" eaLnBrk="1" fontAlgn="base" hangingPunct="1">
              <a:spcBef>
                <a:spcPct val="20000"/>
              </a:spcBef>
              <a:spcAft>
                <a:spcPct val="0"/>
              </a:spcAft>
              <a:buSzPct val="101000"/>
              <a:buFont typeface="Arial" panose="020B0604020202020204" pitchFamily="34" charset="0"/>
              <a:buChar char="•"/>
              <a:defRPr sz="5866" kern="1200">
                <a:solidFill>
                  <a:schemeClr val="tx1"/>
                </a:solidFill>
                <a:latin typeface="Calibri"/>
                <a:ea typeface="ヒラギノ角ゴ Pro W3" charset="0"/>
                <a:cs typeface="Calibri"/>
              </a:defRPr>
            </a:lvl2pPr>
            <a:lvl3pPr marL="3047242" indent="-609450" algn="l" defTabSz="1218897" rtl="0" eaLnBrk="1" fontAlgn="base" hangingPunct="1">
              <a:spcBef>
                <a:spcPct val="20000"/>
              </a:spcBef>
              <a:spcAft>
                <a:spcPct val="0"/>
              </a:spcAft>
              <a:buClr>
                <a:srgbClr val="7A7A7A"/>
              </a:buClr>
              <a:buFont typeface="Arial" panose="020B0604020202020204" pitchFamily="34" charset="0"/>
              <a:buChar char="•"/>
              <a:defRPr sz="5333" kern="1200">
                <a:solidFill>
                  <a:srgbClr val="7A7A7A"/>
                </a:solidFill>
                <a:latin typeface="Calibri"/>
                <a:ea typeface="ヒラギノ角ゴ Pro W3" charset="0"/>
                <a:cs typeface="Calibri"/>
              </a:defRPr>
            </a:lvl3pPr>
            <a:lvl4pPr marL="4266133" indent="-609450" algn="l" defTabSz="1218897" rtl="0" eaLnBrk="1" fontAlgn="base" hangingPunct="1">
              <a:spcBef>
                <a:spcPct val="20000"/>
              </a:spcBef>
              <a:spcAft>
                <a:spcPct val="0"/>
              </a:spcAft>
              <a:buSzPct val="70000"/>
              <a:buFont typeface="Wingdings" pitchFamily="2" charset="2"/>
              <a:buChar char="§"/>
              <a:defRPr kern="1200">
                <a:solidFill>
                  <a:schemeClr val="tx1"/>
                </a:solidFill>
                <a:latin typeface="Calibri"/>
                <a:ea typeface="ヒラギノ角ゴ Pro W3" charset="0"/>
                <a:cs typeface="Calibri"/>
              </a:defRPr>
            </a:lvl4pPr>
            <a:lvl5pPr marL="5485025" indent="-609450" algn="l" defTabSz="1218897" rtl="0" eaLnBrk="1" fontAlgn="base" hangingPunct="1">
              <a:spcBef>
                <a:spcPct val="20000"/>
              </a:spcBef>
              <a:spcAft>
                <a:spcPct val="0"/>
              </a:spcAft>
              <a:buSzPct val="75000"/>
              <a:buFont typeface="Wingdings" pitchFamily="2" charset="2"/>
              <a:buChar char="§"/>
              <a:defRPr sz="4266" kern="1200">
                <a:solidFill>
                  <a:schemeClr val="tx1"/>
                </a:solidFill>
                <a:latin typeface="Calibri"/>
                <a:ea typeface="ヒラギノ角ゴ Pro W3" charset="0"/>
                <a:cs typeface="Calibri"/>
              </a:defRPr>
            </a:lvl5pPr>
            <a:lvl6pPr marL="6703925" indent="-609450" algn="l" defTabSz="1218897" rtl="0" eaLnBrk="1" latinLnBrk="0" hangingPunct="1">
              <a:spcBef>
                <a:spcPct val="20000"/>
              </a:spcBef>
              <a:buFont typeface="Arial"/>
              <a:buChar char="•"/>
              <a:defRPr sz="5333" kern="1200">
                <a:solidFill>
                  <a:schemeClr val="tx1"/>
                </a:solidFill>
                <a:latin typeface="+mn-lt"/>
                <a:ea typeface="+mn-ea"/>
                <a:cs typeface="+mn-cs"/>
              </a:defRPr>
            </a:lvl6pPr>
            <a:lvl7pPr marL="7922817" indent="-609450" algn="l" defTabSz="1218897" rtl="0" eaLnBrk="1" latinLnBrk="0" hangingPunct="1">
              <a:spcBef>
                <a:spcPct val="20000"/>
              </a:spcBef>
              <a:buFont typeface="Arial"/>
              <a:buChar char="•"/>
              <a:defRPr sz="5333" kern="1200">
                <a:solidFill>
                  <a:schemeClr val="tx1"/>
                </a:solidFill>
                <a:latin typeface="+mn-lt"/>
                <a:ea typeface="+mn-ea"/>
                <a:cs typeface="+mn-cs"/>
              </a:defRPr>
            </a:lvl7pPr>
            <a:lvl8pPr marL="9141717" indent="-609450" algn="l" defTabSz="1218897" rtl="0" eaLnBrk="1" latinLnBrk="0" hangingPunct="1">
              <a:spcBef>
                <a:spcPct val="20000"/>
              </a:spcBef>
              <a:buFont typeface="Arial"/>
              <a:buChar char="•"/>
              <a:defRPr sz="5333" kern="1200">
                <a:solidFill>
                  <a:schemeClr val="tx1"/>
                </a:solidFill>
                <a:latin typeface="+mn-lt"/>
                <a:ea typeface="+mn-ea"/>
                <a:cs typeface="+mn-cs"/>
              </a:defRPr>
            </a:lvl8pPr>
            <a:lvl9pPr marL="10360608" indent="-609450" algn="l" defTabSz="1218897" rtl="0" eaLnBrk="1" latinLnBrk="0" hangingPunct="1">
              <a:spcBef>
                <a:spcPct val="20000"/>
              </a:spcBef>
              <a:buFont typeface="Arial"/>
              <a:buChar char="•"/>
              <a:defRPr sz="5333" kern="1200">
                <a:solidFill>
                  <a:schemeClr val="tx1"/>
                </a:solidFill>
                <a:latin typeface="+mn-lt"/>
                <a:ea typeface="+mn-ea"/>
                <a:cs typeface="+mn-cs"/>
              </a:defRPr>
            </a:lvl9pPr>
          </a:lstStyle>
          <a:p>
            <a:r>
              <a:rPr lang="en-US" sz="4000" dirty="0"/>
              <a:t>IREC – Project </a:t>
            </a:r>
            <a:r>
              <a:rPr lang="en-US" sz="4000" dirty="0" smtClean="0"/>
              <a:t>coordinator</a:t>
            </a:r>
            <a:endParaRPr lang="en-US" sz="4000" dirty="0"/>
          </a:p>
        </p:txBody>
      </p:sp>
    </p:spTree>
    <p:extLst>
      <p:ext uri="{BB962C8B-B14F-4D97-AF65-F5344CB8AC3E}">
        <p14:creationId xmlns:p14="http://schemas.microsoft.com/office/powerpoint/2010/main" val="15864595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F09D178-72F3-3349-B303-2FBA323820BA}"/>
              </a:ext>
            </a:extLst>
          </p:cNvPr>
          <p:cNvSpPr txBox="1">
            <a:spLocks/>
          </p:cNvSpPr>
          <p:nvPr/>
        </p:nvSpPr>
        <p:spPr bwMode="auto">
          <a:xfrm>
            <a:off x="2969442" y="1314939"/>
            <a:ext cx="26786976"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US" altLang="en-US" sz="8000" dirty="0">
                <a:latin typeface="Calibri" panose="020F0502020204030204" pitchFamily="34" charset="0"/>
                <a:ea typeface="ヒラギノ角ゴ Pro W3" panose="020B0300000000000000" pitchFamily="34" charset="-128"/>
              </a:rPr>
              <a:t>WP5: Experimental testing</a:t>
            </a:r>
            <a:endParaRPr lang="en-US" sz="8000" dirty="0"/>
          </a:p>
        </p:txBody>
      </p:sp>
      <p:sp>
        <p:nvSpPr>
          <p:cNvPr id="25" name="Title 1"/>
          <p:cNvSpPr txBox="1">
            <a:spLocks/>
          </p:cNvSpPr>
          <p:nvPr/>
        </p:nvSpPr>
        <p:spPr bwMode="auto">
          <a:xfrm>
            <a:off x="-2646041" y="2591272"/>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6000" dirty="0"/>
              <a:t>Flume Testing</a:t>
            </a:r>
          </a:p>
        </p:txBody>
      </p:sp>
      <p:sp>
        <p:nvSpPr>
          <p:cNvPr id="26" name="Title 1"/>
          <p:cNvSpPr txBox="1">
            <a:spLocks/>
          </p:cNvSpPr>
          <p:nvPr/>
        </p:nvSpPr>
        <p:spPr bwMode="auto">
          <a:xfrm>
            <a:off x="20684551" y="2591272"/>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6000" dirty="0"/>
              <a:t>Field Testing of materials</a:t>
            </a:r>
          </a:p>
        </p:txBody>
      </p:sp>
      <p:sp>
        <p:nvSpPr>
          <p:cNvPr id="17" name="Title 1"/>
          <p:cNvSpPr txBox="1">
            <a:spLocks/>
          </p:cNvSpPr>
          <p:nvPr/>
        </p:nvSpPr>
        <p:spPr bwMode="auto">
          <a:xfrm>
            <a:off x="19784392" y="10584160"/>
            <a:ext cx="490216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4800" dirty="0"/>
              <a:t>Dynamic Cable </a:t>
            </a:r>
          </a:p>
          <a:p>
            <a:r>
              <a:rPr lang="en-GB" sz="4800" dirty="0"/>
              <a:t>coating</a:t>
            </a:r>
          </a:p>
        </p:txBody>
      </p:sp>
      <p:sp>
        <p:nvSpPr>
          <p:cNvPr id="24" name="Title 1"/>
          <p:cNvSpPr txBox="1">
            <a:spLocks/>
          </p:cNvSpPr>
          <p:nvPr/>
        </p:nvSpPr>
        <p:spPr bwMode="auto">
          <a:xfrm>
            <a:off x="20684551" y="4175448"/>
            <a:ext cx="325833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4800" dirty="0"/>
              <a:t>Mooring chain</a:t>
            </a:r>
          </a:p>
        </p:txBody>
      </p:sp>
      <p:pic>
        <p:nvPicPr>
          <p:cNvPr id="48" name="Imagen 47" descr="C:\Users\jldominguez\AppData\Local\Microsoft\Windows\INetCache\Content.MSO\5D881F3F.tmp"/>
          <p:cNvPicPr/>
          <p:nvPr/>
        </p:nvPicPr>
        <p:blipFill rotWithShape="1">
          <a:blip r:embed="rId2" cstate="screen">
            <a:extLst>
              <a:ext uri="{28A0092B-C50C-407E-A947-70E740481C1C}">
                <a14:useLocalDpi xmlns:a14="http://schemas.microsoft.com/office/drawing/2010/main"/>
              </a:ext>
            </a:extLst>
          </a:blip>
          <a:srcRect/>
          <a:stretch/>
        </p:blipFill>
        <p:spPr bwMode="auto">
          <a:xfrm>
            <a:off x="233138" y="8711952"/>
            <a:ext cx="6157766" cy="7521990"/>
          </a:xfrm>
          <a:prstGeom prst="rect">
            <a:avLst/>
          </a:prstGeom>
          <a:noFill/>
          <a:ln>
            <a:noFill/>
          </a:ln>
        </p:spPr>
      </p:pic>
      <p:pic>
        <p:nvPicPr>
          <p:cNvPr id="42" name="Imagen 41" descr="C:\Users\jldominguez\AppData\Local\Microsoft\Windows\INetCache\Content.MSO\3272EBC8.tmp"/>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19527340" y="5183560"/>
            <a:ext cx="13428000" cy="5531325"/>
          </a:xfrm>
          <a:prstGeom prst="rect">
            <a:avLst/>
          </a:prstGeom>
          <a:noFill/>
          <a:ln>
            <a:noFill/>
          </a:ln>
        </p:spPr>
      </p:pic>
      <p:pic>
        <p:nvPicPr>
          <p:cNvPr id="47" name="Imagen 46" descr="C:\Users\jldominguez\AppData\Local\Microsoft\Windows\INetCache\Content.MSO\DC318692.tmp"/>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9500274" y="11664280"/>
            <a:ext cx="13427509" cy="5295969"/>
          </a:xfrm>
          <a:prstGeom prst="rect">
            <a:avLst/>
          </a:prstGeom>
          <a:noFill/>
          <a:ln>
            <a:noFill/>
          </a:ln>
        </p:spPr>
      </p:pic>
      <p:pic>
        <p:nvPicPr>
          <p:cNvPr id="18" name="Imagen 114" descr="Interfaz de usuario gráfica, Gráfico&#10;&#10;Descripción generada automáticamente">
            <a:extLst>
              <a:ext uri="{FF2B5EF4-FFF2-40B4-BE49-F238E27FC236}">
                <a16:creationId xmlns:a16="http://schemas.microsoft.com/office/drawing/2014/main" id="{B8A8E646-0560-45C0-8957-1A813EAF88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126000" y="4248000"/>
            <a:ext cx="6621468" cy="4443413"/>
          </a:xfrm>
          <a:prstGeom prst="rect">
            <a:avLst/>
          </a:prstGeom>
          <a:ln>
            <a:noFill/>
          </a:ln>
          <a:extLst>
            <a:ext uri="{53640926-AAD7-44D8-BBD7-CCE9431645EC}">
              <a14:shadowObscured xmlns:a14="http://schemas.microsoft.com/office/drawing/2010/main"/>
            </a:ext>
          </a:extLst>
        </p:spPr>
      </p:pic>
      <p:pic>
        <p:nvPicPr>
          <p:cNvPr id="3" name="Imagen 2"/>
          <p:cNvPicPr>
            <a:picLocks noChangeAspect="1"/>
          </p:cNvPicPr>
          <p:nvPr/>
        </p:nvPicPr>
        <p:blipFill>
          <a:blip r:embed="rId6"/>
          <a:stretch>
            <a:fillRect/>
          </a:stretch>
        </p:blipFill>
        <p:spPr>
          <a:xfrm>
            <a:off x="7158386" y="3858166"/>
            <a:ext cx="12668586" cy="3773751"/>
          </a:xfrm>
          <a:prstGeom prst="rect">
            <a:avLst/>
          </a:prstGeom>
        </p:spPr>
      </p:pic>
      <p:pic>
        <p:nvPicPr>
          <p:cNvPr id="4" name="Imagen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81429" y="7778117"/>
            <a:ext cx="12772407" cy="6781566"/>
          </a:xfrm>
          <a:prstGeom prst="rect">
            <a:avLst/>
          </a:prstGeom>
        </p:spPr>
      </p:pic>
      <p:pic>
        <p:nvPicPr>
          <p:cNvPr id="5" name="Imagen 4"/>
          <p:cNvPicPr>
            <a:picLocks noChangeAspect="1"/>
          </p:cNvPicPr>
          <p:nvPr/>
        </p:nvPicPr>
        <p:blipFill>
          <a:blip r:embed="rId8"/>
          <a:stretch>
            <a:fillRect/>
          </a:stretch>
        </p:blipFill>
        <p:spPr>
          <a:xfrm>
            <a:off x="6974805" y="14267454"/>
            <a:ext cx="12668586" cy="3773751"/>
          </a:xfrm>
          <a:prstGeom prst="rect">
            <a:avLst/>
          </a:prstGeom>
        </p:spPr>
      </p:pic>
    </p:spTree>
    <p:extLst>
      <p:ext uri="{BB962C8B-B14F-4D97-AF65-F5344CB8AC3E}">
        <p14:creationId xmlns:p14="http://schemas.microsoft.com/office/powerpoint/2010/main" val="13741319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F09D178-72F3-3349-B303-2FBA323820BA}"/>
              </a:ext>
            </a:extLst>
          </p:cNvPr>
          <p:cNvSpPr txBox="1">
            <a:spLocks/>
          </p:cNvSpPr>
          <p:nvPr/>
        </p:nvSpPr>
        <p:spPr bwMode="auto">
          <a:xfrm>
            <a:off x="2969442" y="1314939"/>
            <a:ext cx="26786976"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US" altLang="en-US" sz="8000" dirty="0">
                <a:latin typeface="Calibri" panose="020F0502020204030204" pitchFamily="34" charset="0"/>
                <a:ea typeface="ヒラギノ角ゴ Pro W3" panose="020B0300000000000000" pitchFamily="34" charset="-128"/>
              </a:rPr>
              <a:t>WP5: Experimental testing</a:t>
            </a:r>
            <a:endParaRPr lang="en-US" sz="8000" dirty="0"/>
          </a:p>
        </p:txBody>
      </p:sp>
      <p:sp>
        <p:nvSpPr>
          <p:cNvPr id="25" name="Title 1"/>
          <p:cNvSpPr txBox="1">
            <a:spLocks/>
          </p:cNvSpPr>
          <p:nvPr/>
        </p:nvSpPr>
        <p:spPr bwMode="auto">
          <a:xfrm>
            <a:off x="-2178048" y="2636640"/>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6000" dirty="0"/>
              <a:t>Experimental tests:</a:t>
            </a:r>
          </a:p>
        </p:txBody>
      </p:sp>
      <p:sp>
        <p:nvSpPr>
          <p:cNvPr id="26" name="Title 1"/>
          <p:cNvSpPr txBox="1">
            <a:spLocks/>
          </p:cNvSpPr>
          <p:nvPr/>
        </p:nvSpPr>
        <p:spPr bwMode="auto">
          <a:xfrm>
            <a:off x="16976080" y="2741220"/>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6000" dirty="0"/>
              <a:t>Field Testing of materials</a:t>
            </a:r>
          </a:p>
        </p:txBody>
      </p:sp>
      <p:sp>
        <p:nvSpPr>
          <p:cNvPr id="17" name="Title 1"/>
          <p:cNvSpPr txBox="1">
            <a:spLocks/>
          </p:cNvSpPr>
          <p:nvPr/>
        </p:nvSpPr>
        <p:spPr bwMode="auto">
          <a:xfrm>
            <a:off x="28826248" y="11548081"/>
            <a:ext cx="490216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4800" dirty="0"/>
              <a:t>Dynamic </a:t>
            </a:r>
          </a:p>
          <a:p>
            <a:r>
              <a:rPr lang="en-GB" sz="4800" dirty="0"/>
              <a:t>Cable </a:t>
            </a:r>
          </a:p>
          <a:p>
            <a:r>
              <a:rPr lang="en-GB" sz="4800" dirty="0"/>
              <a:t>coating</a:t>
            </a:r>
          </a:p>
        </p:txBody>
      </p:sp>
      <p:sp>
        <p:nvSpPr>
          <p:cNvPr id="24" name="Title 1"/>
          <p:cNvSpPr txBox="1">
            <a:spLocks/>
          </p:cNvSpPr>
          <p:nvPr/>
        </p:nvSpPr>
        <p:spPr bwMode="auto">
          <a:xfrm>
            <a:off x="29513955" y="6114004"/>
            <a:ext cx="325833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4800" dirty="0"/>
              <a:t>Mooring chain</a:t>
            </a:r>
          </a:p>
        </p:txBody>
      </p:sp>
      <p:pic>
        <p:nvPicPr>
          <p:cNvPr id="42" name="Imagen 41" descr="C:\Users\jldominguez\AppData\Local\Microsoft\Windows\INetCache\Content.MSO\3272EBC8.tmp"/>
          <p:cNvPicPr/>
          <p:nvPr/>
        </p:nvPicPr>
        <p:blipFill>
          <a:blip r:embed="rId2">
            <a:extLst>
              <a:ext uri="{28A0092B-C50C-407E-A947-70E740481C1C}">
                <a14:useLocalDpi xmlns:a14="http://schemas.microsoft.com/office/drawing/2010/main"/>
              </a:ext>
            </a:extLst>
          </a:blip>
          <a:srcRect/>
          <a:stretch>
            <a:fillRect/>
          </a:stretch>
        </p:blipFill>
        <p:spPr bwMode="auto">
          <a:xfrm>
            <a:off x="17383872" y="4363840"/>
            <a:ext cx="12977627" cy="5429696"/>
          </a:xfrm>
          <a:prstGeom prst="rect">
            <a:avLst/>
          </a:prstGeom>
          <a:noFill/>
          <a:ln>
            <a:noFill/>
          </a:ln>
        </p:spPr>
      </p:pic>
      <p:pic>
        <p:nvPicPr>
          <p:cNvPr id="47" name="Imagen 46" descr="C:\Users\jldominguez\AppData\Local\Microsoft\Windows\INetCache\Content.MSO\DC318692.tmp"/>
          <p:cNvPicPr/>
          <p:nvPr/>
        </p:nvPicPr>
        <p:blipFill>
          <a:blip r:embed="rId3">
            <a:extLst>
              <a:ext uri="{28A0092B-C50C-407E-A947-70E740481C1C}">
                <a14:useLocalDpi xmlns:a14="http://schemas.microsoft.com/office/drawing/2010/main"/>
              </a:ext>
            </a:extLst>
          </a:blip>
          <a:srcRect/>
          <a:stretch>
            <a:fillRect/>
          </a:stretch>
        </p:blipFill>
        <p:spPr bwMode="auto">
          <a:xfrm>
            <a:off x="17383872" y="9793536"/>
            <a:ext cx="13348546" cy="5295969"/>
          </a:xfrm>
          <a:prstGeom prst="rect">
            <a:avLst/>
          </a:prstGeom>
          <a:noFill/>
          <a:ln>
            <a:noFill/>
          </a:ln>
        </p:spPr>
      </p:pic>
      <p:pic>
        <p:nvPicPr>
          <p:cNvPr id="48" name="Imagen 47" descr="C:\Users\jldominguez\AppData\Local\Microsoft\Windows\INetCache\Content.MSO\5D881F3F.tmp"/>
          <p:cNvPicPr/>
          <p:nvPr/>
        </p:nvPicPr>
        <p:blipFill>
          <a:blip r:embed="rId4">
            <a:extLst>
              <a:ext uri="{28A0092B-C50C-407E-A947-70E740481C1C}">
                <a14:useLocalDpi xmlns:a14="http://schemas.microsoft.com/office/drawing/2010/main"/>
              </a:ext>
            </a:extLst>
          </a:blip>
          <a:srcRect/>
          <a:stretch>
            <a:fillRect/>
          </a:stretch>
        </p:blipFill>
        <p:spPr bwMode="auto">
          <a:xfrm>
            <a:off x="233138" y="5365044"/>
            <a:ext cx="6157766" cy="8856984"/>
          </a:xfrm>
          <a:prstGeom prst="rect">
            <a:avLst/>
          </a:prstGeom>
          <a:noFill/>
          <a:ln>
            <a:noFill/>
          </a:ln>
        </p:spPr>
      </p:pic>
      <p:pic>
        <p:nvPicPr>
          <p:cNvPr id="3" name="Imagen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53483" y="13538967"/>
            <a:ext cx="9412064" cy="4668446"/>
          </a:xfrm>
          <a:prstGeom prst="rect">
            <a:avLst/>
          </a:prstGeom>
        </p:spPr>
      </p:pic>
      <p:pic>
        <p:nvPicPr>
          <p:cNvPr id="4" name="Imagen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57078" y="7427511"/>
            <a:ext cx="8967632" cy="5788398"/>
          </a:xfrm>
          <a:prstGeom prst="rect">
            <a:avLst/>
          </a:prstGeom>
        </p:spPr>
      </p:pic>
      <p:pic>
        <p:nvPicPr>
          <p:cNvPr id="5" name="Imagen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67976" y="3500240"/>
            <a:ext cx="8697571" cy="3677059"/>
          </a:xfrm>
          <a:prstGeom prst="rect">
            <a:avLst/>
          </a:prstGeom>
        </p:spPr>
      </p:pic>
    </p:spTree>
    <p:extLst>
      <p:ext uri="{BB962C8B-B14F-4D97-AF65-F5344CB8AC3E}">
        <p14:creationId xmlns:p14="http://schemas.microsoft.com/office/powerpoint/2010/main" val="134215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F09D178-72F3-3349-B303-2FBA323820BA}"/>
              </a:ext>
            </a:extLst>
          </p:cNvPr>
          <p:cNvSpPr txBox="1">
            <a:spLocks/>
          </p:cNvSpPr>
          <p:nvPr/>
        </p:nvSpPr>
        <p:spPr bwMode="auto">
          <a:xfrm>
            <a:off x="2969442" y="1314939"/>
            <a:ext cx="26786976"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US" altLang="en-US" sz="8000" dirty="0">
                <a:latin typeface="Calibri" panose="020F0502020204030204" pitchFamily="34" charset="0"/>
                <a:ea typeface="ヒラギノ角ゴ Pro W3" panose="020B0300000000000000" pitchFamily="34" charset="-128"/>
              </a:rPr>
              <a:t>WP6: LCOE analysis &amp; Life Cycle Assessment</a:t>
            </a:r>
            <a:endParaRPr lang="en-US" sz="8000" dirty="0"/>
          </a:p>
        </p:txBody>
      </p:sp>
      <p:pic>
        <p:nvPicPr>
          <p:cNvPr id="3" name="Picture 2"/>
          <p:cNvPicPr>
            <a:picLocks noChangeAspect="1"/>
          </p:cNvPicPr>
          <p:nvPr/>
        </p:nvPicPr>
        <p:blipFill>
          <a:blip r:embed="rId2"/>
          <a:stretch>
            <a:fillRect/>
          </a:stretch>
        </p:blipFill>
        <p:spPr>
          <a:xfrm>
            <a:off x="1278336" y="3034187"/>
            <a:ext cx="11450648" cy="6735115"/>
          </a:xfrm>
          <a:prstGeom prst="rect">
            <a:avLst/>
          </a:prstGeom>
        </p:spPr>
      </p:pic>
      <p:pic>
        <p:nvPicPr>
          <p:cNvPr id="4" name="Picture 3"/>
          <p:cNvPicPr>
            <a:picLocks noChangeAspect="1"/>
          </p:cNvPicPr>
          <p:nvPr/>
        </p:nvPicPr>
        <p:blipFill>
          <a:blip r:embed="rId3"/>
          <a:stretch>
            <a:fillRect/>
          </a:stretch>
        </p:blipFill>
        <p:spPr>
          <a:xfrm>
            <a:off x="6462912" y="10152112"/>
            <a:ext cx="11450648" cy="6735115"/>
          </a:xfrm>
          <a:prstGeom prst="rect">
            <a:avLst/>
          </a:prstGeom>
        </p:spPr>
      </p:pic>
      <p:pic>
        <p:nvPicPr>
          <p:cNvPr id="5" name="Picture 4"/>
          <p:cNvPicPr>
            <a:picLocks noChangeAspect="1"/>
          </p:cNvPicPr>
          <p:nvPr/>
        </p:nvPicPr>
        <p:blipFill>
          <a:blip r:embed="rId4"/>
          <a:stretch>
            <a:fillRect/>
          </a:stretch>
        </p:blipFill>
        <p:spPr>
          <a:xfrm>
            <a:off x="18795860" y="10152112"/>
            <a:ext cx="11450648" cy="6735115"/>
          </a:xfrm>
          <a:prstGeom prst="rect">
            <a:avLst/>
          </a:prstGeom>
        </p:spPr>
      </p:pic>
      <p:pic>
        <p:nvPicPr>
          <p:cNvPr id="6" name="Picture 5"/>
          <p:cNvPicPr>
            <a:picLocks noChangeAspect="1"/>
          </p:cNvPicPr>
          <p:nvPr/>
        </p:nvPicPr>
        <p:blipFill>
          <a:blip r:embed="rId5"/>
          <a:stretch>
            <a:fillRect/>
          </a:stretch>
        </p:blipFill>
        <p:spPr>
          <a:xfrm>
            <a:off x="13591704" y="3034186"/>
            <a:ext cx="11450648" cy="6735115"/>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042352" y="4497811"/>
            <a:ext cx="6480000" cy="3645000"/>
          </a:xfrm>
          <a:prstGeom prst="rect">
            <a:avLst/>
          </a:prstGeom>
        </p:spPr>
      </p:pic>
    </p:spTree>
    <p:extLst>
      <p:ext uri="{BB962C8B-B14F-4D97-AF65-F5344CB8AC3E}">
        <p14:creationId xmlns:p14="http://schemas.microsoft.com/office/powerpoint/2010/main" val="2916953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F09D178-72F3-3349-B303-2FBA323820BA}"/>
              </a:ext>
            </a:extLst>
          </p:cNvPr>
          <p:cNvSpPr txBox="1">
            <a:spLocks/>
          </p:cNvSpPr>
          <p:nvPr/>
        </p:nvSpPr>
        <p:spPr bwMode="auto">
          <a:xfrm>
            <a:off x="2969442" y="1314939"/>
            <a:ext cx="26786976"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US" altLang="en-US" sz="8000" dirty="0">
                <a:latin typeface="Calibri" panose="020F0502020204030204" pitchFamily="34" charset="0"/>
                <a:ea typeface="ヒラギノ角ゴ Pro W3" panose="020B0300000000000000" pitchFamily="34" charset="-128"/>
              </a:rPr>
              <a:t>WP6: LCOE analysis &amp; Life Cycle Assessment</a:t>
            </a:r>
            <a:endParaRPr lang="en-US" sz="8000" dirty="0"/>
          </a:p>
        </p:txBody>
      </p:sp>
      <p:sp>
        <p:nvSpPr>
          <p:cNvPr id="14" name="TextBox 13"/>
          <p:cNvSpPr txBox="1"/>
          <p:nvPr/>
        </p:nvSpPr>
        <p:spPr>
          <a:xfrm>
            <a:off x="14000729" y="15980459"/>
            <a:ext cx="4724400" cy="1569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3200" dirty="0"/>
              <a:t>4 turbines – 60 MW</a:t>
            </a:r>
          </a:p>
          <a:p>
            <a:r>
              <a:rPr lang="en-US" sz="3200" dirty="0"/>
              <a:t>20 turbines – 300 MW</a:t>
            </a:r>
          </a:p>
          <a:p>
            <a:r>
              <a:rPr lang="en-US" sz="3200" dirty="0"/>
              <a:t>80 turbines – 1.2 GW</a:t>
            </a:r>
          </a:p>
        </p:txBody>
      </p:sp>
      <p:graphicFrame>
        <p:nvGraphicFramePr>
          <p:cNvPr id="4" name="Chart 3"/>
          <p:cNvGraphicFramePr/>
          <p:nvPr>
            <p:extLst>
              <p:ext uri="{D42A27DB-BD31-4B8C-83A1-F6EECF244321}">
                <p14:modId xmlns:p14="http://schemas.microsoft.com/office/powerpoint/2010/main" val="3042315507"/>
              </p:ext>
            </p:extLst>
          </p:nvPr>
        </p:nvGraphicFramePr>
        <p:xfrm>
          <a:off x="1782392" y="3455368"/>
          <a:ext cx="12385376" cy="118813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p:nvPr>
            <p:extLst>
              <p:ext uri="{D42A27DB-BD31-4B8C-83A1-F6EECF244321}">
                <p14:modId xmlns:p14="http://schemas.microsoft.com/office/powerpoint/2010/main" val="1914985944"/>
              </p:ext>
            </p:extLst>
          </p:nvPr>
        </p:nvGraphicFramePr>
        <p:xfrm>
          <a:off x="15895960" y="3455367"/>
          <a:ext cx="14761640" cy="118813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984773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D178-72F3-3349-B303-2FBA323820BA}"/>
              </a:ext>
            </a:extLst>
          </p:cNvPr>
          <p:cNvSpPr>
            <a:spLocks noGrp="1"/>
          </p:cNvSpPr>
          <p:nvPr>
            <p:ph type="title"/>
          </p:nvPr>
        </p:nvSpPr>
        <p:spPr/>
        <p:txBody>
          <a:bodyPr/>
          <a:lstStyle/>
          <a:p>
            <a:r>
              <a:rPr lang="en-US" dirty="0">
                <a:ea typeface="ヒラギノ角ゴ Pro W3"/>
              </a:rPr>
              <a:t>Where to find our results and </a:t>
            </a:r>
            <a:r>
              <a:rPr lang="en-US" dirty="0" smtClean="0">
                <a:ea typeface="ヒラギノ角ゴ Pro W3"/>
              </a:rPr>
              <a:t>outputs</a:t>
            </a:r>
            <a:endParaRPr lang="en-US" dirty="0"/>
          </a:p>
        </p:txBody>
      </p:sp>
      <p:sp>
        <p:nvSpPr>
          <p:cNvPr id="3" name="Rectangle 2"/>
          <p:cNvSpPr/>
          <p:nvPr/>
        </p:nvSpPr>
        <p:spPr>
          <a:xfrm>
            <a:off x="5615464" y="4175449"/>
            <a:ext cx="18993464" cy="2985433"/>
          </a:xfrm>
          <a:prstGeom prst="rect">
            <a:avLst/>
          </a:prstGeom>
        </p:spPr>
        <p:txBody>
          <a:bodyPr wrap="square">
            <a:spAutoFit/>
          </a:bodyPr>
          <a:lstStyle/>
          <a:p>
            <a:pPr marL="342900" indent="-342900" algn="just" defTabSz="914400" fontAlgn="auto">
              <a:spcBef>
                <a:spcPts val="0"/>
              </a:spcBef>
              <a:spcAft>
                <a:spcPts val="0"/>
              </a:spcAft>
              <a:buFont typeface="Symbol" panose="05050102010706020507" pitchFamily="18" charset="2"/>
              <a:buChar char=""/>
              <a:defRPr/>
            </a:pPr>
            <a:r>
              <a:rPr lang="en-US" sz="4400" b="1" kern="0" dirty="0">
                <a:solidFill>
                  <a:srgbClr val="000000"/>
                </a:solidFill>
                <a:latin typeface="Times New Roman" panose="02020603050405020304" pitchFamily="18" charset="0"/>
                <a:ea typeface="Times New Roman" panose="02020603050405020304" pitchFamily="18" charset="0"/>
              </a:rPr>
              <a:t>Public Deliverables and other reports:</a:t>
            </a:r>
            <a:endParaRPr lang="es-ES" sz="4800" kern="0" dirty="0">
              <a:solidFill>
                <a:prstClr val="black"/>
              </a:solidFill>
              <a:latin typeface="Times New Roman" panose="02020603050405020304" pitchFamily="18" charset="0"/>
              <a:ea typeface="Times New Roman" panose="02020603050405020304" pitchFamily="18" charset="0"/>
            </a:endParaRPr>
          </a:p>
          <a:p>
            <a:pPr marL="742950" lvl="1" indent="-285750" algn="just" defTabSz="914400" fontAlgn="auto">
              <a:spcBef>
                <a:spcPts val="0"/>
              </a:spcBef>
              <a:spcAft>
                <a:spcPts val="0"/>
              </a:spcAft>
              <a:buFont typeface="Courier New" panose="02070309020205020404" pitchFamily="49" charset="0"/>
              <a:buChar char="o"/>
              <a:defRPr/>
            </a:pPr>
            <a:r>
              <a:rPr lang="en-US" sz="4400" kern="0" dirty="0">
                <a:solidFill>
                  <a:srgbClr val="000000"/>
                </a:solidFill>
                <a:latin typeface="Times New Roman" panose="02020603050405020304" pitchFamily="18" charset="0"/>
                <a:ea typeface="Times New Roman" panose="02020603050405020304" pitchFamily="18" charset="0"/>
              </a:rPr>
              <a:t> They can be found at: </a:t>
            </a:r>
            <a:r>
              <a:rPr lang="en-US" sz="4800" kern="0" dirty="0">
                <a:solidFill>
                  <a:srgbClr val="000000"/>
                </a:solidFill>
                <a:latin typeface="Times New Roman" panose="02020603050405020304" pitchFamily="18" charset="0"/>
                <a:ea typeface="Times New Roman" panose="02020603050405020304" pitchFamily="18" charset="0"/>
                <a:hlinkClick r:id="rId2"/>
              </a:rPr>
              <a:t>http://corewind.eu/publications</a:t>
            </a:r>
            <a:r>
              <a:rPr lang="en-US" sz="4400" kern="0" dirty="0">
                <a:solidFill>
                  <a:srgbClr val="000000"/>
                </a:solidFill>
                <a:latin typeface="Times New Roman" panose="02020603050405020304" pitchFamily="18" charset="0"/>
                <a:ea typeface="Times New Roman" panose="02020603050405020304" pitchFamily="18" charset="0"/>
                <a:hlinkClick r:id="rId2"/>
              </a:rPr>
              <a:t>/</a:t>
            </a:r>
            <a:endParaRPr lang="en-US" sz="4400" kern="0" dirty="0">
              <a:solidFill>
                <a:srgbClr val="000000"/>
              </a:solidFill>
              <a:latin typeface="Times New Roman" panose="02020603050405020304" pitchFamily="18" charset="0"/>
              <a:ea typeface="Times New Roman" panose="02020603050405020304" pitchFamily="18" charset="0"/>
            </a:endParaRPr>
          </a:p>
          <a:p>
            <a:pPr marL="742950" lvl="1" indent="-285750" algn="just" defTabSz="914400" fontAlgn="auto">
              <a:spcBef>
                <a:spcPts val="0"/>
              </a:spcBef>
              <a:spcAft>
                <a:spcPts val="0"/>
              </a:spcAft>
              <a:buFont typeface="Courier New" panose="02070309020205020404" pitchFamily="49" charset="0"/>
              <a:buChar char="o"/>
              <a:defRPr/>
            </a:pPr>
            <a:r>
              <a:rPr lang="en-US" sz="4400" kern="0" dirty="0">
                <a:solidFill>
                  <a:srgbClr val="000000"/>
                </a:solidFill>
                <a:latin typeface="Times New Roman" panose="02020603050405020304" pitchFamily="18" charset="0"/>
                <a:ea typeface="Times New Roman" panose="02020603050405020304" pitchFamily="18" charset="0"/>
              </a:rPr>
              <a:t>  </a:t>
            </a:r>
            <a:r>
              <a:rPr lang="es-ES" sz="4800" kern="0" dirty="0">
                <a:solidFill>
                  <a:srgbClr val="000000"/>
                </a:solidFill>
                <a:latin typeface="Times New Roman" panose="02020603050405020304" pitchFamily="18" charset="0"/>
                <a:ea typeface="Times New Roman" panose="02020603050405020304" pitchFamily="18" charset="0"/>
                <a:hlinkClick r:id="rId3"/>
              </a:rPr>
              <a:t>https://zenodo.org/communities/corewind/?page=1&amp;size=20</a:t>
            </a:r>
            <a:r>
              <a:rPr lang="es-ES" sz="4800" kern="0" dirty="0">
                <a:solidFill>
                  <a:prstClr val="black"/>
                </a:solidFill>
                <a:latin typeface="Times New Roman" panose="02020603050405020304" pitchFamily="18" charset="0"/>
                <a:ea typeface="Times New Roman" panose="02020603050405020304" pitchFamily="18" charset="0"/>
              </a:rPr>
              <a:t> (</a:t>
            </a:r>
            <a:r>
              <a:rPr lang="es-ES" sz="4800" kern="0" dirty="0" err="1">
                <a:solidFill>
                  <a:prstClr val="black"/>
                </a:solidFill>
                <a:latin typeface="Times New Roman" panose="02020603050405020304" pitchFamily="18" charset="0"/>
                <a:ea typeface="Times New Roman" panose="02020603050405020304" pitchFamily="18" charset="0"/>
              </a:rPr>
              <a:t>including</a:t>
            </a:r>
            <a:r>
              <a:rPr lang="es-ES" sz="4800" kern="0" dirty="0">
                <a:solidFill>
                  <a:prstClr val="black"/>
                </a:solidFill>
                <a:latin typeface="Times New Roman" panose="02020603050405020304" pitchFamily="18" charset="0"/>
                <a:ea typeface="Times New Roman" panose="02020603050405020304" pitchFamily="18" charset="0"/>
              </a:rPr>
              <a:t> </a:t>
            </a:r>
            <a:r>
              <a:rPr lang="es-ES" sz="4800" kern="0" dirty="0" err="1">
                <a:solidFill>
                  <a:prstClr val="black"/>
                </a:solidFill>
                <a:latin typeface="Times New Roman" panose="02020603050405020304" pitchFamily="18" charset="0"/>
                <a:ea typeface="Times New Roman" panose="02020603050405020304" pitchFamily="18" charset="0"/>
              </a:rPr>
              <a:t>some</a:t>
            </a:r>
            <a:r>
              <a:rPr lang="es-ES" sz="4800" kern="0" dirty="0">
                <a:solidFill>
                  <a:prstClr val="black"/>
                </a:solidFill>
                <a:latin typeface="Times New Roman" panose="02020603050405020304" pitchFamily="18" charset="0"/>
                <a:ea typeface="Times New Roman" panose="02020603050405020304" pitchFamily="18" charset="0"/>
              </a:rPr>
              <a:t> </a:t>
            </a:r>
            <a:r>
              <a:rPr lang="es-ES" sz="4800" kern="0" dirty="0" err="1">
                <a:solidFill>
                  <a:prstClr val="black"/>
                </a:solidFill>
                <a:latin typeface="Times New Roman" panose="02020603050405020304" pitchFamily="18" charset="0"/>
                <a:ea typeface="Times New Roman" panose="02020603050405020304" pitchFamily="18" charset="0"/>
              </a:rPr>
              <a:t>papers</a:t>
            </a:r>
            <a:r>
              <a:rPr lang="es-ES" sz="4800" kern="0" dirty="0">
                <a:solidFill>
                  <a:prstClr val="black"/>
                </a:solidFill>
                <a:latin typeface="Times New Roman" panose="02020603050405020304" pitchFamily="18" charset="0"/>
                <a:ea typeface="Times New Roman" panose="02020603050405020304" pitchFamily="18" charset="0"/>
              </a:rPr>
              <a:t>)</a:t>
            </a:r>
            <a:endParaRPr lang="es-ES" sz="4800" kern="0" dirty="0">
              <a:solidFill>
                <a:srgbClr val="000000"/>
              </a:solidFill>
              <a:latin typeface="Times New Roman" panose="02020603050405020304" pitchFamily="18" charset="0"/>
              <a:ea typeface="Times New Roman" panose="02020603050405020304" pitchFamily="18" charset="0"/>
            </a:endParaRPr>
          </a:p>
        </p:txBody>
      </p:sp>
      <p:sp>
        <p:nvSpPr>
          <p:cNvPr id="5" name="Rectangle 4"/>
          <p:cNvSpPr/>
          <p:nvPr/>
        </p:nvSpPr>
        <p:spPr>
          <a:xfrm>
            <a:off x="5260797" y="7648532"/>
            <a:ext cx="18993464" cy="769441"/>
          </a:xfrm>
          <a:prstGeom prst="rect">
            <a:avLst/>
          </a:prstGeom>
        </p:spPr>
        <p:txBody>
          <a:bodyPr wrap="square">
            <a:spAutoFit/>
          </a:bodyPr>
          <a:lstStyle/>
          <a:p>
            <a:pPr marL="342900" indent="-342900" algn="just" defTabSz="914400" fontAlgn="auto">
              <a:spcBef>
                <a:spcPts val="0"/>
              </a:spcBef>
              <a:spcAft>
                <a:spcPts val="0"/>
              </a:spcAft>
              <a:buFont typeface="Symbol" panose="05050102010706020507" pitchFamily="18" charset="2"/>
              <a:buChar char=""/>
              <a:defRPr/>
            </a:pPr>
            <a:r>
              <a:rPr lang="en-US" sz="4400" b="1" kern="0" dirty="0">
                <a:solidFill>
                  <a:srgbClr val="000000"/>
                </a:solidFill>
                <a:latin typeface="Times New Roman" panose="02020603050405020304" pitchFamily="18" charset="0"/>
                <a:ea typeface="Times New Roman" panose="02020603050405020304" pitchFamily="18" charset="0"/>
              </a:rPr>
              <a:t>Public models (available under different CC licenses):</a:t>
            </a:r>
            <a:endParaRPr lang="es-ES" sz="4800" kern="0" dirty="0">
              <a:solidFill>
                <a:prstClr val="black"/>
              </a:solidFill>
              <a:latin typeface="Times New Roman" panose="02020603050405020304" pitchFamily="18" charset="0"/>
              <a:ea typeface="Times New Roman" panose="02020603050405020304" pitchFamily="18" charset="0"/>
            </a:endParaRPr>
          </a:p>
        </p:txBody>
      </p:sp>
      <p:sp>
        <p:nvSpPr>
          <p:cNvPr id="4" name="Rectangle 3"/>
          <p:cNvSpPr/>
          <p:nvPr/>
        </p:nvSpPr>
        <p:spPr>
          <a:xfrm>
            <a:off x="6034828" y="8495928"/>
            <a:ext cx="20724755" cy="707886"/>
          </a:xfrm>
          <a:prstGeom prst="rect">
            <a:avLst/>
          </a:prstGeom>
        </p:spPr>
        <p:txBody>
          <a:bodyPr wrap="square">
            <a:spAutoFit/>
          </a:bodyPr>
          <a:lstStyle/>
          <a:p>
            <a:r>
              <a:rPr lang="es-ES" sz="4000" kern="0" dirty="0">
                <a:solidFill>
                  <a:srgbClr val="000000"/>
                </a:solidFill>
                <a:latin typeface="Times New Roman" panose="02020603050405020304" pitchFamily="18" charset="0"/>
                <a:ea typeface="Times New Roman" panose="02020603050405020304" pitchFamily="18" charset="0"/>
              </a:rPr>
              <a:t>https://zenodo.org/communities/corewind/?page=1&amp;size=20</a:t>
            </a:r>
          </a:p>
        </p:txBody>
      </p:sp>
      <p:sp>
        <p:nvSpPr>
          <p:cNvPr id="7" name="Rectangle 6"/>
          <p:cNvSpPr/>
          <p:nvPr/>
        </p:nvSpPr>
        <p:spPr>
          <a:xfrm>
            <a:off x="5604943" y="9522036"/>
            <a:ext cx="20016060" cy="1938992"/>
          </a:xfrm>
          <a:prstGeom prst="rect">
            <a:avLst/>
          </a:prstGeom>
        </p:spPr>
        <p:txBody>
          <a:bodyPr wrap="square">
            <a:spAutoFit/>
          </a:bodyPr>
          <a:lstStyle/>
          <a:p>
            <a:pPr marL="1790397" lvl="1" indent="-571500" algn="just" defTabSz="914400" fontAlgn="auto">
              <a:spcBef>
                <a:spcPts val="0"/>
              </a:spcBef>
              <a:spcAft>
                <a:spcPts val="0"/>
              </a:spcAft>
              <a:buFont typeface="Wingdings" panose="05000000000000000000" pitchFamily="2" charset="2"/>
              <a:buChar char="q"/>
              <a:defRPr/>
            </a:pPr>
            <a:r>
              <a:rPr lang="en-US" sz="4000" kern="0" dirty="0">
                <a:solidFill>
                  <a:srgbClr val="000000"/>
                </a:solidFill>
                <a:latin typeface="Times New Roman" panose="02020603050405020304" pitchFamily="18" charset="0"/>
                <a:ea typeface="Times New Roman" panose="02020603050405020304" pitchFamily="18" charset="0"/>
              </a:rPr>
              <a:t>UPC-</a:t>
            </a:r>
            <a:r>
              <a:rPr lang="en-US" sz="4000" kern="0" dirty="0" err="1">
                <a:solidFill>
                  <a:srgbClr val="000000"/>
                </a:solidFill>
                <a:latin typeface="Times New Roman" panose="02020603050405020304" pitchFamily="18" charset="0"/>
                <a:ea typeface="Times New Roman" panose="02020603050405020304" pitchFamily="18" charset="0"/>
              </a:rPr>
              <a:t>WindCRETE</a:t>
            </a:r>
            <a:r>
              <a:rPr lang="en-US" sz="4000" kern="0" dirty="0">
                <a:solidFill>
                  <a:srgbClr val="000000"/>
                </a:solidFill>
                <a:latin typeface="Times New Roman" panose="02020603050405020304" pitchFamily="18" charset="0"/>
                <a:ea typeface="Times New Roman" panose="02020603050405020304" pitchFamily="18" charset="0"/>
              </a:rPr>
              <a:t> </a:t>
            </a:r>
            <a:r>
              <a:rPr lang="en-US" sz="4000" kern="0" dirty="0" err="1">
                <a:solidFill>
                  <a:srgbClr val="000000"/>
                </a:solidFill>
                <a:latin typeface="Times New Roman" panose="02020603050405020304" pitchFamily="18" charset="0"/>
                <a:ea typeface="Times New Roman" panose="02020603050405020304" pitchFamily="18" charset="0"/>
              </a:rPr>
              <a:t>OpenFAST</a:t>
            </a:r>
            <a:r>
              <a:rPr lang="en-US" sz="4000" kern="0" dirty="0">
                <a:solidFill>
                  <a:srgbClr val="000000"/>
                </a:solidFill>
                <a:latin typeface="Times New Roman" panose="02020603050405020304" pitchFamily="18" charset="0"/>
                <a:ea typeface="Times New Roman" panose="02020603050405020304" pitchFamily="18" charset="0"/>
              </a:rPr>
              <a:t> – Grand Canary Island</a:t>
            </a:r>
          </a:p>
          <a:p>
            <a:pPr marL="1790397" lvl="1" indent="-571500" algn="just" defTabSz="914400" fontAlgn="auto">
              <a:spcBef>
                <a:spcPts val="0"/>
              </a:spcBef>
              <a:spcAft>
                <a:spcPts val="0"/>
              </a:spcAft>
              <a:buFont typeface="Wingdings" panose="05000000000000000000" pitchFamily="2" charset="2"/>
              <a:buChar char="q"/>
              <a:defRPr/>
            </a:pPr>
            <a:r>
              <a:rPr lang="en-US" sz="4000" kern="0" dirty="0">
                <a:solidFill>
                  <a:srgbClr val="000000"/>
                </a:solidFill>
                <a:latin typeface="Times New Roman" panose="02020603050405020304" pitchFamily="18" charset="0"/>
                <a:ea typeface="Times New Roman" panose="02020603050405020304" pitchFamily="18" charset="0"/>
              </a:rPr>
              <a:t>COREWIND - ACTIVEFLOAT </a:t>
            </a:r>
            <a:r>
              <a:rPr lang="en-US" sz="4000" kern="0" dirty="0" err="1">
                <a:solidFill>
                  <a:srgbClr val="000000"/>
                </a:solidFill>
                <a:latin typeface="Times New Roman" panose="02020603050405020304" pitchFamily="18" charset="0"/>
                <a:ea typeface="Times New Roman" panose="02020603050405020304" pitchFamily="18" charset="0"/>
              </a:rPr>
              <a:t>OpenFAST</a:t>
            </a:r>
            <a:r>
              <a:rPr lang="en-US" sz="4000" kern="0" dirty="0">
                <a:solidFill>
                  <a:srgbClr val="000000"/>
                </a:solidFill>
                <a:latin typeface="Times New Roman" panose="02020603050405020304" pitchFamily="18" charset="0"/>
                <a:ea typeface="Times New Roman" panose="02020603050405020304" pitchFamily="18" charset="0"/>
              </a:rPr>
              <a:t> model 15 MW FOWT Grand Canary Island site</a:t>
            </a:r>
          </a:p>
        </p:txBody>
      </p:sp>
      <p:sp>
        <p:nvSpPr>
          <p:cNvPr id="9" name="Rectangle 8"/>
          <p:cNvSpPr/>
          <p:nvPr/>
        </p:nvSpPr>
        <p:spPr>
          <a:xfrm>
            <a:off x="5597761" y="11461028"/>
            <a:ext cx="20016060" cy="707886"/>
          </a:xfrm>
          <a:prstGeom prst="rect">
            <a:avLst/>
          </a:prstGeom>
        </p:spPr>
        <p:txBody>
          <a:bodyPr wrap="square">
            <a:spAutoFit/>
          </a:bodyPr>
          <a:lstStyle/>
          <a:p>
            <a:pPr marL="1790397" lvl="1" indent="-571500" algn="just" defTabSz="914400" fontAlgn="auto">
              <a:spcBef>
                <a:spcPts val="0"/>
              </a:spcBef>
              <a:spcAft>
                <a:spcPts val="0"/>
              </a:spcAft>
              <a:buFont typeface="Wingdings" panose="05000000000000000000" pitchFamily="2" charset="2"/>
              <a:buChar char="q"/>
              <a:defRPr/>
            </a:pPr>
            <a:r>
              <a:rPr lang="en-US" sz="4000" kern="0" dirty="0">
                <a:solidFill>
                  <a:srgbClr val="000000"/>
                </a:solidFill>
                <a:latin typeface="Times New Roman" panose="02020603050405020304" pitchFamily="18" charset="0"/>
                <a:ea typeface="Times New Roman" panose="02020603050405020304" pitchFamily="18" charset="0"/>
              </a:rPr>
              <a:t>Other locations to come soon</a:t>
            </a:r>
          </a:p>
        </p:txBody>
      </p:sp>
    </p:spTree>
    <p:extLst>
      <p:ext uri="{BB962C8B-B14F-4D97-AF65-F5344CB8AC3E}">
        <p14:creationId xmlns:p14="http://schemas.microsoft.com/office/powerpoint/2010/main" val="26693615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0B7C95-BF18-4545-A19D-1E834AB11E9B}"/>
              </a:ext>
            </a:extLst>
          </p:cNvPr>
          <p:cNvSpPr>
            <a:spLocks noGrp="1"/>
          </p:cNvSpPr>
          <p:nvPr>
            <p:ph type="title"/>
          </p:nvPr>
        </p:nvSpPr>
        <p:spPr>
          <a:xfrm>
            <a:off x="4048721" y="4535489"/>
            <a:ext cx="24382413" cy="4992555"/>
          </a:xfrm>
        </p:spPr>
        <p:txBody>
          <a:bodyPr/>
          <a:lstStyle/>
          <a:p>
            <a:r>
              <a:rPr lang="en-US" altLang="en-US" dirty="0">
                <a:latin typeface="Nexa Light" panose="02000000000000000000" pitchFamily="2" charset="77"/>
                <a:ea typeface="ヒラギノ角ゴ Pro W3" panose="020B0300000000000000" pitchFamily="34" charset="-128"/>
              </a:rPr>
              <a:t>Join the conversation</a:t>
            </a:r>
            <a:br>
              <a:rPr lang="en-US" altLang="en-US" dirty="0">
                <a:latin typeface="Nexa Light" panose="02000000000000000000" pitchFamily="2" charset="77"/>
                <a:ea typeface="ヒラギノ角ゴ Pro W3" panose="020B0300000000000000" pitchFamily="34" charset="-128"/>
              </a:rPr>
            </a:br>
            <a:r>
              <a:rPr lang="en-US" dirty="0"/>
              <a:t>#</a:t>
            </a:r>
            <a:r>
              <a:rPr lang="en-US" dirty="0" err="1"/>
              <a:t>corewind</a:t>
            </a:r>
            <a:endParaRPr lang="nl-BE" dirty="0"/>
          </a:p>
        </p:txBody>
      </p:sp>
      <p:sp>
        <p:nvSpPr>
          <p:cNvPr id="3" name="Titel 1">
            <a:extLst>
              <a:ext uri="{FF2B5EF4-FFF2-40B4-BE49-F238E27FC236}">
                <a16:creationId xmlns:a16="http://schemas.microsoft.com/office/drawing/2014/main" id="{FB0B7C95-BF18-4545-A19D-1E834AB11E9B}"/>
              </a:ext>
            </a:extLst>
          </p:cNvPr>
          <p:cNvSpPr txBox="1">
            <a:spLocks/>
          </p:cNvSpPr>
          <p:nvPr/>
        </p:nvSpPr>
        <p:spPr bwMode="auto">
          <a:xfrm>
            <a:off x="4048720" y="9680444"/>
            <a:ext cx="24382413" cy="499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1218897" rtl="0" eaLnBrk="1" fontAlgn="base" hangingPunct="1">
              <a:spcBef>
                <a:spcPct val="0"/>
              </a:spcBef>
              <a:spcAft>
                <a:spcPct val="0"/>
              </a:spcAft>
              <a:defRPr sz="13332" b="0" i="0" kern="1200" baseline="0">
                <a:solidFill>
                  <a:schemeClr val="bg1"/>
                </a:solidFill>
                <a:latin typeface="Nexa Light"/>
                <a:ea typeface="ヒラギノ角ゴ Pro W3" charset="0"/>
                <a:cs typeface="Nexa Light"/>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US" altLang="en-US" sz="8800" b="1" dirty="0">
                <a:latin typeface="Nexa Light" panose="02000000000000000000" pitchFamily="2" charset="77"/>
                <a:ea typeface="ヒラギノ角ゴ Pro W3" panose="020B0300000000000000" pitchFamily="34" charset="-128"/>
              </a:rPr>
              <a:t>Stay tuned and follow us for updates</a:t>
            </a:r>
          </a:p>
          <a:p>
            <a:r>
              <a:rPr lang="nl-BE" sz="8800" b="1" dirty="0">
                <a:hlinkClick r:id="rId2"/>
              </a:rPr>
              <a:t>https://twitter.com/corewindeu</a:t>
            </a:r>
            <a:endParaRPr lang="nl-BE" sz="8800" b="1" dirty="0"/>
          </a:p>
          <a:p>
            <a:r>
              <a:rPr lang="nl-BE" sz="8800" b="1" dirty="0">
                <a:hlinkClick r:id="rId3"/>
              </a:rPr>
              <a:t>https://www.linkedin.com/company/corewind/</a:t>
            </a:r>
            <a:r>
              <a:rPr lang="nl-BE" sz="8800" b="1" dirty="0"/>
              <a:t> </a:t>
            </a:r>
          </a:p>
        </p:txBody>
      </p:sp>
    </p:spTree>
    <p:extLst>
      <p:ext uri="{BB962C8B-B14F-4D97-AF65-F5344CB8AC3E}">
        <p14:creationId xmlns:p14="http://schemas.microsoft.com/office/powerpoint/2010/main" val="5367234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15765" y="3191934"/>
            <a:ext cx="21737389" cy="11203067"/>
          </a:xfrm>
          <a:prstGeom prst="rect">
            <a:avLst/>
          </a:prstGeom>
          <a:noFill/>
        </p:spPr>
        <p:txBody>
          <a:bodyPr wrap="square" rtlCol="0">
            <a:spAutoFit/>
          </a:bodyPr>
          <a:lstStyle/>
          <a:p>
            <a:endParaRPr lang="es-ES" sz="2200" dirty="0"/>
          </a:p>
          <a:p>
            <a:r>
              <a:rPr lang="es-ES" sz="4000" dirty="0" err="1"/>
              <a:t>Starting</a:t>
            </a:r>
            <a:r>
              <a:rPr lang="es-ES" sz="4000" dirty="0"/>
              <a:t> Date: </a:t>
            </a:r>
            <a:r>
              <a:rPr lang="es-ES" sz="4000" b="1" dirty="0"/>
              <a:t>01/09/2019 </a:t>
            </a:r>
            <a:r>
              <a:rPr lang="es-ES" sz="4000" dirty="0" err="1"/>
              <a:t>Ending</a:t>
            </a:r>
            <a:r>
              <a:rPr lang="es-ES" sz="4000" dirty="0"/>
              <a:t> Date: </a:t>
            </a:r>
            <a:r>
              <a:rPr lang="es-ES" sz="4000" b="1" dirty="0"/>
              <a:t>28/02/2023</a:t>
            </a:r>
          </a:p>
          <a:p>
            <a:endParaRPr lang="es-ES" sz="2200" dirty="0"/>
          </a:p>
          <a:p>
            <a:r>
              <a:rPr lang="es-ES" sz="4000" dirty="0" err="1"/>
              <a:t>Duration</a:t>
            </a:r>
            <a:r>
              <a:rPr lang="es-ES" sz="4000" dirty="0"/>
              <a:t>: </a:t>
            </a:r>
            <a:r>
              <a:rPr lang="es-ES" sz="4000" b="1" dirty="0"/>
              <a:t>42 </a:t>
            </a:r>
            <a:r>
              <a:rPr lang="es-ES" sz="4000" b="1" dirty="0" err="1"/>
              <a:t>month</a:t>
            </a:r>
            <a:endParaRPr lang="es-ES" sz="4000" b="1" dirty="0"/>
          </a:p>
          <a:p>
            <a:endParaRPr lang="es-ES" sz="4000" b="1" dirty="0"/>
          </a:p>
          <a:p>
            <a:endParaRPr lang="es-ES" sz="2200" b="1" dirty="0"/>
          </a:p>
          <a:p>
            <a:endParaRPr lang="es-ES" sz="2200" b="1" dirty="0"/>
          </a:p>
          <a:p>
            <a:endParaRPr lang="es-ES" sz="2200" b="1" dirty="0"/>
          </a:p>
          <a:p>
            <a:endParaRPr lang="es-ES" sz="2200" b="1" dirty="0"/>
          </a:p>
          <a:p>
            <a:endParaRPr lang="es-ES" sz="2200" b="1" dirty="0"/>
          </a:p>
          <a:p>
            <a:endParaRPr lang="es-ES" sz="2200" b="1" dirty="0"/>
          </a:p>
          <a:p>
            <a:endParaRPr lang="es-ES" sz="2200" b="1" dirty="0"/>
          </a:p>
          <a:p>
            <a:endParaRPr lang="es-ES" sz="2200" dirty="0"/>
          </a:p>
          <a:p>
            <a:r>
              <a:rPr lang="es-ES" sz="4000" dirty="0"/>
              <a:t>Project </a:t>
            </a:r>
            <a:r>
              <a:rPr lang="es-ES" sz="4000" dirty="0" err="1"/>
              <a:t>webpage</a:t>
            </a:r>
            <a:r>
              <a:rPr lang="es-ES" sz="4000" dirty="0"/>
              <a:t> and social media </a:t>
            </a:r>
            <a:r>
              <a:rPr lang="es-ES" sz="4000" dirty="0" err="1"/>
              <a:t>profiles</a:t>
            </a:r>
            <a:r>
              <a:rPr lang="es-ES" sz="4000" dirty="0"/>
              <a:t>: </a:t>
            </a:r>
            <a:endParaRPr lang="es-ES" sz="4000" b="1" dirty="0"/>
          </a:p>
          <a:p>
            <a:r>
              <a:rPr lang="es-ES" sz="4000" b="1" dirty="0"/>
              <a:t>	       </a:t>
            </a:r>
          </a:p>
          <a:p>
            <a:r>
              <a:rPr lang="es-ES" sz="4000" b="1" dirty="0"/>
              <a:t>		 corewind.eu</a:t>
            </a:r>
          </a:p>
          <a:p>
            <a:endParaRPr lang="es-ES" sz="4000" b="1" dirty="0"/>
          </a:p>
          <a:p>
            <a:r>
              <a:rPr lang="es-ES" sz="4000" b="1" dirty="0"/>
              <a:t>		@</a:t>
            </a:r>
            <a:r>
              <a:rPr lang="es-ES" sz="4000" b="1" dirty="0" err="1"/>
              <a:t>corewindeu</a:t>
            </a:r>
            <a:endParaRPr lang="es-ES" sz="4000" b="1" dirty="0"/>
          </a:p>
          <a:p>
            <a:endParaRPr lang="es-ES" sz="4000" b="1" dirty="0"/>
          </a:p>
          <a:p>
            <a:r>
              <a:rPr lang="es-ES" sz="4000" b="1" dirty="0"/>
              <a:t>		https://www.linkedin.com/company/corewind/ </a:t>
            </a:r>
          </a:p>
          <a:p>
            <a:endParaRPr lang="es-ES" sz="2200" b="1" dirty="0"/>
          </a:p>
          <a:p>
            <a:endParaRPr lang="es-ES" sz="4000" dirty="0"/>
          </a:p>
          <a:p>
            <a:endParaRPr lang="es-ES" sz="4000" dirty="0"/>
          </a:p>
        </p:txBody>
      </p:sp>
      <p:sp>
        <p:nvSpPr>
          <p:cNvPr id="7" name="Title 1">
            <a:extLst>
              <a:ext uri="{FF2B5EF4-FFF2-40B4-BE49-F238E27FC236}">
                <a16:creationId xmlns:a16="http://schemas.microsoft.com/office/drawing/2014/main" id="{CF09D178-72F3-3349-B303-2FBA323820BA}"/>
              </a:ext>
            </a:extLst>
          </p:cNvPr>
          <p:cNvSpPr txBox="1">
            <a:spLocks/>
          </p:cNvSpPr>
          <p:nvPr/>
        </p:nvSpPr>
        <p:spPr bwMode="auto">
          <a:xfrm>
            <a:off x="6249052" y="1464733"/>
            <a:ext cx="1799896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US" altLang="en-US" sz="8000" dirty="0">
                <a:latin typeface="Calibri" panose="020F0502020204030204" pitchFamily="34" charset="0"/>
                <a:ea typeface="ヒラギノ角ゴ Pro W3" panose="020B0300000000000000" pitchFamily="34" charset="-128"/>
              </a:rPr>
              <a:t>Project information</a:t>
            </a:r>
            <a:endParaRPr lang="en-US" sz="8000"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14097" y="10861819"/>
            <a:ext cx="1340911" cy="754262"/>
          </a:xfrm>
          <a:prstGeom prst="rect">
            <a:avLst/>
          </a:prstGeom>
        </p:spPr>
      </p:pic>
      <p:pic>
        <p:nvPicPr>
          <p:cNvPr id="6" name="Picture 5"/>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772484" y="9349651"/>
            <a:ext cx="1224136" cy="1224136"/>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5982" y="12096328"/>
            <a:ext cx="1626141" cy="853724"/>
          </a:xfrm>
          <a:prstGeom prst="rect">
            <a:avLst/>
          </a:prstGeom>
        </p:spPr>
      </p:pic>
      <p:sp>
        <p:nvSpPr>
          <p:cNvPr id="2" name="Flecha derecha 1"/>
          <p:cNvSpPr/>
          <p:nvPr/>
        </p:nvSpPr>
        <p:spPr>
          <a:xfrm>
            <a:off x="5460919" y="6203970"/>
            <a:ext cx="21212708" cy="144016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Imagen 4"/>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4896961" y="4220000"/>
            <a:ext cx="3046191" cy="2690913"/>
          </a:xfrm>
          <a:prstGeom prst="rect">
            <a:avLst/>
          </a:prstGeom>
        </p:spPr>
      </p:pic>
      <p:pic>
        <p:nvPicPr>
          <p:cNvPr id="11" name="Imagen 10"/>
          <p:cNvPicPr>
            <a:picLocks noChangeAspect="1"/>
          </p:cNvPicPr>
          <p:nvPr/>
        </p:nvPicPr>
        <p:blipFill>
          <a:blip r:embed="rId6">
            <a:clrChange>
              <a:clrFrom>
                <a:srgbClr val="FFFFFF"/>
              </a:clrFrom>
              <a:clrTo>
                <a:srgbClr val="FFFFFF">
                  <a:alpha val="0"/>
                </a:srgbClr>
              </a:clrTo>
            </a:clrChange>
          </a:blip>
          <a:stretch>
            <a:fillRect/>
          </a:stretch>
        </p:blipFill>
        <p:spPr>
          <a:xfrm>
            <a:off x="4340074" y="5265641"/>
            <a:ext cx="1905000" cy="1905000"/>
          </a:xfrm>
          <a:prstGeom prst="rect">
            <a:avLst/>
          </a:prstGeom>
        </p:spPr>
      </p:pic>
      <p:sp>
        <p:nvSpPr>
          <p:cNvPr id="12" name="CuadroTexto 11"/>
          <p:cNvSpPr txBox="1"/>
          <p:nvPr/>
        </p:nvSpPr>
        <p:spPr>
          <a:xfrm>
            <a:off x="21950094" y="6730663"/>
            <a:ext cx="1782860" cy="1077218"/>
          </a:xfrm>
          <a:prstGeom prst="rect">
            <a:avLst/>
          </a:prstGeom>
          <a:noFill/>
        </p:spPr>
        <p:txBody>
          <a:bodyPr wrap="none" rtlCol="0">
            <a:spAutoFit/>
          </a:bodyPr>
          <a:lstStyle/>
          <a:p>
            <a:r>
              <a:rPr lang="en-US" b="1" dirty="0" smtClean="0"/>
              <a:t>M36</a:t>
            </a:r>
            <a:endParaRPr lang="en-US" b="1" dirty="0"/>
          </a:p>
        </p:txBody>
      </p:sp>
    </p:spTree>
    <p:extLst>
      <p:ext uri="{BB962C8B-B14F-4D97-AF65-F5344CB8AC3E}">
        <p14:creationId xmlns:p14="http://schemas.microsoft.com/office/powerpoint/2010/main" val="281982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5312E-6 -1.52778E-6 L -1.95312E-6 8.84722E-5 L 0.01592 0.0013 C 0.02398 0.00217 0.02808 0.00365 0.03648 0.00399 L 0.10869 0.00677 L 0.50015 0.00538 C 0.50171 0.00538 0.50318 0.00443 0.50474 0.00399 C 0.50674 0.00347 0.50874 0.00278 0.51079 0.00269 C 0.51787 0.00235 0.525 0.00269 0.53208 0.00269 L 0.53819 -0.00538 " pathEditMode="relative" rAng="0" ptsTypes="AAAAAAAAAA">
                                      <p:cBhvr>
                                        <p:cTn id="6" dur="5000" fill="hold"/>
                                        <p:tgtEl>
                                          <p:spTgt spid="11"/>
                                        </p:tgtEl>
                                        <p:attrNameLst>
                                          <p:attrName>ppt_x</p:attrName>
                                          <p:attrName>ppt_y</p:attrName>
                                        </p:attrNameLst>
                                      </p:cBhvr>
                                      <p:rCtr x="26909"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D178-72F3-3349-B303-2FBA323820BA}"/>
              </a:ext>
            </a:extLst>
          </p:cNvPr>
          <p:cNvSpPr>
            <a:spLocks noGrp="1"/>
          </p:cNvSpPr>
          <p:nvPr>
            <p:ph type="title"/>
          </p:nvPr>
        </p:nvSpPr>
        <p:spPr/>
        <p:txBody>
          <a:bodyPr/>
          <a:lstStyle/>
          <a:p>
            <a:r>
              <a:rPr lang="en-US" altLang="en-US" dirty="0">
                <a:latin typeface="Calibri" panose="020F0502020204030204" pitchFamily="34" charset="0"/>
                <a:ea typeface="ヒラギノ角ゴ Pro W3" panose="020B0300000000000000" pitchFamily="34" charset="-128"/>
              </a:rPr>
              <a:t>Project introduction</a:t>
            </a:r>
            <a:endParaRPr lang="en-US" dirty="0"/>
          </a:p>
        </p:txBody>
      </p:sp>
      <p:pic>
        <p:nvPicPr>
          <p:cNvPr id="13" name="Picture 12"/>
          <p:cNvPicPr/>
          <p:nvPr/>
        </p:nvPicPr>
        <p:blipFill>
          <a:blip r:embed="rId2">
            <a:extLst>
              <a:ext uri="{28A0092B-C50C-407E-A947-70E740481C1C}">
                <a14:useLocalDpi xmlns:a14="http://schemas.microsoft.com/office/drawing/2010/main"/>
              </a:ext>
            </a:extLst>
          </a:blip>
          <a:stretch>
            <a:fillRect/>
          </a:stretch>
        </p:blipFill>
        <p:spPr>
          <a:xfrm>
            <a:off x="17552144" y="5543600"/>
            <a:ext cx="11211594" cy="8782449"/>
          </a:xfrm>
          <a:prstGeom prst="rect">
            <a:avLst/>
          </a:prstGeom>
        </p:spPr>
      </p:pic>
      <p:sp>
        <p:nvSpPr>
          <p:cNvPr id="14" name="Rectangle 13"/>
          <p:cNvSpPr/>
          <p:nvPr/>
        </p:nvSpPr>
        <p:spPr>
          <a:xfrm>
            <a:off x="4590705" y="2862519"/>
            <a:ext cx="23207367" cy="3170099"/>
          </a:xfrm>
          <a:prstGeom prst="rect">
            <a:avLst/>
          </a:prstGeom>
        </p:spPr>
        <p:txBody>
          <a:bodyPr wrap="square">
            <a:spAutoFit/>
          </a:bodyPr>
          <a:lstStyle/>
          <a:p>
            <a:pPr marR="89535" algn="just">
              <a:spcAft>
                <a:spcPts val="0"/>
              </a:spcAft>
            </a:pPr>
            <a:r>
              <a:rPr lang="en-US" sz="4000" dirty="0">
                <a:solidFill>
                  <a:srgbClr val="000000"/>
                </a:solidFill>
                <a:latin typeface="Times New Roman" panose="02020603050405020304" pitchFamily="18" charset="0"/>
                <a:ea typeface="Times New Roman" panose="02020603050405020304" pitchFamily="18" charset="0"/>
              </a:rPr>
              <a:t>The COREWIND project provides disruptive and cost-effective solutions for floating offshore wind technology, leading to cost reduction, by developing innovative research, modelling and optimization for floating substructure concepts. This is achieved by developing research on the mooring and anchoring systems, power dynamic cables, O&amp;M as well as digitalization, standardization and validation.</a:t>
            </a:r>
          </a:p>
          <a:p>
            <a:pPr marR="89535" algn="just">
              <a:spcAft>
                <a:spcPts val="0"/>
              </a:spcAft>
            </a:pPr>
            <a:endParaRPr lang="en-US" sz="4000" dirty="0">
              <a:solidFill>
                <a:srgbClr val="000000"/>
              </a:solidFill>
              <a:latin typeface="Times New Roman" panose="02020603050405020304" pitchFamily="18" charset="0"/>
              <a:ea typeface="Times New Roman" panose="02020603050405020304" pitchFamily="18" charset="0"/>
            </a:endParaRPr>
          </a:p>
        </p:txBody>
      </p:sp>
      <p:sp>
        <p:nvSpPr>
          <p:cNvPr id="4" name="Rectángulo 3"/>
          <p:cNvSpPr/>
          <p:nvPr/>
        </p:nvSpPr>
        <p:spPr>
          <a:xfrm>
            <a:off x="4583305" y="6393681"/>
            <a:ext cx="12188825" cy="3785652"/>
          </a:xfrm>
          <a:prstGeom prst="rect">
            <a:avLst/>
          </a:prstGeom>
        </p:spPr>
        <p:txBody>
          <a:bodyPr>
            <a:spAutoFit/>
          </a:bodyPr>
          <a:lstStyle/>
          <a:p>
            <a:r>
              <a:rPr lang="en-US" sz="4000" dirty="0">
                <a:solidFill>
                  <a:srgbClr val="000000"/>
                </a:solidFill>
                <a:latin typeface="Times New Roman" panose="02020603050405020304" pitchFamily="18" charset="0"/>
                <a:ea typeface="Times New Roman" panose="02020603050405020304" pitchFamily="18" charset="0"/>
              </a:rPr>
              <a:t>The project will achieve </a:t>
            </a:r>
            <a:r>
              <a:rPr lang="en-US" sz="4000" b="1" dirty="0">
                <a:solidFill>
                  <a:srgbClr val="000000"/>
                </a:solidFill>
                <a:latin typeface="Times New Roman" panose="02020603050405020304" pitchFamily="18" charset="0"/>
                <a:ea typeface="Times New Roman" panose="02020603050405020304" pitchFamily="18" charset="0"/>
              </a:rPr>
              <a:t>at least a 15% LCOE reduction by the end of the project </a:t>
            </a:r>
            <a:r>
              <a:rPr lang="en-US" sz="4000" dirty="0">
                <a:solidFill>
                  <a:srgbClr val="000000"/>
                </a:solidFill>
                <a:latin typeface="Times New Roman" panose="02020603050405020304" pitchFamily="18" charset="0"/>
                <a:ea typeface="Times New Roman" panose="02020603050405020304" pitchFamily="18" charset="0"/>
              </a:rPr>
              <a:t>(i.e. 100€/MWh approximately) through disruptive technologies and procedures for floating wind sector; paving the way for achieving future cost objectives earlier (i.e.  ≈ 80 €/MWh by 2040, 10 years ahead expectations).</a:t>
            </a:r>
          </a:p>
        </p:txBody>
      </p:sp>
      <p:sp>
        <p:nvSpPr>
          <p:cNvPr id="3" name="CuadroTexto 2"/>
          <p:cNvSpPr txBox="1"/>
          <p:nvPr/>
        </p:nvSpPr>
        <p:spPr>
          <a:xfrm>
            <a:off x="4581321" y="11290592"/>
            <a:ext cx="11233247" cy="1323439"/>
          </a:xfrm>
          <a:prstGeom prst="rect">
            <a:avLst/>
          </a:prstGeom>
          <a:noFill/>
        </p:spPr>
        <p:txBody>
          <a:bodyPr wrap="square" rtlCol="0">
            <a:spAutoFit/>
          </a:bodyPr>
          <a:lstStyle/>
          <a:p>
            <a:r>
              <a:rPr lang="en-US" sz="4000" dirty="0">
                <a:solidFill>
                  <a:srgbClr val="000000"/>
                </a:solidFill>
                <a:latin typeface="Times New Roman" panose="02020603050405020304" pitchFamily="18" charset="0"/>
                <a:ea typeface="Times New Roman" panose="02020603050405020304" pitchFamily="18" charset="0"/>
              </a:rPr>
              <a:t>With special focus on 2 </a:t>
            </a:r>
            <a:r>
              <a:rPr lang="en-US" sz="4000" dirty="0" smtClean="0">
                <a:solidFill>
                  <a:srgbClr val="000000"/>
                </a:solidFill>
                <a:latin typeface="Times New Roman" panose="02020603050405020304" pitchFamily="18" charset="0"/>
                <a:ea typeface="Times New Roman" panose="02020603050405020304" pitchFamily="18" charset="0"/>
              </a:rPr>
              <a:t>concrete-based floaters</a:t>
            </a:r>
            <a:r>
              <a:rPr lang="en-US" sz="4000" dirty="0">
                <a:solidFill>
                  <a:srgbClr val="000000"/>
                </a:solidFill>
                <a:latin typeface="Times New Roman" panose="02020603050405020304" pitchFamily="18" charset="0"/>
                <a:ea typeface="Times New Roman" panose="02020603050405020304" pitchFamily="18" charset="0"/>
              </a:rPr>
              <a:t>:</a:t>
            </a:r>
          </a:p>
          <a:p>
            <a:r>
              <a:rPr lang="en-US" sz="4000" dirty="0" err="1">
                <a:solidFill>
                  <a:srgbClr val="000000"/>
                </a:solidFill>
                <a:latin typeface="Times New Roman" panose="02020603050405020304" pitchFamily="18" charset="0"/>
                <a:ea typeface="Times New Roman" panose="02020603050405020304" pitchFamily="18" charset="0"/>
              </a:rPr>
              <a:t>WindCrete</a:t>
            </a:r>
            <a:r>
              <a:rPr lang="en-US" sz="4000" dirty="0">
                <a:solidFill>
                  <a:srgbClr val="000000"/>
                </a:solidFill>
                <a:latin typeface="Times New Roman" panose="02020603050405020304" pitchFamily="18" charset="0"/>
                <a:ea typeface="Times New Roman" panose="02020603050405020304" pitchFamily="18" charset="0"/>
              </a:rPr>
              <a:t> and </a:t>
            </a:r>
            <a:r>
              <a:rPr lang="en-US" sz="4000" dirty="0" err="1">
                <a:solidFill>
                  <a:srgbClr val="000000"/>
                </a:solidFill>
                <a:latin typeface="Times New Roman" panose="02020603050405020304" pitchFamily="18" charset="0"/>
                <a:ea typeface="Times New Roman" panose="02020603050405020304" pitchFamily="18" charset="0"/>
              </a:rPr>
              <a:t>ActiveFloat</a:t>
            </a:r>
            <a:endParaRPr lang="en-US" sz="4000" dirty="0">
              <a:solidFill>
                <a:srgbClr val="000000"/>
              </a:solidFill>
              <a:latin typeface="Times New Roman" panose="02020603050405020304" pitchFamily="18" charset="0"/>
              <a:ea typeface="Times New Roman" panose="02020603050405020304" pitchFamily="18" charset="0"/>
            </a:endParaRPr>
          </a:p>
        </p:txBody>
      </p:sp>
      <p:pic>
        <p:nvPicPr>
          <p:cNvPr id="7" name="Imat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2872" y="12707309"/>
            <a:ext cx="2387964" cy="3448941"/>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0720" y="12677922"/>
            <a:ext cx="2705437" cy="3456334"/>
          </a:xfrm>
          <a:prstGeom prst="rect">
            <a:avLst/>
          </a:prstGeom>
        </p:spPr>
      </p:pic>
    </p:spTree>
    <p:extLst>
      <p:ext uri="{BB962C8B-B14F-4D97-AF65-F5344CB8AC3E}">
        <p14:creationId xmlns:p14="http://schemas.microsoft.com/office/powerpoint/2010/main" val="39200123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19416227" y="6573772"/>
            <a:ext cx="8903747" cy="631464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i="1" dirty="0">
                <a:solidFill>
                  <a:schemeClr val="tx2"/>
                </a:solidFill>
              </a:rPr>
              <a:t>External Advisory Board</a:t>
            </a:r>
          </a:p>
          <a:p>
            <a:pPr algn="ctr"/>
            <a:endParaRPr lang="en-US" b="1" i="1" dirty="0">
              <a:solidFill>
                <a:schemeClr val="tx2"/>
              </a:solidFill>
            </a:endParaRPr>
          </a:p>
          <a:p>
            <a:pPr algn="ctr"/>
            <a:endParaRPr lang="en-US" b="1" i="1" dirty="0">
              <a:solidFill>
                <a:schemeClr val="tx2"/>
              </a:solidFill>
            </a:endParaRPr>
          </a:p>
          <a:p>
            <a:pPr algn="ctr"/>
            <a:endParaRPr lang="en-US" b="1" i="1" dirty="0">
              <a:solidFill>
                <a:schemeClr val="tx2"/>
              </a:solidFill>
            </a:endParaRPr>
          </a:p>
          <a:p>
            <a:pPr algn="ctr"/>
            <a:endParaRPr lang="en-US" b="1" dirty="0"/>
          </a:p>
          <a:p>
            <a:pPr algn="ctr"/>
            <a:endParaRPr lang="en-US" b="1" dirty="0"/>
          </a:p>
        </p:txBody>
      </p:sp>
      <p:sp>
        <p:nvSpPr>
          <p:cNvPr id="2" name="Title 1">
            <a:extLst>
              <a:ext uri="{FF2B5EF4-FFF2-40B4-BE49-F238E27FC236}">
                <a16:creationId xmlns:a16="http://schemas.microsoft.com/office/drawing/2014/main" id="{CF09D178-72F3-3349-B303-2FBA323820BA}"/>
              </a:ext>
            </a:extLst>
          </p:cNvPr>
          <p:cNvSpPr>
            <a:spLocks noGrp="1"/>
          </p:cNvSpPr>
          <p:nvPr>
            <p:ph type="title"/>
          </p:nvPr>
        </p:nvSpPr>
        <p:spPr/>
        <p:txBody>
          <a:bodyPr/>
          <a:lstStyle/>
          <a:p>
            <a:r>
              <a:rPr lang="en-US" altLang="en-US" dirty="0">
                <a:latin typeface="Calibri" panose="020F0502020204030204" pitchFamily="34" charset="0"/>
                <a:ea typeface="ヒラギノ角ゴ Pro W3" panose="020B0300000000000000" pitchFamily="34" charset="-128"/>
              </a:rPr>
              <a:t>Project partners and advisory board</a:t>
            </a:r>
            <a:endParaRPr lang="en-US" dirty="0"/>
          </a:p>
        </p:txBody>
      </p:sp>
      <p:pic>
        <p:nvPicPr>
          <p:cNvPr id="6" name="Picture 5" descr="File:National Renewable Energy Laboratory &lt;strong&gt;logo&lt;/strong&gt; (2 rows ..."/>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799520" y="7847857"/>
            <a:ext cx="3297241" cy="943011"/>
          </a:xfrm>
          <a:prstGeom prst="rect">
            <a:avLst/>
          </a:prstGeom>
        </p:spPr>
      </p:pic>
      <p:pic>
        <p:nvPicPr>
          <p:cNvPr id="7" name="Picture 6" descr="DEME (Unternehmen) – Wikipedia"/>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70478" y="10748740"/>
            <a:ext cx="3030538" cy="1949646"/>
          </a:xfrm>
          <a:prstGeom prst="rect">
            <a:avLst/>
          </a:prstGeom>
        </p:spPr>
      </p:pic>
      <p:pic>
        <p:nvPicPr>
          <p:cNvPr id="8" name="Picture 7" descr="File:European Institute of Innovation and Technology &lt;strong&gt;logo&lt;/strong&gt; ..."/>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650341" y="7635497"/>
            <a:ext cx="4009819" cy="1155371"/>
          </a:xfrm>
          <a:prstGeom prst="rect">
            <a:avLst/>
          </a:prstGeom>
        </p:spPr>
      </p:pic>
      <p:pic>
        <p:nvPicPr>
          <p:cNvPr id="9" name="Picture 8" descr="&lt;strong&gt;Carbon&lt;/strong&gt; &lt;strong&gt;Trust&lt;/strong&gt; - Wikipedia"/>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397001" y="8994871"/>
            <a:ext cx="2524801" cy="1753869"/>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799519" y="9648057"/>
            <a:ext cx="3511150" cy="447499"/>
          </a:xfrm>
          <a:prstGeom prst="rect">
            <a:avLst/>
          </a:prstGeom>
        </p:spPr>
      </p:pic>
      <p:sp>
        <p:nvSpPr>
          <p:cNvPr id="10" name="Rectángulo 9"/>
          <p:cNvSpPr/>
          <p:nvPr/>
        </p:nvSpPr>
        <p:spPr>
          <a:xfrm>
            <a:off x="19424353" y="2705341"/>
            <a:ext cx="8903747" cy="297228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a:solidFill>
                  <a:schemeClr val="tx2"/>
                </a:solidFill>
              </a:rPr>
              <a:t>Third Parties</a:t>
            </a:r>
          </a:p>
          <a:p>
            <a:pPr algn="ctr"/>
            <a:endParaRPr lang="en-US" b="1" dirty="0"/>
          </a:p>
          <a:p>
            <a:pPr algn="ctr"/>
            <a:endParaRPr lang="en-US" b="1" dirty="0"/>
          </a:p>
        </p:txBody>
      </p:sp>
      <p:pic>
        <p:nvPicPr>
          <p:cNvPr id="3" name="Picture 2"/>
          <p:cNvPicPr>
            <a:picLocks noChangeAspect="1"/>
          </p:cNvPicPr>
          <p:nvPr/>
        </p:nvPicPr>
        <p:blipFill rotWithShape="1">
          <a:blip r:embed="rId7" cstate="email">
            <a:extLst>
              <a:ext uri="{28A0092B-C50C-407E-A947-70E740481C1C}">
                <a14:useLocalDpi xmlns:a14="http://schemas.microsoft.com/office/drawing/2010/main"/>
              </a:ext>
            </a:extLst>
          </a:blip>
          <a:srcRect t="24693" b="24908"/>
          <a:stretch/>
        </p:blipFill>
        <p:spPr>
          <a:xfrm>
            <a:off x="22456399" y="3971078"/>
            <a:ext cx="3198850" cy="1139053"/>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168291" y="3828087"/>
            <a:ext cx="1208906" cy="1208906"/>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311363" y="3677572"/>
            <a:ext cx="1509936" cy="1509936"/>
          </a:xfrm>
          <a:prstGeom prst="rect">
            <a:avLst/>
          </a:prstGeom>
        </p:spPr>
      </p:pic>
      <p:pic>
        <p:nvPicPr>
          <p:cNvPr id="14" name="Imagen 13"/>
          <p:cNvPicPr>
            <a:picLocks noChangeAspect="1"/>
          </p:cNvPicPr>
          <p:nvPr/>
        </p:nvPicPr>
        <p:blipFill>
          <a:blip r:embed="rId10"/>
          <a:stretch>
            <a:fillRect/>
          </a:stretch>
        </p:blipFill>
        <p:spPr>
          <a:xfrm>
            <a:off x="4621262" y="3041072"/>
            <a:ext cx="13657471" cy="14484798"/>
          </a:xfrm>
          <a:prstGeom prst="rect">
            <a:avLst/>
          </a:prstGeom>
        </p:spPr>
      </p:pic>
    </p:spTree>
    <p:extLst>
      <p:ext uri="{BB962C8B-B14F-4D97-AF65-F5344CB8AC3E}">
        <p14:creationId xmlns:p14="http://schemas.microsoft.com/office/powerpoint/2010/main" val="31095247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D178-72F3-3349-B303-2FBA323820BA}"/>
              </a:ext>
            </a:extLst>
          </p:cNvPr>
          <p:cNvSpPr>
            <a:spLocks noGrp="1"/>
          </p:cNvSpPr>
          <p:nvPr>
            <p:ph type="title"/>
          </p:nvPr>
        </p:nvSpPr>
        <p:spPr/>
        <p:txBody>
          <a:bodyPr/>
          <a:lstStyle/>
          <a:p>
            <a:r>
              <a:rPr lang="en-US" altLang="en-US" dirty="0">
                <a:latin typeface="Calibri" panose="020F0502020204030204" pitchFamily="34" charset="0"/>
                <a:ea typeface="ヒラギノ角ゴ Pro W3" panose="020B0300000000000000" pitchFamily="34" charset="-128"/>
              </a:rPr>
              <a:t>Project expected impacts and outcomes</a:t>
            </a:r>
            <a:endParaRPr lang="en-US" dirty="0"/>
          </a:p>
        </p:txBody>
      </p:sp>
      <p:pic>
        <p:nvPicPr>
          <p:cNvPr id="5" name="Picture 4"/>
          <p:cNvPicPr/>
          <p:nvPr/>
        </p:nvPicPr>
        <p:blipFill>
          <a:blip r:embed="rId2" cstate="email">
            <a:extLst>
              <a:ext uri="{28A0092B-C50C-407E-A947-70E740481C1C}">
                <a14:useLocalDpi xmlns:a14="http://schemas.microsoft.com/office/drawing/2010/main"/>
              </a:ext>
            </a:extLst>
          </a:blip>
          <a:srcRect/>
          <a:stretch>
            <a:fillRect/>
          </a:stretch>
        </p:blipFill>
        <p:spPr bwMode="auto">
          <a:xfrm>
            <a:off x="4385419" y="2807296"/>
            <a:ext cx="13670781" cy="7552216"/>
          </a:xfrm>
          <a:prstGeom prst="rect">
            <a:avLst/>
          </a:prstGeom>
          <a:noFill/>
        </p:spPr>
      </p:pic>
      <p:sp>
        <p:nvSpPr>
          <p:cNvPr id="7" name="Rectangle 6"/>
          <p:cNvSpPr/>
          <p:nvPr/>
        </p:nvSpPr>
        <p:spPr>
          <a:xfrm>
            <a:off x="13135410" y="10464682"/>
            <a:ext cx="15288017" cy="6555641"/>
          </a:xfrm>
          <a:prstGeom prst="rect">
            <a:avLst/>
          </a:prstGeom>
          <a:solidFill>
            <a:srgbClr val="4472C4">
              <a:lumMod val="40000"/>
              <a:lumOff val="60000"/>
            </a:srgbClr>
          </a:solidFill>
        </p:spPr>
        <p:txBody>
          <a:bodyPr wrap="square">
            <a:spAutoFit/>
          </a:bodyPr>
          <a:lstStyle/>
          <a:p>
            <a:pPr algn="just" defTabSz="914400" fontAlgn="auto">
              <a:spcBef>
                <a:spcPts val="0"/>
              </a:spcBef>
              <a:spcAft>
                <a:spcPts val="1200"/>
              </a:spcAft>
              <a:defRPr/>
            </a:pPr>
            <a:r>
              <a:rPr lang="en-US" sz="3600" b="1" kern="0" dirty="0">
                <a:solidFill>
                  <a:srgbClr val="000000"/>
                </a:solidFill>
                <a:latin typeface="Times New Roman" panose="02020603050405020304" pitchFamily="18" charset="0"/>
                <a:ea typeface="Times New Roman" panose="02020603050405020304" pitchFamily="18" charset="0"/>
              </a:rPr>
              <a:t>Advanced numerical tools</a:t>
            </a:r>
            <a:endParaRPr lang="es-ES" sz="4000" kern="0" dirty="0">
              <a:solidFill>
                <a:prstClr val="black"/>
              </a:solidFill>
              <a:latin typeface="Times New Roman" panose="02020603050405020304" pitchFamily="18" charset="0"/>
              <a:ea typeface="Times New Roman" panose="02020603050405020304" pitchFamily="18" charset="0"/>
            </a:endParaRPr>
          </a:p>
          <a:p>
            <a:pPr algn="just" defTabSz="914400" fontAlgn="auto">
              <a:spcBef>
                <a:spcPts val="0"/>
              </a:spcBef>
              <a:spcAft>
                <a:spcPts val="0"/>
              </a:spcAft>
              <a:defRPr/>
            </a:pPr>
            <a:r>
              <a:rPr lang="en-US" sz="1400" kern="0" dirty="0">
                <a:solidFill>
                  <a:srgbClr val="000000"/>
                </a:solidFill>
                <a:latin typeface="Times New Roman" panose="02020603050405020304" pitchFamily="18" charset="0"/>
                <a:ea typeface="Times New Roman" panose="02020603050405020304" pitchFamily="18" charset="0"/>
              </a:rPr>
              <a:t> </a:t>
            </a:r>
            <a:endParaRPr lang="es-ES" sz="4000" kern="0" dirty="0">
              <a:solidFill>
                <a:prstClr val="black"/>
              </a:solidFill>
              <a:latin typeface="Times New Roman" panose="02020603050405020304" pitchFamily="18" charset="0"/>
              <a:ea typeface="Times New Roman" panose="02020603050405020304" pitchFamily="18" charset="0"/>
            </a:endParaRPr>
          </a:p>
          <a:p>
            <a:pPr marL="342900" indent="-342900" algn="just" defTabSz="914400" fontAlgn="auto">
              <a:spcBef>
                <a:spcPts val="0"/>
              </a:spcBef>
              <a:spcAft>
                <a:spcPts val="0"/>
              </a:spcAft>
              <a:buFont typeface="Symbol" panose="05050102010706020507" pitchFamily="18" charset="2"/>
              <a:buChar char=""/>
              <a:defRPr/>
            </a:pPr>
            <a:r>
              <a:rPr lang="en-US" sz="3600" b="1" kern="0" dirty="0">
                <a:solidFill>
                  <a:srgbClr val="000000"/>
                </a:solidFill>
                <a:latin typeface="Times New Roman" panose="02020603050405020304" pitchFamily="18" charset="0"/>
                <a:ea typeface="Times New Roman" panose="02020603050405020304" pitchFamily="18" charset="0"/>
              </a:rPr>
              <a:t>Reference models: </a:t>
            </a:r>
            <a:endParaRPr lang="es-ES" sz="4000" kern="0" dirty="0">
              <a:solidFill>
                <a:prstClr val="black"/>
              </a:solidFill>
              <a:latin typeface="Times New Roman" panose="02020603050405020304" pitchFamily="18" charset="0"/>
              <a:ea typeface="Times New Roman" panose="02020603050405020304" pitchFamily="18" charset="0"/>
            </a:endParaRPr>
          </a:p>
          <a:p>
            <a:pPr marL="742950" lvl="1" indent="-285750" algn="just" defTabSz="914400" fontAlgn="auto">
              <a:spcBef>
                <a:spcPts val="0"/>
              </a:spcBef>
              <a:spcAft>
                <a:spcPts val="0"/>
              </a:spcAft>
              <a:buFont typeface="Courier New" panose="02070309020205020404" pitchFamily="49" charset="0"/>
              <a:buChar char="o"/>
              <a:defRPr/>
            </a:pPr>
            <a:r>
              <a:rPr lang="en-US" sz="3600" kern="0" dirty="0">
                <a:solidFill>
                  <a:srgbClr val="000000"/>
                </a:solidFill>
                <a:latin typeface="Times New Roman" panose="02020603050405020304" pitchFamily="18" charset="0"/>
                <a:ea typeface="Times New Roman" panose="02020603050405020304" pitchFamily="18" charset="0"/>
              </a:rPr>
              <a:t>15 MW WT reference model</a:t>
            </a:r>
            <a:endParaRPr lang="es-ES" sz="4000" kern="0" dirty="0">
              <a:solidFill>
                <a:prstClr val="black"/>
              </a:solidFill>
              <a:latin typeface="Times New Roman" panose="02020603050405020304" pitchFamily="18" charset="0"/>
              <a:ea typeface="Times New Roman" panose="02020603050405020304" pitchFamily="18" charset="0"/>
            </a:endParaRPr>
          </a:p>
          <a:p>
            <a:pPr marL="742950" lvl="1" indent="-285750" algn="just" defTabSz="914400" fontAlgn="auto">
              <a:spcBef>
                <a:spcPts val="0"/>
              </a:spcBef>
              <a:spcAft>
                <a:spcPts val="0"/>
              </a:spcAft>
              <a:buFont typeface="Courier New" panose="02070309020205020404" pitchFamily="49" charset="0"/>
              <a:buChar char="o"/>
              <a:defRPr/>
            </a:pPr>
            <a:r>
              <a:rPr lang="en-US" sz="3600" kern="0" dirty="0">
                <a:solidFill>
                  <a:srgbClr val="000000"/>
                </a:solidFill>
                <a:latin typeface="Times New Roman" panose="02020603050405020304" pitchFamily="18" charset="0"/>
                <a:ea typeface="Times New Roman" panose="02020603050405020304" pitchFamily="18" charset="0"/>
              </a:rPr>
              <a:t>2 floater (semi-sub &amp; spar) models</a:t>
            </a:r>
            <a:endParaRPr lang="es-ES" sz="4000" kern="0" dirty="0">
              <a:solidFill>
                <a:prstClr val="black"/>
              </a:solidFill>
              <a:latin typeface="Times New Roman" panose="02020603050405020304" pitchFamily="18" charset="0"/>
              <a:ea typeface="Times New Roman" panose="02020603050405020304" pitchFamily="18" charset="0"/>
            </a:endParaRPr>
          </a:p>
          <a:p>
            <a:pPr marL="342900" indent="-342900" algn="just" defTabSz="914400" fontAlgn="auto">
              <a:spcBef>
                <a:spcPts val="0"/>
              </a:spcBef>
              <a:spcAft>
                <a:spcPts val="0"/>
              </a:spcAft>
              <a:buFont typeface="Symbol" panose="05050102010706020507" pitchFamily="18" charset="2"/>
              <a:buChar char=""/>
              <a:defRPr/>
            </a:pPr>
            <a:r>
              <a:rPr lang="en-US" sz="3600" b="1" kern="0" dirty="0">
                <a:solidFill>
                  <a:srgbClr val="000000"/>
                </a:solidFill>
                <a:latin typeface="Times New Roman" panose="02020603050405020304" pitchFamily="18" charset="0"/>
                <a:ea typeface="Times New Roman" panose="02020603050405020304" pitchFamily="18" charset="0"/>
              </a:rPr>
              <a:t>Design and operation tools:</a:t>
            </a:r>
            <a:endParaRPr lang="es-ES" sz="4000" kern="0" dirty="0">
              <a:solidFill>
                <a:prstClr val="black"/>
              </a:solidFill>
              <a:latin typeface="Times New Roman" panose="02020603050405020304" pitchFamily="18" charset="0"/>
              <a:ea typeface="Times New Roman" panose="02020603050405020304" pitchFamily="18" charset="0"/>
            </a:endParaRPr>
          </a:p>
          <a:p>
            <a:pPr marL="742950" lvl="1" indent="-285750" algn="just" defTabSz="914400" fontAlgn="auto">
              <a:spcBef>
                <a:spcPts val="0"/>
              </a:spcBef>
              <a:spcAft>
                <a:spcPts val="0"/>
              </a:spcAft>
              <a:buFont typeface="Courier New" panose="02070309020205020404" pitchFamily="49" charset="0"/>
              <a:buChar char="o"/>
              <a:defRPr/>
            </a:pPr>
            <a:r>
              <a:rPr lang="en-US" sz="3600" kern="0" dirty="0">
                <a:solidFill>
                  <a:srgbClr val="000000"/>
                </a:solidFill>
                <a:latin typeface="Times New Roman" panose="02020603050405020304" pitchFamily="18" charset="0"/>
                <a:ea typeface="Times New Roman" panose="02020603050405020304" pitchFamily="18" charset="0"/>
              </a:rPr>
              <a:t>1 BIM toolbox for floating wind industry</a:t>
            </a:r>
            <a:endParaRPr lang="es-ES" sz="4000" kern="0" dirty="0">
              <a:solidFill>
                <a:prstClr val="black"/>
              </a:solidFill>
              <a:latin typeface="Times New Roman" panose="02020603050405020304" pitchFamily="18" charset="0"/>
              <a:ea typeface="Times New Roman" panose="02020603050405020304" pitchFamily="18" charset="0"/>
            </a:endParaRPr>
          </a:p>
          <a:p>
            <a:pPr marL="742950" lvl="1" indent="-285750" algn="just" defTabSz="914400" fontAlgn="auto">
              <a:spcBef>
                <a:spcPts val="0"/>
              </a:spcBef>
              <a:spcAft>
                <a:spcPts val="0"/>
              </a:spcAft>
              <a:buFont typeface="Courier New" panose="02070309020205020404" pitchFamily="49" charset="0"/>
              <a:buChar char="o"/>
              <a:defRPr/>
            </a:pPr>
            <a:r>
              <a:rPr lang="en-US" sz="3600" kern="0" dirty="0">
                <a:solidFill>
                  <a:srgbClr val="000000"/>
                </a:solidFill>
                <a:latin typeface="Times New Roman" panose="02020603050405020304" pitchFamily="18" charset="0"/>
                <a:ea typeface="Times New Roman" panose="02020603050405020304" pitchFamily="18" charset="0"/>
              </a:rPr>
              <a:t>1 Open and agnostic Digital Twin for floating wind</a:t>
            </a:r>
            <a:endParaRPr lang="es-ES" sz="4000" kern="0" dirty="0">
              <a:solidFill>
                <a:prstClr val="black"/>
              </a:solidFill>
              <a:latin typeface="Times New Roman" panose="02020603050405020304" pitchFamily="18" charset="0"/>
              <a:ea typeface="Times New Roman" panose="02020603050405020304" pitchFamily="18" charset="0"/>
            </a:endParaRPr>
          </a:p>
          <a:p>
            <a:pPr marL="742950" lvl="1" indent="-285750" algn="just" defTabSz="914400" fontAlgn="auto">
              <a:spcBef>
                <a:spcPts val="0"/>
              </a:spcBef>
              <a:spcAft>
                <a:spcPts val="0"/>
              </a:spcAft>
              <a:buFont typeface="Courier New" panose="02070309020205020404" pitchFamily="49" charset="0"/>
              <a:buChar char="o"/>
              <a:defRPr/>
            </a:pPr>
            <a:r>
              <a:rPr lang="en-US" sz="3600" kern="0" dirty="0">
                <a:solidFill>
                  <a:srgbClr val="000000"/>
                </a:solidFill>
                <a:latin typeface="Times New Roman" panose="02020603050405020304" pitchFamily="18" charset="0"/>
                <a:ea typeface="Times New Roman" panose="02020603050405020304" pitchFamily="18" charset="0"/>
              </a:rPr>
              <a:t>1 O&amp;M planning and assessment tool</a:t>
            </a:r>
            <a:endParaRPr lang="es-ES" sz="4000" kern="0" dirty="0">
              <a:solidFill>
                <a:prstClr val="black"/>
              </a:solidFill>
              <a:latin typeface="Times New Roman" panose="02020603050405020304" pitchFamily="18" charset="0"/>
              <a:ea typeface="Times New Roman" panose="02020603050405020304" pitchFamily="18" charset="0"/>
            </a:endParaRPr>
          </a:p>
          <a:p>
            <a:pPr marL="342900" indent="-342900" algn="just" defTabSz="914400" fontAlgn="auto">
              <a:spcBef>
                <a:spcPts val="0"/>
              </a:spcBef>
              <a:spcAft>
                <a:spcPts val="0"/>
              </a:spcAft>
              <a:buFont typeface="Symbol" panose="05050102010706020507" pitchFamily="18" charset="2"/>
              <a:buChar char=""/>
              <a:defRPr/>
            </a:pPr>
            <a:r>
              <a:rPr lang="en-US" sz="3600" b="1" kern="0" dirty="0">
                <a:solidFill>
                  <a:srgbClr val="000000"/>
                </a:solidFill>
                <a:latin typeface="Times New Roman" panose="02020603050405020304" pitchFamily="18" charset="0"/>
                <a:ea typeface="Times New Roman" panose="02020603050405020304" pitchFamily="18" charset="0"/>
              </a:rPr>
              <a:t>Economic tools:</a:t>
            </a:r>
            <a:endParaRPr lang="es-ES" sz="4000" kern="0" dirty="0">
              <a:solidFill>
                <a:prstClr val="black"/>
              </a:solidFill>
              <a:latin typeface="Times New Roman" panose="02020603050405020304" pitchFamily="18" charset="0"/>
              <a:ea typeface="Times New Roman" panose="02020603050405020304" pitchFamily="18" charset="0"/>
            </a:endParaRPr>
          </a:p>
          <a:p>
            <a:pPr marL="742950" lvl="1" indent="-285750" algn="just" defTabSz="914400" fontAlgn="auto">
              <a:spcBef>
                <a:spcPts val="0"/>
              </a:spcBef>
              <a:spcAft>
                <a:spcPts val="0"/>
              </a:spcAft>
              <a:buFont typeface="Courier New" panose="02070309020205020404" pitchFamily="49" charset="0"/>
              <a:buChar char="o"/>
              <a:defRPr/>
            </a:pPr>
            <a:r>
              <a:rPr lang="en-US" sz="3600" kern="0" dirty="0">
                <a:solidFill>
                  <a:srgbClr val="000000"/>
                </a:solidFill>
                <a:latin typeface="Times New Roman" panose="02020603050405020304" pitchFamily="18" charset="0"/>
                <a:ea typeface="Times New Roman" panose="02020603050405020304" pitchFamily="18" charset="0"/>
              </a:rPr>
              <a:t>1 LCOE and LCA calculation tool</a:t>
            </a:r>
            <a:endParaRPr lang="es-ES" sz="4000" kern="0" dirty="0">
              <a:solidFill>
                <a:prstClr val="black"/>
              </a:solidFill>
              <a:latin typeface="Times New Roman" panose="02020603050405020304" pitchFamily="18" charset="0"/>
              <a:ea typeface="Times New Roman" panose="02020603050405020304" pitchFamily="18" charset="0"/>
            </a:endParaRPr>
          </a:p>
          <a:p>
            <a:pPr marL="742950" lvl="1" indent="-285750" algn="just" defTabSz="914400" fontAlgn="auto">
              <a:spcBef>
                <a:spcPts val="0"/>
              </a:spcBef>
              <a:spcAft>
                <a:spcPts val="0"/>
              </a:spcAft>
              <a:buFont typeface="Courier New" panose="02070309020205020404" pitchFamily="49" charset="0"/>
              <a:buChar char="o"/>
              <a:defRPr/>
            </a:pPr>
            <a:r>
              <a:rPr lang="en-US" sz="3600" kern="0" dirty="0">
                <a:solidFill>
                  <a:srgbClr val="000000"/>
                </a:solidFill>
                <a:latin typeface="Times New Roman" panose="02020603050405020304" pitchFamily="18" charset="0"/>
                <a:ea typeface="Times New Roman" panose="02020603050405020304" pitchFamily="18" charset="0"/>
              </a:rPr>
              <a:t>Floating Wind Farm optimization modules for cost minimization</a:t>
            </a:r>
            <a:endParaRPr lang="es-ES" sz="4000" kern="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497481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F09D178-72F3-3349-B303-2FBA323820BA}"/>
              </a:ext>
            </a:extLst>
          </p:cNvPr>
          <p:cNvSpPr txBox="1">
            <a:spLocks/>
          </p:cNvSpPr>
          <p:nvPr/>
        </p:nvSpPr>
        <p:spPr bwMode="auto">
          <a:xfrm>
            <a:off x="4230664" y="1452358"/>
            <a:ext cx="2426453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US" altLang="en-US" sz="8000" dirty="0">
                <a:latin typeface="Calibri" panose="020F0502020204030204" pitchFamily="34" charset="0"/>
                <a:ea typeface="ヒラギノ角ゴ Pro W3" panose="020B0300000000000000" pitchFamily="34" charset="-128"/>
              </a:rPr>
              <a:t>WP1: Efficient design tools for floating wind turbines</a:t>
            </a:r>
            <a:endParaRPr lang="en-US" sz="8000" dirty="0"/>
          </a:p>
        </p:txBody>
      </p:sp>
      <p:pic>
        <p:nvPicPr>
          <p:cNvPr id="3" name="Imagen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0264" y="3383360"/>
            <a:ext cx="10009112" cy="4896597"/>
          </a:xfrm>
          <a:prstGeom prst="rect">
            <a:avLst/>
          </a:prstGeom>
        </p:spPr>
      </p:pic>
      <p:pic>
        <p:nvPicPr>
          <p:cNvPr id="12"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9390" y="8241803"/>
            <a:ext cx="3189595" cy="4478107"/>
          </a:xfrm>
          <a:prstGeom prst="rect">
            <a:avLst/>
          </a:prstGeom>
          <a:ln>
            <a:solidFill>
              <a:srgbClr val="C00000"/>
            </a:solidFill>
          </a:ln>
        </p:spPr>
      </p:pic>
      <p:pic>
        <p:nvPicPr>
          <p:cNvPr id="13" name="Picture 6"/>
          <p:cNvPicPr>
            <a:picLocks noChangeAspect="1"/>
          </p:cNvPicPr>
          <p:nvPr/>
        </p:nvPicPr>
        <p:blipFill rotWithShape="1">
          <a:blip r:embed="rId4" cstate="screen">
            <a:extLst>
              <a:ext uri="{28A0092B-C50C-407E-A947-70E740481C1C}">
                <a14:useLocalDpi xmlns:a14="http://schemas.microsoft.com/office/drawing/2010/main"/>
              </a:ext>
            </a:extLst>
          </a:blip>
          <a:srcRect b="990"/>
          <a:stretch/>
        </p:blipFill>
        <p:spPr>
          <a:xfrm>
            <a:off x="4014640" y="8241803"/>
            <a:ext cx="3463253" cy="4478107"/>
          </a:xfrm>
          <a:prstGeom prst="rect">
            <a:avLst/>
          </a:prstGeom>
          <a:ln>
            <a:solidFill>
              <a:srgbClr val="C00000"/>
            </a:solidFill>
          </a:ln>
        </p:spPr>
      </p:pic>
      <p:pic>
        <p:nvPicPr>
          <p:cNvPr id="14" name="Picture 5"/>
          <p:cNvPicPr/>
          <p:nvPr/>
        </p:nvPicPr>
        <p:blipFill rotWithShape="1">
          <a:blip r:embed="rId5" cstate="screen">
            <a:extLst>
              <a:ext uri="{28A0092B-C50C-407E-A947-70E740481C1C}">
                <a14:useLocalDpi xmlns:a14="http://schemas.microsoft.com/office/drawing/2010/main"/>
              </a:ext>
            </a:extLst>
          </a:blip>
          <a:srcRect/>
          <a:stretch/>
        </p:blipFill>
        <p:spPr>
          <a:xfrm>
            <a:off x="7912547" y="8241803"/>
            <a:ext cx="2232248" cy="4478107"/>
          </a:xfrm>
          <a:prstGeom prst="rect">
            <a:avLst/>
          </a:prstGeom>
        </p:spPr>
      </p:pic>
      <p:pic>
        <p:nvPicPr>
          <p:cNvPr id="15" name="Picture 5"/>
          <p:cNvPicPr>
            <a:picLocks noChangeAspect="1"/>
          </p:cNvPicPr>
          <p:nvPr/>
        </p:nvPicPr>
        <p:blipFill>
          <a:blip r:embed="rId6"/>
          <a:stretch>
            <a:fillRect/>
          </a:stretch>
        </p:blipFill>
        <p:spPr>
          <a:xfrm>
            <a:off x="4230664" y="12960424"/>
            <a:ext cx="5384123" cy="4006942"/>
          </a:xfrm>
          <a:prstGeom prst="rect">
            <a:avLst/>
          </a:prstGeom>
        </p:spPr>
      </p:pic>
      <p:graphicFrame>
        <p:nvGraphicFramePr>
          <p:cNvPr id="16" name="Diagram 22"/>
          <p:cNvGraphicFramePr/>
          <p:nvPr/>
        </p:nvGraphicFramePr>
        <p:xfrm>
          <a:off x="9062710" y="3095219"/>
          <a:ext cx="10873208" cy="65574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7" name="Content Placeholder 3"/>
          <p:cNvPicPr>
            <a:picLocks noChangeAspect="1"/>
          </p:cNvPicPr>
          <p:nvPr/>
        </p:nvPicPr>
        <p:blipFill>
          <a:blip r:embed="rId12"/>
          <a:stretch>
            <a:fillRect/>
          </a:stretch>
        </p:blipFill>
        <p:spPr>
          <a:xfrm>
            <a:off x="10635505" y="13681438"/>
            <a:ext cx="8352928" cy="4585313"/>
          </a:xfrm>
          <a:prstGeom prst="rect">
            <a:avLst/>
          </a:prstGeom>
        </p:spPr>
      </p:pic>
      <p:pic>
        <p:nvPicPr>
          <p:cNvPr id="18" name="Imatge 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25128" y="10443453"/>
            <a:ext cx="2387964" cy="3448941"/>
          </a:xfrm>
          <a:prstGeom prst="rect">
            <a:avLst/>
          </a:prstGeom>
        </p:spPr>
      </p:pic>
      <p:pic>
        <p:nvPicPr>
          <p:cNvPr id="19" name="Picture 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5262976" y="10414066"/>
            <a:ext cx="2705437" cy="3456334"/>
          </a:xfrm>
          <a:prstGeom prst="rect">
            <a:avLst/>
          </a:prstGeom>
        </p:spPr>
      </p:pic>
      <p:pic>
        <p:nvPicPr>
          <p:cNvPr id="20" name="Picture 175"/>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8732056" y="3939827"/>
            <a:ext cx="13007251" cy="6503626"/>
          </a:xfrm>
          <a:prstGeom prst="rect">
            <a:avLst/>
          </a:prstGeom>
        </p:spPr>
      </p:pic>
      <p:pic>
        <p:nvPicPr>
          <p:cNvPr id="21" name="Picture 6"/>
          <p:cNvPicPr>
            <a:picLocks noChangeAspect="1"/>
          </p:cNvPicPr>
          <p:nvPr/>
        </p:nvPicPr>
        <p:blipFill>
          <a:blip r:embed="rId16"/>
          <a:stretch>
            <a:fillRect/>
          </a:stretch>
        </p:blipFill>
        <p:spPr>
          <a:xfrm>
            <a:off x="19465400" y="11677434"/>
            <a:ext cx="5935615" cy="4717511"/>
          </a:xfrm>
          <a:prstGeom prst="rect">
            <a:avLst/>
          </a:prstGeom>
          <a:ln>
            <a:solidFill>
              <a:schemeClr val="accent1"/>
            </a:solidFill>
          </a:ln>
        </p:spPr>
      </p:pic>
      <p:pic>
        <p:nvPicPr>
          <p:cNvPr id="22" name="Picture 3"/>
          <p:cNvPicPr>
            <a:picLocks noChangeAspect="1"/>
          </p:cNvPicPr>
          <p:nvPr/>
        </p:nvPicPr>
        <p:blipFill>
          <a:blip r:embed="rId17"/>
          <a:stretch>
            <a:fillRect/>
          </a:stretch>
        </p:blipFill>
        <p:spPr>
          <a:xfrm>
            <a:off x="25594556" y="11542679"/>
            <a:ext cx="6816825" cy="5090153"/>
          </a:xfrm>
          <a:prstGeom prst="rect">
            <a:avLst/>
          </a:prstGeom>
        </p:spPr>
      </p:pic>
      <p:sp>
        <p:nvSpPr>
          <p:cNvPr id="23" name="Title 1"/>
          <p:cNvSpPr txBox="1">
            <a:spLocks/>
          </p:cNvSpPr>
          <p:nvPr/>
        </p:nvSpPr>
        <p:spPr bwMode="auto">
          <a:xfrm>
            <a:off x="20436746" y="9677548"/>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6000" dirty="0"/>
              <a:t>Load assessment for shared anchors</a:t>
            </a:r>
          </a:p>
        </p:txBody>
      </p:sp>
      <p:sp>
        <p:nvSpPr>
          <p:cNvPr id="25" name="Title 1"/>
          <p:cNvSpPr txBox="1">
            <a:spLocks/>
          </p:cNvSpPr>
          <p:nvPr/>
        </p:nvSpPr>
        <p:spPr bwMode="auto">
          <a:xfrm>
            <a:off x="19396528" y="2959930"/>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6000" dirty="0"/>
              <a:t>Shared mooring lines</a:t>
            </a:r>
          </a:p>
        </p:txBody>
      </p:sp>
      <p:sp>
        <p:nvSpPr>
          <p:cNvPr id="26" name="Title 1"/>
          <p:cNvSpPr txBox="1">
            <a:spLocks/>
          </p:cNvSpPr>
          <p:nvPr/>
        </p:nvSpPr>
        <p:spPr bwMode="auto">
          <a:xfrm>
            <a:off x="8980848" y="8595476"/>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6000" dirty="0"/>
              <a:t>Floater upscaling model</a:t>
            </a:r>
          </a:p>
        </p:txBody>
      </p:sp>
    </p:spTree>
    <p:extLst>
      <p:ext uri="{BB962C8B-B14F-4D97-AF65-F5344CB8AC3E}">
        <p14:creationId xmlns:p14="http://schemas.microsoft.com/office/powerpoint/2010/main" val="13341649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F09D178-72F3-3349-B303-2FBA323820BA}"/>
              </a:ext>
            </a:extLst>
          </p:cNvPr>
          <p:cNvSpPr txBox="1">
            <a:spLocks/>
          </p:cNvSpPr>
          <p:nvPr/>
        </p:nvSpPr>
        <p:spPr bwMode="auto">
          <a:xfrm>
            <a:off x="4230664" y="1452358"/>
            <a:ext cx="2426453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US" altLang="en-US" sz="8000" dirty="0">
                <a:latin typeface="Calibri" panose="020F0502020204030204" pitchFamily="34" charset="0"/>
                <a:ea typeface="ヒラギノ角ゴ Pro W3" panose="020B0300000000000000" pitchFamily="34" charset="-128"/>
              </a:rPr>
              <a:t>WP2: Design and optimization of station keeping systems</a:t>
            </a:r>
            <a:endParaRPr lang="en-US" sz="8000" dirty="0"/>
          </a:p>
        </p:txBody>
      </p:sp>
      <p:sp>
        <p:nvSpPr>
          <p:cNvPr id="23" name="Title 1"/>
          <p:cNvSpPr txBox="1">
            <a:spLocks/>
          </p:cNvSpPr>
          <p:nvPr/>
        </p:nvSpPr>
        <p:spPr bwMode="auto">
          <a:xfrm>
            <a:off x="13733102" y="8041752"/>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5400" dirty="0"/>
              <a:t>West of Barra</a:t>
            </a:r>
          </a:p>
        </p:txBody>
      </p:sp>
      <p:sp>
        <p:nvSpPr>
          <p:cNvPr id="25" name="Title 1"/>
          <p:cNvSpPr txBox="1">
            <a:spLocks/>
          </p:cNvSpPr>
          <p:nvPr/>
        </p:nvSpPr>
        <p:spPr bwMode="auto">
          <a:xfrm>
            <a:off x="9962155" y="2799830"/>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6000" dirty="0"/>
              <a:t>Optimized mooring:</a:t>
            </a:r>
          </a:p>
        </p:txBody>
      </p:sp>
      <p:sp>
        <p:nvSpPr>
          <p:cNvPr id="26" name="Title 1"/>
          <p:cNvSpPr txBox="1">
            <a:spLocks/>
          </p:cNvSpPr>
          <p:nvPr/>
        </p:nvSpPr>
        <p:spPr bwMode="auto">
          <a:xfrm>
            <a:off x="349981" y="3058188"/>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6000" dirty="0"/>
              <a:t>Optimisation tool developed </a:t>
            </a:r>
          </a:p>
        </p:txBody>
      </p:sp>
      <p:grpSp>
        <p:nvGrpSpPr>
          <p:cNvPr id="27" name="Groupe 29">
            <a:extLst>
              <a:ext uri="{FF2B5EF4-FFF2-40B4-BE49-F238E27FC236}">
                <a16:creationId xmlns:a16="http://schemas.microsoft.com/office/drawing/2014/main" id="{54EC5758-BC05-4E67-B159-E8D7FE475392}"/>
              </a:ext>
            </a:extLst>
          </p:cNvPr>
          <p:cNvGrpSpPr/>
          <p:nvPr/>
        </p:nvGrpSpPr>
        <p:grpSpPr>
          <a:xfrm>
            <a:off x="873844" y="4820877"/>
            <a:ext cx="13336872" cy="11739129"/>
            <a:chOff x="0" y="-99074"/>
            <a:chExt cx="7760335" cy="5887431"/>
          </a:xfrm>
        </p:grpSpPr>
        <p:grpSp>
          <p:nvGrpSpPr>
            <p:cNvPr id="28" name="Groupe 30">
              <a:extLst>
                <a:ext uri="{FF2B5EF4-FFF2-40B4-BE49-F238E27FC236}">
                  <a16:creationId xmlns:a16="http://schemas.microsoft.com/office/drawing/2014/main" id="{04CABEF8-802E-47DE-8FB3-0216BA288114}"/>
                </a:ext>
              </a:extLst>
            </p:cNvPr>
            <p:cNvGrpSpPr/>
            <p:nvPr/>
          </p:nvGrpSpPr>
          <p:grpSpPr>
            <a:xfrm>
              <a:off x="0" y="-99074"/>
              <a:ext cx="7760335" cy="5887431"/>
              <a:chOff x="0" y="-99074"/>
              <a:chExt cx="7760635" cy="5887432"/>
            </a:xfrm>
          </p:grpSpPr>
          <p:grpSp>
            <p:nvGrpSpPr>
              <p:cNvPr id="30" name="Groupe 32">
                <a:extLst>
                  <a:ext uri="{FF2B5EF4-FFF2-40B4-BE49-F238E27FC236}">
                    <a16:creationId xmlns:a16="http://schemas.microsoft.com/office/drawing/2014/main" id="{7C8EE93A-FA01-4534-8AF3-96761B7DC5D7}"/>
                  </a:ext>
                </a:extLst>
              </p:cNvPr>
              <p:cNvGrpSpPr/>
              <p:nvPr/>
            </p:nvGrpSpPr>
            <p:grpSpPr>
              <a:xfrm>
                <a:off x="0" y="-99074"/>
                <a:ext cx="7754619" cy="5887432"/>
                <a:chOff x="0" y="-99074"/>
                <a:chExt cx="7754771" cy="5887432"/>
              </a:xfrm>
            </p:grpSpPr>
            <p:grpSp>
              <p:nvGrpSpPr>
                <p:cNvPr id="36" name="Groupe 38">
                  <a:extLst>
                    <a:ext uri="{FF2B5EF4-FFF2-40B4-BE49-F238E27FC236}">
                      <a16:creationId xmlns:a16="http://schemas.microsoft.com/office/drawing/2014/main" id="{0703E018-429F-4B82-8C53-F0D87DEE9B32}"/>
                    </a:ext>
                  </a:extLst>
                </p:cNvPr>
                <p:cNvGrpSpPr/>
                <p:nvPr/>
              </p:nvGrpSpPr>
              <p:grpSpPr>
                <a:xfrm>
                  <a:off x="1017083" y="-99074"/>
                  <a:ext cx="6737688" cy="5887432"/>
                  <a:chOff x="-91798" y="-99099"/>
                  <a:chExt cx="6353974" cy="5889228"/>
                </a:xfrm>
              </p:grpSpPr>
              <p:sp>
                <p:nvSpPr>
                  <p:cNvPr id="39" name="Accolade ouvrante 41">
                    <a:extLst>
                      <a:ext uri="{FF2B5EF4-FFF2-40B4-BE49-F238E27FC236}">
                        <a16:creationId xmlns:a16="http://schemas.microsoft.com/office/drawing/2014/main" id="{23C49788-3E5F-4E4C-A7FC-70993E56C6F8}"/>
                      </a:ext>
                    </a:extLst>
                  </p:cNvPr>
                  <p:cNvSpPr/>
                  <p:nvPr/>
                </p:nvSpPr>
                <p:spPr>
                  <a:xfrm rot="5400000">
                    <a:off x="4048569" y="3452884"/>
                    <a:ext cx="121286" cy="1038225"/>
                  </a:xfrm>
                  <a:prstGeom prst="leftBrace">
                    <a:avLst/>
                  </a:prstGeom>
                  <a:noFill/>
                  <a:ln w="12700">
                    <a:solidFill>
                      <a:srgbClr val="312783"/>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0" name="Zone de texte 2">
                    <a:extLst>
                      <a:ext uri="{FF2B5EF4-FFF2-40B4-BE49-F238E27FC236}">
                        <a16:creationId xmlns:a16="http://schemas.microsoft.com/office/drawing/2014/main" id="{350D6CF2-9915-4F1D-AA94-1EF5B6A1CB04}"/>
                      </a:ext>
                    </a:extLst>
                  </p:cNvPr>
                  <p:cNvSpPr txBox="1">
                    <a:spLocks noChangeArrowheads="1"/>
                  </p:cNvSpPr>
                  <p:nvPr/>
                </p:nvSpPr>
                <p:spPr bwMode="auto">
                  <a:xfrm>
                    <a:off x="3020925" y="4118376"/>
                    <a:ext cx="2339892" cy="1671096"/>
                  </a:xfrm>
                  <a:prstGeom prst="rect">
                    <a:avLst/>
                  </a:prstGeom>
                  <a:solidFill>
                    <a:srgbClr val="312783">
                      <a:alpha val="20000"/>
                    </a:srgbClr>
                  </a:solidFill>
                  <a:ln w="9525">
                    <a:solidFill>
                      <a:srgbClr val="312783">
                        <a:alpha val="20000"/>
                      </a:srgbClr>
                    </a:solidFill>
                    <a:miter lim="800000"/>
                    <a:headEnd/>
                    <a:tailEnd/>
                  </a:ln>
                </p:spPr>
                <p:txBody>
                  <a:bodyPr rot="0" vert="horz" wrap="square" lIns="91440" tIns="45720" rIns="91440" bIns="45720" anchor="ctr" anchorCtr="0">
                    <a:noAutofit/>
                  </a:bodyPr>
                  <a:lstStyle/>
                  <a:p>
                    <a:pPr marL="342900" lvl="0" indent="-342900" fontAlgn="base">
                      <a:lnSpc>
                        <a:spcPct val="106000"/>
                      </a:lnSpc>
                      <a:spcAft>
                        <a:spcPts val="0"/>
                      </a:spcAft>
                      <a:buFont typeface="Symbol" panose="05050102010706020507" pitchFamily="18" charset="2"/>
                      <a:buChar char=""/>
                      <a:tabLst>
                        <a:tab pos="457200" algn="l"/>
                      </a:tabLst>
                    </a:pPr>
                    <a:r>
                      <a:rPr lang="fr-FR" sz="2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Model set up</a:t>
                    </a:r>
                    <a:endParaRPr lang="fr-FR" sz="2800" dirty="0">
                      <a:effectLst/>
                      <a:latin typeface="Times New Roman" panose="02020603050405020304" pitchFamily="18" charset="0"/>
                      <a:ea typeface="Times New Roman" panose="02020603050405020304" pitchFamily="18" charset="0"/>
                    </a:endParaRPr>
                  </a:p>
                  <a:p>
                    <a:pPr marL="342900" lvl="0" indent="-342900" fontAlgn="base">
                      <a:lnSpc>
                        <a:spcPct val="106000"/>
                      </a:lnSpc>
                      <a:spcAft>
                        <a:spcPts val="0"/>
                      </a:spcAft>
                      <a:buFont typeface="Symbol" panose="05050102010706020507" pitchFamily="18" charset="2"/>
                      <a:buChar char=""/>
                      <a:tabLst>
                        <a:tab pos="457200" algn="l"/>
                      </a:tabLst>
                    </a:pPr>
                    <a:r>
                      <a:rPr lang="en-US" sz="2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Design criteria verification</a:t>
                    </a:r>
                    <a:endParaRPr lang="fr-FR" sz="2800" dirty="0">
                      <a:effectLst/>
                      <a:latin typeface="Times New Roman" panose="02020603050405020304" pitchFamily="18" charset="0"/>
                      <a:ea typeface="Times New Roman" panose="02020603050405020304" pitchFamily="18" charset="0"/>
                    </a:endParaRPr>
                  </a:p>
                  <a:p>
                    <a:pPr marL="342900" lvl="0" indent="-342900" fontAlgn="base">
                      <a:lnSpc>
                        <a:spcPct val="106000"/>
                      </a:lnSpc>
                      <a:spcAft>
                        <a:spcPts val="0"/>
                      </a:spcAft>
                      <a:buFont typeface="Symbol" panose="05050102010706020507" pitchFamily="18" charset="2"/>
                      <a:buChar char=""/>
                      <a:tabLst>
                        <a:tab pos="457200" algn="l"/>
                      </a:tabLst>
                    </a:pPr>
                    <a:r>
                      <a:rPr lang="en-US" sz="2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Motions (excursions &amp; angles) &amp; accelerations calculations</a:t>
                    </a:r>
                    <a:endParaRPr lang="fr-FR" sz="2800" dirty="0">
                      <a:effectLst/>
                      <a:latin typeface="Times New Roman" panose="02020603050405020304" pitchFamily="18" charset="0"/>
                      <a:ea typeface="Times New Roman" panose="02020603050405020304" pitchFamily="18" charset="0"/>
                    </a:endParaRPr>
                  </a:p>
                  <a:p>
                    <a:pPr marL="342900" lvl="0" indent="-342900" fontAlgn="base">
                      <a:lnSpc>
                        <a:spcPct val="106000"/>
                      </a:lnSpc>
                      <a:spcAft>
                        <a:spcPts val="0"/>
                      </a:spcAft>
                      <a:buFont typeface="Symbol" panose="05050102010706020507" pitchFamily="18" charset="2"/>
                      <a:buChar char=""/>
                      <a:tabLst>
                        <a:tab pos="457200" algn="l"/>
                      </a:tabLst>
                    </a:pPr>
                    <a:r>
                      <a:rPr lang="en-US" sz="2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Costs estimation</a:t>
                    </a:r>
                    <a:endParaRPr lang="fr-FR" sz="2800" dirty="0">
                      <a:effectLst/>
                      <a:latin typeface="Times New Roman" panose="02020603050405020304" pitchFamily="18" charset="0"/>
                      <a:ea typeface="Times New Roman" panose="02020603050405020304" pitchFamily="18" charset="0"/>
                    </a:endParaRPr>
                  </a:p>
                </p:txBody>
              </p:sp>
              <p:sp>
                <p:nvSpPr>
                  <p:cNvPr id="41" name="Accolade ouvrante 43">
                    <a:extLst>
                      <a:ext uri="{FF2B5EF4-FFF2-40B4-BE49-F238E27FC236}">
                        <a16:creationId xmlns:a16="http://schemas.microsoft.com/office/drawing/2014/main" id="{0EEE7458-FE76-42A3-A11B-3E3D67FC2870}"/>
                      </a:ext>
                    </a:extLst>
                  </p:cNvPr>
                  <p:cNvSpPr/>
                  <p:nvPr/>
                </p:nvSpPr>
                <p:spPr>
                  <a:xfrm rot="5400000">
                    <a:off x="1048836" y="3452869"/>
                    <a:ext cx="121286" cy="1038225"/>
                  </a:xfrm>
                  <a:prstGeom prst="leftBrace">
                    <a:avLst/>
                  </a:prstGeom>
                  <a:noFill/>
                  <a:ln w="12700">
                    <a:solidFill>
                      <a:srgbClr val="312783"/>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2" name="Zone de texte 2">
                    <a:extLst>
                      <a:ext uri="{FF2B5EF4-FFF2-40B4-BE49-F238E27FC236}">
                        <a16:creationId xmlns:a16="http://schemas.microsoft.com/office/drawing/2014/main" id="{A55E129E-378E-43C5-84D8-FA88F69ACEF5}"/>
                      </a:ext>
                    </a:extLst>
                  </p:cNvPr>
                  <p:cNvSpPr txBox="1">
                    <a:spLocks noChangeArrowheads="1"/>
                  </p:cNvSpPr>
                  <p:nvPr/>
                </p:nvSpPr>
                <p:spPr bwMode="auto">
                  <a:xfrm>
                    <a:off x="-91798" y="4118346"/>
                    <a:ext cx="2397900" cy="1671783"/>
                  </a:xfrm>
                  <a:prstGeom prst="rect">
                    <a:avLst/>
                  </a:prstGeom>
                  <a:solidFill>
                    <a:srgbClr val="312783">
                      <a:alpha val="20000"/>
                    </a:srgbClr>
                  </a:solidFill>
                  <a:ln w="9525">
                    <a:solidFill>
                      <a:srgbClr val="312783">
                        <a:alpha val="20000"/>
                      </a:srgbClr>
                    </a:solidFill>
                    <a:miter lim="800000"/>
                    <a:headEnd/>
                    <a:tailEnd/>
                  </a:ln>
                </p:spPr>
                <p:txBody>
                  <a:bodyPr rot="0" vert="horz" wrap="square" lIns="91440" tIns="45720" rIns="91440" bIns="45720" anchor="ctr" anchorCtr="0">
                    <a:noAutofit/>
                  </a:bodyPr>
                  <a:lstStyle/>
                  <a:p>
                    <a:pPr marL="342900" lvl="0" indent="-342900" fontAlgn="base">
                      <a:lnSpc>
                        <a:spcPct val="106000"/>
                      </a:lnSpc>
                      <a:spcAft>
                        <a:spcPts val="0"/>
                      </a:spcAft>
                      <a:buFont typeface="Symbol" panose="05050102010706020507" pitchFamily="18" charset="2"/>
                      <a:buChar char=""/>
                      <a:tabLst>
                        <a:tab pos="457200" algn="l"/>
                      </a:tabLst>
                    </a:pPr>
                    <a:r>
                      <a:rPr lang="en-US" sz="2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Objective: minimize costs</a:t>
                    </a:r>
                    <a:endParaRPr lang="fr-FR" sz="2800" dirty="0">
                      <a:effectLst/>
                      <a:latin typeface="Times New Roman" panose="02020603050405020304" pitchFamily="18" charset="0"/>
                      <a:ea typeface="Times New Roman" panose="02020603050405020304" pitchFamily="18" charset="0"/>
                    </a:endParaRPr>
                  </a:p>
                  <a:p>
                    <a:pPr marL="342900" lvl="0" indent="-342900" fontAlgn="base">
                      <a:lnSpc>
                        <a:spcPct val="106000"/>
                      </a:lnSpc>
                      <a:spcAft>
                        <a:spcPts val="0"/>
                      </a:spcAft>
                      <a:buFont typeface="Symbol" panose="05050102010706020507" pitchFamily="18" charset="2"/>
                      <a:buChar char=""/>
                      <a:tabLst>
                        <a:tab pos="457200" algn="l"/>
                      </a:tabLst>
                    </a:pPr>
                    <a:r>
                      <a:rPr lang="en-US" sz="2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Constraints: criteria satisfied &amp; limited motions/acceleration</a:t>
                    </a:r>
                    <a:endParaRPr lang="fr-FR" sz="2800" dirty="0">
                      <a:effectLst/>
                      <a:latin typeface="Times New Roman" panose="02020603050405020304" pitchFamily="18" charset="0"/>
                      <a:ea typeface="Times New Roman" panose="02020603050405020304" pitchFamily="18" charset="0"/>
                    </a:endParaRPr>
                  </a:p>
                  <a:p>
                    <a:pPr marL="342900" lvl="0" indent="-342900" fontAlgn="base">
                      <a:lnSpc>
                        <a:spcPct val="106000"/>
                      </a:lnSpc>
                      <a:spcAft>
                        <a:spcPts val="0"/>
                      </a:spcAft>
                      <a:buFont typeface="Symbol" panose="05050102010706020507" pitchFamily="18" charset="2"/>
                      <a:buChar char=""/>
                      <a:tabLst>
                        <a:tab pos="457200" algn="l"/>
                      </a:tabLst>
                    </a:pPr>
                    <a:r>
                      <a:rPr lang="en-US" sz="2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Design parameters (diameters, line length, steel grade, etc.)</a:t>
                    </a:r>
                    <a:endParaRPr lang="fr-FR" sz="2800" dirty="0">
                      <a:effectLst/>
                      <a:latin typeface="Times New Roman" panose="02020603050405020304" pitchFamily="18" charset="0"/>
                      <a:ea typeface="Times New Roman" panose="02020603050405020304" pitchFamily="18" charset="0"/>
                    </a:endParaRPr>
                  </a:p>
                </p:txBody>
              </p:sp>
              <p:grpSp>
                <p:nvGrpSpPr>
                  <p:cNvPr id="43" name="Groupe 45">
                    <a:extLst>
                      <a:ext uri="{FF2B5EF4-FFF2-40B4-BE49-F238E27FC236}">
                        <a16:creationId xmlns:a16="http://schemas.microsoft.com/office/drawing/2014/main" id="{72103951-62C3-4F2F-8093-5CFBBAAB7746}"/>
                      </a:ext>
                    </a:extLst>
                  </p:cNvPr>
                  <p:cNvGrpSpPr/>
                  <p:nvPr/>
                </p:nvGrpSpPr>
                <p:grpSpPr>
                  <a:xfrm>
                    <a:off x="415777" y="-99099"/>
                    <a:ext cx="5846399" cy="3591526"/>
                    <a:chOff x="415777" y="-99099"/>
                    <a:chExt cx="5846399" cy="3591526"/>
                  </a:xfrm>
                </p:grpSpPr>
                <p:sp>
                  <p:nvSpPr>
                    <p:cNvPr id="44" name="Zone de texte 2">
                      <a:extLst>
                        <a:ext uri="{FF2B5EF4-FFF2-40B4-BE49-F238E27FC236}">
                          <a16:creationId xmlns:a16="http://schemas.microsoft.com/office/drawing/2014/main" id="{C0CD2ED1-7714-422E-AF7C-600CD68DB9CD}"/>
                        </a:ext>
                      </a:extLst>
                    </p:cNvPr>
                    <p:cNvSpPr txBox="1">
                      <a:spLocks noChangeArrowheads="1"/>
                    </p:cNvSpPr>
                    <p:nvPr/>
                  </p:nvSpPr>
                  <p:spPr bwMode="auto">
                    <a:xfrm>
                      <a:off x="2670033" y="2901877"/>
                      <a:ext cx="1066800" cy="590550"/>
                    </a:xfrm>
                    <a:prstGeom prst="rect">
                      <a:avLst/>
                    </a:prstGeom>
                    <a:solidFill>
                      <a:srgbClr val="312783">
                        <a:alpha val="20000"/>
                      </a:srgbClr>
                    </a:solidFill>
                    <a:ln w="9525">
                      <a:solidFill>
                        <a:srgbClr val="312783">
                          <a:alpha val="20000"/>
                        </a:srgbClr>
                      </a:solidFill>
                      <a:miter lim="800000"/>
                      <a:headEnd/>
                      <a:tailEnd/>
                    </a:ln>
                  </p:spPr>
                  <p:txBody>
                    <a:bodyPr rot="0" vert="horz" wrap="square" lIns="91440" tIns="45720" rIns="91440" bIns="45720" anchor="ctr" anchorCtr="0">
                      <a:noAutofit/>
                    </a:bodyPr>
                    <a:lstStyle/>
                    <a:p>
                      <a:pPr algn="ctr" fontAlgn="base">
                        <a:lnSpc>
                          <a:spcPct val="106000"/>
                        </a:lnSpc>
                        <a:spcAft>
                          <a:spcPts val="800"/>
                        </a:spcAft>
                      </a:pPr>
                      <a:r>
                        <a:rPr lang="fr-FR" sz="2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Python interface</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5" name="Groupe 47">
                      <a:extLst>
                        <a:ext uri="{FF2B5EF4-FFF2-40B4-BE49-F238E27FC236}">
                          <a16:creationId xmlns:a16="http://schemas.microsoft.com/office/drawing/2014/main" id="{F8C35230-DAE3-4124-982E-B25ACD3E704A}"/>
                        </a:ext>
                      </a:extLst>
                    </p:cNvPr>
                    <p:cNvGrpSpPr/>
                    <p:nvPr/>
                  </p:nvGrpSpPr>
                  <p:grpSpPr>
                    <a:xfrm>
                      <a:off x="415777" y="-99099"/>
                      <a:ext cx="5846399" cy="3566007"/>
                      <a:chOff x="415777" y="-99099"/>
                      <a:chExt cx="5846399" cy="3566007"/>
                    </a:xfrm>
                  </p:grpSpPr>
                  <p:sp>
                    <p:nvSpPr>
                      <p:cNvPr id="46" name="Accolade ouvrante 48">
                        <a:extLst>
                          <a:ext uri="{FF2B5EF4-FFF2-40B4-BE49-F238E27FC236}">
                            <a16:creationId xmlns:a16="http://schemas.microsoft.com/office/drawing/2014/main" id="{4D679516-F612-4CEE-B954-6AD4E57D5251}"/>
                          </a:ext>
                        </a:extLst>
                      </p:cNvPr>
                      <p:cNvSpPr/>
                      <p:nvPr/>
                    </p:nvSpPr>
                    <p:spPr>
                      <a:xfrm>
                        <a:off x="1911217" y="1338552"/>
                        <a:ext cx="121285" cy="1038225"/>
                      </a:xfrm>
                      <a:prstGeom prst="leftBrace">
                        <a:avLst/>
                      </a:prstGeom>
                      <a:ln w="12700">
                        <a:solidFill>
                          <a:srgbClr val="312783"/>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7" name="Zone de texte 2">
                        <a:extLst>
                          <a:ext uri="{FF2B5EF4-FFF2-40B4-BE49-F238E27FC236}">
                            <a16:creationId xmlns:a16="http://schemas.microsoft.com/office/drawing/2014/main" id="{B5844020-D0E4-4FE6-B9FB-8B9BE369CFCE}"/>
                          </a:ext>
                        </a:extLst>
                      </p:cNvPr>
                      <p:cNvSpPr txBox="1">
                        <a:spLocks noChangeArrowheads="1"/>
                      </p:cNvSpPr>
                      <p:nvPr/>
                    </p:nvSpPr>
                    <p:spPr bwMode="auto">
                      <a:xfrm>
                        <a:off x="2130292" y="1338552"/>
                        <a:ext cx="2219325" cy="1038225"/>
                      </a:xfrm>
                      <a:prstGeom prst="rect">
                        <a:avLst/>
                      </a:prstGeom>
                      <a:solidFill>
                        <a:srgbClr val="312783">
                          <a:alpha val="20000"/>
                        </a:srgbClr>
                      </a:solidFill>
                      <a:ln w="9525">
                        <a:solidFill>
                          <a:srgbClr val="312783">
                            <a:alpha val="20000"/>
                          </a:srgbClr>
                        </a:solidFill>
                        <a:miter lim="800000"/>
                        <a:headEnd/>
                        <a:tailEnd/>
                      </a:ln>
                    </p:spPr>
                    <p:txBody>
                      <a:bodyPr rot="0" vert="horz" wrap="square" lIns="91440" tIns="45720" rIns="91440" bIns="45720" anchor="ctr" anchorCtr="0">
                        <a:noAutofit/>
                      </a:bodyPr>
                      <a:lstStyle/>
                      <a:p>
                        <a:pPr marL="342900" lvl="0" indent="-342900" fontAlgn="base">
                          <a:lnSpc>
                            <a:spcPct val="106000"/>
                          </a:lnSpc>
                          <a:spcAft>
                            <a:spcPts val="0"/>
                          </a:spcAft>
                          <a:buFont typeface="Symbol" panose="05050102010706020507" pitchFamily="18" charset="2"/>
                          <a:buChar char=""/>
                          <a:tabLst>
                            <a:tab pos="457200" algn="l"/>
                          </a:tabLst>
                        </a:pPr>
                        <a:r>
                          <a:rPr lang="en-US" sz="2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Parameters configuration (Boundaries, Initial Values, etc.)</a:t>
                        </a:r>
                        <a:endParaRPr lang="fr-FR" sz="2800" dirty="0">
                          <a:effectLst/>
                          <a:latin typeface="Times New Roman" panose="02020603050405020304" pitchFamily="18" charset="0"/>
                          <a:ea typeface="Times New Roman" panose="02020603050405020304" pitchFamily="18" charset="0"/>
                        </a:endParaRPr>
                      </a:p>
                    </p:txBody>
                  </p:sp>
                  <p:sp>
                    <p:nvSpPr>
                      <p:cNvPr id="48" name="Accolade ouvrante 50">
                        <a:extLst>
                          <a:ext uri="{FF2B5EF4-FFF2-40B4-BE49-F238E27FC236}">
                            <a16:creationId xmlns:a16="http://schemas.microsoft.com/office/drawing/2014/main" id="{5BB9C73B-87D7-44A7-8530-BF829E8107BA}"/>
                          </a:ext>
                        </a:extLst>
                      </p:cNvPr>
                      <p:cNvSpPr/>
                      <p:nvPr/>
                    </p:nvSpPr>
                    <p:spPr>
                      <a:xfrm>
                        <a:off x="1911217" y="0"/>
                        <a:ext cx="121285" cy="1038225"/>
                      </a:xfrm>
                      <a:prstGeom prst="leftBrace">
                        <a:avLst/>
                      </a:prstGeom>
                      <a:noFill/>
                      <a:ln w="12700">
                        <a:solidFill>
                          <a:srgbClr val="312783"/>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9" name="Zone de texte 2">
                        <a:extLst>
                          <a:ext uri="{FF2B5EF4-FFF2-40B4-BE49-F238E27FC236}">
                            <a16:creationId xmlns:a16="http://schemas.microsoft.com/office/drawing/2014/main" id="{FB8ADC7F-B76D-4E64-9014-E95EC4A84158}"/>
                          </a:ext>
                        </a:extLst>
                      </p:cNvPr>
                      <p:cNvSpPr txBox="1">
                        <a:spLocks noChangeArrowheads="1"/>
                      </p:cNvSpPr>
                      <p:nvPr/>
                    </p:nvSpPr>
                    <p:spPr bwMode="auto">
                      <a:xfrm>
                        <a:off x="2130290" y="-99099"/>
                        <a:ext cx="2428236" cy="1211199"/>
                      </a:xfrm>
                      <a:prstGeom prst="rect">
                        <a:avLst/>
                      </a:prstGeom>
                      <a:solidFill>
                        <a:srgbClr val="312783">
                          <a:alpha val="20000"/>
                        </a:srgbClr>
                      </a:solidFill>
                      <a:ln w="9525">
                        <a:solidFill>
                          <a:srgbClr val="312783">
                            <a:alpha val="20000"/>
                          </a:srgbClr>
                        </a:solidFill>
                        <a:miter lim="800000"/>
                        <a:headEnd/>
                        <a:tailEnd/>
                      </a:ln>
                    </p:spPr>
                    <p:txBody>
                      <a:bodyPr rot="0" vert="horz" wrap="square" lIns="91440" tIns="45720" rIns="91440" bIns="45720" anchor="ctr" anchorCtr="0">
                        <a:noAutofit/>
                      </a:bodyPr>
                      <a:lstStyle/>
                      <a:p>
                        <a:pPr marL="342900" lvl="0" indent="-342900" fontAlgn="base">
                          <a:lnSpc>
                            <a:spcPct val="106000"/>
                          </a:lnSpc>
                          <a:spcAft>
                            <a:spcPts val="0"/>
                          </a:spcAft>
                          <a:buFont typeface="Symbol" panose="05050102010706020507" pitchFamily="18" charset="2"/>
                          <a:buChar char=""/>
                          <a:tabLst>
                            <a:tab pos="457200" algn="l"/>
                          </a:tabLst>
                        </a:pPr>
                        <a:r>
                          <a:rPr lang="en-US" sz="2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Environmental conditions</a:t>
                        </a:r>
                        <a:endParaRPr lang="fr-FR" sz="2800" dirty="0">
                          <a:effectLst/>
                          <a:latin typeface="Times New Roman" panose="02020603050405020304" pitchFamily="18" charset="0"/>
                          <a:ea typeface="Times New Roman" panose="02020603050405020304" pitchFamily="18" charset="0"/>
                        </a:endParaRPr>
                      </a:p>
                      <a:p>
                        <a:pPr marL="342900" lvl="0" indent="-342900" fontAlgn="base">
                          <a:lnSpc>
                            <a:spcPct val="106000"/>
                          </a:lnSpc>
                          <a:spcAft>
                            <a:spcPts val="0"/>
                          </a:spcAft>
                          <a:buFont typeface="Symbol" panose="05050102010706020507" pitchFamily="18" charset="2"/>
                          <a:buChar char=""/>
                          <a:tabLst>
                            <a:tab pos="457200" algn="l"/>
                          </a:tabLst>
                        </a:pPr>
                        <a:r>
                          <a:rPr lang="en-US" sz="2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Mooring configuration (Number of Lines, Materials, Number of Sections, etc.)</a:t>
                        </a:r>
                        <a:endParaRPr lang="fr-FR" sz="2800" dirty="0">
                          <a:effectLst/>
                          <a:latin typeface="Times New Roman" panose="02020603050405020304" pitchFamily="18" charset="0"/>
                          <a:ea typeface="Times New Roman" panose="02020603050405020304" pitchFamily="18" charset="0"/>
                        </a:endParaRPr>
                      </a:p>
                    </p:txBody>
                  </p:sp>
                  <p:grpSp>
                    <p:nvGrpSpPr>
                      <p:cNvPr id="50" name="Groupe 52">
                        <a:extLst>
                          <a:ext uri="{FF2B5EF4-FFF2-40B4-BE49-F238E27FC236}">
                            <a16:creationId xmlns:a16="http://schemas.microsoft.com/office/drawing/2014/main" id="{09AA37F3-2E33-4E6F-9C74-8E2A41A27E79}"/>
                          </a:ext>
                        </a:extLst>
                      </p:cNvPr>
                      <p:cNvGrpSpPr/>
                      <p:nvPr/>
                    </p:nvGrpSpPr>
                    <p:grpSpPr>
                      <a:xfrm>
                        <a:off x="415777" y="302145"/>
                        <a:ext cx="5846399" cy="3164763"/>
                        <a:chOff x="415777" y="302145"/>
                        <a:chExt cx="5846399" cy="3164763"/>
                      </a:xfrm>
                    </p:grpSpPr>
                    <p:sp>
                      <p:nvSpPr>
                        <p:cNvPr id="51" name="Flèche : bas 53">
                          <a:extLst>
                            <a:ext uri="{FF2B5EF4-FFF2-40B4-BE49-F238E27FC236}">
                              <a16:creationId xmlns:a16="http://schemas.microsoft.com/office/drawing/2014/main" id="{0AFB668A-40ED-4315-82CE-413DDE749A87}"/>
                            </a:ext>
                          </a:extLst>
                        </p:cNvPr>
                        <p:cNvSpPr/>
                        <p:nvPr/>
                      </p:nvSpPr>
                      <p:spPr>
                        <a:xfrm rot="5400000">
                          <a:off x="2072182" y="2837390"/>
                          <a:ext cx="209550" cy="696595"/>
                        </a:xfrm>
                        <a:prstGeom prst="downArrow">
                          <a:avLst/>
                        </a:prstGeom>
                        <a:solidFill>
                          <a:srgbClr val="312783"/>
                        </a:solidFill>
                        <a:ln>
                          <a:solidFill>
                            <a:srgbClr val="31278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nvGrpSpPr>
                        <p:cNvPr id="52" name="Groupe 54">
                          <a:extLst>
                            <a:ext uri="{FF2B5EF4-FFF2-40B4-BE49-F238E27FC236}">
                              <a16:creationId xmlns:a16="http://schemas.microsoft.com/office/drawing/2014/main" id="{021BEAFF-9C4A-4E00-890E-540BD9111C7B}"/>
                            </a:ext>
                          </a:extLst>
                        </p:cNvPr>
                        <p:cNvGrpSpPr/>
                        <p:nvPr/>
                      </p:nvGrpSpPr>
                      <p:grpSpPr>
                        <a:xfrm>
                          <a:off x="415777" y="302145"/>
                          <a:ext cx="5846399" cy="3164763"/>
                          <a:chOff x="415777" y="302145"/>
                          <a:chExt cx="5846399" cy="3164763"/>
                        </a:xfrm>
                      </p:grpSpPr>
                      <p:sp>
                        <p:nvSpPr>
                          <p:cNvPr id="53" name="Zone de texte 2">
                            <a:extLst>
                              <a:ext uri="{FF2B5EF4-FFF2-40B4-BE49-F238E27FC236}">
                                <a16:creationId xmlns:a16="http://schemas.microsoft.com/office/drawing/2014/main" id="{510EECFE-508C-4A43-B977-EFFA8CE46582}"/>
                              </a:ext>
                            </a:extLst>
                          </p:cNvPr>
                          <p:cNvSpPr txBox="1">
                            <a:spLocks noChangeArrowheads="1"/>
                          </p:cNvSpPr>
                          <p:nvPr/>
                        </p:nvSpPr>
                        <p:spPr bwMode="auto">
                          <a:xfrm>
                            <a:off x="419085" y="302145"/>
                            <a:ext cx="1381227" cy="481900"/>
                          </a:xfrm>
                          <a:prstGeom prst="rect">
                            <a:avLst/>
                          </a:prstGeom>
                          <a:solidFill>
                            <a:srgbClr val="312783"/>
                          </a:solidFill>
                          <a:ln w="9525">
                            <a:solidFill>
                              <a:srgbClr val="312783"/>
                            </a:solidFill>
                            <a:miter lim="800000"/>
                            <a:headEnd/>
                            <a:tailEnd/>
                          </a:ln>
                        </p:spPr>
                        <p:txBody>
                          <a:bodyPr rot="0" vert="horz" wrap="square" lIns="91440" tIns="45720" rIns="91440" bIns="45720" anchor="ctr" anchorCtr="0">
                            <a:noAutofit/>
                          </a:bodyPr>
                          <a:lstStyle/>
                          <a:p>
                            <a:pPr algn="ctr" fontAlgn="base">
                              <a:lnSpc>
                                <a:spcPct val="106000"/>
                              </a:lnSpc>
                              <a:spcAft>
                                <a:spcPts val="800"/>
                              </a:spcAft>
                            </a:pPr>
                            <a:r>
                              <a:rPr lang="en-US" sz="28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Orcaflex model definition</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 name="Zone de texte 2">
                            <a:extLst>
                              <a:ext uri="{FF2B5EF4-FFF2-40B4-BE49-F238E27FC236}">
                                <a16:creationId xmlns:a16="http://schemas.microsoft.com/office/drawing/2014/main" id="{27A4DCE2-669B-403F-9AB3-82F3A9E9DA6A}"/>
                              </a:ext>
                            </a:extLst>
                          </p:cNvPr>
                          <p:cNvSpPr txBox="1">
                            <a:spLocks noChangeArrowheads="1"/>
                          </p:cNvSpPr>
                          <p:nvPr/>
                        </p:nvSpPr>
                        <p:spPr bwMode="auto">
                          <a:xfrm>
                            <a:off x="419100" y="1623665"/>
                            <a:ext cx="1381125" cy="466725"/>
                          </a:xfrm>
                          <a:prstGeom prst="rect">
                            <a:avLst/>
                          </a:prstGeom>
                          <a:solidFill>
                            <a:srgbClr val="312783"/>
                          </a:solidFill>
                          <a:ln w="9525">
                            <a:solidFill>
                              <a:srgbClr val="312783"/>
                            </a:solidFill>
                            <a:miter lim="800000"/>
                            <a:headEnd/>
                            <a:tailEnd/>
                          </a:ln>
                        </p:spPr>
                        <p:txBody>
                          <a:bodyPr rot="0" vert="horz" wrap="square" lIns="91440" tIns="45720" rIns="91440" bIns="45720" anchor="b" anchorCtr="0">
                            <a:noAutofit/>
                          </a:bodyPr>
                          <a:lstStyle/>
                          <a:p>
                            <a:pPr algn="ctr" fontAlgn="base">
                              <a:lnSpc>
                                <a:spcPct val="106000"/>
                              </a:lnSpc>
                              <a:spcAft>
                                <a:spcPts val="800"/>
                              </a:spcAft>
                            </a:pPr>
                            <a:r>
                              <a:rPr lang="en-US" sz="28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Isight model configuration</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5" name="Zone de texte 2">
                            <a:extLst>
                              <a:ext uri="{FF2B5EF4-FFF2-40B4-BE49-F238E27FC236}">
                                <a16:creationId xmlns:a16="http://schemas.microsoft.com/office/drawing/2014/main" id="{96941788-1FC9-480E-8FA6-C45C0FEF2D79}"/>
                              </a:ext>
                            </a:extLst>
                          </p:cNvPr>
                          <p:cNvSpPr txBox="1">
                            <a:spLocks noChangeArrowheads="1"/>
                          </p:cNvSpPr>
                          <p:nvPr/>
                        </p:nvSpPr>
                        <p:spPr bwMode="auto">
                          <a:xfrm>
                            <a:off x="415777" y="2985008"/>
                            <a:ext cx="1380914" cy="481900"/>
                          </a:xfrm>
                          <a:prstGeom prst="rect">
                            <a:avLst/>
                          </a:prstGeom>
                          <a:solidFill>
                            <a:srgbClr val="312783"/>
                          </a:solidFill>
                          <a:ln w="9525">
                            <a:solidFill>
                              <a:srgbClr val="312783"/>
                            </a:solidFill>
                            <a:miter lim="800000"/>
                            <a:headEnd/>
                            <a:tailEnd/>
                          </a:ln>
                        </p:spPr>
                        <p:txBody>
                          <a:bodyPr rot="0" vert="horz" wrap="square" lIns="91440" tIns="45720" rIns="91440" bIns="45720" anchor="ctr" anchorCtr="0">
                            <a:noAutofit/>
                          </a:bodyPr>
                          <a:lstStyle/>
                          <a:p>
                            <a:pPr algn="ctr" fontAlgn="base">
                              <a:lnSpc>
                                <a:spcPct val="106000"/>
                              </a:lnSpc>
                              <a:spcAft>
                                <a:spcPts val="800"/>
                              </a:spcAft>
                            </a:pPr>
                            <a:r>
                              <a:rPr lang="en-US" sz="28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Isight Optimization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6" name="Zone de texte 2">
                            <a:extLst>
                              <a:ext uri="{FF2B5EF4-FFF2-40B4-BE49-F238E27FC236}">
                                <a16:creationId xmlns:a16="http://schemas.microsoft.com/office/drawing/2014/main" id="{215B58EB-BF24-4D92-837B-AF0297EFF2C1}"/>
                              </a:ext>
                            </a:extLst>
                          </p:cNvPr>
                          <p:cNvSpPr txBox="1">
                            <a:spLocks noChangeArrowheads="1"/>
                          </p:cNvSpPr>
                          <p:nvPr/>
                        </p:nvSpPr>
                        <p:spPr bwMode="auto">
                          <a:xfrm>
                            <a:off x="4880949" y="2475151"/>
                            <a:ext cx="1381227" cy="481900"/>
                          </a:xfrm>
                          <a:prstGeom prst="rect">
                            <a:avLst/>
                          </a:prstGeom>
                          <a:solidFill>
                            <a:srgbClr val="312783"/>
                          </a:solidFill>
                          <a:ln w="9525">
                            <a:solidFill>
                              <a:srgbClr val="312783"/>
                            </a:solidFill>
                            <a:miter lim="800000"/>
                            <a:headEnd/>
                            <a:tailEnd/>
                          </a:ln>
                        </p:spPr>
                        <p:txBody>
                          <a:bodyPr rot="0" vert="horz" wrap="square" lIns="91440" tIns="45720" rIns="91440" bIns="45720" anchor="ctr" anchorCtr="0">
                            <a:noAutofit/>
                          </a:bodyPr>
                          <a:lstStyle/>
                          <a:p>
                            <a:pPr algn="ctr" fontAlgn="base">
                              <a:lnSpc>
                                <a:spcPct val="106000"/>
                              </a:lnSpc>
                              <a:spcAft>
                                <a:spcPts val="800"/>
                              </a:spcAft>
                            </a:pPr>
                            <a:r>
                              <a:rPr lang="en-US" sz="28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Orcaflex simulation</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7" name="Flèche : bas 59">
                            <a:extLst>
                              <a:ext uri="{FF2B5EF4-FFF2-40B4-BE49-F238E27FC236}">
                                <a16:creationId xmlns:a16="http://schemas.microsoft.com/office/drawing/2014/main" id="{EA4257E2-C289-4A32-BD52-B08880FF60DE}"/>
                              </a:ext>
                            </a:extLst>
                          </p:cNvPr>
                          <p:cNvSpPr/>
                          <p:nvPr/>
                        </p:nvSpPr>
                        <p:spPr>
                          <a:xfrm>
                            <a:off x="988272" y="887095"/>
                            <a:ext cx="209550" cy="696595"/>
                          </a:xfrm>
                          <a:prstGeom prst="downArrow">
                            <a:avLst/>
                          </a:prstGeom>
                          <a:solidFill>
                            <a:srgbClr val="312783"/>
                          </a:solidFill>
                          <a:ln>
                            <a:solidFill>
                              <a:srgbClr val="31278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8" name="Flèche : bas 60">
                            <a:extLst>
                              <a:ext uri="{FF2B5EF4-FFF2-40B4-BE49-F238E27FC236}">
                                <a16:creationId xmlns:a16="http://schemas.microsoft.com/office/drawing/2014/main" id="{E746DA13-4FEE-4388-AD6E-CFCF2891629B}"/>
                              </a:ext>
                            </a:extLst>
                          </p:cNvPr>
                          <p:cNvSpPr/>
                          <p:nvPr/>
                        </p:nvSpPr>
                        <p:spPr>
                          <a:xfrm>
                            <a:off x="992162" y="2162213"/>
                            <a:ext cx="209550" cy="696595"/>
                          </a:xfrm>
                          <a:prstGeom prst="downArrow">
                            <a:avLst/>
                          </a:prstGeom>
                          <a:solidFill>
                            <a:srgbClr val="312783"/>
                          </a:solidFill>
                          <a:ln>
                            <a:solidFill>
                              <a:srgbClr val="31278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9" name="Flèche : bas 61">
                            <a:extLst>
                              <a:ext uri="{FF2B5EF4-FFF2-40B4-BE49-F238E27FC236}">
                                <a16:creationId xmlns:a16="http://schemas.microsoft.com/office/drawing/2014/main" id="{BDA31B8F-261D-46C1-94C8-A71F99FCA629}"/>
                              </a:ext>
                            </a:extLst>
                          </p:cNvPr>
                          <p:cNvSpPr/>
                          <p:nvPr/>
                        </p:nvSpPr>
                        <p:spPr>
                          <a:xfrm rot="16200000" flipH="1">
                            <a:off x="2162995" y="2848401"/>
                            <a:ext cx="209550" cy="696595"/>
                          </a:xfrm>
                          <a:prstGeom prst="downArrow">
                            <a:avLst/>
                          </a:prstGeom>
                          <a:solidFill>
                            <a:srgbClr val="312783"/>
                          </a:solidFill>
                          <a:ln>
                            <a:solidFill>
                              <a:srgbClr val="31278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grpSp>
                </p:grpSp>
              </p:grpSp>
            </p:grpSp>
            <p:sp>
              <p:nvSpPr>
                <p:cNvPr id="37" name="Zone de texte 2">
                  <a:extLst>
                    <a:ext uri="{FF2B5EF4-FFF2-40B4-BE49-F238E27FC236}">
                      <a16:creationId xmlns:a16="http://schemas.microsoft.com/office/drawing/2014/main" id="{EB52C423-E0F4-48F2-9753-DABB9600D07C}"/>
                    </a:ext>
                  </a:extLst>
                </p:cNvPr>
                <p:cNvSpPr txBox="1">
                  <a:spLocks noChangeArrowheads="1"/>
                </p:cNvSpPr>
                <p:nvPr/>
              </p:nvSpPr>
              <p:spPr bwMode="auto">
                <a:xfrm>
                  <a:off x="0" y="304800"/>
                  <a:ext cx="1464310" cy="481330"/>
                </a:xfrm>
                <a:prstGeom prst="rect">
                  <a:avLst/>
                </a:prstGeom>
                <a:solidFill>
                  <a:srgbClr val="312783"/>
                </a:solidFill>
                <a:ln w="9525">
                  <a:solidFill>
                    <a:srgbClr val="312783"/>
                  </a:solidFill>
                  <a:miter lim="800000"/>
                  <a:headEnd/>
                  <a:tailEnd/>
                </a:ln>
              </p:spPr>
              <p:txBody>
                <a:bodyPr rot="0" vert="horz" wrap="square" lIns="91440" tIns="45720" rIns="91440" bIns="45720" anchor="ctr" anchorCtr="0">
                  <a:noAutofit/>
                </a:bodyPr>
                <a:lstStyle/>
                <a:p>
                  <a:pPr algn="ctr" fontAlgn="base">
                    <a:lnSpc>
                      <a:spcPct val="106000"/>
                    </a:lnSpc>
                    <a:spcAft>
                      <a:spcPts val="800"/>
                    </a:spcAft>
                  </a:pPr>
                  <a:r>
                    <a:rPr lang="en-US" sz="28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FAST model definition</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Flèche : angle droit 40">
                  <a:extLst>
                    <a:ext uri="{FF2B5EF4-FFF2-40B4-BE49-F238E27FC236}">
                      <a16:creationId xmlns:a16="http://schemas.microsoft.com/office/drawing/2014/main" id="{B990D937-92B2-43D8-9F82-038F163A594F}"/>
                    </a:ext>
                  </a:extLst>
                </p:cNvPr>
                <p:cNvSpPr/>
                <p:nvPr/>
              </p:nvSpPr>
              <p:spPr>
                <a:xfrm rot="5400000">
                  <a:off x="1181417" y="333693"/>
                  <a:ext cx="448310" cy="1517015"/>
                </a:xfrm>
                <a:prstGeom prst="bentUpArrow">
                  <a:avLst/>
                </a:prstGeom>
                <a:solidFill>
                  <a:srgbClr val="312783"/>
                </a:solidFill>
                <a:ln>
                  <a:solidFill>
                    <a:srgbClr val="31278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grpSp>
            <p:nvGrpSpPr>
              <p:cNvPr id="31" name="Groupe 33">
                <a:extLst>
                  <a:ext uri="{FF2B5EF4-FFF2-40B4-BE49-F238E27FC236}">
                    <a16:creationId xmlns:a16="http://schemas.microsoft.com/office/drawing/2014/main" id="{11B25ED1-35CD-4608-AEE5-91F7B1A23EA6}"/>
                  </a:ext>
                </a:extLst>
              </p:cNvPr>
              <p:cNvGrpSpPr/>
              <p:nvPr/>
            </p:nvGrpSpPr>
            <p:grpSpPr>
              <a:xfrm>
                <a:off x="5143500" y="2598216"/>
                <a:ext cx="1045760" cy="1230833"/>
                <a:chOff x="0" y="-154509"/>
                <a:chExt cx="1045760" cy="1230833"/>
              </a:xfrm>
            </p:grpSpPr>
            <p:sp>
              <p:nvSpPr>
                <p:cNvPr id="33" name="Flèche : virage 35">
                  <a:extLst>
                    <a:ext uri="{FF2B5EF4-FFF2-40B4-BE49-F238E27FC236}">
                      <a16:creationId xmlns:a16="http://schemas.microsoft.com/office/drawing/2014/main" id="{14890521-CE01-4826-9F49-6631A3099A7E}"/>
                    </a:ext>
                  </a:extLst>
                </p:cNvPr>
                <p:cNvSpPr/>
                <p:nvPr/>
              </p:nvSpPr>
              <p:spPr>
                <a:xfrm>
                  <a:off x="590878" y="-154509"/>
                  <a:ext cx="454660" cy="630758"/>
                </a:xfrm>
                <a:prstGeom prst="bentArrow">
                  <a:avLst/>
                </a:prstGeom>
                <a:solidFill>
                  <a:srgbClr val="312783"/>
                </a:solidFill>
                <a:ln>
                  <a:solidFill>
                    <a:srgbClr val="31278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4" name="Flèche : virage 36">
                  <a:extLst>
                    <a:ext uri="{FF2B5EF4-FFF2-40B4-BE49-F238E27FC236}">
                      <a16:creationId xmlns:a16="http://schemas.microsoft.com/office/drawing/2014/main" id="{264A0FB5-DC74-4649-9CA6-6EBB31EB0D6E}"/>
                    </a:ext>
                  </a:extLst>
                </p:cNvPr>
                <p:cNvSpPr/>
                <p:nvPr/>
              </p:nvSpPr>
              <p:spPr>
                <a:xfrm flipV="1">
                  <a:off x="591100" y="419099"/>
                  <a:ext cx="454660" cy="657225"/>
                </a:xfrm>
                <a:prstGeom prst="bentArrow">
                  <a:avLst/>
                </a:prstGeom>
                <a:solidFill>
                  <a:srgbClr val="312783"/>
                </a:solidFill>
                <a:ln>
                  <a:solidFill>
                    <a:srgbClr val="31278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5" name="Flèche : bas 37">
                  <a:extLst>
                    <a:ext uri="{FF2B5EF4-FFF2-40B4-BE49-F238E27FC236}">
                      <a16:creationId xmlns:a16="http://schemas.microsoft.com/office/drawing/2014/main" id="{F4BD2908-FFA0-4CE3-8FA5-A41311A886EE}"/>
                    </a:ext>
                  </a:extLst>
                </p:cNvPr>
                <p:cNvSpPr/>
                <p:nvPr/>
              </p:nvSpPr>
              <p:spPr>
                <a:xfrm rot="5400000">
                  <a:off x="237088" y="114617"/>
                  <a:ext cx="222205" cy="696381"/>
                </a:xfrm>
                <a:prstGeom prst="downArrow">
                  <a:avLst/>
                </a:prstGeom>
                <a:solidFill>
                  <a:srgbClr val="312783"/>
                </a:solidFill>
                <a:ln>
                  <a:solidFill>
                    <a:srgbClr val="31278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sp>
            <p:nvSpPr>
              <p:cNvPr id="32" name="Zone de texte 2">
                <a:extLst>
                  <a:ext uri="{FF2B5EF4-FFF2-40B4-BE49-F238E27FC236}">
                    <a16:creationId xmlns:a16="http://schemas.microsoft.com/office/drawing/2014/main" id="{18BD3460-B492-467C-A15B-9D4FAA077638}"/>
                  </a:ext>
                </a:extLst>
              </p:cNvPr>
              <p:cNvSpPr txBox="1">
                <a:spLocks noChangeArrowheads="1"/>
              </p:cNvSpPr>
              <p:nvPr/>
            </p:nvSpPr>
            <p:spPr bwMode="auto">
              <a:xfrm>
                <a:off x="6296025" y="3495675"/>
                <a:ext cx="1464610" cy="481752"/>
              </a:xfrm>
              <a:prstGeom prst="rect">
                <a:avLst/>
              </a:prstGeom>
              <a:solidFill>
                <a:srgbClr val="312783"/>
              </a:solidFill>
              <a:ln w="9525">
                <a:solidFill>
                  <a:srgbClr val="312783"/>
                </a:solidFill>
                <a:miter lim="800000"/>
                <a:headEnd/>
                <a:tailEnd/>
              </a:ln>
            </p:spPr>
            <p:txBody>
              <a:bodyPr rot="0" vert="horz" wrap="square" lIns="91440" tIns="45720" rIns="91440" bIns="45720" anchor="ctr" anchorCtr="0">
                <a:noAutofit/>
              </a:bodyPr>
              <a:lstStyle/>
              <a:p>
                <a:pPr algn="ctr" fontAlgn="base">
                  <a:lnSpc>
                    <a:spcPct val="106000"/>
                  </a:lnSpc>
                  <a:spcAft>
                    <a:spcPts val="800"/>
                  </a:spcAft>
                </a:pPr>
                <a:r>
                  <a:rPr lang="en-US" sz="28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FAST simulation</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9" name="Flèche : double flèche verticale 31">
              <a:extLst>
                <a:ext uri="{FF2B5EF4-FFF2-40B4-BE49-F238E27FC236}">
                  <a16:creationId xmlns:a16="http://schemas.microsoft.com/office/drawing/2014/main" id="{8DC663E8-9453-4AFB-82C9-2B8A32812C9C}"/>
                </a:ext>
              </a:extLst>
            </p:cNvPr>
            <p:cNvSpPr/>
            <p:nvPr/>
          </p:nvSpPr>
          <p:spPr>
            <a:xfrm>
              <a:off x="6915150" y="3028950"/>
              <a:ext cx="219075" cy="416333"/>
            </a:xfrm>
            <a:prstGeom prst="upDownArrow">
              <a:avLst/>
            </a:prstGeom>
            <a:solidFill>
              <a:srgbClr val="312783"/>
            </a:solidFill>
            <a:ln>
              <a:solidFill>
                <a:srgbClr val="31278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sp>
        <p:nvSpPr>
          <p:cNvPr id="60" name="Title 1"/>
          <p:cNvSpPr txBox="1">
            <a:spLocks/>
          </p:cNvSpPr>
          <p:nvPr/>
        </p:nvSpPr>
        <p:spPr bwMode="auto">
          <a:xfrm>
            <a:off x="13278693" y="3531667"/>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5400" dirty="0"/>
              <a:t>Gran </a:t>
            </a:r>
            <a:r>
              <a:rPr lang="en-GB" sz="5400" dirty="0" err="1"/>
              <a:t>Canaria</a:t>
            </a:r>
            <a:endParaRPr lang="en-GB" sz="5400" dirty="0"/>
          </a:p>
        </p:txBody>
      </p:sp>
      <p:sp>
        <p:nvSpPr>
          <p:cNvPr id="61" name="Title 1"/>
          <p:cNvSpPr txBox="1">
            <a:spLocks/>
          </p:cNvSpPr>
          <p:nvPr/>
        </p:nvSpPr>
        <p:spPr bwMode="auto">
          <a:xfrm>
            <a:off x="12779041" y="12780539"/>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5400" dirty="0"/>
              <a:t>Morro Bay</a:t>
            </a:r>
          </a:p>
        </p:txBody>
      </p:sp>
      <p:pic>
        <p:nvPicPr>
          <p:cNvPr id="62" name="Image 7">
            <a:extLst>
              <a:ext uri="{FF2B5EF4-FFF2-40B4-BE49-F238E27FC236}">
                <a16:creationId xmlns:a16="http://schemas.microsoft.com/office/drawing/2014/main" id="{3BC513FB-BE90-496B-87FE-2D90081911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81"/>
          <a:stretch/>
        </p:blipFill>
        <p:spPr>
          <a:xfrm>
            <a:off x="17446906" y="9722262"/>
            <a:ext cx="4511943" cy="3754103"/>
          </a:xfrm>
          <a:prstGeom prst="rect">
            <a:avLst/>
          </a:prstGeom>
        </p:spPr>
      </p:pic>
      <p:pic>
        <p:nvPicPr>
          <p:cNvPr id="63" name="Image 6">
            <a:extLst>
              <a:ext uri="{FF2B5EF4-FFF2-40B4-BE49-F238E27FC236}">
                <a16:creationId xmlns:a16="http://schemas.microsoft.com/office/drawing/2014/main" id="{4C623601-0BD7-41D0-A953-628C1248F3DF}"/>
              </a:ext>
            </a:extLst>
          </p:cNvPr>
          <p:cNvPicPr>
            <a:picLocks noChangeAspect="1"/>
          </p:cNvPicPr>
          <p:nvPr/>
        </p:nvPicPr>
        <p:blipFill>
          <a:blip r:embed="rId3"/>
          <a:stretch>
            <a:fillRect/>
          </a:stretch>
        </p:blipFill>
        <p:spPr>
          <a:xfrm>
            <a:off x="13092679" y="5258867"/>
            <a:ext cx="5885753" cy="3702328"/>
          </a:xfrm>
          <a:prstGeom prst="rect">
            <a:avLst/>
          </a:prstGeom>
        </p:spPr>
      </p:pic>
      <p:pic>
        <p:nvPicPr>
          <p:cNvPr id="64" name="Image 4" descr="Une image contenant bleu, bâtiment, vert, très coloré&#10;&#10;Description générée automatiquement">
            <a:extLst>
              <a:ext uri="{FF2B5EF4-FFF2-40B4-BE49-F238E27FC236}">
                <a16:creationId xmlns:a16="http://schemas.microsoft.com/office/drawing/2014/main" id="{772F0D8B-B843-4DC0-913A-AB1E550FA52D}"/>
              </a:ext>
            </a:extLst>
          </p:cNvPr>
          <p:cNvPicPr>
            <a:picLocks noChangeAspect="1"/>
          </p:cNvPicPr>
          <p:nvPr/>
        </p:nvPicPr>
        <p:blipFill>
          <a:blip r:embed="rId4"/>
          <a:stretch>
            <a:fillRect/>
          </a:stretch>
        </p:blipFill>
        <p:spPr>
          <a:xfrm>
            <a:off x="19360024" y="5258867"/>
            <a:ext cx="5763926" cy="3625696"/>
          </a:xfrm>
          <a:prstGeom prst="rect">
            <a:avLst/>
          </a:prstGeom>
        </p:spPr>
      </p:pic>
      <p:pic>
        <p:nvPicPr>
          <p:cNvPr id="65" name="Image 4">
            <a:extLst>
              <a:ext uri="{FF2B5EF4-FFF2-40B4-BE49-F238E27FC236}">
                <a16:creationId xmlns:a16="http://schemas.microsoft.com/office/drawing/2014/main" id="{F3690D3A-AB74-405A-AA12-46D5E24EAA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404723" y="13753987"/>
            <a:ext cx="2505719" cy="4380860"/>
          </a:xfrm>
          <a:prstGeom prst="rect">
            <a:avLst/>
          </a:prstGeom>
        </p:spPr>
      </p:pic>
      <p:pic>
        <p:nvPicPr>
          <p:cNvPr id="66" name="Image 6">
            <a:extLst>
              <a:ext uri="{FF2B5EF4-FFF2-40B4-BE49-F238E27FC236}">
                <a16:creationId xmlns:a16="http://schemas.microsoft.com/office/drawing/2014/main" id="{A0AC7D6E-090C-4B86-99AA-E1C6DB98EFE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211414" y="14598164"/>
            <a:ext cx="5611563" cy="3529854"/>
          </a:xfrm>
          <a:prstGeom prst="rect">
            <a:avLst/>
          </a:prstGeom>
        </p:spPr>
      </p:pic>
      <p:sp>
        <p:nvSpPr>
          <p:cNvPr id="67" name="Title 1"/>
          <p:cNvSpPr txBox="1">
            <a:spLocks/>
          </p:cNvSpPr>
          <p:nvPr/>
        </p:nvSpPr>
        <p:spPr bwMode="auto">
          <a:xfrm>
            <a:off x="23168768" y="2952230"/>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6000" dirty="0" smtClean="0"/>
              <a:t>Peak Load reduction:</a:t>
            </a:r>
            <a:endParaRPr lang="en-GB" sz="6000" dirty="0"/>
          </a:p>
        </p:txBody>
      </p:sp>
      <p:pic>
        <p:nvPicPr>
          <p:cNvPr id="68" name="Picture 4">
            <a:extLst>
              <a:ext uri="{FF2B5EF4-FFF2-40B4-BE49-F238E27FC236}">
                <a16:creationId xmlns:a16="http://schemas.microsoft.com/office/drawing/2014/main" id="{7FA8F3DF-7740-4263-8F74-FF4A3ABE92CA}"/>
              </a:ext>
            </a:extLst>
          </p:cNvPr>
          <p:cNvPicPr>
            <a:picLocks noChangeAspect="1"/>
          </p:cNvPicPr>
          <p:nvPr/>
        </p:nvPicPr>
        <p:blipFill rotWithShape="1">
          <a:blip r:embed="rId7">
            <a:clrChange>
              <a:clrFrom>
                <a:srgbClr val="FFFFFF"/>
              </a:clrFrom>
              <a:clrTo>
                <a:srgbClr val="FFFFFF">
                  <a:alpha val="0"/>
                </a:srgbClr>
              </a:clrTo>
            </a:clrChange>
          </a:blip>
          <a:srcRect l="24880" t="41280" r="28851" b="32540"/>
          <a:stretch/>
        </p:blipFill>
        <p:spPr>
          <a:xfrm>
            <a:off x="26709447" y="6014625"/>
            <a:ext cx="5801496" cy="2027127"/>
          </a:xfrm>
          <a:prstGeom prst="rect">
            <a:avLst/>
          </a:prstGeom>
        </p:spPr>
      </p:pic>
      <p:pic>
        <p:nvPicPr>
          <p:cNvPr id="69" name="Image 8" descr="Une image contenant texte, signe&#10;&#10;Description générée automatiquement">
            <a:extLst>
              <a:ext uri="{FF2B5EF4-FFF2-40B4-BE49-F238E27FC236}">
                <a16:creationId xmlns:a16="http://schemas.microsoft.com/office/drawing/2014/main" id="{B8F773E3-5740-4FAE-979C-228A75FA8D01}"/>
              </a:ext>
            </a:extLst>
          </p:cNvPr>
          <p:cNvPicPr>
            <a:picLocks noChangeAspect="1"/>
          </p:cNvPicPr>
          <p:nvPr/>
        </p:nvPicPr>
        <p:blipFill rotWithShape="1">
          <a:blip r:embed="rId8">
            <a:extLst>
              <a:ext uri="{28A0092B-C50C-407E-A947-70E740481C1C}">
                <a14:useLocalDpi xmlns:a14="http://schemas.microsoft.com/office/drawing/2010/main" val="0"/>
              </a:ext>
            </a:extLst>
          </a:blip>
          <a:srcRect l="-380" t="2363" r="-364" b="-2362"/>
          <a:stretch/>
        </p:blipFill>
        <p:spPr>
          <a:xfrm>
            <a:off x="26081525" y="9655461"/>
            <a:ext cx="6421276" cy="1552979"/>
          </a:xfrm>
          <a:prstGeom prst="rect">
            <a:avLst/>
          </a:prstGeom>
        </p:spPr>
      </p:pic>
      <p:pic>
        <p:nvPicPr>
          <p:cNvPr id="70" name="Image 7">
            <a:extLst>
              <a:ext uri="{FF2B5EF4-FFF2-40B4-BE49-F238E27FC236}">
                <a16:creationId xmlns:a16="http://schemas.microsoft.com/office/drawing/2014/main" id="{7944372F-703B-45EB-B8EB-BE85F6255C6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634688" y="11667448"/>
            <a:ext cx="7877312" cy="4938804"/>
          </a:xfrm>
          <a:prstGeom prst="rect">
            <a:avLst/>
          </a:prstGeom>
          <a:noFill/>
        </p:spPr>
      </p:pic>
    </p:spTree>
    <p:extLst>
      <p:ext uri="{BB962C8B-B14F-4D97-AF65-F5344CB8AC3E}">
        <p14:creationId xmlns:p14="http://schemas.microsoft.com/office/powerpoint/2010/main" val="17265975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F09D178-72F3-3349-B303-2FBA323820BA}"/>
              </a:ext>
            </a:extLst>
          </p:cNvPr>
          <p:cNvSpPr txBox="1">
            <a:spLocks/>
          </p:cNvSpPr>
          <p:nvPr/>
        </p:nvSpPr>
        <p:spPr bwMode="auto">
          <a:xfrm>
            <a:off x="4230664" y="1452358"/>
            <a:ext cx="2426453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US" altLang="en-US" sz="8000" dirty="0">
                <a:latin typeface="Calibri" panose="020F0502020204030204" pitchFamily="34" charset="0"/>
                <a:ea typeface="ヒラギノ角ゴ Pro W3" panose="020B0300000000000000" pitchFamily="34" charset="-128"/>
              </a:rPr>
              <a:t>WP3: Dynamic Cable Design optimization</a:t>
            </a:r>
            <a:endParaRPr lang="en-US" sz="8000" dirty="0"/>
          </a:p>
        </p:txBody>
      </p:sp>
      <p:sp>
        <p:nvSpPr>
          <p:cNvPr id="25" name="Title 1"/>
          <p:cNvSpPr txBox="1">
            <a:spLocks/>
          </p:cNvSpPr>
          <p:nvPr/>
        </p:nvSpPr>
        <p:spPr bwMode="auto">
          <a:xfrm>
            <a:off x="-225290" y="2663280"/>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6000" dirty="0"/>
              <a:t>Preliminary Estimations:</a:t>
            </a:r>
          </a:p>
        </p:txBody>
      </p:sp>
      <p:sp>
        <p:nvSpPr>
          <p:cNvPr id="26" name="Title 1"/>
          <p:cNvSpPr txBox="1">
            <a:spLocks/>
          </p:cNvSpPr>
          <p:nvPr/>
        </p:nvSpPr>
        <p:spPr bwMode="auto">
          <a:xfrm>
            <a:off x="16362930" y="11328085"/>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6000" dirty="0"/>
              <a:t>Optimisation of layout</a:t>
            </a:r>
          </a:p>
        </p:txBody>
      </p:sp>
      <p:sp>
        <p:nvSpPr>
          <p:cNvPr id="67" name="Title 1"/>
          <p:cNvSpPr txBox="1">
            <a:spLocks/>
          </p:cNvSpPr>
          <p:nvPr/>
        </p:nvSpPr>
        <p:spPr bwMode="auto">
          <a:xfrm>
            <a:off x="681938" y="9314216"/>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6000" dirty="0"/>
              <a:t>Equipment:</a:t>
            </a:r>
          </a:p>
        </p:txBody>
      </p:sp>
      <p:pic>
        <p:nvPicPr>
          <p:cNvPr id="2" name="Imagen 1"/>
          <p:cNvPicPr>
            <a:picLocks noChangeAspect="1"/>
          </p:cNvPicPr>
          <p:nvPr/>
        </p:nvPicPr>
        <p:blipFill>
          <a:blip r:embed="rId2"/>
          <a:stretch>
            <a:fillRect/>
          </a:stretch>
        </p:blipFill>
        <p:spPr>
          <a:xfrm>
            <a:off x="1062312" y="4167500"/>
            <a:ext cx="11084510" cy="5893816"/>
          </a:xfrm>
          <a:prstGeom prst="rect">
            <a:avLst/>
          </a:prstGeom>
        </p:spPr>
      </p:pic>
      <p:pic>
        <p:nvPicPr>
          <p:cNvPr id="3" name="Imagen 2"/>
          <p:cNvPicPr>
            <a:picLocks noChangeAspect="1"/>
          </p:cNvPicPr>
          <p:nvPr/>
        </p:nvPicPr>
        <p:blipFill>
          <a:blip r:embed="rId3"/>
          <a:stretch>
            <a:fillRect/>
          </a:stretch>
        </p:blipFill>
        <p:spPr>
          <a:xfrm>
            <a:off x="4590704" y="10872192"/>
            <a:ext cx="4728017" cy="7210226"/>
          </a:xfrm>
          <a:prstGeom prst="rect">
            <a:avLst/>
          </a:prstGeom>
        </p:spPr>
      </p:pic>
      <p:sp>
        <p:nvSpPr>
          <p:cNvPr id="68" name="Title 1"/>
          <p:cNvSpPr txBox="1">
            <a:spLocks/>
          </p:cNvSpPr>
          <p:nvPr/>
        </p:nvSpPr>
        <p:spPr bwMode="auto">
          <a:xfrm>
            <a:off x="-3432583" y="10525138"/>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4800" dirty="0"/>
              <a:t>Bend restriction</a:t>
            </a:r>
          </a:p>
        </p:txBody>
      </p:sp>
      <p:sp>
        <p:nvSpPr>
          <p:cNvPr id="69" name="Title 1"/>
          <p:cNvSpPr txBox="1">
            <a:spLocks/>
          </p:cNvSpPr>
          <p:nvPr/>
        </p:nvSpPr>
        <p:spPr bwMode="auto">
          <a:xfrm>
            <a:off x="-3432583" y="12575737"/>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4800" dirty="0"/>
              <a:t>Buoyancy modules</a:t>
            </a:r>
          </a:p>
        </p:txBody>
      </p:sp>
      <p:sp>
        <p:nvSpPr>
          <p:cNvPr id="70" name="Title 1"/>
          <p:cNvSpPr txBox="1">
            <a:spLocks/>
          </p:cNvSpPr>
          <p:nvPr/>
        </p:nvSpPr>
        <p:spPr bwMode="auto">
          <a:xfrm>
            <a:off x="-3308471" y="14626587"/>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4800" dirty="0"/>
              <a:t>Hold Back Tether</a:t>
            </a:r>
          </a:p>
        </p:txBody>
      </p:sp>
      <p:pic>
        <p:nvPicPr>
          <p:cNvPr id="4" name="Imagen 3"/>
          <p:cNvPicPr>
            <a:picLocks noChangeAspect="1"/>
          </p:cNvPicPr>
          <p:nvPr/>
        </p:nvPicPr>
        <p:blipFill>
          <a:blip r:embed="rId4"/>
          <a:stretch>
            <a:fillRect/>
          </a:stretch>
        </p:blipFill>
        <p:spPr>
          <a:xfrm>
            <a:off x="13218800" y="4366900"/>
            <a:ext cx="10998622" cy="3850225"/>
          </a:xfrm>
          <a:prstGeom prst="rect">
            <a:avLst/>
          </a:prstGeom>
        </p:spPr>
      </p:pic>
      <p:sp>
        <p:nvSpPr>
          <p:cNvPr id="71" name="Title 1"/>
          <p:cNvSpPr txBox="1">
            <a:spLocks/>
          </p:cNvSpPr>
          <p:nvPr/>
        </p:nvSpPr>
        <p:spPr bwMode="auto">
          <a:xfrm>
            <a:off x="17120096" y="2688540"/>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6000" dirty="0"/>
              <a:t>Fatigue Evaluation and modelling</a:t>
            </a:r>
          </a:p>
        </p:txBody>
      </p:sp>
      <p:pic>
        <p:nvPicPr>
          <p:cNvPr id="5" name="Imagen 4"/>
          <p:cNvPicPr>
            <a:picLocks noChangeAspect="1"/>
          </p:cNvPicPr>
          <p:nvPr/>
        </p:nvPicPr>
        <p:blipFill>
          <a:blip r:embed="rId5"/>
          <a:stretch>
            <a:fillRect/>
          </a:stretch>
        </p:blipFill>
        <p:spPr>
          <a:xfrm>
            <a:off x="12085584" y="8391894"/>
            <a:ext cx="10512847" cy="3338844"/>
          </a:xfrm>
          <a:prstGeom prst="rect">
            <a:avLst/>
          </a:prstGeom>
        </p:spPr>
      </p:pic>
      <p:pic>
        <p:nvPicPr>
          <p:cNvPr id="6" name="Imagen 5"/>
          <p:cNvPicPr>
            <a:picLocks noChangeAspect="1"/>
          </p:cNvPicPr>
          <p:nvPr/>
        </p:nvPicPr>
        <p:blipFill>
          <a:blip r:embed="rId6"/>
          <a:stretch>
            <a:fillRect/>
          </a:stretch>
        </p:blipFill>
        <p:spPr>
          <a:xfrm>
            <a:off x="25434856" y="4479792"/>
            <a:ext cx="6120680" cy="3807796"/>
          </a:xfrm>
          <a:prstGeom prst="rect">
            <a:avLst/>
          </a:prstGeom>
        </p:spPr>
      </p:pic>
      <p:pic>
        <p:nvPicPr>
          <p:cNvPr id="7" name="Imagen 6"/>
          <p:cNvPicPr>
            <a:picLocks noChangeAspect="1"/>
          </p:cNvPicPr>
          <p:nvPr/>
        </p:nvPicPr>
        <p:blipFill>
          <a:blip r:embed="rId7"/>
          <a:stretch>
            <a:fillRect/>
          </a:stretch>
        </p:blipFill>
        <p:spPr>
          <a:xfrm>
            <a:off x="22482701" y="8217125"/>
            <a:ext cx="9670086" cy="3643307"/>
          </a:xfrm>
          <a:prstGeom prst="rect">
            <a:avLst/>
          </a:prstGeom>
        </p:spPr>
      </p:pic>
      <p:pic>
        <p:nvPicPr>
          <p:cNvPr id="8" name="Imagen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5381" y="13055285"/>
            <a:ext cx="4537763" cy="5030724"/>
          </a:xfrm>
          <a:prstGeom prst="rect">
            <a:avLst/>
          </a:prstGeom>
        </p:spPr>
      </p:pic>
      <p:pic>
        <p:nvPicPr>
          <p:cNvPr id="10" name="Imagen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62930" y="13055285"/>
            <a:ext cx="5001369" cy="5155653"/>
          </a:xfrm>
          <a:prstGeom prst="rect">
            <a:avLst/>
          </a:prstGeom>
        </p:spPr>
      </p:pic>
    </p:spTree>
    <p:extLst>
      <p:ext uri="{BB962C8B-B14F-4D97-AF65-F5344CB8AC3E}">
        <p14:creationId xmlns:p14="http://schemas.microsoft.com/office/powerpoint/2010/main" val="38892247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F09D178-72F3-3349-B303-2FBA323820BA}"/>
              </a:ext>
            </a:extLst>
          </p:cNvPr>
          <p:cNvSpPr txBox="1">
            <a:spLocks/>
          </p:cNvSpPr>
          <p:nvPr/>
        </p:nvSpPr>
        <p:spPr bwMode="auto">
          <a:xfrm>
            <a:off x="2969442" y="1314939"/>
            <a:ext cx="26786976"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US" altLang="en-US" sz="8000" dirty="0">
                <a:latin typeface="Calibri" panose="020F0502020204030204" pitchFamily="34" charset="0"/>
                <a:ea typeface="ヒラギノ角ゴ Pro W3" panose="020B0300000000000000" pitchFamily="34" charset="-128"/>
              </a:rPr>
              <a:t>WP4: Optimizing O&amp;M Strategies and Installation Techniques</a:t>
            </a:r>
            <a:endParaRPr lang="en-US" sz="8000" dirty="0"/>
          </a:p>
        </p:txBody>
      </p:sp>
      <p:sp>
        <p:nvSpPr>
          <p:cNvPr id="25" name="Title 1"/>
          <p:cNvSpPr txBox="1">
            <a:spLocks/>
          </p:cNvSpPr>
          <p:nvPr/>
        </p:nvSpPr>
        <p:spPr bwMode="auto">
          <a:xfrm>
            <a:off x="-225290" y="2663280"/>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6000" dirty="0"/>
              <a:t>Workability Assessment:</a:t>
            </a:r>
          </a:p>
        </p:txBody>
      </p:sp>
      <p:sp>
        <p:nvSpPr>
          <p:cNvPr id="26" name="Title 1"/>
          <p:cNvSpPr txBox="1">
            <a:spLocks/>
          </p:cNvSpPr>
          <p:nvPr/>
        </p:nvSpPr>
        <p:spPr bwMode="auto">
          <a:xfrm>
            <a:off x="16976080" y="2741220"/>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6000" dirty="0"/>
              <a:t>Digital Models</a:t>
            </a:r>
          </a:p>
        </p:txBody>
      </p:sp>
      <p:sp>
        <p:nvSpPr>
          <p:cNvPr id="67" name="Title 1"/>
          <p:cNvSpPr txBox="1">
            <a:spLocks/>
          </p:cNvSpPr>
          <p:nvPr/>
        </p:nvSpPr>
        <p:spPr bwMode="auto">
          <a:xfrm>
            <a:off x="681938" y="9314216"/>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6000" dirty="0"/>
              <a:t>Vessel comparison for O&amp;M:</a:t>
            </a:r>
          </a:p>
        </p:txBody>
      </p:sp>
      <p:sp>
        <p:nvSpPr>
          <p:cNvPr id="68" name="Title 1"/>
          <p:cNvSpPr txBox="1">
            <a:spLocks/>
          </p:cNvSpPr>
          <p:nvPr/>
        </p:nvSpPr>
        <p:spPr bwMode="auto">
          <a:xfrm>
            <a:off x="-3800530" y="10081157"/>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4800" dirty="0" err="1"/>
              <a:t>SemiSub</a:t>
            </a:r>
            <a:endParaRPr lang="en-GB" sz="4800" dirty="0"/>
          </a:p>
        </p:txBody>
      </p:sp>
      <p:sp>
        <p:nvSpPr>
          <p:cNvPr id="69" name="Title 1"/>
          <p:cNvSpPr txBox="1">
            <a:spLocks/>
          </p:cNvSpPr>
          <p:nvPr/>
        </p:nvSpPr>
        <p:spPr bwMode="auto">
          <a:xfrm>
            <a:off x="-3664720" y="12877238"/>
            <a:ext cx="1184525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4800" dirty="0" err="1"/>
              <a:t>MonoHull</a:t>
            </a:r>
            <a:endParaRPr lang="en-GB" sz="4800" dirty="0"/>
          </a:p>
        </p:txBody>
      </p:sp>
      <p:pic>
        <p:nvPicPr>
          <p:cNvPr id="16" name="Picture 3">
            <a:extLst>
              <a:ext uri="{FF2B5EF4-FFF2-40B4-BE49-F238E27FC236}">
                <a16:creationId xmlns:a16="http://schemas.microsoft.com/office/drawing/2014/main" id="{18162420-92B2-4E1B-90A2-AE042DAE6A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725764" y="11392951"/>
            <a:ext cx="7010348" cy="3808090"/>
          </a:xfrm>
          <a:prstGeom prst="rect">
            <a:avLst/>
          </a:prstGeom>
        </p:spPr>
      </p:pic>
      <p:sp>
        <p:nvSpPr>
          <p:cNvPr id="17" name="Title 1"/>
          <p:cNvSpPr txBox="1">
            <a:spLocks/>
          </p:cNvSpPr>
          <p:nvPr/>
        </p:nvSpPr>
        <p:spPr bwMode="auto">
          <a:xfrm>
            <a:off x="28281336" y="11906856"/>
            <a:ext cx="490216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4800" dirty="0"/>
              <a:t>BIM model</a:t>
            </a:r>
          </a:p>
          <a:p>
            <a:r>
              <a:rPr lang="en-GB" sz="4800" dirty="0"/>
              <a:t>(based on </a:t>
            </a:r>
          </a:p>
          <a:p>
            <a:r>
              <a:rPr lang="en-GB" sz="4800" dirty="0"/>
              <a:t>RamView360)</a:t>
            </a:r>
          </a:p>
        </p:txBody>
      </p:sp>
      <p:pic>
        <p:nvPicPr>
          <p:cNvPr id="18"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92104" y="8037285"/>
            <a:ext cx="6528910" cy="2773521"/>
          </a:xfrm>
          <a:prstGeom prst="rect">
            <a:avLst/>
          </a:prstGeom>
        </p:spPr>
      </p:pic>
      <p:pic>
        <p:nvPicPr>
          <p:cNvPr id="20" name="Picture 17"/>
          <p:cNvPicPr/>
          <p:nvPr/>
        </p:nvPicPr>
        <p:blipFill>
          <a:blip r:embed="rId4" cstate="screen">
            <a:extLst>
              <a:ext uri="{28A0092B-C50C-407E-A947-70E740481C1C}">
                <a14:useLocalDpi xmlns:a14="http://schemas.microsoft.com/office/drawing/2010/main"/>
              </a:ext>
            </a:extLst>
          </a:blip>
          <a:stretch>
            <a:fillRect/>
          </a:stretch>
        </p:blipFill>
        <p:spPr>
          <a:xfrm>
            <a:off x="23854029" y="8029944"/>
            <a:ext cx="5014372" cy="3041653"/>
          </a:xfrm>
          <a:prstGeom prst="rect">
            <a:avLst/>
          </a:prstGeom>
        </p:spPr>
      </p:pic>
      <p:sp>
        <p:nvSpPr>
          <p:cNvPr id="21" name="Title 1"/>
          <p:cNvSpPr txBox="1">
            <a:spLocks/>
          </p:cNvSpPr>
          <p:nvPr/>
        </p:nvSpPr>
        <p:spPr bwMode="auto">
          <a:xfrm>
            <a:off x="28866997" y="8793486"/>
            <a:ext cx="325833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4800" dirty="0"/>
              <a:t>Model </a:t>
            </a:r>
          </a:p>
          <a:p>
            <a:r>
              <a:rPr lang="en-GB" sz="4800" dirty="0"/>
              <a:t>and </a:t>
            </a:r>
          </a:p>
          <a:p>
            <a:r>
              <a:rPr lang="en-GB" sz="4800" dirty="0"/>
              <a:t>MPC</a:t>
            </a:r>
          </a:p>
        </p:txBody>
      </p:sp>
      <p:pic>
        <p:nvPicPr>
          <p:cNvPr id="22" name="Content Placeholder 7"/>
          <p:cNvPicPr>
            <a:picLocks noGrp="1"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17992643" y="4390480"/>
            <a:ext cx="5314825" cy="3442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487547" y="4287760"/>
            <a:ext cx="5513869" cy="3339776"/>
          </a:xfrm>
          <a:prstGeom prst="rect">
            <a:avLst/>
          </a:prstGeom>
        </p:spPr>
      </p:pic>
      <p:sp>
        <p:nvSpPr>
          <p:cNvPr id="24" name="Title 1"/>
          <p:cNvSpPr txBox="1">
            <a:spLocks/>
          </p:cNvSpPr>
          <p:nvPr/>
        </p:nvSpPr>
        <p:spPr bwMode="auto">
          <a:xfrm>
            <a:off x="28763502" y="6210995"/>
            <a:ext cx="325833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1218897" rtl="0" eaLnBrk="1" fontAlgn="base" hangingPunct="1">
              <a:spcBef>
                <a:spcPct val="0"/>
              </a:spcBef>
              <a:spcAft>
                <a:spcPct val="0"/>
              </a:spcAft>
              <a:defRPr sz="11999" b="1" kern="1200">
                <a:solidFill>
                  <a:srgbClr val="312783"/>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r>
              <a:rPr lang="en-GB" sz="4800" dirty="0"/>
              <a:t>Machine Learning </a:t>
            </a:r>
          </a:p>
          <a:p>
            <a:r>
              <a:rPr lang="en-GB" sz="4800" dirty="0"/>
              <a:t>For O&amp;M </a:t>
            </a:r>
            <a:r>
              <a:rPr lang="en-GB" sz="4800" dirty="0" err="1"/>
              <a:t>DigitalTwin</a:t>
            </a:r>
            <a:endParaRPr lang="en-GB" sz="4800" dirty="0"/>
          </a:p>
        </p:txBody>
      </p:sp>
      <p:pic>
        <p:nvPicPr>
          <p:cNvPr id="27" name="Picture 6">
            <a:extLst>
              <a:ext uri="{FF2B5EF4-FFF2-40B4-BE49-F238E27FC236}">
                <a16:creationId xmlns:a16="http://schemas.microsoft.com/office/drawing/2014/main" id="{9ACDEF56-E8B3-4C74-BD29-84A46389B09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9200"/>
          <a:stretch/>
        </p:blipFill>
        <p:spPr>
          <a:xfrm>
            <a:off x="681938" y="11696562"/>
            <a:ext cx="3151943" cy="2242817"/>
          </a:xfrm>
          <a:prstGeom prst="rect">
            <a:avLst/>
          </a:prstGeom>
        </p:spPr>
      </p:pic>
      <p:pic>
        <p:nvPicPr>
          <p:cNvPr id="28" name="Picture 7">
            <a:extLst>
              <a:ext uri="{FF2B5EF4-FFF2-40B4-BE49-F238E27FC236}">
                <a16:creationId xmlns:a16="http://schemas.microsoft.com/office/drawing/2014/main" id="{A8E4DABF-AC2D-4A36-BA54-55DB31A2301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0515" t="30456" r="17650" b="8894"/>
          <a:stretch/>
        </p:blipFill>
        <p:spPr>
          <a:xfrm>
            <a:off x="1056682" y="14654227"/>
            <a:ext cx="3232892" cy="2241947"/>
          </a:xfrm>
          <a:prstGeom prst="rect">
            <a:avLst/>
          </a:prstGeom>
        </p:spPr>
      </p:pic>
      <p:grpSp>
        <p:nvGrpSpPr>
          <p:cNvPr id="29" name="Group 11">
            <a:extLst>
              <a:ext uri="{FF2B5EF4-FFF2-40B4-BE49-F238E27FC236}">
                <a16:creationId xmlns:a16="http://schemas.microsoft.com/office/drawing/2014/main" id="{A43096E9-FB0E-4622-A14B-BAFC78CFFE4A}"/>
              </a:ext>
            </a:extLst>
          </p:cNvPr>
          <p:cNvGrpSpPr/>
          <p:nvPr/>
        </p:nvGrpSpPr>
        <p:grpSpPr>
          <a:xfrm>
            <a:off x="4627926" y="14571806"/>
            <a:ext cx="3831661" cy="3253996"/>
            <a:chOff x="12228772" y="9300193"/>
            <a:chExt cx="10402752" cy="8097380"/>
          </a:xfrm>
        </p:grpSpPr>
        <p:pic>
          <p:nvPicPr>
            <p:cNvPr id="30" name="Picture 12">
              <a:extLst>
                <a:ext uri="{FF2B5EF4-FFF2-40B4-BE49-F238E27FC236}">
                  <a16:creationId xmlns:a16="http://schemas.microsoft.com/office/drawing/2014/main" id="{012D2F09-C763-4175-9511-9526C848720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228772" y="9300193"/>
              <a:ext cx="10402752" cy="8097380"/>
            </a:xfrm>
            <a:prstGeom prst="rect">
              <a:avLst/>
            </a:prstGeom>
          </p:spPr>
        </p:pic>
        <p:sp>
          <p:nvSpPr>
            <p:cNvPr id="31" name="TextBox 13">
              <a:extLst>
                <a:ext uri="{FF2B5EF4-FFF2-40B4-BE49-F238E27FC236}">
                  <a16:creationId xmlns:a16="http://schemas.microsoft.com/office/drawing/2014/main" id="{A8823297-4501-46B3-B81F-F5380B6A937A}"/>
                </a:ext>
              </a:extLst>
            </p:cNvPr>
            <p:cNvSpPr txBox="1"/>
            <p:nvPr/>
          </p:nvSpPr>
          <p:spPr>
            <a:xfrm>
              <a:off x="12243126" y="9331984"/>
              <a:ext cx="10388397" cy="89775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solidFill>
                    <a:srgbClr val="FFFFFF"/>
                  </a:solidFill>
                  <a:latin typeface="Calibri" panose="020F0502020204030204" pitchFamily="34" charset="0"/>
                  <a:ea typeface="ヒラギノ角ゴ Pro W3"/>
                  <a:cs typeface="Calibri" panose="020F0502020204030204" pitchFamily="34" charset="0"/>
                </a:rPr>
                <a:t>90°</a:t>
              </a:r>
              <a:endParaRPr lang="en-US" sz="3600" dirty="0">
                <a:solidFill>
                  <a:srgbClr val="FFFFFF"/>
                </a:solidFill>
                <a:latin typeface="Calibri" panose="020F0502020204030204" pitchFamily="34" charset="0"/>
                <a:cs typeface="Calibri" panose="020F0502020204030204" pitchFamily="34" charset="0"/>
              </a:endParaRPr>
            </a:p>
          </p:txBody>
        </p:sp>
      </p:grpSp>
      <p:grpSp>
        <p:nvGrpSpPr>
          <p:cNvPr id="32" name="Group 14">
            <a:extLst>
              <a:ext uri="{FF2B5EF4-FFF2-40B4-BE49-F238E27FC236}">
                <a16:creationId xmlns:a16="http://schemas.microsoft.com/office/drawing/2014/main" id="{123AF11B-E983-4010-B77E-166762C4D968}"/>
              </a:ext>
            </a:extLst>
          </p:cNvPr>
          <p:cNvGrpSpPr/>
          <p:nvPr/>
        </p:nvGrpSpPr>
        <p:grpSpPr>
          <a:xfrm>
            <a:off x="4627926" y="11207306"/>
            <a:ext cx="3849226" cy="3126300"/>
            <a:chOff x="12044766" y="968848"/>
            <a:chExt cx="10577231" cy="8183117"/>
          </a:xfrm>
        </p:grpSpPr>
        <p:pic>
          <p:nvPicPr>
            <p:cNvPr id="33" name="Picture 15">
              <a:extLst>
                <a:ext uri="{FF2B5EF4-FFF2-40B4-BE49-F238E27FC236}">
                  <a16:creationId xmlns:a16="http://schemas.microsoft.com/office/drawing/2014/main" id="{5CBA5221-0A43-4638-8C86-81057C23B5F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238298" y="968848"/>
              <a:ext cx="10383699" cy="8183117"/>
            </a:xfrm>
            <a:prstGeom prst="rect">
              <a:avLst/>
            </a:prstGeom>
          </p:spPr>
        </p:pic>
        <p:sp>
          <p:nvSpPr>
            <p:cNvPr id="34" name="TextBox 16">
              <a:extLst>
                <a:ext uri="{FF2B5EF4-FFF2-40B4-BE49-F238E27FC236}">
                  <a16:creationId xmlns:a16="http://schemas.microsoft.com/office/drawing/2014/main" id="{C06DE317-0743-4E79-98F0-A1807EBB47D2}"/>
                </a:ext>
              </a:extLst>
            </p:cNvPr>
            <p:cNvSpPr txBox="1"/>
            <p:nvPr/>
          </p:nvSpPr>
          <p:spPr>
            <a:xfrm>
              <a:off x="12228773" y="1005900"/>
              <a:ext cx="10388398" cy="89775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solidFill>
                    <a:srgbClr val="FFFFFF"/>
                  </a:solidFill>
                  <a:latin typeface="Calibri" panose="020F0502020204030204" pitchFamily="34" charset="0"/>
                  <a:ea typeface="ヒラギノ角ゴ Pro W3"/>
                  <a:cs typeface="Calibri" panose="020F0502020204030204" pitchFamily="34" charset="0"/>
                </a:rPr>
                <a:t>90°</a:t>
              </a:r>
              <a:endParaRPr lang="en-US" sz="3600" dirty="0">
                <a:solidFill>
                  <a:srgbClr val="FFFFFF"/>
                </a:solidFill>
                <a:latin typeface="Calibri" panose="020F0502020204030204" pitchFamily="34" charset="0"/>
                <a:cs typeface="Calibri" panose="020F0502020204030204" pitchFamily="34" charset="0"/>
              </a:endParaRPr>
            </a:p>
          </p:txBody>
        </p:sp>
        <p:grpSp>
          <p:nvGrpSpPr>
            <p:cNvPr id="35" name="Group 17">
              <a:extLst>
                <a:ext uri="{FF2B5EF4-FFF2-40B4-BE49-F238E27FC236}">
                  <a16:creationId xmlns:a16="http://schemas.microsoft.com/office/drawing/2014/main" id="{AA6732DB-6494-419A-A41F-A18D757D48EA}"/>
                </a:ext>
              </a:extLst>
            </p:cNvPr>
            <p:cNvGrpSpPr/>
            <p:nvPr/>
          </p:nvGrpSpPr>
          <p:grpSpPr>
            <a:xfrm>
              <a:off x="20701063" y="2241442"/>
              <a:ext cx="1210097" cy="1836733"/>
              <a:chOff x="22843618" y="2832297"/>
              <a:chExt cx="1315069" cy="1996064"/>
            </a:xfrm>
          </p:grpSpPr>
          <p:pic>
            <p:nvPicPr>
              <p:cNvPr id="40" name="Graphic 8" descr="Compass outline">
                <a:extLst>
                  <a:ext uri="{FF2B5EF4-FFF2-40B4-BE49-F238E27FC236}">
                    <a16:creationId xmlns:a16="http://schemas.microsoft.com/office/drawing/2014/main" id="{D25795BB-FDCB-4C92-8553-FCF148D8F4A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8900000">
                <a:off x="22843618" y="3513206"/>
                <a:ext cx="1315069" cy="1315155"/>
              </a:xfrm>
              <a:prstGeom prst="rect">
                <a:avLst/>
              </a:prstGeom>
            </p:spPr>
          </p:pic>
          <p:sp>
            <p:nvSpPr>
              <p:cNvPr id="41" name="TextBox 23">
                <a:extLst>
                  <a:ext uri="{FF2B5EF4-FFF2-40B4-BE49-F238E27FC236}">
                    <a16:creationId xmlns:a16="http://schemas.microsoft.com/office/drawing/2014/main" id="{B6AF8B81-8D5C-429E-83A1-132B1EC479AA}"/>
                  </a:ext>
                </a:extLst>
              </p:cNvPr>
              <p:cNvSpPr txBox="1"/>
              <p:nvPr/>
            </p:nvSpPr>
            <p:spPr>
              <a:xfrm>
                <a:off x="23210838" y="2832297"/>
                <a:ext cx="605781" cy="76944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dirty="0">
                    <a:solidFill>
                      <a:srgbClr val="FFFFFF"/>
                    </a:solidFill>
                    <a:latin typeface="Calibri" panose="020F0502020204030204" pitchFamily="34" charset="0"/>
                    <a:ea typeface="ヒラギノ角ゴ Pro W3"/>
                    <a:cs typeface="Calibri" panose="020F0502020204030204" pitchFamily="34" charset="0"/>
                  </a:rPr>
                  <a:t>N</a:t>
                </a:r>
                <a:endParaRPr lang="en-US" sz="4400" dirty="0">
                  <a:solidFill>
                    <a:srgbClr val="FFFFFF"/>
                  </a:solidFill>
                  <a:latin typeface="Calibri" panose="020F0502020204030204" pitchFamily="34" charset="0"/>
                  <a:cs typeface="Calibri" panose="020F0502020204030204" pitchFamily="34" charset="0"/>
                </a:endParaRPr>
              </a:p>
            </p:txBody>
          </p:sp>
        </p:grpSp>
        <p:sp>
          <p:nvSpPr>
            <p:cNvPr id="36" name="Arrow: Right 18">
              <a:extLst>
                <a:ext uri="{FF2B5EF4-FFF2-40B4-BE49-F238E27FC236}">
                  <a16:creationId xmlns:a16="http://schemas.microsoft.com/office/drawing/2014/main" id="{AF05E178-AC8B-48F1-BB2B-70E53AAD2D00}"/>
                </a:ext>
              </a:extLst>
            </p:cNvPr>
            <p:cNvSpPr/>
            <p:nvPr/>
          </p:nvSpPr>
          <p:spPr>
            <a:xfrm>
              <a:off x="12044766" y="4837254"/>
              <a:ext cx="1325055" cy="828160"/>
            </a:xfrm>
            <a:prstGeom prst="rightArrow">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400" dirty="0">
                  <a:solidFill>
                    <a:schemeClr val="bg1"/>
                  </a:solidFill>
                  <a:latin typeface="Calibri" panose="020F0502020204030204" pitchFamily="34" charset="0"/>
                  <a:cs typeface="Calibri" panose="020F0502020204030204" pitchFamily="34" charset="0"/>
                </a:rPr>
                <a:t>270°</a:t>
              </a:r>
              <a:endParaRPr lang="de-DE" sz="2000" dirty="0">
                <a:solidFill>
                  <a:schemeClr val="bg1"/>
                </a:solidFill>
                <a:latin typeface="Calibri" panose="020F0502020204030204" pitchFamily="34" charset="0"/>
                <a:cs typeface="Calibri" panose="020F0502020204030204" pitchFamily="34" charset="0"/>
              </a:endParaRPr>
            </a:p>
          </p:txBody>
        </p:sp>
        <p:sp>
          <p:nvSpPr>
            <p:cNvPr id="37" name="Arrow: Left 19">
              <a:extLst>
                <a:ext uri="{FF2B5EF4-FFF2-40B4-BE49-F238E27FC236}">
                  <a16:creationId xmlns:a16="http://schemas.microsoft.com/office/drawing/2014/main" id="{906BE859-A761-4E5C-A866-F080EFBA70B8}"/>
                </a:ext>
              </a:extLst>
            </p:cNvPr>
            <p:cNvSpPr/>
            <p:nvPr/>
          </p:nvSpPr>
          <p:spPr>
            <a:xfrm>
              <a:off x="20638900" y="4837254"/>
              <a:ext cx="1325055" cy="828160"/>
            </a:xfrm>
            <a:prstGeom prst="leftArrow">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400" dirty="0">
                  <a:solidFill>
                    <a:schemeClr val="bg1"/>
                  </a:solidFill>
                  <a:latin typeface="Calibri" panose="020F0502020204030204" pitchFamily="34" charset="0"/>
                  <a:cs typeface="Calibri" panose="020F0502020204030204" pitchFamily="34" charset="0"/>
                </a:rPr>
                <a:t>90°</a:t>
              </a:r>
            </a:p>
          </p:txBody>
        </p:sp>
        <p:sp>
          <p:nvSpPr>
            <p:cNvPr id="38" name="Arrow: Up 20">
              <a:extLst>
                <a:ext uri="{FF2B5EF4-FFF2-40B4-BE49-F238E27FC236}">
                  <a16:creationId xmlns:a16="http://schemas.microsoft.com/office/drawing/2014/main" id="{E76C46D7-3FE7-4C6D-9069-FCC765F3E67B}"/>
                </a:ext>
              </a:extLst>
            </p:cNvPr>
            <p:cNvSpPr/>
            <p:nvPr/>
          </p:nvSpPr>
          <p:spPr>
            <a:xfrm>
              <a:off x="14448148" y="7820421"/>
              <a:ext cx="828160" cy="1325055"/>
            </a:xfrm>
            <a:prstGeom prst="upArrow">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de-DE" sz="2400" dirty="0">
                  <a:solidFill>
                    <a:schemeClr val="bg1"/>
                  </a:solidFill>
                  <a:latin typeface="Calibri" panose="020F0502020204030204" pitchFamily="34" charset="0"/>
                  <a:cs typeface="Calibri" panose="020F0502020204030204" pitchFamily="34" charset="0"/>
                </a:rPr>
                <a:t>180°</a:t>
              </a:r>
            </a:p>
          </p:txBody>
        </p:sp>
        <p:sp>
          <p:nvSpPr>
            <p:cNvPr id="39" name="Arrow: Left 21">
              <a:extLst>
                <a:ext uri="{FF2B5EF4-FFF2-40B4-BE49-F238E27FC236}">
                  <a16:creationId xmlns:a16="http://schemas.microsoft.com/office/drawing/2014/main" id="{71D75E14-B298-4442-BBD7-D5944E459935}"/>
                </a:ext>
              </a:extLst>
            </p:cNvPr>
            <p:cNvSpPr/>
            <p:nvPr/>
          </p:nvSpPr>
          <p:spPr>
            <a:xfrm rot="16200000">
              <a:off x="14188014" y="1588612"/>
              <a:ext cx="1325055" cy="828160"/>
            </a:xfrm>
            <a:prstGeom prst="leftArrow">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400" dirty="0">
                  <a:solidFill>
                    <a:schemeClr val="bg1"/>
                  </a:solidFill>
                  <a:latin typeface="Calibri" panose="020F0502020204030204" pitchFamily="34" charset="0"/>
                  <a:cs typeface="Calibri" panose="020F0502020204030204" pitchFamily="34" charset="0"/>
                </a:rPr>
                <a:t>0°</a:t>
              </a:r>
            </a:p>
          </p:txBody>
        </p:sp>
      </p:grpSp>
      <p:pic>
        <p:nvPicPr>
          <p:cNvPr id="43" name="Picture 3">
            <a:extLst>
              <a:ext uri="{FF2B5EF4-FFF2-40B4-BE49-F238E27FC236}">
                <a16:creationId xmlns:a16="http://schemas.microsoft.com/office/drawing/2014/main" id="{71A12020-AA20-4D75-B759-7E1362E61841}"/>
              </a:ext>
            </a:extLst>
          </p:cNvPr>
          <p:cNvPicPr>
            <a:picLocks noChangeAspect="1"/>
          </p:cNvPicPr>
          <p:nvPr/>
        </p:nvPicPr>
        <p:blipFill>
          <a:blip r:embed="rId12"/>
          <a:stretch>
            <a:fillRect/>
          </a:stretch>
        </p:blipFill>
        <p:spPr>
          <a:xfrm>
            <a:off x="159441" y="4477576"/>
            <a:ext cx="7579219" cy="3093077"/>
          </a:xfrm>
          <a:prstGeom prst="rect">
            <a:avLst/>
          </a:prstGeom>
        </p:spPr>
      </p:pic>
      <p:sp>
        <p:nvSpPr>
          <p:cNvPr id="44" name="Rectangle 31">
            <a:extLst>
              <a:ext uri="{FF2B5EF4-FFF2-40B4-BE49-F238E27FC236}">
                <a16:creationId xmlns:a16="http://schemas.microsoft.com/office/drawing/2014/main" id="{91B01A15-EC80-480B-A796-24053D5F4B8F}"/>
              </a:ext>
            </a:extLst>
          </p:cNvPr>
          <p:cNvSpPr/>
          <p:nvPr/>
        </p:nvSpPr>
        <p:spPr>
          <a:xfrm>
            <a:off x="431258" y="7841204"/>
            <a:ext cx="6425179" cy="1815882"/>
          </a:xfrm>
          <a:prstGeom prst="rect">
            <a:avLst/>
          </a:prstGeom>
        </p:spPr>
        <p:txBody>
          <a:bodyPr wrap="square">
            <a:spAutoFit/>
          </a:bodyPr>
          <a:lstStyle/>
          <a:p>
            <a:r>
              <a:rPr lang="en-GB" sz="2800" dirty="0">
                <a:solidFill>
                  <a:srgbClr val="000000"/>
                </a:solidFill>
              </a:rPr>
              <a:t>Workability Index of ActiveFloat concept. </a:t>
            </a:r>
            <a:r>
              <a:rPr lang="en-GB" sz="2800" dirty="0">
                <a:solidFill>
                  <a:schemeClr val="accent1"/>
                </a:solidFill>
              </a:rPr>
              <a:t>Green: Sea states fulfilling acceptance criteria</a:t>
            </a:r>
            <a:r>
              <a:rPr lang="en-GB" sz="2800" dirty="0">
                <a:solidFill>
                  <a:srgbClr val="000000"/>
                </a:solidFill>
              </a:rPr>
              <a:t>. </a:t>
            </a:r>
            <a:r>
              <a:rPr lang="en-GB" sz="2800" dirty="0">
                <a:solidFill>
                  <a:srgbClr val="FF0000"/>
                </a:solidFill>
              </a:rPr>
              <a:t>Red: Sea states not fulfilling acceptance criteria. </a:t>
            </a:r>
            <a:endParaRPr lang="en-GB" sz="2800" i="1" dirty="0">
              <a:solidFill>
                <a:srgbClr val="FF0000"/>
              </a:solidFill>
            </a:endParaRPr>
          </a:p>
        </p:txBody>
      </p:sp>
      <p:sp>
        <p:nvSpPr>
          <p:cNvPr id="45" name="Rectangle 7">
            <a:extLst>
              <a:ext uri="{FF2B5EF4-FFF2-40B4-BE49-F238E27FC236}">
                <a16:creationId xmlns:a16="http://schemas.microsoft.com/office/drawing/2014/main" id="{524298BD-A030-4C5E-8B5C-9D1D95ACB2FB}"/>
              </a:ext>
            </a:extLst>
          </p:cNvPr>
          <p:cNvSpPr/>
          <p:nvPr/>
        </p:nvSpPr>
        <p:spPr>
          <a:xfrm>
            <a:off x="7774116" y="8090510"/>
            <a:ext cx="7198968" cy="1815882"/>
          </a:xfrm>
          <a:prstGeom prst="rect">
            <a:avLst/>
          </a:prstGeom>
        </p:spPr>
        <p:txBody>
          <a:bodyPr wrap="square">
            <a:spAutoFit/>
          </a:bodyPr>
          <a:lstStyle/>
          <a:p>
            <a:r>
              <a:rPr lang="en-GB" sz="2800" dirty="0">
                <a:solidFill>
                  <a:srgbClr val="000000"/>
                </a:solidFill>
              </a:rPr>
              <a:t>Diagram showing possible weather window for tow-in of Windcrete concept. </a:t>
            </a:r>
            <a:r>
              <a:rPr lang="en-GB" sz="2800" dirty="0">
                <a:solidFill>
                  <a:schemeClr val="accent1"/>
                </a:solidFill>
              </a:rPr>
              <a:t>Green: Sea states fulfilling acceptance criteria</a:t>
            </a:r>
            <a:r>
              <a:rPr lang="en-GB" sz="2800" dirty="0">
                <a:solidFill>
                  <a:srgbClr val="000000"/>
                </a:solidFill>
              </a:rPr>
              <a:t>. </a:t>
            </a:r>
            <a:r>
              <a:rPr lang="en-GB" sz="2800" dirty="0">
                <a:solidFill>
                  <a:srgbClr val="FF0000"/>
                </a:solidFill>
              </a:rPr>
              <a:t>Red: Sea states not fulfilling acceptance criteria. </a:t>
            </a:r>
            <a:endParaRPr lang="en-GB" sz="2800" i="1" dirty="0">
              <a:solidFill>
                <a:srgbClr val="FF0000"/>
              </a:solidFill>
            </a:endParaRPr>
          </a:p>
        </p:txBody>
      </p:sp>
      <p:pic>
        <p:nvPicPr>
          <p:cNvPr id="46" name="Picture 8">
            <a:extLst>
              <a:ext uri="{FF2B5EF4-FFF2-40B4-BE49-F238E27FC236}">
                <a16:creationId xmlns:a16="http://schemas.microsoft.com/office/drawing/2014/main" id="{DF4FCDCE-F7AB-4CBA-9E09-46358D949A9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01063" y="4438981"/>
            <a:ext cx="7537008" cy="3108818"/>
          </a:xfrm>
          <a:prstGeom prst="rect">
            <a:avLst/>
          </a:prstGeom>
        </p:spPr>
      </p:pic>
      <p:pic>
        <p:nvPicPr>
          <p:cNvPr id="8" name="Imagen 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600366" y="11486441"/>
            <a:ext cx="11776121" cy="5786459"/>
          </a:xfrm>
          <a:prstGeom prst="rect">
            <a:avLst/>
          </a:prstGeom>
        </p:spPr>
      </p:pic>
    </p:spTree>
    <p:extLst>
      <p:ext uri="{BB962C8B-B14F-4D97-AF65-F5344CB8AC3E}">
        <p14:creationId xmlns:p14="http://schemas.microsoft.com/office/powerpoint/2010/main" val="939041120"/>
      </p:ext>
    </p:extLst>
  </p:cSld>
  <p:clrMapOvr>
    <a:masterClrMapping/>
  </p:clrMapOvr>
</p:sld>
</file>

<file path=ppt/theme/theme1.xml><?xml version="1.0" encoding="utf-8"?>
<a:theme xmlns:a="http://schemas.openxmlformats.org/drawingml/2006/main" name="ETIP-theme">
  <a:themeElements>
    <a:clrScheme name="corewind">
      <a:dk1>
        <a:srgbClr val="323232"/>
      </a:dk1>
      <a:lt1>
        <a:srgbClr val="FFFFFF"/>
      </a:lt1>
      <a:dk2>
        <a:srgbClr val="302783"/>
      </a:dk2>
      <a:lt2>
        <a:srgbClr val="79BDE8"/>
      </a:lt2>
      <a:accent1>
        <a:srgbClr val="78A22F"/>
      </a:accent1>
      <a:accent2>
        <a:srgbClr val="F2A900"/>
      </a:accent2>
      <a:accent3>
        <a:srgbClr val="D50032"/>
      </a:accent3>
      <a:accent4>
        <a:srgbClr val="A3D4E7"/>
      </a:accent4>
      <a:accent5>
        <a:srgbClr val="EEF8FA"/>
      </a:accent5>
      <a:accent6>
        <a:srgbClr val="777877"/>
      </a:accent6>
      <a:hlink>
        <a:srgbClr val="B2B3B2"/>
      </a:hlink>
      <a:folHlink>
        <a:srgbClr val="69A7CF"/>
      </a:folHlink>
    </a:clrScheme>
    <a:fontScheme name="Hoeken">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RE-4-3-template.potx" id="{44CAC2AA-8ABB-4E08-A98B-742BD367998C}" vid="{100C2141-F4D6-4DDC-86FF-5D52B1A6DBF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513969EEFD504D429DEB3713A947A619" ma:contentTypeVersion="13" ma:contentTypeDescription="Crear nuevo documento." ma:contentTypeScope="" ma:versionID="3d2b1b5779413e99dc33cce3e99f04c0">
  <xsd:schema xmlns:xsd="http://www.w3.org/2001/XMLSchema" xmlns:xs="http://www.w3.org/2001/XMLSchema" xmlns:p="http://schemas.microsoft.com/office/2006/metadata/properties" xmlns:ns3="8d1ec31f-ee4b-457d-8b9d-9d612eeb95a7" xmlns:ns4="9f46499e-d75f-405f-adf8-b63c3754b3fd" targetNamespace="http://schemas.microsoft.com/office/2006/metadata/properties" ma:root="true" ma:fieldsID="de4d76e36ec2b30829c6c975ea35e4b5" ns3:_="" ns4:_="">
    <xsd:import namespace="8d1ec31f-ee4b-457d-8b9d-9d612eeb95a7"/>
    <xsd:import namespace="9f46499e-d75f-405f-adf8-b63c3754b3f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1ec31f-ee4b-457d-8b9d-9d612eeb95a7"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SharingHintHash" ma:index="10" nillable="true" ma:displayName="Hash de la sugerencia para comparti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46499e-d75f-405f-adf8-b63c3754b3f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6E60D9-D1B1-4EBF-A94A-49A0BF8F1810}">
  <ds:schemaRefs>
    <ds:schemaRef ds:uri="http://schemas.microsoft.com/office/2006/documentManagement/types"/>
    <ds:schemaRef ds:uri="8d1ec31f-ee4b-457d-8b9d-9d612eeb95a7"/>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9f46499e-d75f-405f-adf8-b63c3754b3fd"/>
    <ds:schemaRef ds:uri="http://www.w3.org/XML/1998/namespace"/>
    <ds:schemaRef ds:uri="http://purl.org/dc/dcmitype/"/>
  </ds:schemaRefs>
</ds:datastoreItem>
</file>

<file path=customXml/itemProps2.xml><?xml version="1.0" encoding="utf-8"?>
<ds:datastoreItem xmlns:ds="http://schemas.openxmlformats.org/officeDocument/2006/customXml" ds:itemID="{21A4A0F1-9B82-493C-99F0-2F30F1CF0CD8}">
  <ds:schemaRefs>
    <ds:schemaRef ds:uri="http://schemas.microsoft.com/sharepoint/v3/contenttype/forms"/>
  </ds:schemaRefs>
</ds:datastoreItem>
</file>

<file path=customXml/itemProps3.xml><?xml version="1.0" encoding="utf-8"?>
<ds:datastoreItem xmlns:ds="http://schemas.openxmlformats.org/officeDocument/2006/customXml" ds:itemID="{D9E4FFB0-5DD0-4F09-AE9F-4298624497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1ec31f-ee4b-457d-8b9d-9d612eeb95a7"/>
    <ds:schemaRef ds:uri="9f46499e-d75f-405f-adf8-b63c3754b3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CORE-4-3-template</Template>
  <TotalTime>996</TotalTime>
  <Words>703</Words>
  <Application>Microsoft Office PowerPoint</Application>
  <PresentationFormat>Personalizado</PresentationFormat>
  <Paragraphs>147</Paragraphs>
  <Slides>15</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15</vt:i4>
      </vt:variant>
    </vt:vector>
  </HeadingPairs>
  <TitlesOfParts>
    <vt:vector size="25" baseType="lpstr">
      <vt:lpstr>Arial</vt:lpstr>
      <vt:lpstr>Calibri</vt:lpstr>
      <vt:lpstr>Courier New</vt:lpstr>
      <vt:lpstr>Franklin Gothic Book</vt:lpstr>
      <vt:lpstr>Nexa Light</vt:lpstr>
      <vt:lpstr>Symbol</vt:lpstr>
      <vt:lpstr>Times New Roman</vt:lpstr>
      <vt:lpstr>Wingdings</vt:lpstr>
      <vt:lpstr>ヒラギノ角ゴ Pro W3</vt:lpstr>
      <vt:lpstr>ETIP-theme</vt:lpstr>
      <vt:lpstr>Workshop on Offshore Renewable Energy : the COREWIND project</vt:lpstr>
      <vt:lpstr>Presentación de PowerPoint</vt:lpstr>
      <vt:lpstr>Project introduction</vt:lpstr>
      <vt:lpstr>Project partners and advisory board</vt:lpstr>
      <vt:lpstr>Project expected impacts and outcomes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Where to find our results and outputs</vt:lpstr>
      <vt:lpstr>Join the conversation #corewind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Write here the title of the presentation</dc:title>
  <dc:creator>Jose Luis Dominguez</dc:creator>
  <cp:lastModifiedBy>Jose Luis Dominguez</cp:lastModifiedBy>
  <cp:revision>69</cp:revision>
  <dcterms:created xsi:type="dcterms:W3CDTF">2020-04-16T16:48:51Z</dcterms:created>
  <dcterms:modified xsi:type="dcterms:W3CDTF">2022-10-03T12:09:35Z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0x010100513969EEFD504D429DEB3713A947A619</vt:lpwstr>
  </property>
</Properties>
</file>