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145706118" r:id="rId2"/>
    <p:sldId id="2145706119" r:id="rId3"/>
    <p:sldId id="2145706120" r:id="rId4"/>
    <p:sldId id="2145706135" r:id="rId5"/>
    <p:sldId id="2145706121" r:id="rId6"/>
    <p:sldId id="2145706136" r:id="rId7"/>
    <p:sldId id="2145706122" r:id="rId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5" autoAdjust="0"/>
    <p:restoredTop sz="94660"/>
  </p:normalViewPr>
  <p:slideViewPr>
    <p:cSldViewPr snapToGrid="0" showGuides="1">
      <p:cViewPr varScale="1">
        <p:scale>
          <a:sx n="83" d="100"/>
          <a:sy n="83" d="100"/>
        </p:scale>
        <p:origin x="63" y="2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image" Target="../media/image4.jpg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image" Target="../media/image4.jpg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FB4948-05EE-4D0D-91F6-C31E5E90478B}" type="doc">
      <dgm:prSet loTypeId="urn:microsoft.com/office/officeart/2005/8/layout/hList7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9EF1EC23-FEBF-4EA4-850B-A830A8880E1D}">
      <dgm:prSet phldrT="[Texto]"/>
      <dgm:spPr/>
      <dgm:t>
        <a:bodyPr/>
        <a:lstStyle/>
        <a:p>
          <a:r>
            <a:rPr lang="es-ES" dirty="0"/>
            <a:t>EIB</a:t>
          </a:r>
        </a:p>
      </dgm:t>
    </dgm:pt>
    <dgm:pt modelId="{36DE50DD-3429-4BCD-97BB-932398DF054E}" type="parTrans" cxnId="{146F465B-CB18-4B10-9757-B2E54ABECA2B}">
      <dgm:prSet/>
      <dgm:spPr/>
      <dgm:t>
        <a:bodyPr/>
        <a:lstStyle/>
        <a:p>
          <a:endParaRPr lang="es-ES"/>
        </a:p>
      </dgm:t>
    </dgm:pt>
    <dgm:pt modelId="{1A074646-2972-4005-A142-6E45F06CF924}" type="sibTrans" cxnId="{146F465B-CB18-4B10-9757-B2E54ABECA2B}">
      <dgm:prSet/>
      <dgm:spPr/>
      <dgm:t>
        <a:bodyPr/>
        <a:lstStyle/>
        <a:p>
          <a:endParaRPr lang="es-ES"/>
        </a:p>
      </dgm:t>
    </dgm:pt>
    <dgm:pt modelId="{BD514A80-1131-41D0-9744-B6B2762CF1E9}">
      <dgm:prSet phldrT="[Texto]"/>
      <dgm:spPr/>
      <dgm:t>
        <a:bodyPr/>
        <a:lstStyle/>
        <a:p>
          <a:r>
            <a:rPr lang="es-ES" dirty="0" err="1"/>
            <a:t>Direct</a:t>
          </a:r>
          <a:r>
            <a:rPr lang="es-ES" dirty="0"/>
            <a:t> </a:t>
          </a:r>
          <a:r>
            <a:rPr lang="es-ES" dirty="0" err="1"/>
            <a:t>Mgmt</a:t>
          </a:r>
          <a:endParaRPr lang="es-ES" dirty="0"/>
        </a:p>
      </dgm:t>
    </dgm:pt>
    <dgm:pt modelId="{5ACBEA60-68A8-40D9-927B-78E25FA49182}" type="parTrans" cxnId="{57259A9E-1006-4AF2-B4F4-7447C18CCF8C}">
      <dgm:prSet/>
      <dgm:spPr/>
      <dgm:t>
        <a:bodyPr/>
        <a:lstStyle/>
        <a:p>
          <a:endParaRPr lang="es-ES"/>
        </a:p>
      </dgm:t>
    </dgm:pt>
    <dgm:pt modelId="{43B3E2F4-5F5F-4FF9-ADBD-560901B525CA}" type="sibTrans" cxnId="{57259A9E-1006-4AF2-B4F4-7447C18CCF8C}">
      <dgm:prSet/>
      <dgm:spPr/>
      <dgm:t>
        <a:bodyPr/>
        <a:lstStyle/>
        <a:p>
          <a:endParaRPr lang="es-ES"/>
        </a:p>
      </dgm:t>
    </dgm:pt>
    <dgm:pt modelId="{F0B9370B-BC26-4780-A6D1-5F077F3471E9}">
      <dgm:prSet phldrT="[Texto]"/>
      <dgm:spPr/>
      <dgm:t>
        <a:bodyPr/>
        <a:lstStyle/>
        <a:p>
          <a:r>
            <a:rPr lang="es-ES" dirty="0"/>
            <a:t>ESIF</a:t>
          </a:r>
        </a:p>
      </dgm:t>
    </dgm:pt>
    <dgm:pt modelId="{667E7176-85C7-4C3E-B3C8-186EEF47B4A4}" type="parTrans" cxnId="{3A58B934-87A4-4E93-B743-4290AA8F6088}">
      <dgm:prSet/>
      <dgm:spPr/>
      <dgm:t>
        <a:bodyPr/>
        <a:lstStyle/>
        <a:p>
          <a:endParaRPr lang="es-ES"/>
        </a:p>
      </dgm:t>
    </dgm:pt>
    <dgm:pt modelId="{95B455BF-BE2A-4AA2-BE9F-3147482363FA}" type="sibTrans" cxnId="{3A58B934-87A4-4E93-B743-4290AA8F6088}">
      <dgm:prSet/>
      <dgm:spPr/>
      <dgm:t>
        <a:bodyPr/>
        <a:lstStyle/>
        <a:p>
          <a:endParaRPr lang="es-ES"/>
        </a:p>
      </dgm:t>
    </dgm:pt>
    <dgm:pt modelId="{4988164E-1686-4B6C-AA94-EFC401832E52}">
      <dgm:prSet phldrT="[Texto]"/>
      <dgm:spPr/>
      <dgm:t>
        <a:bodyPr/>
        <a:lstStyle/>
        <a:p>
          <a:r>
            <a:rPr lang="es-ES" dirty="0"/>
            <a:t>ETC + ENI</a:t>
          </a:r>
        </a:p>
      </dgm:t>
    </dgm:pt>
    <dgm:pt modelId="{DA63DD84-4419-4738-BCB7-E0638797279C}" type="parTrans" cxnId="{E1244064-0EDA-4928-AD2D-5DDA5F1EF98A}">
      <dgm:prSet/>
      <dgm:spPr/>
      <dgm:t>
        <a:bodyPr/>
        <a:lstStyle/>
        <a:p>
          <a:endParaRPr lang="es-ES"/>
        </a:p>
      </dgm:t>
    </dgm:pt>
    <dgm:pt modelId="{766B5FCC-98E4-42AB-A637-96653370FBEB}" type="sibTrans" cxnId="{E1244064-0EDA-4928-AD2D-5DDA5F1EF98A}">
      <dgm:prSet/>
      <dgm:spPr/>
      <dgm:t>
        <a:bodyPr/>
        <a:lstStyle/>
        <a:p>
          <a:endParaRPr lang="es-ES"/>
        </a:p>
      </dgm:t>
    </dgm:pt>
    <dgm:pt modelId="{5A0231B8-27D3-44FF-A6C6-07FDF67F4C64}">
      <dgm:prSet phldrT="[Texto]"/>
      <dgm:spPr/>
      <dgm:t>
        <a:bodyPr/>
        <a:lstStyle/>
        <a:p>
          <a:r>
            <a:rPr lang="es-ES" dirty="0" err="1"/>
            <a:t>Others</a:t>
          </a:r>
          <a:endParaRPr lang="es-ES" dirty="0"/>
        </a:p>
      </dgm:t>
    </dgm:pt>
    <dgm:pt modelId="{AD958150-53F9-493F-9F47-DA430D2BA482}" type="parTrans" cxnId="{0CDFAA76-80DD-4EEF-902E-A9B2097BC6C2}">
      <dgm:prSet/>
      <dgm:spPr/>
      <dgm:t>
        <a:bodyPr/>
        <a:lstStyle/>
        <a:p>
          <a:endParaRPr lang="es-ES"/>
        </a:p>
      </dgm:t>
    </dgm:pt>
    <dgm:pt modelId="{132356F0-C7F5-4D93-8E82-1EC933AF33F3}" type="sibTrans" cxnId="{0CDFAA76-80DD-4EEF-902E-A9B2097BC6C2}">
      <dgm:prSet/>
      <dgm:spPr/>
      <dgm:t>
        <a:bodyPr/>
        <a:lstStyle/>
        <a:p>
          <a:endParaRPr lang="es-ES"/>
        </a:p>
      </dgm:t>
    </dgm:pt>
    <dgm:pt modelId="{E66ECC1F-0F17-4B4D-B7BA-3BFB6AB44070}" type="pres">
      <dgm:prSet presAssocID="{18FB4948-05EE-4D0D-91F6-C31E5E90478B}" presName="Name0" presStyleCnt="0">
        <dgm:presLayoutVars>
          <dgm:dir/>
          <dgm:resizeHandles val="exact"/>
        </dgm:presLayoutVars>
      </dgm:prSet>
      <dgm:spPr/>
    </dgm:pt>
    <dgm:pt modelId="{083F93E8-84A7-4C8D-8C0E-9366693E90BE}" type="pres">
      <dgm:prSet presAssocID="{18FB4948-05EE-4D0D-91F6-C31E5E90478B}" presName="fgShape" presStyleLbl="fgShp" presStyleIdx="0" presStyleCnt="1"/>
      <dgm:spPr/>
    </dgm:pt>
    <dgm:pt modelId="{7A4B782F-5A96-44A1-80CA-8DFB61621A47}" type="pres">
      <dgm:prSet presAssocID="{18FB4948-05EE-4D0D-91F6-C31E5E90478B}" presName="linComp" presStyleCnt="0"/>
      <dgm:spPr/>
    </dgm:pt>
    <dgm:pt modelId="{59ECC90E-F887-415D-815A-A53DC43C117A}" type="pres">
      <dgm:prSet presAssocID="{9EF1EC23-FEBF-4EA4-850B-A830A8880E1D}" presName="compNode" presStyleCnt="0"/>
      <dgm:spPr/>
    </dgm:pt>
    <dgm:pt modelId="{487C40E1-93F5-4CAC-81BF-F7303A766926}" type="pres">
      <dgm:prSet presAssocID="{9EF1EC23-FEBF-4EA4-850B-A830A8880E1D}" presName="bkgdShape" presStyleLbl="node1" presStyleIdx="0" presStyleCnt="5"/>
      <dgm:spPr/>
    </dgm:pt>
    <dgm:pt modelId="{7D9010BB-A035-4AF3-B9BF-C0F3B2A26D33}" type="pres">
      <dgm:prSet presAssocID="{9EF1EC23-FEBF-4EA4-850B-A830A8880E1D}" presName="nodeTx" presStyleLbl="node1" presStyleIdx="0" presStyleCnt="5">
        <dgm:presLayoutVars>
          <dgm:bulletEnabled val="1"/>
        </dgm:presLayoutVars>
      </dgm:prSet>
      <dgm:spPr/>
    </dgm:pt>
    <dgm:pt modelId="{373E8A1E-FDFB-48B4-B360-4838901D2D73}" type="pres">
      <dgm:prSet presAssocID="{9EF1EC23-FEBF-4EA4-850B-A830A8880E1D}" presName="invisiNode" presStyleLbl="node1" presStyleIdx="0" presStyleCnt="5"/>
      <dgm:spPr/>
    </dgm:pt>
    <dgm:pt modelId="{5AA31152-ECBD-444B-B51A-03D54EEA9A68}" type="pres">
      <dgm:prSet presAssocID="{9EF1EC23-FEBF-4EA4-850B-A830A8880E1D}" presName="imagNode" presStyleLbl="fgImgPlac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</dgm:pt>
    <dgm:pt modelId="{4AF7C732-AD4D-427D-9A96-F2AA136296DC}" type="pres">
      <dgm:prSet presAssocID="{1A074646-2972-4005-A142-6E45F06CF924}" presName="sibTrans" presStyleLbl="sibTrans2D1" presStyleIdx="0" presStyleCnt="0"/>
      <dgm:spPr/>
    </dgm:pt>
    <dgm:pt modelId="{F33C9851-062B-4419-89BD-3821C030FEF3}" type="pres">
      <dgm:prSet presAssocID="{BD514A80-1131-41D0-9744-B6B2762CF1E9}" presName="compNode" presStyleCnt="0"/>
      <dgm:spPr/>
    </dgm:pt>
    <dgm:pt modelId="{5AC329F8-2333-465D-A141-7667A0A3472A}" type="pres">
      <dgm:prSet presAssocID="{BD514A80-1131-41D0-9744-B6B2762CF1E9}" presName="bkgdShape" presStyleLbl="node1" presStyleIdx="1" presStyleCnt="5"/>
      <dgm:spPr/>
    </dgm:pt>
    <dgm:pt modelId="{2848CCB9-75C4-4800-9880-E552D486FA52}" type="pres">
      <dgm:prSet presAssocID="{BD514A80-1131-41D0-9744-B6B2762CF1E9}" presName="nodeTx" presStyleLbl="node1" presStyleIdx="1" presStyleCnt="5">
        <dgm:presLayoutVars>
          <dgm:bulletEnabled val="1"/>
        </dgm:presLayoutVars>
      </dgm:prSet>
      <dgm:spPr/>
    </dgm:pt>
    <dgm:pt modelId="{4D3CABE7-7E3E-4DE9-8758-A276280842E8}" type="pres">
      <dgm:prSet presAssocID="{BD514A80-1131-41D0-9744-B6B2762CF1E9}" presName="invisiNode" presStyleLbl="node1" presStyleIdx="1" presStyleCnt="5"/>
      <dgm:spPr/>
    </dgm:pt>
    <dgm:pt modelId="{68C864BE-3AE2-420B-A081-9A7F50B804B3}" type="pres">
      <dgm:prSet presAssocID="{BD514A80-1131-41D0-9744-B6B2762CF1E9}" presName="imagNode" presStyleLbl="fgImgPlace1" presStyleIdx="1" presStyleCnt="5"/>
      <dgm:spPr>
        <a:blipFill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1000" r="-71000"/>
          </a:stretch>
        </a:blipFill>
      </dgm:spPr>
    </dgm:pt>
    <dgm:pt modelId="{5AAE5D13-D6BA-4629-8CAA-E0E1242BF61A}" type="pres">
      <dgm:prSet presAssocID="{43B3E2F4-5F5F-4FF9-ADBD-560901B525CA}" presName="sibTrans" presStyleLbl="sibTrans2D1" presStyleIdx="0" presStyleCnt="0"/>
      <dgm:spPr/>
    </dgm:pt>
    <dgm:pt modelId="{3FB9C43F-B322-46D2-AE67-0BB6D0E68870}" type="pres">
      <dgm:prSet presAssocID="{F0B9370B-BC26-4780-A6D1-5F077F3471E9}" presName="compNode" presStyleCnt="0"/>
      <dgm:spPr/>
    </dgm:pt>
    <dgm:pt modelId="{BEDC6F49-2CDB-4F11-BF26-E1D3C1DD46CF}" type="pres">
      <dgm:prSet presAssocID="{F0B9370B-BC26-4780-A6D1-5F077F3471E9}" presName="bkgdShape" presStyleLbl="node1" presStyleIdx="2" presStyleCnt="5"/>
      <dgm:spPr/>
    </dgm:pt>
    <dgm:pt modelId="{4E507ECC-F2D8-428B-9034-D750FDA4CFE7}" type="pres">
      <dgm:prSet presAssocID="{F0B9370B-BC26-4780-A6D1-5F077F3471E9}" presName="nodeTx" presStyleLbl="node1" presStyleIdx="2" presStyleCnt="5">
        <dgm:presLayoutVars>
          <dgm:bulletEnabled val="1"/>
        </dgm:presLayoutVars>
      </dgm:prSet>
      <dgm:spPr/>
    </dgm:pt>
    <dgm:pt modelId="{A4BC79CD-F5E7-4B62-83A4-1730CE1762D8}" type="pres">
      <dgm:prSet presAssocID="{F0B9370B-BC26-4780-A6D1-5F077F3471E9}" presName="invisiNode" presStyleLbl="node1" presStyleIdx="2" presStyleCnt="5"/>
      <dgm:spPr/>
    </dgm:pt>
    <dgm:pt modelId="{477B019B-5A46-41DB-9A30-4651E616007E}" type="pres">
      <dgm:prSet presAssocID="{F0B9370B-BC26-4780-A6D1-5F077F3471E9}" presName="imagNode" presStyleLbl="fgImgPlace1" presStyleIdx="2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</dgm:spPr>
    </dgm:pt>
    <dgm:pt modelId="{9242FD2F-16C2-4CD9-A5C4-140C11462D04}" type="pres">
      <dgm:prSet presAssocID="{95B455BF-BE2A-4AA2-BE9F-3147482363FA}" presName="sibTrans" presStyleLbl="sibTrans2D1" presStyleIdx="0" presStyleCnt="0"/>
      <dgm:spPr/>
    </dgm:pt>
    <dgm:pt modelId="{36276A9C-9CB3-46E5-8658-9634EF257E52}" type="pres">
      <dgm:prSet presAssocID="{4988164E-1686-4B6C-AA94-EFC401832E52}" presName="compNode" presStyleCnt="0"/>
      <dgm:spPr/>
    </dgm:pt>
    <dgm:pt modelId="{01B5F900-EFD5-4584-A2E7-93B78E263845}" type="pres">
      <dgm:prSet presAssocID="{4988164E-1686-4B6C-AA94-EFC401832E52}" presName="bkgdShape" presStyleLbl="node1" presStyleIdx="3" presStyleCnt="5"/>
      <dgm:spPr/>
    </dgm:pt>
    <dgm:pt modelId="{FC213762-0FAC-456E-ABA8-5C466DC3EB76}" type="pres">
      <dgm:prSet presAssocID="{4988164E-1686-4B6C-AA94-EFC401832E52}" presName="nodeTx" presStyleLbl="node1" presStyleIdx="3" presStyleCnt="5">
        <dgm:presLayoutVars>
          <dgm:bulletEnabled val="1"/>
        </dgm:presLayoutVars>
      </dgm:prSet>
      <dgm:spPr/>
    </dgm:pt>
    <dgm:pt modelId="{5BB7A250-92CF-478D-8C9F-362A6E0DEE41}" type="pres">
      <dgm:prSet presAssocID="{4988164E-1686-4B6C-AA94-EFC401832E52}" presName="invisiNode" presStyleLbl="node1" presStyleIdx="3" presStyleCnt="5"/>
      <dgm:spPr/>
    </dgm:pt>
    <dgm:pt modelId="{D64CA287-80C9-413C-853D-246C7F49C2F6}" type="pres">
      <dgm:prSet presAssocID="{4988164E-1686-4B6C-AA94-EFC401832E52}" presName="imagNode" presStyleLbl="fgImgPlace1" presStyleIdx="3" presStyleCnt="5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</dgm:pt>
    <dgm:pt modelId="{C63E1011-BD1F-45FA-89D7-DA4D315EB1EA}" type="pres">
      <dgm:prSet presAssocID="{766B5FCC-98E4-42AB-A637-96653370FBEB}" presName="sibTrans" presStyleLbl="sibTrans2D1" presStyleIdx="0" presStyleCnt="0"/>
      <dgm:spPr/>
    </dgm:pt>
    <dgm:pt modelId="{BB73E7B8-001E-4555-8230-953A5D2DBFE8}" type="pres">
      <dgm:prSet presAssocID="{5A0231B8-27D3-44FF-A6C6-07FDF67F4C64}" presName="compNode" presStyleCnt="0"/>
      <dgm:spPr/>
    </dgm:pt>
    <dgm:pt modelId="{77CB5502-EDD8-43E3-83F5-CA44FFBA6A9B}" type="pres">
      <dgm:prSet presAssocID="{5A0231B8-27D3-44FF-A6C6-07FDF67F4C64}" presName="bkgdShape" presStyleLbl="node1" presStyleIdx="4" presStyleCnt="5"/>
      <dgm:spPr/>
    </dgm:pt>
    <dgm:pt modelId="{0A24C8F6-9742-4C0E-995E-9BC6311F7A43}" type="pres">
      <dgm:prSet presAssocID="{5A0231B8-27D3-44FF-A6C6-07FDF67F4C64}" presName="nodeTx" presStyleLbl="node1" presStyleIdx="4" presStyleCnt="5">
        <dgm:presLayoutVars>
          <dgm:bulletEnabled val="1"/>
        </dgm:presLayoutVars>
      </dgm:prSet>
      <dgm:spPr/>
    </dgm:pt>
    <dgm:pt modelId="{6E23AF9B-B718-4E46-8359-5D38D0D7A075}" type="pres">
      <dgm:prSet presAssocID="{5A0231B8-27D3-44FF-A6C6-07FDF67F4C64}" presName="invisiNode" presStyleLbl="node1" presStyleIdx="4" presStyleCnt="5"/>
      <dgm:spPr/>
    </dgm:pt>
    <dgm:pt modelId="{460A3D8C-E304-4D90-BF8F-FFD73913B9B7}" type="pres">
      <dgm:prSet presAssocID="{5A0231B8-27D3-44FF-A6C6-07FDF67F4C64}" presName="imagNode" presStyleLbl="fgImgPlace1" presStyleIdx="4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1000" r="-41000"/>
          </a:stretch>
        </a:blipFill>
      </dgm:spPr>
    </dgm:pt>
  </dgm:ptLst>
  <dgm:cxnLst>
    <dgm:cxn modelId="{A2B48D01-EFC6-4985-8B47-CDB845BBD70B}" type="presOf" srcId="{BD514A80-1131-41D0-9744-B6B2762CF1E9}" destId="{5AC329F8-2333-465D-A141-7667A0A3472A}" srcOrd="0" destOrd="0" presId="urn:microsoft.com/office/officeart/2005/8/layout/hList7"/>
    <dgm:cxn modelId="{9C8CA60B-B5E8-4477-B669-BEC5757AC845}" type="presOf" srcId="{5A0231B8-27D3-44FF-A6C6-07FDF67F4C64}" destId="{77CB5502-EDD8-43E3-83F5-CA44FFBA6A9B}" srcOrd="0" destOrd="0" presId="urn:microsoft.com/office/officeart/2005/8/layout/hList7"/>
    <dgm:cxn modelId="{7E3FD828-E0BE-466F-9FB3-D430308ED352}" type="presOf" srcId="{4988164E-1686-4B6C-AA94-EFC401832E52}" destId="{FC213762-0FAC-456E-ABA8-5C466DC3EB76}" srcOrd="1" destOrd="0" presId="urn:microsoft.com/office/officeart/2005/8/layout/hList7"/>
    <dgm:cxn modelId="{3A58B934-87A4-4E93-B743-4290AA8F6088}" srcId="{18FB4948-05EE-4D0D-91F6-C31E5E90478B}" destId="{F0B9370B-BC26-4780-A6D1-5F077F3471E9}" srcOrd="2" destOrd="0" parTransId="{667E7176-85C7-4C3E-B3C8-186EEF47B4A4}" sibTransId="{95B455BF-BE2A-4AA2-BE9F-3147482363FA}"/>
    <dgm:cxn modelId="{4151053E-A28B-4602-AC5D-ED279EA81088}" type="presOf" srcId="{F0B9370B-BC26-4780-A6D1-5F077F3471E9}" destId="{BEDC6F49-2CDB-4F11-BF26-E1D3C1DD46CF}" srcOrd="0" destOrd="0" presId="urn:microsoft.com/office/officeart/2005/8/layout/hList7"/>
    <dgm:cxn modelId="{146F465B-CB18-4B10-9757-B2E54ABECA2B}" srcId="{18FB4948-05EE-4D0D-91F6-C31E5E90478B}" destId="{9EF1EC23-FEBF-4EA4-850B-A830A8880E1D}" srcOrd="0" destOrd="0" parTransId="{36DE50DD-3429-4BCD-97BB-932398DF054E}" sibTransId="{1A074646-2972-4005-A142-6E45F06CF924}"/>
    <dgm:cxn modelId="{112FB85B-CF50-4614-9555-71F8EA84E9B1}" type="presOf" srcId="{43B3E2F4-5F5F-4FF9-ADBD-560901B525CA}" destId="{5AAE5D13-D6BA-4629-8CAA-E0E1242BF61A}" srcOrd="0" destOrd="0" presId="urn:microsoft.com/office/officeart/2005/8/layout/hList7"/>
    <dgm:cxn modelId="{E1244064-0EDA-4928-AD2D-5DDA5F1EF98A}" srcId="{18FB4948-05EE-4D0D-91F6-C31E5E90478B}" destId="{4988164E-1686-4B6C-AA94-EFC401832E52}" srcOrd="3" destOrd="0" parTransId="{DA63DD84-4419-4738-BCB7-E0638797279C}" sibTransId="{766B5FCC-98E4-42AB-A637-96653370FBEB}"/>
    <dgm:cxn modelId="{29B84E69-2FFA-43CA-B31F-65BF04BCF3BE}" type="presOf" srcId="{766B5FCC-98E4-42AB-A637-96653370FBEB}" destId="{C63E1011-BD1F-45FA-89D7-DA4D315EB1EA}" srcOrd="0" destOrd="0" presId="urn:microsoft.com/office/officeart/2005/8/layout/hList7"/>
    <dgm:cxn modelId="{0CDFAA76-80DD-4EEF-902E-A9B2097BC6C2}" srcId="{18FB4948-05EE-4D0D-91F6-C31E5E90478B}" destId="{5A0231B8-27D3-44FF-A6C6-07FDF67F4C64}" srcOrd="4" destOrd="0" parTransId="{AD958150-53F9-493F-9F47-DA430D2BA482}" sibTransId="{132356F0-C7F5-4D93-8E82-1EC933AF33F3}"/>
    <dgm:cxn modelId="{57259A9E-1006-4AF2-B4F4-7447C18CCF8C}" srcId="{18FB4948-05EE-4D0D-91F6-C31E5E90478B}" destId="{BD514A80-1131-41D0-9744-B6B2762CF1E9}" srcOrd="1" destOrd="0" parTransId="{5ACBEA60-68A8-40D9-927B-78E25FA49182}" sibTransId="{43B3E2F4-5F5F-4FF9-ADBD-560901B525CA}"/>
    <dgm:cxn modelId="{C73CB3A2-A001-4A12-A981-20412D7BBFBE}" type="presOf" srcId="{5A0231B8-27D3-44FF-A6C6-07FDF67F4C64}" destId="{0A24C8F6-9742-4C0E-995E-9BC6311F7A43}" srcOrd="1" destOrd="0" presId="urn:microsoft.com/office/officeart/2005/8/layout/hList7"/>
    <dgm:cxn modelId="{8590FDA5-59D4-4A39-83CF-7CC6D1557DC5}" type="presOf" srcId="{1A074646-2972-4005-A142-6E45F06CF924}" destId="{4AF7C732-AD4D-427D-9A96-F2AA136296DC}" srcOrd="0" destOrd="0" presId="urn:microsoft.com/office/officeart/2005/8/layout/hList7"/>
    <dgm:cxn modelId="{81DBF3AC-35DB-46C7-A89E-8CABF914A6E8}" type="presOf" srcId="{BD514A80-1131-41D0-9744-B6B2762CF1E9}" destId="{2848CCB9-75C4-4800-9880-E552D486FA52}" srcOrd="1" destOrd="0" presId="urn:microsoft.com/office/officeart/2005/8/layout/hList7"/>
    <dgm:cxn modelId="{1FC831B1-50C7-46C6-BE6E-A9F868CA7970}" type="presOf" srcId="{18FB4948-05EE-4D0D-91F6-C31E5E90478B}" destId="{E66ECC1F-0F17-4B4D-B7BA-3BFB6AB44070}" srcOrd="0" destOrd="0" presId="urn:microsoft.com/office/officeart/2005/8/layout/hList7"/>
    <dgm:cxn modelId="{20F38DD0-13FA-4CF3-9CF5-A95B60D072BF}" type="presOf" srcId="{95B455BF-BE2A-4AA2-BE9F-3147482363FA}" destId="{9242FD2F-16C2-4CD9-A5C4-140C11462D04}" srcOrd="0" destOrd="0" presId="urn:microsoft.com/office/officeart/2005/8/layout/hList7"/>
    <dgm:cxn modelId="{2D228DD1-932C-44C9-9439-0824577A7369}" type="presOf" srcId="{4988164E-1686-4B6C-AA94-EFC401832E52}" destId="{01B5F900-EFD5-4584-A2E7-93B78E263845}" srcOrd="0" destOrd="0" presId="urn:microsoft.com/office/officeart/2005/8/layout/hList7"/>
    <dgm:cxn modelId="{46F918D6-7012-40DE-A99E-0987C597673C}" type="presOf" srcId="{9EF1EC23-FEBF-4EA4-850B-A830A8880E1D}" destId="{7D9010BB-A035-4AF3-B9BF-C0F3B2A26D33}" srcOrd="1" destOrd="0" presId="urn:microsoft.com/office/officeart/2005/8/layout/hList7"/>
    <dgm:cxn modelId="{D9580FDE-6346-4B59-8CDB-A16C97DBFABB}" type="presOf" srcId="{F0B9370B-BC26-4780-A6D1-5F077F3471E9}" destId="{4E507ECC-F2D8-428B-9034-D750FDA4CFE7}" srcOrd="1" destOrd="0" presId="urn:microsoft.com/office/officeart/2005/8/layout/hList7"/>
    <dgm:cxn modelId="{26EEB8FE-3EA2-4361-95C5-3FA9BDD5EADB}" type="presOf" srcId="{9EF1EC23-FEBF-4EA4-850B-A830A8880E1D}" destId="{487C40E1-93F5-4CAC-81BF-F7303A766926}" srcOrd="0" destOrd="0" presId="urn:microsoft.com/office/officeart/2005/8/layout/hList7"/>
    <dgm:cxn modelId="{671BBF8E-D65E-4ECC-87F0-6A7F6D53604D}" type="presParOf" srcId="{E66ECC1F-0F17-4B4D-B7BA-3BFB6AB44070}" destId="{083F93E8-84A7-4C8D-8C0E-9366693E90BE}" srcOrd="0" destOrd="0" presId="urn:microsoft.com/office/officeart/2005/8/layout/hList7"/>
    <dgm:cxn modelId="{1013C5C3-118D-41BE-B822-613AA7CC0AB5}" type="presParOf" srcId="{E66ECC1F-0F17-4B4D-B7BA-3BFB6AB44070}" destId="{7A4B782F-5A96-44A1-80CA-8DFB61621A47}" srcOrd="1" destOrd="0" presId="urn:microsoft.com/office/officeart/2005/8/layout/hList7"/>
    <dgm:cxn modelId="{2B54F8D3-2E81-4058-9CE0-E82719428BE4}" type="presParOf" srcId="{7A4B782F-5A96-44A1-80CA-8DFB61621A47}" destId="{59ECC90E-F887-415D-815A-A53DC43C117A}" srcOrd="0" destOrd="0" presId="urn:microsoft.com/office/officeart/2005/8/layout/hList7"/>
    <dgm:cxn modelId="{89166619-3BC5-4322-A0F2-C136780CDECD}" type="presParOf" srcId="{59ECC90E-F887-415D-815A-A53DC43C117A}" destId="{487C40E1-93F5-4CAC-81BF-F7303A766926}" srcOrd="0" destOrd="0" presId="urn:microsoft.com/office/officeart/2005/8/layout/hList7"/>
    <dgm:cxn modelId="{840B9DD9-0FF6-413F-B2FD-2DF908FFC26A}" type="presParOf" srcId="{59ECC90E-F887-415D-815A-A53DC43C117A}" destId="{7D9010BB-A035-4AF3-B9BF-C0F3B2A26D33}" srcOrd="1" destOrd="0" presId="urn:microsoft.com/office/officeart/2005/8/layout/hList7"/>
    <dgm:cxn modelId="{13AD9127-9F30-42D3-BB86-C36D6F4269BF}" type="presParOf" srcId="{59ECC90E-F887-415D-815A-A53DC43C117A}" destId="{373E8A1E-FDFB-48B4-B360-4838901D2D73}" srcOrd="2" destOrd="0" presId="urn:microsoft.com/office/officeart/2005/8/layout/hList7"/>
    <dgm:cxn modelId="{A696DE55-2942-4FF2-80CD-FDDD650C378A}" type="presParOf" srcId="{59ECC90E-F887-415D-815A-A53DC43C117A}" destId="{5AA31152-ECBD-444B-B51A-03D54EEA9A68}" srcOrd="3" destOrd="0" presId="urn:microsoft.com/office/officeart/2005/8/layout/hList7"/>
    <dgm:cxn modelId="{6CBDE9C5-7E99-4435-9732-602FE2E8D5DF}" type="presParOf" srcId="{7A4B782F-5A96-44A1-80CA-8DFB61621A47}" destId="{4AF7C732-AD4D-427D-9A96-F2AA136296DC}" srcOrd="1" destOrd="0" presId="urn:microsoft.com/office/officeart/2005/8/layout/hList7"/>
    <dgm:cxn modelId="{08410874-8BF4-4715-8C3B-55E162AFA1E2}" type="presParOf" srcId="{7A4B782F-5A96-44A1-80CA-8DFB61621A47}" destId="{F33C9851-062B-4419-89BD-3821C030FEF3}" srcOrd="2" destOrd="0" presId="urn:microsoft.com/office/officeart/2005/8/layout/hList7"/>
    <dgm:cxn modelId="{612BFDC6-7E74-4939-9038-7E216B000354}" type="presParOf" srcId="{F33C9851-062B-4419-89BD-3821C030FEF3}" destId="{5AC329F8-2333-465D-A141-7667A0A3472A}" srcOrd="0" destOrd="0" presId="urn:microsoft.com/office/officeart/2005/8/layout/hList7"/>
    <dgm:cxn modelId="{4D7D9A41-A7EA-4101-8312-2AC4E4BCF95F}" type="presParOf" srcId="{F33C9851-062B-4419-89BD-3821C030FEF3}" destId="{2848CCB9-75C4-4800-9880-E552D486FA52}" srcOrd="1" destOrd="0" presId="urn:microsoft.com/office/officeart/2005/8/layout/hList7"/>
    <dgm:cxn modelId="{93230FAC-EABC-46C8-B504-FF0F909A0F0F}" type="presParOf" srcId="{F33C9851-062B-4419-89BD-3821C030FEF3}" destId="{4D3CABE7-7E3E-4DE9-8758-A276280842E8}" srcOrd="2" destOrd="0" presId="urn:microsoft.com/office/officeart/2005/8/layout/hList7"/>
    <dgm:cxn modelId="{9D7DD469-EE20-47DF-A317-61ACD3BF8D3F}" type="presParOf" srcId="{F33C9851-062B-4419-89BD-3821C030FEF3}" destId="{68C864BE-3AE2-420B-A081-9A7F50B804B3}" srcOrd="3" destOrd="0" presId="urn:microsoft.com/office/officeart/2005/8/layout/hList7"/>
    <dgm:cxn modelId="{3C0D3729-9923-4E71-977E-F5719F8CA614}" type="presParOf" srcId="{7A4B782F-5A96-44A1-80CA-8DFB61621A47}" destId="{5AAE5D13-D6BA-4629-8CAA-E0E1242BF61A}" srcOrd="3" destOrd="0" presId="urn:microsoft.com/office/officeart/2005/8/layout/hList7"/>
    <dgm:cxn modelId="{07B06F62-28D1-4548-807A-88149726B249}" type="presParOf" srcId="{7A4B782F-5A96-44A1-80CA-8DFB61621A47}" destId="{3FB9C43F-B322-46D2-AE67-0BB6D0E68870}" srcOrd="4" destOrd="0" presId="urn:microsoft.com/office/officeart/2005/8/layout/hList7"/>
    <dgm:cxn modelId="{83666668-7FFF-407C-81C8-3FCF5AE8AB39}" type="presParOf" srcId="{3FB9C43F-B322-46D2-AE67-0BB6D0E68870}" destId="{BEDC6F49-2CDB-4F11-BF26-E1D3C1DD46CF}" srcOrd="0" destOrd="0" presId="urn:microsoft.com/office/officeart/2005/8/layout/hList7"/>
    <dgm:cxn modelId="{3A07B8A1-5FA0-4AF0-95E7-9A9BD083CA16}" type="presParOf" srcId="{3FB9C43F-B322-46D2-AE67-0BB6D0E68870}" destId="{4E507ECC-F2D8-428B-9034-D750FDA4CFE7}" srcOrd="1" destOrd="0" presId="urn:microsoft.com/office/officeart/2005/8/layout/hList7"/>
    <dgm:cxn modelId="{694A514C-1BF2-43E0-94DE-68EC9CE4884B}" type="presParOf" srcId="{3FB9C43F-B322-46D2-AE67-0BB6D0E68870}" destId="{A4BC79CD-F5E7-4B62-83A4-1730CE1762D8}" srcOrd="2" destOrd="0" presId="urn:microsoft.com/office/officeart/2005/8/layout/hList7"/>
    <dgm:cxn modelId="{97A502A2-B5CE-4561-A045-81CA8E1B789B}" type="presParOf" srcId="{3FB9C43F-B322-46D2-AE67-0BB6D0E68870}" destId="{477B019B-5A46-41DB-9A30-4651E616007E}" srcOrd="3" destOrd="0" presId="urn:microsoft.com/office/officeart/2005/8/layout/hList7"/>
    <dgm:cxn modelId="{CD86AFA0-4007-46B6-95A9-D37B5413C49F}" type="presParOf" srcId="{7A4B782F-5A96-44A1-80CA-8DFB61621A47}" destId="{9242FD2F-16C2-4CD9-A5C4-140C11462D04}" srcOrd="5" destOrd="0" presId="urn:microsoft.com/office/officeart/2005/8/layout/hList7"/>
    <dgm:cxn modelId="{C76B4B25-30AC-4D73-812A-7750308B8397}" type="presParOf" srcId="{7A4B782F-5A96-44A1-80CA-8DFB61621A47}" destId="{36276A9C-9CB3-46E5-8658-9634EF257E52}" srcOrd="6" destOrd="0" presId="urn:microsoft.com/office/officeart/2005/8/layout/hList7"/>
    <dgm:cxn modelId="{7FFC6CBC-A2AA-4BC7-B7DE-BA342233C8A6}" type="presParOf" srcId="{36276A9C-9CB3-46E5-8658-9634EF257E52}" destId="{01B5F900-EFD5-4584-A2E7-93B78E263845}" srcOrd="0" destOrd="0" presId="urn:microsoft.com/office/officeart/2005/8/layout/hList7"/>
    <dgm:cxn modelId="{8287A6F7-3FDE-44F0-B15C-96B36ACCD303}" type="presParOf" srcId="{36276A9C-9CB3-46E5-8658-9634EF257E52}" destId="{FC213762-0FAC-456E-ABA8-5C466DC3EB76}" srcOrd="1" destOrd="0" presId="urn:microsoft.com/office/officeart/2005/8/layout/hList7"/>
    <dgm:cxn modelId="{D4F444C1-E7F1-47CA-A437-577DE1CE7E73}" type="presParOf" srcId="{36276A9C-9CB3-46E5-8658-9634EF257E52}" destId="{5BB7A250-92CF-478D-8C9F-362A6E0DEE41}" srcOrd="2" destOrd="0" presId="urn:microsoft.com/office/officeart/2005/8/layout/hList7"/>
    <dgm:cxn modelId="{30EAF940-4B54-4B10-8E4B-8719E0F78008}" type="presParOf" srcId="{36276A9C-9CB3-46E5-8658-9634EF257E52}" destId="{D64CA287-80C9-413C-853D-246C7F49C2F6}" srcOrd="3" destOrd="0" presId="urn:microsoft.com/office/officeart/2005/8/layout/hList7"/>
    <dgm:cxn modelId="{B42EBCBE-4E53-4C12-A55E-7713549AC36B}" type="presParOf" srcId="{7A4B782F-5A96-44A1-80CA-8DFB61621A47}" destId="{C63E1011-BD1F-45FA-89D7-DA4D315EB1EA}" srcOrd="7" destOrd="0" presId="urn:microsoft.com/office/officeart/2005/8/layout/hList7"/>
    <dgm:cxn modelId="{22C2DED6-F7BA-4806-9E97-C27CED7A8A36}" type="presParOf" srcId="{7A4B782F-5A96-44A1-80CA-8DFB61621A47}" destId="{BB73E7B8-001E-4555-8230-953A5D2DBFE8}" srcOrd="8" destOrd="0" presId="urn:microsoft.com/office/officeart/2005/8/layout/hList7"/>
    <dgm:cxn modelId="{FA82DD9F-3B1B-4550-9550-7C404E67D894}" type="presParOf" srcId="{BB73E7B8-001E-4555-8230-953A5D2DBFE8}" destId="{77CB5502-EDD8-43E3-83F5-CA44FFBA6A9B}" srcOrd="0" destOrd="0" presId="urn:microsoft.com/office/officeart/2005/8/layout/hList7"/>
    <dgm:cxn modelId="{BB728204-E8C8-461D-93E8-6BEF4924773B}" type="presParOf" srcId="{BB73E7B8-001E-4555-8230-953A5D2DBFE8}" destId="{0A24C8F6-9742-4C0E-995E-9BC6311F7A43}" srcOrd="1" destOrd="0" presId="urn:microsoft.com/office/officeart/2005/8/layout/hList7"/>
    <dgm:cxn modelId="{0DD9EF01-2D17-411F-8A2F-61862B5BB0B4}" type="presParOf" srcId="{BB73E7B8-001E-4555-8230-953A5D2DBFE8}" destId="{6E23AF9B-B718-4E46-8359-5D38D0D7A075}" srcOrd="2" destOrd="0" presId="urn:microsoft.com/office/officeart/2005/8/layout/hList7"/>
    <dgm:cxn modelId="{651447E4-2CCE-471F-8F22-028F3FF390E0}" type="presParOf" srcId="{BB73E7B8-001E-4555-8230-953A5D2DBFE8}" destId="{460A3D8C-E304-4D90-BF8F-FFD73913B9B7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7C40E1-93F5-4CAC-81BF-F7303A766926}">
      <dsp:nvSpPr>
        <dsp:cNvPr id="0" name=""/>
        <dsp:cNvSpPr/>
      </dsp:nvSpPr>
      <dsp:spPr>
        <a:xfrm>
          <a:off x="0" y="0"/>
          <a:ext cx="1265154" cy="433850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/>
            <a:t>EIB</a:t>
          </a:r>
        </a:p>
      </dsp:txBody>
      <dsp:txXfrm>
        <a:off x="0" y="1735400"/>
        <a:ext cx="1265154" cy="1735400"/>
      </dsp:txXfrm>
    </dsp:sp>
    <dsp:sp modelId="{5AA31152-ECBD-444B-B51A-03D54EEA9A68}">
      <dsp:nvSpPr>
        <dsp:cNvPr id="0" name=""/>
        <dsp:cNvSpPr/>
      </dsp:nvSpPr>
      <dsp:spPr>
        <a:xfrm>
          <a:off x="37954" y="260310"/>
          <a:ext cx="1189245" cy="144472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C329F8-2333-465D-A141-7667A0A3472A}">
      <dsp:nvSpPr>
        <dsp:cNvPr id="0" name=""/>
        <dsp:cNvSpPr/>
      </dsp:nvSpPr>
      <dsp:spPr>
        <a:xfrm>
          <a:off x="1303109" y="0"/>
          <a:ext cx="1265154" cy="433850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 err="1"/>
            <a:t>Direct</a:t>
          </a:r>
          <a:r>
            <a:rPr lang="es-ES" sz="2400" kern="1200" dirty="0"/>
            <a:t> </a:t>
          </a:r>
          <a:r>
            <a:rPr lang="es-ES" sz="2400" kern="1200" dirty="0" err="1"/>
            <a:t>Mgmt</a:t>
          </a:r>
          <a:endParaRPr lang="es-ES" sz="2400" kern="1200" dirty="0"/>
        </a:p>
      </dsp:txBody>
      <dsp:txXfrm>
        <a:off x="1303109" y="1735400"/>
        <a:ext cx="1265154" cy="1735400"/>
      </dsp:txXfrm>
    </dsp:sp>
    <dsp:sp modelId="{68C864BE-3AE2-420B-A081-9A7F50B804B3}">
      <dsp:nvSpPr>
        <dsp:cNvPr id="0" name=""/>
        <dsp:cNvSpPr/>
      </dsp:nvSpPr>
      <dsp:spPr>
        <a:xfrm>
          <a:off x="1341063" y="260310"/>
          <a:ext cx="1189245" cy="1444720"/>
        </a:xfrm>
        <a:prstGeom prst="ellipse">
          <a:avLst/>
        </a:prstGeom>
        <a:blipFill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1000" r="-7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DC6F49-2CDB-4F11-BF26-E1D3C1DD46CF}">
      <dsp:nvSpPr>
        <dsp:cNvPr id="0" name=""/>
        <dsp:cNvSpPr/>
      </dsp:nvSpPr>
      <dsp:spPr>
        <a:xfrm>
          <a:off x="2606218" y="0"/>
          <a:ext cx="1265154" cy="433850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/>
            <a:t>ESIF</a:t>
          </a:r>
        </a:p>
      </dsp:txBody>
      <dsp:txXfrm>
        <a:off x="2606218" y="1735400"/>
        <a:ext cx="1265154" cy="1735400"/>
      </dsp:txXfrm>
    </dsp:sp>
    <dsp:sp modelId="{477B019B-5A46-41DB-9A30-4651E616007E}">
      <dsp:nvSpPr>
        <dsp:cNvPr id="0" name=""/>
        <dsp:cNvSpPr/>
      </dsp:nvSpPr>
      <dsp:spPr>
        <a:xfrm>
          <a:off x="2644172" y="260310"/>
          <a:ext cx="1189245" cy="1444720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B5F900-EFD5-4584-A2E7-93B78E263845}">
      <dsp:nvSpPr>
        <dsp:cNvPr id="0" name=""/>
        <dsp:cNvSpPr/>
      </dsp:nvSpPr>
      <dsp:spPr>
        <a:xfrm>
          <a:off x="3909327" y="0"/>
          <a:ext cx="1265154" cy="433850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/>
            <a:t>ETC + ENI</a:t>
          </a:r>
        </a:p>
      </dsp:txBody>
      <dsp:txXfrm>
        <a:off x="3909327" y="1735400"/>
        <a:ext cx="1265154" cy="1735400"/>
      </dsp:txXfrm>
    </dsp:sp>
    <dsp:sp modelId="{D64CA287-80C9-413C-853D-246C7F49C2F6}">
      <dsp:nvSpPr>
        <dsp:cNvPr id="0" name=""/>
        <dsp:cNvSpPr/>
      </dsp:nvSpPr>
      <dsp:spPr>
        <a:xfrm>
          <a:off x="3947282" y="260310"/>
          <a:ext cx="1189245" cy="1444720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CB5502-EDD8-43E3-83F5-CA44FFBA6A9B}">
      <dsp:nvSpPr>
        <dsp:cNvPr id="0" name=""/>
        <dsp:cNvSpPr/>
      </dsp:nvSpPr>
      <dsp:spPr>
        <a:xfrm>
          <a:off x="5212436" y="0"/>
          <a:ext cx="1265154" cy="433850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 err="1"/>
            <a:t>Others</a:t>
          </a:r>
          <a:endParaRPr lang="es-ES" sz="2400" kern="1200" dirty="0"/>
        </a:p>
      </dsp:txBody>
      <dsp:txXfrm>
        <a:off x="5212436" y="1735400"/>
        <a:ext cx="1265154" cy="1735400"/>
      </dsp:txXfrm>
    </dsp:sp>
    <dsp:sp modelId="{460A3D8C-E304-4D90-BF8F-FFD73913B9B7}">
      <dsp:nvSpPr>
        <dsp:cNvPr id="0" name=""/>
        <dsp:cNvSpPr/>
      </dsp:nvSpPr>
      <dsp:spPr>
        <a:xfrm>
          <a:off x="5250391" y="260310"/>
          <a:ext cx="1189245" cy="1444720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1000" r="-4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3F93E8-84A7-4C8D-8C0E-9366693E90BE}">
      <dsp:nvSpPr>
        <dsp:cNvPr id="0" name=""/>
        <dsp:cNvSpPr/>
      </dsp:nvSpPr>
      <dsp:spPr>
        <a:xfrm>
          <a:off x="259103" y="3470800"/>
          <a:ext cx="5959383" cy="650775"/>
        </a:xfrm>
        <a:prstGeom prst="left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779C51-55DB-4ADA-88D6-10B1F5F0EB6E}" type="datetimeFigureOut">
              <a:rPr lang="it-IT" smtClean="0"/>
              <a:t>18/07/2022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41B2D3-89A1-46FA-B6D2-1A8D306E534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11325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6F3FBE-F1A0-426E-B3A9-170AC31BB6C9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76328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6F3FBE-F1A0-426E-B3A9-170AC31BB6C9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01273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6F3FBE-F1A0-426E-B3A9-170AC31BB6C9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85072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6F3FBE-F1A0-426E-B3A9-170AC31BB6C9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928520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6F3FBE-F1A0-426E-B3A9-170AC31BB6C9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71695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6F3FBE-F1A0-426E-B3A9-170AC31BB6C9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38866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3C10B23-4608-A535-D6E5-B5915DCC61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5C90ECD3-0DFA-44AD-F322-4EB9C69448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DA56F54-8165-0BEE-EFE8-8B16A9D31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5DAC3-0045-45AB-89DB-C705EA3A5F47}" type="datetimeFigureOut">
              <a:rPr lang="it-IT" smtClean="0"/>
              <a:t>18/07/2022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1A506D9-E509-59B6-E38C-46663F868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1EFA433-E28B-6A82-B975-F5D7B8FF3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57E0B-9D25-4817-BDBD-474DE736137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098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251F4E3-16DF-F0D6-9DD3-DA5D6EFFE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E00B9B83-0070-CCE2-2EDA-DF667A4C8F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70BDF1C-45AB-A91F-F7E2-354D5F1C9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5DAC3-0045-45AB-89DB-C705EA3A5F47}" type="datetimeFigureOut">
              <a:rPr lang="it-IT" smtClean="0"/>
              <a:t>18/07/2022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1B378E7-695B-6F9C-583D-13C1947F8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B68922A-E6CF-A06C-DF0F-BA103D908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57E0B-9D25-4817-BDBD-474DE736137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1055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00937307-030D-8353-6F3D-9BC3B8733D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E747F116-ACAD-D6CD-E29E-FA72F93BE4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48217B0-EE04-8A4F-2D8B-3DB0C3E77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5DAC3-0045-45AB-89DB-C705EA3A5F47}" type="datetimeFigureOut">
              <a:rPr lang="it-IT" smtClean="0"/>
              <a:t>18/07/2022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224979D-AB78-547B-13E1-4AB0B720B0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B94F6CD-395A-99DD-D685-13D26517B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57E0B-9D25-4817-BDBD-474DE736137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7076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B6313B1-640E-BC61-6F7F-268CF80D2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2496D6C-DEEE-1A50-D38A-BD9CD5B3DF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52D6CEA-859D-6767-1704-27A7815204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5DAC3-0045-45AB-89DB-C705EA3A5F47}" type="datetimeFigureOut">
              <a:rPr lang="it-IT" smtClean="0"/>
              <a:t>18/07/2022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EA8E047-9AA7-5D80-E596-9B11F4AF9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2E0C74B-42CC-7E7F-F0B2-2287BB696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57E0B-9D25-4817-BDBD-474DE736137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50818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169CE5D-5AEA-EEC8-125F-FBF048430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782B446-3283-C3A6-A7DE-A13CAFEE95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3855F7D-32F8-199F-99DB-5266B4029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5DAC3-0045-45AB-89DB-C705EA3A5F47}" type="datetimeFigureOut">
              <a:rPr lang="it-IT" smtClean="0"/>
              <a:t>18/07/2022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F5A4241-16C5-DE9D-9050-7E1C7353B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1C111A4-AF92-D47C-A995-101ADAF42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57E0B-9D25-4817-BDBD-474DE736137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52073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9A47823-C601-70A2-897F-3600025BA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1238DB7-2CD2-FC7D-856B-DD24B45E6F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61F267F-BEF5-5F40-9434-0EE079168B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EFACFCA-F1E7-710A-A63D-8926B85B7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5DAC3-0045-45AB-89DB-C705EA3A5F47}" type="datetimeFigureOut">
              <a:rPr lang="it-IT" smtClean="0"/>
              <a:t>18/07/2022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861446C-0D4D-1709-FE8F-C8D4060F3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529F5E9-6ACD-267B-4CFB-64B497D44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57E0B-9D25-4817-BDBD-474DE736137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3043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1DBA20B-4AFE-9645-072F-D974F548A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7754E2C-CDD5-BBF1-751C-28CBB23235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7ADF9C8-D71F-18D1-5B16-5116615261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46E4E3AE-11E4-B559-39D8-00FDDEDFE1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831CBBFF-0699-FB06-A024-978C8B14D9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51AFA20-CA9E-1C77-F751-EC9B432BB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5DAC3-0045-45AB-89DB-C705EA3A5F47}" type="datetimeFigureOut">
              <a:rPr lang="it-IT" smtClean="0"/>
              <a:t>18/07/2022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323192C8-9E4F-2316-817F-8ACE60A04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107D439F-8B9F-BAF5-FA6D-27EEF7873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57E0B-9D25-4817-BDBD-474DE736137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93566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F8631AF-D7D8-F3E5-650B-3DD1186E8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19848BEE-8367-F26D-4D8A-54F44CE24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5DAC3-0045-45AB-89DB-C705EA3A5F47}" type="datetimeFigureOut">
              <a:rPr lang="it-IT" smtClean="0"/>
              <a:t>18/07/2022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AA547B1-62C0-9F60-C456-9CEC56554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92A28D07-27DF-5187-0D6A-54A0C3415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57E0B-9D25-4817-BDBD-474DE736137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1160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2C0F56D0-1D40-05DD-3D93-BE1DF332B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5DAC3-0045-45AB-89DB-C705EA3A5F47}" type="datetimeFigureOut">
              <a:rPr lang="it-IT" smtClean="0"/>
              <a:t>18/07/2022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A68B48FF-CCFE-5931-6FBA-BC5262056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EC0759B-6B4A-0B81-AEBC-87C8D15FB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57E0B-9D25-4817-BDBD-474DE736137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5441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FA17BA0-B244-A4D7-10D8-7715C2FFE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C7570D2-B9DE-64D4-FEC0-CD9BCD2321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0A0EA7B-CD64-8839-D184-98EF199636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226E0E2-4F52-CE63-32BA-0632EEED5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5DAC3-0045-45AB-89DB-C705EA3A5F47}" type="datetimeFigureOut">
              <a:rPr lang="it-IT" smtClean="0"/>
              <a:t>18/07/2022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1466116-3C9E-6952-A03D-C1FFF5AA9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43FB6E9-1524-F653-0448-003734E9C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57E0B-9D25-4817-BDBD-474DE736137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09114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00F9FC3-C3B5-AD1B-73CF-7DA863D38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EBB91870-6934-4E38-C070-AED8F913B7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76EA915-2703-07B3-BC64-AABFFC14B1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7A9B871-6B81-0FA2-32AB-39F47E0EB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5DAC3-0045-45AB-89DB-C705EA3A5F47}" type="datetimeFigureOut">
              <a:rPr lang="it-IT" smtClean="0"/>
              <a:t>18/07/2022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1BB2EDF-D6DF-0A2D-A005-A01F34664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E5F6A81-C652-84C6-0BDA-49A7F8606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57E0B-9D25-4817-BDBD-474DE736137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06065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CC901D05-4033-28D8-1092-696AE9339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F021F64-0DE4-14D6-C5F1-D9594AA561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F9375CC-0277-C2D0-E58A-59DF8A18C5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65DAC3-0045-45AB-89DB-C705EA3A5F47}" type="datetimeFigureOut">
              <a:rPr lang="it-IT" smtClean="0"/>
              <a:t>18/07/2022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09FFA2E-9BC8-A0EB-616F-72C8AD2D1A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C283086-1232-89D3-AFD6-C357B692B5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D57E0B-9D25-4817-BDBD-474DE736137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28944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eep.eu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866BDDE9-903A-2A47-A8E1-EE427C0E42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11ADA639-FA3F-B049-B613-DDE9BA8C8A96}"/>
              </a:ext>
            </a:extLst>
          </p:cNvPr>
          <p:cNvSpPr txBox="1"/>
          <p:nvPr/>
        </p:nvSpPr>
        <p:spPr>
          <a:xfrm>
            <a:off x="6353908" y="790884"/>
            <a:ext cx="5137876" cy="2219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160"/>
              </a:lnSpc>
            </a:pPr>
            <a:r>
              <a:rPr lang="en-US" sz="4000" b="1" dirty="0">
                <a:solidFill>
                  <a:srgbClr val="FAB204"/>
                </a:solidFill>
                <a:latin typeface="EC Square Sans Pro" panose="020B0506040000020004" pitchFamily="34" charset="0"/>
              </a:rPr>
              <a:t> Interact</a:t>
            </a:r>
          </a:p>
          <a:p>
            <a:pPr algn="ctr">
              <a:lnSpc>
                <a:spcPts val="4160"/>
              </a:lnSpc>
            </a:pPr>
            <a:endParaRPr lang="en-US" sz="4000" b="1" dirty="0">
              <a:solidFill>
                <a:srgbClr val="FAB204"/>
              </a:solidFill>
              <a:latin typeface="EC Square Sans Pro" panose="020B0506040000020004" pitchFamily="34" charset="0"/>
            </a:endParaRPr>
          </a:p>
          <a:p>
            <a:pPr algn="ctr">
              <a:lnSpc>
                <a:spcPts val="4160"/>
              </a:lnSpc>
            </a:pPr>
            <a:endParaRPr lang="en-US" sz="4000" b="1" dirty="0">
              <a:solidFill>
                <a:srgbClr val="FAB204"/>
              </a:solidFill>
              <a:latin typeface="EC Square Sans Pro" panose="020B0506040000020004" pitchFamily="34" charset="0"/>
            </a:endParaRPr>
          </a:p>
          <a:p>
            <a:pPr algn="ctr">
              <a:lnSpc>
                <a:spcPts val="4160"/>
              </a:lnSpc>
            </a:pPr>
            <a:r>
              <a:rPr lang="en-US" sz="2800" b="1" i="1" dirty="0">
                <a:solidFill>
                  <a:srgbClr val="FAB204"/>
                </a:solidFill>
                <a:latin typeface="EC Square Sans Pro" panose="020B0506040000020004" pitchFamily="34" charset="0"/>
              </a:rPr>
              <a:t>Ivano </a:t>
            </a:r>
            <a:r>
              <a:rPr lang="en-US" sz="2800" b="1" i="1" dirty="0" err="1">
                <a:solidFill>
                  <a:srgbClr val="FAB204"/>
                </a:solidFill>
                <a:latin typeface="EC Square Sans Pro" panose="020B0506040000020004" pitchFamily="34" charset="0"/>
              </a:rPr>
              <a:t>Magazzù</a:t>
            </a:r>
            <a:endParaRPr lang="it-IT" sz="2400" b="1" i="1" dirty="0">
              <a:solidFill>
                <a:srgbClr val="FAB204"/>
              </a:solidFill>
              <a:latin typeface="EC Square Sans Pro" panose="020B0506040000020004" pitchFamily="34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AF06ABEE-7A42-734A-AA84-DFE1A18ED1B2}"/>
              </a:ext>
            </a:extLst>
          </p:cNvPr>
          <p:cNvSpPr txBox="1"/>
          <p:nvPr/>
        </p:nvSpPr>
        <p:spPr>
          <a:xfrm>
            <a:off x="6353908" y="4144251"/>
            <a:ext cx="5137876" cy="579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160"/>
              </a:lnSpc>
            </a:pPr>
            <a:r>
              <a:rPr lang="it-IT" sz="2400" dirty="0">
                <a:solidFill>
                  <a:schemeClr val="bg1"/>
                </a:solidFill>
                <a:latin typeface="EC Square Sans Pro" panose="020B0506040000020004" pitchFamily="34" charset="0"/>
              </a:rPr>
              <a:t>7 </a:t>
            </a:r>
            <a:r>
              <a:rPr lang="it-IT" sz="2400" dirty="0" err="1">
                <a:solidFill>
                  <a:schemeClr val="bg1"/>
                </a:solidFill>
                <a:latin typeface="EC Square Sans Pro" panose="020B0506040000020004" pitchFamily="34" charset="0"/>
              </a:rPr>
              <a:t>July</a:t>
            </a:r>
            <a:r>
              <a:rPr lang="it-IT" sz="2400" dirty="0">
                <a:solidFill>
                  <a:schemeClr val="bg1"/>
                </a:solidFill>
                <a:latin typeface="EC Square Sans Pro" panose="020B0506040000020004" pitchFamily="34" charset="0"/>
              </a:rPr>
              <a:t> 2022</a:t>
            </a:r>
          </a:p>
        </p:txBody>
      </p:sp>
    </p:spTree>
    <p:extLst>
      <p:ext uri="{BB962C8B-B14F-4D97-AF65-F5344CB8AC3E}">
        <p14:creationId xmlns:p14="http://schemas.microsoft.com/office/powerpoint/2010/main" val="27318862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C91DE2E-ABBD-4467-B058-537E0778D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latin typeface="EC Square Sans Pro" panose="020B0506040000020004" pitchFamily="34" charset="0"/>
              </a:rPr>
              <a:t>What did we learn?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E7900AD-F444-4383-92E4-91B859CD2B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63624"/>
            <a:ext cx="8596668" cy="5202935"/>
          </a:xfrm>
        </p:spPr>
        <p:txBody>
          <a:bodyPr>
            <a:normAutofit fontScale="92500"/>
          </a:bodyPr>
          <a:lstStyle/>
          <a:p>
            <a:endParaRPr lang="it-IT" dirty="0"/>
          </a:p>
          <a:p>
            <a:endParaRPr lang="it-IT" dirty="0"/>
          </a:p>
          <a:p>
            <a:r>
              <a:rPr lang="it-IT" dirty="0"/>
              <a:t>Cohesion Policy Reform (2014-2020): </a:t>
            </a:r>
          </a:p>
          <a:p>
            <a:pPr lvl="1"/>
            <a:r>
              <a:rPr lang="it-IT" dirty="0"/>
              <a:t>«place-based approach» and «focus on results» principles (Barca Report, 2009)</a:t>
            </a:r>
          </a:p>
          <a:p>
            <a:pPr lvl="1"/>
            <a:r>
              <a:rPr lang="it-IT" dirty="0"/>
              <a:t>Thematic concentration (11 Thematic Objectives, common for all EU CP Programmes and in line with EU strategies and policies)</a:t>
            </a:r>
          </a:p>
          <a:p>
            <a:r>
              <a:rPr lang="it-IT" dirty="0"/>
              <a:t>4 generations of Interreg programmes (25 years)</a:t>
            </a:r>
          </a:p>
          <a:p>
            <a:r>
              <a:rPr lang="it-IT" dirty="0"/>
              <a:t>Thousands of funded projects (several topics </a:t>
            </a:r>
            <a:r>
              <a:rPr lang="it-IT" dirty="0">
                <a:hlinkClick r:id="rId3"/>
              </a:rPr>
              <a:t>www.keep.eu</a:t>
            </a:r>
            <a:r>
              <a:rPr lang="it-IT" dirty="0"/>
              <a:t>)</a:t>
            </a:r>
          </a:p>
          <a:p>
            <a:r>
              <a:rPr lang="it-IT" dirty="0"/>
              <a:t>New programming period(s) ahead and budget reduction</a:t>
            </a:r>
          </a:p>
          <a:p>
            <a:r>
              <a:rPr lang="it-IT" dirty="0"/>
              <a:t>EFFICIENCY and ENANCED RESULTS (more focussed and place-based </a:t>
            </a:r>
            <a:r>
              <a:rPr lang="it-IT" dirty="0">
                <a:sym typeface="Wingdings" panose="05000000000000000000" pitchFamily="2" charset="2"/>
              </a:rPr>
              <a:t> territorial dimension of cooperation)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685842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C91DE2E-ABBD-4467-B058-537E0778D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latin typeface="EC Square Sans Pro" panose="020B0506040000020004" pitchFamily="34" charset="0"/>
              </a:rPr>
              <a:t>Capitalisation Work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E7900AD-F444-4383-92E4-91B859CD2B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63624"/>
            <a:ext cx="8596668" cy="5202935"/>
          </a:xfrm>
        </p:spPr>
        <p:txBody>
          <a:bodyPr>
            <a:normAutofit/>
          </a:bodyPr>
          <a:lstStyle/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pic>
        <p:nvPicPr>
          <p:cNvPr id="4" name="Imagen 3" descr="Imagen que contiene tarjeta de presentación, texto&#10;&#10;Descripción generada automáticamente">
            <a:extLst>
              <a:ext uri="{FF2B5EF4-FFF2-40B4-BE49-F238E27FC236}">
                <a16:creationId xmlns:a16="http://schemas.microsoft.com/office/drawing/2014/main" id="{70E73019-9CC0-286C-A27F-7890014DFC0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19" r="8580" b="14003"/>
          <a:stretch/>
        </p:blipFill>
        <p:spPr>
          <a:xfrm>
            <a:off x="-408791" y="-1632284"/>
            <a:ext cx="12928615" cy="10122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2549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E7900AD-F444-4383-92E4-91B859CD2B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63624"/>
            <a:ext cx="8596668" cy="5202935"/>
          </a:xfrm>
        </p:spPr>
        <p:txBody>
          <a:bodyPr>
            <a:normAutofit/>
          </a:bodyPr>
          <a:lstStyle/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pic>
        <p:nvPicPr>
          <p:cNvPr id="8" name="Imagen 7" descr="Sitio web&#10;&#10;Descripción generada automáticamente con confianza media">
            <a:extLst>
              <a:ext uri="{FF2B5EF4-FFF2-40B4-BE49-F238E27FC236}">
                <a16:creationId xmlns:a16="http://schemas.microsoft.com/office/drawing/2014/main" id="{78DA66F3-969F-2B58-0FC1-2F426792CF4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50" t="21452" r="10448" b="18973"/>
          <a:stretch/>
        </p:blipFill>
        <p:spPr>
          <a:xfrm>
            <a:off x="-433137" y="-637925"/>
            <a:ext cx="10960277" cy="8501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41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C91DE2E-ABBD-4467-B058-537E0778D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latin typeface="EC Square Sans Pro" panose="020B0506040000020004" pitchFamily="34" charset="0"/>
              </a:rPr>
              <a:t>Exploiting Interreg Results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E7900AD-F444-4383-92E4-91B859CD2B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63624"/>
            <a:ext cx="8596668" cy="5202935"/>
          </a:xfrm>
        </p:spPr>
        <p:txBody>
          <a:bodyPr>
            <a:normAutofit/>
          </a:bodyPr>
          <a:lstStyle/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76E16C9E-FD6C-CCCC-0A34-F7DAE9D35C37}"/>
              </a:ext>
            </a:extLst>
          </p:cNvPr>
          <p:cNvGraphicFramePr/>
          <p:nvPr/>
        </p:nvGraphicFramePr>
        <p:xfrm>
          <a:off x="1636713" y="2132971"/>
          <a:ext cx="6477591" cy="43385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2A28D34B-731A-8830-4F33-98A0A712D4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8852" y="5727636"/>
            <a:ext cx="59975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/>
            <a:r>
              <a:rPr lang="es-ES" altLang="es-ES"/>
              <a:t>SECTORAL/TERRITORIAL/MRSs or SEA BASIN (Embedding)</a:t>
            </a:r>
          </a:p>
        </p:txBody>
      </p:sp>
      <p:sp>
        <p:nvSpPr>
          <p:cNvPr id="6" name="Rettangolo arrotondato 23">
            <a:extLst>
              <a:ext uri="{FF2B5EF4-FFF2-40B4-BE49-F238E27FC236}">
                <a16:creationId xmlns:a16="http://schemas.microsoft.com/office/drawing/2014/main" id="{FACD2366-1BB8-FE70-3D5F-DBE84EB8972E}"/>
              </a:ext>
            </a:extLst>
          </p:cNvPr>
          <p:cNvSpPr/>
          <p:nvPr/>
        </p:nvSpPr>
        <p:spPr>
          <a:xfrm>
            <a:off x="433277" y="1563624"/>
            <a:ext cx="8721725" cy="395287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b="1" dirty="0">
                <a:solidFill>
                  <a:schemeClr val="bg1"/>
                </a:solidFill>
              </a:rPr>
              <a:t>PROJECT CHAIN CONCEPT &amp; RESULTS’ EXPLOITATION</a:t>
            </a:r>
            <a:endParaRPr lang="it-IT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2376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C91DE2E-ABBD-4467-B058-537E0778D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latin typeface="EC Square Sans Pro" panose="020B0506040000020004" pitchFamily="34" charset="0"/>
              </a:rPr>
              <a:t>Exploiting Interreg Results</a:t>
            </a:r>
          </a:p>
        </p:txBody>
      </p:sp>
      <p:grpSp>
        <p:nvGrpSpPr>
          <p:cNvPr id="23" name="Grupo 22">
            <a:extLst>
              <a:ext uri="{FF2B5EF4-FFF2-40B4-BE49-F238E27FC236}">
                <a16:creationId xmlns:a16="http://schemas.microsoft.com/office/drawing/2014/main" id="{C28D3936-2C2C-62B6-D906-7E121701F337}"/>
              </a:ext>
            </a:extLst>
          </p:cNvPr>
          <p:cNvGrpSpPr/>
          <p:nvPr/>
        </p:nvGrpSpPr>
        <p:grpSpPr>
          <a:xfrm>
            <a:off x="967069" y="1370161"/>
            <a:ext cx="7657976" cy="5133474"/>
            <a:chOff x="402407" y="914400"/>
            <a:chExt cx="8343131" cy="5592763"/>
          </a:xfrm>
        </p:grpSpPr>
        <p:sp>
          <p:nvSpPr>
            <p:cNvPr id="8" name="Elipse 7">
              <a:extLst>
                <a:ext uri="{FF2B5EF4-FFF2-40B4-BE49-F238E27FC236}">
                  <a16:creationId xmlns:a16="http://schemas.microsoft.com/office/drawing/2014/main" id="{E8B2588C-C6E2-4086-3835-2C531E926EEE}"/>
                </a:ext>
              </a:extLst>
            </p:cNvPr>
            <p:cNvSpPr/>
            <p:nvPr/>
          </p:nvSpPr>
          <p:spPr>
            <a:xfrm>
              <a:off x="3465513" y="1711325"/>
              <a:ext cx="2297112" cy="1031875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S" sz="1600" dirty="0"/>
                <a:t>‘</a:t>
              </a:r>
              <a:r>
                <a:rPr lang="es-ES" sz="1600" dirty="0" err="1"/>
                <a:t>Governance</a:t>
              </a:r>
              <a:r>
                <a:rPr lang="es-ES" sz="1600" dirty="0"/>
                <a:t>’ </a:t>
              </a:r>
              <a:r>
                <a:rPr lang="es-ES" sz="1600" dirty="0" err="1"/>
                <a:t>structure</a:t>
              </a:r>
              <a:endParaRPr lang="es-ES" sz="1600" dirty="0"/>
            </a:p>
          </p:txBody>
        </p:sp>
        <p:sp>
          <p:nvSpPr>
            <p:cNvPr id="9" name="Elipse 8">
              <a:extLst>
                <a:ext uri="{FF2B5EF4-FFF2-40B4-BE49-F238E27FC236}">
                  <a16:creationId xmlns:a16="http://schemas.microsoft.com/office/drawing/2014/main" id="{5A70170D-6A5A-81B3-C2BA-425243E93091}"/>
                </a:ext>
              </a:extLst>
            </p:cNvPr>
            <p:cNvSpPr/>
            <p:nvPr/>
          </p:nvSpPr>
          <p:spPr>
            <a:xfrm>
              <a:off x="2901950" y="2874963"/>
              <a:ext cx="3424238" cy="1030287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S" sz="1600" dirty="0" err="1"/>
                <a:t>Thematic</a:t>
              </a:r>
              <a:r>
                <a:rPr lang="es-ES" sz="1600" dirty="0"/>
                <a:t> </a:t>
              </a:r>
              <a:r>
                <a:rPr lang="es-ES" sz="1600" dirty="0" err="1"/>
                <a:t>alignement</a:t>
              </a:r>
              <a:r>
                <a:rPr lang="es-ES" sz="1600" dirty="0"/>
                <a:t> and </a:t>
              </a:r>
              <a:r>
                <a:rPr lang="es-ES" sz="1600" dirty="0" err="1"/>
                <a:t>identification</a:t>
              </a:r>
              <a:r>
                <a:rPr lang="es-ES" sz="1600" dirty="0"/>
                <a:t> </a:t>
              </a:r>
              <a:r>
                <a:rPr lang="es-ES" sz="1600" dirty="0" err="1"/>
                <a:t>of</a:t>
              </a:r>
              <a:r>
                <a:rPr lang="es-ES" sz="1600" dirty="0"/>
                <a:t> </a:t>
              </a:r>
              <a:r>
                <a:rPr lang="es-ES" sz="1600" dirty="0" err="1"/>
                <a:t>results</a:t>
              </a:r>
              <a:r>
                <a:rPr lang="es-ES" sz="1600" dirty="0"/>
                <a:t> and </a:t>
              </a:r>
              <a:r>
                <a:rPr lang="es-ES" sz="1600" dirty="0" err="1"/>
                <a:t>topics</a:t>
              </a:r>
              <a:endParaRPr lang="es-ES" sz="1600" dirty="0"/>
            </a:p>
          </p:txBody>
        </p:sp>
        <p:sp>
          <p:nvSpPr>
            <p:cNvPr id="10" name="Elipse 9">
              <a:extLst>
                <a:ext uri="{FF2B5EF4-FFF2-40B4-BE49-F238E27FC236}">
                  <a16:creationId xmlns:a16="http://schemas.microsoft.com/office/drawing/2014/main" id="{B2F3B496-5196-93DB-141C-9BAF0DC3EB53}"/>
                </a:ext>
              </a:extLst>
            </p:cNvPr>
            <p:cNvSpPr/>
            <p:nvPr/>
          </p:nvSpPr>
          <p:spPr>
            <a:xfrm>
              <a:off x="3465513" y="4037013"/>
              <a:ext cx="2297112" cy="1031875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S" sz="1600" dirty="0" err="1"/>
                <a:t>Reinforced</a:t>
              </a:r>
              <a:r>
                <a:rPr lang="es-ES" sz="1600" dirty="0"/>
                <a:t> ‘</a:t>
              </a:r>
              <a:r>
                <a:rPr lang="es-ES" sz="1600" dirty="0" err="1"/>
                <a:t>tools</a:t>
              </a:r>
              <a:r>
                <a:rPr lang="es-ES" sz="1600" dirty="0"/>
                <a:t>’</a:t>
              </a:r>
            </a:p>
          </p:txBody>
        </p:sp>
        <p:sp>
          <p:nvSpPr>
            <p:cNvPr id="11" name="Elipse 10">
              <a:extLst>
                <a:ext uri="{FF2B5EF4-FFF2-40B4-BE49-F238E27FC236}">
                  <a16:creationId xmlns:a16="http://schemas.microsoft.com/office/drawing/2014/main" id="{2B498AE7-D67A-389A-2FC9-375844A08944}"/>
                </a:ext>
              </a:extLst>
            </p:cNvPr>
            <p:cNvSpPr/>
            <p:nvPr/>
          </p:nvSpPr>
          <p:spPr>
            <a:xfrm>
              <a:off x="3465513" y="5284788"/>
              <a:ext cx="2297112" cy="1031875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S" sz="1600" dirty="0" err="1"/>
                <a:t>Impact</a:t>
              </a:r>
              <a:r>
                <a:rPr lang="es-ES" sz="1600" dirty="0"/>
                <a:t> and </a:t>
              </a:r>
              <a:r>
                <a:rPr lang="es-ES" sz="1600" dirty="0" err="1"/>
                <a:t>expected</a:t>
              </a:r>
              <a:r>
                <a:rPr lang="es-ES" sz="1600" dirty="0"/>
                <a:t> </a:t>
              </a:r>
              <a:r>
                <a:rPr lang="es-ES" sz="1600" dirty="0" err="1"/>
                <a:t>outcomes</a:t>
              </a:r>
              <a:endParaRPr lang="es-ES" sz="1600" dirty="0"/>
            </a:p>
          </p:txBody>
        </p:sp>
        <p:sp>
          <p:nvSpPr>
            <p:cNvPr id="12" name="Elipse 11">
              <a:extLst>
                <a:ext uri="{FF2B5EF4-FFF2-40B4-BE49-F238E27FC236}">
                  <a16:creationId xmlns:a16="http://schemas.microsoft.com/office/drawing/2014/main" id="{5C8309B7-4A57-D59D-5970-3700A76FD644}"/>
                </a:ext>
              </a:extLst>
            </p:cNvPr>
            <p:cNvSpPr/>
            <p:nvPr/>
          </p:nvSpPr>
          <p:spPr>
            <a:xfrm>
              <a:off x="931863" y="1762125"/>
              <a:ext cx="1509712" cy="866775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S" sz="1600" dirty="0" err="1"/>
                <a:t>Labs</a:t>
              </a:r>
              <a:r>
                <a:rPr lang="es-ES" sz="1600" dirty="0"/>
                <a:t>/SH </a:t>
              </a:r>
              <a:r>
                <a:rPr lang="es-ES" sz="1600" dirty="0" err="1"/>
                <a:t>platform</a:t>
              </a:r>
              <a:endParaRPr lang="es-ES" sz="1600" dirty="0"/>
            </a:p>
          </p:txBody>
        </p:sp>
        <p:sp>
          <p:nvSpPr>
            <p:cNvPr id="13" name="Elipse 12">
              <a:extLst>
                <a:ext uri="{FF2B5EF4-FFF2-40B4-BE49-F238E27FC236}">
                  <a16:creationId xmlns:a16="http://schemas.microsoft.com/office/drawing/2014/main" id="{80CDCF5F-4C9F-8C67-54F2-E69D770CE0D2}"/>
                </a:ext>
              </a:extLst>
            </p:cNvPr>
            <p:cNvSpPr/>
            <p:nvPr/>
          </p:nvSpPr>
          <p:spPr>
            <a:xfrm>
              <a:off x="1081088" y="2857500"/>
              <a:ext cx="1222375" cy="866775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S" sz="1200" dirty="0" err="1"/>
                <a:t>Flagship</a:t>
              </a:r>
              <a:endParaRPr lang="es-ES" sz="1200" dirty="0"/>
            </a:p>
          </p:txBody>
        </p:sp>
        <p:sp>
          <p:nvSpPr>
            <p:cNvPr id="14" name="Elipse 13">
              <a:extLst>
                <a:ext uri="{FF2B5EF4-FFF2-40B4-BE49-F238E27FC236}">
                  <a16:creationId xmlns:a16="http://schemas.microsoft.com/office/drawing/2014/main" id="{96FDFB29-ABF8-B8C8-047E-DF19DFF0EA40}"/>
                </a:ext>
              </a:extLst>
            </p:cNvPr>
            <p:cNvSpPr/>
            <p:nvPr/>
          </p:nvSpPr>
          <p:spPr>
            <a:xfrm>
              <a:off x="984250" y="4103688"/>
              <a:ext cx="1414463" cy="865187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S" sz="1200" dirty="0" err="1"/>
                <a:t>Common</a:t>
              </a:r>
              <a:r>
                <a:rPr lang="es-ES" sz="1200" dirty="0"/>
                <a:t> </a:t>
              </a:r>
              <a:r>
                <a:rPr lang="es-ES" sz="1200" dirty="0" err="1"/>
                <a:t>criteria</a:t>
              </a:r>
              <a:endParaRPr lang="es-ES" sz="1200" dirty="0"/>
            </a:p>
            <a:p>
              <a:pPr algn="ctr">
                <a:defRPr/>
              </a:pPr>
              <a:r>
                <a:rPr lang="es-ES" sz="1200" dirty="0" err="1"/>
                <a:t>Joint</a:t>
              </a:r>
              <a:r>
                <a:rPr lang="es-ES" sz="1200" dirty="0"/>
                <a:t> </a:t>
              </a:r>
              <a:r>
                <a:rPr lang="es-ES" sz="1200" dirty="0" err="1"/>
                <a:t>Calls</a:t>
              </a:r>
              <a:endParaRPr lang="es-ES" sz="1200" dirty="0"/>
            </a:p>
          </p:txBody>
        </p:sp>
        <p:sp>
          <p:nvSpPr>
            <p:cNvPr id="15" name="Elipse 14">
              <a:extLst>
                <a:ext uri="{FF2B5EF4-FFF2-40B4-BE49-F238E27FC236}">
                  <a16:creationId xmlns:a16="http://schemas.microsoft.com/office/drawing/2014/main" id="{0DCD6CC9-DED6-2BDD-BA4E-1DD4D1A85996}"/>
                </a:ext>
              </a:extLst>
            </p:cNvPr>
            <p:cNvSpPr/>
            <p:nvPr/>
          </p:nvSpPr>
          <p:spPr>
            <a:xfrm>
              <a:off x="1017588" y="5186363"/>
              <a:ext cx="1412875" cy="132080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S" sz="1200" dirty="0" err="1"/>
                <a:t>Improved</a:t>
              </a:r>
              <a:r>
                <a:rPr lang="es-ES" sz="1200" dirty="0"/>
                <a:t> </a:t>
              </a:r>
              <a:r>
                <a:rPr lang="es-ES" sz="1200" dirty="0" err="1"/>
                <a:t>Flagship</a:t>
              </a:r>
              <a:r>
                <a:rPr lang="es-ES" sz="1200" dirty="0"/>
                <a:t> </a:t>
              </a:r>
              <a:r>
                <a:rPr lang="es-ES" sz="1200" dirty="0" err="1"/>
                <a:t>projects</a:t>
              </a:r>
              <a:r>
                <a:rPr lang="es-ES" sz="1200" dirty="0"/>
                <a:t> and MRS </a:t>
              </a:r>
              <a:r>
                <a:rPr lang="es-ES" sz="1200" dirty="0" err="1"/>
                <a:t>actions</a:t>
              </a:r>
              <a:endParaRPr lang="es-ES" sz="1200" dirty="0"/>
            </a:p>
          </p:txBody>
        </p:sp>
        <p:sp>
          <p:nvSpPr>
            <p:cNvPr id="16" name="Elipse 15">
              <a:extLst>
                <a:ext uri="{FF2B5EF4-FFF2-40B4-BE49-F238E27FC236}">
                  <a16:creationId xmlns:a16="http://schemas.microsoft.com/office/drawing/2014/main" id="{8B29E990-E32B-00DE-4E12-5B34DEEB2680}"/>
                </a:ext>
              </a:extLst>
            </p:cNvPr>
            <p:cNvSpPr/>
            <p:nvPr/>
          </p:nvSpPr>
          <p:spPr>
            <a:xfrm>
              <a:off x="6824663" y="1762125"/>
              <a:ext cx="1222375" cy="866775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S" sz="1600" dirty="0" err="1"/>
                <a:t>Coord</a:t>
              </a:r>
              <a:r>
                <a:rPr lang="es-ES" sz="1600" dirty="0"/>
                <a:t> </a:t>
              </a:r>
              <a:r>
                <a:rPr lang="es-ES" sz="1600" dirty="0" err="1"/>
                <a:t>Mech</a:t>
              </a:r>
              <a:endParaRPr lang="es-ES" sz="1600" dirty="0"/>
            </a:p>
          </p:txBody>
        </p:sp>
        <p:sp>
          <p:nvSpPr>
            <p:cNvPr id="17" name="Elipse 16">
              <a:extLst>
                <a:ext uri="{FF2B5EF4-FFF2-40B4-BE49-F238E27FC236}">
                  <a16:creationId xmlns:a16="http://schemas.microsoft.com/office/drawing/2014/main" id="{952FFE53-A32F-93F6-9FDC-9A2596935049}"/>
                </a:ext>
              </a:extLst>
            </p:cNvPr>
            <p:cNvSpPr/>
            <p:nvPr/>
          </p:nvSpPr>
          <p:spPr>
            <a:xfrm>
              <a:off x="6824663" y="2859088"/>
              <a:ext cx="1222375" cy="865187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S" sz="1200" dirty="0" err="1"/>
                <a:t>Pilots</a:t>
              </a:r>
              <a:r>
                <a:rPr lang="es-ES" sz="1200" dirty="0"/>
                <a:t> </a:t>
              </a:r>
              <a:r>
                <a:rPr lang="es-ES" sz="1200" dirty="0" err="1"/>
                <a:t>on</a:t>
              </a:r>
              <a:r>
                <a:rPr lang="es-ES" sz="1200" dirty="0"/>
                <a:t> </a:t>
              </a:r>
              <a:r>
                <a:rPr lang="es-ES" sz="1200" dirty="0" err="1"/>
                <a:t>common</a:t>
              </a:r>
              <a:r>
                <a:rPr lang="es-ES" sz="1200" dirty="0"/>
                <a:t> </a:t>
              </a:r>
              <a:r>
                <a:rPr lang="es-ES" sz="1200" dirty="0" err="1"/>
                <a:t>Topics</a:t>
              </a:r>
              <a:endParaRPr lang="es-ES" sz="1200" dirty="0"/>
            </a:p>
          </p:txBody>
        </p:sp>
        <p:sp>
          <p:nvSpPr>
            <p:cNvPr id="18" name="Elipse 17">
              <a:extLst>
                <a:ext uri="{FF2B5EF4-FFF2-40B4-BE49-F238E27FC236}">
                  <a16:creationId xmlns:a16="http://schemas.microsoft.com/office/drawing/2014/main" id="{98872C06-DDEE-B5A3-DC11-B661EF27667C}"/>
                </a:ext>
              </a:extLst>
            </p:cNvPr>
            <p:cNvSpPr/>
            <p:nvPr/>
          </p:nvSpPr>
          <p:spPr>
            <a:xfrm>
              <a:off x="6727825" y="4103688"/>
              <a:ext cx="1414463" cy="866775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S" sz="1200" dirty="0" err="1"/>
                <a:t>Common</a:t>
              </a:r>
              <a:r>
                <a:rPr lang="es-ES" sz="1200" dirty="0"/>
                <a:t> </a:t>
              </a:r>
              <a:r>
                <a:rPr lang="es-ES" sz="1200" dirty="0" err="1"/>
                <a:t>criteria</a:t>
              </a:r>
              <a:endParaRPr lang="es-ES" sz="1200" dirty="0"/>
            </a:p>
            <a:p>
              <a:pPr algn="ctr">
                <a:defRPr/>
              </a:pPr>
              <a:r>
                <a:rPr lang="es-ES" sz="1200" dirty="0" err="1"/>
                <a:t>Synchro</a:t>
              </a:r>
              <a:r>
                <a:rPr lang="es-ES" sz="1200" dirty="0"/>
                <a:t> </a:t>
              </a:r>
              <a:r>
                <a:rPr lang="es-ES" sz="1200" dirty="0" err="1"/>
                <a:t>Calls</a:t>
              </a:r>
              <a:endParaRPr lang="es-ES" sz="1200" dirty="0"/>
            </a:p>
          </p:txBody>
        </p:sp>
        <p:sp>
          <p:nvSpPr>
            <p:cNvPr id="19" name="Elipse 18">
              <a:extLst>
                <a:ext uri="{FF2B5EF4-FFF2-40B4-BE49-F238E27FC236}">
                  <a16:creationId xmlns:a16="http://schemas.microsoft.com/office/drawing/2014/main" id="{AD9D4B14-ADB0-6182-9CEB-4ABC4288E8FE}"/>
                </a:ext>
              </a:extLst>
            </p:cNvPr>
            <p:cNvSpPr/>
            <p:nvPr/>
          </p:nvSpPr>
          <p:spPr>
            <a:xfrm>
              <a:off x="6727825" y="5186363"/>
              <a:ext cx="1414463" cy="132080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S" sz="1200" dirty="0" err="1"/>
                <a:t>Improved</a:t>
              </a:r>
              <a:r>
                <a:rPr lang="es-ES" sz="1200" dirty="0"/>
                <a:t> and </a:t>
              </a:r>
              <a:r>
                <a:rPr lang="es-ES" sz="1200" dirty="0" err="1"/>
                <a:t>coherent</a:t>
              </a:r>
              <a:r>
                <a:rPr lang="es-ES" sz="1200" dirty="0"/>
                <a:t> </a:t>
              </a:r>
              <a:r>
                <a:rPr lang="es-ES" sz="1200" dirty="0" err="1"/>
                <a:t>prj</a:t>
              </a:r>
              <a:r>
                <a:rPr lang="es-ES" sz="1200" dirty="0"/>
                <a:t> in </a:t>
              </a:r>
              <a:r>
                <a:rPr lang="es-ES" sz="1200" dirty="0" err="1"/>
                <a:t>the</a:t>
              </a:r>
              <a:r>
                <a:rPr lang="es-ES" sz="1200" dirty="0"/>
                <a:t> MED </a:t>
              </a:r>
              <a:r>
                <a:rPr lang="es-ES" sz="1200" dirty="0" err="1"/>
                <a:t>area</a:t>
              </a:r>
              <a:endParaRPr lang="es-ES" sz="1200" dirty="0"/>
            </a:p>
          </p:txBody>
        </p:sp>
        <p:sp>
          <p:nvSpPr>
            <p:cNvPr id="20" name="Rectángulo 19">
              <a:extLst>
                <a:ext uri="{FF2B5EF4-FFF2-40B4-BE49-F238E27FC236}">
                  <a16:creationId xmlns:a16="http://schemas.microsoft.com/office/drawing/2014/main" id="{5D244D7B-0312-C9DE-0730-2E74934DD7BF}"/>
                </a:ext>
              </a:extLst>
            </p:cNvPr>
            <p:cNvSpPr/>
            <p:nvPr/>
          </p:nvSpPr>
          <p:spPr>
            <a:xfrm>
              <a:off x="862013" y="914400"/>
              <a:ext cx="7442200" cy="598488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S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(Informal) PLATFORMS FOR EXCHANGE</a:t>
              </a:r>
            </a:p>
            <a:p>
              <a:pPr algn="ctr">
                <a:defRPr/>
              </a:pPr>
              <a:r>
                <a:rPr lang="es-ES" sz="16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Interreg</a:t>
              </a:r>
              <a:r>
                <a:rPr lang="es-ES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16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MAs</a:t>
              </a:r>
              <a:r>
                <a:rPr lang="es-ES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’ </a:t>
              </a:r>
              <a:r>
                <a:rPr lang="es-ES" sz="16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networks</a:t>
              </a:r>
              <a:endParaRPr lang="es-E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" name="Rectángulo 20">
              <a:extLst>
                <a:ext uri="{FF2B5EF4-FFF2-40B4-BE49-F238E27FC236}">
                  <a16:creationId xmlns:a16="http://schemas.microsoft.com/office/drawing/2014/main" id="{F57FAC53-9908-2267-D3CE-3CEC963BAE5B}"/>
                </a:ext>
              </a:extLst>
            </p:cNvPr>
            <p:cNvSpPr/>
            <p:nvPr/>
          </p:nvSpPr>
          <p:spPr>
            <a:xfrm>
              <a:off x="402407" y="1733514"/>
              <a:ext cx="401766" cy="4691617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es-E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EUSAIR/EUSBSR</a:t>
              </a:r>
            </a:p>
          </p:txBody>
        </p:sp>
        <p:sp>
          <p:nvSpPr>
            <p:cNvPr id="22" name="Rectángulo 21">
              <a:extLst>
                <a:ext uri="{FF2B5EF4-FFF2-40B4-BE49-F238E27FC236}">
                  <a16:creationId xmlns:a16="http://schemas.microsoft.com/office/drawing/2014/main" id="{0F2874E8-7A87-BED9-B8E8-B0DB5EFF00AC}"/>
                </a:ext>
              </a:extLst>
            </p:cNvPr>
            <p:cNvSpPr/>
            <p:nvPr/>
          </p:nvSpPr>
          <p:spPr>
            <a:xfrm>
              <a:off x="8343900" y="1800225"/>
              <a:ext cx="401638" cy="4691063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vert="vert" anchor="ctr"/>
            <a:lstStyle/>
            <a:p>
              <a:pPr algn="ctr">
                <a:defRPr/>
              </a:pPr>
              <a:r>
                <a:rPr lang="es-E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MED AREA COORD MECHANISM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81189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C91DE2E-ABBD-4467-B058-537E0778D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latin typeface="EC Square Sans Pro" panose="020B0506040000020004" pitchFamily="34" charset="0"/>
              </a:rPr>
              <a:t>Best practices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E7900AD-F444-4383-92E4-91B859CD2B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63624"/>
            <a:ext cx="8596668" cy="5202935"/>
          </a:xfrm>
        </p:spPr>
        <p:txBody>
          <a:bodyPr>
            <a:normAutofit/>
          </a:bodyPr>
          <a:lstStyle/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sp>
        <p:nvSpPr>
          <p:cNvPr id="4" name="Segnaposto contenuto 2">
            <a:extLst>
              <a:ext uri="{FF2B5EF4-FFF2-40B4-BE49-F238E27FC236}">
                <a16:creationId xmlns:a16="http://schemas.microsoft.com/office/drawing/2014/main" id="{3CA5756F-12AC-7A2D-7DD4-6A95634E46E7}"/>
              </a:ext>
            </a:extLst>
          </p:cNvPr>
          <p:cNvSpPr txBox="1">
            <a:spLocks/>
          </p:cNvSpPr>
          <p:nvPr/>
        </p:nvSpPr>
        <p:spPr>
          <a:xfrm>
            <a:off x="829734" y="1563623"/>
            <a:ext cx="8596668" cy="520293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PHARO4MPAs – Interreg MED</a:t>
            </a:r>
          </a:p>
          <a:p>
            <a:pPr lvl="1"/>
            <a:r>
              <a:rPr lang="it-IT" dirty="0"/>
              <a:t>Seeking for interactions in marine sectors and environment, based on some existing guidelines to be further diffused and transferred</a:t>
            </a:r>
          </a:p>
          <a:p>
            <a:pPr lvl="1"/>
            <a:r>
              <a:rPr lang="it-IT" dirty="0"/>
              <a:t>Gathering partners with diverse competences, involved in previous projects related to MPAs</a:t>
            </a:r>
          </a:p>
          <a:p>
            <a:pPr lvl="1"/>
            <a:r>
              <a:rPr lang="it-IT" dirty="0"/>
              <a:t>Definition of baselines, definition and diffusion of recomendations </a:t>
            </a:r>
            <a:r>
              <a:rPr lang="en-US" sz="1800" b="0" i="0" u="none" strike="noStrike" baseline="0" dirty="0">
                <a:latin typeface="FreeSerif"/>
              </a:rPr>
              <a:t>on the necessary practical collaboration between MPAs and the maritime sectors</a:t>
            </a:r>
            <a:endParaRPr lang="it-IT" dirty="0"/>
          </a:p>
          <a:p>
            <a:pPr lvl="1"/>
            <a:r>
              <a:rPr lang="it-IT" dirty="0"/>
              <a:t>New communication (and capitalisation) tools, especially networks and capacity building</a:t>
            </a:r>
          </a:p>
          <a:p>
            <a:pPr marL="457200" lvl="1" indent="0">
              <a:buNone/>
            </a:pPr>
            <a:endParaRPr lang="it-IT" dirty="0"/>
          </a:p>
          <a:p>
            <a:r>
              <a:rPr lang="it-IT" dirty="0"/>
              <a:t>Care Peat – Interreg North-West Europe</a:t>
            </a:r>
          </a:p>
          <a:p>
            <a:pPr lvl="1"/>
            <a:r>
              <a:rPr lang="en-US" dirty="0"/>
              <a:t>develop a uniform methodology for the assessment of greenhouse gas emissions from peatlands to be widely applicable</a:t>
            </a:r>
          </a:p>
          <a:p>
            <a:pPr lvl="1"/>
            <a:r>
              <a:rPr lang="en-US" dirty="0"/>
              <a:t>involve farmers and farmers’ organisations as a new target group </a:t>
            </a:r>
          </a:p>
          <a:p>
            <a:pPr lvl="1"/>
            <a:r>
              <a:rPr lang="en-US" dirty="0"/>
              <a:t>definition of a management and decision support tool and a set of socio-economic models concerning the best options for peatland restoration in regard to carbon storage</a:t>
            </a:r>
          </a:p>
          <a:p>
            <a:pPr lvl="1"/>
            <a:r>
              <a:rPr lang="it-IT" dirty="0"/>
              <a:t>Involvement of new partners, </a:t>
            </a:r>
            <a:r>
              <a:rPr lang="en-US" dirty="0"/>
              <a:t>restore the carbon storage capacity of peatlands in two new regions, reduction of emissions for the whole cooperation area.</a:t>
            </a:r>
          </a:p>
        </p:txBody>
      </p:sp>
    </p:spTree>
    <p:extLst>
      <p:ext uri="{BB962C8B-B14F-4D97-AF65-F5344CB8AC3E}">
        <p14:creationId xmlns:p14="http://schemas.microsoft.com/office/powerpoint/2010/main" val="371867449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372</Words>
  <Application>Microsoft Office PowerPoint</Application>
  <PresentationFormat>Widescreen</PresentationFormat>
  <Paragraphs>65</Paragraphs>
  <Slides>7</Slides>
  <Notes>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5" baseType="lpstr">
      <vt:lpstr>Arial</vt:lpstr>
      <vt:lpstr>Calibri</vt:lpstr>
      <vt:lpstr>Calibri Light</vt:lpstr>
      <vt:lpstr>EC Square Sans Pro</vt:lpstr>
      <vt:lpstr>Franklin Gothic Book</vt:lpstr>
      <vt:lpstr>FreeSerif</vt:lpstr>
      <vt:lpstr>Wingdings 3</vt:lpstr>
      <vt:lpstr>Tema di Office</vt:lpstr>
      <vt:lpstr>Presentazione standard di PowerPoint</vt:lpstr>
      <vt:lpstr>What did we learn?</vt:lpstr>
      <vt:lpstr>Capitalisation Work</vt:lpstr>
      <vt:lpstr>Presentazione standard di PowerPoint</vt:lpstr>
      <vt:lpstr>Exploiting Interreg Results</vt:lpstr>
      <vt:lpstr>Exploiting Interreg Results</vt:lpstr>
      <vt:lpstr>Best practices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Alessandro Pititto</dc:creator>
  <cp:lastModifiedBy>Alessandro Pititto</cp:lastModifiedBy>
  <cp:revision>1</cp:revision>
  <dcterms:created xsi:type="dcterms:W3CDTF">2022-07-18T21:49:58Z</dcterms:created>
  <dcterms:modified xsi:type="dcterms:W3CDTF">2022-07-18T21:50:10Z</dcterms:modified>
</cp:coreProperties>
</file>