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1478</Words>
  <Application>Microsoft Office PowerPoint</Application>
  <PresentationFormat>Widescreen</PresentationFormat>
  <Paragraphs>163</Paragraphs>
  <Slides>13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Andalus</vt:lpstr>
      <vt:lpstr>-apple-system</vt:lpstr>
      <vt:lpstr>Arial</vt:lpstr>
      <vt:lpstr>Calibri</vt:lpstr>
      <vt:lpstr>Calibri Light</vt:lpstr>
      <vt:lpstr>EC Square Sans Pro</vt:lpstr>
      <vt:lpstr>inherit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