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2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navlandis-my.sharepoint.com/personal/navlandis_navlandis_onmicrosoft_com/Documents/Libro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816159133767047E-2"/>
          <c:y val="0.12100183488837839"/>
          <c:w val="0.8867464663801462"/>
          <c:h val="0.709605881328757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Hoja1!$F$1</c:f>
              <c:strCache>
                <c:ptCount val="1"/>
                <c:pt idx="0">
                  <c:v>Savings of Co2eq (T)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7.9960663928187695E-2"/>
                </c:manualLayout>
              </c:layout>
              <c:tx>
                <c:rich>
                  <a:bodyPr/>
                  <a:lstStyle/>
                  <a:p>
                    <a:fld id="{BF6153C3-3E86-4FAC-BC6E-31F49E63F016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BEFF-4E7C-A553-ED45DDD83F88}"/>
                </c:ext>
              </c:extLst>
            </c:dLbl>
            <c:dLbl>
              <c:idx val="1"/>
              <c:layout>
                <c:manualLayout>
                  <c:x val="0"/>
                  <c:y val="7.6885020933309081E-2"/>
                </c:manualLayout>
              </c:layout>
              <c:tx>
                <c:rich>
                  <a:bodyPr/>
                  <a:lstStyle/>
                  <a:p>
                    <a:fld id="{CBDF2439-F8DB-47D5-9984-1C18F18CB318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BEFF-4E7C-A553-ED45DDD83F88}"/>
                </c:ext>
              </c:extLst>
            </c:dLbl>
            <c:dLbl>
              <c:idx val="2"/>
              <c:layout>
                <c:manualLayout>
                  <c:x val="0"/>
                  <c:y val="-1.8452406141091528E-2"/>
                </c:manualLayout>
              </c:layout>
              <c:tx>
                <c:rich>
                  <a:bodyPr/>
                  <a:lstStyle/>
                  <a:p>
                    <a:fld id="{69B88484-D556-4120-8A7D-68323BC031E6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BEFF-4E7C-A553-ED45DDD83F8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D2211642-F9C0-4331-8DF2-1757BBEA8C96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BEFF-4E7C-A553-ED45DDD83F8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800703FD-4386-42BD-80F0-1B1D07996AE6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BEFF-4E7C-A553-ED45DDD83F88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384797EB-5BD3-436F-944F-7760309196BB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BEFF-4E7C-A553-ED45DDD83F88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8EDCC4F9-4AF8-4D43-8352-BAC26874E55D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BEFF-4E7C-A553-ED45DDD83F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00FB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numRef>
              <c:f>Hoja1!$A$2:$A$8</c:f>
              <c:numCache>
                <c:formatCode>General</c:formatCode>
                <c:ptCount val="7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</c:numCache>
            </c:numRef>
          </c:cat>
          <c:val>
            <c:numRef>
              <c:f>Hoja1!$F$2:$F$8</c:f>
              <c:numCache>
                <c:formatCode>_(* #,##0.00_);_(* \(#,##0.00\);_(* "-"??_);_(@_)</c:formatCode>
                <c:ptCount val="7"/>
                <c:pt idx="0">
                  <c:v>103.425</c:v>
                </c:pt>
                <c:pt idx="1">
                  <c:v>827.4</c:v>
                </c:pt>
                <c:pt idx="2">
                  <c:v>3516.45</c:v>
                </c:pt>
                <c:pt idx="3">
                  <c:v>17168.55</c:v>
                </c:pt>
                <c:pt idx="4">
                  <c:v>52677.8</c:v>
                </c:pt>
                <c:pt idx="5">
                  <c:v>130246.55</c:v>
                </c:pt>
                <c:pt idx="6">
                  <c:v>273317.8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Hoja1!$F$2:$F$8</c15:f>
                <c15:dlblRangeCache>
                  <c:ptCount val="7"/>
                  <c:pt idx="0">
                    <c:v> 103,43 </c:v>
                  </c:pt>
                  <c:pt idx="1">
                    <c:v> 827,40 </c:v>
                  </c:pt>
                  <c:pt idx="2">
                    <c:v> 3.516,45 </c:v>
                  </c:pt>
                  <c:pt idx="3">
                    <c:v> 17.168,55 </c:v>
                  </c:pt>
                  <c:pt idx="4">
                    <c:v> 52.677,80 </c:v>
                  </c:pt>
                  <c:pt idx="5">
                    <c:v> 130.246,55 </c:v>
                  </c:pt>
                  <c:pt idx="6">
                    <c:v> 273.317,80 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7-BEFF-4E7C-A553-ED45DDD83F8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37"/>
        <c:axId val="109116800"/>
        <c:axId val="156333184"/>
      </c:barChart>
      <c:catAx>
        <c:axId val="109116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333E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333184"/>
        <c:crossesAt val="1000"/>
        <c:auto val="1"/>
        <c:lblAlgn val="ctr"/>
        <c:lblOffset val="100"/>
        <c:noMultiLvlLbl val="0"/>
      </c:catAx>
      <c:valAx>
        <c:axId val="156333184"/>
        <c:scaling>
          <c:orientation val="minMax"/>
        </c:scaling>
        <c:delete val="0"/>
        <c:axPos val="l"/>
        <c:numFmt formatCode="_(* #,##0_);_(* \(#,##0\);_(* &quot;-&quot;_);_(@_)" sourceLinked="0"/>
        <c:majorTickMark val="in"/>
        <c:minorTickMark val="none"/>
        <c:tickLblPos val="nextTo"/>
        <c:spPr>
          <a:noFill/>
          <a:ln>
            <a:solidFill>
              <a:srgbClr val="57748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3333E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116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A4BAE3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3901348158924956"/>
          <c:y val="4.8320601093147605E-2"/>
          <c:w val="0.2023225473476451"/>
          <c:h val="6.22344893853871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577483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577483"/>
          </a:solidFill>
        </a:defRPr>
      </a:pPr>
      <a:endParaRPr lang="en-US"/>
    </a:p>
  </c:txPr>
  <c:externalData r:id="rId3">
    <c:autoUpdate val="0"/>
  </c:externalData>
</c:chartSpac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997</Words>
  <Application>Microsoft Office PowerPoint</Application>
  <PresentationFormat>Widescreen</PresentationFormat>
  <Paragraphs>308</Paragraphs>
  <Slides>29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EC Square Sans Pro</vt:lpstr>
      <vt:lpstr>Wallop</vt:lpstr>
      <vt:lpstr>Wallop SemiBold</vt:lpstr>
      <vt:lpstr>Wingdings</vt:lpstr>
      <vt:lpstr>Office Theme</vt:lpstr>
      <vt:lpstr>PowerPoint Presentation</vt:lpstr>
      <vt:lpstr>PowerPoint Presentation</vt:lpstr>
      <vt:lpstr>PowerPoint Presentation</vt:lpstr>
      <vt:lpstr>Imbalance on trade routes generates  empty container repositioning</vt:lpstr>
      <vt:lpstr>Imbalance on trade routes generates  empty container repositioning</vt:lpstr>
      <vt:lpstr>Imbalance on trade routes generates  empty container repositioning</vt:lpstr>
      <vt:lpstr>Imbalance on trade routes generates  empty container repositioning</vt:lpstr>
      <vt:lpstr> Zbox Foldable Container</vt:lpstr>
      <vt:lpstr>Zbox Value Proposition</vt:lpstr>
      <vt:lpstr>Unique Selling Proposition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Pititto, Alessandro (Cogea, Bip Group)</dc:creator>
  <cp:lastModifiedBy>Pititto, Alessandro (Cogea, Bip Group)</cp:lastModifiedBy>
  <cp:revision>1</cp:revision>
  <dcterms:created xsi:type="dcterms:W3CDTF">2023-07-25T13:50:33Z</dcterms:created>
  <dcterms:modified xsi:type="dcterms:W3CDTF">2023-07-25T13:50:55Z</dcterms:modified>
</cp:coreProperties>
</file>