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563"/>
    <a:srgbClr val="50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790A-5009-4467-9FD2-8208DD7A9A45}" type="datetimeFigureOut">
              <a:rPr lang="fr-FR"/>
              <a:t>12/09/2017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E028-9655-43E0-AF96-9CE0F42B2EE2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1554-2ACB-41BC-BB36-3277452EFCC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1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5E55-BC72-4049-8ACE-0701B9EF910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285607"/>
            <a:ext cx="3967843" cy="10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AAC-98F2-4D79-9FD0-F4F5112BB402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 xsi:nil="true"/>
    <IconOverlay xmlns="http://schemas.microsoft.com/sharepoint/v4" xsi:nil="true"/>
    <URL xmlns="http://schemas.microsoft.com/sharepoint/v3">
      <Url xsi:nil="true"/>
      <Description xsi:nil="true"/>
    </URL>
    <_dlc_DocId xmlns="a14e11a3-9046-4123-8103-8cd204f7d94b">CRPMSG-4-424</_dlc_DocId>
    <_dlc_DocIdUrl xmlns="a14e11a3-9046-4123-8103-8cd204f7d94b">
      <Url>https://crpmbruxelles.sharepoint.com/sites/interne/_layouts/15/DocIdRedir.aspx?ID=CRPMSG-4-424</Url>
      <Description>CRPMSG-4-424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A32A3B3BE144E9F59E75543D5A29D" ma:contentTypeVersion="8" ma:contentTypeDescription="Crée un document." ma:contentTypeScope="" ma:versionID="79e1a7b002ab3cb745da0fab45be8130">
  <xsd:schema xmlns:xsd="http://www.w3.org/2001/XMLSchema" xmlns:xs="http://www.w3.org/2001/XMLSchema" xmlns:p="http://schemas.microsoft.com/office/2006/metadata/properties" xmlns:ns1="http://schemas.microsoft.com/sharepoint/v3" xmlns:ns2="a14e11a3-9046-4123-8103-8cd204f7d94b" xmlns:ns3="http://schemas.microsoft.com/sharepoint/v3/fields" xmlns:ns4="http://schemas.microsoft.com/sharepoint/v4" xmlns:ns5="07512192-5fb3-4986-8c88-8dc3a6ce056e" targetNamespace="http://schemas.microsoft.com/office/2006/metadata/properties" ma:root="true" ma:fieldsID="16e1009e0f9b02095757e900f8cfbf4c" ns1:_="" ns2:_="" ns3:_="" ns4:_="" ns5:_="">
    <xsd:import namespace="http://schemas.microsoft.com/sharepoint/v3"/>
    <xsd:import namespace="a14e11a3-9046-4123-8103-8cd204f7d94b"/>
    <xsd:import namespace="http://schemas.microsoft.com/sharepoint/v3/fields"/>
    <xsd:import namespace="http://schemas.microsoft.com/sharepoint/v4"/>
    <xsd:import namespace="07512192-5fb3-4986-8c88-8dc3a6ce05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_Status" minOccurs="0"/>
                <xsd:element ref="ns4:IconOverlay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e11a3-9046-4123-8103-8cd204f7d9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2" nillable="true" ma:displayName="État" ma:format="Dropdown" ma:internalName="_Status">
      <xsd:simpleType>
        <xsd:union memberTypes="dms:Text">
          <xsd:simpleType>
            <xsd:restriction base="dms:Choice">
              <xsd:enumeration value="Brouillon"/>
              <xsd:enumeration value="Validé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12192-5fb3-4986-8c88-8dc3a6ce0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État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3DD1A-ADB1-44BC-9DD8-A5C1F4F0253E}">
  <ds:schemaRefs>
    <ds:schemaRef ds:uri="a14e11a3-9046-4123-8103-8cd204f7d94b"/>
    <ds:schemaRef ds:uri="http://schemas.microsoft.com/office/infopath/2007/PartnerControls"/>
    <ds:schemaRef ds:uri="07512192-5fb3-4986-8c88-8dc3a6ce056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4"/>
    <ds:schemaRef ds:uri="http://purl.org/dc/terms/"/>
    <ds:schemaRef ds:uri="http://schemas.microsoft.com/sharepoint/v3/field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7F40D3-F68E-4066-8013-5FB23AAB0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4e11a3-9046-4123-8103-8cd204f7d94b"/>
    <ds:schemaRef ds:uri="http://schemas.microsoft.com/sharepoint/v3/fields"/>
    <ds:schemaRef ds:uri="http://schemas.microsoft.com/sharepoint/v4"/>
    <ds:schemaRef ds:uri="07512192-5fb3-4986-8c88-8dc3a6ce0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7C3568-23AD-40A4-80EE-B8754B5D7BC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3F3BFD-738D-4E19-8D3A-711BE657B7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</Words>
  <Application>Microsoft Office PowerPoint</Application>
  <PresentationFormat>Affichage à l'écran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Company>IPL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Mathers</dc:creator>
  <cp:lastModifiedBy>Stavros</cp:lastModifiedBy>
  <cp:revision>27</cp:revision>
  <dcterms:created xsi:type="dcterms:W3CDTF">2016-02-02T08:19:40Z</dcterms:created>
  <dcterms:modified xsi:type="dcterms:W3CDTF">2017-09-12T15:58:24Z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0x010100EAFA32A3B3BE144E9F59E75543D5A29D</vt:lpwstr>
  </property>
  <property fmtid="{D5CDD505-2E9C-101B-9397-08002B2CF9AE}" pid="3" name="_dlc_DocIdItemGuid">
    <vt:lpwstr>29debc13-bcc7-4d90-b901-37285d7bf04b</vt:lpwstr>
  </property>
</Properties>
</file>