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  <p:sldMasterId id="2147483715" r:id="rId6"/>
    <p:sldMasterId id="2147483732" r:id="rId7"/>
  </p:sldMasterIdLst>
  <p:notesMasterIdLst>
    <p:notesMasterId r:id="rId14"/>
  </p:notesMasterIdLst>
  <p:sldIdLst>
    <p:sldId id="301" r:id="rId8"/>
    <p:sldId id="300" r:id="rId9"/>
    <p:sldId id="302" r:id="rId10"/>
    <p:sldId id="303" r:id="rId11"/>
    <p:sldId id="304" r:id="rId12"/>
    <p:sldId id="309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35">
          <p15:clr>
            <a:srgbClr val="A4A3A4"/>
          </p15:clr>
        </p15:guide>
        <p15:guide id="2" orient="horz" pos="3045">
          <p15:clr>
            <a:srgbClr val="A4A3A4"/>
          </p15:clr>
        </p15:guide>
        <p15:guide id="3" pos="27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AAD9"/>
    <a:srgbClr val="1F8BA1"/>
    <a:srgbClr val="29B6B7"/>
    <a:srgbClr val="1E50AF"/>
    <a:srgbClr val="0CA8D4"/>
    <a:srgbClr val="38D5F8"/>
    <a:srgbClr val="3BA4FF"/>
    <a:srgbClr val="1B54B2"/>
    <a:srgbClr val="00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8" autoAdjust="0"/>
    <p:restoredTop sz="85000" autoAdjust="0"/>
  </p:normalViewPr>
  <p:slideViewPr>
    <p:cSldViewPr snapToGrid="0" snapToObjects="1" showGuides="1">
      <p:cViewPr>
        <p:scale>
          <a:sx n="88" d="100"/>
          <a:sy n="88" d="100"/>
        </p:scale>
        <p:origin x="-528" y="492"/>
      </p:cViewPr>
      <p:guideLst>
        <p:guide orient="horz" pos="3135"/>
        <p:guide orient="horz" pos="3045"/>
        <p:guide pos="27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54" d="100"/>
          <a:sy n="154" d="100"/>
        </p:scale>
        <p:origin x="-638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3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033D1-E935-44BC-84E3-2A1866234095}" type="datetimeFigureOut">
              <a:rPr lang="nb-NO" smtClean="0"/>
              <a:pPr/>
              <a:t>29.06.2015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8B568-A17A-41EA-84D5-EF4ABD52CE0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8351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8B568-A17A-41EA-84D5-EF4ABD52CE03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2974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rsk mal Startsid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1602451"/>
            <a:ext cx="9163050" cy="3536978"/>
          </a:xfrm>
          <a:prstGeom prst="rect">
            <a:avLst/>
          </a:prstGeom>
        </p:spPr>
      </p:pic>
      <p:sp>
        <p:nvSpPr>
          <p:cNvPr id="7" name="TekstSylinder 6"/>
          <p:cNvSpPr txBox="1"/>
          <p:nvPr userDrawn="1"/>
        </p:nvSpPr>
        <p:spPr>
          <a:xfrm>
            <a:off x="0" y="-306000"/>
            <a:ext cx="2987675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</a:t>
            </a:r>
            <a:r>
              <a:rPr lang="nb-NO" sz="1200" dirty="0" smtClean="0"/>
              <a:t>Startside </a:t>
            </a:r>
            <a:endParaRPr lang="nb-NO" sz="1200" dirty="0"/>
          </a:p>
        </p:txBody>
      </p:sp>
      <p:sp>
        <p:nvSpPr>
          <p:cNvPr id="10" name="Tittel 1"/>
          <p:cNvSpPr>
            <a:spLocks noGrp="1"/>
          </p:cNvSpPr>
          <p:nvPr>
            <p:ph type="ctrTitle" hasCustomPrompt="1"/>
          </p:nvPr>
        </p:nvSpPr>
        <p:spPr>
          <a:xfrm>
            <a:off x="719138" y="1491430"/>
            <a:ext cx="7632700" cy="1470025"/>
          </a:xfrm>
        </p:spPr>
        <p:txBody>
          <a:bodyPr/>
          <a:lstStyle>
            <a:lvl1pPr algn="ctr">
              <a:defRPr sz="3400" b="1" baseline="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Tittel på presentasjon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719138" y="3316782"/>
            <a:ext cx="7632700" cy="370892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Navn Foredragsholder</a:t>
            </a:r>
          </a:p>
          <a:p>
            <a:endParaRPr lang="nb-NO" dirty="0"/>
          </a:p>
        </p:txBody>
      </p:sp>
      <p:sp>
        <p:nvSpPr>
          <p:cNvPr id="12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4551956"/>
            <a:ext cx="7632700" cy="323850"/>
          </a:xfrm>
        </p:spPr>
        <p:txBody>
          <a:bodyPr/>
          <a:lstStyle>
            <a:lvl1pPr algn="ctr">
              <a:buNone/>
              <a:defRPr sz="1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 smtClean="0"/>
              <a:t>Sted og dato</a:t>
            </a:r>
          </a:p>
        </p:txBody>
      </p:sp>
      <p:sp>
        <p:nvSpPr>
          <p:cNvPr id="13" name="Plassholder for tekst 15"/>
          <p:cNvSpPr>
            <a:spLocks noGrp="1"/>
          </p:cNvSpPr>
          <p:nvPr>
            <p:ph type="body" sz="quarter" idx="17" hasCustomPrompt="1"/>
          </p:nvPr>
        </p:nvSpPr>
        <p:spPr>
          <a:xfrm>
            <a:off x="719138" y="3795686"/>
            <a:ext cx="7632000" cy="431800"/>
          </a:xfrm>
        </p:spPr>
        <p:txBody>
          <a:bodyPr/>
          <a:lstStyle>
            <a:lvl1pPr algn="ctr"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 smtClean="0"/>
              <a:t>Tittel, Avdelingsnavn</a:t>
            </a:r>
          </a:p>
        </p:txBody>
      </p:sp>
      <p:pic>
        <p:nvPicPr>
          <p:cNvPr id="14" name="Bilde 13" descr="NFD2CB00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148112" y="416712"/>
            <a:ext cx="2774753" cy="71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69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ekst me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5904000" y="2383244"/>
            <a:ext cx="3240000" cy="241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nb-NO" noProof="0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118AB7-EC1E-49E2-820E-1CF0842104FA}" type="datetime4">
              <a:rPr lang="nb-NO" smtClean="0"/>
              <a:pPr>
                <a:defRPr/>
              </a:pPr>
              <a:t>29. juni 2015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Tittel på presentasjon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6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5904000" y="0"/>
            <a:ext cx="3240000" cy="2376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nb-NO" noProof="0" dirty="0"/>
          </a:p>
        </p:txBody>
      </p:sp>
      <p:sp>
        <p:nvSpPr>
          <p:cNvPr id="8" name="TekstSylinder 7"/>
          <p:cNvSpPr txBox="1"/>
          <p:nvPr userDrawn="1"/>
        </p:nvSpPr>
        <p:spPr>
          <a:xfrm>
            <a:off x="-18140" y="-346490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srgbClr val="523629"/>
                </a:solidFill>
              </a:rPr>
              <a:t>Norsk mal: Tekst </a:t>
            </a:r>
            <a:r>
              <a:rPr lang="nb-NO" sz="1200" dirty="0" smtClean="0">
                <a:solidFill>
                  <a:srgbClr val="523629"/>
                </a:solidFill>
              </a:rPr>
              <a:t> med to </a:t>
            </a:r>
            <a:r>
              <a:rPr lang="nb-NO" sz="1200" baseline="0" dirty="0" smtClean="0">
                <a:solidFill>
                  <a:srgbClr val="523629"/>
                </a:solidFill>
              </a:rPr>
              <a:t>bilder</a:t>
            </a:r>
            <a:endParaRPr lang="nb-NO" sz="1200" dirty="0">
              <a:solidFill>
                <a:srgbClr val="523629"/>
              </a:solidFill>
            </a:endParaRPr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720000" y="1592796"/>
            <a:ext cx="4868000" cy="30082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3" name="Tittel 1"/>
          <p:cNvSpPr>
            <a:spLocks noGrp="1"/>
          </p:cNvSpPr>
          <p:nvPr>
            <p:ph type="title"/>
          </p:nvPr>
        </p:nvSpPr>
        <p:spPr>
          <a:xfrm>
            <a:off x="719572" y="296652"/>
            <a:ext cx="4868428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ekst med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118AB7-EC1E-49E2-820E-1CF0842104FA}" type="datetime4">
              <a:rPr lang="nb-NO" smtClean="0"/>
              <a:pPr>
                <a:defRPr/>
              </a:pPr>
              <a:t>29. juni 2015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Tittel på presentasjon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6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3091540"/>
            <a:ext cx="2235201" cy="205195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nb-NO" noProof="0" dirty="0"/>
          </a:p>
        </p:txBody>
      </p:sp>
      <p:sp>
        <p:nvSpPr>
          <p:cNvPr id="7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2235201" y="3091541"/>
            <a:ext cx="2325911" cy="205195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nb-NO" noProof="0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5"/>
          </p:nvPr>
        </p:nvSpPr>
        <p:spPr>
          <a:xfrm>
            <a:off x="4561112" y="3091541"/>
            <a:ext cx="2325911" cy="205195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nb-NO" noProof="0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6"/>
          </p:nvPr>
        </p:nvSpPr>
        <p:spPr>
          <a:xfrm>
            <a:off x="6887023" y="3091541"/>
            <a:ext cx="2256977" cy="205195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nb-NO" noProof="0" dirty="0"/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-18140" y="-346490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srgbClr val="523629"/>
                </a:solidFill>
              </a:rPr>
              <a:t>Norsk mal: Tekst </a:t>
            </a:r>
            <a:r>
              <a:rPr lang="nb-NO" sz="1200" dirty="0" smtClean="0">
                <a:solidFill>
                  <a:srgbClr val="523629"/>
                </a:solidFill>
              </a:rPr>
              <a:t> med fire </a:t>
            </a:r>
            <a:r>
              <a:rPr lang="nb-NO" sz="1200" baseline="0" dirty="0" smtClean="0">
                <a:solidFill>
                  <a:srgbClr val="523629"/>
                </a:solidFill>
              </a:rPr>
              <a:t>bilder</a:t>
            </a:r>
            <a:endParaRPr lang="nb-NO" sz="1200" dirty="0">
              <a:solidFill>
                <a:srgbClr val="523629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9144000" cy="51435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nb-NO" noProof="0" dirty="0"/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-18140" y="-346490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srgbClr val="523629"/>
                </a:solidFill>
              </a:rPr>
              <a:t>Norsk mal: </a:t>
            </a:r>
            <a:r>
              <a:rPr lang="nb-NO" sz="1200" u="sng" baseline="0" dirty="0" smtClean="0">
                <a:solidFill>
                  <a:srgbClr val="523629"/>
                </a:solidFill>
              </a:rPr>
              <a:t>U</a:t>
            </a:r>
            <a:r>
              <a:rPr lang="nb-NO" sz="1200" baseline="0" dirty="0" smtClean="0">
                <a:solidFill>
                  <a:srgbClr val="523629"/>
                </a:solidFill>
              </a:rPr>
              <a:t>tfallende bilde</a:t>
            </a:r>
            <a:endParaRPr lang="nb-NO" sz="1200" dirty="0">
              <a:solidFill>
                <a:srgbClr val="523629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118AB7-EC1E-49E2-820E-1CF0842104FA}" type="datetime4">
              <a:rPr lang="nb-NO" smtClean="0"/>
              <a:pPr>
                <a:defRPr/>
              </a:pPr>
              <a:t>29. juni 2015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Tittel på presentasjon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6" name="Plassholder for diagram 10"/>
          <p:cNvSpPr>
            <a:spLocks noGrp="1"/>
          </p:cNvSpPr>
          <p:nvPr>
            <p:ph type="chart" sz="quarter" idx="13"/>
          </p:nvPr>
        </p:nvSpPr>
        <p:spPr>
          <a:xfrm>
            <a:off x="720001" y="1322388"/>
            <a:ext cx="7632000" cy="3278641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nb-NO"/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-18140" y="-346490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srgbClr val="523629"/>
                </a:solidFill>
              </a:rPr>
              <a:t>Norsk mal: </a:t>
            </a:r>
            <a:r>
              <a:rPr lang="nb-NO" sz="1200" dirty="0" smtClean="0">
                <a:solidFill>
                  <a:srgbClr val="523629"/>
                </a:solidFill>
              </a:rPr>
              <a:t>Diagram</a:t>
            </a:r>
            <a:endParaRPr lang="nb-NO" sz="1200" dirty="0">
              <a:solidFill>
                <a:srgbClr val="523629"/>
              </a:solidFill>
            </a:endParaRP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632000" cy="95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632000" cy="95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118AB7-EC1E-49E2-820E-1CF0842104FA}" type="datetime4">
              <a:rPr lang="nb-NO" smtClean="0"/>
              <a:pPr>
                <a:defRPr/>
              </a:pPr>
              <a:t>29. juni 2015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Tittel på presentasjon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7" name="Plassholder for tabell 8"/>
          <p:cNvSpPr>
            <a:spLocks noGrp="1"/>
          </p:cNvSpPr>
          <p:nvPr>
            <p:ph type="tbl" sz="quarter" idx="14"/>
          </p:nvPr>
        </p:nvSpPr>
        <p:spPr>
          <a:xfrm>
            <a:off x="720001" y="1322760"/>
            <a:ext cx="7632000" cy="3278269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nb-NO"/>
          </a:p>
        </p:txBody>
      </p:sp>
      <p:sp>
        <p:nvSpPr>
          <p:cNvPr id="8" name="TekstSylinder 7"/>
          <p:cNvSpPr txBox="1"/>
          <p:nvPr userDrawn="1"/>
        </p:nvSpPr>
        <p:spPr>
          <a:xfrm>
            <a:off x="-18140" y="-346490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srgbClr val="523629"/>
                </a:solidFill>
              </a:rPr>
              <a:t>Norsk mal: </a:t>
            </a:r>
            <a:r>
              <a:rPr lang="nb-NO" sz="1200" dirty="0" smtClean="0">
                <a:solidFill>
                  <a:srgbClr val="523629"/>
                </a:solidFill>
              </a:rPr>
              <a:t>Tabell</a:t>
            </a:r>
            <a:endParaRPr lang="nb-NO" sz="1200" dirty="0">
              <a:solidFill>
                <a:srgbClr val="523629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o innholdsdeler/sammenli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632000" cy="95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118AB7-EC1E-49E2-820E-1CF0842104FA}" type="datetime4">
              <a:rPr lang="nb-NO" smtClean="0"/>
              <a:pPr>
                <a:defRPr/>
              </a:pPr>
              <a:t>29. juni 2015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Tittel på presentasjon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-18140" y="-346490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srgbClr val="523629"/>
                </a:solidFill>
              </a:rPr>
              <a:t>Norsk mal: </a:t>
            </a:r>
            <a:r>
              <a:rPr lang="nb-NO" sz="1200" dirty="0" smtClean="0">
                <a:solidFill>
                  <a:srgbClr val="523629"/>
                </a:solidFill>
              </a:rPr>
              <a:t>to innholdsdeler</a:t>
            </a:r>
            <a:r>
              <a:rPr lang="nb-NO" sz="1200" baseline="0" dirty="0" smtClean="0">
                <a:solidFill>
                  <a:srgbClr val="523629"/>
                </a:solidFill>
              </a:rPr>
              <a:t> </a:t>
            </a:r>
            <a:r>
              <a:rPr lang="nb-NO" sz="1200" dirty="0" smtClean="0">
                <a:solidFill>
                  <a:srgbClr val="523629"/>
                </a:solidFill>
              </a:rPr>
              <a:t>/ sammenlikning</a:t>
            </a:r>
            <a:endParaRPr lang="nb-NO" sz="1200" dirty="0">
              <a:solidFill>
                <a:srgbClr val="523629"/>
              </a:solidFill>
            </a:endParaRPr>
          </a:p>
        </p:txBody>
      </p:sp>
      <p:sp>
        <p:nvSpPr>
          <p:cNvPr id="7" name="Plassholder for innhold 2"/>
          <p:cNvSpPr>
            <a:spLocks noGrp="1"/>
          </p:cNvSpPr>
          <p:nvPr>
            <p:ph sz="half" idx="1"/>
          </p:nvPr>
        </p:nvSpPr>
        <p:spPr>
          <a:xfrm>
            <a:off x="720000" y="1323001"/>
            <a:ext cx="3793943" cy="32489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2"/>
          </p:nvPr>
        </p:nvSpPr>
        <p:spPr>
          <a:xfrm>
            <a:off x="4688114" y="1323001"/>
            <a:ext cx="3663886" cy="32489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rsk mal Slut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1602451"/>
            <a:ext cx="9163050" cy="3536978"/>
          </a:xfrm>
          <a:prstGeom prst="rect">
            <a:avLst/>
          </a:prstGeom>
        </p:spPr>
      </p:pic>
      <p:sp>
        <p:nvSpPr>
          <p:cNvPr id="7" name="TekstSylinder 6"/>
          <p:cNvSpPr txBox="1"/>
          <p:nvPr userDrawn="1"/>
        </p:nvSpPr>
        <p:spPr>
          <a:xfrm>
            <a:off x="0" y="-306000"/>
            <a:ext cx="2987675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</a:t>
            </a:r>
            <a:r>
              <a:rPr lang="nb-NO" sz="1200" dirty="0" smtClean="0"/>
              <a:t>Sluttside </a:t>
            </a:r>
            <a:endParaRPr lang="nb-NO" sz="1200" dirty="0"/>
          </a:p>
        </p:txBody>
      </p:sp>
      <p:sp>
        <p:nvSpPr>
          <p:cNvPr id="10" name="Tittel 1"/>
          <p:cNvSpPr>
            <a:spLocks noGrp="1"/>
          </p:cNvSpPr>
          <p:nvPr>
            <p:ph type="ctrTitle" hasCustomPrompt="1"/>
          </p:nvPr>
        </p:nvSpPr>
        <p:spPr>
          <a:xfrm>
            <a:off x="719138" y="1602451"/>
            <a:ext cx="7632700" cy="1114078"/>
          </a:xfrm>
        </p:spPr>
        <p:txBody>
          <a:bodyPr anchor="ctr" anchorCtr="0"/>
          <a:lstStyle>
            <a:lvl1pPr algn="ctr">
              <a:defRPr sz="3400" b="1" baseline="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Takk for oppmerksomheten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719138" y="3316782"/>
            <a:ext cx="7632700" cy="370892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Navn Foredragsholder</a:t>
            </a:r>
          </a:p>
          <a:p>
            <a:endParaRPr lang="nb-NO" dirty="0"/>
          </a:p>
        </p:txBody>
      </p:sp>
      <p:sp>
        <p:nvSpPr>
          <p:cNvPr id="12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4551956"/>
            <a:ext cx="7632700" cy="323850"/>
          </a:xfrm>
        </p:spPr>
        <p:txBody>
          <a:bodyPr/>
          <a:lstStyle>
            <a:lvl1pPr algn="ctr">
              <a:buNone/>
              <a:defRPr sz="1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 smtClean="0"/>
              <a:t>Sted og dato</a:t>
            </a:r>
          </a:p>
        </p:txBody>
      </p:sp>
      <p:sp>
        <p:nvSpPr>
          <p:cNvPr id="13" name="Plassholder for tekst 15"/>
          <p:cNvSpPr>
            <a:spLocks noGrp="1"/>
          </p:cNvSpPr>
          <p:nvPr>
            <p:ph type="body" sz="quarter" idx="17" hasCustomPrompt="1"/>
          </p:nvPr>
        </p:nvSpPr>
        <p:spPr>
          <a:xfrm>
            <a:off x="719138" y="3795686"/>
            <a:ext cx="7632000" cy="431800"/>
          </a:xfrm>
        </p:spPr>
        <p:txBody>
          <a:bodyPr/>
          <a:lstStyle>
            <a:lvl1pPr algn="ctr"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 smtClean="0"/>
              <a:t>Tittel, Avdelingsnavn</a:t>
            </a:r>
          </a:p>
        </p:txBody>
      </p:sp>
      <p:pic>
        <p:nvPicPr>
          <p:cNvPr id="14" name="Bilde 13" descr="NFD2CB00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148112" y="416712"/>
            <a:ext cx="2774753" cy="71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23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gelsk mal Startsid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1602451"/>
            <a:ext cx="9163050" cy="3536978"/>
          </a:xfrm>
          <a:prstGeom prst="rect">
            <a:avLst/>
          </a:prstGeom>
        </p:spPr>
      </p:pic>
      <p:sp>
        <p:nvSpPr>
          <p:cNvPr id="7" name="TekstSylinder 6"/>
          <p:cNvSpPr txBox="1"/>
          <p:nvPr userDrawn="1"/>
        </p:nvSpPr>
        <p:spPr>
          <a:xfrm>
            <a:off x="2" y="-306000"/>
            <a:ext cx="298767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 smtClean="0"/>
              <a:t>Engelsk </a:t>
            </a:r>
            <a:r>
              <a:rPr lang="nb-NO" sz="1200" dirty="0"/>
              <a:t>mal: </a:t>
            </a:r>
            <a:r>
              <a:rPr lang="nb-NO" sz="1200" dirty="0" smtClean="0"/>
              <a:t>Startside </a:t>
            </a:r>
            <a:endParaRPr lang="nb-NO" sz="1200" dirty="0"/>
          </a:p>
        </p:txBody>
      </p:sp>
      <p:sp>
        <p:nvSpPr>
          <p:cNvPr id="10" name="Tittel 1"/>
          <p:cNvSpPr>
            <a:spLocks noGrp="1"/>
          </p:cNvSpPr>
          <p:nvPr>
            <p:ph type="ctrTitle" hasCustomPrompt="1"/>
          </p:nvPr>
        </p:nvSpPr>
        <p:spPr>
          <a:xfrm>
            <a:off x="719138" y="1491431"/>
            <a:ext cx="7632700" cy="1470025"/>
          </a:xfrm>
        </p:spPr>
        <p:txBody>
          <a:bodyPr/>
          <a:lstStyle>
            <a:lvl1pPr algn="ctr">
              <a:defRPr sz="3400" b="1" baseline="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Tittel på presentasjon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719138" y="3316782"/>
            <a:ext cx="7632700" cy="370892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Navn Foredragsholder</a:t>
            </a:r>
          </a:p>
          <a:p>
            <a:endParaRPr lang="nb-NO" dirty="0"/>
          </a:p>
        </p:txBody>
      </p:sp>
      <p:sp>
        <p:nvSpPr>
          <p:cNvPr id="12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4551956"/>
            <a:ext cx="7632700" cy="323850"/>
          </a:xfrm>
        </p:spPr>
        <p:txBody>
          <a:bodyPr/>
          <a:lstStyle>
            <a:lvl1pPr algn="ctr">
              <a:buNone/>
              <a:defRPr sz="1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 smtClean="0"/>
              <a:t>Sted og dato</a:t>
            </a:r>
          </a:p>
        </p:txBody>
      </p:sp>
      <p:sp>
        <p:nvSpPr>
          <p:cNvPr id="13" name="Plassholder for tekst 15"/>
          <p:cNvSpPr>
            <a:spLocks noGrp="1"/>
          </p:cNvSpPr>
          <p:nvPr>
            <p:ph type="body" sz="quarter" idx="17" hasCustomPrompt="1"/>
          </p:nvPr>
        </p:nvSpPr>
        <p:spPr>
          <a:xfrm>
            <a:off x="719138" y="3795687"/>
            <a:ext cx="7632000" cy="431800"/>
          </a:xfrm>
        </p:spPr>
        <p:txBody>
          <a:bodyPr/>
          <a:lstStyle>
            <a:lvl1pPr algn="ctr"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 smtClean="0"/>
              <a:t>Tittel, Avdelingsnavn</a:t>
            </a:r>
          </a:p>
        </p:txBody>
      </p:sp>
      <p:pic>
        <p:nvPicPr>
          <p:cNvPr id="9" name="Bilde 8" descr="NFD2CE00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36472" y="416713"/>
            <a:ext cx="2395313" cy="84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74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elsk mal Startsid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1602451"/>
            <a:ext cx="9163050" cy="3536978"/>
          </a:xfrm>
          <a:prstGeom prst="rect">
            <a:avLst/>
          </a:prstGeom>
        </p:spPr>
      </p:pic>
      <p:sp>
        <p:nvSpPr>
          <p:cNvPr id="7" name="TekstSylinder 6"/>
          <p:cNvSpPr txBox="1"/>
          <p:nvPr userDrawn="1"/>
        </p:nvSpPr>
        <p:spPr>
          <a:xfrm>
            <a:off x="0" y="-306000"/>
            <a:ext cx="2987675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 smtClean="0"/>
              <a:t>Engelsk </a:t>
            </a:r>
            <a:r>
              <a:rPr lang="nb-NO" sz="1200" dirty="0"/>
              <a:t>mal: </a:t>
            </a:r>
            <a:r>
              <a:rPr lang="nb-NO" sz="1200" dirty="0" smtClean="0"/>
              <a:t>Startside </a:t>
            </a:r>
            <a:endParaRPr lang="nb-NO" sz="1200" dirty="0"/>
          </a:p>
        </p:txBody>
      </p:sp>
      <p:sp>
        <p:nvSpPr>
          <p:cNvPr id="10" name="Tittel 1"/>
          <p:cNvSpPr>
            <a:spLocks noGrp="1"/>
          </p:cNvSpPr>
          <p:nvPr>
            <p:ph type="ctrTitle" hasCustomPrompt="1"/>
          </p:nvPr>
        </p:nvSpPr>
        <p:spPr>
          <a:xfrm>
            <a:off x="719138" y="1491430"/>
            <a:ext cx="7632700" cy="1470025"/>
          </a:xfrm>
        </p:spPr>
        <p:txBody>
          <a:bodyPr/>
          <a:lstStyle>
            <a:lvl1pPr algn="ctr">
              <a:defRPr sz="3400" b="1" baseline="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Tittel på presentasjon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719138" y="3316782"/>
            <a:ext cx="7632700" cy="370892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Navn Foredragsholder</a:t>
            </a:r>
          </a:p>
          <a:p>
            <a:endParaRPr lang="nb-NO" dirty="0"/>
          </a:p>
        </p:txBody>
      </p:sp>
      <p:sp>
        <p:nvSpPr>
          <p:cNvPr id="12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4551956"/>
            <a:ext cx="7632700" cy="323850"/>
          </a:xfrm>
        </p:spPr>
        <p:txBody>
          <a:bodyPr/>
          <a:lstStyle>
            <a:lvl1pPr algn="ctr">
              <a:buNone/>
              <a:defRPr sz="1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 smtClean="0"/>
              <a:t>Sted og dato</a:t>
            </a:r>
          </a:p>
        </p:txBody>
      </p:sp>
      <p:sp>
        <p:nvSpPr>
          <p:cNvPr id="13" name="Plassholder for tekst 15"/>
          <p:cNvSpPr>
            <a:spLocks noGrp="1"/>
          </p:cNvSpPr>
          <p:nvPr>
            <p:ph type="body" sz="quarter" idx="17" hasCustomPrompt="1"/>
          </p:nvPr>
        </p:nvSpPr>
        <p:spPr>
          <a:xfrm>
            <a:off x="719138" y="3795686"/>
            <a:ext cx="7632000" cy="431800"/>
          </a:xfrm>
        </p:spPr>
        <p:txBody>
          <a:bodyPr/>
          <a:lstStyle>
            <a:lvl1pPr algn="ctr"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 smtClean="0"/>
              <a:t>Tittel, Avdelingsnavn</a:t>
            </a:r>
          </a:p>
        </p:txBody>
      </p:sp>
      <p:pic>
        <p:nvPicPr>
          <p:cNvPr id="9" name="Bilde 8" descr="NFD2CE00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36470" y="416712"/>
            <a:ext cx="2395313" cy="84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79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mal Temaoversi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8" y="-1"/>
            <a:ext cx="9161999" cy="5158957"/>
          </a:xfrm>
          <a:prstGeom prst="rect">
            <a:avLst/>
          </a:prstGeom>
        </p:spPr>
      </p:pic>
      <p:sp>
        <p:nvSpPr>
          <p:cNvPr id="3" name="TekstSylinder 2"/>
          <p:cNvSpPr txBox="1"/>
          <p:nvPr userDrawn="1"/>
        </p:nvSpPr>
        <p:spPr>
          <a:xfrm>
            <a:off x="0" y="-306000"/>
            <a:ext cx="2987675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 smtClean="0"/>
              <a:t>Engelsk </a:t>
            </a:r>
            <a:r>
              <a:rPr lang="nb-NO" sz="1200" dirty="0"/>
              <a:t>mal: </a:t>
            </a:r>
            <a:r>
              <a:rPr lang="nb-NO" sz="1200" dirty="0" smtClean="0"/>
              <a:t>Oversikt temaer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4120776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emaoversi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0" y="-306000"/>
            <a:ext cx="2987675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</a:t>
            </a:r>
            <a:r>
              <a:rPr lang="nb-NO" sz="1200" dirty="0" smtClean="0"/>
              <a:t>Oversikt temaer </a:t>
            </a:r>
            <a:endParaRPr lang="nb-NO" sz="1200" dirty="0"/>
          </a:p>
        </p:txBody>
      </p:sp>
      <p:pic>
        <p:nvPicPr>
          <p:cNvPr id="5" name="Plassholder for bilde 5"/>
          <p:cNvPicPr>
            <a:picLocks noGrp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" y="1"/>
            <a:ext cx="9134544" cy="5143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6010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mal Hvilebilde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0" y="0"/>
            <a:ext cx="9162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94638" y="1902774"/>
            <a:ext cx="7632000" cy="958500"/>
          </a:xfrm>
          <a:solidFill>
            <a:schemeClr val="bg1">
              <a:lumMod val="10000"/>
              <a:alpha val="31000"/>
            </a:schemeClr>
          </a:solidFill>
        </p:spPr>
        <p:txBody>
          <a:bodyPr/>
          <a:lstStyle>
            <a:lvl1pPr algn="ctr">
              <a:defRPr b="1">
                <a:solidFill>
                  <a:schemeClr val="bg2"/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0" y="-306000"/>
            <a:ext cx="2987675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 smtClean="0"/>
              <a:t>Engelsk </a:t>
            </a:r>
            <a:r>
              <a:rPr lang="nb-NO" sz="1200" dirty="0"/>
              <a:t>mal: </a:t>
            </a:r>
            <a:r>
              <a:rPr lang="nb-NO" sz="1200" dirty="0" smtClean="0"/>
              <a:t>Hvilebilde alt 1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2237724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mal Hvilebilde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8" y="0"/>
            <a:ext cx="9162000" cy="5158958"/>
          </a:xfrm>
          <a:prstGeom prst="rect">
            <a:avLst/>
          </a:prstGeom>
        </p:spPr>
      </p:pic>
      <p:sp>
        <p:nvSpPr>
          <p:cNvPr id="8" name="Tittel 1"/>
          <p:cNvSpPr txBox="1">
            <a:spLocks/>
          </p:cNvSpPr>
          <p:nvPr userDrawn="1"/>
        </p:nvSpPr>
        <p:spPr>
          <a:xfrm>
            <a:off x="594638" y="1902774"/>
            <a:ext cx="7632000" cy="9585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</p:spPr>
        <p:txBody>
          <a:bodyPr vert="horz" lIns="0" tIns="0" rIns="91440" bIns="45720" rtlCol="0" anchor="b" anchorCtr="0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0" y="-306000"/>
            <a:ext cx="2987675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 smtClean="0"/>
              <a:t>Engelsk </a:t>
            </a:r>
            <a:r>
              <a:rPr lang="nb-NO" sz="1200" dirty="0"/>
              <a:t>mal: </a:t>
            </a:r>
            <a:r>
              <a:rPr lang="nb-NO" sz="1200" dirty="0" smtClean="0"/>
              <a:t>Hvilebilde alt 2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344636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mal Hvilebilde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8" y="-1"/>
            <a:ext cx="9162000" cy="5158958"/>
          </a:xfrm>
          <a:prstGeom prst="rect">
            <a:avLst/>
          </a:prstGeom>
        </p:spPr>
      </p:pic>
      <p:sp>
        <p:nvSpPr>
          <p:cNvPr id="8" name="Tittel 1"/>
          <p:cNvSpPr txBox="1">
            <a:spLocks/>
          </p:cNvSpPr>
          <p:nvPr userDrawn="1"/>
        </p:nvSpPr>
        <p:spPr>
          <a:xfrm>
            <a:off x="594638" y="1902774"/>
            <a:ext cx="7632000" cy="958500"/>
          </a:xfrm>
          <a:prstGeom prst="rect">
            <a:avLst/>
          </a:prstGeom>
          <a:solidFill>
            <a:schemeClr val="bg1">
              <a:lumMod val="10000"/>
              <a:alpha val="37000"/>
            </a:schemeClr>
          </a:solidFill>
        </p:spPr>
        <p:txBody>
          <a:bodyPr vert="horz" lIns="0" tIns="0" rIns="91440" bIns="45720" rtlCol="0" anchor="b" anchorCtr="0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0" y="-306000"/>
            <a:ext cx="2987675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 smtClean="0"/>
              <a:t>Engelsk </a:t>
            </a:r>
            <a:r>
              <a:rPr lang="nb-NO" sz="1200" dirty="0"/>
              <a:t>mal: </a:t>
            </a:r>
            <a:r>
              <a:rPr lang="nb-NO" sz="1200" dirty="0" smtClean="0"/>
              <a:t>Hvilebilde alt 3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3623339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mal Intro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890" y="130260"/>
            <a:ext cx="8881901" cy="1230540"/>
          </a:xfrm>
          <a:prstGeom prst="rect">
            <a:avLst/>
          </a:prstGeom>
        </p:spPr>
      </p:pic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118AB7-EC1E-49E2-820E-1CF0842104FA}" type="datetime4">
              <a:rPr lang="nb-NO" smtClean="0"/>
              <a:pPr>
                <a:defRPr/>
              </a:pPr>
              <a:t>29. juni 2015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Tittel på presentasjon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-71438" y="-306000"/>
            <a:ext cx="4175126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 smtClean="0"/>
              <a:t>Engelsk </a:t>
            </a:r>
            <a:r>
              <a:rPr lang="nb-NO" sz="1200" dirty="0"/>
              <a:t>mal</a:t>
            </a:r>
            <a:r>
              <a:rPr lang="nb-NO" sz="1200" dirty="0" smtClean="0"/>
              <a:t>: Introside</a:t>
            </a:r>
            <a:endParaRPr lang="nb-NO" sz="1200" dirty="0"/>
          </a:p>
        </p:txBody>
      </p:sp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720000" y="259200"/>
            <a:ext cx="7632266" cy="947832"/>
          </a:xfrm>
        </p:spPr>
        <p:txBody>
          <a:bodyPr/>
          <a:lstStyle>
            <a:lvl1pPr algn="l">
              <a:defRPr b="0" baseline="0">
                <a:solidFill>
                  <a:schemeClr val="bg2"/>
                </a:solidFill>
              </a:defRPr>
            </a:lvl1pPr>
          </a:lstStyle>
          <a:p>
            <a:r>
              <a:rPr lang="nb-NO" dirty="0" smtClean="0"/>
              <a:t>Introside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20000" y="1592797"/>
            <a:ext cx="7631838" cy="302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-2160588" y="2683222"/>
            <a:ext cx="183673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bunntekst:</a:t>
            </a:r>
          </a:p>
          <a:p>
            <a:pPr>
              <a:defRPr/>
            </a:pPr>
            <a:r>
              <a:rPr lang="nb-NO" sz="1200" dirty="0"/>
              <a:t>For å </a:t>
            </a:r>
            <a:r>
              <a:rPr lang="nb-NO" sz="1200" dirty="0" smtClean="0"/>
              <a:t>sidenummer</a:t>
            </a:r>
            <a:r>
              <a:rPr lang="nb-NO" sz="1200" dirty="0"/>
              <a:t>, dato, </a:t>
            </a:r>
            <a:r>
              <a:rPr lang="nb-NO" sz="1200" dirty="0" smtClean="0"/>
              <a:t>og tittel </a:t>
            </a:r>
            <a:r>
              <a:rPr lang="nb-NO" sz="1200" dirty="0"/>
              <a:t>på presentasjon:</a:t>
            </a:r>
          </a:p>
          <a:p>
            <a:pPr>
              <a:defRPr/>
            </a:pPr>
            <a:r>
              <a:rPr lang="nb-NO" sz="1200" dirty="0"/>
              <a:t>Klikk  på</a:t>
            </a:r>
          </a:p>
          <a:p>
            <a:pPr>
              <a:defRPr/>
            </a:pPr>
            <a:r>
              <a:rPr lang="nb-NO" sz="1200" dirty="0"/>
              <a:t>”Sett Inn” -&gt; Topp og bunntekst -&gt; Huk av for ønsket tekst.</a:t>
            </a:r>
          </a:p>
        </p:txBody>
      </p:sp>
      <p:cxnSp>
        <p:nvCxnSpPr>
          <p:cNvPr id="11" name="Vinkel 10"/>
          <p:cNvCxnSpPr/>
          <p:nvPr userDrawn="1"/>
        </p:nvCxnSpPr>
        <p:spPr>
          <a:xfrm>
            <a:off x="-1152525" y="4292947"/>
            <a:ext cx="828675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Sylinder 1"/>
          <p:cNvSpPr txBox="1"/>
          <p:nvPr userDrawn="1"/>
        </p:nvSpPr>
        <p:spPr>
          <a:xfrm>
            <a:off x="-434117" y="145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92466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mal Tekst med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118AB7-EC1E-49E2-820E-1CF0842104FA}" type="datetime4">
              <a:rPr lang="nb-NO" smtClean="0"/>
              <a:pPr>
                <a:defRPr/>
              </a:pPr>
              <a:t>29. juni 2015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Tittel på presentasjon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-71438" y="-306000"/>
            <a:ext cx="4175126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 smtClean="0"/>
              <a:t>Engelsk </a:t>
            </a:r>
            <a:r>
              <a:rPr lang="nb-NO" sz="1200" dirty="0"/>
              <a:t>mal</a:t>
            </a:r>
            <a:r>
              <a:rPr lang="nb-NO" sz="1200" dirty="0" smtClean="0"/>
              <a:t>: Tekst </a:t>
            </a:r>
            <a:r>
              <a:rPr lang="nb-NO" sz="1200" dirty="0"/>
              <a:t>med </a:t>
            </a:r>
            <a:r>
              <a:rPr lang="nb-NO" sz="1200" dirty="0" smtClean="0"/>
              <a:t>kulepunkt</a:t>
            </a:r>
            <a:endParaRPr lang="nb-NO" sz="1200" dirty="0"/>
          </a:p>
        </p:txBody>
      </p:sp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720000" y="259200"/>
            <a:ext cx="7632266" cy="947832"/>
          </a:xfrm>
        </p:spPr>
        <p:txBody>
          <a:bodyPr/>
          <a:lstStyle>
            <a:lvl1pPr algn="l">
              <a:defRPr b="0" baseline="0">
                <a:solidFill>
                  <a:schemeClr val="bg2"/>
                </a:solidFill>
              </a:defRPr>
            </a:lvl1pPr>
          </a:lstStyle>
          <a:p>
            <a:r>
              <a:rPr lang="nb-NO" dirty="0" smtClean="0"/>
              <a:t>Introside kapittel 1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20000" y="1592797"/>
            <a:ext cx="7631838" cy="302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-2160588" y="2683222"/>
            <a:ext cx="183673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bunntekst:</a:t>
            </a:r>
          </a:p>
          <a:p>
            <a:pPr>
              <a:defRPr/>
            </a:pPr>
            <a:r>
              <a:rPr lang="nb-NO" sz="1200" dirty="0"/>
              <a:t>For å </a:t>
            </a:r>
            <a:r>
              <a:rPr lang="nb-NO" sz="1200" dirty="0" smtClean="0"/>
              <a:t>sidenummer</a:t>
            </a:r>
            <a:r>
              <a:rPr lang="nb-NO" sz="1200" dirty="0"/>
              <a:t>, dato, </a:t>
            </a:r>
            <a:r>
              <a:rPr lang="nb-NO" sz="1200" dirty="0" smtClean="0"/>
              <a:t>og tittel </a:t>
            </a:r>
            <a:r>
              <a:rPr lang="nb-NO" sz="1200" dirty="0"/>
              <a:t>på presentasjon:</a:t>
            </a:r>
          </a:p>
          <a:p>
            <a:pPr>
              <a:defRPr/>
            </a:pPr>
            <a:r>
              <a:rPr lang="nb-NO" sz="1200" dirty="0"/>
              <a:t>Klikk  på</a:t>
            </a:r>
          </a:p>
          <a:p>
            <a:pPr>
              <a:defRPr/>
            </a:pPr>
            <a:r>
              <a:rPr lang="nb-NO" sz="1200" dirty="0"/>
              <a:t>”Sett Inn” -&gt; Topp og bunntekst -&gt; Huk av for ønsket tekst.</a:t>
            </a:r>
          </a:p>
        </p:txBody>
      </p:sp>
      <p:cxnSp>
        <p:nvCxnSpPr>
          <p:cNvPr id="11" name="Vinkel 10"/>
          <p:cNvCxnSpPr/>
          <p:nvPr userDrawn="1"/>
        </p:nvCxnSpPr>
        <p:spPr>
          <a:xfrm>
            <a:off x="-1152525" y="4292947"/>
            <a:ext cx="828675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Sylinder 1"/>
          <p:cNvSpPr txBox="1"/>
          <p:nvPr userDrawn="1"/>
        </p:nvSpPr>
        <p:spPr>
          <a:xfrm>
            <a:off x="-434117" y="145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40586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ekst uten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118AB7-EC1E-49E2-820E-1CF0842104FA}" type="datetime4">
              <a:rPr lang="nb-NO" smtClean="0"/>
              <a:pPr>
                <a:defRPr/>
              </a:pPr>
              <a:t>29. juni 2015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Tittel på presentasjon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-71438" y="-305999"/>
            <a:ext cx="32750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1200" dirty="0" smtClean="0"/>
              <a:t>Engelsk </a:t>
            </a:r>
            <a:r>
              <a:rPr lang="nb-NO" sz="1200" dirty="0"/>
              <a:t>mal: Tekst uten </a:t>
            </a:r>
            <a:r>
              <a:rPr lang="nb-NO" sz="1200" dirty="0" smtClean="0"/>
              <a:t>kulepunkt</a:t>
            </a:r>
            <a:endParaRPr lang="nb-NO" sz="1200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720000" y="1592795"/>
            <a:ext cx="7631838" cy="302400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9" name="Tittel 1"/>
          <p:cNvSpPr>
            <a:spLocks noGrp="1"/>
          </p:cNvSpPr>
          <p:nvPr>
            <p:ph type="title" hasCustomPrompt="1"/>
          </p:nvPr>
        </p:nvSpPr>
        <p:spPr>
          <a:xfrm>
            <a:off x="719572" y="296652"/>
            <a:ext cx="7632266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nb-NO" dirty="0" smtClean="0"/>
              <a:t>Generell side kapittel 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3641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 mal Tekst med 1 vertikal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3635896" y="4788272"/>
            <a:ext cx="1952104" cy="355600"/>
          </a:xfrm>
        </p:spPr>
        <p:txBody>
          <a:bodyPr/>
          <a:lstStyle/>
          <a:p>
            <a:pPr>
              <a:defRPr/>
            </a:pPr>
            <a:fld id="{35118AB7-EC1E-49E2-820E-1CF0842104FA}" type="datetime4">
              <a:rPr lang="nb-NO" smtClean="0"/>
              <a:pPr>
                <a:defRPr/>
              </a:pPr>
              <a:t>29. juni 2015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Tittel på presentasjon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-71438" y="-304800"/>
            <a:ext cx="7596188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 smtClean="0"/>
              <a:t>Engelsk </a:t>
            </a:r>
            <a:r>
              <a:rPr lang="nb-NO" sz="1200" dirty="0"/>
              <a:t>mal: Tekst med </a:t>
            </a:r>
            <a:r>
              <a:rPr lang="nb-NO" sz="1200" dirty="0" smtClean="0"/>
              <a:t>kulepunkt </a:t>
            </a:r>
            <a:r>
              <a:rPr lang="nb-NO" sz="1200" dirty="0"/>
              <a:t>- 1 vertikalt bilde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20000" y="1592796"/>
            <a:ext cx="4868000" cy="300823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5904000" y="0"/>
            <a:ext cx="3240000" cy="4788272"/>
          </a:xfrm>
          <a:solidFill>
            <a:srgbClr val="E6E7E8"/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12" name="Tittel 1"/>
          <p:cNvSpPr>
            <a:spLocks noGrp="1"/>
          </p:cNvSpPr>
          <p:nvPr>
            <p:ph type="title"/>
          </p:nvPr>
        </p:nvSpPr>
        <p:spPr>
          <a:xfrm>
            <a:off x="719572" y="296652"/>
            <a:ext cx="4868428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3172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 mal Tekst me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5904000" y="2383244"/>
            <a:ext cx="3240000" cy="241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118AB7-EC1E-49E2-820E-1CF0842104FA}" type="datetime4">
              <a:rPr lang="nb-NO" smtClean="0"/>
              <a:pPr>
                <a:defRPr/>
              </a:pPr>
              <a:t>29. juni 2015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Tittel på presentasjon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6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5904000" y="0"/>
            <a:ext cx="3240000" cy="2376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8" name="TekstSylinder 7"/>
          <p:cNvSpPr txBox="1"/>
          <p:nvPr userDrawn="1"/>
        </p:nvSpPr>
        <p:spPr>
          <a:xfrm>
            <a:off x="-18140" y="-346490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 smtClean="0"/>
              <a:t>Engelsk</a:t>
            </a:r>
            <a:r>
              <a:rPr lang="nb-NO" sz="1200" dirty="0" smtClean="0">
                <a:solidFill>
                  <a:srgbClr val="523629"/>
                </a:solidFill>
              </a:rPr>
              <a:t> </a:t>
            </a:r>
            <a:r>
              <a:rPr lang="nb-NO" sz="1200" dirty="0">
                <a:solidFill>
                  <a:srgbClr val="523629"/>
                </a:solidFill>
              </a:rPr>
              <a:t>mal: Tekst </a:t>
            </a:r>
            <a:r>
              <a:rPr lang="nb-NO" sz="1200" dirty="0" smtClean="0">
                <a:solidFill>
                  <a:srgbClr val="523629"/>
                </a:solidFill>
              </a:rPr>
              <a:t> med to </a:t>
            </a:r>
            <a:r>
              <a:rPr lang="nb-NO" sz="1200" baseline="0" dirty="0" smtClean="0">
                <a:solidFill>
                  <a:srgbClr val="523629"/>
                </a:solidFill>
              </a:rPr>
              <a:t>bilder</a:t>
            </a:r>
            <a:endParaRPr lang="nb-NO" sz="1200" dirty="0">
              <a:solidFill>
                <a:srgbClr val="523629"/>
              </a:solidFill>
            </a:endParaRPr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720000" y="1592796"/>
            <a:ext cx="4868000" cy="300823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3" name="Tittel 1"/>
          <p:cNvSpPr>
            <a:spLocks noGrp="1"/>
          </p:cNvSpPr>
          <p:nvPr>
            <p:ph type="title"/>
          </p:nvPr>
        </p:nvSpPr>
        <p:spPr>
          <a:xfrm>
            <a:off x="719572" y="296652"/>
            <a:ext cx="4868428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3984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 mal Tekst med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118AB7-EC1E-49E2-820E-1CF0842104FA}" type="datetime4">
              <a:rPr lang="nb-NO" smtClean="0"/>
              <a:pPr>
                <a:defRPr/>
              </a:pPr>
              <a:t>29. juni 2015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Tittel på presentasjon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6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3091540"/>
            <a:ext cx="2235201" cy="205195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7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2235201" y="3091541"/>
            <a:ext cx="2325911" cy="205195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5"/>
          </p:nvPr>
        </p:nvSpPr>
        <p:spPr>
          <a:xfrm>
            <a:off x="4561112" y="3091541"/>
            <a:ext cx="2325911" cy="205195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6"/>
          </p:nvPr>
        </p:nvSpPr>
        <p:spPr>
          <a:xfrm>
            <a:off x="6887023" y="3091541"/>
            <a:ext cx="2256977" cy="205195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-18140" y="-346490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 smtClean="0"/>
              <a:t>Engelsk</a:t>
            </a:r>
            <a:r>
              <a:rPr lang="nb-NO" sz="1200" dirty="0" smtClean="0">
                <a:solidFill>
                  <a:srgbClr val="523629"/>
                </a:solidFill>
              </a:rPr>
              <a:t> </a:t>
            </a:r>
            <a:r>
              <a:rPr lang="nb-NO" sz="1200" dirty="0">
                <a:solidFill>
                  <a:srgbClr val="523629"/>
                </a:solidFill>
              </a:rPr>
              <a:t>mal: Tekst </a:t>
            </a:r>
            <a:r>
              <a:rPr lang="nb-NO" sz="1200" dirty="0" smtClean="0">
                <a:solidFill>
                  <a:srgbClr val="523629"/>
                </a:solidFill>
              </a:rPr>
              <a:t> med fire </a:t>
            </a:r>
            <a:r>
              <a:rPr lang="nb-NO" sz="1200" baseline="0" dirty="0" smtClean="0">
                <a:solidFill>
                  <a:srgbClr val="523629"/>
                </a:solidFill>
              </a:rPr>
              <a:t>bilder</a:t>
            </a:r>
            <a:endParaRPr lang="nb-NO" sz="1200" dirty="0">
              <a:solidFill>
                <a:srgbClr val="5236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11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 mal 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9144000" cy="51435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-18140" y="-346490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 smtClean="0"/>
              <a:t>Engelsk</a:t>
            </a:r>
            <a:r>
              <a:rPr lang="nb-NO" sz="1200" dirty="0" smtClean="0">
                <a:solidFill>
                  <a:srgbClr val="523629"/>
                </a:solidFill>
              </a:rPr>
              <a:t> </a:t>
            </a:r>
            <a:r>
              <a:rPr lang="nb-NO" sz="1200" dirty="0">
                <a:solidFill>
                  <a:srgbClr val="523629"/>
                </a:solidFill>
              </a:rPr>
              <a:t>mal: </a:t>
            </a:r>
            <a:r>
              <a:rPr lang="nb-NO" sz="1200" u="sng" baseline="0" dirty="0" smtClean="0">
                <a:solidFill>
                  <a:srgbClr val="523629"/>
                </a:solidFill>
              </a:rPr>
              <a:t>U</a:t>
            </a:r>
            <a:r>
              <a:rPr lang="nb-NO" sz="1200" baseline="0" dirty="0" smtClean="0">
                <a:solidFill>
                  <a:srgbClr val="523629"/>
                </a:solidFill>
              </a:rPr>
              <a:t>tfallende bilde</a:t>
            </a:r>
            <a:endParaRPr lang="nb-NO" sz="1200" dirty="0">
              <a:solidFill>
                <a:srgbClr val="523629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5662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Hvilebilde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0" y="0"/>
            <a:ext cx="9162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94638" y="1902774"/>
            <a:ext cx="7632000" cy="958500"/>
          </a:xfrm>
          <a:solidFill>
            <a:schemeClr val="bg1">
              <a:lumMod val="10000"/>
              <a:alpha val="31000"/>
            </a:schemeClr>
          </a:solidFill>
        </p:spPr>
        <p:txBody>
          <a:bodyPr/>
          <a:lstStyle>
            <a:lvl1pPr algn="ctr"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9" name="TekstSylinder 8"/>
          <p:cNvSpPr txBox="1"/>
          <p:nvPr userDrawn="1"/>
        </p:nvSpPr>
        <p:spPr>
          <a:xfrm>
            <a:off x="0" y="-306000"/>
            <a:ext cx="2987675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</a:t>
            </a:r>
            <a:r>
              <a:rPr lang="nb-NO" sz="1200" dirty="0" smtClean="0"/>
              <a:t>Hvilebilde alt 1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4247333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mal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118AB7-EC1E-49E2-820E-1CF0842104FA}" type="datetime4">
              <a:rPr lang="nb-NO" smtClean="0"/>
              <a:pPr>
                <a:defRPr/>
              </a:pPr>
              <a:t>29. juni 2015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Tittel på presentasjon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6" name="Plassholder for diagram 10"/>
          <p:cNvSpPr>
            <a:spLocks noGrp="1"/>
          </p:cNvSpPr>
          <p:nvPr>
            <p:ph type="chart" sz="quarter" idx="13"/>
          </p:nvPr>
        </p:nvSpPr>
        <p:spPr>
          <a:xfrm>
            <a:off x="720001" y="1322388"/>
            <a:ext cx="7632000" cy="3278641"/>
          </a:xfrm>
        </p:spPr>
        <p:txBody>
          <a:bodyPr/>
          <a:lstStyle/>
          <a:p>
            <a:r>
              <a:rPr lang="nb-NO" smtClean="0"/>
              <a:t>Klikk ikonet for å legge til et diagram</a:t>
            </a:r>
            <a:endParaRPr lang="nb-NO"/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-18140" y="-346490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 smtClean="0"/>
              <a:t>Engelsk</a:t>
            </a:r>
            <a:r>
              <a:rPr lang="nb-NO" sz="1200" dirty="0" smtClean="0">
                <a:solidFill>
                  <a:srgbClr val="523629"/>
                </a:solidFill>
              </a:rPr>
              <a:t> </a:t>
            </a:r>
            <a:r>
              <a:rPr lang="nb-NO" sz="1200" dirty="0">
                <a:solidFill>
                  <a:srgbClr val="523629"/>
                </a:solidFill>
              </a:rPr>
              <a:t>mal: </a:t>
            </a:r>
            <a:r>
              <a:rPr lang="nb-NO" sz="1200" dirty="0" smtClean="0">
                <a:solidFill>
                  <a:srgbClr val="523629"/>
                </a:solidFill>
              </a:rPr>
              <a:t>Diagram</a:t>
            </a:r>
            <a:endParaRPr lang="nb-NO" sz="1200" dirty="0">
              <a:solidFill>
                <a:srgbClr val="523629"/>
              </a:solidFill>
            </a:endParaRP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632000" cy="9585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82895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 mal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632000" cy="9585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118AB7-EC1E-49E2-820E-1CF0842104FA}" type="datetime4">
              <a:rPr lang="nb-NO" smtClean="0"/>
              <a:pPr>
                <a:defRPr/>
              </a:pPr>
              <a:t>29. juni 2015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Tittel på presentasjon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7" name="Plassholder for tabell 8"/>
          <p:cNvSpPr>
            <a:spLocks noGrp="1"/>
          </p:cNvSpPr>
          <p:nvPr>
            <p:ph type="tbl" sz="quarter" idx="14"/>
          </p:nvPr>
        </p:nvSpPr>
        <p:spPr>
          <a:xfrm>
            <a:off x="720001" y="1322760"/>
            <a:ext cx="7632000" cy="3278269"/>
          </a:xfrm>
        </p:spPr>
        <p:txBody>
          <a:bodyPr/>
          <a:lstStyle/>
          <a:p>
            <a:r>
              <a:rPr lang="nb-NO" smtClean="0"/>
              <a:t>Klikk ikonet for å legge til en tabell</a:t>
            </a:r>
            <a:endParaRPr lang="nb-NO"/>
          </a:p>
        </p:txBody>
      </p:sp>
      <p:sp>
        <p:nvSpPr>
          <p:cNvPr id="8" name="TekstSylinder 7"/>
          <p:cNvSpPr txBox="1"/>
          <p:nvPr userDrawn="1"/>
        </p:nvSpPr>
        <p:spPr>
          <a:xfrm>
            <a:off x="-18140" y="-346490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 smtClean="0"/>
              <a:t>Engelsk</a:t>
            </a:r>
            <a:r>
              <a:rPr lang="nb-NO" sz="1200" dirty="0" smtClean="0">
                <a:solidFill>
                  <a:srgbClr val="523629"/>
                </a:solidFill>
              </a:rPr>
              <a:t> </a:t>
            </a:r>
            <a:r>
              <a:rPr lang="nb-NO" sz="1200" dirty="0">
                <a:solidFill>
                  <a:srgbClr val="523629"/>
                </a:solidFill>
              </a:rPr>
              <a:t>mal: </a:t>
            </a:r>
            <a:r>
              <a:rPr lang="nb-NO" sz="1200" dirty="0" smtClean="0">
                <a:solidFill>
                  <a:srgbClr val="523629"/>
                </a:solidFill>
              </a:rPr>
              <a:t>Tabell</a:t>
            </a:r>
            <a:endParaRPr lang="nb-NO" sz="1200" dirty="0">
              <a:solidFill>
                <a:srgbClr val="5236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8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mal To innholdsdeler/sammenli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632000" cy="9585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118AB7-EC1E-49E2-820E-1CF0842104FA}" type="datetime4">
              <a:rPr lang="nb-NO" smtClean="0"/>
              <a:pPr>
                <a:defRPr/>
              </a:pPr>
              <a:t>29. juni 2015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Tittel på presentasjon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-18140" y="-346490"/>
            <a:ext cx="3879847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1200" dirty="0" smtClean="0"/>
              <a:t>Engelsk </a:t>
            </a:r>
            <a:r>
              <a:rPr lang="nb-NO" sz="1200" dirty="0" smtClean="0">
                <a:solidFill>
                  <a:srgbClr val="523629"/>
                </a:solidFill>
              </a:rPr>
              <a:t>mal</a:t>
            </a:r>
            <a:r>
              <a:rPr lang="nb-NO" sz="1200" dirty="0">
                <a:solidFill>
                  <a:srgbClr val="523629"/>
                </a:solidFill>
              </a:rPr>
              <a:t>: </a:t>
            </a:r>
            <a:r>
              <a:rPr lang="nb-NO" sz="1200" dirty="0" smtClean="0">
                <a:solidFill>
                  <a:srgbClr val="523629"/>
                </a:solidFill>
              </a:rPr>
              <a:t>to innholdsdeler</a:t>
            </a:r>
            <a:r>
              <a:rPr lang="nb-NO" sz="1200" baseline="0" dirty="0" smtClean="0">
                <a:solidFill>
                  <a:srgbClr val="523629"/>
                </a:solidFill>
              </a:rPr>
              <a:t> </a:t>
            </a:r>
            <a:r>
              <a:rPr lang="nb-NO" sz="1200" dirty="0" smtClean="0">
                <a:solidFill>
                  <a:srgbClr val="523629"/>
                </a:solidFill>
              </a:rPr>
              <a:t>/ sammenlikning</a:t>
            </a:r>
            <a:endParaRPr lang="nb-NO" sz="1200" dirty="0">
              <a:solidFill>
                <a:srgbClr val="523629"/>
              </a:solidFill>
            </a:endParaRPr>
          </a:p>
        </p:txBody>
      </p:sp>
      <p:sp>
        <p:nvSpPr>
          <p:cNvPr id="7" name="Plassholder for innhold 2"/>
          <p:cNvSpPr>
            <a:spLocks noGrp="1"/>
          </p:cNvSpPr>
          <p:nvPr>
            <p:ph sz="half" idx="1"/>
          </p:nvPr>
        </p:nvSpPr>
        <p:spPr>
          <a:xfrm>
            <a:off x="720000" y="1323001"/>
            <a:ext cx="3793943" cy="32489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2"/>
          </p:nvPr>
        </p:nvSpPr>
        <p:spPr>
          <a:xfrm>
            <a:off x="4688114" y="1323001"/>
            <a:ext cx="3663886" cy="32489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151949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elsk mal Slut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1602451"/>
            <a:ext cx="9163050" cy="3536978"/>
          </a:xfrm>
          <a:prstGeom prst="rect">
            <a:avLst/>
          </a:prstGeom>
        </p:spPr>
      </p:pic>
      <p:sp>
        <p:nvSpPr>
          <p:cNvPr id="7" name="TekstSylinder 6"/>
          <p:cNvSpPr txBox="1"/>
          <p:nvPr userDrawn="1"/>
        </p:nvSpPr>
        <p:spPr>
          <a:xfrm>
            <a:off x="0" y="-306000"/>
            <a:ext cx="2987675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 smtClean="0"/>
              <a:t>Engelsk </a:t>
            </a:r>
            <a:r>
              <a:rPr lang="nb-NO" sz="1200" dirty="0"/>
              <a:t>mal: </a:t>
            </a:r>
            <a:r>
              <a:rPr lang="nb-NO" sz="1200" dirty="0" smtClean="0"/>
              <a:t>Sluttside </a:t>
            </a:r>
            <a:endParaRPr lang="nb-NO" sz="1200" dirty="0"/>
          </a:p>
        </p:txBody>
      </p:sp>
      <p:sp>
        <p:nvSpPr>
          <p:cNvPr id="10" name="Tittel 1"/>
          <p:cNvSpPr>
            <a:spLocks noGrp="1"/>
          </p:cNvSpPr>
          <p:nvPr>
            <p:ph type="ctrTitle" hasCustomPrompt="1"/>
          </p:nvPr>
        </p:nvSpPr>
        <p:spPr>
          <a:xfrm>
            <a:off x="719138" y="1602451"/>
            <a:ext cx="7632700" cy="1114078"/>
          </a:xfrm>
        </p:spPr>
        <p:txBody>
          <a:bodyPr anchor="ctr" anchorCtr="0"/>
          <a:lstStyle>
            <a:lvl1pPr algn="ctr">
              <a:defRPr sz="3400" b="1" baseline="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Takk for oppmerksomheten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719138" y="3316782"/>
            <a:ext cx="7632700" cy="370892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Navn Foredragsholder</a:t>
            </a:r>
          </a:p>
          <a:p>
            <a:endParaRPr lang="nb-NO" dirty="0"/>
          </a:p>
        </p:txBody>
      </p:sp>
      <p:sp>
        <p:nvSpPr>
          <p:cNvPr id="12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4551956"/>
            <a:ext cx="7632700" cy="323850"/>
          </a:xfrm>
        </p:spPr>
        <p:txBody>
          <a:bodyPr/>
          <a:lstStyle>
            <a:lvl1pPr algn="ctr">
              <a:buNone/>
              <a:defRPr sz="1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 smtClean="0"/>
              <a:t>Sted og dato</a:t>
            </a:r>
          </a:p>
        </p:txBody>
      </p:sp>
      <p:sp>
        <p:nvSpPr>
          <p:cNvPr id="13" name="Plassholder for tekst 15"/>
          <p:cNvSpPr>
            <a:spLocks noGrp="1"/>
          </p:cNvSpPr>
          <p:nvPr>
            <p:ph type="body" sz="quarter" idx="17" hasCustomPrompt="1"/>
          </p:nvPr>
        </p:nvSpPr>
        <p:spPr>
          <a:xfrm>
            <a:off x="719138" y="3795686"/>
            <a:ext cx="7632000" cy="431800"/>
          </a:xfrm>
        </p:spPr>
        <p:txBody>
          <a:bodyPr/>
          <a:lstStyle>
            <a:lvl1pPr algn="ctr"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 smtClean="0"/>
              <a:t>Tittel, Avdelingsnavn</a:t>
            </a:r>
          </a:p>
        </p:txBody>
      </p:sp>
      <p:pic>
        <p:nvPicPr>
          <p:cNvPr id="14" name="Bilde 13" descr="NFD2CB00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148112" y="416712"/>
            <a:ext cx="2774753" cy="71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2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sk mal 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9144000" cy="51435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-18140" y="-346490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srgbClr val="523629"/>
                </a:solidFill>
              </a:rPr>
              <a:t>Norsk mal: </a:t>
            </a:r>
            <a:r>
              <a:rPr lang="nb-NO" sz="1200" u="sng" baseline="0" dirty="0" smtClean="0">
                <a:solidFill>
                  <a:srgbClr val="523629"/>
                </a:solidFill>
              </a:rPr>
              <a:t>U</a:t>
            </a:r>
            <a:r>
              <a:rPr lang="nb-NO" sz="1200" baseline="0" dirty="0" smtClean="0">
                <a:solidFill>
                  <a:srgbClr val="523629"/>
                </a:solidFill>
              </a:rPr>
              <a:t>tfallende bilde</a:t>
            </a:r>
            <a:endParaRPr lang="nb-NO" sz="1200" dirty="0">
              <a:solidFill>
                <a:srgbClr val="523629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87684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rsk mal Startsid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1602451"/>
            <a:ext cx="9163050" cy="3536978"/>
          </a:xfrm>
          <a:prstGeom prst="rect">
            <a:avLst/>
          </a:prstGeom>
        </p:spPr>
      </p:pic>
      <p:sp>
        <p:nvSpPr>
          <p:cNvPr id="7" name="TekstSylinder 6"/>
          <p:cNvSpPr txBox="1"/>
          <p:nvPr userDrawn="1"/>
        </p:nvSpPr>
        <p:spPr>
          <a:xfrm>
            <a:off x="2" y="-306000"/>
            <a:ext cx="298767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prstClr val="black"/>
                </a:solidFill>
              </a:rPr>
              <a:t>Norsk mal: </a:t>
            </a:r>
            <a:r>
              <a:rPr lang="nb-NO" sz="1200" dirty="0" smtClean="0">
                <a:solidFill>
                  <a:prstClr val="black"/>
                </a:solidFill>
              </a:rPr>
              <a:t>Startside </a:t>
            </a:r>
            <a:endParaRPr lang="nb-NO" sz="1200" dirty="0">
              <a:solidFill>
                <a:prstClr val="black"/>
              </a:solidFill>
            </a:endParaRPr>
          </a:p>
        </p:txBody>
      </p:sp>
      <p:sp>
        <p:nvSpPr>
          <p:cNvPr id="10" name="Tittel 1"/>
          <p:cNvSpPr>
            <a:spLocks noGrp="1"/>
          </p:cNvSpPr>
          <p:nvPr>
            <p:ph type="ctrTitle" hasCustomPrompt="1"/>
          </p:nvPr>
        </p:nvSpPr>
        <p:spPr>
          <a:xfrm>
            <a:off x="719138" y="1491431"/>
            <a:ext cx="7632700" cy="1470025"/>
          </a:xfrm>
        </p:spPr>
        <p:txBody>
          <a:bodyPr/>
          <a:lstStyle>
            <a:lvl1pPr algn="ctr">
              <a:defRPr sz="3400" b="1" baseline="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Tittel på presentasjon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719138" y="3316782"/>
            <a:ext cx="7632700" cy="370892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Navn Foredragsholder</a:t>
            </a:r>
          </a:p>
          <a:p>
            <a:endParaRPr lang="nb-NO" dirty="0"/>
          </a:p>
        </p:txBody>
      </p:sp>
      <p:sp>
        <p:nvSpPr>
          <p:cNvPr id="12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4551956"/>
            <a:ext cx="7632700" cy="323850"/>
          </a:xfrm>
        </p:spPr>
        <p:txBody>
          <a:bodyPr/>
          <a:lstStyle>
            <a:lvl1pPr algn="ctr">
              <a:buNone/>
              <a:defRPr sz="1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 smtClean="0"/>
              <a:t>Sted og dato</a:t>
            </a:r>
          </a:p>
        </p:txBody>
      </p:sp>
      <p:sp>
        <p:nvSpPr>
          <p:cNvPr id="13" name="Plassholder for tekst 15"/>
          <p:cNvSpPr>
            <a:spLocks noGrp="1"/>
          </p:cNvSpPr>
          <p:nvPr>
            <p:ph type="body" sz="quarter" idx="17" hasCustomPrompt="1"/>
          </p:nvPr>
        </p:nvSpPr>
        <p:spPr>
          <a:xfrm>
            <a:off x="719138" y="3795687"/>
            <a:ext cx="7632000" cy="431800"/>
          </a:xfrm>
        </p:spPr>
        <p:txBody>
          <a:bodyPr/>
          <a:lstStyle>
            <a:lvl1pPr algn="ctr"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 smtClean="0"/>
              <a:t>Tittel, Avdelingsnavn</a:t>
            </a:r>
          </a:p>
        </p:txBody>
      </p:sp>
      <p:pic>
        <p:nvPicPr>
          <p:cNvPr id="14" name="Bilde 13" descr="NFD2CB00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148114" y="416713"/>
            <a:ext cx="2774753" cy="71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53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emaoversi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8" y="-1"/>
            <a:ext cx="9161999" cy="5158958"/>
          </a:xfrm>
          <a:prstGeom prst="rect">
            <a:avLst/>
          </a:prstGeom>
        </p:spPr>
      </p:pic>
      <p:sp>
        <p:nvSpPr>
          <p:cNvPr id="4" name="TekstSylinder 3"/>
          <p:cNvSpPr txBox="1"/>
          <p:nvPr userDrawn="1"/>
        </p:nvSpPr>
        <p:spPr>
          <a:xfrm>
            <a:off x="2" y="-306000"/>
            <a:ext cx="298767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prstClr val="black"/>
                </a:solidFill>
              </a:rPr>
              <a:t>Norsk mal: </a:t>
            </a:r>
            <a:r>
              <a:rPr lang="nb-NO" sz="1200" dirty="0" smtClean="0">
                <a:solidFill>
                  <a:prstClr val="black"/>
                </a:solidFill>
              </a:rPr>
              <a:t>Oversikt temaer </a:t>
            </a:r>
            <a:endParaRPr lang="nb-NO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18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Hvilebilde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0" y="0"/>
            <a:ext cx="9162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94638" y="1902774"/>
            <a:ext cx="7632000" cy="958500"/>
          </a:xfrm>
          <a:solidFill>
            <a:schemeClr val="bg1">
              <a:lumMod val="10000"/>
              <a:alpha val="31000"/>
            </a:schemeClr>
          </a:solidFill>
        </p:spPr>
        <p:txBody>
          <a:bodyPr/>
          <a:lstStyle>
            <a:lvl1pPr algn="ctr">
              <a:defRPr b="1">
                <a:solidFill>
                  <a:schemeClr val="bg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9" name="TekstSylinder 8"/>
          <p:cNvSpPr txBox="1"/>
          <p:nvPr userDrawn="1"/>
        </p:nvSpPr>
        <p:spPr>
          <a:xfrm>
            <a:off x="2" y="-306000"/>
            <a:ext cx="298767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prstClr val="black"/>
                </a:solidFill>
              </a:rPr>
              <a:t>Norsk mal: </a:t>
            </a:r>
            <a:r>
              <a:rPr lang="nb-NO" sz="1200" dirty="0" smtClean="0">
                <a:solidFill>
                  <a:prstClr val="black"/>
                </a:solidFill>
              </a:rPr>
              <a:t>Hvilebilde alt 1 </a:t>
            </a:r>
            <a:endParaRPr lang="nb-NO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51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Hvilebilde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8" y="0"/>
            <a:ext cx="9162000" cy="5158958"/>
          </a:xfrm>
          <a:prstGeom prst="rect">
            <a:avLst/>
          </a:prstGeom>
        </p:spPr>
      </p:pic>
      <p:sp>
        <p:nvSpPr>
          <p:cNvPr id="8" name="Tittel 1"/>
          <p:cNvSpPr txBox="1">
            <a:spLocks/>
          </p:cNvSpPr>
          <p:nvPr userDrawn="1"/>
        </p:nvSpPr>
        <p:spPr>
          <a:xfrm>
            <a:off x="594638" y="1902774"/>
            <a:ext cx="7632000" cy="9585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</p:spPr>
        <p:txBody>
          <a:bodyPr vert="horz" lIns="0" tIns="0" rIns="91440" bIns="45720" rtlCol="0" anchor="b" anchorCtr="0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mtClean="0">
                <a:solidFill>
                  <a:srgbClr val="FFFFFF"/>
                </a:solidFill>
              </a:rPr>
              <a:t>Klikk for å redigere tittelstil</a:t>
            </a: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9" name="TekstSylinder 8"/>
          <p:cNvSpPr txBox="1"/>
          <p:nvPr userDrawn="1"/>
        </p:nvSpPr>
        <p:spPr>
          <a:xfrm>
            <a:off x="2" y="-306000"/>
            <a:ext cx="298767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prstClr val="black"/>
                </a:solidFill>
              </a:rPr>
              <a:t>Norsk mal: </a:t>
            </a:r>
            <a:r>
              <a:rPr lang="nb-NO" sz="1200" dirty="0" smtClean="0">
                <a:solidFill>
                  <a:prstClr val="black"/>
                </a:solidFill>
              </a:rPr>
              <a:t>Hvilebilde alt 2 </a:t>
            </a:r>
            <a:endParaRPr lang="nb-NO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5003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Hvilebilde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8" y="-1"/>
            <a:ext cx="9162000" cy="5158958"/>
          </a:xfrm>
          <a:prstGeom prst="rect">
            <a:avLst/>
          </a:prstGeom>
        </p:spPr>
      </p:pic>
      <p:sp>
        <p:nvSpPr>
          <p:cNvPr id="8" name="Tittel 1"/>
          <p:cNvSpPr txBox="1">
            <a:spLocks/>
          </p:cNvSpPr>
          <p:nvPr userDrawn="1"/>
        </p:nvSpPr>
        <p:spPr>
          <a:xfrm>
            <a:off x="594638" y="1902774"/>
            <a:ext cx="7632000" cy="958500"/>
          </a:xfrm>
          <a:prstGeom prst="rect">
            <a:avLst/>
          </a:prstGeom>
          <a:solidFill>
            <a:schemeClr val="bg1">
              <a:lumMod val="10000"/>
              <a:alpha val="37000"/>
            </a:schemeClr>
          </a:solidFill>
        </p:spPr>
        <p:txBody>
          <a:bodyPr vert="horz" lIns="0" tIns="0" rIns="91440" bIns="45720" rtlCol="0" anchor="b" anchorCtr="0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mtClean="0">
                <a:solidFill>
                  <a:srgbClr val="FFFFFF"/>
                </a:solidFill>
              </a:rPr>
              <a:t>Klikk for å redigere tittelstil</a:t>
            </a: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9" name="TekstSylinder 8"/>
          <p:cNvSpPr txBox="1"/>
          <p:nvPr userDrawn="1"/>
        </p:nvSpPr>
        <p:spPr>
          <a:xfrm>
            <a:off x="2" y="-306000"/>
            <a:ext cx="298767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prstClr val="black"/>
                </a:solidFill>
              </a:rPr>
              <a:t>Norsk mal: </a:t>
            </a:r>
            <a:r>
              <a:rPr lang="nb-NO" sz="1200" dirty="0" smtClean="0">
                <a:solidFill>
                  <a:prstClr val="black"/>
                </a:solidFill>
              </a:rPr>
              <a:t>Hvilebilde alt 3 </a:t>
            </a:r>
            <a:endParaRPr lang="nb-NO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150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Hvilebilde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8" y="0"/>
            <a:ext cx="9162000" cy="5158958"/>
          </a:xfrm>
          <a:prstGeom prst="rect">
            <a:avLst/>
          </a:prstGeom>
        </p:spPr>
      </p:pic>
      <p:sp>
        <p:nvSpPr>
          <p:cNvPr id="8" name="Tittel 1"/>
          <p:cNvSpPr txBox="1">
            <a:spLocks/>
          </p:cNvSpPr>
          <p:nvPr userDrawn="1"/>
        </p:nvSpPr>
        <p:spPr>
          <a:xfrm>
            <a:off x="594638" y="1902774"/>
            <a:ext cx="7632000" cy="9585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</p:spPr>
        <p:txBody>
          <a:bodyPr vert="horz" lIns="0" tIns="0" rIns="91440" bIns="45720" rtlCol="0" anchor="b" anchorCtr="0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9" name="TekstSylinder 8"/>
          <p:cNvSpPr txBox="1"/>
          <p:nvPr userDrawn="1"/>
        </p:nvSpPr>
        <p:spPr>
          <a:xfrm>
            <a:off x="0" y="-306000"/>
            <a:ext cx="2987675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</a:t>
            </a:r>
            <a:r>
              <a:rPr lang="nb-NO" sz="1200" dirty="0" smtClean="0"/>
              <a:t>Hvilebilde alt 2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7136690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Intro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892" y="130260"/>
            <a:ext cx="8881901" cy="1230540"/>
          </a:xfrm>
          <a:prstGeom prst="rect">
            <a:avLst/>
          </a:prstGeom>
        </p:spPr>
      </p:pic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>
              <a:solidFill>
                <a:srgbClr val="FFFFFF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-71438" y="-305999"/>
            <a:ext cx="4175126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prstClr val="black"/>
                </a:solidFill>
              </a:rPr>
              <a:t>Norsk mal</a:t>
            </a:r>
            <a:r>
              <a:rPr lang="nb-NO" sz="1200" dirty="0" smtClean="0">
                <a:solidFill>
                  <a:prstClr val="black"/>
                </a:solidFill>
              </a:rPr>
              <a:t>: Introside</a:t>
            </a:r>
            <a:endParaRPr lang="nb-NO" sz="1200" dirty="0">
              <a:solidFill>
                <a:prstClr val="black"/>
              </a:solidFill>
            </a:endParaRPr>
          </a:p>
        </p:txBody>
      </p:sp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720000" y="259200"/>
            <a:ext cx="7632266" cy="947832"/>
          </a:xfrm>
        </p:spPr>
        <p:txBody>
          <a:bodyPr/>
          <a:lstStyle>
            <a:lvl1pPr algn="l">
              <a:defRPr b="0" baseline="0">
                <a:solidFill>
                  <a:schemeClr val="bg2"/>
                </a:solidFill>
              </a:defRPr>
            </a:lvl1pPr>
          </a:lstStyle>
          <a:p>
            <a:r>
              <a:rPr lang="nb-NO" dirty="0" smtClean="0"/>
              <a:t>Introside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20000" y="1592797"/>
            <a:ext cx="7631838" cy="302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-2160588" y="2683222"/>
            <a:ext cx="183673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>
                <a:solidFill>
                  <a:prstClr val="black"/>
                </a:solidFill>
              </a:rPr>
              <a:t>Tips bunntekst:</a:t>
            </a:r>
          </a:p>
          <a:p>
            <a:pPr>
              <a:defRPr/>
            </a:pPr>
            <a:r>
              <a:rPr lang="nb-NO" sz="1200" dirty="0">
                <a:solidFill>
                  <a:prstClr val="black"/>
                </a:solidFill>
              </a:rPr>
              <a:t>For å </a:t>
            </a:r>
            <a:r>
              <a:rPr lang="nb-NO" sz="1200" dirty="0" smtClean="0">
                <a:solidFill>
                  <a:prstClr val="black"/>
                </a:solidFill>
              </a:rPr>
              <a:t>sidenummer</a:t>
            </a:r>
            <a:r>
              <a:rPr lang="nb-NO" sz="1200" dirty="0">
                <a:solidFill>
                  <a:prstClr val="black"/>
                </a:solidFill>
              </a:rPr>
              <a:t>, dato, </a:t>
            </a:r>
            <a:r>
              <a:rPr lang="nb-NO" sz="1200" dirty="0" smtClean="0">
                <a:solidFill>
                  <a:prstClr val="black"/>
                </a:solidFill>
              </a:rPr>
              <a:t>og tittel </a:t>
            </a:r>
            <a:r>
              <a:rPr lang="nb-NO" sz="1200" dirty="0">
                <a:solidFill>
                  <a:prstClr val="black"/>
                </a:solidFill>
              </a:rPr>
              <a:t>på presentasjon:</a:t>
            </a:r>
          </a:p>
          <a:p>
            <a:pPr>
              <a:defRPr/>
            </a:pPr>
            <a:r>
              <a:rPr lang="nb-NO" sz="1200" dirty="0">
                <a:solidFill>
                  <a:prstClr val="black"/>
                </a:solidFill>
              </a:rPr>
              <a:t>Klikk  på</a:t>
            </a:r>
          </a:p>
          <a:p>
            <a:pPr>
              <a:defRPr/>
            </a:pPr>
            <a:r>
              <a:rPr lang="nb-NO" sz="1200" dirty="0">
                <a:solidFill>
                  <a:prstClr val="black"/>
                </a:solidFill>
              </a:rPr>
              <a:t>”Sett Inn” -&gt; Topp og bunntekst -&gt; Huk av for ønsket tekst.</a:t>
            </a:r>
          </a:p>
        </p:txBody>
      </p:sp>
      <p:cxnSp>
        <p:nvCxnSpPr>
          <p:cNvPr id="11" name="Vinkel 10"/>
          <p:cNvCxnSpPr/>
          <p:nvPr userDrawn="1"/>
        </p:nvCxnSpPr>
        <p:spPr>
          <a:xfrm>
            <a:off x="-1152525" y="4292947"/>
            <a:ext cx="828675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Sylinder 1"/>
          <p:cNvSpPr txBox="1"/>
          <p:nvPr userDrawn="1"/>
        </p:nvSpPr>
        <p:spPr>
          <a:xfrm>
            <a:off x="-434117" y="145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444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ekst med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>
              <a:solidFill>
                <a:srgbClr val="FFFFFF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-71438" y="-305999"/>
            <a:ext cx="4175126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prstClr val="black"/>
                </a:solidFill>
              </a:rPr>
              <a:t>Norsk mal</a:t>
            </a:r>
            <a:r>
              <a:rPr lang="nb-NO" sz="1200" dirty="0" smtClean="0">
                <a:solidFill>
                  <a:prstClr val="black"/>
                </a:solidFill>
              </a:rPr>
              <a:t>: Tekst </a:t>
            </a:r>
            <a:r>
              <a:rPr lang="nb-NO" sz="1200" dirty="0">
                <a:solidFill>
                  <a:prstClr val="black"/>
                </a:solidFill>
              </a:rPr>
              <a:t>med </a:t>
            </a:r>
            <a:r>
              <a:rPr lang="nb-NO" sz="1200" dirty="0" err="1" smtClean="0">
                <a:solidFill>
                  <a:prstClr val="black"/>
                </a:solidFill>
              </a:rPr>
              <a:t>kulepunkt</a:t>
            </a:r>
            <a:endParaRPr lang="nb-NO" sz="1200" dirty="0">
              <a:solidFill>
                <a:prstClr val="black"/>
              </a:solidFill>
            </a:endParaRPr>
          </a:p>
        </p:txBody>
      </p:sp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720000" y="259200"/>
            <a:ext cx="7632266" cy="947832"/>
          </a:xfrm>
        </p:spPr>
        <p:txBody>
          <a:bodyPr/>
          <a:lstStyle>
            <a:lvl1pPr algn="l">
              <a:defRPr b="0" baseline="0">
                <a:solidFill>
                  <a:schemeClr val="bg2"/>
                </a:solidFill>
              </a:defRPr>
            </a:lvl1pPr>
          </a:lstStyle>
          <a:p>
            <a:r>
              <a:rPr lang="nb-NO" dirty="0" smtClean="0"/>
              <a:t>Introside kapittel 1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20000" y="1592797"/>
            <a:ext cx="7631838" cy="302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-2160588" y="2683222"/>
            <a:ext cx="183673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>
                <a:solidFill>
                  <a:prstClr val="black"/>
                </a:solidFill>
              </a:rPr>
              <a:t>Tips bunntekst:</a:t>
            </a:r>
          </a:p>
          <a:p>
            <a:pPr>
              <a:defRPr/>
            </a:pPr>
            <a:r>
              <a:rPr lang="nb-NO" sz="1200" dirty="0">
                <a:solidFill>
                  <a:prstClr val="black"/>
                </a:solidFill>
              </a:rPr>
              <a:t>For å </a:t>
            </a:r>
            <a:r>
              <a:rPr lang="nb-NO" sz="1200" dirty="0" smtClean="0">
                <a:solidFill>
                  <a:prstClr val="black"/>
                </a:solidFill>
              </a:rPr>
              <a:t>sidenummer</a:t>
            </a:r>
            <a:r>
              <a:rPr lang="nb-NO" sz="1200" dirty="0">
                <a:solidFill>
                  <a:prstClr val="black"/>
                </a:solidFill>
              </a:rPr>
              <a:t>, dato, </a:t>
            </a:r>
            <a:r>
              <a:rPr lang="nb-NO" sz="1200" dirty="0" smtClean="0">
                <a:solidFill>
                  <a:prstClr val="black"/>
                </a:solidFill>
              </a:rPr>
              <a:t>og tittel </a:t>
            </a:r>
            <a:r>
              <a:rPr lang="nb-NO" sz="1200" dirty="0">
                <a:solidFill>
                  <a:prstClr val="black"/>
                </a:solidFill>
              </a:rPr>
              <a:t>på presentasjon:</a:t>
            </a:r>
          </a:p>
          <a:p>
            <a:pPr>
              <a:defRPr/>
            </a:pPr>
            <a:r>
              <a:rPr lang="nb-NO" sz="1200" dirty="0">
                <a:solidFill>
                  <a:prstClr val="black"/>
                </a:solidFill>
              </a:rPr>
              <a:t>Klikk  på</a:t>
            </a:r>
          </a:p>
          <a:p>
            <a:pPr>
              <a:defRPr/>
            </a:pPr>
            <a:r>
              <a:rPr lang="nb-NO" sz="1200" dirty="0">
                <a:solidFill>
                  <a:prstClr val="black"/>
                </a:solidFill>
              </a:rPr>
              <a:t>”Sett Inn” -&gt; Topp og bunntekst -&gt; Huk av for ønsket tekst.</a:t>
            </a:r>
          </a:p>
        </p:txBody>
      </p:sp>
      <p:cxnSp>
        <p:nvCxnSpPr>
          <p:cNvPr id="11" name="Vinkel 10"/>
          <p:cNvCxnSpPr/>
          <p:nvPr userDrawn="1"/>
        </p:nvCxnSpPr>
        <p:spPr>
          <a:xfrm>
            <a:off x="-1152525" y="4292947"/>
            <a:ext cx="828675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Sylinder 1"/>
          <p:cNvSpPr txBox="1"/>
          <p:nvPr userDrawn="1"/>
        </p:nvSpPr>
        <p:spPr>
          <a:xfrm>
            <a:off x="-434117" y="145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322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ekst uten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>
              <a:solidFill>
                <a:srgbClr val="FFFFFF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-71438" y="-305998"/>
            <a:ext cx="32750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prstClr val="black"/>
                </a:solidFill>
              </a:rPr>
              <a:t>Norsk mal: Tekst uten </a:t>
            </a:r>
            <a:r>
              <a:rPr lang="nb-NO" sz="1200" dirty="0" err="1" smtClean="0">
                <a:solidFill>
                  <a:prstClr val="black"/>
                </a:solidFill>
              </a:rPr>
              <a:t>kulepunkt</a:t>
            </a:r>
            <a:endParaRPr lang="nb-NO" sz="1200" dirty="0">
              <a:solidFill>
                <a:prstClr val="black"/>
              </a:solidFill>
            </a:endParaRPr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720000" y="1592795"/>
            <a:ext cx="7631838" cy="302400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Tittel 1"/>
          <p:cNvSpPr>
            <a:spLocks noGrp="1"/>
          </p:cNvSpPr>
          <p:nvPr>
            <p:ph type="title" hasCustomPrompt="1"/>
          </p:nvPr>
        </p:nvSpPr>
        <p:spPr>
          <a:xfrm>
            <a:off x="719572" y="296652"/>
            <a:ext cx="7632266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nb-NO" dirty="0" smtClean="0"/>
              <a:t>Generell side kapittel 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224850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ekst med 1 vertikal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3635896" y="4788273"/>
            <a:ext cx="1952104" cy="355600"/>
          </a:xfrm>
        </p:spPr>
        <p:txBody>
          <a:bodyPr/>
          <a:lstStyle/>
          <a:p>
            <a:pPr>
              <a:defRPr/>
            </a:pP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>
              <a:solidFill>
                <a:srgbClr val="FFFFFF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-71438" y="-304800"/>
            <a:ext cx="7596188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prstClr val="black"/>
                </a:solidFill>
              </a:rPr>
              <a:t>Norsk mal: Tekst med </a:t>
            </a:r>
            <a:r>
              <a:rPr lang="nb-NO" sz="1200" dirty="0" err="1" smtClean="0">
                <a:solidFill>
                  <a:prstClr val="black"/>
                </a:solidFill>
              </a:rPr>
              <a:t>kulepunkt</a:t>
            </a:r>
            <a:r>
              <a:rPr lang="nb-NO" sz="1200" dirty="0" smtClean="0">
                <a:solidFill>
                  <a:prstClr val="black"/>
                </a:solidFill>
              </a:rPr>
              <a:t> </a:t>
            </a:r>
            <a:r>
              <a:rPr lang="nb-NO" sz="1200" dirty="0">
                <a:solidFill>
                  <a:prstClr val="black"/>
                </a:solidFill>
              </a:rPr>
              <a:t>- 1 vertikalt bilde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20000" y="1592797"/>
            <a:ext cx="4868000" cy="300823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5904000" y="1"/>
            <a:ext cx="3240000" cy="4788272"/>
          </a:xfrm>
          <a:solidFill>
            <a:srgbClr val="E6E7E8"/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12" name="Tittel 1"/>
          <p:cNvSpPr>
            <a:spLocks noGrp="1"/>
          </p:cNvSpPr>
          <p:nvPr>
            <p:ph type="title"/>
          </p:nvPr>
        </p:nvSpPr>
        <p:spPr>
          <a:xfrm>
            <a:off x="719572" y="296652"/>
            <a:ext cx="4868428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91184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ekst me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5904000" y="2383244"/>
            <a:ext cx="3240000" cy="241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>
              <a:solidFill>
                <a:srgbClr val="FFFFFF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6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5904000" y="0"/>
            <a:ext cx="3240000" cy="2376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8" name="TekstSylinder 7"/>
          <p:cNvSpPr txBox="1"/>
          <p:nvPr userDrawn="1"/>
        </p:nvSpPr>
        <p:spPr>
          <a:xfrm>
            <a:off x="-18140" y="-346489"/>
            <a:ext cx="3275013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srgbClr val="523629"/>
                </a:solidFill>
              </a:rPr>
              <a:t>Norsk mal: Tekst </a:t>
            </a:r>
            <a:r>
              <a:rPr lang="nb-NO" sz="1200" dirty="0" smtClean="0">
                <a:solidFill>
                  <a:srgbClr val="523629"/>
                </a:solidFill>
              </a:rPr>
              <a:t> med to bilder</a:t>
            </a:r>
            <a:endParaRPr lang="nb-NO" sz="1200" dirty="0">
              <a:solidFill>
                <a:srgbClr val="523629"/>
              </a:solidFill>
            </a:endParaRPr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720000" y="1592797"/>
            <a:ext cx="4868000" cy="300823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3" name="Tittel 1"/>
          <p:cNvSpPr>
            <a:spLocks noGrp="1"/>
          </p:cNvSpPr>
          <p:nvPr>
            <p:ph type="title"/>
          </p:nvPr>
        </p:nvSpPr>
        <p:spPr>
          <a:xfrm>
            <a:off x="719572" y="296652"/>
            <a:ext cx="4868428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97805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ekst med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>
              <a:solidFill>
                <a:srgbClr val="FFFFFF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6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2" y="3091541"/>
            <a:ext cx="2235201" cy="205195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7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2235203" y="3091541"/>
            <a:ext cx="2325911" cy="205195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5"/>
          </p:nvPr>
        </p:nvSpPr>
        <p:spPr>
          <a:xfrm>
            <a:off x="4561114" y="3091541"/>
            <a:ext cx="2325911" cy="205195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6"/>
          </p:nvPr>
        </p:nvSpPr>
        <p:spPr>
          <a:xfrm>
            <a:off x="6887025" y="3091541"/>
            <a:ext cx="2256977" cy="205195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-18140" y="-346489"/>
            <a:ext cx="3275013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srgbClr val="523629"/>
                </a:solidFill>
              </a:rPr>
              <a:t>Norsk mal: Tekst </a:t>
            </a:r>
            <a:r>
              <a:rPr lang="nb-NO" sz="1200" dirty="0" smtClean="0">
                <a:solidFill>
                  <a:srgbClr val="523629"/>
                </a:solidFill>
              </a:rPr>
              <a:t> med fire bilder</a:t>
            </a:r>
            <a:endParaRPr lang="nb-NO" sz="1200" dirty="0">
              <a:solidFill>
                <a:srgbClr val="5236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051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9144000" cy="51435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-18140" y="-346489"/>
            <a:ext cx="3275013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srgbClr val="523629"/>
                </a:solidFill>
              </a:rPr>
              <a:t>Norsk mal: </a:t>
            </a:r>
            <a:r>
              <a:rPr lang="nb-NO" sz="1200" u="sng" dirty="0" smtClean="0">
                <a:solidFill>
                  <a:srgbClr val="523629"/>
                </a:solidFill>
              </a:rPr>
              <a:t>U</a:t>
            </a:r>
            <a:r>
              <a:rPr lang="nb-NO" sz="1200" dirty="0" smtClean="0">
                <a:solidFill>
                  <a:srgbClr val="523629"/>
                </a:solidFill>
              </a:rPr>
              <a:t>tfallende bilde</a:t>
            </a:r>
            <a:endParaRPr lang="nb-NO" sz="1200" dirty="0">
              <a:solidFill>
                <a:srgbClr val="523629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9414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>
              <a:solidFill>
                <a:srgbClr val="FFFFFF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6" name="Plassholder for diagram 10"/>
          <p:cNvSpPr>
            <a:spLocks noGrp="1"/>
          </p:cNvSpPr>
          <p:nvPr>
            <p:ph type="chart" sz="quarter" idx="13"/>
          </p:nvPr>
        </p:nvSpPr>
        <p:spPr>
          <a:xfrm>
            <a:off x="720001" y="1322389"/>
            <a:ext cx="7632000" cy="3278641"/>
          </a:xfrm>
        </p:spPr>
        <p:txBody>
          <a:bodyPr/>
          <a:lstStyle/>
          <a:p>
            <a:r>
              <a:rPr lang="nb-NO" smtClean="0"/>
              <a:t>Klikk ikonet for å legge til et diagram</a:t>
            </a:r>
            <a:endParaRPr lang="nb-NO"/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-18140" y="-346489"/>
            <a:ext cx="3275013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srgbClr val="523629"/>
                </a:solidFill>
              </a:rPr>
              <a:t>Norsk mal: </a:t>
            </a:r>
            <a:r>
              <a:rPr lang="nb-NO" sz="1200" dirty="0" smtClean="0">
                <a:solidFill>
                  <a:srgbClr val="523629"/>
                </a:solidFill>
              </a:rPr>
              <a:t>Diagram</a:t>
            </a:r>
            <a:endParaRPr lang="nb-NO" sz="1200" dirty="0">
              <a:solidFill>
                <a:srgbClr val="523629"/>
              </a:solidFill>
            </a:endParaRP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632000" cy="9585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46897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632000" cy="9585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>
              <a:solidFill>
                <a:srgbClr val="FFFFFF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7" name="Plassholder for tabell 8"/>
          <p:cNvSpPr>
            <a:spLocks noGrp="1"/>
          </p:cNvSpPr>
          <p:nvPr>
            <p:ph type="tbl" sz="quarter" idx="14"/>
          </p:nvPr>
        </p:nvSpPr>
        <p:spPr>
          <a:xfrm>
            <a:off x="720001" y="1322761"/>
            <a:ext cx="7632000" cy="3278269"/>
          </a:xfrm>
        </p:spPr>
        <p:txBody>
          <a:bodyPr/>
          <a:lstStyle/>
          <a:p>
            <a:r>
              <a:rPr lang="nb-NO" smtClean="0"/>
              <a:t>Klikk ikonet for å legge til en tabell</a:t>
            </a:r>
            <a:endParaRPr lang="nb-NO"/>
          </a:p>
        </p:txBody>
      </p:sp>
      <p:sp>
        <p:nvSpPr>
          <p:cNvPr id="8" name="TekstSylinder 7"/>
          <p:cNvSpPr txBox="1"/>
          <p:nvPr userDrawn="1"/>
        </p:nvSpPr>
        <p:spPr>
          <a:xfrm>
            <a:off x="-18140" y="-346489"/>
            <a:ext cx="3275013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srgbClr val="523629"/>
                </a:solidFill>
              </a:rPr>
              <a:t>Norsk mal: </a:t>
            </a:r>
            <a:r>
              <a:rPr lang="nb-NO" sz="1200" dirty="0" smtClean="0">
                <a:solidFill>
                  <a:srgbClr val="523629"/>
                </a:solidFill>
              </a:rPr>
              <a:t>Tabell</a:t>
            </a:r>
            <a:endParaRPr lang="nb-NO" sz="1200" dirty="0">
              <a:solidFill>
                <a:srgbClr val="5236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246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o innholdsdeler/sammenli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632000" cy="9585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>
              <a:solidFill>
                <a:srgbClr val="FFFFFF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-18140" y="-346489"/>
            <a:ext cx="3275013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srgbClr val="523629"/>
                </a:solidFill>
              </a:rPr>
              <a:t>Norsk mal: </a:t>
            </a:r>
            <a:r>
              <a:rPr lang="nb-NO" sz="1200" dirty="0" smtClean="0">
                <a:solidFill>
                  <a:srgbClr val="523629"/>
                </a:solidFill>
              </a:rPr>
              <a:t>to innholdsdeler / sammenlikning</a:t>
            </a:r>
            <a:endParaRPr lang="nb-NO" sz="1200" dirty="0">
              <a:solidFill>
                <a:srgbClr val="523629"/>
              </a:solidFill>
            </a:endParaRPr>
          </a:p>
        </p:txBody>
      </p:sp>
      <p:sp>
        <p:nvSpPr>
          <p:cNvPr id="7" name="Plassholder for innhold 2"/>
          <p:cNvSpPr>
            <a:spLocks noGrp="1"/>
          </p:cNvSpPr>
          <p:nvPr>
            <p:ph sz="half" idx="1"/>
          </p:nvPr>
        </p:nvSpPr>
        <p:spPr>
          <a:xfrm>
            <a:off x="720002" y="1323002"/>
            <a:ext cx="3793943" cy="32489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2"/>
          </p:nvPr>
        </p:nvSpPr>
        <p:spPr>
          <a:xfrm>
            <a:off x="4688114" y="1323002"/>
            <a:ext cx="3663886" cy="32489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520546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Hvilebilde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8" y="-1"/>
            <a:ext cx="9162000" cy="5158958"/>
          </a:xfrm>
          <a:prstGeom prst="rect">
            <a:avLst/>
          </a:prstGeom>
        </p:spPr>
      </p:pic>
      <p:sp>
        <p:nvSpPr>
          <p:cNvPr id="8" name="Tittel 1"/>
          <p:cNvSpPr txBox="1">
            <a:spLocks/>
          </p:cNvSpPr>
          <p:nvPr userDrawn="1"/>
        </p:nvSpPr>
        <p:spPr>
          <a:xfrm>
            <a:off x="594638" y="1902774"/>
            <a:ext cx="7632000" cy="958500"/>
          </a:xfrm>
          <a:prstGeom prst="rect">
            <a:avLst/>
          </a:prstGeom>
          <a:solidFill>
            <a:schemeClr val="bg1">
              <a:lumMod val="10000"/>
              <a:alpha val="37000"/>
            </a:schemeClr>
          </a:solidFill>
        </p:spPr>
        <p:txBody>
          <a:bodyPr vert="horz" lIns="0" tIns="0" rIns="91440" bIns="45720" rtlCol="0" anchor="b" anchorCtr="0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9" name="TekstSylinder 8"/>
          <p:cNvSpPr txBox="1"/>
          <p:nvPr userDrawn="1"/>
        </p:nvSpPr>
        <p:spPr>
          <a:xfrm>
            <a:off x="0" y="-306000"/>
            <a:ext cx="2987675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</a:t>
            </a:r>
            <a:r>
              <a:rPr lang="nb-NO" sz="1200" dirty="0" smtClean="0"/>
              <a:t>Hvilebilde alt 3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211764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rsk mal Slut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1602451"/>
            <a:ext cx="9163050" cy="3536978"/>
          </a:xfrm>
          <a:prstGeom prst="rect">
            <a:avLst/>
          </a:prstGeom>
        </p:spPr>
      </p:pic>
      <p:sp>
        <p:nvSpPr>
          <p:cNvPr id="7" name="TekstSylinder 6"/>
          <p:cNvSpPr txBox="1"/>
          <p:nvPr userDrawn="1"/>
        </p:nvSpPr>
        <p:spPr>
          <a:xfrm>
            <a:off x="2" y="-306000"/>
            <a:ext cx="298767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solidFill>
                  <a:prstClr val="black"/>
                </a:solidFill>
              </a:rPr>
              <a:t>Norsk mal: </a:t>
            </a:r>
            <a:r>
              <a:rPr lang="nb-NO" sz="1200" dirty="0" smtClean="0">
                <a:solidFill>
                  <a:prstClr val="black"/>
                </a:solidFill>
              </a:rPr>
              <a:t>Sluttside </a:t>
            </a:r>
            <a:endParaRPr lang="nb-NO" sz="1200" dirty="0">
              <a:solidFill>
                <a:prstClr val="black"/>
              </a:solidFill>
            </a:endParaRPr>
          </a:p>
        </p:txBody>
      </p:sp>
      <p:sp>
        <p:nvSpPr>
          <p:cNvPr id="10" name="Tittel 1"/>
          <p:cNvSpPr>
            <a:spLocks noGrp="1"/>
          </p:cNvSpPr>
          <p:nvPr>
            <p:ph type="ctrTitle" hasCustomPrompt="1"/>
          </p:nvPr>
        </p:nvSpPr>
        <p:spPr>
          <a:xfrm>
            <a:off x="719138" y="1602452"/>
            <a:ext cx="7632700" cy="1114078"/>
          </a:xfrm>
        </p:spPr>
        <p:txBody>
          <a:bodyPr anchor="ctr" anchorCtr="0"/>
          <a:lstStyle>
            <a:lvl1pPr algn="ctr">
              <a:defRPr sz="3400" b="1" baseline="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Takk for oppmerksomheten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719138" y="3316782"/>
            <a:ext cx="7632700" cy="370892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Navn Foredragsholder</a:t>
            </a:r>
          </a:p>
          <a:p>
            <a:endParaRPr lang="nb-NO" dirty="0"/>
          </a:p>
        </p:txBody>
      </p:sp>
      <p:sp>
        <p:nvSpPr>
          <p:cNvPr id="12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4551956"/>
            <a:ext cx="7632700" cy="323850"/>
          </a:xfrm>
        </p:spPr>
        <p:txBody>
          <a:bodyPr/>
          <a:lstStyle>
            <a:lvl1pPr algn="ctr">
              <a:buNone/>
              <a:defRPr sz="1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 smtClean="0"/>
              <a:t>Sted og dato</a:t>
            </a:r>
          </a:p>
        </p:txBody>
      </p:sp>
      <p:sp>
        <p:nvSpPr>
          <p:cNvPr id="13" name="Plassholder for tekst 15"/>
          <p:cNvSpPr>
            <a:spLocks noGrp="1"/>
          </p:cNvSpPr>
          <p:nvPr>
            <p:ph type="body" sz="quarter" idx="17" hasCustomPrompt="1"/>
          </p:nvPr>
        </p:nvSpPr>
        <p:spPr>
          <a:xfrm>
            <a:off x="719138" y="3795687"/>
            <a:ext cx="7632000" cy="431800"/>
          </a:xfrm>
        </p:spPr>
        <p:txBody>
          <a:bodyPr/>
          <a:lstStyle>
            <a:lvl1pPr algn="ctr"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 smtClean="0"/>
              <a:t>Tittel, Avdelingsnavn</a:t>
            </a:r>
          </a:p>
        </p:txBody>
      </p:sp>
      <p:pic>
        <p:nvPicPr>
          <p:cNvPr id="14" name="Bilde 13" descr="NFD2CB00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148114" y="416713"/>
            <a:ext cx="2774753" cy="71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77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Intro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890" y="130260"/>
            <a:ext cx="8881901" cy="1230540"/>
          </a:xfrm>
          <a:prstGeom prst="rect">
            <a:avLst/>
          </a:prstGeom>
        </p:spPr>
      </p:pic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118AB7-EC1E-49E2-820E-1CF0842104FA}" type="datetime4">
              <a:rPr lang="nb-NO" smtClean="0"/>
              <a:pPr>
                <a:defRPr/>
              </a:pPr>
              <a:t>29. juni 2015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Tittel på presentasjon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-71438" y="-306000"/>
            <a:ext cx="4175126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</a:t>
            </a:r>
            <a:r>
              <a:rPr lang="nb-NO" sz="1200" dirty="0" smtClean="0"/>
              <a:t>: Introside</a:t>
            </a:r>
            <a:endParaRPr lang="nb-NO" sz="1200" dirty="0"/>
          </a:p>
        </p:txBody>
      </p:sp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720000" y="259200"/>
            <a:ext cx="7632266" cy="947832"/>
          </a:xfrm>
        </p:spPr>
        <p:txBody>
          <a:bodyPr/>
          <a:lstStyle>
            <a:lvl1pPr algn="l">
              <a:defRPr b="0" baseline="0">
                <a:solidFill>
                  <a:schemeClr val="bg2"/>
                </a:solidFill>
              </a:defRPr>
            </a:lvl1pPr>
          </a:lstStyle>
          <a:p>
            <a:r>
              <a:rPr lang="nb-NO" dirty="0" smtClean="0"/>
              <a:t>Introside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20000" y="1592797"/>
            <a:ext cx="7631838" cy="302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-2160588" y="2683222"/>
            <a:ext cx="183673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bunntekst:</a:t>
            </a:r>
          </a:p>
          <a:p>
            <a:pPr>
              <a:defRPr/>
            </a:pPr>
            <a:r>
              <a:rPr lang="nb-NO" sz="1200" dirty="0"/>
              <a:t>For å </a:t>
            </a:r>
            <a:r>
              <a:rPr lang="nb-NO" sz="1200" dirty="0" smtClean="0"/>
              <a:t>sidenummer</a:t>
            </a:r>
            <a:r>
              <a:rPr lang="nb-NO" sz="1200" dirty="0"/>
              <a:t>, dato, </a:t>
            </a:r>
            <a:r>
              <a:rPr lang="nb-NO" sz="1200" dirty="0" smtClean="0"/>
              <a:t>og tittel </a:t>
            </a:r>
            <a:r>
              <a:rPr lang="nb-NO" sz="1200" dirty="0"/>
              <a:t>på presentasjon:</a:t>
            </a:r>
          </a:p>
          <a:p>
            <a:pPr>
              <a:defRPr/>
            </a:pPr>
            <a:r>
              <a:rPr lang="nb-NO" sz="1200" dirty="0"/>
              <a:t>Klikk  på</a:t>
            </a:r>
          </a:p>
          <a:p>
            <a:pPr>
              <a:defRPr/>
            </a:pPr>
            <a:r>
              <a:rPr lang="nb-NO" sz="1200" dirty="0"/>
              <a:t>”Sett Inn” -&gt; Topp og bunntekst -&gt; Huk av for ønsket tekst.</a:t>
            </a:r>
          </a:p>
        </p:txBody>
      </p:sp>
      <p:cxnSp>
        <p:nvCxnSpPr>
          <p:cNvPr id="11" name="Vinkel 10"/>
          <p:cNvCxnSpPr/>
          <p:nvPr userDrawn="1"/>
        </p:nvCxnSpPr>
        <p:spPr>
          <a:xfrm>
            <a:off x="-1152525" y="4292947"/>
            <a:ext cx="828675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Sylinder 1"/>
          <p:cNvSpPr txBox="1"/>
          <p:nvPr userDrawn="1"/>
        </p:nvSpPr>
        <p:spPr>
          <a:xfrm>
            <a:off x="-434117" y="145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5750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ekst med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118AB7-EC1E-49E2-820E-1CF0842104FA}" type="datetime4">
              <a:rPr lang="nb-NO" smtClean="0"/>
              <a:pPr>
                <a:defRPr/>
              </a:pPr>
              <a:t>29. juni 2015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Tittel på presentasjon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-71438" y="-306000"/>
            <a:ext cx="4175126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</a:t>
            </a:r>
            <a:r>
              <a:rPr lang="nb-NO" sz="1200" dirty="0" smtClean="0"/>
              <a:t>: Tekst </a:t>
            </a:r>
            <a:r>
              <a:rPr lang="nb-NO" sz="1200" dirty="0"/>
              <a:t>med </a:t>
            </a:r>
            <a:r>
              <a:rPr lang="nb-NO" sz="1200" dirty="0" err="1" smtClean="0"/>
              <a:t>kulepunkt</a:t>
            </a:r>
            <a:endParaRPr lang="nb-NO" sz="1200" dirty="0"/>
          </a:p>
        </p:txBody>
      </p:sp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720000" y="259200"/>
            <a:ext cx="7632266" cy="947832"/>
          </a:xfrm>
        </p:spPr>
        <p:txBody>
          <a:bodyPr/>
          <a:lstStyle>
            <a:lvl1pPr algn="l">
              <a:defRPr b="0" baseline="0">
                <a:solidFill>
                  <a:schemeClr val="bg2"/>
                </a:solidFill>
              </a:defRPr>
            </a:lvl1pPr>
          </a:lstStyle>
          <a:p>
            <a:r>
              <a:rPr lang="nb-NO" dirty="0" smtClean="0"/>
              <a:t>Introside kapittel 1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20000" y="1592797"/>
            <a:ext cx="7631838" cy="302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-2160588" y="2683222"/>
            <a:ext cx="183673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bunntekst:</a:t>
            </a:r>
          </a:p>
          <a:p>
            <a:pPr>
              <a:defRPr/>
            </a:pPr>
            <a:r>
              <a:rPr lang="nb-NO" sz="1200" dirty="0"/>
              <a:t>For å </a:t>
            </a:r>
            <a:r>
              <a:rPr lang="nb-NO" sz="1200" dirty="0" smtClean="0"/>
              <a:t>sidenummer</a:t>
            </a:r>
            <a:r>
              <a:rPr lang="nb-NO" sz="1200" dirty="0"/>
              <a:t>, dato, </a:t>
            </a:r>
            <a:r>
              <a:rPr lang="nb-NO" sz="1200" dirty="0" smtClean="0"/>
              <a:t>og tittel </a:t>
            </a:r>
            <a:r>
              <a:rPr lang="nb-NO" sz="1200" dirty="0"/>
              <a:t>på presentasjon:</a:t>
            </a:r>
          </a:p>
          <a:p>
            <a:pPr>
              <a:defRPr/>
            </a:pPr>
            <a:r>
              <a:rPr lang="nb-NO" sz="1200" dirty="0"/>
              <a:t>Klikk  på</a:t>
            </a:r>
          </a:p>
          <a:p>
            <a:pPr>
              <a:defRPr/>
            </a:pPr>
            <a:r>
              <a:rPr lang="nb-NO" sz="1200" dirty="0"/>
              <a:t>”Sett Inn” -&gt; Topp og bunntekst -&gt; Huk av for ønsket tekst.</a:t>
            </a:r>
          </a:p>
        </p:txBody>
      </p:sp>
      <p:cxnSp>
        <p:nvCxnSpPr>
          <p:cNvPr id="11" name="Vinkel 10"/>
          <p:cNvCxnSpPr/>
          <p:nvPr userDrawn="1"/>
        </p:nvCxnSpPr>
        <p:spPr>
          <a:xfrm>
            <a:off x="-1152525" y="4292947"/>
            <a:ext cx="828675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Sylinder 1"/>
          <p:cNvSpPr txBox="1"/>
          <p:nvPr userDrawn="1"/>
        </p:nvSpPr>
        <p:spPr>
          <a:xfrm>
            <a:off x="-434117" y="145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ekst uten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118AB7-EC1E-49E2-820E-1CF0842104FA}" type="datetime4">
              <a:rPr lang="nb-NO" smtClean="0"/>
              <a:pPr>
                <a:defRPr/>
              </a:pPr>
              <a:t>29. juni 2015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Tittel på presentasjon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-71438" y="-305999"/>
            <a:ext cx="32750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1200" dirty="0"/>
              <a:t>Norsk mal: Tekst uten </a:t>
            </a:r>
            <a:r>
              <a:rPr lang="nb-NO" sz="1200" dirty="0" err="1" smtClean="0"/>
              <a:t>kulepunkt</a:t>
            </a:r>
            <a:endParaRPr lang="nb-NO" sz="1200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720000" y="1592795"/>
            <a:ext cx="7631838" cy="302400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9" name="Tittel 1"/>
          <p:cNvSpPr>
            <a:spLocks noGrp="1"/>
          </p:cNvSpPr>
          <p:nvPr>
            <p:ph type="title" hasCustomPrompt="1"/>
          </p:nvPr>
        </p:nvSpPr>
        <p:spPr>
          <a:xfrm>
            <a:off x="719572" y="296652"/>
            <a:ext cx="7632266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nb-NO" dirty="0" smtClean="0"/>
              <a:t>Generell side kapittel 1</a:t>
            </a:r>
            <a:endParaRPr lang="nb-NO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ekst med 1 vertikal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3635896" y="4788272"/>
            <a:ext cx="1952104" cy="355600"/>
          </a:xfrm>
        </p:spPr>
        <p:txBody>
          <a:bodyPr/>
          <a:lstStyle/>
          <a:p>
            <a:pPr>
              <a:defRPr/>
            </a:pPr>
            <a:fld id="{35118AB7-EC1E-49E2-820E-1CF0842104FA}" type="datetime4">
              <a:rPr lang="nb-NO" smtClean="0"/>
              <a:pPr>
                <a:defRPr/>
              </a:pPr>
              <a:t>29. juni 2015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Tittel på presentasjon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-71438" y="-304800"/>
            <a:ext cx="7596188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Tekst med </a:t>
            </a:r>
            <a:r>
              <a:rPr lang="nb-NO" sz="1200" dirty="0" err="1" smtClean="0"/>
              <a:t>kulepunkt</a:t>
            </a:r>
            <a:r>
              <a:rPr lang="nb-NO" sz="1200" dirty="0" smtClean="0"/>
              <a:t> </a:t>
            </a:r>
            <a:r>
              <a:rPr lang="nb-NO" sz="1200" dirty="0"/>
              <a:t>- 1 vertikalt bilde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20000" y="1592796"/>
            <a:ext cx="4868000" cy="30082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5904000" y="0"/>
            <a:ext cx="3240000" cy="4788272"/>
          </a:xfrm>
          <a:solidFill>
            <a:srgbClr val="E6E7E8"/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nb-NO" noProof="0" dirty="0"/>
          </a:p>
        </p:txBody>
      </p:sp>
      <p:sp>
        <p:nvSpPr>
          <p:cNvPr id="12" name="Tittel 1"/>
          <p:cNvSpPr>
            <a:spLocks noGrp="1"/>
          </p:cNvSpPr>
          <p:nvPr>
            <p:ph type="title"/>
          </p:nvPr>
        </p:nvSpPr>
        <p:spPr>
          <a:xfrm>
            <a:off x="719572" y="296652"/>
            <a:ext cx="4868428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6"/>
          <p:cNvSpPr>
            <a:spLocks/>
          </p:cNvSpPr>
          <p:nvPr/>
        </p:nvSpPr>
        <p:spPr>
          <a:xfrm>
            <a:off x="0" y="4788273"/>
            <a:ext cx="9144000" cy="355600"/>
          </a:xfrm>
          <a:prstGeom prst="rect">
            <a:avLst/>
          </a:prstGeom>
          <a:solidFill>
            <a:srgbClr val="37A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632000" cy="958500"/>
          </a:xfrm>
          <a:prstGeom prst="rect">
            <a:avLst/>
          </a:prstGeom>
        </p:spPr>
        <p:txBody>
          <a:bodyPr vert="horz" lIns="0" tIns="0" rIns="91440" bIns="45720" rtlCol="0" anchor="b" anchorCtr="0">
            <a:normAutofit/>
          </a:bodyPr>
          <a:lstStyle/>
          <a:p>
            <a:r>
              <a:rPr lang="nb-NO" noProof="0" dirty="0" smtClean="0"/>
              <a:t>Klikk for å redigere tittelstil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591200"/>
            <a:ext cx="7632000" cy="2908229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nb-NO" noProof="0" dirty="0" smtClean="0"/>
              <a:t>Klikk for å redigere tekststiler i malen</a:t>
            </a:r>
          </a:p>
          <a:p>
            <a:pPr lvl="1"/>
            <a:r>
              <a:rPr lang="nb-NO" noProof="0" dirty="0" smtClean="0"/>
              <a:t>Andre nivå</a:t>
            </a:r>
          </a:p>
          <a:p>
            <a:pPr lvl="2"/>
            <a:r>
              <a:rPr lang="nb-NO" noProof="0" dirty="0" smtClean="0"/>
              <a:t>Tredje nivå</a:t>
            </a:r>
          </a:p>
          <a:p>
            <a:pPr lvl="3"/>
            <a:r>
              <a:rPr lang="nb-NO" noProof="0" dirty="0" smtClean="0"/>
              <a:t>Fjerde nivå</a:t>
            </a:r>
          </a:p>
          <a:p>
            <a:pPr lvl="4"/>
            <a:r>
              <a:rPr lang="nb-NO" noProof="0" dirty="0" smtClean="0"/>
              <a:t>Femte nivå</a:t>
            </a:r>
            <a:endParaRPr lang="nb-NO" noProof="0" dirty="0"/>
          </a:p>
        </p:txBody>
      </p:sp>
      <p:sp>
        <p:nvSpPr>
          <p:cNvPr id="1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635896" y="4788272"/>
            <a:ext cx="2133600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35118AB7-EC1E-49E2-820E-1CF0842104FA}" type="datetime4">
              <a:rPr lang="nb-NO" smtClean="0"/>
              <a:pPr>
                <a:defRPr/>
              </a:pPr>
              <a:t>29. juni 2015</a:t>
            </a:fld>
            <a:endParaRPr lang="nb-NO" dirty="0"/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719138" y="4788272"/>
            <a:ext cx="2895600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nb-NO" dirty="0" smtClean="0"/>
              <a:t>Tittel på presentasjon</a:t>
            </a:r>
            <a:endParaRPr lang="nb-NO" dirty="0"/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0" y="4788272"/>
            <a:ext cx="539750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8B281674-E20B-47A5-8B3E-8500F2C9A501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8" name="TekstSylinder 17"/>
          <p:cNvSpPr txBox="1"/>
          <p:nvPr/>
        </p:nvSpPr>
        <p:spPr>
          <a:xfrm>
            <a:off x="5616116" y="4858033"/>
            <a:ext cx="3169109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defRPr/>
            </a:pPr>
            <a:r>
              <a:rPr lang="nb-NO" sz="800" dirty="0" smtClean="0">
                <a:solidFill>
                  <a:schemeClr val="bg2"/>
                </a:solidFill>
                <a:latin typeface="Verdana" pitchFamily="34" charset="0"/>
              </a:rPr>
              <a:t>Nærings- og fiskeridepartementet</a:t>
            </a:r>
            <a:endParaRPr lang="nb-NO" sz="800" dirty="0">
              <a:solidFill>
                <a:schemeClr val="bg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5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12" r:id="rId2"/>
    <p:sldLayoutId id="2147483709" r:id="rId3"/>
    <p:sldLayoutId id="2147483710" r:id="rId4"/>
    <p:sldLayoutId id="2147483711" r:id="rId5"/>
    <p:sldLayoutId id="2147483713" r:id="rId6"/>
    <p:sldLayoutId id="2147483662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714" r:id="rId16"/>
    <p:sldLayoutId id="2147483749" r:id="rId1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457200" rtl="0" eaLnBrk="1" latinLnBrk="0" hangingPunct="1">
        <a:spcBef>
          <a:spcPct val="20000"/>
        </a:spcBef>
        <a:buClr>
          <a:schemeClr val="accent4">
            <a:lumMod val="75000"/>
            <a:lumOff val="25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69875" algn="l" defTabSz="457200" rtl="0" eaLnBrk="1" latinLnBrk="0" hangingPunct="1">
        <a:spcBef>
          <a:spcPct val="20000"/>
        </a:spcBef>
        <a:buClr>
          <a:schemeClr val="accent4">
            <a:lumMod val="75000"/>
            <a:lumOff val="25000"/>
          </a:schemeClr>
        </a:buClr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7550" indent="-177800" algn="l" defTabSz="457200" rtl="0" eaLnBrk="1" latinLnBrk="0" hangingPunct="1">
        <a:spcBef>
          <a:spcPct val="20000"/>
        </a:spcBef>
        <a:buClr>
          <a:schemeClr val="accent4">
            <a:lumMod val="75000"/>
            <a:lumOff val="25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177800" algn="l" defTabSz="457200" rtl="0" eaLnBrk="1" latinLnBrk="0" hangingPunct="1">
        <a:spcBef>
          <a:spcPct val="20000"/>
        </a:spcBef>
        <a:buClr>
          <a:schemeClr val="accent4">
            <a:lumMod val="75000"/>
            <a:lumOff val="25000"/>
          </a:schemeClr>
        </a:buClr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73150" indent="-177800" algn="l" defTabSz="457200" rtl="0" eaLnBrk="1" latinLnBrk="0" hangingPunct="1">
        <a:spcBef>
          <a:spcPct val="20000"/>
        </a:spcBef>
        <a:buClr>
          <a:schemeClr val="accent4">
            <a:lumMod val="75000"/>
            <a:lumOff val="25000"/>
          </a:schemeClr>
        </a:buClr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6"/>
          <p:cNvSpPr>
            <a:spLocks/>
          </p:cNvSpPr>
          <p:nvPr/>
        </p:nvSpPr>
        <p:spPr>
          <a:xfrm>
            <a:off x="0" y="4788273"/>
            <a:ext cx="9144000" cy="355600"/>
          </a:xfrm>
          <a:prstGeom prst="rect">
            <a:avLst/>
          </a:prstGeom>
          <a:solidFill>
            <a:srgbClr val="37A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632000" cy="958500"/>
          </a:xfrm>
          <a:prstGeom prst="rect">
            <a:avLst/>
          </a:prstGeom>
        </p:spPr>
        <p:txBody>
          <a:bodyPr vert="horz" lIns="0" tIns="0" rIns="91440" bIns="45720" rtlCol="0" anchor="b" anchorCtr="0">
            <a:normAutofit/>
          </a:bodyPr>
          <a:lstStyle/>
          <a:p>
            <a:r>
              <a:rPr lang="nb-NO" noProof="0" dirty="0" smtClean="0"/>
              <a:t>Klikk for å redigere tittelstil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591200"/>
            <a:ext cx="7632000" cy="2908229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nb-NO" noProof="0" dirty="0" smtClean="0"/>
              <a:t>Klikk for å redigere tekststiler i malen</a:t>
            </a:r>
          </a:p>
          <a:p>
            <a:pPr lvl="1"/>
            <a:r>
              <a:rPr lang="nb-NO" noProof="0" dirty="0" smtClean="0"/>
              <a:t>Andre nivå</a:t>
            </a:r>
          </a:p>
          <a:p>
            <a:pPr lvl="2"/>
            <a:r>
              <a:rPr lang="nb-NO" noProof="0" dirty="0" smtClean="0"/>
              <a:t>Tredje nivå</a:t>
            </a:r>
          </a:p>
          <a:p>
            <a:pPr lvl="3"/>
            <a:r>
              <a:rPr lang="nb-NO" noProof="0" dirty="0" smtClean="0"/>
              <a:t>Fjerde nivå</a:t>
            </a:r>
          </a:p>
          <a:p>
            <a:pPr lvl="4"/>
            <a:r>
              <a:rPr lang="nb-NO" noProof="0" dirty="0" smtClean="0"/>
              <a:t>Femte nivå</a:t>
            </a:r>
            <a:endParaRPr lang="nb-NO" noProof="0" dirty="0"/>
          </a:p>
        </p:txBody>
      </p:sp>
      <p:sp>
        <p:nvSpPr>
          <p:cNvPr id="1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635896" y="4788272"/>
            <a:ext cx="2133600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35118AB7-EC1E-49E2-820E-1CF0842104FA}" type="datetime4">
              <a:rPr lang="nb-NO" smtClean="0"/>
              <a:pPr>
                <a:defRPr/>
              </a:pPr>
              <a:t>29. juni 2015</a:t>
            </a:fld>
            <a:endParaRPr lang="nb-NO" dirty="0"/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719138" y="4788272"/>
            <a:ext cx="2895600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nb-NO" dirty="0" smtClean="0"/>
              <a:t>Tittel på presentasjon</a:t>
            </a:r>
            <a:endParaRPr lang="nb-NO" dirty="0"/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0" y="4788272"/>
            <a:ext cx="539750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8B281674-E20B-47A5-8B3E-8500F2C9A501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8" name="TekstSylinder 17"/>
          <p:cNvSpPr txBox="1"/>
          <p:nvPr/>
        </p:nvSpPr>
        <p:spPr>
          <a:xfrm>
            <a:off x="5616116" y="4858033"/>
            <a:ext cx="3169109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defRPr/>
            </a:pPr>
            <a:r>
              <a:rPr lang="nb-NO" sz="800" baseline="0" dirty="0" smtClean="0">
                <a:solidFill>
                  <a:schemeClr val="bg2"/>
                </a:solidFill>
                <a:latin typeface="Verdana" pitchFamily="34" charset="0"/>
              </a:rPr>
              <a:t>Norwegian </a:t>
            </a:r>
            <a:r>
              <a:rPr lang="nb-NO" sz="800" baseline="0" dirty="0" err="1" smtClean="0">
                <a:solidFill>
                  <a:schemeClr val="bg2"/>
                </a:solidFill>
                <a:latin typeface="Verdana" pitchFamily="34" charset="0"/>
              </a:rPr>
              <a:t>Ministry</a:t>
            </a:r>
            <a:r>
              <a:rPr lang="nb-NO" sz="800" baseline="0" dirty="0" smtClean="0">
                <a:solidFill>
                  <a:schemeClr val="bg2"/>
                </a:solidFill>
                <a:latin typeface="Verdana" pitchFamily="34" charset="0"/>
              </a:rPr>
              <a:t> </a:t>
            </a:r>
            <a:r>
              <a:rPr lang="nb-NO" sz="800" baseline="0" dirty="0" err="1" smtClean="0">
                <a:solidFill>
                  <a:schemeClr val="bg2"/>
                </a:solidFill>
                <a:latin typeface="Verdana" pitchFamily="34" charset="0"/>
              </a:rPr>
              <a:t>of</a:t>
            </a:r>
            <a:r>
              <a:rPr lang="nb-NO" sz="800" baseline="0" dirty="0" smtClean="0">
                <a:solidFill>
                  <a:schemeClr val="bg2"/>
                </a:solidFill>
                <a:latin typeface="Verdana" pitchFamily="34" charset="0"/>
              </a:rPr>
              <a:t> Trade, Industry and </a:t>
            </a:r>
            <a:r>
              <a:rPr lang="nb-NO" sz="800" baseline="0" dirty="0" err="1" smtClean="0">
                <a:solidFill>
                  <a:schemeClr val="bg2"/>
                </a:solidFill>
                <a:latin typeface="Verdana" pitchFamily="34" charset="0"/>
              </a:rPr>
              <a:t>Fisheries</a:t>
            </a:r>
            <a:endParaRPr lang="nb-NO" sz="800" dirty="0">
              <a:solidFill>
                <a:schemeClr val="bg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48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50" r:id="rId1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457200" rtl="0" eaLnBrk="1" latinLnBrk="0" hangingPunct="1">
        <a:spcBef>
          <a:spcPct val="20000"/>
        </a:spcBef>
        <a:buClr>
          <a:schemeClr val="accent4">
            <a:lumMod val="75000"/>
            <a:lumOff val="25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69875" algn="l" defTabSz="457200" rtl="0" eaLnBrk="1" latinLnBrk="0" hangingPunct="1">
        <a:spcBef>
          <a:spcPct val="20000"/>
        </a:spcBef>
        <a:buClr>
          <a:schemeClr val="accent4">
            <a:lumMod val="75000"/>
            <a:lumOff val="25000"/>
          </a:schemeClr>
        </a:buClr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7550" indent="-177800" algn="l" defTabSz="457200" rtl="0" eaLnBrk="1" latinLnBrk="0" hangingPunct="1">
        <a:spcBef>
          <a:spcPct val="20000"/>
        </a:spcBef>
        <a:buClr>
          <a:schemeClr val="accent4">
            <a:lumMod val="75000"/>
            <a:lumOff val="25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177800" algn="l" defTabSz="457200" rtl="0" eaLnBrk="1" latinLnBrk="0" hangingPunct="1">
        <a:spcBef>
          <a:spcPct val="20000"/>
        </a:spcBef>
        <a:buClr>
          <a:schemeClr val="accent4">
            <a:lumMod val="75000"/>
            <a:lumOff val="25000"/>
          </a:schemeClr>
        </a:buClr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73150" indent="-177800" algn="l" defTabSz="457200" rtl="0" eaLnBrk="1" latinLnBrk="0" hangingPunct="1">
        <a:spcBef>
          <a:spcPct val="20000"/>
        </a:spcBef>
        <a:buClr>
          <a:schemeClr val="accent4">
            <a:lumMod val="75000"/>
            <a:lumOff val="25000"/>
          </a:schemeClr>
        </a:buClr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6"/>
          <p:cNvSpPr>
            <a:spLocks/>
          </p:cNvSpPr>
          <p:nvPr/>
        </p:nvSpPr>
        <p:spPr>
          <a:xfrm>
            <a:off x="0" y="4788273"/>
            <a:ext cx="9144000" cy="355600"/>
          </a:xfrm>
          <a:prstGeom prst="rect">
            <a:avLst/>
          </a:prstGeom>
          <a:solidFill>
            <a:srgbClr val="37A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dirty="0">
              <a:solidFill>
                <a:srgbClr val="E6E7E8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632000" cy="958500"/>
          </a:xfrm>
          <a:prstGeom prst="rect">
            <a:avLst/>
          </a:prstGeom>
        </p:spPr>
        <p:txBody>
          <a:bodyPr vert="horz" lIns="0" tIns="0" rIns="91440" bIns="45720" rtlCol="0" anchor="b" anchorCtr="0">
            <a:normAutofit/>
          </a:bodyPr>
          <a:lstStyle/>
          <a:p>
            <a:r>
              <a:rPr lang="nb-NO" noProof="0" dirty="0" smtClean="0"/>
              <a:t>Klikk for å redigere tittelstil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591200"/>
            <a:ext cx="7632000" cy="2908229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nb-NO" noProof="0" dirty="0" smtClean="0"/>
              <a:t>Klikk for å redigere tekststiler i malen</a:t>
            </a:r>
          </a:p>
          <a:p>
            <a:pPr lvl="1"/>
            <a:r>
              <a:rPr lang="nb-NO" noProof="0" dirty="0" smtClean="0"/>
              <a:t>Andre nivå</a:t>
            </a:r>
          </a:p>
          <a:p>
            <a:pPr lvl="2"/>
            <a:r>
              <a:rPr lang="nb-NO" noProof="0" dirty="0" smtClean="0"/>
              <a:t>Tredje nivå</a:t>
            </a:r>
          </a:p>
          <a:p>
            <a:pPr lvl="3"/>
            <a:r>
              <a:rPr lang="nb-NO" noProof="0" dirty="0" smtClean="0"/>
              <a:t>Fjerde nivå</a:t>
            </a:r>
          </a:p>
          <a:p>
            <a:pPr lvl="4"/>
            <a:r>
              <a:rPr lang="nb-NO" noProof="0" dirty="0" smtClean="0"/>
              <a:t>Femte nivå</a:t>
            </a:r>
            <a:endParaRPr lang="nb-NO" noProof="0" dirty="0"/>
          </a:p>
        </p:txBody>
      </p:sp>
      <p:sp>
        <p:nvSpPr>
          <p:cNvPr id="1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635896" y="4788273"/>
            <a:ext cx="2133600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719138" y="4788273"/>
            <a:ext cx="2895600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nb-NO">
              <a:solidFill>
                <a:srgbClr val="FFFFFF"/>
              </a:solidFill>
            </a:endParaRPr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0" y="4788273"/>
            <a:ext cx="539750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8B281674-E20B-47A5-8B3E-8500F2C9A501}" type="slidenum">
              <a:rPr lang="nb-NO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8" name="TekstSylinder 17"/>
          <p:cNvSpPr txBox="1"/>
          <p:nvPr/>
        </p:nvSpPr>
        <p:spPr>
          <a:xfrm>
            <a:off x="5616118" y="4858033"/>
            <a:ext cx="3169109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defRPr/>
            </a:pPr>
            <a:r>
              <a:rPr lang="nb-NO" sz="800" dirty="0" smtClean="0">
                <a:solidFill>
                  <a:srgbClr val="FFFFFF"/>
                </a:solidFill>
                <a:latin typeface="Verdana" pitchFamily="34" charset="0"/>
              </a:rPr>
              <a:t>Nærings- og fiskeridepartementet</a:t>
            </a:r>
            <a:endParaRPr lang="nb-NO" sz="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11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457200" rtl="0" eaLnBrk="1" latinLnBrk="0" hangingPunct="1">
        <a:spcBef>
          <a:spcPct val="20000"/>
        </a:spcBef>
        <a:buClr>
          <a:schemeClr val="accent4">
            <a:lumMod val="75000"/>
            <a:lumOff val="25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69875" algn="l" defTabSz="457200" rtl="0" eaLnBrk="1" latinLnBrk="0" hangingPunct="1">
        <a:spcBef>
          <a:spcPct val="20000"/>
        </a:spcBef>
        <a:buClr>
          <a:schemeClr val="accent4">
            <a:lumMod val="75000"/>
            <a:lumOff val="25000"/>
          </a:schemeClr>
        </a:buClr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7550" indent="-177800" algn="l" defTabSz="457200" rtl="0" eaLnBrk="1" latinLnBrk="0" hangingPunct="1">
        <a:spcBef>
          <a:spcPct val="20000"/>
        </a:spcBef>
        <a:buClr>
          <a:schemeClr val="accent4">
            <a:lumMod val="75000"/>
            <a:lumOff val="25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177800" algn="l" defTabSz="457200" rtl="0" eaLnBrk="1" latinLnBrk="0" hangingPunct="1">
        <a:spcBef>
          <a:spcPct val="20000"/>
        </a:spcBef>
        <a:buClr>
          <a:schemeClr val="accent4">
            <a:lumMod val="75000"/>
            <a:lumOff val="25000"/>
          </a:schemeClr>
        </a:buClr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73150" indent="-177800" algn="l" defTabSz="457200" rtl="0" eaLnBrk="1" latinLnBrk="0" hangingPunct="1">
        <a:spcBef>
          <a:spcPct val="20000"/>
        </a:spcBef>
        <a:buClr>
          <a:schemeClr val="accent4">
            <a:lumMod val="75000"/>
            <a:lumOff val="25000"/>
          </a:schemeClr>
        </a:buClr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ctrTitle"/>
          </p:nvPr>
        </p:nvSpPr>
        <p:spPr>
          <a:xfrm>
            <a:off x="1378813" y="1443155"/>
            <a:ext cx="7632700" cy="1470025"/>
          </a:xfrm>
        </p:spPr>
        <p:txBody>
          <a:bodyPr>
            <a:normAutofit/>
          </a:bodyPr>
          <a:lstStyle/>
          <a:p>
            <a:r>
              <a:rPr lang="nb-NO" sz="3200" dirty="0" smtClean="0">
                <a:solidFill>
                  <a:schemeClr val="accent1"/>
                </a:solidFill>
              </a:rPr>
              <a:t>Maritime </a:t>
            </a:r>
            <a:r>
              <a:rPr lang="nb-NO" sz="3200" dirty="0" err="1" smtClean="0">
                <a:solidFill>
                  <a:schemeClr val="accent1"/>
                </a:solidFill>
              </a:rPr>
              <a:t>opportunities</a:t>
            </a:r>
            <a:r>
              <a:rPr lang="nb-NO" sz="3200" dirty="0" smtClean="0">
                <a:solidFill>
                  <a:schemeClr val="accent1"/>
                </a:solidFill>
              </a:rPr>
              <a:t> </a:t>
            </a:r>
            <a:br>
              <a:rPr lang="nb-NO" sz="3200" dirty="0" smtClean="0">
                <a:solidFill>
                  <a:schemeClr val="accent1"/>
                </a:solidFill>
              </a:rPr>
            </a:br>
            <a:r>
              <a:rPr lang="nb-NO" sz="3200" smtClean="0">
                <a:solidFill>
                  <a:schemeClr val="accent1"/>
                </a:solidFill>
              </a:rPr>
              <a:t>– Blue </a:t>
            </a:r>
            <a:r>
              <a:rPr lang="nb-NO" sz="3200" dirty="0" smtClean="0">
                <a:solidFill>
                  <a:schemeClr val="accent1"/>
                </a:solidFill>
              </a:rPr>
              <a:t>Growth for a Green </a:t>
            </a:r>
            <a:r>
              <a:rPr lang="nb-NO" sz="3200" dirty="0" err="1" smtClean="0">
                <a:solidFill>
                  <a:schemeClr val="accent1"/>
                </a:solidFill>
              </a:rPr>
              <a:t>Future</a:t>
            </a:r>
            <a:endParaRPr lang="nb-NO" sz="3200" dirty="0">
              <a:solidFill>
                <a:schemeClr val="accent1"/>
              </a:solidFill>
            </a:endParaRPr>
          </a:p>
        </p:txBody>
      </p:sp>
      <p:sp>
        <p:nvSpPr>
          <p:cNvPr id="7" name="Undertittel 6"/>
          <p:cNvSpPr>
            <a:spLocks noGrp="1"/>
          </p:cNvSpPr>
          <p:nvPr>
            <p:ph type="subTitle" idx="1"/>
          </p:nvPr>
        </p:nvSpPr>
        <p:spPr>
          <a:xfrm>
            <a:off x="718438" y="3986173"/>
            <a:ext cx="7632700" cy="370892"/>
          </a:xfrm>
        </p:spPr>
        <p:txBody>
          <a:bodyPr>
            <a:normAutofit fontScale="92500" lnSpcReduction="10000"/>
          </a:bodyPr>
          <a:lstStyle/>
          <a:p>
            <a:r>
              <a:rPr lang="nb-NO" dirty="0" smtClean="0">
                <a:solidFill>
                  <a:schemeClr val="bg1">
                    <a:lumMod val="50000"/>
                  </a:schemeClr>
                </a:solidFill>
              </a:rPr>
              <a:t>Grete Pettersen, </a:t>
            </a:r>
            <a:r>
              <a:rPr lang="nb-NO" dirty="0" err="1" smtClean="0">
                <a:solidFill>
                  <a:schemeClr val="bg1">
                    <a:lumMod val="50000"/>
                  </a:schemeClr>
                </a:solidFill>
              </a:rPr>
              <a:t>Deputy</a:t>
            </a:r>
            <a:r>
              <a:rPr lang="nb-NO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dirty="0" err="1" smtClean="0">
                <a:solidFill>
                  <a:schemeClr val="bg1">
                    <a:lumMod val="50000"/>
                  </a:schemeClr>
                </a:solidFill>
              </a:rPr>
              <a:t>Director</a:t>
            </a:r>
            <a:endParaRPr lang="nb-NO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 smtClean="0">
                <a:solidFill>
                  <a:schemeClr val="bg1">
                    <a:lumMod val="50000"/>
                  </a:schemeClr>
                </a:solidFill>
              </a:rPr>
              <a:t>Maritime Policy </a:t>
            </a:r>
            <a:r>
              <a:rPr lang="nb-NO" dirty="0" err="1" smtClean="0">
                <a:solidFill>
                  <a:schemeClr val="bg1">
                    <a:lumMod val="50000"/>
                  </a:schemeClr>
                </a:solidFill>
              </a:rPr>
              <a:t>Member</a:t>
            </a:r>
            <a:r>
              <a:rPr lang="nb-NO" dirty="0" smtClean="0">
                <a:solidFill>
                  <a:schemeClr val="bg1">
                    <a:lumMod val="50000"/>
                  </a:schemeClr>
                </a:solidFill>
              </a:rPr>
              <a:t> State </a:t>
            </a:r>
            <a:r>
              <a:rPr lang="nb-NO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nb-NO" dirty="0" smtClean="0">
                <a:solidFill>
                  <a:schemeClr val="bg1">
                    <a:lumMod val="50000"/>
                  </a:schemeClr>
                </a:solidFill>
              </a:rPr>
              <a:t>xpert Group, Brussels, 25 June 2015</a:t>
            </a:r>
            <a:endParaRPr lang="nb-NO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7"/>
          </p:nvPr>
        </p:nvSpPr>
        <p:spPr>
          <a:xfrm>
            <a:off x="719138" y="3749915"/>
            <a:ext cx="7632000" cy="295567"/>
          </a:xfrm>
        </p:spPr>
        <p:txBody>
          <a:bodyPr>
            <a:normAutofit fontScale="92500" lnSpcReduction="20000"/>
          </a:bodyPr>
          <a:lstStyle/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4869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3686784" y="1341332"/>
            <a:ext cx="4548486" cy="2604960"/>
          </a:xfrm>
          <a:prstGeom prst="rect">
            <a:avLst/>
          </a:prstGeom>
          <a:solidFill>
            <a:srgbClr val="29B6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 smtClean="0">
                <a:solidFill>
                  <a:srgbClr val="FFFFFF"/>
                </a:solidFill>
              </a:rPr>
              <a:t>”The </a:t>
            </a:r>
            <a:r>
              <a:rPr lang="nb-NO" dirty="0" err="1" smtClean="0">
                <a:solidFill>
                  <a:srgbClr val="FFFFFF"/>
                </a:solidFill>
              </a:rPr>
              <a:t>government’s</a:t>
            </a:r>
            <a:r>
              <a:rPr lang="nb-NO" dirty="0" smtClean="0">
                <a:solidFill>
                  <a:srgbClr val="FFFFFF"/>
                </a:solidFill>
              </a:rPr>
              <a:t> </a:t>
            </a:r>
            <a:r>
              <a:rPr lang="nb-NO" dirty="0" err="1" smtClean="0">
                <a:solidFill>
                  <a:srgbClr val="FFFFFF"/>
                </a:solidFill>
              </a:rPr>
              <a:t>main</a:t>
            </a:r>
            <a:r>
              <a:rPr lang="nb-NO" dirty="0" smtClean="0">
                <a:solidFill>
                  <a:srgbClr val="FFFFFF"/>
                </a:solidFill>
              </a:rPr>
              <a:t> goals for </a:t>
            </a:r>
            <a:r>
              <a:rPr lang="nb-NO" dirty="0" err="1" smtClean="0">
                <a:solidFill>
                  <a:srgbClr val="FFFFFF"/>
                </a:solidFill>
              </a:rPr>
              <a:t>the</a:t>
            </a:r>
            <a:r>
              <a:rPr lang="nb-NO" dirty="0" smtClean="0">
                <a:solidFill>
                  <a:srgbClr val="FFFFFF"/>
                </a:solidFill>
              </a:rPr>
              <a:t> maritime </a:t>
            </a:r>
            <a:r>
              <a:rPr lang="nb-NO" dirty="0" err="1" smtClean="0">
                <a:solidFill>
                  <a:srgbClr val="FFFFFF"/>
                </a:solidFill>
              </a:rPr>
              <a:t>industry</a:t>
            </a:r>
            <a:r>
              <a:rPr lang="nb-NO" dirty="0" smtClean="0">
                <a:solidFill>
                  <a:srgbClr val="FFFFFF"/>
                </a:solidFill>
              </a:rPr>
              <a:t> </a:t>
            </a:r>
            <a:r>
              <a:rPr lang="nb-NO" dirty="0" err="1" smtClean="0">
                <a:solidFill>
                  <a:srgbClr val="FFFFFF"/>
                </a:solidFill>
              </a:rPr>
              <a:t>are</a:t>
            </a:r>
            <a:r>
              <a:rPr lang="nb-NO" dirty="0" smtClean="0">
                <a:solidFill>
                  <a:srgbClr val="FFFFFF"/>
                </a:solidFill>
              </a:rPr>
              <a:t> </a:t>
            </a:r>
            <a:r>
              <a:rPr lang="nb-NO" dirty="0" err="1" smtClean="0">
                <a:solidFill>
                  <a:srgbClr val="FFFFFF"/>
                </a:solidFill>
              </a:rPr>
              <a:t>sustainable</a:t>
            </a:r>
            <a:r>
              <a:rPr lang="nb-NO" dirty="0" smtClean="0">
                <a:solidFill>
                  <a:srgbClr val="FFFFFF"/>
                </a:solidFill>
              </a:rPr>
              <a:t> </a:t>
            </a:r>
            <a:r>
              <a:rPr lang="nb-NO" dirty="0" err="1" smtClean="0">
                <a:solidFill>
                  <a:srgbClr val="FFFFFF"/>
                </a:solidFill>
              </a:rPr>
              <a:t>growth</a:t>
            </a:r>
            <a:r>
              <a:rPr lang="nb-NO" dirty="0" smtClean="0">
                <a:solidFill>
                  <a:srgbClr val="FFFFFF"/>
                </a:solidFill>
              </a:rPr>
              <a:t> and </a:t>
            </a:r>
            <a:r>
              <a:rPr lang="nb-NO" dirty="0" err="1" smtClean="0">
                <a:solidFill>
                  <a:srgbClr val="FFFFFF"/>
                </a:solidFill>
              </a:rPr>
              <a:t>value</a:t>
            </a:r>
            <a:r>
              <a:rPr lang="nb-NO" dirty="0" smtClean="0">
                <a:solidFill>
                  <a:srgbClr val="FFFFFF"/>
                </a:solidFill>
              </a:rPr>
              <a:t> </a:t>
            </a:r>
            <a:r>
              <a:rPr lang="nb-NO" dirty="0" err="1" smtClean="0">
                <a:solidFill>
                  <a:srgbClr val="FFFFFF"/>
                </a:solidFill>
              </a:rPr>
              <a:t>creation.The</a:t>
            </a:r>
            <a:r>
              <a:rPr lang="nb-NO" dirty="0" smtClean="0">
                <a:solidFill>
                  <a:srgbClr val="FFFFFF"/>
                </a:solidFill>
              </a:rPr>
              <a:t> maritime </a:t>
            </a:r>
            <a:r>
              <a:rPr lang="nb-NO" dirty="0" err="1" smtClean="0">
                <a:solidFill>
                  <a:srgbClr val="FFFFFF"/>
                </a:solidFill>
              </a:rPr>
              <a:t>strategy</a:t>
            </a:r>
            <a:r>
              <a:rPr lang="nb-NO" dirty="0" smtClean="0">
                <a:solidFill>
                  <a:srgbClr val="FFFFFF"/>
                </a:solidFill>
              </a:rPr>
              <a:t> presents </a:t>
            </a:r>
            <a:r>
              <a:rPr lang="nb-NO" dirty="0" err="1" smtClean="0">
                <a:solidFill>
                  <a:srgbClr val="FFFFFF"/>
                </a:solidFill>
              </a:rPr>
              <a:t>the</a:t>
            </a:r>
            <a:r>
              <a:rPr lang="nb-NO" dirty="0" smtClean="0">
                <a:solidFill>
                  <a:srgbClr val="FFFFFF"/>
                </a:solidFill>
              </a:rPr>
              <a:t> </a:t>
            </a:r>
            <a:r>
              <a:rPr lang="nb-NO" dirty="0" err="1" smtClean="0">
                <a:solidFill>
                  <a:srgbClr val="FFFFFF"/>
                </a:solidFill>
              </a:rPr>
              <a:t>Government’s</a:t>
            </a:r>
            <a:r>
              <a:rPr lang="nb-NO" dirty="0" smtClean="0">
                <a:solidFill>
                  <a:srgbClr val="FFFFFF"/>
                </a:solidFill>
              </a:rPr>
              <a:t> policy to </a:t>
            </a:r>
            <a:r>
              <a:rPr lang="nb-NO" dirty="0" err="1" smtClean="0">
                <a:solidFill>
                  <a:srgbClr val="FFFFFF"/>
                </a:solidFill>
              </a:rPr>
              <a:t>realise</a:t>
            </a:r>
            <a:r>
              <a:rPr lang="nb-NO" dirty="0" smtClean="0">
                <a:solidFill>
                  <a:srgbClr val="FFFFFF"/>
                </a:solidFill>
              </a:rPr>
              <a:t> </a:t>
            </a:r>
            <a:r>
              <a:rPr lang="nb-NO" dirty="0" err="1" smtClean="0">
                <a:solidFill>
                  <a:srgbClr val="FFFFFF"/>
                </a:solidFill>
              </a:rPr>
              <a:t>the</a:t>
            </a:r>
            <a:r>
              <a:rPr lang="nb-NO" dirty="0" smtClean="0">
                <a:solidFill>
                  <a:srgbClr val="FFFFFF"/>
                </a:solidFill>
              </a:rPr>
              <a:t> maritime </a:t>
            </a:r>
            <a:r>
              <a:rPr lang="nb-NO" dirty="0" err="1" smtClean="0">
                <a:solidFill>
                  <a:srgbClr val="FFFFFF"/>
                </a:solidFill>
              </a:rPr>
              <a:t>potential</a:t>
            </a:r>
            <a:r>
              <a:rPr lang="nb-NO" dirty="0" smtClean="0">
                <a:solidFill>
                  <a:srgbClr val="FFFFFF"/>
                </a:solidFill>
              </a:rPr>
              <a:t> </a:t>
            </a:r>
            <a:r>
              <a:rPr lang="nb-NO" dirty="0" err="1" smtClean="0">
                <a:solidFill>
                  <a:srgbClr val="FFFFFF"/>
                </a:solidFill>
              </a:rPr>
              <a:t>of</a:t>
            </a:r>
            <a:r>
              <a:rPr lang="nb-NO" dirty="0" smtClean="0">
                <a:solidFill>
                  <a:srgbClr val="FFFFFF"/>
                </a:solidFill>
              </a:rPr>
              <a:t> </a:t>
            </a:r>
            <a:r>
              <a:rPr lang="nb-NO" dirty="0" err="1" smtClean="0">
                <a:solidFill>
                  <a:srgbClr val="FFFFFF"/>
                </a:solidFill>
              </a:rPr>
              <a:t>the</a:t>
            </a:r>
            <a:r>
              <a:rPr lang="nb-NO" dirty="0" smtClean="0">
                <a:solidFill>
                  <a:srgbClr val="FFFFFF"/>
                </a:solidFill>
              </a:rPr>
              <a:t> </a:t>
            </a:r>
            <a:r>
              <a:rPr lang="nb-NO" dirty="0" err="1" smtClean="0">
                <a:solidFill>
                  <a:srgbClr val="FFFFFF"/>
                </a:solidFill>
              </a:rPr>
              <a:t>ocean</a:t>
            </a:r>
            <a:r>
              <a:rPr lang="nb-NO" dirty="0" smtClean="0">
                <a:solidFill>
                  <a:srgbClr val="FFFFFF"/>
                </a:solidFill>
              </a:rPr>
              <a:t> </a:t>
            </a:r>
            <a:r>
              <a:rPr lang="nb-NO" dirty="0" err="1" smtClean="0">
                <a:solidFill>
                  <a:srgbClr val="FFFFFF"/>
                </a:solidFill>
              </a:rPr>
              <a:t>industries</a:t>
            </a:r>
            <a:r>
              <a:rPr lang="nb-NO" dirty="0" smtClean="0">
                <a:solidFill>
                  <a:srgbClr val="FFFFFF"/>
                </a:solidFill>
              </a:rPr>
              <a:t>”.</a:t>
            </a:r>
            <a:endParaRPr lang="nb-NO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0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91" y="130260"/>
            <a:ext cx="8881900" cy="1230540"/>
          </a:xfrm>
          <a:prstGeom prst="rect">
            <a:avLst/>
          </a:prstGeom>
        </p:spPr>
      </p:pic>
      <p:sp>
        <p:nvSpPr>
          <p:cNvPr id="5" name="Rektangel 6"/>
          <p:cNvSpPr>
            <a:spLocks/>
          </p:cNvSpPr>
          <p:nvPr/>
        </p:nvSpPr>
        <p:spPr>
          <a:xfrm>
            <a:off x="0" y="4788273"/>
            <a:ext cx="9144000" cy="355600"/>
          </a:xfrm>
          <a:prstGeom prst="rect">
            <a:avLst/>
          </a:prstGeom>
          <a:solidFill>
            <a:srgbClr val="29B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720000" y="1591200"/>
            <a:ext cx="7632000" cy="2908229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269875" indent="-269875" algn="l" defTabSz="457200" rtl="0" eaLnBrk="1" latinLnBrk="0" hangingPunct="1">
              <a:spcBef>
                <a:spcPct val="20000"/>
              </a:spcBef>
              <a:buClr>
                <a:schemeClr val="accent4">
                  <a:lumMod val="75000"/>
                  <a:lumOff val="25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69875" algn="l" defTabSz="457200" rtl="0" eaLnBrk="1" latinLnBrk="0" hangingPunct="1">
              <a:spcBef>
                <a:spcPct val="20000"/>
              </a:spcBef>
              <a:buClr>
                <a:schemeClr val="accent4">
                  <a:lumMod val="75000"/>
                  <a:lumOff val="25000"/>
                </a:schemeClr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550" indent="-177800" algn="l" defTabSz="457200" rtl="0" eaLnBrk="1" latinLnBrk="0" hangingPunct="1">
              <a:spcBef>
                <a:spcPct val="20000"/>
              </a:spcBef>
              <a:buClr>
                <a:schemeClr val="accent4">
                  <a:lumMod val="75000"/>
                  <a:lumOff val="25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177800" algn="l" defTabSz="457200" rtl="0" eaLnBrk="1" latinLnBrk="0" hangingPunct="1">
              <a:spcBef>
                <a:spcPct val="20000"/>
              </a:spcBef>
              <a:buClr>
                <a:schemeClr val="accent4">
                  <a:lumMod val="75000"/>
                  <a:lumOff val="25000"/>
                </a:schemeClr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3150" indent="-177800" algn="l" defTabSz="457200" rtl="0" eaLnBrk="1" latinLnBrk="0" hangingPunct="1">
              <a:spcBef>
                <a:spcPct val="20000"/>
              </a:spcBef>
              <a:buClr>
                <a:schemeClr val="accent4">
                  <a:lumMod val="75000"/>
                  <a:lumOff val="25000"/>
                </a:schemeClr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9B6B7"/>
              </a:buClr>
            </a:pPr>
            <a:r>
              <a:rPr lang="nb-NO" sz="1600" dirty="0" smtClean="0"/>
              <a:t>Trading areas for Norwegian </a:t>
            </a:r>
            <a:r>
              <a:rPr lang="nb-NO" sz="1600" dirty="0" err="1" smtClean="0"/>
              <a:t>flagged</a:t>
            </a:r>
            <a:r>
              <a:rPr lang="nb-NO" sz="1600" dirty="0" smtClean="0"/>
              <a:t> </a:t>
            </a:r>
            <a:r>
              <a:rPr lang="nb-NO" sz="1600" dirty="0" err="1" smtClean="0"/>
              <a:t>vessels</a:t>
            </a:r>
            <a:endParaRPr lang="nb-NO" sz="1600" dirty="0" smtClean="0"/>
          </a:p>
          <a:p>
            <a:pPr>
              <a:buClr>
                <a:srgbClr val="29B6B7"/>
              </a:buClr>
            </a:pPr>
            <a:r>
              <a:rPr lang="nb-NO" sz="1600" dirty="0" err="1" smtClean="0"/>
              <a:t>Environment</a:t>
            </a:r>
            <a:endParaRPr lang="nb-NO" sz="1600" dirty="0" smtClean="0"/>
          </a:p>
          <a:p>
            <a:pPr>
              <a:buClr>
                <a:srgbClr val="29B6B7"/>
              </a:buClr>
            </a:pPr>
            <a:r>
              <a:rPr lang="nb-NO" sz="1600" dirty="0" smtClean="0"/>
              <a:t>Maritime </a:t>
            </a:r>
            <a:r>
              <a:rPr lang="nb-NO" sz="1600" dirty="0" err="1" smtClean="0"/>
              <a:t>Administration</a:t>
            </a:r>
            <a:r>
              <a:rPr lang="nb-NO" sz="1600" dirty="0" smtClean="0"/>
              <a:t> and </a:t>
            </a:r>
            <a:r>
              <a:rPr lang="nb-NO" sz="1600" dirty="0" err="1" smtClean="0"/>
              <a:t>Simplification</a:t>
            </a:r>
            <a:endParaRPr lang="nb-NO" sz="1600" dirty="0" smtClean="0"/>
          </a:p>
          <a:p>
            <a:pPr>
              <a:buClr>
                <a:srgbClr val="29B6B7"/>
              </a:buClr>
            </a:pPr>
            <a:r>
              <a:rPr lang="nb-NO" sz="1600" dirty="0" err="1" smtClean="0"/>
              <a:t>Competence</a:t>
            </a:r>
            <a:r>
              <a:rPr lang="nb-NO" sz="1600" dirty="0" smtClean="0"/>
              <a:t> and Education</a:t>
            </a:r>
          </a:p>
        </p:txBody>
      </p:sp>
      <p:sp>
        <p:nvSpPr>
          <p:cNvPr id="8" name="Plassholder for dato 3"/>
          <p:cNvSpPr txBox="1">
            <a:spLocks/>
          </p:cNvSpPr>
          <p:nvPr/>
        </p:nvSpPr>
        <p:spPr>
          <a:xfrm>
            <a:off x="3077030" y="4788272"/>
            <a:ext cx="1962082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95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nb-NO" dirty="0"/>
          </a:p>
        </p:txBody>
      </p:sp>
      <p:sp>
        <p:nvSpPr>
          <p:cNvPr id="9" name="Plassholder for bunntekst 4"/>
          <p:cNvSpPr txBox="1">
            <a:spLocks/>
          </p:cNvSpPr>
          <p:nvPr/>
        </p:nvSpPr>
        <p:spPr>
          <a:xfrm>
            <a:off x="539750" y="4788272"/>
            <a:ext cx="2537279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950" kern="1200" dirty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nb-NO" dirty="0"/>
          </a:p>
        </p:txBody>
      </p:sp>
      <p:sp>
        <p:nvSpPr>
          <p:cNvPr id="12" name="Tittel 1"/>
          <p:cNvSpPr txBox="1">
            <a:spLocks/>
          </p:cNvSpPr>
          <p:nvPr/>
        </p:nvSpPr>
        <p:spPr>
          <a:xfrm>
            <a:off x="720000" y="259200"/>
            <a:ext cx="7632266" cy="947832"/>
          </a:xfrm>
          <a:prstGeom prst="rect">
            <a:avLst/>
          </a:prstGeom>
        </p:spPr>
        <p:txBody>
          <a:bodyPr vert="horz" lIns="0" tIns="0" rIns="91440" bIns="45720" rtlCol="0" anchor="b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smtClean="0"/>
              <a:t>Central areas</a:t>
            </a:r>
            <a:endParaRPr lang="nb-NO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189424"/>
            <a:ext cx="3020396" cy="159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0396" y="3189425"/>
            <a:ext cx="2963121" cy="1598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 l="10195" r="10195"/>
          <a:stretch>
            <a:fillRect/>
          </a:stretch>
        </p:blipFill>
        <p:spPr bwMode="auto">
          <a:xfrm>
            <a:off x="5983516" y="1591200"/>
            <a:ext cx="3160483" cy="159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83517" y="3189425"/>
            <a:ext cx="3160483" cy="1598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80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91" y="130260"/>
            <a:ext cx="8881900" cy="1230540"/>
          </a:xfrm>
          <a:prstGeom prst="rect">
            <a:avLst/>
          </a:prstGeom>
        </p:spPr>
      </p:pic>
      <p:sp>
        <p:nvSpPr>
          <p:cNvPr id="5" name="Rektangel 6"/>
          <p:cNvSpPr>
            <a:spLocks/>
          </p:cNvSpPr>
          <p:nvPr/>
        </p:nvSpPr>
        <p:spPr>
          <a:xfrm>
            <a:off x="0" y="4788273"/>
            <a:ext cx="9144000" cy="355600"/>
          </a:xfrm>
          <a:prstGeom prst="rect">
            <a:avLst/>
          </a:prstGeom>
          <a:solidFill>
            <a:srgbClr val="29B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720000" y="1591200"/>
            <a:ext cx="7632000" cy="2908229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269875" indent="-269875" algn="l" defTabSz="457200" rtl="0" eaLnBrk="1" latinLnBrk="0" hangingPunct="1">
              <a:spcBef>
                <a:spcPct val="20000"/>
              </a:spcBef>
              <a:buClr>
                <a:schemeClr val="accent4">
                  <a:lumMod val="75000"/>
                  <a:lumOff val="25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69875" algn="l" defTabSz="457200" rtl="0" eaLnBrk="1" latinLnBrk="0" hangingPunct="1">
              <a:spcBef>
                <a:spcPct val="20000"/>
              </a:spcBef>
              <a:buClr>
                <a:schemeClr val="accent4">
                  <a:lumMod val="75000"/>
                  <a:lumOff val="25000"/>
                </a:schemeClr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550" indent="-177800" algn="l" defTabSz="457200" rtl="0" eaLnBrk="1" latinLnBrk="0" hangingPunct="1">
              <a:spcBef>
                <a:spcPct val="20000"/>
              </a:spcBef>
              <a:buClr>
                <a:schemeClr val="accent4">
                  <a:lumMod val="75000"/>
                  <a:lumOff val="25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177800" algn="l" defTabSz="457200" rtl="0" eaLnBrk="1" latinLnBrk="0" hangingPunct="1">
              <a:spcBef>
                <a:spcPct val="20000"/>
              </a:spcBef>
              <a:buClr>
                <a:schemeClr val="accent4">
                  <a:lumMod val="75000"/>
                  <a:lumOff val="25000"/>
                </a:schemeClr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3150" indent="-177800" algn="l" defTabSz="457200" rtl="0" eaLnBrk="1" latinLnBrk="0" hangingPunct="1">
              <a:spcBef>
                <a:spcPct val="20000"/>
              </a:spcBef>
              <a:buClr>
                <a:schemeClr val="accent4">
                  <a:lumMod val="75000"/>
                  <a:lumOff val="25000"/>
                </a:schemeClr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9B6B7"/>
              </a:buClr>
            </a:pPr>
            <a:r>
              <a:rPr lang="nb-NO" dirty="0" smtClean="0"/>
              <a:t>Research, </a:t>
            </a:r>
            <a:r>
              <a:rPr lang="nb-NO" dirty="0" err="1" smtClean="0"/>
              <a:t>Development</a:t>
            </a:r>
            <a:r>
              <a:rPr lang="nb-NO" dirty="0" smtClean="0"/>
              <a:t> and </a:t>
            </a:r>
            <a:r>
              <a:rPr lang="nb-NO" dirty="0" err="1" smtClean="0"/>
              <a:t>Innovation</a:t>
            </a:r>
            <a:endParaRPr lang="nb-NO" dirty="0" smtClean="0"/>
          </a:p>
          <a:p>
            <a:pPr>
              <a:buClr>
                <a:srgbClr val="29B6B7"/>
              </a:buClr>
            </a:pPr>
            <a:r>
              <a:rPr lang="nb-NO" dirty="0" smtClean="0"/>
              <a:t>International </a:t>
            </a:r>
            <a:r>
              <a:rPr lang="nb-NO" dirty="0" err="1" smtClean="0"/>
              <a:t>Regulatory</a:t>
            </a:r>
            <a:r>
              <a:rPr lang="nb-NO" dirty="0" smtClean="0"/>
              <a:t> </a:t>
            </a:r>
            <a:r>
              <a:rPr lang="nb-NO" dirty="0" err="1" smtClean="0"/>
              <a:t>Frameworks</a:t>
            </a:r>
            <a:endParaRPr lang="nb-NO" dirty="0" smtClean="0"/>
          </a:p>
          <a:p>
            <a:pPr>
              <a:buClr>
                <a:srgbClr val="29B6B7"/>
              </a:buClr>
            </a:pPr>
            <a:r>
              <a:rPr lang="nb-NO" dirty="0" err="1" smtClean="0"/>
              <a:t>Blue</a:t>
            </a:r>
            <a:r>
              <a:rPr lang="nb-NO" dirty="0" smtClean="0"/>
              <a:t> </a:t>
            </a:r>
            <a:r>
              <a:rPr lang="nb-NO" dirty="0" err="1" smtClean="0"/>
              <a:t>Growth</a:t>
            </a:r>
            <a:endParaRPr lang="nb-NO" dirty="0" smtClean="0"/>
          </a:p>
          <a:p>
            <a:pPr>
              <a:buClr>
                <a:srgbClr val="29B6B7"/>
              </a:buClr>
            </a:pPr>
            <a:r>
              <a:rPr lang="nb-NO" dirty="0" err="1" smtClean="0"/>
              <a:t>High</a:t>
            </a:r>
            <a:r>
              <a:rPr lang="nb-NO" dirty="0" smtClean="0"/>
              <a:t> North</a:t>
            </a:r>
          </a:p>
        </p:txBody>
      </p:sp>
      <p:sp>
        <p:nvSpPr>
          <p:cNvPr id="8" name="Plassholder for dato 3"/>
          <p:cNvSpPr txBox="1">
            <a:spLocks/>
          </p:cNvSpPr>
          <p:nvPr/>
        </p:nvSpPr>
        <p:spPr>
          <a:xfrm>
            <a:off x="3077030" y="4788272"/>
            <a:ext cx="1962082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95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nb-NO" dirty="0"/>
          </a:p>
        </p:txBody>
      </p:sp>
      <p:sp>
        <p:nvSpPr>
          <p:cNvPr id="9" name="Plassholder for bunntekst 4"/>
          <p:cNvSpPr txBox="1">
            <a:spLocks/>
          </p:cNvSpPr>
          <p:nvPr/>
        </p:nvSpPr>
        <p:spPr>
          <a:xfrm>
            <a:off x="539750" y="4788272"/>
            <a:ext cx="2537279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950" kern="1200" dirty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nb-NO" dirty="0"/>
          </a:p>
        </p:txBody>
      </p:sp>
      <p:sp>
        <p:nvSpPr>
          <p:cNvPr id="12" name="Tittel 1"/>
          <p:cNvSpPr txBox="1">
            <a:spLocks/>
          </p:cNvSpPr>
          <p:nvPr/>
        </p:nvSpPr>
        <p:spPr>
          <a:xfrm>
            <a:off x="720000" y="259200"/>
            <a:ext cx="7632266" cy="947832"/>
          </a:xfrm>
          <a:prstGeom prst="rect">
            <a:avLst/>
          </a:prstGeom>
        </p:spPr>
        <p:txBody>
          <a:bodyPr vert="horz" lIns="0" tIns="0" rIns="91440" bIns="45720" rtlCol="0" anchor="b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smtClean="0"/>
              <a:t>Central areas </a:t>
            </a:r>
            <a:r>
              <a:rPr lang="nb-NO" dirty="0" err="1" smtClean="0"/>
              <a:t>cont</a:t>
            </a:r>
            <a:r>
              <a:rPr lang="nb-NO" dirty="0" smtClean="0"/>
              <a:t>.</a:t>
            </a:r>
            <a:endParaRPr lang="nb-NO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72306"/>
            <a:ext cx="3065069" cy="141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/>
          <a:srcRect l="15333" r="15333"/>
          <a:stretch>
            <a:fillRect/>
          </a:stretch>
        </p:blipFill>
        <p:spPr bwMode="auto">
          <a:xfrm>
            <a:off x="3065070" y="3372306"/>
            <a:ext cx="2981932" cy="141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/>
          <a:srcRect l="10140" r="10140"/>
          <a:stretch>
            <a:fillRect/>
          </a:stretch>
        </p:blipFill>
        <p:spPr bwMode="auto">
          <a:xfrm>
            <a:off x="6047001" y="3372305"/>
            <a:ext cx="3096999" cy="1415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/>
          <a:srcRect l="10172" t="36986" r="6034" b="4000"/>
          <a:stretch>
            <a:fillRect/>
          </a:stretch>
        </p:blipFill>
        <p:spPr bwMode="auto">
          <a:xfrm>
            <a:off x="6059702" y="1609526"/>
            <a:ext cx="3096999" cy="176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378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118AB7-EC1E-49E2-820E-1CF0842104FA}" type="datetime4">
              <a:rPr lang="nb-NO" smtClean="0"/>
              <a:pPr>
                <a:defRPr/>
              </a:pPr>
              <a:t>29. juni 2015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Tittel på presentasjon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81674-E20B-47A5-8B3E-8500F2C9A501}" type="slidenum">
              <a:rPr lang="nb-NO" smtClean="0"/>
              <a:pPr>
                <a:defRPr/>
              </a:pPr>
              <a:t>5</a:t>
            </a:fld>
            <a:endParaRPr lang="nb-NO" dirty="0"/>
          </a:p>
        </p:txBody>
      </p:sp>
      <p:sp>
        <p:nvSpPr>
          <p:cNvPr id="5" name="Plassholder for diagram 4"/>
          <p:cNvSpPr>
            <a:spLocks noGrp="1"/>
          </p:cNvSpPr>
          <p:nvPr>
            <p:ph type="chart" sz="quarter" idx="13"/>
          </p:nvPr>
        </p:nvSpPr>
        <p:spPr/>
      </p:sp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576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8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-35995"/>
            <a:ext cx="9204357" cy="5179495"/>
          </a:xfrm>
        </p:spPr>
      </p:pic>
      <p:sp>
        <p:nvSpPr>
          <p:cNvPr id="5" name="Rektangel 4"/>
          <p:cNvSpPr/>
          <p:nvPr/>
        </p:nvSpPr>
        <p:spPr>
          <a:xfrm>
            <a:off x="4782879" y="1030731"/>
            <a:ext cx="3116573" cy="2604960"/>
          </a:xfrm>
          <a:prstGeom prst="rect">
            <a:avLst/>
          </a:prstGeom>
          <a:solidFill>
            <a:srgbClr val="29B6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/>
          </a:p>
        </p:txBody>
      </p:sp>
      <p:sp>
        <p:nvSpPr>
          <p:cNvPr id="2" name="TekstSylinder 1"/>
          <p:cNvSpPr txBox="1"/>
          <p:nvPr/>
        </p:nvSpPr>
        <p:spPr>
          <a:xfrm>
            <a:off x="5208104" y="1498036"/>
            <a:ext cx="2266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err="1" smtClean="0">
                <a:solidFill>
                  <a:schemeClr val="bg2"/>
                </a:solidFill>
              </a:rPr>
              <a:t>Thank</a:t>
            </a:r>
            <a:r>
              <a:rPr lang="nb-NO" sz="2800" dirty="0" smtClean="0">
                <a:solidFill>
                  <a:schemeClr val="bg2"/>
                </a:solidFill>
              </a:rPr>
              <a:t> </a:t>
            </a:r>
            <a:r>
              <a:rPr lang="nb-NO" sz="2800" dirty="0" err="1" smtClean="0">
                <a:solidFill>
                  <a:schemeClr val="bg2"/>
                </a:solidFill>
              </a:rPr>
              <a:t>you</a:t>
            </a:r>
            <a:r>
              <a:rPr lang="nb-NO" sz="2800" dirty="0" smtClean="0">
                <a:solidFill>
                  <a:schemeClr val="bg2"/>
                </a:solidFill>
              </a:rPr>
              <a:t> for </a:t>
            </a:r>
            <a:r>
              <a:rPr lang="nb-NO" sz="2800" dirty="0" err="1" smtClean="0">
                <a:solidFill>
                  <a:schemeClr val="bg2"/>
                </a:solidFill>
              </a:rPr>
              <a:t>your</a:t>
            </a:r>
            <a:r>
              <a:rPr lang="nb-NO" sz="2800" dirty="0" smtClean="0">
                <a:solidFill>
                  <a:schemeClr val="bg2"/>
                </a:solidFill>
              </a:rPr>
              <a:t> </a:t>
            </a:r>
            <a:r>
              <a:rPr lang="nb-NO" sz="2800" dirty="0" err="1" smtClean="0">
                <a:solidFill>
                  <a:schemeClr val="bg2"/>
                </a:solidFill>
              </a:rPr>
              <a:t>attention</a:t>
            </a:r>
            <a:r>
              <a:rPr lang="nb-NO" sz="2800" dirty="0" smtClean="0">
                <a:solidFill>
                  <a:schemeClr val="bg2"/>
                </a:solidFill>
              </a:rPr>
              <a:t>!</a:t>
            </a:r>
            <a:endParaRPr lang="nb-NO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6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Presentation Norway 250615">
  <a:themeElements>
    <a:clrScheme name="KMD fargepalett">
      <a:dk1>
        <a:sysClr val="windowText" lastClr="000000"/>
      </a:dk1>
      <a:lt1>
        <a:srgbClr val="E6E7E8"/>
      </a:lt1>
      <a:dk2>
        <a:srgbClr val="4B3E59"/>
      </a:dk2>
      <a:lt2>
        <a:srgbClr val="FFFFFF"/>
      </a:lt2>
      <a:accent1>
        <a:srgbClr val="0082BA"/>
      </a:accent1>
      <a:accent2>
        <a:srgbClr val="AB989D"/>
      </a:accent2>
      <a:accent3>
        <a:srgbClr val="C6DAE7"/>
      </a:accent3>
      <a:accent4>
        <a:srgbClr val="003057"/>
      </a:accent4>
      <a:accent5>
        <a:srgbClr val="ED8B00"/>
      </a:accent5>
      <a:accent6>
        <a:srgbClr val="DA291C"/>
      </a:accent6>
      <a:hlink>
        <a:srgbClr val="264994"/>
      </a:hlink>
      <a:folHlink>
        <a:srgbClr val="781D7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PT Presentation Norway 250615.potx" id="{E9D92D83-B775-445B-8F74-58ACC94A137C}" vid="{648B541D-33AE-452E-8C87-93067032C2DD}"/>
    </a:ext>
  </a:extLst>
</a:theme>
</file>

<file path=ppt/theme/theme2.xml><?xml version="1.0" encoding="utf-8"?>
<a:theme xmlns:a="http://schemas.openxmlformats.org/drawingml/2006/main" name="NFD 16_9 ENGELSK">
  <a:themeElements>
    <a:clrScheme name="KMD fargepalett">
      <a:dk1>
        <a:sysClr val="windowText" lastClr="000000"/>
      </a:dk1>
      <a:lt1>
        <a:srgbClr val="E6E7E8"/>
      </a:lt1>
      <a:dk2>
        <a:srgbClr val="4B3E59"/>
      </a:dk2>
      <a:lt2>
        <a:srgbClr val="FFFFFF"/>
      </a:lt2>
      <a:accent1>
        <a:srgbClr val="0082BA"/>
      </a:accent1>
      <a:accent2>
        <a:srgbClr val="AB989D"/>
      </a:accent2>
      <a:accent3>
        <a:srgbClr val="C6DAE7"/>
      </a:accent3>
      <a:accent4>
        <a:srgbClr val="003057"/>
      </a:accent4>
      <a:accent5>
        <a:srgbClr val="ED8B00"/>
      </a:accent5>
      <a:accent6>
        <a:srgbClr val="DA291C"/>
      </a:accent6>
      <a:hlink>
        <a:srgbClr val="264994"/>
      </a:hlink>
      <a:folHlink>
        <a:srgbClr val="781D7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PT Presentation Norway 250615.potx" id="{E9D92D83-B775-445B-8F74-58ACC94A137C}" vid="{9D040E86-E820-426C-B60B-E578F5600A1F}"/>
    </a:ext>
  </a:extLst>
</a:theme>
</file>

<file path=ppt/theme/theme3.xml><?xml version="1.0" encoding="utf-8"?>
<a:theme xmlns:a="http://schemas.openxmlformats.org/drawingml/2006/main" name="Maritim strategi_ppt_16_9">
  <a:themeElements>
    <a:clrScheme name="KMD fargepalett">
      <a:dk1>
        <a:sysClr val="windowText" lastClr="000000"/>
      </a:dk1>
      <a:lt1>
        <a:srgbClr val="E6E7E8"/>
      </a:lt1>
      <a:dk2>
        <a:srgbClr val="4B3E59"/>
      </a:dk2>
      <a:lt2>
        <a:srgbClr val="FFFFFF"/>
      </a:lt2>
      <a:accent1>
        <a:srgbClr val="0082BA"/>
      </a:accent1>
      <a:accent2>
        <a:srgbClr val="AB989D"/>
      </a:accent2>
      <a:accent3>
        <a:srgbClr val="C6DAE7"/>
      </a:accent3>
      <a:accent4>
        <a:srgbClr val="003057"/>
      </a:accent4>
      <a:accent5>
        <a:srgbClr val="ED8B00"/>
      </a:accent5>
      <a:accent6>
        <a:srgbClr val="DA291C"/>
      </a:accent6>
      <a:hlink>
        <a:srgbClr val="264994"/>
      </a:hlink>
      <a:folHlink>
        <a:srgbClr val="781D7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PT Presentation Norway 250615.potx" id="{E9D92D83-B775-445B-8F74-58ACC94A137C}" vid="{CD351D12-2E4F-4B1B-9267-402999799C55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816eac45-36c5-4454-998a-f5a27a734e00">Utkast</Status>
    <Dokumenttype xmlns="816eac45-36c5-4454-998a-f5a27a734e00" xsi:nil="true"/>
    <Stikkord xmlns="816eac45-36c5-4454-998a-f5a27a734e00" xsi:nil="true"/>
    <_dlc_DocId xmlns="816eac45-36c5-4454-998a-f5a27a734e00">QZ4YND2NXRUZ-1511-40</_dlc_DocId>
    <_dlc_DocIdUrl xmlns="816eac45-36c5-4454-998a-f5a27a734e00">
      <Url>http://nfd-sp.tjenester.u.dep.no/prosjekter/MaritimStrategi/_layouts/DocIdRedir.aspx?ID=QZ4YND2NXRUZ-1511-40</Url>
      <Description>QZ4YND2NXRUZ-1511-40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NFD PowerPoint" ma:contentTypeID="0x0101008F713253E02B7F4D9AA41097B7FB6EB90305008D6BEFA3A100A945B07A0B5650882B88" ma:contentTypeVersion="6" ma:contentTypeDescription="" ma:contentTypeScope="" ma:versionID="7c655781beab1e3dde541c6b3e6f5abe">
  <xsd:schema xmlns:xsd="http://www.w3.org/2001/XMLSchema" xmlns:xs="http://www.w3.org/2001/XMLSchema" xmlns:p="http://schemas.microsoft.com/office/2006/metadata/properties" xmlns:ns2="816eac45-36c5-4454-998a-f5a27a734e00" targetNamespace="http://schemas.microsoft.com/office/2006/metadata/properties" ma:root="true" ma:fieldsID="12e211cf9995e3face29995398aa943c" ns2:_="">
    <xsd:import namespace="816eac45-36c5-4454-998a-f5a27a734e0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Dokumenttype" minOccurs="0"/>
                <xsd:element ref="ns2:Status" minOccurs="0"/>
                <xsd:element ref="ns2:Stikkor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6eac45-36c5-4454-998a-f5a27a734e0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Dokumenttype" ma:index="11" nillable="true" ma:displayName="Dokumenttype" ma:format="Dropdown" ma:internalName="Dokumenttype">
      <xsd:simpleType>
        <xsd:restriction base="dms:Choice">
          <xsd:enumeration value="Ambassaderapport"/>
          <xsd:enumeration value="Analyse"/>
          <xsd:enumeration value="Artikkel"/>
          <xsd:enumeration value="Avtale"/>
          <xsd:enumeration value="Brukerveiledning"/>
          <xsd:enumeration value="Dagsorden"/>
          <xsd:enumeration value="Delegasjonsdok."/>
          <xsd:enumeration value="Evaluering"/>
          <xsd:enumeration value="Flak"/>
          <xsd:enumeration value="Flak - Spørretime"/>
          <xsd:enumeration value="Forskrift"/>
          <xsd:enumeration value="Inngående dokument"/>
          <xsd:enumeration value="Innkalling"/>
          <xsd:enumeration value="Innlegg"/>
          <xsd:enumeration value="Innspill"/>
          <xsd:enumeration value="Korrespondanse"/>
          <xsd:enumeration value="Landnotat"/>
          <xsd:enumeration value="Mal"/>
          <xsd:enumeration value="Meld S"/>
          <xsd:enumeration value="Møtedokumentasjon"/>
          <xsd:enumeration value="Notat"/>
          <xsd:enumeration value="Policy"/>
          <xsd:enumeration value="Presentasjon"/>
          <xsd:enumeration value="Presseflak"/>
          <xsd:enumeration value="Pressemelding"/>
          <xsd:enumeration value="Program"/>
          <xsd:enumeration value="Prop L"/>
          <xsd:enumeration value="Prop S"/>
          <xsd:enumeration value="Rapport"/>
          <xsd:enumeration value="Referat"/>
          <xsd:enumeration value="Retningslinjer"/>
          <xsd:enumeration value="Rutiner"/>
          <xsd:enumeration value="Spørsmål"/>
          <xsd:enumeration value="Statistikk"/>
          <xsd:enumeration value="Stikkord"/>
          <xsd:enumeration value="Strategi"/>
          <xsd:enumeration value="Styringsdokument"/>
          <xsd:enumeration value="Svar"/>
          <xsd:enumeration value="Tabell"/>
          <xsd:enumeration value="Talepunkt"/>
          <xsd:enumeration value="Tekstinnspill"/>
          <xsd:enumeration value="Tertialrapport"/>
          <xsd:enumeration value="Tilbud"/>
          <xsd:enumeration value="Utgående dokumenter"/>
          <xsd:enumeration value="Utnevning"/>
          <xsd:enumeration value="Utredning"/>
          <xsd:enumeration value="Vedlegg"/>
          <xsd:enumeration value="Vedtekter"/>
          <xsd:enumeration value="Virksomhetsplan"/>
          <xsd:enumeration value="Annet"/>
        </xsd:restriction>
      </xsd:simpleType>
    </xsd:element>
    <xsd:element name="Status" ma:index="12" nillable="true" ma:displayName="Status" ma:default="Utkast" ma:format="Dropdown" ma:indexed="true" ma:internalName="Status">
      <xsd:simpleType>
        <xsd:restriction base="dms:Choice">
          <xsd:enumeration value="Behandles i DepSak"/>
          <xsd:enumeration value="Ekspedert i DepSak"/>
          <xsd:enumeration value="Ferdig"/>
          <xsd:enumeration value="Utkast"/>
        </xsd:restriction>
      </xsd:simpleType>
    </xsd:element>
    <xsd:element name="Stikkord" ma:index="13" nillable="true" ma:displayName="Stikkord" ma:internalName="Stikkord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75D29A-1DEC-401B-8851-538DD4394290}">
  <ds:schemaRefs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816eac45-36c5-4454-998a-f5a27a734e00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EB95D0F-4380-4EDB-86AB-D3A4ADC949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707252-17CB-456C-B280-47D18B65E7D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7ECF157-9EBF-48C0-B211-1DF795C4FA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6eac45-36c5-4454-998a-f5a27a734e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Presentation Norway 250615</Template>
  <TotalTime>0</TotalTime>
  <Words>94</Words>
  <Application>Microsoft Office PowerPoint</Application>
  <PresentationFormat>On-screen Show (16:9)</PresentationFormat>
  <Paragraphs>19</Paragraphs>
  <Slides>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PPT Presentation Norway 250615</vt:lpstr>
      <vt:lpstr>NFD 16_9 ENGELSK</vt:lpstr>
      <vt:lpstr>Maritim strategi_ppt_16_9</vt:lpstr>
      <vt:lpstr>Maritime opportunities  – Blue Growth for a Green Future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Maritime opportunities  – Blue Growth for a Green Future</dc:title>
  <dc:creator>RATEL Christine (MARE)</dc:creator>
  <cp:lastModifiedBy>RATEL Christine (MARE)</cp:lastModifiedBy>
  <cp:revision>1</cp:revision>
  <dcterms:created xsi:type="dcterms:W3CDTF">2015-06-29T12:16:47Z</dcterms:created>
  <dcterms:modified xsi:type="dcterms:W3CDTF">2015-06-29T12:17:08Z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0x0101008F713253E02B7F4D9AA41097B7FB6EB90305008D6BEFA3A100A945B07A0B5650882B88</vt:lpwstr>
  </property>
  <property fmtid="{D5CDD505-2E9C-101B-9397-08002B2CF9AE}" pid="3" name="_dlc_DocIdItemGuid">
    <vt:lpwstr>f0706bdb-2ecc-4435-bd8c-6999b7274a0e</vt:lpwstr>
  </property>
</Properties>
</file>