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3" r:id="rId5"/>
    <p:sldId id="319" r:id="rId6"/>
    <p:sldId id="320" r:id="rId7"/>
    <p:sldId id="321" r:id="rId8"/>
    <p:sldId id="322" r:id="rId9"/>
    <p:sldId id="323" r:id="rId10"/>
    <p:sldId id="324" r:id="rId11"/>
    <p:sldId id="270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CEAEB0-08C8-39C4-96F4-A3B8E9358447}" name="Petra Remeta" initials="PR" userId="S::Petra.Remeta@trinomics.eu::0a5273bb-bcd2-4216-8bfa-7fa33404b9cd" providerId="AD"/>
  <p188:author id="{E08850C3-85CC-A5D0-5758-3D057BE9E0F7}" name="Graeme Nicholls" initials="GN" userId="Graeme Nicholl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66"/>
    <a:srgbClr val="F9F9F1"/>
    <a:srgbClr val="F0E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8BD8F-887B-4DA5-9DC3-9E6B7FABB86E}" v="56" dt="2024-06-24T09:49:05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68D0-EC8F-304E-96C3-BD05B3B1C856}" type="datetimeFigureOut">
              <a:rPr lang="es-ES" smtClean="0"/>
              <a:t>24/6/24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4F0A3-CD7D-154B-A9D2-0043E075941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9DCDF-D395-E142-88BE-C9806182D8C3}" type="datetimeFigureOut">
              <a:rPr lang="es-ES" smtClean="0"/>
              <a:t>24/6/24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54228-843B-654E-AB0A-36561611129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54228-843B-654E-AB0A-36561611129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Rectángulo 2"/>
          <p:cNvSpPr/>
          <p:nvPr userDrawn="1"/>
        </p:nvSpPr>
        <p:spPr>
          <a:xfrm>
            <a:off x="0" y="0"/>
            <a:ext cx="12192000" cy="2411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11" y="551828"/>
            <a:ext cx="3593378" cy="1307990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Agrupar 13"/>
          <p:cNvGrpSpPr/>
          <p:nvPr userDrawn="1"/>
        </p:nvGrpSpPr>
        <p:grpSpPr>
          <a:xfrm>
            <a:off x="4274820" y="4552770"/>
            <a:ext cx="3642360" cy="952500"/>
            <a:chOff x="-106680" y="4556760"/>
            <a:chExt cx="12466320" cy="952500"/>
          </a:xfrm>
        </p:grpSpPr>
        <p:cxnSp>
          <p:nvCxnSpPr>
            <p:cNvPr id="12" name="Conector recto 11"/>
            <p:cNvCxnSpPr/>
            <p:nvPr userDrawn="1"/>
          </p:nvCxnSpPr>
          <p:spPr>
            <a:xfrm>
              <a:off x="-106680" y="45567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-106680" y="55092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Agrupar 14"/>
          <p:cNvGrpSpPr/>
          <p:nvPr userDrawn="1"/>
        </p:nvGrpSpPr>
        <p:grpSpPr>
          <a:xfrm>
            <a:off x="838200" y="2312475"/>
            <a:ext cx="10515600" cy="37585"/>
            <a:chOff x="838200" y="1690688"/>
            <a:chExt cx="11237844" cy="108295"/>
          </a:xfrm>
        </p:grpSpPr>
        <p:sp>
          <p:nvSpPr>
            <p:cNvPr id="16" name="Rectángulo 15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663236"/>
            <a:ext cx="9296400" cy="297411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err="1"/>
              <a:t>author</a:t>
            </a:r>
            <a:endParaRPr lang="es-ES"/>
          </a:p>
        </p:txBody>
      </p:sp>
      <p:sp>
        <p:nvSpPr>
          <p:cNvPr id="1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1447800" y="4960648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 err="1"/>
              <a:t>location</a:t>
            </a:r>
            <a:endParaRPr lang="es-ES"/>
          </a:p>
        </p:txBody>
      </p:sp>
      <p:sp>
        <p:nvSpPr>
          <p:cNvPr id="22" name="Marcador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5136283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/>
              <a:t>date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2183295"/>
            <a:ext cx="9144000" cy="1903138"/>
          </a:xfrm>
          <a:noFill/>
        </p:spPr>
        <p:txBody>
          <a:bodyPr anchor="b"/>
          <a:lstStyle>
            <a:lvl1pPr algn="ctr">
              <a:defRPr sz="60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err="1"/>
              <a:t>Insert</a:t>
            </a:r>
            <a:r>
              <a:rPr lang="es-ES_tradnl"/>
              <a:t> </a:t>
            </a:r>
            <a:r>
              <a:rPr lang="es-ES_tradnl" err="1"/>
              <a:t>title</a:t>
            </a:r>
            <a:endParaRPr lang="es-ES"/>
          </a:p>
        </p:txBody>
      </p:sp>
      <p:sp>
        <p:nvSpPr>
          <p:cNvPr id="10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7850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err="1"/>
              <a:t>subtitle</a:t>
            </a:r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0" y="0"/>
            <a:ext cx="12192000" cy="2411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11" y="551828"/>
            <a:ext cx="3593378" cy="1307990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8" name="Agrupar 7"/>
          <p:cNvGrpSpPr/>
          <p:nvPr userDrawn="1"/>
        </p:nvGrpSpPr>
        <p:grpSpPr>
          <a:xfrm>
            <a:off x="838200" y="2312475"/>
            <a:ext cx="10515600" cy="37585"/>
            <a:chOff x="838200" y="1690688"/>
            <a:chExt cx="11237844" cy="108295"/>
          </a:xfrm>
        </p:grpSpPr>
        <p:sp>
          <p:nvSpPr>
            <p:cNvPr id="11" name="Rectángulo 10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elements">
    <p:bg>
      <p:bgPr>
        <a:solidFill>
          <a:srgbClr val="F0E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00463"/>
            <a:ext cx="10515600" cy="1095506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B4F2-F738-D840-8DD7-2DBC29824289}" type="datetimeFigureOut">
              <a:rPr lang="es-ES" smtClean="0"/>
              <a:t>24/6/24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err="1"/>
              <a:t>footer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9F32-25A7-334E-B133-72D3B04B795D}" type="slidenum">
              <a:rPr lang="es-ES" smtClean="0"/>
              <a:t>‹#›</a:t>
            </a:fld>
            <a:endParaRPr lang="es-ES"/>
          </a:p>
        </p:txBody>
      </p:sp>
      <p:grpSp>
        <p:nvGrpSpPr>
          <p:cNvPr id="11" name="Agrupar 10"/>
          <p:cNvGrpSpPr/>
          <p:nvPr userDrawn="1"/>
        </p:nvGrpSpPr>
        <p:grpSpPr>
          <a:xfrm>
            <a:off x="838200" y="992188"/>
            <a:ext cx="10515600" cy="37585"/>
            <a:chOff x="838200" y="1690688"/>
            <a:chExt cx="11237844" cy="108295"/>
          </a:xfrm>
        </p:grpSpPr>
        <p:sp>
          <p:nvSpPr>
            <p:cNvPr id="8" name="Rectángulo 7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838200" y="1395693"/>
            <a:ext cx="10515600" cy="4151056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79" y="205910"/>
            <a:ext cx="2160104" cy="786278"/>
          </a:xfrm>
          <a:prstGeom prst="rect">
            <a:avLst/>
          </a:prstGeom>
        </p:spPr>
      </p:pic>
      <p:grpSp>
        <p:nvGrpSpPr>
          <p:cNvPr id="14" name="Agrupar 13"/>
          <p:cNvGrpSpPr/>
          <p:nvPr userDrawn="1"/>
        </p:nvGrpSpPr>
        <p:grpSpPr>
          <a:xfrm>
            <a:off x="4940300" y="6075254"/>
            <a:ext cx="2298700" cy="553712"/>
            <a:chOff x="4001754" y="4518660"/>
            <a:chExt cx="4175792" cy="1005866"/>
          </a:xfrm>
        </p:grpSpPr>
        <p:grpSp>
          <p:nvGrpSpPr>
            <p:cNvPr id="15" name="Agrupar 14"/>
            <p:cNvGrpSpPr/>
            <p:nvPr userDrawn="1"/>
          </p:nvGrpSpPr>
          <p:grpSpPr>
            <a:xfrm>
              <a:off x="7171706" y="4518660"/>
              <a:ext cx="1005840" cy="1005840"/>
              <a:chOff x="5586730" y="4518660"/>
              <a:chExt cx="1005840" cy="1005840"/>
            </a:xfrm>
          </p:grpSpPr>
          <p:sp>
            <p:nvSpPr>
              <p:cNvPr id="22" name="Elipse 21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23" name="Imagen 22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500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16" name="Agrupar 15"/>
            <p:cNvGrpSpPr/>
            <p:nvPr userDrawn="1"/>
          </p:nvGrpSpPr>
          <p:grpSpPr>
            <a:xfrm>
              <a:off x="5586730" y="4518660"/>
              <a:ext cx="1005840" cy="1005840"/>
              <a:chOff x="5586730" y="4518660"/>
              <a:chExt cx="1005840" cy="1005840"/>
            </a:xfrm>
          </p:grpSpPr>
          <p:sp>
            <p:nvSpPr>
              <p:cNvPr id="20" name="Elipse 19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21" name="Imagen 2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865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17" name="Agrupar 16"/>
            <p:cNvGrpSpPr/>
            <p:nvPr userDrawn="1"/>
          </p:nvGrpSpPr>
          <p:grpSpPr>
            <a:xfrm>
              <a:off x="4001754" y="4518686"/>
              <a:ext cx="1005840" cy="1005840"/>
              <a:chOff x="4001754" y="4518686"/>
              <a:chExt cx="1005840" cy="1005840"/>
            </a:xfrm>
          </p:grpSpPr>
          <p:sp>
            <p:nvSpPr>
              <p:cNvPr id="18" name="Elipse 17"/>
              <p:cNvSpPr/>
              <p:nvPr userDrawn="1"/>
            </p:nvSpPr>
            <p:spPr>
              <a:xfrm>
                <a:off x="4001754" y="4518686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19" name="Imagen 18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0050" y="4580632"/>
                <a:ext cx="881948" cy="881948"/>
              </a:xfrm>
              <a:prstGeom prst="rect">
                <a:avLst/>
              </a:prstGeom>
            </p:spPr>
          </p:pic>
        </p:grpSp>
      </p:grpSp>
      <p:sp>
        <p:nvSpPr>
          <p:cNvPr id="24" name="Rectángulo 23"/>
          <p:cNvSpPr/>
          <p:nvPr userDrawn="1"/>
        </p:nvSpPr>
        <p:spPr>
          <a:xfrm>
            <a:off x="838200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 userDrawn="1"/>
        </p:nvSpPr>
        <p:spPr>
          <a:xfrm>
            <a:off x="7962271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elements _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838200" y="1569720"/>
            <a:ext cx="10515600" cy="39770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fld id="{DF64B4F2-F738-D840-8DD7-2DBC29824289}" type="datetimeFigureOut">
              <a:rPr lang="es-ES" smtClean="0"/>
              <a:pPr/>
              <a:t>24/6/24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fld id="{23219F32-25A7-334E-B133-72D3B04B795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00463"/>
            <a:ext cx="10515600" cy="10955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grpSp>
        <p:nvGrpSpPr>
          <p:cNvPr id="2" name="Agrupar 1"/>
          <p:cNvGrpSpPr/>
          <p:nvPr userDrawn="1"/>
        </p:nvGrpSpPr>
        <p:grpSpPr>
          <a:xfrm>
            <a:off x="838200" y="992188"/>
            <a:ext cx="10515600" cy="37585"/>
            <a:chOff x="838200" y="992188"/>
            <a:chExt cx="10515600" cy="37585"/>
          </a:xfrm>
        </p:grpSpPr>
        <p:sp>
          <p:nvSpPr>
            <p:cNvPr id="10" name="Rectángulo 9"/>
            <p:cNvSpPr/>
            <p:nvPr userDrawn="1"/>
          </p:nvSpPr>
          <p:spPr>
            <a:xfrm>
              <a:off x="838200" y="992188"/>
              <a:ext cx="3391529" cy="37585"/>
            </a:xfrm>
            <a:prstGeom prst="rect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4400235" y="992188"/>
              <a:ext cx="3391529" cy="37585"/>
            </a:xfrm>
            <a:prstGeom prst="rect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7962271" y="992188"/>
              <a:ext cx="3391529" cy="37585"/>
            </a:xfrm>
            <a:prstGeom prst="rect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220" y="391618"/>
            <a:ext cx="2034872" cy="421183"/>
          </a:xfrm>
          <a:prstGeom prst="rect">
            <a:avLst/>
          </a:prstGeom>
        </p:spPr>
      </p:pic>
      <p:grpSp>
        <p:nvGrpSpPr>
          <p:cNvPr id="15" name="Agrupar 14"/>
          <p:cNvGrpSpPr/>
          <p:nvPr userDrawn="1"/>
        </p:nvGrpSpPr>
        <p:grpSpPr>
          <a:xfrm>
            <a:off x="4940300" y="6075251"/>
            <a:ext cx="2298700" cy="553712"/>
            <a:chOff x="4001754" y="4518660"/>
            <a:chExt cx="4175792" cy="1005866"/>
          </a:xfrm>
        </p:grpSpPr>
        <p:grpSp>
          <p:nvGrpSpPr>
            <p:cNvPr id="16" name="Agrupar 15"/>
            <p:cNvGrpSpPr/>
            <p:nvPr userDrawn="1"/>
          </p:nvGrpSpPr>
          <p:grpSpPr>
            <a:xfrm>
              <a:off x="7171706" y="4518660"/>
              <a:ext cx="1005840" cy="1005840"/>
              <a:chOff x="5586730" y="4518660"/>
              <a:chExt cx="1005840" cy="1005840"/>
            </a:xfrm>
          </p:grpSpPr>
          <p:sp>
            <p:nvSpPr>
              <p:cNvPr id="23" name="Elipse 22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24" name="Imagen 23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500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17" name="Agrupar 16"/>
            <p:cNvGrpSpPr/>
            <p:nvPr userDrawn="1"/>
          </p:nvGrpSpPr>
          <p:grpSpPr>
            <a:xfrm>
              <a:off x="5586730" y="4518660"/>
              <a:ext cx="1005840" cy="1005840"/>
              <a:chOff x="5586730" y="4518660"/>
              <a:chExt cx="1005840" cy="1005840"/>
            </a:xfrm>
          </p:grpSpPr>
          <p:sp>
            <p:nvSpPr>
              <p:cNvPr id="21" name="Elipse 20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22" name="Imagen 21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865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18" name="Agrupar 17"/>
            <p:cNvGrpSpPr/>
            <p:nvPr userDrawn="1"/>
          </p:nvGrpSpPr>
          <p:grpSpPr>
            <a:xfrm>
              <a:off x="4001754" y="4518686"/>
              <a:ext cx="1005840" cy="1005840"/>
              <a:chOff x="4001754" y="4518686"/>
              <a:chExt cx="1005840" cy="1005840"/>
            </a:xfrm>
          </p:grpSpPr>
          <p:sp>
            <p:nvSpPr>
              <p:cNvPr id="19" name="Elipse 18"/>
              <p:cNvSpPr/>
              <p:nvPr userDrawn="1"/>
            </p:nvSpPr>
            <p:spPr>
              <a:xfrm>
                <a:off x="4001754" y="4518686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20" name="Imagen 19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0050" y="4580632"/>
                <a:ext cx="881948" cy="881948"/>
              </a:xfrm>
              <a:prstGeom prst="rect">
                <a:avLst/>
              </a:prstGeom>
            </p:spPr>
          </p:pic>
        </p:grpSp>
      </p:grpSp>
      <p:grpSp>
        <p:nvGrpSpPr>
          <p:cNvPr id="25" name="Agrupar 24"/>
          <p:cNvGrpSpPr/>
          <p:nvPr userDrawn="1"/>
        </p:nvGrpSpPr>
        <p:grpSpPr>
          <a:xfrm>
            <a:off x="838200" y="6345594"/>
            <a:ext cx="10515600" cy="37585"/>
            <a:chOff x="838200" y="992188"/>
            <a:chExt cx="10515600" cy="37585"/>
          </a:xfrm>
        </p:grpSpPr>
        <p:sp>
          <p:nvSpPr>
            <p:cNvPr id="26" name="Rectángulo 25"/>
            <p:cNvSpPr/>
            <p:nvPr userDrawn="1"/>
          </p:nvSpPr>
          <p:spPr>
            <a:xfrm>
              <a:off x="838200" y="992188"/>
              <a:ext cx="3391529" cy="37585"/>
            </a:xfrm>
            <a:prstGeom prst="rect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Rectángulo 27"/>
            <p:cNvSpPr/>
            <p:nvPr userDrawn="1"/>
          </p:nvSpPr>
          <p:spPr>
            <a:xfrm>
              <a:off x="7962271" y="992188"/>
              <a:ext cx="3391529" cy="37585"/>
            </a:xfrm>
            <a:prstGeom prst="rect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el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B4F2-F738-D840-8DD7-2DBC29824289}" type="datetimeFigureOut">
              <a:rPr lang="es-ES" smtClean="0"/>
              <a:t>24/6/24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err="1"/>
              <a:t>Footer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9F32-25A7-334E-B133-72D3B04B795D}" type="slidenum">
              <a:rPr lang="es-ES" smtClean="0"/>
              <a:t>‹#›</a:t>
            </a:fld>
            <a:endParaRPr lang="es-ES"/>
          </a:p>
        </p:txBody>
      </p:sp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00463"/>
            <a:ext cx="10515600" cy="1095506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grpSp>
        <p:nvGrpSpPr>
          <p:cNvPr id="10" name="Agrupar 9"/>
          <p:cNvGrpSpPr/>
          <p:nvPr userDrawn="1"/>
        </p:nvGrpSpPr>
        <p:grpSpPr>
          <a:xfrm>
            <a:off x="838200" y="992188"/>
            <a:ext cx="10515600" cy="37585"/>
            <a:chOff x="838200" y="1690688"/>
            <a:chExt cx="11237844" cy="108295"/>
          </a:xfrm>
        </p:grpSpPr>
        <p:sp>
          <p:nvSpPr>
            <p:cNvPr id="11" name="Rectángulo 10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79" y="205910"/>
            <a:ext cx="2160104" cy="786278"/>
          </a:xfrm>
          <a:prstGeom prst="rect">
            <a:avLst/>
          </a:prstGeom>
        </p:spPr>
      </p:pic>
      <p:sp>
        <p:nvSpPr>
          <p:cNvPr id="15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838200" y="1592580"/>
            <a:ext cx="5159375" cy="39541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sp>
        <p:nvSpPr>
          <p:cNvPr id="16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6172200" y="1592580"/>
            <a:ext cx="5181600" cy="3954169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grpSp>
        <p:nvGrpSpPr>
          <p:cNvPr id="27" name="Agrupar 13"/>
          <p:cNvGrpSpPr/>
          <p:nvPr userDrawn="1"/>
        </p:nvGrpSpPr>
        <p:grpSpPr>
          <a:xfrm>
            <a:off x="4940300" y="6075254"/>
            <a:ext cx="2298700" cy="553712"/>
            <a:chOff x="4001754" y="4518660"/>
            <a:chExt cx="4175792" cy="1005866"/>
          </a:xfrm>
        </p:grpSpPr>
        <p:grpSp>
          <p:nvGrpSpPr>
            <p:cNvPr id="28" name="Agrupar 14"/>
            <p:cNvGrpSpPr/>
            <p:nvPr userDrawn="1"/>
          </p:nvGrpSpPr>
          <p:grpSpPr>
            <a:xfrm>
              <a:off x="7171706" y="4518660"/>
              <a:ext cx="1005840" cy="1005840"/>
              <a:chOff x="5586730" y="4518660"/>
              <a:chExt cx="1005840" cy="1005840"/>
            </a:xfrm>
          </p:grpSpPr>
          <p:sp>
            <p:nvSpPr>
              <p:cNvPr id="37" name="Elipse 21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8" name="Imagen 22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500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31" name="Agrupar 15"/>
            <p:cNvGrpSpPr/>
            <p:nvPr userDrawn="1"/>
          </p:nvGrpSpPr>
          <p:grpSpPr>
            <a:xfrm>
              <a:off x="5586730" y="4518660"/>
              <a:ext cx="1005840" cy="1005840"/>
              <a:chOff x="5586730" y="4518660"/>
              <a:chExt cx="1005840" cy="1005840"/>
            </a:xfrm>
          </p:grpSpPr>
          <p:sp>
            <p:nvSpPr>
              <p:cNvPr id="35" name="Elipse 19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6" name="Imagen 2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865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32" name="Agrupar 16"/>
            <p:cNvGrpSpPr/>
            <p:nvPr userDrawn="1"/>
          </p:nvGrpSpPr>
          <p:grpSpPr>
            <a:xfrm>
              <a:off x="4001754" y="4518686"/>
              <a:ext cx="1005840" cy="1005840"/>
              <a:chOff x="4001754" y="4518686"/>
              <a:chExt cx="1005840" cy="1005840"/>
            </a:xfrm>
          </p:grpSpPr>
          <p:sp>
            <p:nvSpPr>
              <p:cNvPr id="33" name="Elipse 17"/>
              <p:cNvSpPr/>
              <p:nvPr userDrawn="1"/>
            </p:nvSpPr>
            <p:spPr>
              <a:xfrm>
                <a:off x="4001754" y="4518686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4" name="Imagen 18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0050" y="4580632"/>
                <a:ext cx="881948" cy="881948"/>
              </a:xfrm>
              <a:prstGeom prst="rect">
                <a:avLst/>
              </a:prstGeom>
            </p:spPr>
          </p:pic>
        </p:grpSp>
      </p:grpSp>
      <p:sp>
        <p:nvSpPr>
          <p:cNvPr id="39" name="Rectángulo 23"/>
          <p:cNvSpPr/>
          <p:nvPr userDrawn="1"/>
        </p:nvSpPr>
        <p:spPr>
          <a:xfrm>
            <a:off x="838200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24"/>
          <p:cNvSpPr/>
          <p:nvPr userDrawn="1"/>
        </p:nvSpPr>
        <p:spPr>
          <a:xfrm>
            <a:off x="7962271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376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838200" y="2505075"/>
            <a:ext cx="5159375" cy="3118163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sp>
        <p:nvSpPr>
          <p:cNvPr id="17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6172200" y="2505075"/>
            <a:ext cx="5181600" cy="3118163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Text</a:t>
            </a:r>
          </a:p>
          <a:p>
            <a:pPr lvl="0"/>
            <a:r>
              <a:rPr lang="es-ES_tradnl"/>
              <a:t>Text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Text</a:t>
            </a:r>
          </a:p>
          <a:p>
            <a:pPr lvl="0"/>
            <a:r>
              <a:rPr lang="es-ES_tradnl"/>
              <a:t>Text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B4F2-F738-D840-8DD7-2DBC29824289}" type="datetimeFigureOut">
              <a:rPr lang="es-ES" smtClean="0"/>
              <a:t>24/6/24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err="1"/>
              <a:t>footer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9F32-25A7-334E-B133-72D3B04B795D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00463"/>
            <a:ext cx="10515600" cy="1095506"/>
          </a:xfrm>
        </p:spPr>
        <p:txBody>
          <a:bodyPr/>
          <a:lstStyle>
            <a:lvl1pPr>
              <a:defRPr>
                <a:solidFill>
                  <a:srgbClr val="003966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grpSp>
        <p:nvGrpSpPr>
          <p:cNvPr id="11" name="Agrupar 10"/>
          <p:cNvGrpSpPr/>
          <p:nvPr userDrawn="1"/>
        </p:nvGrpSpPr>
        <p:grpSpPr>
          <a:xfrm>
            <a:off x="838200" y="992188"/>
            <a:ext cx="10515600" cy="37585"/>
            <a:chOff x="838200" y="1690688"/>
            <a:chExt cx="11237844" cy="108295"/>
          </a:xfrm>
        </p:grpSpPr>
        <p:sp>
          <p:nvSpPr>
            <p:cNvPr id="12" name="Rectángulo 11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79" y="205910"/>
            <a:ext cx="2160104" cy="786278"/>
          </a:xfrm>
          <a:prstGeom prst="rect">
            <a:avLst/>
          </a:prstGeom>
        </p:spPr>
      </p:pic>
      <p:grpSp>
        <p:nvGrpSpPr>
          <p:cNvPr id="28" name="Agrupar 13"/>
          <p:cNvGrpSpPr/>
          <p:nvPr userDrawn="1"/>
        </p:nvGrpSpPr>
        <p:grpSpPr>
          <a:xfrm>
            <a:off x="4940300" y="6075254"/>
            <a:ext cx="2298700" cy="553712"/>
            <a:chOff x="4001754" y="4518660"/>
            <a:chExt cx="4175792" cy="1005866"/>
          </a:xfrm>
        </p:grpSpPr>
        <p:grpSp>
          <p:nvGrpSpPr>
            <p:cNvPr id="29" name="Agrupar 14"/>
            <p:cNvGrpSpPr/>
            <p:nvPr userDrawn="1"/>
          </p:nvGrpSpPr>
          <p:grpSpPr>
            <a:xfrm>
              <a:off x="7171706" y="4518660"/>
              <a:ext cx="1005840" cy="1005840"/>
              <a:chOff x="5586730" y="4518660"/>
              <a:chExt cx="1005840" cy="1005840"/>
            </a:xfrm>
          </p:grpSpPr>
          <p:sp>
            <p:nvSpPr>
              <p:cNvPr id="38" name="Elipse 21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9" name="Imagen 22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500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32" name="Agrupar 15"/>
            <p:cNvGrpSpPr/>
            <p:nvPr userDrawn="1"/>
          </p:nvGrpSpPr>
          <p:grpSpPr>
            <a:xfrm>
              <a:off x="5586730" y="4518660"/>
              <a:ext cx="1005840" cy="1005840"/>
              <a:chOff x="5586730" y="4518660"/>
              <a:chExt cx="1005840" cy="1005840"/>
            </a:xfrm>
          </p:grpSpPr>
          <p:sp>
            <p:nvSpPr>
              <p:cNvPr id="36" name="Elipse 19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7" name="Imagen 2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865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33" name="Agrupar 16"/>
            <p:cNvGrpSpPr/>
            <p:nvPr userDrawn="1"/>
          </p:nvGrpSpPr>
          <p:grpSpPr>
            <a:xfrm>
              <a:off x="4001754" y="4518686"/>
              <a:ext cx="1005840" cy="1005840"/>
              <a:chOff x="4001754" y="4518686"/>
              <a:chExt cx="1005840" cy="1005840"/>
            </a:xfrm>
          </p:grpSpPr>
          <p:sp>
            <p:nvSpPr>
              <p:cNvPr id="34" name="Elipse 17"/>
              <p:cNvSpPr/>
              <p:nvPr userDrawn="1"/>
            </p:nvSpPr>
            <p:spPr>
              <a:xfrm>
                <a:off x="4001754" y="4518686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5" name="Imagen 18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0050" y="4580632"/>
                <a:ext cx="881948" cy="881948"/>
              </a:xfrm>
              <a:prstGeom prst="rect">
                <a:avLst/>
              </a:prstGeom>
            </p:spPr>
          </p:pic>
        </p:grpSp>
      </p:grpSp>
      <p:sp>
        <p:nvSpPr>
          <p:cNvPr id="40" name="Rectángulo 23"/>
          <p:cNvSpPr/>
          <p:nvPr userDrawn="1"/>
        </p:nvSpPr>
        <p:spPr>
          <a:xfrm>
            <a:off x="838200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24"/>
          <p:cNvSpPr/>
          <p:nvPr userDrawn="1"/>
        </p:nvSpPr>
        <p:spPr>
          <a:xfrm>
            <a:off x="7962271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217076"/>
            <a:ext cx="3932237" cy="1065212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2288"/>
            <a:ext cx="3932237" cy="3365523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Text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B4F2-F738-D840-8DD7-2DBC29824289}" type="datetimeFigureOut">
              <a:rPr lang="es-ES" smtClean="0"/>
              <a:t>24/6/24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err="1"/>
              <a:t>footer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9F32-25A7-334E-B133-72D3B04B795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5183982" y="1217076"/>
            <a:ext cx="6170612" cy="443073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_tradnl" err="1"/>
              <a:t>First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1"/>
            <a:r>
              <a:rPr lang="es-ES_tradnl" err="1"/>
              <a:t>Second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2"/>
            <a:r>
              <a:rPr lang="es-ES_tradnl" err="1"/>
              <a:t>Third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3"/>
            <a:r>
              <a:rPr lang="es-ES_tradnl" err="1"/>
              <a:t>Fourth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_tradnl"/>
          </a:p>
          <a:p>
            <a:pPr lvl="4"/>
            <a:r>
              <a:rPr lang="es-ES_tradnl" err="1"/>
              <a:t>Fifth</a:t>
            </a:r>
            <a:r>
              <a:rPr lang="es-ES_tradnl"/>
              <a:t> </a:t>
            </a:r>
            <a:r>
              <a:rPr lang="es-ES_tradnl" err="1"/>
              <a:t>level</a:t>
            </a:r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79" y="205910"/>
            <a:ext cx="2160104" cy="786278"/>
          </a:xfrm>
          <a:prstGeom prst="rect">
            <a:avLst/>
          </a:prstGeom>
        </p:spPr>
      </p:pic>
      <p:grpSp>
        <p:nvGrpSpPr>
          <p:cNvPr id="10" name="Agrupar 9"/>
          <p:cNvGrpSpPr/>
          <p:nvPr userDrawn="1"/>
        </p:nvGrpSpPr>
        <p:grpSpPr>
          <a:xfrm>
            <a:off x="838200" y="992188"/>
            <a:ext cx="10515600" cy="37585"/>
            <a:chOff x="838200" y="1690688"/>
            <a:chExt cx="11237844" cy="108295"/>
          </a:xfrm>
        </p:grpSpPr>
        <p:sp>
          <p:nvSpPr>
            <p:cNvPr id="11" name="Rectángulo 10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5" name="Agrupar 13"/>
          <p:cNvGrpSpPr/>
          <p:nvPr userDrawn="1"/>
        </p:nvGrpSpPr>
        <p:grpSpPr>
          <a:xfrm>
            <a:off x="4940300" y="6075254"/>
            <a:ext cx="2298700" cy="553712"/>
            <a:chOff x="4001754" y="4518660"/>
            <a:chExt cx="4175792" cy="1005866"/>
          </a:xfrm>
        </p:grpSpPr>
        <p:grpSp>
          <p:nvGrpSpPr>
            <p:cNvPr id="28" name="Agrupar 14"/>
            <p:cNvGrpSpPr/>
            <p:nvPr userDrawn="1"/>
          </p:nvGrpSpPr>
          <p:grpSpPr>
            <a:xfrm>
              <a:off x="7171706" y="4518660"/>
              <a:ext cx="1005840" cy="1005840"/>
              <a:chOff x="5586730" y="4518660"/>
              <a:chExt cx="1005840" cy="1005840"/>
            </a:xfrm>
          </p:grpSpPr>
          <p:sp>
            <p:nvSpPr>
              <p:cNvPr id="35" name="Elipse 21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4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6" name="Imagen 22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5500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29" name="Agrupar 15"/>
            <p:cNvGrpSpPr/>
            <p:nvPr userDrawn="1"/>
          </p:nvGrpSpPr>
          <p:grpSpPr>
            <a:xfrm>
              <a:off x="5586730" y="4518660"/>
              <a:ext cx="1005840" cy="1005840"/>
              <a:chOff x="5586730" y="4518660"/>
              <a:chExt cx="1005840" cy="1005840"/>
            </a:xfrm>
          </p:grpSpPr>
          <p:sp>
            <p:nvSpPr>
              <p:cNvPr id="33" name="Elipse 19"/>
              <p:cNvSpPr/>
              <p:nvPr userDrawn="1"/>
            </p:nvSpPr>
            <p:spPr>
              <a:xfrm>
                <a:off x="5586730" y="4518660"/>
                <a:ext cx="1005840" cy="1005840"/>
              </a:xfrm>
              <a:prstGeom prst="ellipse">
                <a:avLst/>
              </a:prstGeom>
              <a:solidFill>
                <a:schemeClr val="accent2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4" name="Imagen 2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8650" y="4580580"/>
                <a:ext cx="882000" cy="882000"/>
              </a:xfrm>
              <a:prstGeom prst="rect">
                <a:avLst/>
              </a:prstGeom>
            </p:spPr>
          </p:pic>
        </p:grpSp>
        <p:grpSp>
          <p:nvGrpSpPr>
            <p:cNvPr id="30" name="Agrupar 16"/>
            <p:cNvGrpSpPr/>
            <p:nvPr userDrawn="1"/>
          </p:nvGrpSpPr>
          <p:grpSpPr>
            <a:xfrm>
              <a:off x="4001754" y="4518686"/>
              <a:ext cx="1005840" cy="1005840"/>
              <a:chOff x="4001754" y="4518686"/>
              <a:chExt cx="1005840" cy="1005840"/>
            </a:xfrm>
          </p:grpSpPr>
          <p:sp>
            <p:nvSpPr>
              <p:cNvPr id="31" name="Elipse 17"/>
              <p:cNvSpPr/>
              <p:nvPr userDrawn="1"/>
            </p:nvSpPr>
            <p:spPr>
              <a:xfrm>
                <a:off x="4001754" y="4518686"/>
                <a:ext cx="1005840" cy="100584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32" name="Imagen 18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0050" y="4580632"/>
                <a:ext cx="881948" cy="881948"/>
              </a:xfrm>
              <a:prstGeom prst="rect">
                <a:avLst/>
              </a:prstGeom>
            </p:spPr>
          </p:pic>
        </p:grpSp>
      </p:grpSp>
      <p:sp>
        <p:nvSpPr>
          <p:cNvPr id="37" name="Rectángulo 23"/>
          <p:cNvSpPr/>
          <p:nvPr userDrawn="1"/>
        </p:nvSpPr>
        <p:spPr>
          <a:xfrm>
            <a:off x="838200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 24"/>
          <p:cNvSpPr/>
          <p:nvPr userDrawn="1"/>
        </p:nvSpPr>
        <p:spPr>
          <a:xfrm>
            <a:off x="7962271" y="6345597"/>
            <a:ext cx="3391529" cy="37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743" y="1812356"/>
            <a:ext cx="1976514" cy="7194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 userDrawn="1"/>
        </p:nvSpPr>
        <p:spPr>
          <a:xfrm>
            <a:off x="838200" y="2965856"/>
            <a:ext cx="10515600" cy="36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Thank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you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for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your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attention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,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please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contact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us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for</a:t>
            </a:r>
            <a:r>
              <a:rPr lang="es-ES_tradnl" sz="1200">
                <a:solidFill>
                  <a:schemeClr val="tx1">
                    <a:lumMod val="50000"/>
                  </a:schemeClr>
                </a:solidFill>
                <a:latin typeface="+mn-lt"/>
              </a:rPr>
              <a:t> more </a:t>
            </a:r>
            <a:r>
              <a:rPr lang="es-ES_tradnl" sz="1200" err="1">
                <a:solidFill>
                  <a:schemeClr val="tx1">
                    <a:lumMod val="50000"/>
                  </a:schemeClr>
                </a:solidFill>
                <a:latin typeface="+mn-lt"/>
              </a:rPr>
              <a:t>information</a:t>
            </a:r>
            <a:endParaRPr lang="es-ES" sz="120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691646"/>
            <a:ext cx="9296400" cy="297411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err="1"/>
              <a:t>Team</a:t>
            </a:r>
            <a:r>
              <a:rPr lang="es-ES_tradnl"/>
              <a:t> </a:t>
            </a:r>
            <a:r>
              <a:rPr lang="es-ES_tradnl" err="1"/>
              <a:t>member</a:t>
            </a:r>
            <a:endParaRPr lang="es-ES"/>
          </a:p>
        </p:txBody>
      </p:sp>
      <p:sp>
        <p:nvSpPr>
          <p:cNvPr id="11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1447800" y="5020941"/>
            <a:ext cx="9296400" cy="51614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s-ES_tradnl" err="1"/>
              <a:t>Contact</a:t>
            </a:r>
            <a:r>
              <a:rPr lang="es-ES_tradnl"/>
              <a:t> </a:t>
            </a:r>
            <a:r>
              <a:rPr lang="es-ES_tradnl" err="1"/>
              <a:t>details</a:t>
            </a:r>
            <a:endParaRPr lang="es-ES_tradnl"/>
          </a:p>
          <a:p>
            <a:pPr lvl="0"/>
            <a:r>
              <a:rPr lang="es-ES_tradnl"/>
              <a:t>More </a:t>
            </a:r>
            <a:r>
              <a:rPr lang="es-ES_tradnl" err="1"/>
              <a:t>details</a:t>
            </a:r>
            <a:endParaRPr lang="es-ES"/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 hasCustomPrompt="1"/>
          </p:nvPr>
        </p:nvSpPr>
        <p:spPr>
          <a:xfrm>
            <a:off x="5578257" y="3510650"/>
            <a:ext cx="1035486" cy="103548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s-ES"/>
              <a:t>[</a:t>
            </a:r>
            <a:r>
              <a:rPr lang="es-ES" err="1"/>
              <a:t>Insert</a:t>
            </a:r>
            <a:r>
              <a:rPr lang="es-ES"/>
              <a:t> Picture]</a:t>
            </a:r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B4F2-F738-D840-8DD7-2DBC29824289}" type="datetimeFigureOut">
              <a:rPr lang="es-ES" smtClean="0"/>
              <a:t>24/6/24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9F32-25A7-334E-B133-72D3B04B795D}" type="slidenum">
              <a:rPr lang="es-ES" smtClean="0"/>
              <a:t>‹#›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419" y="205910"/>
            <a:ext cx="1257963" cy="4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09002904"/>
              </p:ext>
            </p:extLst>
          </p:nvPr>
        </p:nvGraphicFramePr>
        <p:xfrm>
          <a:off x="576581" y="1542627"/>
          <a:ext cx="531367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51">
                <a:tc>
                  <a:txBody>
                    <a:bodyPr/>
                    <a:lstStyle/>
                    <a:p>
                      <a:r>
                        <a:rPr lang="es-ES" err="1"/>
                        <a:t>Column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96987743"/>
              </p:ext>
            </p:extLst>
          </p:nvPr>
        </p:nvGraphicFramePr>
        <p:xfrm>
          <a:off x="6177281" y="1538394"/>
          <a:ext cx="5313678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51">
                <a:tc>
                  <a:txBody>
                    <a:bodyPr/>
                    <a:lstStyle/>
                    <a:p>
                      <a:r>
                        <a:rPr lang="es-ES" err="1"/>
                        <a:t>Column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04569917"/>
              </p:ext>
            </p:extLst>
          </p:nvPr>
        </p:nvGraphicFramePr>
        <p:xfrm>
          <a:off x="576581" y="3043767"/>
          <a:ext cx="5313678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51">
                <a:tc>
                  <a:txBody>
                    <a:bodyPr/>
                    <a:lstStyle/>
                    <a:p>
                      <a:r>
                        <a:rPr lang="es-ES" err="1"/>
                        <a:t>Column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9259470"/>
              </p:ext>
            </p:extLst>
          </p:nvPr>
        </p:nvGraphicFramePr>
        <p:xfrm>
          <a:off x="6177281" y="3043767"/>
          <a:ext cx="5313678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51">
                <a:tc>
                  <a:txBody>
                    <a:bodyPr/>
                    <a:lstStyle/>
                    <a:p>
                      <a:r>
                        <a:rPr lang="es-ES" err="1"/>
                        <a:t>Column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6043324"/>
              </p:ext>
            </p:extLst>
          </p:nvPr>
        </p:nvGraphicFramePr>
        <p:xfrm>
          <a:off x="576581" y="4555914"/>
          <a:ext cx="5313678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51">
                <a:tc>
                  <a:txBody>
                    <a:bodyPr/>
                    <a:lstStyle/>
                    <a:p>
                      <a:r>
                        <a:rPr lang="es-ES" err="1"/>
                        <a:t>Column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9512183"/>
              </p:ext>
            </p:extLst>
          </p:nvPr>
        </p:nvGraphicFramePr>
        <p:xfrm>
          <a:off x="6177281" y="4549140"/>
          <a:ext cx="5313678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7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51">
                <a:tc>
                  <a:txBody>
                    <a:bodyPr/>
                    <a:lstStyle/>
                    <a:p>
                      <a:r>
                        <a:rPr lang="es-ES" err="1"/>
                        <a:t>Column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5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 userDrawn="1"/>
        </p:nvSpPr>
        <p:spPr>
          <a:xfrm>
            <a:off x="576581" y="624655"/>
            <a:ext cx="176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err="1"/>
              <a:t>Example</a:t>
            </a:r>
            <a:r>
              <a:rPr lang="es-ES"/>
              <a:t> </a:t>
            </a:r>
            <a:r>
              <a:rPr lang="es-ES" err="1"/>
              <a:t>Tables</a:t>
            </a:r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419" y="205910"/>
            <a:ext cx="1257963" cy="4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Rectángulo 2"/>
          <p:cNvSpPr/>
          <p:nvPr userDrawn="1"/>
        </p:nvSpPr>
        <p:spPr>
          <a:xfrm>
            <a:off x="0" y="0"/>
            <a:ext cx="12192000" cy="2411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11" y="551828"/>
            <a:ext cx="3593378" cy="1307990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Agrupar 13"/>
          <p:cNvGrpSpPr/>
          <p:nvPr userDrawn="1"/>
        </p:nvGrpSpPr>
        <p:grpSpPr>
          <a:xfrm>
            <a:off x="4274820" y="4552770"/>
            <a:ext cx="3642360" cy="952500"/>
            <a:chOff x="-106680" y="4556760"/>
            <a:chExt cx="12466320" cy="952500"/>
          </a:xfrm>
        </p:grpSpPr>
        <p:cxnSp>
          <p:nvCxnSpPr>
            <p:cNvPr id="12" name="Conector recto 11"/>
            <p:cNvCxnSpPr/>
            <p:nvPr userDrawn="1"/>
          </p:nvCxnSpPr>
          <p:spPr>
            <a:xfrm>
              <a:off x="-106680" y="45567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-106680" y="55092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Agrupar 14"/>
          <p:cNvGrpSpPr/>
          <p:nvPr userDrawn="1"/>
        </p:nvGrpSpPr>
        <p:grpSpPr>
          <a:xfrm>
            <a:off x="838200" y="2312475"/>
            <a:ext cx="10515600" cy="37585"/>
            <a:chOff x="838200" y="1690688"/>
            <a:chExt cx="11237844" cy="108295"/>
          </a:xfrm>
        </p:grpSpPr>
        <p:sp>
          <p:nvSpPr>
            <p:cNvPr id="16" name="Rectángulo 15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663236"/>
            <a:ext cx="9296400" cy="297411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err="1"/>
              <a:t>author</a:t>
            </a:r>
            <a:endParaRPr lang="es-ES"/>
          </a:p>
        </p:txBody>
      </p:sp>
      <p:sp>
        <p:nvSpPr>
          <p:cNvPr id="21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1447800" y="4960648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 err="1"/>
              <a:t>location</a:t>
            </a:r>
            <a:endParaRPr lang="es-ES"/>
          </a:p>
        </p:txBody>
      </p:sp>
      <p:sp>
        <p:nvSpPr>
          <p:cNvPr id="22" name="Marcador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5136283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/>
              <a:t>date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Rectángulo 2"/>
          <p:cNvSpPr/>
          <p:nvPr userDrawn="1"/>
        </p:nvSpPr>
        <p:spPr>
          <a:xfrm>
            <a:off x="0" y="0"/>
            <a:ext cx="12192000" cy="2411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11" y="551828"/>
            <a:ext cx="3593378" cy="1307990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Agrupar 13"/>
          <p:cNvGrpSpPr/>
          <p:nvPr userDrawn="1"/>
        </p:nvGrpSpPr>
        <p:grpSpPr>
          <a:xfrm>
            <a:off x="4274820" y="4552770"/>
            <a:ext cx="3642360" cy="952500"/>
            <a:chOff x="-106680" y="4556760"/>
            <a:chExt cx="12466320" cy="952500"/>
          </a:xfrm>
        </p:grpSpPr>
        <p:cxnSp>
          <p:nvCxnSpPr>
            <p:cNvPr id="12" name="Conector recto 11"/>
            <p:cNvCxnSpPr/>
            <p:nvPr userDrawn="1"/>
          </p:nvCxnSpPr>
          <p:spPr>
            <a:xfrm>
              <a:off x="-106680" y="45567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-106680" y="55092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Agrupar 14"/>
          <p:cNvGrpSpPr/>
          <p:nvPr userDrawn="1"/>
        </p:nvGrpSpPr>
        <p:grpSpPr>
          <a:xfrm>
            <a:off x="838200" y="2312475"/>
            <a:ext cx="10515600" cy="37585"/>
            <a:chOff x="838200" y="1690688"/>
            <a:chExt cx="11237844" cy="108295"/>
          </a:xfrm>
        </p:grpSpPr>
        <p:sp>
          <p:nvSpPr>
            <p:cNvPr id="16" name="Rectángulo 15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663236"/>
            <a:ext cx="9296400" cy="297411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err="1"/>
              <a:t>author</a:t>
            </a:r>
            <a:endParaRPr lang="es-ES"/>
          </a:p>
        </p:txBody>
      </p:sp>
      <p:sp>
        <p:nvSpPr>
          <p:cNvPr id="20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1447800" y="4960648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 err="1"/>
              <a:t>location</a:t>
            </a:r>
            <a:endParaRPr lang="es-ES"/>
          </a:p>
        </p:txBody>
      </p:sp>
      <p:sp>
        <p:nvSpPr>
          <p:cNvPr id="21" name="Marcador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5136283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/>
              <a:t>date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Rectángulo 2"/>
          <p:cNvSpPr/>
          <p:nvPr userDrawn="1"/>
        </p:nvSpPr>
        <p:spPr>
          <a:xfrm>
            <a:off x="0" y="0"/>
            <a:ext cx="12192000" cy="2411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11" y="551828"/>
            <a:ext cx="3593378" cy="1307990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Agrupar 13"/>
          <p:cNvGrpSpPr/>
          <p:nvPr userDrawn="1"/>
        </p:nvGrpSpPr>
        <p:grpSpPr>
          <a:xfrm>
            <a:off x="4274820" y="4552770"/>
            <a:ext cx="3642360" cy="952500"/>
            <a:chOff x="-106680" y="4556760"/>
            <a:chExt cx="12466320" cy="952500"/>
          </a:xfrm>
        </p:grpSpPr>
        <p:cxnSp>
          <p:nvCxnSpPr>
            <p:cNvPr id="12" name="Conector recto 11"/>
            <p:cNvCxnSpPr/>
            <p:nvPr userDrawn="1"/>
          </p:nvCxnSpPr>
          <p:spPr>
            <a:xfrm>
              <a:off x="-106680" y="45567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 userDrawn="1"/>
          </p:nvCxnSpPr>
          <p:spPr>
            <a:xfrm>
              <a:off x="-106680" y="5509260"/>
              <a:ext cx="124663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Agrupar 14"/>
          <p:cNvGrpSpPr/>
          <p:nvPr userDrawn="1"/>
        </p:nvGrpSpPr>
        <p:grpSpPr>
          <a:xfrm>
            <a:off x="838200" y="2312475"/>
            <a:ext cx="10515600" cy="37585"/>
            <a:chOff x="838200" y="1690688"/>
            <a:chExt cx="11237844" cy="108295"/>
          </a:xfrm>
        </p:grpSpPr>
        <p:sp>
          <p:nvSpPr>
            <p:cNvPr id="16" name="Rectángulo 15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663236"/>
            <a:ext cx="9296400" cy="297411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err="1"/>
              <a:t>author</a:t>
            </a:r>
            <a:endParaRPr lang="es-ES"/>
          </a:p>
        </p:txBody>
      </p:sp>
      <p:sp>
        <p:nvSpPr>
          <p:cNvPr id="20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1447800" y="4960648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 err="1"/>
              <a:t>location</a:t>
            </a:r>
            <a:endParaRPr lang="es-ES"/>
          </a:p>
        </p:txBody>
      </p:sp>
      <p:sp>
        <p:nvSpPr>
          <p:cNvPr id="21" name="Marcador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447800" y="5136283"/>
            <a:ext cx="9296400" cy="24753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alpha val="65000"/>
                  </a:schemeClr>
                </a:solidFill>
              </a:defRPr>
            </a:lvl1pPr>
          </a:lstStyle>
          <a:p>
            <a:pPr lvl="0"/>
            <a:r>
              <a:rPr lang="es-ES_tradnl"/>
              <a:t>date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pic>
        <p:nvPicPr>
          <p:cNvPr id="4" name="Imagen 15">
            <a:extLst>
              <a:ext uri="{FF2B5EF4-FFF2-40B4-BE49-F238E27FC236}">
                <a16:creationId xmlns:a16="http://schemas.microsoft.com/office/drawing/2014/main" id="{02BA2DB4-A389-76DC-7EDA-81DF599FB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37" y="1010266"/>
            <a:ext cx="2564226" cy="53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Rectángulo 2"/>
          <p:cNvSpPr/>
          <p:nvPr userDrawn="1"/>
        </p:nvSpPr>
        <p:spPr>
          <a:xfrm>
            <a:off x="0" y="0"/>
            <a:ext cx="12192000" cy="2411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Agrupar 14"/>
          <p:cNvGrpSpPr/>
          <p:nvPr userDrawn="1"/>
        </p:nvGrpSpPr>
        <p:grpSpPr>
          <a:xfrm>
            <a:off x="838200" y="2312475"/>
            <a:ext cx="10515600" cy="37585"/>
            <a:chOff x="838200" y="1690688"/>
            <a:chExt cx="11237844" cy="108295"/>
          </a:xfrm>
        </p:grpSpPr>
        <p:sp>
          <p:nvSpPr>
            <p:cNvPr id="16" name="Rectángulo 15"/>
            <p:cNvSpPr/>
            <p:nvPr userDrawn="1"/>
          </p:nvSpPr>
          <p:spPr>
            <a:xfrm>
              <a:off x="838200" y="1690688"/>
              <a:ext cx="3624470" cy="10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4644887" y="1690688"/>
              <a:ext cx="3624470" cy="1082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8451574" y="1690688"/>
              <a:ext cx="3624470" cy="10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09778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37" y="1010266"/>
            <a:ext cx="2564226" cy="530750"/>
          </a:xfrm>
          <a:prstGeom prst="rect">
            <a:avLst/>
          </a:prstGeom>
        </p:spPr>
      </p:pic>
      <p:sp>
        <p:nvSpPr>
          <p:cNvPr id="9" name="Elipse 8"/>
          <p:cNvSpPr/>
          <p:nvPr userDrawn="1"/>
        </p:nvSpPr>
        <p:spPr>
          <a:xfrm>
            <a:off x="5586730" y="4518660"/>
            <a:ext cx="1005840" cy="100584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650" y="4580580"/>
            <a:ext cx="882000" cy="8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37" y="1010266"/>
            <a:ext cx="2564226" cy="530750"/>
          </a:xfrm>
          <a:prstGeom prst="rect">
            <a:avLst/>
          </a:prstGeom>
        </p:spPr>
      </p:pic>
      <p:sp>
        <p:nvSpPr>
          <p:cNvPr id="9" name="Elipse 8"/>
          <p:cNvSpPr/>
          <p:nvPr userDrawn="1"/>
        </p:nvSpPr>
        <p:spPr>
          <a:xfrm>
            <a:off x="5586730" y="4518660"/>
            <a:ext cx="1005840" cy="100584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000" y="4580580"/>
            <a:ext cx="882000" cy="8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682267"/>
            <a:ext cx="10515600" cy="1325563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10" name="Título 1"/>
          <p:cNvSpPr txBox="1">
            <a:spLocks/>
          </p:cNvSpPr>
          <p:nvPr userDrawn="1"/>
        </p:nvSpPr>
        <p:spPr>
          <a:xfrm>
            <a:off x="838200" y="5913147"/>
            <a:ext cx="10515600" cy="44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0" i="0" err="1">
                <a:solidFill>
                  <a:schemeClr val="bg1"/>
                </a:solidFill>
                <a:latin typeface="+mn-lt"/>
              </a:rPr>
              <a:t>www.trinomics.eu</a:t>
            </a:r>
            <a:endParaRPr lang="es-ES" sz="1600" b="0" i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37" y="1010266"/>
            <a:ext cx="2564226" cy="530750"/>
          </a:xfrm>
          <a:prstGeom prst="rect">
            <a:avLst/>
          </a:prstGeom>
        </p:spPr>
      </p:pic>
      <p:grpSp>
        <p:nvGrpSpPr>
          <p:cNvPr id="3" name="Agrupar 2"/>
          <p:cNvGrpSpPr/>
          <p:nvPr userDrawn="1"/>
        </p:nvGrpSpPr>
        <p:grpSpPr>
          <a:xfrm>
            <a:off x="7171706" y="4518660"/>
            <a:ext cx="1005840" cy="1005840"/>
            <a:chOff x="5586730" y="4518660"/>
            <a:chExt cx="1005840" cy="1005840"/>
          </a:xfrm>
        </p:grpSpPr>
        <p:sp>
          <p:nvSpPr>
            <p:cNvPr id="9" name="Elipse 8"/>
            <p:cNvSpPr/>
            <p:nvPr userDrawn="1"/>
          </p:nvSpPr>
          <p:spPr>
            <a:xfrm>
              <a:off x="5586730" y="4518660"/>
              <a:ext cx="1005840" cy="1005840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" name="Imagen 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5000" y="4580580"/>
              <a:ext cx="882000" cy="882000"/>
            </a:xfrm>
            <a:prstGeom prst="rect">
              <a:avLst/>
            </a:prstGeom>
          </p:spPr>
        </p:pic>
      </p:grpSp>
      <p:grpSp>
        <p:nvGrpSpPr>
          <p:cNvPr id="7" name="Agrupar 6"/>
          <p:cNvGrpSpPr/>
          <p:nvPr userDrawn="1"/>
        </p:nvGrpSpPr>
        <p:grpSpPr>
          <a:xfrm>
            <a:off x="5586730" y="4518660"/>
            <a:ext cx="1005840" cy="1005840"/>
            <a:chOff x="5586730" y="4518660"/>
            <a:chExt cx="1005840" cy="1005840"/>
          </a:xfrm>
        </p:grpSpPr>
        <p:sp>
          <p:nvSpPr>
            <p:cNvPr id="8" name="Elipse 7"/>
            <p:cNvSpPr/>
            <p:nvPr userDrawn="1"/>
          </p:nvSpPr>
          <p:spPr>
            <a:xfrm>
              <a:off x="5586730" y="4518660"/>
              <a:ext cx="1005840" cy="100584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650" y="4580580"/>
              <a:ext cx="882000" cy="882000"/>
            </a:xfrm>
            <a:prstGeom prst="rect">
              <a:avLst/>
            </a:prstGeom>
          </p:spPr>
        </p:pic>
      </p:grpSp>
      <p:grpSp>
        <p:nvGrpSpPr>
          <p:cNvPr id="6" name="Agrupar 5"/>
          <p:cNvGrpSpPr/>
          <p:nvPr userDrawn="1"/>
        </p:nvGrpSpPr>
        <p:grpSpPr>
          <a:xfrm>
            <a:off x="4001754" y="4518686"/>
            <a:ext cx="1005840" cy="1005840"/>
            <a:chOff x="4001754" y="4518686"/>
            <a:chExt cx="1005840" cy="1005840"/>
          </a:xfrm>
        </p:grpSpPr>
        <p:sp>
          <p:nvSpPr>
            <p:cNvPr id="13" name="Elipse 12"/>
            <p:cNvSpPr/>
            <p:nvPr userDrawn="1"/>
          </p:nvSpPr>
          <p:spPr>
            <a:xfrm>
              <a:off x="4001754" y="4518686"/>
              <a:ext cx="1005840" cy="100584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0050" y="4580632"/>
              <a:ext cx="881948" cy="8819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err="1"/>
              <a:t>Title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B4F2-F738-D840-8DD7-2DBC29824289}" type="datetimeFigureOut">
              <a:rPr lang="es-ES" smtClean="0"/>
              <a:t>24/6/24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9F32-25A7-334E-B133-72D3B04B795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82" r:id="rId6"/>
    <p:sldLayoutId id="2147483676" r:id="rId7"/>
    <p:sldLayoutId id="2147483677" r:id="rId8"/>
    <p:sldLayoutId id="2147483678" r:id="rId9"/>
    <p:sldLayoutId id="2147483649" r:id="rId10"/>
    <p:sldLayoutId id="2147483654" r:id="rId11"/>
    <p:sldLayoutId id="2147483667" r:id="rId12"/>
    <p:sldLayoutId id="2147483666" r:id="rId13"/>
    <p:sldLayoutId id="2147483653" r:id="rId14"/>
    <p:sldLayoutId id="2147483656" r:id="rId15"/>
    <p:sldLayoutId id="2147483679" r:id="rId16"/>
    <p:sldLayoutId id="2147483662" r:id="rId17"/>
    <p:sldLayoutId id="214748366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Work Package 3- Use of algae for wastewater and water treatment and use of resulting algae biomass in fertilisation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E90F81-C498-CBCB-29F6-215338B77B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96" y="177683"/>
            <a:ext cx="1918745" cy="1918745"/>
          </a:xfrm>
          <a:prstGeom prst="rect">
            <a:avLst/>
          </a:prstGeom>
        </p:spPr>
      </p:pic>
      <p:pic>
        <p:nvPicPr>
          <p:cNvPr id="4" name="Picture 3" descr="A picture containing graphics, screenshot, graphic design, design&#10;&#10;Description automatically generated">
            <a:extLst>
              <a:ext uri="{FF2B5EF4-FFF2-40B4-BE49-F238E27FC236}">
                <a16:creationId xmlns:a16="http://schemas.microsoft.com/office/drawing/2014/main" id="{2B89889D-7384-37DA-79A1-F67EF87944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69" y="1320010"/>
            <a:ext cx="2552065" cy="9283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E8D347-7C99-2704-8E30-630A168AAD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4551" y="219253"/>
            <a:ext cx="1261185" cy="104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8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E6268-E899-7592-7D36-AE473D1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F7DD3-5E3E-059F-CDB6-1F5980ED8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92" y="1678758"/>
            <a:ext cx="11210818" cy="447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Objective: Assess the use of algae for wastewater and water treatment and use of resulting algae biomass in </a:t>
            </a:r>
            <a:r>
              <a:rPr lang="en-US" dirty="0" err="1"/>
              <a:t>fertilisers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2A1CE-4223-B67E-CC30-46BDFC083853}"/>
              </a:ext>
            </a:extLst>
          </p:cNvPr>
          <p:cNvSpPr txBox="1"/>
          <p:nvPr/>
        </p:nvSpPr>
        <p:spPr>
          <a:xfrm>
            <a:off x="553092" y="3009314"/>
            <a:ext cx="9895601" cy="2395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>
                <a:solidFill>
                  <a:srgbClr val="003966"/>
                </a:solidFill>
                <a:latin typeface="Trebuchet MS" panose="020B0603020202020204"/>
              </a:rPr>
              <a:t>Legal r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396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equirements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96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for acceptance of algae as fertilizer or biostimulant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96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96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Potential of algae for wastewater treatment (industrial symbiosis, TEA, and LCA)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96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96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Recommendation of 6 most promising species for wastewater treatment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396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137C7E-1B14-A4D8-7E39-048B1F418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33" y="124903"/>
            <a:ext cx="808740" cy="80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E6268-E899-7592-7D36-AE473D1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Wastewater selection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9AB3F-5A0A-0179-B266-2242A893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33" y="124903"/>
            <a:ext cx="808740" cy="8087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A0459F-B015-CEB3-25DC-E9757B40FF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0" y="1515249"/>
            <a:ext cx="5805969" cy="3491649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31626D-47BF-4F9F-DDCD-4DBFE45150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64" y="1515248"/>
            <a:ext cx="5819415" cy="3491649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099346-602A-9E4B-FAE8-8B9D6803CA53}"/>
              </a:ext>
            </a:extLst>
          </p:cNvPr>
          <p:cNvSpPr/>
          <p:nvPr/>
        </p:nvSpPr>
        <p:spPr>
          <a:xfrm>
            <a:off x="1304693" y="1750742"/>
            <a:ext cx="1271239" cy="3233853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ALM algae">
            <a:extLst>
              <a:ext uri="{FF2B5EF4-FFF2-40B4-BE49-F238E27FC236}">
                <a16:creationId xmlns:a16="http://schemas.microsoft.com/office/drawing/2014/main" id="{7E1A5AED-EBE5-F7F6-038C-BEECAF73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864" y="5230080"/>
            <a:ext cx="3353962" cy="99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03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E6268-E899-7592-7D36-AE473D1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Wastewater selection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9AB3F-5A0A-0179-B266-2242A893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33" y="124903"/>
            <a:ext cx="808740" cy="8087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64A090B-C79F-8033-AA0C-A0DC93EED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42" y="1268575"/>
            <a:ext cx="1957399" cy="195739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88DA2-75AA-610A-4FE4-228A820AC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8358" y="2021232"/>
            <a:ext cx="1855571" cy="602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Urban WW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7CA881-0389-DE58-23F5-7AB9FD16293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250"/>
          <a:stretch/>
        </p:blipFill>
        <p:spPr>
          <a:xfrm>
            <a:off x="1215855" y="4111405"/>
            <a:ext cx="1744942" cy="1199650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2B977F5-0009-9946-08DA-12A948B6A5FD}"/>
              </a:ext>
            </a:extLst>
          </p:cNvPr>
          <p:cNvSpPr txBox="1">
            <a:spLocks/>
          </p:cNvSpPr>
          <p:nvPr/>
        </p:nvSpPr>
        <p:spPr>
          <a:xfrm>
            <a:off x="3257706" y="4310840"/>
            <a:ext cx="2256873" cy="1000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39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/>
              <a:t>Aquaculture effluent</a:t>
            </a:r>
          </a:p>
          <a:p>
            <a:pPr marL="0" indent="0" algn="ctr">
              <a:buFont typeface="Arial"/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01D09C-EF92-1ECF-D3DB-805EFCBC4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5769" y="4029950"/>
            <a:ext cx="1262317" cy="1262317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C7275A9-F1A3-B187-9BC2-BA59A0F980E3}"/>
              </a:ext>
            </a:extLst>
          </p:cNvPr>
          <p:cNvSpPr txBox="1">
            <a:spLocks/>
          </p:cNvSpPr>
          <p:nvPr/>
        </p:nvSpPr>
        <p:spPr>
          <a:xfrm>
            <a:off x="8548099" y="4265219"/>
            <a:ext cx="2256873" cy="1000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39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/>
              <a:t>Horticulture effluent</a:t>
            </a:r>
          </a:p>
          <a:p>
            <a:pPr marL="0" indent="0" algn="ctr">
              <a:buFont typeface="Arial"/>
              <a:buNone/>
            </a:pPr>
            <a:endParaRPr lang="en-US" dirty="0"/>
          </a:p>
        </p:txBody>
      </p:sp>
      <p:pic>
        <p:nvPicPr>
          <p:cNvPr id="13" name="Picture 19">
            <a:extLst>
              <a:ext uri="{FF2B5EF4-FFF2-40B4-BE49-F238E27FC236}">
                <a16:creationId xmlns:a16="http://schemas.microsoft.com/office/drawing/2014/main" id="{FFE728B6-9E11-A702-480A-D3474A7ADC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8235" y="1821417"/>
            <a:ext cx="1095505" cy="10955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639F6D-0D5D-47C5-7D82-A933CEDC4A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1268" y="2369160"/>
            <a:ext cx="722868" cy="722868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BF722C3-0157-2542-676F-A245312464AD}"/>
              </a:ext>
            </a:extLst>
          </p:cNvPr>
          <p:cNvSpPr txBox="1">
            <a:spLocks/>
          </p:cNvSpPr>
          <p:nvPr/>
        </p:nvSpPr>
        <p:spPr>
          <a:xfrm>
            <a:off x="8574136" y="2021232"/>
            <a:ext cx="2256873" cy="1000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39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/>
              <a:t>Manure</a:t>
            </a:r>
          </a:p>
          <a:p>
            <a:pPr marL="0" indent="0" algn="ctr">
              <a:buFont typeface="Arial"/>
              <a:buNone/>
            </a:pPr>
            <a:r>
              <a:rPr lang="en-US" dirty="0"/>
              <a:t>digestate</a:t>
            </a:r>
          </a:p>
          <a:p>
            <a:pPr marL="0" indent="0" algn="ctr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4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E6268-E899-7592-7D36-AE473D1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FPR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9AB3F-5A0A-0179-B266-2242A893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33" y="124903"/>
            <a:ext cx="808740" cy="80874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615402-CED9-BF00-C9A7-2AFF2A7A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Fertilizing Product Regulation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34066D-00CC-D58F-2EA2-DBC5850D5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64" y="2328838"/>
            <a:ext cx="1100162" cy="11001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5C97549-19ED-6933-445A-D1A1A8F41398}"/>
              </a:ext>
            </a:extLst>
          </p:cNvPr>
          <p:cNvSpPr txBox="1"/>
          <p:nvPr/>
        </p:nvSpPr>
        <p:spPr>
          <a:xfrm>
            <a:off x="2378890" y="2517114"/>
            <a:ext cx="44465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3966"/>
                </a:solidFill>
              </a:rPr>
              <a:t>CMC2: Plants, plant parts or plant extracts</a:t>
            </a:r>
            <a:endParaRPr lang="en-US" sz="2800" dirty="0">
              <a:solidFill>
                <a:srgbClr val="003966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622041-98A4-8B9D-094B-39F851A827D6}"/>
              </a:ext>
            </a:extLst>
          </p:cNvPr>
          <p:cNvSpPr txBox="1"/>
          <p:nvPr/>
        </p:nvSpPr>
        <p:spPr>
          <a:xfrm>
            <a:off x="7127515" y="2517114"/>
            <a:ext cx="44465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</a:rPr>
              <a:t>Includes algae</a:t>
            </a:r>
          </a:p>
          <a:p>
            <a:pPr algn="ctr"/>
            <a:r>
              <a:rPr lang="en-GB" sz="2800" dirty="0">
                <a:solidFill>
                  <a:schemeClr val="accent2"/>
                </a:solidFill>
              </a:rPr>
              <a:t>Excludes cyanobacteria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29D3F-0E5E-E387-B16D-B7B336546F4B}"/>
              </a:ext>
            </a:extLst>
          </p:cNvPr>
          <p:cNvSpPr txBox="1"/>
          <p:nvPr/>
        </p:nvSpPr>
        <p:spPr>
          <a:xfrm>
            <a:off x="-213286" y="4458783"/>
            <a:ext cx="44465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3966"/>
                </a:solidFill>
              </a:rPr>
              <a:t>CMC1: chemical extraction</a:t>
            </a:r>
            <a:endParaRPr lang="en-US" sz="2800" dirty="0">
              <a:solidFill>
                <a:srgbClr val="003966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38FC67-5567-D854-850B-A7D057C1FEB4}"/>
              </a:ext>
            </a:extLst>
          </p:cNvPr>
          <p:cNvSpPr txBox="1"/>
          <p:nvPr/>
        </p:nvSpPr>
        <p:spPr>
          <a:xfrm>
            <a:off x="3740508" y="4458783"/>
            <a:ext cx="38523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3966"/>
                </a:solidFill>
              </a:rPr>
              <a:t>CMC3: anaerobic digestion</a:t>
            </a:r>
            <a:endParaRPr lang="en-US" sz="2800" dirty="0">
              <a:solidFill>
                <a:srgbClr val="003966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5DBAB5-4DCA-55C5-E938-2C7633FF0F97}"/>
              </a:ext>
            </a:extLst>
          </p:cNvPr>
          <p:cNvSpPr txBox="1"/>
          <p:nvPr/>
        </p:nvSpPr>
        <p:spPr>
          <a:xfrm>
            <a:off x="7647878" y="4458783"/>
            <a:ext cx="37059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3966"/>
                </a:solidFill>
              </a:rPr>
              <a:t>CMC13: pyrolysis/ gasification</a:t>
            </a:r>
            <a:endParaRPr lang="en-US" sz="2800" dirty="0">
              <a:solidFill>
                <a:srgbClr val="003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E6268-E899-7592-7D36-AE473D18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649" y="108577"/>
            <a:ext cx="10515600" cy="1095506"/>
          </a:xfrm>
        </p:spPr>
        <p:txBody>
          <a:bodyPr>
            <a:normAutofit/>
          </a:bodyPr>
          <a:lstStyle/>
          <a:p>
            <a:r>
              <a:rPr lang="en-US" sz="3600" dirty="0"/>
              <a:t>Legal status of algae grown on WW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9AB3F-5A0A-0179-B266-2242A893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33" y="124903"/>
            <a:ext cx="808740" cy="8087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A50459-7E6A-8A1D-A6C3-EB9A6211A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305" y="2009345"/>
            <a:ext cx="1957399" cy="1957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2AFBB9-87C6-B63D-2AEE-135F9F8969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250"/>
          <a:stretch/>
        </p:blipFill>
        <p:spPr>
          <a:xfrm>
            <a:off x="461126" y="2585674"/>
            <a:ext cx="1406439" cy="9669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019F47-0130-B431-3AC7-18D3EAE47B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3834" y="2295923"/>
            <a:ext cx="1262317" cy="1262317"/>
          </a:xfrm>
          <a:prstGeom prst="rect">
            <a:avLst/>
          </a:prstGeom>
        </p:spPr>
      </p:pic>
      <p:pic>
        <p:nvPicPr>
          <p:cNvPr id="10" name="Picture 19">
            <a:extLst>
              <a:ext uri="{FF2B5EF4-FFF2-40B4-BE49-F238E27FC236}">
                <a16:creationId xmlns:a16="http://schemas.microsoft.com/office/drawing/2014/main" id="{C4ADFD47-0DF1-D49B-5A45-DFA8D0D97F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0939" y="2295923"/>
            <a:ext cx="1095505" cy="10955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41D40C-64C3-FEBF-259E-8B741A6D5B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93972" y="2843666"/>
            <a:ext cx="722868" cy="722868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4EBE48BC-61BF-D804-E008-18B6A849A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79" y="4047915"/>
            <a:ext cx="1855571" cy="602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Algae</a:t>
            </a:r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60A975A2-77FA-9F9B-66B1-8E4BB12CA576}"/>
              </a:ext>
            </a:extLst>
          </p:cNvPr>
          <p:cNvSpPr txBox="1">
            <a:spLocks/>
          </p:cNvSpPr>
          <p:nvPr/>
        </p:nvSpPr>
        <p:spPr>
          <a:xfrm>
            <a:off x="4172843" y="4047914"/>
            <a:ext cx="3548325" cy="602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39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/>
              <a:t>Sewage Sludge</a:t>
            </a:r>
          </a:p>
          <a:p>
            <a:pPr marL="0" indent="0" algn="ctr">
              <a:buFont typeface="Arial"/>
              <a:buNone/>
            </a:pPr>
            <a:endParaRPr lang="en-US" sz="32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65D41AD-0E9E-194C-6C31-09F7DF717D40}"/>
              </a:ext>
            </a:extLst>
          </p:cNvPr>
          <p:cNvSpPr txBox="1">
            <a:spLocks/>
          </p:cNvSpPr>
          <p:nvPr/>
        </p:nvSpPr>
        <p:spPr>
          <a:xfrm>
            <a:off x="8119809" y="4061727"/>
            <a:ext cx="3548325" cy="218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39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/>
              <a:t>Unclear</a:t>
            </a:r>
          </a:p>
          <a:p>
            <a:pPr marL="0" indent="0" algn="ctr">
              <a:buFont typeface="Arial"/>
              <a:buNone/>
            </a:pPr>
            <a:r>
              <a:rPr lang="en-US" sz="3200" dirty="0"/>
              <a:t>End-point for digestate?</a:t>
            </a:r>
          </a:p>
          <a:p>
            <a:pPr marL="0" indent="0" algn="ctr">
              <a:buFont typeface="Arial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725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D9AB3F-5A0A-0179-B266-2242A893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039" y="425985"/>
            <a:ext cx="1343033" cy="134303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52477BE-CF63-9304-B3AC-7511DE60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1409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dirty="0"/>
              <a:t>Insights into legal implications?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Examples of practices?</a:t>
            </a:r>
          </a:p>
        </p:txBody>
      </p:sp>
    </p:spTree>
    <p:extLst>
      <p:ext uri="{BB962C8B-B14F-4D97-AF65-F5344CB8AC3E}">
        <p14:creationId xmlns:p14="http://schemas.microsoft.com/office/powerpoint/2010/main" val="328429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0809-5472-C617-2CC6-2558180C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839" y="4405130"/>
            <a:ext cx="10515600" cy="1325563"/>
          </a:xfrm>
        </p:spPr>
        <p:txBody>
          <a:bodyPr/>
          <a:lstStyle/>
          <a:p>
            <a:r>
              <a:rPr lang="en-US"/>
              <a:t>Thank you!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9D7ABF-DFCA-EA28-F803-C1BB27B91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390" y="1001568"/>
            <a:ext cx="2683746" cy="5517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27DBEB-03AF-0CD5-7420-562DADF56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2366" y="239201"/>
            <a:ext cx="2857500" cy="5810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8B8962D-6C93-1B89-F7C3-E3E435083711}"/>
              </a:ext>
            </a:extLst>
          </p:cNvPr>
          <p:cNvSpPr txBox="1"/>
          <p:nvPr/>
        </p:nvSpPr>
        <p:spPr>
          <a:xfrm>
            <a:off x="8151280" y="1734640"/>
            <a:ext cx="324526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2000"/>
              <a:t>ROHELINE VIHMAVARI OÜ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92456-1CF7-304C-BD88-42A71CB3A2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338" y="136507"/>
            <a:ext cx="2616590" cy="8198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48EE151-871F-2765-5C40-6D8976EBB8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937" y="142083"/>
            <a:ext cx="1131554" cy="9385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EF99324-9332-AD4E-BE33-6AD7E4DC6B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41" y="987530"/>
            <a:ext cx="1341187" cy="11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43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rinomics OK">
      <a:dk1>
        <a:srgbClr val="7D8899"/>
      </a:dk1>
      <a:lt1>
        <a:srgbClr val="FFFFFF"/>
      </a:lt1>
      <a:dk2>
        <a:srgbClr val="3C5571"/>
      </a:dk2>
      <a:lt2>
        <a:srgbClr val="ECEBE1"/>
      </a:lt2>
      <a:accent1>
        <a:srgbClr val="002C54"/>
      </a:accent1>
      <a:accent2>
        <a:srgbClr val="F04E30"/>
      </a:accent2>
      <a:accent3>
        <a:srgbClr val="B2CFCD"/>
      </a:accent3>
      <a:accent4>
        <a:srgbClr val="005861"/>
      </a:accent4>
      <a:accent5>
        <a:srgbClr val="FFE3A5"/>
      </a:accent5>
      <a:accent6>
        <a:srgbClr val="000000"/>
      </a:accent6>
      <a:hlink>
        <a:srgbClr val="005861"/>
      </a:hlink>
      <a:folHlink>
        <a:srgbClr val="F04E3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0404621B-ADF5-44AE-97C4-E36670592171}" vid="{A8385CBA-EF50-40CC-9CED-550ADEBD789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a1632-c2a4-40ff-a0bc-a08ba0b22165" xsi:nil="true"/>
    <lcf76f155ced4ddcb4097134ff3c332f xmlns="18b11e54-1c5d-4898-aa3b-e5e3784bc69d">
      <Terms xmlns="http://schemas.microsoft.com/office/infopath/2007/PartnerControls"/>
    </lcf76f155ced4ddcb4097134ff3c332f>
    <CostUnit xmlns="18b11e54-1c5d-4898-aa3b-e5e3784bc6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4537707456740B0FED61AF6E57B4B" ma:contentTypeVersion="16" ma:contentTypeDescription="Create a new document." ma:contentTypeScope="" ma:versionID="d8d657d4ac486e7189319839726353e4">
  <xsd:schema xmlns:xsd="http://www.w3.org/2001/XMLSchema" xmlns:xs="http://www.w3.org/2001/XMLSchema" xmlns:p="http://schemas.microsoft.com/office/2006/metadata/properties" xmlns:ns2="18b11e54-1c5d-4898-aa3b-e5e3784bc69d" xmlns:ns3="a9ba1632-c2a4-40ff-a0bc-a08ba0b22165" targetNamespace="http://schemas.microsoft.com/office/2006/metadata/properties" ma:root="true" ma:fieldsID="aab76283b08c7ba5e99d13d8ea5cfb61" ns2:_="" ns3:_="">
    <xsd:import namespace="18b11e54-1c5d-4898-aa3b-e5e3784bc69d"/>
    <xsd:import namespace="a9ba1632-c2a4-40ff-a0bc-a08ba0b22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CostUn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11e54-1c5d-4898-aa3b-e5e3784bc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822ac0e-e204-4635-b95e-889568c26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CostUnit" ma:index="23" nillable="true" ma:displayName="Cost Unit" ma:format="Dropdown" ma:internalName="CostUni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a1632-c2a4-40ff-a0bc-a08ba0b2216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248e1f0-5c6b-4181-a240-01e0e062798f}" ma:internalName="TaxCatchAll" ma:showField="CatchAllData" ma:web="a9ba1632-c2a4-40ff-a0bc-a08ba0b221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D61EB-3D74-4891-95B1-BE4EC0BD5673}">
  <ds:schemaRefs>
    <ds:schemaRef ds:uri="http://www.w3.org/XML/1998/namespace"/>
    <ds:schemaRef ds:uri="25b506d0-762b-47aa-adb6-8b80fc2be8cf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4cfccfe-d05c-4ace-ac9c-889a36918eb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2D1604B-1B4B-4B78-B87E-43952F918729}"/>
</file>

<file path=customXml/itemProps3.xml><?xml version="1.0" encoding="utf-8"?>
<ds:datastoreItem xmlns:ds="http://schemas.openxmlformats.org/officeDocument/2006/customXml" ds:itemID="{398FDC7E-12B6-43C3-AA0B-0418DC2F73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Document_clean</Template>
  <TotalTime>25</TotalTime>
  <Words>149</Words>
  <Application>Microsoft Macintosh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Tema de Office</vt:lpstr>
      <vt:lpstr>Work Package 3- Use of algae for wastewater and water treatment and use of resulting algae biomass in fertilisation</vt:lpstr>
      <vt:lpstr>Outputs</vt:lpstr>
      <vt:lpstr>Wastewater selection</vt:lpstr>
      <vt:lpstr>Wastewater selection</vt:lpstr>
      <vt:lpstr>FPR</vt:lpstr>
      <vt:lpstr>Legal status of algae grown on WW</vt:lpstr>
      <vt:lpstr>Insights into legal implications?  Examples of practices?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Kralli</dc:creator>
  <cp:lastModifiedBy>EA - E Arvaniti</cp:lastModifiedBy>
  <cp:revision>8</cp:revision>
  <dcterms:created xsi:type="dcterms:W3CDTF">2022-05-03T08:39:41Z</dcterms:created>
  <dcterms:modified xsi:type="dcterms:W3CDTF">2024-06-24T13:24:44Z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mber">
    <vt:lpwstr/>
  </property>
  <property fmtid="{D5CDD505-2E9C-101B-9397-08002B2CF9AE}" pid="3" name="MediaServiceImageTags">
    <vt:lpwstr/>
  </property>
  <property fmtid="{D5CDD505-2E9C-101B-9397-08002B2CF9AE}" pid="4" name="ContentTypeId">
    <vt:lpwstr>0x010100887D3B914211DA4690539851AF11284A</vt:lpwstr>
  </property>
</Properties>
</file>