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6" r:id="rId8"/>
    <p:sldId id="267" r:id="rId9"/>
    <p:sldId id="268" r:id="rId10"/>
  </p:sldIdLst>
  <p:sldSz cx="9144000" cy="5143500" type="screen16x9"/>
  <p:notesSz cx="7099300" cy="1022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71" autoAdjust="0"/>
  </p:normalViewPr>
  <p:slideViewPr>
    <p:cSldViewPr snapToGrid="0" snapToObjects="1">
      <p:cViewPr varScale="1">
        <p:scale>
          <a:sx n="100" d="100"/>
          <a:sy n="100" d="100"/>
        </p:scale>
        <p:origin x="-52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342" y="-102"/>
      </p:cViewPr>
      <p:guideLst>
        <p:guide orient="horz" pos="3222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41463" y="31635"/>
            <a:ext cx="3076575" cy="110118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1200"/>
            </a:lvl1pPr>
          </a:lstStyle>
          <a:p>
            <a:r>
              <a:rPr lang="en-GB" sz="800" smtClean="0">
                <a:solidFill>
                  <a:schemeClr val="tx2"/>
                </a:solidFill>
              </a:rPr>
              <a:t>Kick-off meeting 23rd August 2012</a:t>
            </a:r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1463" y="141753"/>
            <a:ext cx="3076575" cy="110118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r">
              <a:defRPr sz="1200"/>
            </a:lvl1pPr>
          </a:lstStyle>
          <a:p>
            <a:pPr algn="l"/>
            <a:r>
              <a:rPr lang="da-DK" sz="800" smtClean="0">
                <a:solidFill>
                  <a:schemeClr val="tx2"/>
                </a:solidFill>
              </a:rPr>
              <a:t>22 august 2012</a:t>
            </a:r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41463" y="251870"/>
            <a:ext cx="3076575" cy="110118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1200"/>
            </a:lvl1pPr>
          </a:lstStyle>
          <a:p>
            <a:r>
              <a:rPr lang="en-GB" sz="800" smtClean="0">
                <a:solidFill>
                  <a:schemeClr val="tx2"/>
                </a:solidFill>
              </a:rPr>
              <a:t>Study to support IA of Marine Knowledge 2020</a:t>
            </a:r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" y="12590"/>
            <a:ext cx="378392" cy="37886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38C07F4F-3FB7-4E18-A242-F938D64804F6}" type="slidenum">
              <a:rPr lang="da-DK" sz="1400" smtClean="0">
                <a:solidFill>
                  <a:schemeClr val="tx2"/>
                </a:solidFill>
              </a:rPr>
              <a:pPr/>
              <a:t>‹#›</a:t>
            </a:fld>
            <a:endParaRPr lang="da-DK" sz="140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2800" y="9882049"/>
            <a:ext cx="655200" cy="19742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38220" y="12588"/>
            <a:ext cx="0" cy="378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2432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" y="12589"/>
            <a:ext cx="382365" cy="37886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E68CD2C-F294-434C-8F31-88265617A3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41463" y="31635"/>
            <a:ext cx="3076575" cy="110118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38220" y="141753"/>
            <a:ext cx="3076575" cy="110118"/>
          </a:xfrm>
          <a:prstGeom prst="rect">
            <a:avLst/>
          </a:prstGeom>
        </p:spPr>
        <p:txBody>
          <a:bodyPr vert="horz" lIns="108000" tIns="0" rIns="0" bIns="0" rtlCol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22 august 2012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19900" cy="3836987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5274" y="4859338"/>
            <a:ext cx="6768751" cy="4603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1463" y="251871"/>
            <a:ext cx="3076575" cy="110118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8220" y="12588"/>
            <a:ext cx="0" cy="378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2800" y="9882049"/>
            <a:ext cx="655200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934399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CD2C-F294-434C-8F31-88265617A31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Kick-off meeting 23rd August 2012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11.jpeg"/><Relationship Id="rId10" Type="http://schemas.openxmlformats.org/officeDocument/2006/relationships/image" Target="../media/image15.png"/><Relationship Id="rId4" Type="http://schemas.openxmlformats.org/officeDocument/2006/relationships/image" Target="../media/image10.jpeg"/><Relationship Id="rId9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6"/>
          <p:cNvSpPr>
            <a:spLocks noGrp="1"/>
          </p:cNvSpPr>
          <p:nvPr>
            <p:ph type="body" sz="quarter" idx="25"/>
          </p:nvPr>
        </p:nvSpPr>
        <p:spPr>
          <a:xfrm>
            <a:off x="419823" y="408352"/>
            <a:ext cx="8266977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8266977" cy="25926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19823" y="3581745"/>
            <a:ext cx="8266977" cy="189781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name, Title, Department</a:t>
            </a:r>
          </a:p>
        </p:txBody>
      </p:sp>
    </p:spTree>
    <p:extLst>
      <p:ext uri="{BB962C8B-B14F-4D97-AF65-F5344CB8AC3E}">
        <p14:creationId xmlns:p14="http://schemas.microsoft.com/office/powerpoint/2010/main" xmlns="" val="419256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5338690" y="0"/>
            <a:ext cx="3805310" cy="4739892"/>
            <a:chOff x="2792312" y="818"/>
            <a:chExt cx="5483895" cy="6830732"/>
          </a:xfrm>
        </p:grpSpPr>
        <p:sp>
          <p:nvSpPr>
            <p:cNvPr id="17" name="Flowchart: Merge 5"/>
            <p:cNvSpPr/>
            <p:nvPr userDrawn="1"/>
          </p:nvSpPr>
          <p:spPr>
            <a:xfrm>
              <a:off x="2792312" y="2731357"/>
              <a:ext cx="4121154" cy="343732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12"/>
                <a:gd name="connsiteY0" fmla="*/ 9053 h 9053"/>
                <a:gd name="connsiteX1" fmla="*/ 10133 w 14112"/>
                <a:gd name="connsiteY1" fmla="*/ 0 h 9053"/>
                <a:gd name="connsiteX2" fmla="*/ 14112 w 14112"/>
                <a:gd name="connsiteY2" fmla="*/ 5190 h 9053"/>
                <a:gd name="connsiteX3" fmla="*/ 0 w 14112"/>
                <a:gd name="connsiteY3" fmla="*/ 9053 h 9053"/>
                <a:gd name="connsiteX0" fmla="*/ 0 w 10000"/>
                <a:gd name="connsiteY0" fmla="*/ 11515 h 11515"/>
                <a:gd name="connsiteX1" fmla="*/ 9397 w 10000"/>
                <a:gd name="connsiteY1" fmla="*/ 0 h 11515"/>
                <a:gd name="connsiteX2" fmla="*/ 10000 w 10000"/>
                <a:gd name="connsiteY2" fmla="*/ 7248 h 11515"/>
                <a:gd name="connsiteX3" fmla="*/ 0 w 10000"/>
                <a:gd name="connsiteY3" fmla="*/ 11515 h 11515"/>
                <a:gd name="connsiteX0" fmla="*/ 0 w 6015"/>
                <a:gd name="connsiteY0" fmla="*/ 17256 h 17256"/>
                <a:gd name="connsiteX1" fmla="*/ 5412 w 6015"/>
                <a:gd name="connsiteY1" fmla="*/ 0 h 17256"/>
                <a:gd name="connsiteX2" fmla="*/ 6015 w 6015"/>
                <a:gd name="connsiteY2" fmla="*/ 7248 h 17256"/>
                <a:gd name="connsiteX3" fmla="*/ 0 w 6015"/>
                <a:gd name="connsiteY3" fmla="*/ 17256 h 17256"/>
                <a:gd name="connsiteX0" fmla="*/ 7640 w 17640"/>
                <a:gd name="connsiteY0" fmla="*/ 6530 h 6530"/>
                <a:gd name="connsiteX1" fmla="*/ 0 w 17640"/>
                <a:gd name="connsiteY1" fmla="*/ 0 h 6530"/>
                <a:gd name="connsiteX2" fmla="*/ 17640 w 17640"/>
                <a:gd name="connsiteY2" fmla="*/ 730 h 6530"/>
                <a:gd name="connsiteX3" fmla="*/ 7640 w 17640"/>
                <a:gd name="connsiteY3" fmla="*/ 6530 h 6530"/>
                <a:gd name="connsiteX0" fmla="*/ 1648 w 10000"/>
                <a:gd name="connsiteY0" fmla="*/ 14001 h 14001"/>
                <a:gd name="connsiteX1" fmla="*/ 0 w 10000"/>
                <a:gd name="connsiteY1" fmla="*/ 0 h 14001"/>
                <a:gd name="connsiteX2" fmla="*/ 10000 w 10000"/>
                <a:gd name="connsiteY2" fmla="*/ 1118 h 14001"/>
                <a:gd name="connsiteX3" fmla="*/ 1648 w 10000"/>
                <a:gd name="connsiteY3" fmla="*/ 14001 h 14001"/>
                <a:gd name="connsiteX0" fmla="*/ 5602 w 13954"/>
                <a:gd name="connsiteY0" fmla="*/ 12883 h 12883"/>
                <a:gd name="connsiteX1" fmla="*/ 0 w 13954"/>
                <a:gd name="connsiteY1" fmla="*/ 2289 h 12883"/>
                <a:gd name="connsiteX2" fmla="*/ 13954 w 13954"/>
                <a:gd name="connsiteY2" fmla="*/ 0 h 12883"/>
                <a:gd name="connsiteX3" fmla="*/ 5602 w 13954"/>
                <a:gd name="connsiteY3" fmla="*/ 12883 h 1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" h="12883">
                  <a:moveTo>
                    <a:pt x="5602" y="12883"/>
                  </a:moveTo>
                  <a:lnTo>
                    <a:pt x="0" y="2289"/>
                  </a:lnTo>
                  <a:lnTo>
                    <a:pt x="13954" y="0"/>
                  </a:lnTo>
                  <a:lnTo>
                    <a:pt x="5602" y="1288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1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9" name="Flowchart: Merge 5"/>
            <p:cNvSpPr/>
            <p:nvPr userDrawn="1"/>
          </p:nvSpPr>
          <p:spPr>
            <a:xfrm>
              <a:off x="4029874" y="2724820"/>
              <a:ext cx="2873057" cy="410673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18501"/>
                <a:gd name="connsiteY0" fmla="*/ 10912 h 10912"/>
                <a:gd name="connsiteX1" fmla="*/ 8700 w 18501"/>
                <a:gd name="connsiteY1" fmla="*/ 912 h 10912"/>
                <a:gd name="connsiteX2" fmla="*/ 18497 w 18501"/>
                <a:gd name="connsiteY2" fmla="*/ 1300 h 10912"/>
                <a:gd name="connsiteX3" fmla="*/ 10000 w 18501"/>
                <a:gd name="connsiteY3" fmla="*/ 10912 h 10912"/>
                <a:gd name="connsiteX4" fmla="*/ 0 w 18501"/>
                <a:gd name="connsiteY4" fmla="*/ 10912 h 10912"/>
                <a:gd name="connsiteX0" fmla="*/ 0 w 18501"/>
                <a:gd name="connsiteY0" fmla="*/ 10514 h 10514"/>
                <a:gd name="connsiteX1" fmla="*/ 8700 w 18501"/>
                <a:gd name="connsiteY1" fmla="*/ 514 h 10514"/>
                <a:gd name="connsiteX2" fmla="*/ 18497 w 18501"/>
                <a:gd name="connsiteY2" fmla="*/ 902 h 10514"/>
                <a:gd name="connsiteX3" fmla="*/ 10000 w 18501"/>
                <a:gd name="connsiteY3" fmla="*/ 10514 h 10514"/>
                <a:gd name="connsiteX4" fmla="*/ 0 w 18501"/>
                <a:gd name="connsiteY4" fmla="*/ 10514 h 10514"/>
                <a:gd name="connsiteX0" fmla="*/ 0 w 18501"/>
                <a:gd name="connsiteY0" fmla="*/ 10000 h 10000"/>
                <a:gd name="connsiteX1" fmla="*/ 8700 w 18501"/>
                <a:gd name="connsiteY1" fmla="*/ 0 h 10000"/>
                <a:gd name="connsiteX2" fmla="*/ 18497 w 18501"/>
                <a:gd name="connsiteY2" fmla="*/ 388 h 10000"/>
                <a:gd name="connsiteX3" fmla="*/ 10000 w 18501"/>
                <a:gd name="connsiteY3" fmla="*/ 10000 h 10000"/>
                <a:gd name="connsiteX4" fmla="*/ 0 w 18501"/>
                <a:gd name="connsiteY4" fmla="*/ 10000 h 10000"/>
                <a:gd name="connsiteX0" fmla="*/ 0 w 18504"/>
                <a:gd name="connsiteY0" fmla="*/ 10000 h 10000"/>
                <a:gd name="connsiteX1" fmla="*/ 8700 w 18504"/>
                <a:gd name="connsiteY1" fmla="*/ 0 h 10000"/>
                <a:gd name="connsiteX2" fmla="*/ 18497 w 18504"/>
                <a:gd name="connsiteY2" fmla="*/ 388 h 10000"/>
                <a:gd name="connsiteX3" fmla="*/ 10000 w 18504"/>
                <a:gd name="connsiteY3" fmla="*/ 10000 h 10000"/>
                <a:gd name="connsiteX4" fmla="*/ 0 w 18504"/>
                <a:gd name="connsiteY4" fmla="*/ 10000 h 10000"/>
                <a:gd name="connsiteX0" fmla="*/ 0 w 18497"/>
                <a:gd name="connsiteY0" fmla="*/ 10000 h 10000"/>
                <a:gd name="connsiteX1" fmla="*/ 8700 w 18497"/>
                <a:gd name="connsiteY1" fmla="*/ 0 h 10000"/>
                <a:gd name="connsiteX2" fmla="*/ 18497 w 18497"/>
                <a:gd name="connsiteY2" fmla="*/ 388 h 10000"/>
                <a:gd name="connsiteX3" fmla="*/ 10000 w 18497"/>
                <a:gd name="connsiteY3" fmla="*/ 10000 h 10000"/>
                <a:gd name="connsiteX4" fmla="*/ 0 w 18497"/>
                <a:gd name="connsiteY4" fmla="*/ 10000 h 10000"/>
                <a:gd name="connsiteX0" fmla="*/ 0 w 21658"/>
                <a:gd name="connsiteY0" fmla="*/ 10000 h 10000"/>
                <a:gd name="connsiteX1" fmla="*/ 8700 w 21658"/>
                <a:gd name="connsiteY1" fmla="*/ 0 h 10000"/>
                <a:gd name="connsiteX2" fmla="*/ 21658 w 21658"/>
                <a:gd name="connsiteY2" fmla="*/ 2477 h 10000"/>
                <a:gd name="connsiteX3" fmla="*/ 10000 w 21658"/>
                <a:gd name="connsiteY3" fmla="*/ 10000 h 10000"/>
                <a:gd name="connsiteX4" fmla="*/ 0 w 21658"/>
                <a:gd name="connsiteY4" fmla="*/ 10000 h 10000"/>
                <a:gd name="connsiteX0" fmla="*/ 0 w 21658"/>
                <a:gd name="connsiteY0" fmla="*/ 9949 h 9949"/>
                <a:gd name="connsiteX1" fmla="*/ 8646 w 21658"/>
                <a:gd name="connsiteY1" fmla="*/ 0 h 9949"/>
                <a:gd name="connsiteX2" fmla="*/ 21658 w 21658"/>
                <a:gd name="connsiteY2" fmla="*/ 2426 h 9949"/>
                <a:gd name="connsiteX3" fmla="*/ 10000 w 21658"/>
                <a:gd name="connsiteY3" fmla="*/ 9949 h 9949"/>
                <a:gd name="connsiteX4" fmla="*/ 0 w 21658"/>
                <a:gd name="connsiteY4" fmla="*/ 9949 h 9949"/>
                <a:gd name="connsiteX0" fmla="*/ 0 w 9867"/>
                <a:gd name="connsiteY0" fmla="*/ 10000 h 10000"/>
                <a:gd name="connsiteX1" fmla="*/ 3992 w 9867"/>
                <a:gd name="connsiteY1" fmla="*/ 0 h 10000"/>
                <a:gd name="connsiteX2" fmla="*/ 9867 w 9867"/>
                <a:gd name="connsiteY2" fmla="*/ 2553 h 10000"/>
                <a:gd name="connsiteX3" fmla="*/ 4617 w 9867"/>
                <a:gd name="connsiteY3" fmla="*/ 10000 h 10000"/>
                <a:gd name="connsiteX4" fmla="*/ 0 w 9867"/>
                <a:gd name="connsiteY4" fmla="*/ 10000 h 10000"/>
                <a:gd name="connsiteX0" fmla="*/ 0 w 10099"/>
                <a:gd name="connsiteY0" fmla="*/ 10000 h 10000"/>
                <a:gd name="connsiteX1" fmla="*/ 4046 w 10099"/>
                <a:gd name="connsiteY1" fmla="*/ 0 h 10000"/>
                <a:gd name="connsiteX2" fmla="*/ 10099 w 10099"/>
                <a:gd name="connsiteY2" fmla="*/ 2433 h 10000"/>
                <a:gd name="connsiteX3" fmla="*/ 4679 w 10099"/>
                <a:gd name="connsiteY3" fmla="*/ 10000 h 10000"/>
                <a:gd name="connsiteX4" fmla="*/ 0 w 10099"/>
                <a:gd name="connsiteY4" fmla="*/ 10000 h 100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6677 w 12097"/>
                <a:gd name="connsiteY3" fmla="*/ 10000 h 15100"/>
                <a:gd name="connsiteX4" fmla="*/ 0 w 12097"/>
                <a:gd name="connsiteY4" fmla="*/ 15100 h 151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4726 w 12097"/>
                <a:gd name="connsiteY3" fmla="*/ 14980 h 15100"/>
                <a:gd name="connsiteX4" fmla="*/ 0 w 12097"/>
                <a:gd name="connsiteY4" fmla="*/ 15100 h 15100"/>
                <a:gd name="connsiteX0" fmla="*/ 0 w 11930"/>
                <a:gd name="connsiteY0" fmla="*/ 14861 h 14980"/>
                <a:gd name="connsiteX1" fmla="*/ 5877 w 11930"/>
                <a:gd name="connsiteY1" fmla="*/ 0 h 14980"/>
                <a:gd name="connsiteX2" fmla="*/ 11930 w 11930"/>
                <a:gd name="connsiteY2" fmla="*/ 2433 h 14980"/>
                <a:gd name="connsiteX3" fmla="*/ 4559 w 11930"/>
                <a:gd name="connsiteY3" fmla="*/ 14980 h 14980"/>
                <a:gd name="connsiteX4" fmla="*/ 0 w 11930"/>
                <a:gd name="connsiteY4" fmla="*/ 14861 h 14980"/>
                <a:gd name="connsiteX0" fmla="*/ 0 w 11954"/>
                <a:gd name="connsiteY0" fmla="*/ 15029 h 15029"/>
                <a:gd name="connsiteX1" fmla="*/ 5901 w 11954"/>
                <a:gd name="connsiteY1" fmla="*/ 0 h 15029"/>
                <a:gd name="connsiteX2" fmla="*/ 11954 w 11954"/>
                <a:gd name="connsiteY2" fmla="*/ 2433 h 15029"/>
                <a:gd name="connsiteX3" fmla="*/ 4583 w 11954"/>
                <a:gd name="connsiteY3" fmla="*/ 14980 h 15029"/>
                <a:gd name="connsiteX4" fmla="*/ 0 w 11954"/>
                <a:gd name="connsiteY4" fmla="*/ 15029 h 15029"/>
                <a:gd name="connsiteX0" fmla="*/ 0 w 12121"/>
                <a:gd name="connsiteY0" fmla="*/ 14981 h 14981"/>
                <a:gd name="connsiteX1" fmla="*/ 6068 w 12121"/>
                <a:gd name="connsiteY1" fmla="*/ 0 h 14981"/>
                <a:gd name="connsiteX2" fmla="*/ 12121 w 12121"/>
                <a:gd name="connsiteY2" fmla="*/ 2433 h 14981"/>
                <a:gd name="connsiteX3" fmla="*/ 4750 w 12121"/>
                <a:gd name="connsiteY3" fmla="*/ 14980 h 14981"/>
                <a:gd name="connsiteX4" fmla="*/ 0 w 12121"/>
                <a:gd name="connsiteY4" fmla="*/ 14981 h 14981"/>
                <a:gd name="connsiteX0" fmla="*/ 0 w 8823"/>
                <a:gd name="connsiteY0" fmla="*/ 14981 h 14981"/>
                <a:gd name="connsiteX1" fmla="*/ 6068 w 8823"/>
                <a:gd name="connsiteY1" fmla="*/ 0 h 14981"/>
                <a:gd name="connsiteX2" fmla="*/ 8823 w 8823"/>
                <a:gd name="connsiteY2" fmla="*/ 3478 h 14981"/>
                <a:gd name="connsiteX3" fmla="*/ 4750 w 8823"/>
                <a:gd name="connsiteY3" fmla="*/ 14980 h 14981"/>
                <a:gd name="connsiteX4" fmla="*/ 0 w 8823"/>
                <a:gd name="connsiteY4" fmla="*/ 14981 h 14981"/>
                <a:gd name="connsiteX0" fmla="*/ 0 w 10000"/>
                <a:gd name="connsiteY0" fmla="*/ 10869 h 10869"/>
                <a:gd name="connsiteX1" fmla="*/ 6918 w 10000"/>
                <a:gd name="connsiteY1" fmla="*/ 0 h 10869"/>
                <a:gd name="connsiteX2" fmla="*/ 10000 w 10000"/>
                <a:gd name="connsiteY2" fmla="*/ 3191 h 10869"/>
                <a:gd name="connsiteX3" fmla="*/ 5384 w 10000"/>
                <a:gd name="connsiteY3" fmla="*/ 10868 h 10869"/>
                <a:gd name="connsiteX4" fmla="*/ 0 w 10000"/>
                <a:gd name="connsiteY4" fmla="*/ 10869 h 10869"/>
                <a:gd name="connsiteX0" fmla="*/ 0 w 12994"/>
                <a:gd name="connsiteY0" fmla="*/ 10872 h 10872"/>
                <a:gd name="connsiteX1" fmla="*/ 6918 w 12994"/>
                <a:gd name="connsiteY1" fmla="*/ 3 h 10872"/>
                <a:gd name="connsiteX2" fmla="*/ 12994 w 12994"/>
                <a:gd name="connsiteY2" fmla="*/ 0 h 10872"/>
                <a:gd name="connsiteX3" fmla="*/ 5384 w 12994"/>
                <a:gd name="connsiteY3" fmla="*/ 10871 h 10872"/>
                <a:gd name="connsiteX4" fmla="*/ 0 w 12994"/>
                <a:gd name="connsiteY4" fmla="*/ 10872 h 10872"/>
                <a:gd name="connsiteX0" fmla="*/ 0 w 12994"/>
                <a:gd name="connsiteY0" fmla="*/ 10872 h 10872"/>
                <a:gd name="connsiteX1" fmla="*/ 10057 w 12994"/>
                <a:gd name="connsiteY1" fmla="*/ 2010 h 10872"/>
                <a:gd name="connsiteX2" fmla="*/ 12994 w 12994"/>
                <a:gd name="connsiteY2" fmla="*/ 0 h 10872"/>
                <a:gd name="connsiteX3" fmla="*/ 5384 w 12994"/>
                <a:gd name="connsiteY3" fmla="*/ 10871 h 10872"/>
                <a:gd name="connsiteX4" fmla="*/ 0 w 12994"/>
                <a:gd name="connsiteY4" fmla="*/ 10872 h 10872"/>
                <a:gd name="connsiteX0" fmla="*/ 0 w 12994"/>
                <a:gd name="connsiteY0" fmla="*/ 10872 h 10872"/>
                <a:gd name="connsiteX1" fmla="*/ 12994 w 12994"/>
                <a:gd name="connsiteY1" fmla="*/ 0 h 10872"/>
                <a:gd name="connsiteX2" fmla="*/ 5384 w 12994"/>
                <a:gd name="connsiteY2" fmla="*/ 10871 h 10872"/>
                <a:gd name="connsiteX3" fmla="*/ 0 w 12994"/>
                <a:gd name="connsiteY3" fmla="*/ 10872 h 10872"/>
                <a:gd name="connsiteX0" fmla="*/ 0 w 8141"/>
                <a:gd name="connsiteY0" fmla="*/ 6845 h 6845"/>
                <a:gd name="connsiteX1" fmla="*/ 8141 w 8141"/>
                <a:gd name="connsiteY1" fmla="*/ 0 h 6845"/>
                <a:gd name="connsiteX2" fmla="*/ 5384 w 8141"/>
                <a:gd name="connsiteY2" fmla="*/ 6844 h 6845"/>
                <a:gd name="connsiteX3" fmla="*/ 0 w 8141"/>
                <a:gd name="connsiteY3" fmla="*/ 6845 h 6845"/>
                <a:gd name="connsiteX0" fmla="*/ 0 w 9975"/>
                <a:gd name="connsiteY0" fmla="*/ 10000 h 10000"/>
                <a:gd name="connsiteX1" fmla="*/ 9975 w 9975"/>
                <a:gd name="connsiteY1" fmla="*/ 0 h 10000"/>
                <a:gd name="connsiteX2" fmla="*/ 6613 w 9975"/>
                <a:gd name="connsiteY2" fmla="*/ 9999 h 10000"/>
                <a:gd name="connsiteX3" fmla="*/ 0 w 9975"/>
                <a:gd name="connsiteY3" fmla="*/ 10000 h 10000"/>
                <a:gd name="connsiteX0" fmla="*/ 0 w 9873"/>
                <a:gd name="connsiteY0" fmla="*/ 9982 h 9982"/>
                <a:gd name="connsiteX1" fmla="*/ 9873 w 9873"/>
                <a:gd name="connsiteY1" fmla="*/ 0 h 9982"/>
                <a:gd name="connsiteX2" fmla="*/ 6630 w 9873"/>
                <a:gd name="connsiteY2" fmla="*/ 9981 h 9982"/>
                <a:gd name="connsiteX3" fmla="*/ 0 w 9873"/>
                <a:gd name="connsiteY3" fmla="*/ 9982 h 9982"/>
                <a:gd name="connsiteX0" fmla="*/ 0 w 10180"/>
                <a:gd name="connsiteY0" fmla="*/ 10036 h 10036"/>
                <a:gd name="connsiteX1" fmla="*/ 10180 w 10180"/>
                <a:gd name="connsiteY1" fmla="*/ 0 h 10036"/>
                <a:gd name="connsiteX2" fmla="*/ 6715 w 10180"/>
                <a:gd name="connsiteY2" fmla="*/ 10035 h 10036"/>
                <a:gd name="connsiteX3" fmla="*/ 0 w 10180"/>
                <a:gd name="connsiteY3" fmla="*/ 10036 h 10036"/>
                <a:gd name="connsiteX0" fmla="*/ 0 w 10154"/>
                <a:gd name="connsiteY0" fmla="*/ 10090 h 10090"/>
                <a:gd name="connsiteX1" fmla="*/ 10154 w 10154"/>
                <a:gd name="connsiteY1" fmla="*/ 0 h 10090"/>
                <a:gd name="connsiteX2" fmla="*/ 6715 w 10154"/>
                <a:gd name="connsiteY2" fmla="*/ 10089 h 10090"/>
                <a:gd name="connsiteX3" fmla="*/ 0 w 10154"/>
                <a:gd name="connsiteY3" fmla="*/ 10090 h 10090"/>
                <a:gd name="connsiteX0" fmla="*/ 0 w 10257"/>
                <a:gd name="connsiteY0" fmla="*/ 10108 h 10108"/>
                <a:gd name="connsiteX1" fmla="*/ 10257 w 10257"/>
                <a:gd name="connsiteY1" fmla="*/ 0 h 10108"/>
                <a:gd name="connsiteX2" fmla="*/ 6715 w 10257"/>
                <a:gd name="connsiteY2" fmla="*/ 10107 h 10108"/>
                <a:gd name="connsiteX3" fmla="*/ 0 w 10257"/>
                <a:gd name="connsiteY3" fmla="*/ 10108 h 10108"/>
                <a:gd name="connsiteX0" fmla="*/ 0 w 10257"/>
                <a:gd name="connsiteY0" fmla="*/ 10108 h 10108"/>
                <a:gd name="connsiteX1" fmla="*/ 10257 w 10257"/>
                <a:gd name="connsiteY1" fmla="*/ 0 h 10108"/>
                <a:gd name="connsiteX2" fmla="*/ 8466 w 10257"/>
                <a:gd name="connsiteY2" fmla="*/ 5916 h 10108"/>
                <a:gd name="connsiteX3" fmla="*/ 0 w 10257"/>
                <a:gd name="connsiteY3" fmla="*/ 10108 h 10108"/>
                <a:gd name="connsiteX0" fmla="*/ 0 w 5879"/>
                <a:gd name="connsiteY0" fmla="*/ 9356 h 9356"/>
                <a:gd name="connsiteX1" fmla="*/ 5879 w 5879"/>
                <a:gd name="connsiteY1" fmla="*/ 0 h 9356"/>
                <a:gd name="connsiteX2" fmla="*/ 4088 w 5879"/>
                <a:gd name="connsiteY2" fmla="*/ 5916 h 9356"/>
                <a:gd name="connsiteX3" fmla="*/ 0 w 5879"/>
                <a:gd name="connsiteY3" fmla="*/ 9356 h 9356"/>
                <a:gd name="connsiteX0" fmla="*/ 0 w 15169"/>
                <a:gd name="connsiteY0" fmla="*/ 9483 h 9483"/>
                <a:gd name="connsiteX1" fmla="*/ 15169 w 15169"/>
                <a:gd name="connsiteY1" fmla="*/ 0 h 9483"/>
                <a:gd name="connsiteX2" fmla="*/ 12123 w 15169"/>
                <a:gd name="connsiteY2" fmla="*/ 6323 h 9483"/>
                <a:gd name="connsiteX3" fmla="*/ 0 w 15169"/>
                <a:gd name="connsiteY3" fmla="*/ 9483 h 9483"/>
                <a:gd name="connsiteX0" fmla="*/ 0 w 10000"/>
                <a:gd name="connsiteY0" fmla="*/ 10000 h 10000"/>
                <a:gd name="connsiteX1" fmla="*/ 10000 w 10000"/>
                <a:gd name="connsiteY1" fmla="*/ 0 h 10000"/>
                <a:gd name="connsiteX2" fmla="*/ 8945 w 10000"/>
                <a:gd name="connsiteY2" fmla="*/ 3983 h 10000"/>
                <a:gd name="connsiteX3" fmla="*/ 0 w 10000"/>
                <a:gd name="connsiteY3" fmla="*/ 10000 h 10000"/>
                <a:gd name="connsiteX0" fmla="*/ 0 w 9932"/>
                <a:gd name="connsiteY0" fmla="*/ 9158 h 9158"/>
                <a:gd name="connsiteX1" fmla="*/ 9932 w 9932"/>
                <a:gd name="connsiteY1" fmla="*/ 0 h 9158"/>
                <a:gd name="connsiteX2" fmla="*/ 8945 w 9932"/>
                <a:gd name="connsiteY2" fmla="*/ 3141 h 9158"/>
                <a:gd name="connsiteX3" fmla="*/ 0 w 9932"/>
                <a:gd name="connsiteY3" fmla="*/ 9158 h 9158"/>
                <a:gd name="connsiteX0" fmla="*/ 0 w 10068"/>
                <a:gd name="connsiteY0" fmla="*/ 10842 h 10842"/>
                <a:gd name="connsiteX1" fmla="*/ 10068 w 10068"/>
                <a:gd name="connsiteY1" fmla="*/ 0 h 10842"/>
                <a:gd name="connsiteX2" fmla="*/ 9006 w 10068"/>
                <a:gd name="connsiteY2" fmla="*/ 4272 h 10842"/>
                <a:gd name="connsiteX3" fmla="*/ 0 w 10068"/>
                <a:gd name="connsiteY3" fmla="*/ 10842 h 10842"/>
                <a:gd name="connsiteX0" fmla="*/ 0 w 10017"/>
                <a:gd name="connsiteY0" fmla="*/ 10855 h 10855"/>
                <a:gd name="connsiteX1" fmla="*/ 10017 w 10017"/>
                <a:gd name="connsiteY1" fmla="*/ 0 h 10855"/>
                <a:gd name="connsiteX2" fmla="*/ 9006 w 10017"/>
                <a:gd name="connsiteY2" fmla="*/ 4285 h 10855"/>
                <a:gd name="connsiteX3" fmla="*/ 0 w 10017"/>
                <a:gd name="connsiteY3" fmla="*/ 10855 h 1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7" h="10855">
                  <a:moveTo>
                    <a:pt x="0" y="10855"/>
                  </a:moveTo>
                  <a:lnTo>
                    <a:pt x="10017" y="0"/>
                  </a:lnTo>
                  <a:lnTo>
                    <a:pt x="9006" y="4285"/>
                  </a:lnTo>
                  <a:lnTo>
                    <a:pt x="0" y="108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3796374" y="818"/>
              <a:ext cx="4479833" cy="318299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  <a:gd name="connsiteX0" fmla="*/ 0 w 10261"/>
                <a:gd name="connsiteY0" fmla="*/ 3710 h 10760"/>
                <a:gd name="connsiteX1" fmla="*/ 8513 w 10261"/>
                <a:gd name="connsiteY1" fmla="*/ 0 h 10760"/>
                <a:gd name="connsiteX2" fmla="*/ 10261 w 10261"/>
                <a:gd name="connsiteY2" fmla="*/ 10760 h 10760"/>
                <a:gd name="connsiteX3" fmla="*/ 0 w 10261"/>
                <a:gd name="connsiteY3" fmla="*/ 3710 h 10760"/>
                <a:gd name="connsiteX0" fmla="*/ 0 w 22799"/>
                <a:gd name="connsiteY0" fmla="*/ 10015 h 17065"/>
                <a:gd name="connsiteX1" fmla="*/ 22799 w 22799"/>
                <a:gd name="connsiteY1" fmla="*/ 0 h 17065"/>
                <a:gd name="connsiteX2" fmla="*/ 10261 w 22799"/>
                <a:gd name="connsiteY2" fmla="*/ 17065 h 17065"/>
                <a:gd name="connsiteX3" fmla="*/ 0 w 22799"/>
                <a:gd name="connsiteY3" fmla="*/ 10015 h 17065"/>
                <a:gd name="connsiteX0" fmla="*/ 0 w 22799"/>
                <a:gd name="connsiteY0" fmla="*/ 10015 h 17383"/>
                <a:gd name="connsiteX1" fmla="*/ 22799 w 22799"/>
                <a:gd name="connsiteY1" fmla="*/ 0 h 17383"/>
                <a:gd name="connsiteX2" fmla="*/ 15765 w 22799"/>
                <a:gd name="connsiteY2" fmla="*/ 17383 h 17383"/>
                <a:gd name="connsiteX3" fmla="*/ 0 w 22799"/>
                <a:gd name="connsiteY3" fmla="*/ 10015 h 17383"/>
                <a:gd name="connsiteX0" fmla="*/ 0 w 22830"/>
                <a:gd name="connsiteY0" fmla="*/ 9962 h 17330"/>
                <a:gd name="connsiteX1" fmla="*/ 22830 w 22830"/>
                <a:gd name="connsiteY1" fmla="*/ 0 h 17330"/>
                <a:gd name="connsiteX2" fmla="*/ 15765 w 22830"/>
                <a:gd name="connsiteY2" fmla="*/ 17330 h 17330"/>
                <a:gd name="connsiteX3" fmla="*/ 0 w 22830"/>
                <a:gd name="connsiteY3" fmla="*/ 9962 h 17330"/>
                <a:gd name="connsiteX0" fmla="*/ 0 w 7647"/>
                <a:gd name="connsiteY0" fmla="*/ 6200 h 17330"/>
                <a:gd name="connsiteX1" fmla="*/ 7647 w 7647"/>
                <a:gd name="connsiteY1" fmla="*/ 0 h 17330"/>
                <a:gd name="connsiteX2" fmla="*/ 582 w 7647"/>
                <a:gd name="connsiteY2" fmla="*/ 17330 h 17330"/>
                <a:gd name="connsiteX3" fmla="*/ 0 w 7647"/>
                <a:gd name="connsiteY3" fmla="*/ 6200 h 17330"/>
                <a:gd name="connsiteX0" fmla="*/ 0 w 10000"/>
                <a:gd name="connsiteY0" fmla="*/ 3578 h 10000"/>
                <a:gd name="connsiteX1" fmla="*/ 10000 w 10000"/>
                <a:gd name="connsiteY1" fmla="*/ 0 h 10000"/>
                <a:gd name="connsiteX2" fmla="*/ 761 w 10000"/>
                <a:gd name="connsiteY2" fmla="*/ 10000 h 10000"/>
                <a:gd name="connsiteX3" fmla="*/ 0 w 10000"/>
                <a:gd name="connsiteY3" fmla="*/ 3578 h 10000"/>
                <a:gd name="connsiteX0" fmla="*/ 0 w 10000"/>
                <a:gd name="connsiteY0" fmla="*/ 3578 h 10000"/>
                <a:gd name="connsiteX1" fmla="*/ 10000 w 10000"/>
                <a:gd name="connsiteY1" fmla="*/ 0 h 10000"/>
                <a:gd name="connsiteX2" fmla="*/ 761 w 10000"/>
                <a:gd name="connsiteY2" fmla="*/ 10000 h 10000"/>
                <a:gd name="connsiteX3" fmla="*/ 0 w 10000"/>
                <a:gd name="connsiteY3" fmla="*/ 3578 h 10000"/>
                <a:gd name="connsiteX0" fmla="*/ 0 w 10000"/>
                <a:gd name="connsiteY0" fmla="*/ 3578 h 10000"/>
                <a:gd name="connsiteX1" fmla="*/ 10000 w 10000"/>
                <a:gd name="connsiteY1" fmla="*/ 0 h 10000"/>
                <a:gd name="connsiteX2" fmla="*/ 761 w 10000"/>
                <a:gd name="connsiteY2" fmla="*/ 10000 h 10000"/>
                <a:gd name="connsiteX3" fmla="*/ 0 w 10000"/>
                <a:gd name="connsiteY3" fmla="*/ 3578 h 10000"/>
                <a:gd name="connsiteX0" fmla="*/ 0 w 10162"/>
                <a:gd name="connsiteY0" fmla="*/ 3609 h 10031"/>
                <a:gd name="connsiteX1" fmla="*/ 10162 w 10162"/>
                <a:gd name="connsiteY1" fmla="*/ 0 h 10031"/>
                <a:gd name="connsiteX2" fmla="*/ 761 w 10162"/>
                <a:gd name="connsiteY2" fmla="*/ 10031 h 10031"/>
                <a:gd name="connsiteX3" fmla="*/ 0 w 10162"/>
                <a:gd name="connsiteY3" fmla="*/ 3609 h 10031"/>
                <a:gd name="connsiteX0" fmla="*/ 0 w 21282"/>
                <a:gd name="connsiteY0" fmla="*/ 6972 h 10031"/>
                <a:gd name="connsiteX1" fmla="*/ 21282 w 21282"/>
                <a:gd name="connsiteY1" fmla="*/ 0 h 10031"/>
                <a:gd name="connsiteX2" fmla="*/ 11881 w 21282"/>
                <a:gd name="connsiteY2" fmla="*/ 10031 h 10031"/>
                <a:gd name="connsiteX3" fmla="*/ 0 w 21282"/>
                <a:gd name="connsiteY3" fmla="*/ 6972 h 10031"/>
                <a:gd name="connsiteX0" fmla="*/ 0 w 21282"/>
                <a:gd name="connsiteY0" fmla="*/ 6972 h 10031"/>
                <a:gd name="connsiteX1" fmla="*/ 21282 w 21282"/>
                <a:gd name="connsiteY1" fmla="*/ 0 h 10031"/>
                <a:gd name="connsiteX2" fmla="*/ 11881 w 21282"/>
                <a:gd name="connsiteY2" fmla="*/ 10031 h 10031"/>
                <a:gd name="connsiteX3" fmla="*/ 0 w 21282"/>
                <a:gd name="connsiteY3" fmla="*/ 6972 h 10031"/>
                <a:gd name="connsiteX0" fmla="*/ 0 w 21282"/>
                <a:gd name="connsiteY0" fmla="*/ 6972 h 10031"/>
                <a:gd name="connsiteX1" fmla="*/ 21282 w 21282"/>
                <a:gd name="connsiteY1" fmla="*/ 0 h 10031"/>
                <a:gd name="connsiteX2" fmla="*/ 11881 w 21282"/>
                <a:gd name="connsiteY2" fmla="*/ 10031 h 10031"/>
                <a:gd name="connsiteX3" fmla="*/ 0 w 21282"/>
                <a:gd name="connsiteY3" fmla="*/ 6972 h 10031"/>
                <a:gd name="connsiteX0" fmla="*/ 0 w 21282"/>
                <a:gd name="connsiteY0" fmla="*/ 6972 h 10031"/>
                <a:gd name="connsiteX1" fmla="*/ 21282 w 21282"/>
                <a:gd name="connsiteY1" fmla="*/ 0 h 10031"/>
                <a:gd name="connsiteX2" fmla="*/ 11881 w 21282"/>
                <a:gd name="connsiteY2" fmla="*/ 10031 h 10031"/>
                <a:gd name="connsiteX3" fmla="*/ 0 w 21282"/>
                <a:gd name="connsiteY3" fmla="*/ 6972 h 10031"/>
                <a:gd name="connsiteX0" fmla="*/ 0 w 23668"/>
                <a:gd name="connsiteY0" fmla="*/ 8929 h 10031"/>
                <a:gd name="connsiteX1" fmla="*/ 23668 w 23668"/>
                <a:gd name="connsiteY1" fmla="*/ 0 h 10031"/>
                <a:gd name="connsiteX2" fmla="*/ 14267 w 23668"/>
                <a:gd name="connsiteY2" fmla="*/ 10031 h 10031"/>
                <a:gd name="connsiteX3" fmla="*/ 0 w 23668"/>
                <a:gd name="connsiteY3" fmla="*/ 8929 h 10031"/>
                <a:gd name="connsiteX0" fmla="*/ 0 w 14267"/>
                <a:gd name="connsiteY0" fmla="*/ 5138 h 6240"/>
                <a:gd name="connsiteX1" fmla="*/ 1792 w 14267"/>
                <a:gd name="connsiteY1" fmla="*/ 0 h 6240"/>
                <a:gd name="connsiteX2" fmla="*/ 14267 w 14267"/>
                <a:gd name="connsiteY2" fmla="*/ 6240 h 6240"/>
                <a:gd name="connsiteX3" fmla="*/ 0 w 14267"/>
                <a:gd name="connsiteY3" fmla="*/ 5138 h 6240"/>
                <a:gd name="connsiteX0" fmla="*/ 0 w 10000"/>
                <a:gd name="connsiteY0" fmla="*/ 14358 h 16124"/>
                <a:gd name="connsiteX1" fmla="*/ 7378 w 10000"/>
                <a:gd name="connsiteY1" fmla="*/ 0 h 16124"/>
                <a:gd name="connsiteX2" fmla="*/ 10000 w 10000"/>
                <a:gd name="connsiteY2" fmla="*/ 16124 h 16124"/>
                <a:gd name="connsiteX3" fmla="*/ 0 w 10000"/>
                <a:gd name="connsiteY3" fmla="*/ 14358 h 16124"/>
                <a:gd name="connsiteX0" fmla="*/ 0 w 10000"/>
                <a:gd name="connsiteY0" fmla="*/ 14436 h 16202"/>
                <a:gd name="connsiteX1" fmla="*/ 7378 w 10000"/>
                <a:gd name="connsiteY1" fmla="*/ 78 h 16202"/>
                <a:gd name="connsiteX2" fmla="*/ 7346 w 10000"/>
                <a:gd name="connsiteY2" fmla="*/ 0 h 16202"/>
                <a:gd name="connsiteX3" fmla="*/ 10000 w 10000"/>
                <a:gd name="connsiteY3" fmla="*/ 16202 h 16202"/>
                <a:gd name="connsiteX4" fmla="*/ 0 w 10000"/>
                <a:gd name="connsiteY4" fmla="*/ 14436 h 16202"/>
                <a:gd name="connsiteX0" fmla="*/ 0 w 16557"/>
                <a:gd name="connsiteY0" fmla="*/ 14362 h 16128"/>
                <a:gd name="connsiteX1" fmla="*/ 7378 w 16557"/>
                <a:gd name="connsiteY1" fmla="*/ 4 h 16128"/>
                <a:gd name="connsiteX2" fmla="*/ 16557 w 16557"/>
                <a:gd name="connsiteY2" fmla="*/ 73 h 16128"/>
                <a:gd name="connsiteX3" fmla="*/ 10000 w 16557"/>
                <a:gd name="connsiteY3" fmla="*/ 16128 h 16128"/>
                <a:gd name="connsiteX4" fmla="*/ 0 w 16557"/>
                <a:gd name="connsiteY4" fmla="*/ 14362 h 16128"/>
                <a:gd name="connsiteX0" fmla="*/ 1947 w 18504"/>
                <a:gd name="connsiteY0" fmla="*/ 14315 h 16081"/>
                <a:gd name="connsiteX1" fmla="*/ 0 w 18504"/>
                <a:gd name="connsiteY1" fmla="*/ 6 h 16081"/>
                <a:gd name="connsiteX2" fmla="*/ 18504 w 18504"/>
                <a:gd name="connsiteY2" fmla="*/ 26 h 16081"/>
                <a:gd name="connsiteX3" fmla="*/ 11947 w 18504"/>
                <a:gd name="connsiteY3" fmla="*/ 16081 h 16081"/>
                <a:gd name="connsiteX4" fmla="*/ 1947 w 18504"/>
                <a:gd name="connsiteY4" fmla="*/ 14315 h 16081"/>
                <a:gd name="connsiteX0" fmla="*/ 1947 w 11947"/>
                <a:gd name="connsiteY0" fmla="*/ 14338 h 16104"/>
                <a:gd name="connsiteX1" fmla="*/ 0 w 11947"/>
                <a:gd name="connsiteY1" fmla="*/ 29 h 16104"/>
                <a:gd name="connsiteX2" fmla="*/ 7535 w 11947"/>
                <a:gd name="connsiteY2" fmla="*/ 0 h 16104"/>
                <a:gd name="connsiteX3" fmla="*/ 11947 w 11947"/>
                <a:gd name="connsiteY3" fmla="*/ 16104 h 16104"/>
                <a:gd name="connsiteX4" fmla="*/ 1947 w 11947"/>
                <a:gd name="connsiteY4" fmla="*/ 14338 h 16104"/>
                <a:gd name="connsiteX0" fmla="*/ 0 w 16150"/>
                <a:gd name="connsiteY0" fmla="*/ 20119 h 20119"/>
                <a:gd name="connsiteX1" fmla="*/ 4203 w 16150"/>
                <a:gd name="connsiteY1" fmla="*/ 29 h 20119"/>
                <a:gd name="connsiteX2" fmla="*/ 11738 w 16150"/>
                <a:gd name="connsiteY2" fmla="*/ 0 h 20119"/>
                <a:gd name="connsiteX3" fmla="*/ 16150 w 16150"/>
                <a:gd name="connsiteY3" fmla="*/ 16104 h 20119"/>
                <a:gd name="connsiteX4" fmla="*/ 0 w 16150"/>
                <a:gd name="connsiteY4" fmla="*/ 20119 h 20119"/>
                <a:gd name="connsiteX0" fmla="*/ 1778 w 11948"/>
                <a:gd name="connsiteY0" fmla="*/ 16395 h 16395"/>
                <a:gd name="connsiteX1" fmla="*/ 1 w 11948"/>
                <a:gd name="connsiteY1" fmla="*/ 29 h 16395"/>
                <a:gd name="connsiteX2" fmla="*/ 7536 w 11948"/>
                <a:gd name="connsiteY2" fmla="*/ 0 h 16395"/>
                <a:gd name="connsiteX3" fmla="*/ 11948 w 11948"/>
                <a:gd name="connsiteY3" fmla="*/ 16104 h 16395"/>
                <a:gd name="connsiteX4" fmla="*/ 1778 w 11948"/>
                <a:gd name="connsiteY4" fmla="*/ 16395 h 16395"/>
                <a:gd name="connsiteX0" fmla="*/ 1325 w 11948"/>
                <a:gd name="connsiteY0" fmla="*/ 18796 h 18796"/>
                <a:gd name="connsiteX1" fmla="*/ 1 w 11948"/>
                <a:gd name="connsiteY1" fmla="*/ 29 h 18796"/>
                <a:gd name="connsiteX2" fmla="*/ 7536 w 11948"/>
                <a:gd name="connsiteY2" fmla="*/ 0 h 18796"/>
                <a:gd name="connsiteX3" fmla="*/ 11948 w 11948"/>
                <a:gd name="connsiteY3" fmla="*/ 16104 h 18796"/>
                <a:gd name="connsiteX4" fmla="*/ 1325 w 11948"/>
                <a:gd name="connsiteY4" fmla="*/ 18796 h 18796"/>
                <a:gd name="connsiteX0" fmla="*/ 1325 w 14027"/>
                <a:gd name="connsiteY0" fmla="*/ 18845 h 18845"/>
                <a:gd name="connsiteX1" fmla="*/ 1 w 14027"/>
                <a:gd name="connsiteY1" fmla="*/ 78 h 18845"/>
                <a:gd name="connsiteX2" fmla="*/ 14027 w 14027"/>
                <a:gd name="connsiteY2" fmla="*/ 0 h 18845"/>
                <a:gd name="connsiteX3" fmla="*/ 11948 w 14027"/>
                <a:gd name="connsiteY3" fmla="*/ 16153 h 18845"/>
                <a:gd name="connsiteX4" fmla="*/ 1325 w 14027"/>
                <a:gd name="connsiteY4" fmla="*/ 18845 h 18845"/>
                <a:gd name="connsiteX0" fmla="*/ 21 w 12723"/>
                <a:gd name="connsiteY0" fmla="*/ 18845 h 18845"/>
                <a:gd name="connsiteX1" fmla="*/ 5868 w 12723"/>
                <a:gd name="connsiteY1" fmla="*/ 29 h 18845"/>
                <a:gd name="connsiteX2" fmla="*/ 12723 w 12723"/>
                <a:gd name="connsiteY2" fmla="*/ 0 h 18845"/>
                <a:gd name="connsiteX3" fmla="*/ 10644 w 12723"/>
                <a:gd name="connsiteY3" fmla="*/ 16153 h 18845"/>
                <a:gd name="connsiteX4" fmla="*/ 21 w 12723"/>
                <a:gd name="connsiteY4" fmla="*/ 18845 h 18845"/>
                <a:gd name="connsiteX0" fmla="*/ 39 w 12741"/>
                <a:gd name="connsiteY0" fmla="*/ 18845 h 18845"/>
                <a:gd name="connsiteX1" fmla="*/ 5886 w 12741"/>
                <a:gd name="connsiteY1" fmla="*/ 29 h 18845"/>
                <a:gd name="connsiteX2" fmla="*/ 12741 w 12741"/>
                <a:gd name="connsiteY2" fmla="*/ 0 h 18845"/>
                <a:gd name="connsiteX3" fmla="*/ 10662 w 12741"/>
                <a:gd name="connsiteY3" fmla="*/ 16153 h 18845"/>
                <a:gd name="connsiteX4" fmla="*/ 39 w 12741"/>
                <a:gd name="connsiteY4" fmla="*/ 18845 h 18845"/>
                <a:gd name="connsiteX0" fmla="*/ 0 w 12702"/>
                <a:gd name="connsiteY0" fmla="*/ 18845 h 18845"/>
                <a:gd name="connsiteX1" fmla="*/ 5847 w 12702"/>
                <a:gd name="connsiteY1" fmla="*/ 29 h 18845"/>
                <a:gd name="connsiteX2" fmla="*/ 12702 w 12702"/>
                <a:gd name="connsiteY2" fmla="*/ 0 h 18845"/>
                <a:gd name="connsiteX3" fmla="*/ 10623 w 12702"/>
                <a:gd name="connsiteY3" fmla="*/ 16153 h 18845"/>
                <a:gd name="connsiteX4" fmla="*/ 0 w 12702"/>
                <a:gd name="connsiteY4" fmla="*/ 18845 h 18845"/>
                <a:gd name="connsiteX0" fmla="*/ 0 w 15271"/>
                <a:gd name="connsiteY0" fmla="*/ 18845 h 18845"/>
                <a:gd name="connsiteX1" fmla="*/ 5847 w 15271"/>
                <a:gd name="connsiteY1" fmla="*/ 29 h 18845"/>
                <a:gd name="connsiteX2" fmla="*/ 12702 w 15271"/>
                <a:gd name="connsiteY2" fmla="*/ 0 h 18845"/>
                <a:gd name="connsiteX3" fmla="*/ 15271 w 15271"/>
                <a:gd name="connsiteY3" fmla="*/ 14879 h 18845"/>
                <a:gd name="connsiteX4" fmla="*/ 0 w 15271"/>
                <a:gd name="connsiteY4" fmla="*/ 18845 h 18845"/>
                <a:gd name="connsiteX0" fmla="*/ 0 w 15338"/>
                <a:gd name="connsiteY0" fmla="*/ 18845 h 18845"/>
                <a:gd name="connsiteX1" fmla="*/ 5847 w 15338"/>
                <a:gd name="connsiteY1" fmla="*/ 29 h 18845"/>
                <a:gd name="connsiteX2" fmla="*/ 15338 w 15338"/>
                <a:gd name="connsiteY2" fmla="*/ 0 h 18845"/>
                <a:gd name="connsiteX3" fmla="*/ 15271 w 15338"/>
                <a:gd name="connsiteY3" fmla="*/ 14879 h 18845"/>
                <a:gd name="connsiteX4" fmla="*/ 0 w 15338"/>
                <a:gd name="connsiteY4" fmla="*/ 18845 h 18845"/>
                <a:gd name="connsiteX0" fmla="*/ 0 w 15281"/>
                <a:gd name="connsiteY0" fmla="*/ 18747 h 18747"/>
                <a:gd name="connsiteX1" fmla="*/ 5790 w 15281"/>
                <a:gd name="connsiteY1" fmla="*/ 29 h 18747"/>
                <a:gd name="connsiteX2" fmla="*/ 15281 w 15281"/>
                <a:gd name="connsiteY2" fmla="*/ 0 h 18747"/>
                <a:gd name="connsiteX3" fmla="*/ 15214 w 15281"/>
                <a:gd name="connsiteY3" fmla="*/ 14879 h 18747"/>
                <a:gd name="connsiteX4" fmla="*/ 0 w 15281"/>
                <a:gd name="connsiteY4" fmla="*/ 18747 h 18747"/>
                <a:gd name="connsiteX0" fmla="*/ 0 w 15281"/>
                <a:gd name="connsiteY0" fmla="*/ 18747 h 18747"/>
                <a:gd name="connsiteX1" fmla="*/ 5790 w 15281"/>
                <a:gd name="connsiteY1" fmla="*/ 29 h 18747"/>
                <a:gd name="connsiteX2" fmla="*/ 15281 w 15281"/>
                <a:gd name="connsiteY2" fmla="*/ 0 h 18747"/>
                <a:gd name="connsiteX3" fmla="*/ 15264 w 15281"/>
                <a:gd name="connsiteY3" fmla="*/ 14879 h 18747"/>
                <a:gd name="connsiteX4" fmla="*/ 0 w 15281"/>
                <a:gd name="connsiteY4" fmla="*/ 18747 h 18747"/>
                <a:gd name="connsiteX0" fmla="*/ 0 w 15281"/>
                <a:gd name="connsiteY0" fmla="*/ 18747 h 18747"/>
                <a:gd name="connsiteX1" fmla="*/ 5790 w 15281"/>
                <a:gd name="connsiteY1" fmla="*/ 29 h 18747"/>
                <a:gd name="connsiteX2" fmla="*/ 15281 w 15281"/>
                <a:gd name="connsiteY2" fmla="*/ 0 h 18747"/>
                <a:gd name="connsiteX3" fmla="*/ 15247 w 15281"/>
                <a:gd name="connsiteY3" fmla="*/ 14879 h 18747"/>
                <a:gd name="connsiteX4" fmla="*/ 0 w 15281"/>
                <a:gd name="connsiteY4" fmla="*/ 18747 h 18747"/>
                <a:gd name="connsiteX0" fmla="*/ 0 w 15286"/>
                <a:gd name="connsiteY0" fmla="*/ 18747 h 18747"/>
                <a:gd name="connsiteX1" fmla="*/ 5790 w 15286"/>
                <a:gd name="connsiteY1" fmla="*/ 29 h 18747"/>
                <a:gd name="connsiteX2" fmla="*/ 15281 w 15286"/>
                <a:gd name="connsiteY2" fmla="*/ 0 h 18747"/>
                <a:gd name="connsiteX3" fmla="*/ 15280 w 15286"/>
                <a:gd name="connsiteY3" fmla="*/ 14908 h 18747"/>
                <a:gd name="connsiteX4" fmla="*/ 0 w 15286"/>
                <a:gd name="connsiteY4" fmla="*/ 18747 h 18747"/>
                <a:gd name="connsiteX0" fmla="*/ 0 w 15298"/>
                <a:gd name="connsiteY0" fmla="*/ 18721 h 18721"/>
                <a:gd name="connsiteX1" fmla="*/ 5790 w 15298"/>
                <a:gd name="connsiteY1" fmla="*/ 3 h 18721"/>
                <a:gd name="connsiteX2" fmla="*/ 15298 w 15298"/>
                <a:gd name="connsiteY2" fmla="*/ 118 h 18721"/>
                <a:gd name="connsiteX3" fmla="*/ 15280 w 15298"/>
                <a:gd name="connsiteY3" fmla="*/ 14882 h 18721"/>
                <a:gd name="connsiteX4" fmla="*/ 0 w 15298"/>
                <a:gd name="connsiteY4" fmla="*/ 18721 h 18721"/>
                <a:gd name="connsiteX0" fmla="*/ 0 w 15286"/>
                <a:gd name="connsiteY0" fmla="*/ 18725 h 18725"/>
                <a:gd name="connsiteX1" fmla="*/ 5790 w 15286"/>
                <a:gd name="connsiteY1" fmla="*/ 7 h 18725"/>
                <a:gd name="connsiteX2" fmla="*/ 15281 w 15286"/>
                <a:gd name="connsiteY2" fmla="*/ 7 h 18725"/>
                <a:gd name="connsiteX3" fmla="*/ 15280 w 15286"/>
                <a:gd name="connsiteY3" fmla="*/ 14886 h 18725"/>
                <a:gd name="connsiteX4" fmla="*/ 0 w 15286"/>
                <a:gd name="connsiteY4" fmla="*/ 18725 h 18725"/>
                <a:gd name="connsiteX0" fmla="*/ 0 w 15281"/>
                <a:gd name="connsiteY0" fmla="*/ 18725 h 18725"/>
                <a:gd name="connsiteX1" fmla="*/ 5790 w 15281"/>
                <a:gd name="connsiteY1" fmla="*/ 7 h 18725"/>
                <a:gd name="connsiteX2" fmla="*/ 15281 w 15281"/>
                <a:gd name="connsiteY2" fmla="*/ 7 h 18725"/>
                <a:gd name="connsiteX3" fmla="*/ 15263 w 15281"/>
                <a:gd name="connsiteY3" fmla="*/ 14915 h 18725"/>
                <a:gd name="connsiteX4" fmla="*/ 0 w 15281"/>
                <a:gd name="connsiteY4" fmla="*/ 18725 h 1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81" h="18725">
                  <a:moveTo>
                    <a:pt x="0" y="18725"/>
                  </a:moveTo>
                  <a:lnTo>
                    <a:pt x="5790" y="7"/>
                  </a:lnTo>
                  <a:cubicBezTo>
                    <a:pt x="5779" y="-19"/>
                    <a:pt x="15292" y="33"/>
                    <a:pt x="15281" y="7"/>
                  </a:cubicBezTo>
                  <a:cubicBezTo>
                    <a:pt x="15259" y="4967"/>
                    <a:pt x="15285" y="9955"/>
                    <a:pt x="15263" y="14915"/>
                  </a:cubicBezTo>
                  <a:lnTo>
                    <a:pt x="0" y="187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3520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7600" y="4529187"/>
            <a:ext cx="655200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252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4305155" y="-1851"/>
            <a:ext cx="4839774" cy="5140996"/>
            <a:chOff x="2170252" y="-1851"/>
            <a:chExt cx="6974674" cy="7408771"/>
          </a:xfrm>
        </p:grpSpPr>
        <p:sp>
          <p:nvSpPr>
            <p:cNvPr id="17" name="Flowchart: Merge 5"/>
            <p:cNvSpPr/>
            <p:nvPr userDrawn="1"/>
          </p:nvSpPr>
          <p:spPr>
            <a:xfrm>
              <a:off x="4386805" y="580758"/>
              <a:ext cx="1998643" cy="368448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33" h="14087">
                  <a:moveTo>
                    <a:pt x="0" y="9053"/>
                  </a:moveTo>
                  <a:lnTo>
                    <a:pt x="10133" y="0"/>
                  </a:lnTo>
                  <a:lnTo>
                    <a:pt x="2484" y="14087"/>
                  </a:lnTo>
                  <a:lnTo>
                    <a:pt x="0" y="905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1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8" name="Flowchart: Merge 5"/>
            <p:cNvSpPr/>
            <p:nvPr userDrawn="1"/>
          </p:nvSpPr>
          <p:spPr>
            <a:xfrm>
              <a:off x="2170252" y="-1"/>
              <a:ext cx="4203690" cy="206034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  <a:gd name="connsiteX0" fmla="*/ 0 w 10000"/>
                <a:gd name="connsiteY0" fmla="*/ 0 h 10000"/>
                <a:gd name="connsiteX1" fmla="*/ 10000 w 10000"/>
                <a:gd name="connsiteY1" fmla="*/ 2879 h 10000"/>
                <a:gd name="connsiteX2" fmla="*/ 7064 w 10000"/>
                <a:gd name="connsiteY2" fmla="*/ 10000 h 10000"/>
                <a:gd name="connsiteX3" fmla="*/ 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2879"/>
                  </a:lnTo>
                  <a:lnTo>
                    <a:pt x="7064" y="10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9" name="Flowchart: Merge 5"/>
            <p:cNvSpPr/>
            <p:nvPr userDrawn="1"/>
          </p:nvSpPr>
          <p:spPr>
            <a:xfrm>
              <a:off x="3596224" y="592344"/>
              <a:ext cx="5548702" cy="68145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18501"/>
                <a:gd name="connsiteY0" fmla="*/ 10912 h 10912"/>
                <a:gd name="connsiteX1" fmla="*/ 8700 w 18501"/>
                <a:gd name="connsiteY1" fmla="*/ 912 h 10912"/>
                <a:gd name="connsiteX2" fmla="*/ 18497 w 18501"/>
                <a:gd name="connsiteY2" fmla="*/ 1300 h 10912"/>
                <a:gd name="connsiteX3" fmla="*/ 10000 w 18501"/>
                <a:gd name="connsiteY3" fmla="*/ 10912 h 10912"/>
                <a:gd name="connsiteX4" fmla="*/ 0 w 18501"/>
                <a:gd name="connsiteY4" fmla="*/ 10912 h 10912"/>
                <a:gd name="connsiteX0" fmla="*/ 0 w 18501"/>
                <a:gd name="connsiteY0" fmla="*/ 10514 h 10514"/>
                <a:gd name="connsiteX1" fmla="*/ 8700 w 18501"/>
                <a:gd name="connsiteY1" fmla="*/ 514 h 10514"/>
                <a:gd name="connsiteX2" fmla="*/ 18497 w 18501"/>
                <a:gd name="connsiteY2" fmla="*/ 902 h 10514"/>
                <a:gd name="connsiteX3" fmla="*/ 10000 w 18501"/>
                <a:gd name="connsiteY3" fmla="*/ 10514 h 10514"/>
                <a:gd name="connsiteX4" fmla="*/ 0 w 18501"/>
                <a:gd name="connsiteY4" fmla="*/ 10514 h 10514"/>
                <a:gd name="connsiteX0" fmla="*/ 0 w 18501"/>
                <a:gd name="connsiteY0" fmla="*/ 10000 h 10000"/>
                <a:gd name="connsiteX1" fmla="*/ 8700 w 18501"/>
                <a:gd name="connsiteY1" fmla="*/ 0 h 10000"/>
                <a:gd name="connsiteX2" fmla="*/ 18497 w 18501"/>
                <a:gd name="connsiteY2" fmla="*/ 388 h 10000"/>
                <a:gd name="connsiteX3" fmla="*/ 10000 w 18501"/>
                <a:gd name="connsiteY3" fmla="*/ 10000 h 10000"/>
                <a:gd name="connsiteX4" fmla="*/ 0 w 18501"/>
                <a:gd name="connsiteY4" fmla="*/ 10000 h 10000"/>
                <a:gd name="connsiteX0" fmla="*/ 0 w 18504"/>
                <a:gd name="connsiteY0" fmla="*/ 10000 h 10000"/>
                <a:gd name="connsiteX1" fmla="*/ 8700 w 18504"/>
                <a:gd name="connsiteY1" fmla="*/ 0 h 10000"/>
                <a:gd name="connsiteX2" fmla="*/ 18497 w 18504"/>
                <a:gd name="connsiteY2" fmla="*/ 388 h 10000"/>
                <a:gd name="connsiteX3" fmla="*/ 10000 w 18504"/>
                <a:gd name="connsiteY3" fmla="*/ 10000 h 10000"/>
                <a:gd name="connsiteX4" fmla="*/ 0 w 18504"/>
                <a:gd name="connsiteY4" fmla="*/ 10000 h 10000"/>
                <a:gd name="connsiteX0" fmla="*/ 0 w 18497"/>
                <a:gd name="connsiteY0" fmla="*/ 10000 h 10000"/>
                <a:gd name="connsiteX1" fmla="*/ 8700 w 18497"/>
                <a:gd name="connsiteY1" fmla="*/ 0 h 10000"/>
                <a:gd name="connsiteX2" fmla="*/ 18497 w 18497"/>
                <a:gd name="connsiteY2" fmla="*/ 388 h 10000"/>
                <a:gd name="connsiteX3" fmla="*/ 10000 w 18497"/>
                <a:gd name="connsiteY3" fmla="*/ 10000 h 10000"/>
                <a:gd name="connsiteX4" fmla="*/ 0 w 18497"/>
                <a:gd name="connsiteY4" fmla="*/ 10000 h 10000"/>
                <a:gd name="connsiteX0" fmla="*/ 0 w 21658"/>
                <a:gd name="connsiteY0" fmla="*/ 10000 h 10000"/>
                <a:gd name="connsiteX1" fmla="*/ 8700 w 21658"/>
                <a:gd name="connsiteY1" fmla="*/ 0 h 10000"/>
                <a:gd name="connsiteX2" fmla="*/ 21658 w 21658"/>
                <a:gd name="connsiteY2" fmla="*/ 2477 h 10000"/>
                <a:gd name="connsiteX3" fmla="*/ 10000 w 21658"/>
                <a:gd name="connsiteY3" fmla="*/ 10000 h 10000"/>
                <a:gd name="connsiteX4" fmla="*/ 0 w 21658"/>
                <a:gd name="connsiteY4" fmla="*/ 10000 h 10000"/>
                <a:gd name="connsiteX0" fmla="*/ 0 w 21658"/>
                <a:gd name="connsiteY0" fmla="*/ 9949 h 9949"/>
                <a:gd name="connsiteX1" fmla="*/ 8646 w 21658"/>
                <a:gd name="connsiteY1" fmla="*/ 0 h 9949"/>
                <a:gd name="connsiteX2" fmla="*/ 21658 w 21658"/>
                <a:gd name="connsiteY2" fmla="*/ 2426 h 9949"/>
                <a:gd name="connsiteX3" fmla="*/ 10000 w 21658"/>
                <a:gd name="connsiteY3" fmla="*/ 9949 h 9949"/>
                <a:gd name="connsiteX4" fmla="*/ 0 w 21658"/>
                <a:gd name="connsiteY4" fmla="*/ 9949 h 9949"/>
                <a:gd name="connsiteX0" fmla="*/ 0 w 9867"/>
                <a:gd name="connsiteY0" fmla="*/ 10000 h 10000"/>
                <a:gd name="connsiteX1" fmla="*/ 3992 w 9867"/>
                <a:gd name="connsiteY1" fmla="*/ 0 h 10000"/>
                <a:gd name="connsiteX2" fmla="*/ 9867 w 9867"/>
                <a:gd name="connsiteY2" fmla="*/ 2553 h 10000"/>
                <a:gd name="connsiteX3" fmla="*/ 4617 w 9867"/>
                <a:gd name="connsiteY3" fmla="*/ 10000 h 10000"/>
                <a:gd name="connsiteX4" fmla="*/ 0 w 9867"/>
                <a:gd name="connsiteY4" fmla="*/ 10000 h 10000"/>
                <a:gd name="connsiteX0" fmla="*/ 0 w 10099"/>
                <a:gd name="connsiteY0" fmla="*/ 10000 h 10000"/>
                <a:gd name="connsiteX1" fmla="*/ 4046 w 10099"/>
                <a:gd name="connsiteY1" fmla="*/ 0 h 10000"/>
                <a:gd name="connsiteX2" fmla="*/ 10099 w 10099"/>
                <a:gd name="connsiteY2" fmla="*/ 2433 h 10000"/>
                <a:gd name="connsiteX3" fmla="*/ 4679 w 10099"/>
                <a:gd name="connsiteY3" fmla="*/ 10000 h 10000"/>
                <a:gd name="connsiteX4" fmla="*/ 0 w 10099"/>
                <a:gd name="connsiteY4" fmla="*/ 10000 h 100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6677 w 12097"/>
                <a:gd name="connsiteY3" fmla="*/ 10000 h 15100"/>
                <a:gd name="connsiteX4" fmla="*/ 0 w 12097"/>
                <a:gd name="connsiteY4" fmla="*/ 15100 h 151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4726 w 12097"/>
                <a:gd name="connsiteY3" fmla="*/ 14980 h 15100"/>
                <a:gd name="connsiteX4" fmla="*/ 0 w 12097"/>
                <a:gd name="connsiteY4" fmla="*/ 15100 h 15100"/>
                <a:gd name="connsiteX0" fmla="*/ 0 w 11930"/>
                <a:gd name="connsiteY0" fmla="*/ 14861 h 14980"/>
                <a:gd name="connsiteX1" fmla="*/ 5877 w 11930"/>
                <a:gd name="connsiteY1" fmla="*/ 0 h 14980"/>
                <a:gd name="connsiteX2" fmla="*/ 11930 w 11930"/>
                <a:gd name="connsiteY2" fmla="*/ 2433 h 14980"/>
                <a:gd name="connsiteX3" fmla="*/ 4559 w 11930"/>
                <a:gd name="connsiteY3" fmla="*/ 14980 h 14980"/>
                <a:gd name="connsiteX4" fmla="*/ 0 w 11930"/>
                <a:gd name="connsiteY4" fmla="*/ 14861 h 14980"/>
                <a:gd name="connsiteX0" fmla="*/ 0 w 11954"/>
                <a:gd name="connsiteY0" fmla="*/ 15029 h 15029"/>
                <a:gd name="connsiteX1" fmla="*/ 5901 w 11954"/>
                <a:gd name="connsiteY1" fmla="*/ 0 h 15029"/>
                <a:gd name="connsiteX2" fmla="*/ 11954 w 11954"/>
                <a:gd name="connsiteY2" fmla="*/ 2433 h 15029"/>
                <a:gd name="connsiteX3" fmla="*/ 4583 w 11954"/>
                <a:gd name="connsiteY3" fmla="*/ 14980 h 15029"/>
                <a:gd name="connsiteX4" fmla="*/ 0 w 11954"/>
                <a:gd name="connsiteY4" fmla="*/ 15029 h 15029"/>
                <a:gd name="connsiteX0" fmla="*/ 0 w 12121"/>
                <a:gd name="connsiteY0" fmla="*/ 14981 h 14981"/>
                <a:gd name="connsiteX1" fmla="*/ 6068 w 12121"/>
                <a:gd name="connsiteY1" fmla="*/ 0 h 14981"/>
                <a:gd name="connsiteX2" fmla="*/ 12121 w 12121"/>
                <a:gd name="connsiteY2" fmla="*/ 2433 h 14981"/>
                <a:gd name="connsiteX3" fmla="*/ 4750 w 12121"/>
                <a:gd name="connsiteY3" fmla="*/ 14980 h 14981"/>
                <a:gd name="connsiteX4" fmla="*/ 0 w 12121"/>
                <a:gd name="connsiteY4" fmla="*/ 14981 h 1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21" h="14981">
                  <a:moveTo>
                    <a:pt x="0" y="14981"/>
                  </a:moveTo>
                  <a:lnTo>
                    <a:pt x="6068" y="0"/>
                  </a:lnTo>
                  <a:lnTo>
                    <a:pt x="12121" y="2433"/>
                  </a:lnTo>
                  <a:lnTo>
                    <a:pt x="4750" y="14980"/>
                  </a:lnTo>
                  <a:lnTo>
                    <a:pt x="0" y="149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80000">
                  <a:schemeClr val="accent3"/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6373197" y="-1851"/>
              <a:ext cx="2767575" cy="170153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  <a:gd name="connsiteX0" fmla="*/ 0 w 10299"/>
                <a:gd name="connsiteY0" fmla="*/ 3759 h 10809"/>
                <a:gd name="connsiteX1" fmla="*/ 8551 w 10299"/>
                <a:gd name="connsiteY1" fmla="*/ 49 h 10809"/>
                <a:gd name="connsiteX2" fmla="*/ 10297 w 10299"/>
                <a:gd name="connsiteY2" fmla="*/ 0 h 10809"/>
                <a:gd name="connsiteX3" fmla="*/ 10299 w 10299"/>
                <a:gd name="connsiteY3" fmla="*/ 10809 h 10809"/>
                <a:gd name="connsiteX4" fmla="*/ 0 w 10299"/>
                <a:gd name="connsiteY4" fmla="*/ 3759 h 10809"/>
                <a:gd name="connsiteX0" fmla="*/ 0 w 10248"/>
                <a:gd name="connsiteY0" fmla="*/ 3781 h 10809"/>
                <a:gd name="connsiteX1" fmla="*/ 8500 w 10248"/>
                <a:gd name="connsiteY1" fmla="*/ 49 h 10809"/>
                <a:gd name="connsiteX2" fmla="*/ 10246 w 10248"/>
                <a:gd name="connsiteY2" fmla="*/ 0 h 10809"/>
                <a:gd name="connsiteX3" fmla="*/ 10248 w 10248"/>
                <a:gd name="connsiteY3" fmla="*/ 10809 h 10809"/>
                <a:gd name="connsiteX4" fmla="*/ 0 w 10248"/>
                <a:gd name="connsiteY4" fmla="*/ 3781 h 10809"/>
                <a:gd name="connsiteX0" fmla="*/ 0 w 10299"/>
                <a:gd name="connsiteY0" fmla="*/ 3759 h 10809"/>
                <a:gd name="connsiteX1" fmla="*/ 8551 w 10299"/>
                <a:gd name="connsiteY1" fmla="*/ 49 h 10809"/>
                <a:gd name="connsiteX2" fmla="*/ 10297 w 10299"/>
                <a:gd name="connsiteY2" fmla="*/ 0 h 10809"/>
                <a:gd name="connsiteX3" fmla="*/ 10299 w 10299"/>
                <a:gd name="connsiteY3" fmla="*/ 10809 h 10809"/>
                <a:gd name="connsiteX4" fmla="*/ 0 w 10299"/>
                <a:gd name="connsiteY4" fmla="*/ 3759 h 10809"/>
                <a:gd name="connsiteX0" fmla="*/ 0 w 10261"/>
                <a:gd name="connsiteY0" fmla="*/ 3781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81 h 1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" h="10809">
                  <a:moveTo>
                    <a:pt x="0" y="3781"/>
                  </a:moveTo>
                  <a:cubicBezTo>
                    <a:pt x="2015" y="3049"/>
                    <a:pt x="6498" y="781"/>
                    <a:pt x="8513" y="49"/>
                  </a:cubicBezTo>
                  <a:lnTo>
                    <a:pt x="10259" y="0"/>
                  </a:lnTo>
                  <a:cubicBezTo>
                    <a:pt x="10249" y="5386"/>
                    <a:pt x="10260" y="5404"/>
                    <a:pt x="10261" y="10809"/>
                  </a:cubicBezTo>
                  <a:lnTo>
                    <a:pt x="0" y="37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80000">
                  <a:schemeClr val="accent3">
                    <a:lumMod val="7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3520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7448" y="4553147"/>
            <a:ext cx="1958203" cy="668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7600" y="4529187"/>
            <a:ext cx="655200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120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4305152" y="-567"/>
            <a:ext cx="2916969" cy="2959678"/>
            <a:chOff x="2170252" y="-1"/>
            <a:chExt cx="4203690" cy="4265239"/>
          </a:xfrm>
        </p:grpSpPr>
        <p:sp>
          <p:nvSpPr>
            <p:cNvPr id="22" name="Flowchart: Merge 5"/>
            <p:cNvSpPr/>
            <p:nvPr userDrawn="1"/>
          </p:nvSpPr>
          <p:spPr>
            <a:xfrm>
              <a:off x="4795487" y="589232"/>
              <a:ext cx="1556571" cy="367600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0091"/>
                <a:gd name="connsiteY0" fmla="*/ 8989 h 14087"/>
                <a:gd name="connsiteX1" fmla="*/ 10091 w 10091"/>
                <a:gd name="connsiteY1" fmla="*/ 0 h 14087"/>
                <a:gd name="connsiteX2" fmla="*/ 2442 w 10091"/>
                <a:gd name="connsiteY2" fmla="*/ 14087 h 14087"/>
                <a:gd name="connsiteX3" fmla="*/ 0 w 10091"/>
                <a:gd name="connsiteY3" fmla="*/ 8989 h 14087"/>
                <a:gd name="connsiteX0" fmla="*/ 0 w 10133"/>
                <a:gd name="connsiteY0" fmla="*/ 8830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8830 h 14087"/>
                <a:gd name="connsiteX0" fmla="*/ 0 w 8061"/>
                <a:gd name="connsiteY0" fmla="*/ 7140 h 14087"/>
                <a:gd name="connsiteX1" fmla="*/ 8061 w 8061"/>
                <a:gd name="connsiteY1" fmla="*/ 0 h 14087"/>
                <a:gd name="connsiteX2" fmla="*/ 412 w 8061"/>
                <a:gd name="connsiteY2" fmla="*/ 14087 h 14087"/>
                <a:gd name="connsiteX3" fmla="*/ 0 w 8061"/>
                <a:gd name="connsiteY3" fmla="*/ 7140 h 14087"/>
                <a:gd name="connsiteX0" fmla="*/ 0 w 9790"/>
                <a:gd name="connsiteY0" fmla="*/ 5046 h 9977"/>
                <a:gd name="connsiteX1" fmla="*/ 9790 w 9790"/>
                <a:gd name="connsiteY1" fmla="*/ 0 h 9977"/>
                <a:gd name="connsiteX2" fmla="*/ 511 w 9790"/>
                <a:gd name="connsiteY2" fmla="*/ 9977 h 9977"/>
                <a:gd name="connsiteX3" fmla="*/ 0 w 9790"/>
                <a:gd name="connsiteY3" fmla="*/ 5046 h 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90" h="9977">
                  <a:moveTo>
                    <a:pt x="0" y="5046"/>
                  </a:moveTo>
                  <a:lnTo>
                    <a:pt x="9790" y="0"/>
                  </a:lnTo>
                  <a:lnTo>
                    <a:pt x="511" y="9977"/>
                  </a:lnTo>
                  <a:cubicBezTo>
                    <a:pt x="341" y="8333"/>
                    <a:pt x="170" y="6690"/>
                    <a:pt x="0" y="504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71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3" name="Flowchart: Merge 5"/>
            <p:cNvSpPr/>
            <p:nvPr userDrawn="1"/>
          </p:nvSpPr>
          <p:spPr>
            <a:xfrm>
              <a:off x="2170252" y="-1"/>
              <a:ext cx="4203690" cy="331138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  <a:gd name="connsiteX0" fmla="*/ 0 w 10000"/>
                <a:gd name="connsiteY0" fmla="*/ 0 h 18865"/>
                <a:gd name="connsiteX1" fmla="*/ 10000 w 10000"/>
                <a:gd name="connsiteY1" fmla="*/ 2862 h 18865"/>
                <a:gd name="connsiteX2" fmla="*/ 3354 w 10000"/>
                <a:gd name="connsiteY2" fmla="*/ 18865 h 18865"/>
                <a:gd name="connsiteX3" fmla="*/ 0 w 10000"/>
                <a:gd name="connsiteY3" fmla="*/ 0 h 18865"/>
                <a:gd name="connsiteX0" fmla="*/ 0 w 10000"/>
                <a:gd name="connsiteY0" fmla="*/ 0 h 16679"/>
                <a:gd name="connsiteX1" fmla="*/ 10000 w 10000"/>
                <a:gd name="connsiteY1" fmla="*/ 2862 h 16679"/>
                <a:gd name="connsiteX2" fmla="*/ 4286 w 10000"/>
                <a:gd name="connsiteY2" fmla="*/ 16679 h 16679"/>
                <a:gd name="connsiteX3" fmla="*/ 0 w 10000"/>
                <a:gd name="connsiteY3" fmla="*/ 0 h 16679"/>
                <a:gd name="connsiteX0" fmla="*/ 0 w 10000"/>
                <a:gd name="connsiteY0" fmla="*/ 0 h 16072"/>
                <a:gd name="connsiteX1" fmla="*/ 10000 w 10000"/>
                <a:gd name="connsiteY1" fmla="*/ 2862 h 16072"/>
                <a:gd name="connsiteX2" fmla="*/ 4544 w 10000"/>
                <a:gd name="connsiteY2" fmla="*/ 16072 h 16072"/>
                <a:gd name="connsiteX3" fmla="*/ 0 w 10000"/>
                <a:gd name="connsiteY3" fmla="*/ 0 h 1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6072">
                  <a:moveTo>
                    <a:pt x="0" y="0"/>
                  </a:moveTo>
                  <a:lnTo>
                    <a:pt x="10000" y="2862"/>
                  </a:lnTo>
                  <a:lnTo>
                    <a:pt x="4544" y="1607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3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3520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Flowchart: Merge 5"/>
          <p:cNvSpPr/>
          <p:nvPr userDrawn="1"/>
        </p:nvSpPr>
        <p:spPr>
          <a:xfrm>
            <a:off x="5474490" y="538289"/>
            <a:ext cx="3669472" cy="406434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0091"/>
              <a:gd name="connsiteY0" fmla="*/ 8989 h 14087"/>
              <a:gd name="connsiteX1" fmla="*/ 10091 w 10091"/>
              <a:gd name="connsiteY1" fmla="*/ 0 h 14087"/>
              <a:gd name="connsiteX2" fmla="*/ 2442 w 10091"/>
              <a:gd name="connsiteY2" fmla="*/ 14087 h 14087"/>
              <a:gd name="connsiteX3" fmla="*/ 0 w 10091"/>
              <a:gd name="connsiteY3" fmla="*/ 8989 h 14087"/>
              <a:gd name="connsiteX0" fmla="*/ 0 w 10133"/>
              <a:gd name="connsiteY0" fmla="*/ 8830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8830 h 14087"/>
              <a:gd name="connsiteX0" fmla="*/ 0 w 2484"/>
              <a:gd name="connsiteY0" fmla="*/ 9723 h 14980"/>
              <a:gd name="connsiteX1" fmla="*/ 2099 w 2484"/>
              <a:gd name="connsiteY1" fmla="*/ 0 h 14980"/>
              <a:gd name="connsiteX2" fmla="*/ 2484 w 2484"/>
              <a:gd name="connsiteY2" fmla="*/ 14980 h 14980"/>
              <a:gd name="connsiteX3" fmla="*/ 0 w 2484"/>
              <a:gd name="connsiteY3" fmla="*/ 9723 h 14980"/>
              <a:gd name="connsiteX0" fmla="*/ 0 w 31959"/>
              <a:gd name="connsiteY0" fmla="*/ 9216 h 10000"/>
              <a:gd name="connsiteX1" fmla="*/ 30409 w 31959"/>
              <a:gd name="connsiteY1" fmla="*/ 0 h 10000"/>
              <a:gd name="connsiteX2" fmla="*/ 31959 w 31959"/>
              <a:gd name="connsiteY2" fmla="*/ 10000 h 10000"/>
              <a:gd name="connsiteX3" fmla="*/ 0 w 31959"/>
              <a:gd name="connsiteY3" fmla="*/ 9216 h 10000"/>
              <a:gd name="connsiteX0" fmla="*/ 0 w 87113"/>
              <a:gd name="connsiteY0" fmla="*/ 9216 h 9216"/>
              <a:gd name="connsiteX1" fmla="*/ 30409 w 87113"/>
              <a:gd name="connsiteY1" fmla="*/ 0 h 9216"/>
              <a:gd name="connsiteX2" fmla="*/ 87113 w 87113"/>
              <a:gd name="connsiteY2" fmla="*/ 4167 h 9216"/>
              <a:gd name="connsiteX3" fmla="*/ 0 w 87113"/>
              <a:gd name="connsiteY3" fmla="*/ 9216 h 9216"/>
              <a:gd name="connsiteX0" fmla="*/ 0 w 10000"/>
              <a:gd name="connsiteY0" fmla="*/ 10000 h 10000"/>
              <a:gd name="connsiteX1" fmla="*/ 3491 w 10000"/>
              <a:gd name="connsiteY1" fmla="*/ 0 h 10000"/>
              <a:gd name="connsiteX2" fmla="*/ 10000 w 10000"/>
              <a:gd name="connsiteY2" fmla="*/ 4521 h 10000"/>
              <a:gd name="connsiteX3" fmla="*/ 0 w 10000"/>
              <a:gd name="connsiteY3" fmla="*/ 10000 h 10000"/>
              <a:gd name="connsiteX0" fmla="*/ 0 w 10000"/>
              <a:gd name="connsiteY0" fmla="*/ 10000 h 10000"/>
              <a:gd name="connsiteX1" fmla="*/ 3491 w 10000"/>
              <a:gd name="connsiteY1" fmla="*/ 0 h 10000"/>
              <a:gd name="connsiteX2" fmla="*/ 10000 w 10000"/>
              <a:gd name="connsiteY2" fmla="*/ 4521 h 10000"/>
              <a:gd name="connsiteX3" fmla="*/ 0 w 10000"/>
              <a:gd name="connsiteY3" fmla="*/ 10000 h 10000"/>
              <a:gd name="connsiteX0" fmla="*/ 0 w 10005"/>
              <a:gd name="connsiteY0" fmla="*/ 10000 h 10000"/>
              <a:gd name="connsiteX1" fmla="*/ 3491 w 10005"/>
              <a:gd name="connsiteY1" fmla="*/ 0 h 10000"/>
              <a:gd name="connsiteX2" fmla="*/ 10005 w 10005"/>
              <a:gd name="connsiteY2" fmla="*/ 408 h 10000"/>
              <a:gd name="connsiteX3" fmla="*/ 10000 w 10005"/>
              <a:gd name="connsiteY3" fmla="*/ 4521 h 10000"/>
              <a:gd name="connsiteX4" fmla="*/ 0 w 10005"/>
              <a:gd name="connsiteY4" fmla="*/ 10000 h 10000"/>
              <a:gd name="connsiteX0" fmla="*/ 0 w 10005"/>
              <a:gd name="connsiteY0" fmla="*/ 10000 h 10000"/>
              <a:gd name="connsiteX1" fmla="*/ 3491 w 10005"/>
              <a:gd name="connsiteY1" fmla="*/ 0 h 10000"/>
              <a:gd name="connsiteX2" fmla="*/ 10005 w 10005"/>
              <a:gd name="connsiteY2" fmla="*/ 408 h 10000"/>
              <a:gd name="connsiteX3" fmla="*/ 10000 w 10005"/>
              <a:gd name="connsiteY3" fmla="*/ 4521 h 10000"/>
              <a:gd name="connsiteX4" fmla="*/ 0 w 10005"/>
              <a:gd name="connsiteY4" fmla="*/ 10000 h 10000"/>
              <a:gd name="connsiteX0" fmla="*/ 0 w 10005"/>
              <a:gd name="connsiteY0" fmla="*/ 10000 h 10000"/>
              <a:gd name="connsiteX1" fmla="*/ 3491 w 10005"/>
              <a:gd name="connsiteY1" fmla="*/ 0 h 10000"/>
              <a:gd name="connsiteX2" fmla="*/ 10005 w 10005"/>
              <a:gd name="connsiteY2" fmla="*/ 408 h 10000"/>
              <a:gd name="connsiteX3" fmla="*/ 10000 w 10005"/>
              <a:gd name="connsiteY3" fmla="*/ 4521 h 10000"/>
              <a:gd name="connsiteX4" fmla="*/ 0 w 10005"/>
              <a:gd name="connsiteY4" fmla="*/ 10000 h 10000"/>
              <a:gd name="connsiteX0" fmla="*/ 0 w 10005"/>
              <a:gd name="connsiteY0" fmla="*/ 11016 h 11016"/>
              <a:gd name="connsiteX1" fmla="*/ 3784 w 10005"/>
              <a:gd name="connsiteY1" fmla="*/ 0 h 11016"/>
              <a:gd name="connsiteX2" fmla="*/ 10005 w 10005"/>
              <a:gd name="connsiteY2" fmla="*/ 1424 h 11016"/>
              <a:gd name="connsiteX3" fmla="*/ 10000 w 10005"/>
              <a:gd name="connsiteY3" fmla="*/ 5537 h 11016"/>
              <a:gd name="connsiteX4" fmla="*/ 0 w 10005"/>
              <a:gd name="connsiteY4" fmla="*/ 11016 h 11016"/>
              <a:gd name="connsiteX0" fmla="*/ 0 w 10963"/>
              <a:gd name="connsiteY0" fmla="*/ 13672 h 13672"/>
              <a:gd name="connsiteX1" fmla="*/ 4742 w 10963"/>
              <a:gd name="connsiteY1" fmla="*/ 0 h 13672"/>
              <a:gd name="connsiteX2" fmla="*/ 10963 w 10963"/>
              <a:gd name="connsiteY2" fmla="*/ 1424 h 13672"/>
              <a:gd name="connsiteX3" fmla="*/ 10958 w 10963"/>
              <a:gd name="connsiteY3" fmla="*/ 5537 h 13672"/>
              <a:gd name="connsiteX4" fmla="*/ 0 w 10963"/>
              <a:gd name="connsiteY4" fmla="*/ 13672 h 13672"/>
              <a:gd name="connsiteX0" fmla="*/ 0 w 10978"/>
              <a:gd name="connsiteY0" fmla="*/ 13672 h 13672"/>
              <a:gd name="connsiteX1" fmla="*/ 4742 w 10978"/>
              <a:gd name="connsiteY1" fmla="*/ 0 h 13672"/>
              <a:gd name="connsiteX2" fmla="*/ 10963 w 10978"/>
              <a:gd name="connsiteY2" fmla="*/ 1424 h 13672"/>
              <a:gd name="connsiteX3" fmla="*/ 10978 w 10978"/>
              <a:gd name="connsiteY3" fmla="*/ 3135 h 13672"/>
              <a:gd name="connsiteX4" fmla="*/ 0 w 10978"/>
              <a:gd name="connsiteY4" fmla="*/ 13672 h 13672"/>
              <a:gd name="connsiteX0" fmla="*/ 0 w 12131"/>
              <a:gd name="connsiteY0" fmla="*/ 17044 h 17044"/>
              <a:gd name="connsiteX1" fmla="*/ 5895 w 12131"/>
              <a:gd name="connsiteY1" fmla="*/ 0 h 17044"/>
              <a:gd name="connsiteX2" fmla="*/ 12116 w 12131"/>
              <a:gd name="connsiteY2" fmla="*/ 1424 h 17044"/>
              <a:gd name="connsiteX3" fmla="*/ 12131 w 12131"/>
              <a:gd name="connsiteY3" fmla="*/ 3135 h 17044"/>
              <a:gd name="connsiteX4" fmla="*/ 0 w 12131"/>
              <a:gd name="connsiteY4" fmla="*/ 17044 h 17044"/>
              <a:gd name="connsiteX0" fmla="*/ 0 w 12405"/>
              <a:gd name="connsiteY0" fmla="*/ 17645 h 17645"/>
              <a:gd name="connsiteX1" fmla="*/ 6169 w 12405"/>
              <a:gd name="connsiteY1" fmla="*/ 0 h 17645"/>
              <a:gd name="connsiteX2" fmla="*/ 12390 w 12405"/>
              <a:gd name="connsiteY2" fmla="*/ 1424 h 17645"/>
              <a:gd name="connsiteX3" fmla="*/ 12405 w 12405"/>
              <a:gd name="connsiteY3" fmla="*/ 3135 h 17645"/>
              <a:gd name="connsiteX4" fmla="*/ 0 w 12405"/>
              <a:gd name="connsiteY4" fmla="*/ 17645 h 17645"/>
              <a:gd name="connsiteX0" fmla="*/ 0 w 12405"/>
              <a:gd name="connsiteY0" fmla="*/ 16221 h 16221"/>
              <a:gd name="connsiteX1" fmla="*/ 5309 w 12405"/>
              <a:gd name="connsiteY1" fmla="*/ 1047 h 16221"/>
              <a:gd name="connsiteX2" fmla="*/ 12390 w 12405"/>
              <a:gd name="connsiteY2" fmla="*/ 0 h 16221"/>
              <a:gd name="connsiteX3" fmla="*/ 12405 w 12405"/>
              <a:gd name="connsiteY3" fmla="*/ 1711 h 16221"/>
              <a:gd name="connsiteX4" fmla="*/ 0 w 12405"/>
              <a:gd name="connsiteY4" fmla="*/ 16221 h 16221"/>
              <a:gd name="connsiteX0" fmla="*/ 0 w 12390"/>
              <a:gd name="connsiteY0" fmla="*/ 16221 h 16221"/>
              <a:gd name="connsiteX1" fmla="*/ 5309 w 12390"/>
              <a:gd name="connsiteY1" fmla="*/ 1047 h 16221"/>
              <a:gd name="connsiteX2" fmla="*/ 12390 w 12390"/>
              <a:gd name="connsiteY2" fmla="*/ 0 h 16221"/>
              <a:gd name="connsiteX3" fmla="*/ 12389 w 12390"/>
              <a:gd name="connsiteY3" fmla="*/ 1711 h 16221"/>
              <a:gd name="connsiteX4" fmla="*/ 0 w 12390"/>
              <a:gd name="connsiteY4" fmla="*/ 16221 h 1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0" h="16221">
                <a:moveTo>
                  <a:pt x="0" y="16221"/>
                </a:moveTo>
                <a:lnTo>
                  <a:pt x="5309" y="1047"/>
                </a:lnTo>
                <a:lnTo>
                  <a:pt x="12390" y="0"/>
                </a:lnTo>
                <a:cubicBezTo>
                  <a:pt x="12388" y="1371"/>
                  <a:pt x="12391" y="340"/>
                  <a:pt x="12389" y="1711"/>
                </a:cubicBezTo>
                <a:lnTo>
                  <a:pt x="0" y="1622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71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7600" y="4529187"/>
            <a:ext cx="655200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855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/>
          <p:nvPr userDrawn="1"/>
        </p:nvSpPr>
        <p:spPr>
          <a:xfrm>
            <a:off x="4074287" y="2671"/>
            <a:ext cx="2543842" cy="1214037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309868"/>
              <a:gd name="connsiteY0" fmla="*/ 4765625 h 4765625"/>
              <a:gd name="connsiteX1" fmla="*/ 1075301 w 1309868"/>
              <a:gd name="connsiteY1" fmla="*/ 0 h 4765625"/>
              <a:gd name="connsiteX2" fmla="*/ 1309868 w 1309868"/>
              <a:gd name="connsiteY2" fmla="*/ 4754049 h 4765625"/>
              <a:gd name="connsiteX3" fmla="*/ 0 w 1309868"/>
              <a:gd name="connsiteY3" fmla="*/ 4765625 h 4765625"/>
              <a:gd name="connsiteX0" fmla="*/ 0 w 2777799"/>
              <a:gd name="connsiteY0" fmla="*/ 5058138 h 5058138"/>
              <a:gd name="connsiteX1" fmla="*/ 1075301 w 2777799"/>
              <a:gd name="connsiteY1" fmla="*/ 292513 h 5058138"/>
              <a:gd name="connsiteX2" fmla="*/ 2777799 w 2777799"/>
              <a:gd name="connsiteY2" fmla="*/ 0 h 5058138"/>
              <a:gd name="connsiteX3" fmla="*/ 0 w 2777799"/>
              <a:gd name="connsiteY3" fmla="*/ 5058138 h 5058138"/>
              <a:gd name="connsiteX0" fmla="*/ 0 w 2777799"/>
              <a:gd name="connsiteY0" fmla="*/ 5060780 h 5060780"/>
              <a:gd name="connsiteX1" fmla="*/ 1057543 w 2777799"/>
              <a:gd name="connsiteY1" fmla="*/ 0 h 5060780"/>
              <a:gd name="connsiteX2" fmla="*/ 2777799 w 2777799"/>
              <a:gd name="connsiteY2" fmla="*/ 2642 h 5060780"/>
              <a:gd name="connsiteX3" fmla="*/ 0 w 2777799"/>
              <a:gd name="connsiteY3" fmla="*/ 5060780 h 5060780"/>
              <a:gd name="connsiteX0" fmla="*/ 806966 w 1720256"/>
              <a:gd name="connsiteY0" fmla="*/ 1860380 h 1860380"/>
              <a:gd name="connsiteX1" fmla="*/ 0 w 1720256"/>
              <a:gd name="connsiteY1" fmla="*/ 0 h 1860380"/>
              <a:gd name="connsiteX2" fmla="*/ 1720256 w 1720256"/>
              <a:gd name="connsiteY2" fmla="*/ 2642 h 1860380"/>
              <a:gd name="connsiteX3" fmla="*/ 806966 w 1720256"/>
              <a:gd name="connsiteY3" fmla="*/ 1860380 h 1860380"/>
              <a:gd name="connsiteX0" fmla="*/ 262410 w 1720256"/>
              <a:gd name="connsiteY0" fmla="*/ 2919464 h 2919464"/>
              <a:gd name="connsiteX1" fmla="*/ 0 w 1720256"/>
              <a:gd name="connsiteY1" fmla="*/ 0 h 2919464"/>
              <a:gd name="connsiteX2" fmla="*/ 1720256 w 1720256"/>
              <a:gd name="connsiteY2" fmla="*/ 2642 h 2919464"/>
              <a:gd name="connsiteX3" fmla="*/ 262410 w 1720256"/>
              <a:gd name="connsiteY3" fmla="*/ 2919464 h 2919464"/>
              <a:gd name="connsiteX0" fmla="*/ 2597872 w 4055718"/>
              <a:gd name="connsiteY0" fmla="*/ 2916822 h 2916822"/>
              <a:gd name="connsiteX1" fmla="*/ 0 w 4055718"/>
              <a:gd name="connsiteY1" fmla="*/ 5910 h 2916822"/>
              <a:gd name="connsiteX2" fmla="*/ 4055718 w 4055718"/>
              <a:gd name="connsiteY2" fmla="*/ 0 h 2916822"/>
              <a:gd name="connsiteX3" fmla="*/ 2597872 w 4055718"/>
              <a:gd name="connsiteY3" fmla="*/ 2916822 h 2916822"/>
              <a:gd name="connsiteX0" fmla="*/ 3078960 w 4055718"/>
              <a:gd name="connsiteY0" fmla="*/ 1899089 h 1899089"/>
              <a:gd name="connsiteX1" fmla="*/ 0 w 4055718"/>
              <a:gd name="connsiteY1" fmla="*/ 5910 h 1899089"/>
              <a:gd name="connsiteX2" fmla="*/ 4055718 w 4055718"/>
              <a:gd name="connsiteY2" fmla="*/ 0 h 1899089"/>
              <a:gd name="connsiteX3" fmla="*/ 3078960 w 4055718"/>
              <a:gd name="connsiteY3" fmla="*/ 1899089 h 1899089"/>
              <a:gd name="connsiteX0" fmla="*/ 3078960 w 3959500"/>
              <a:gd name="connsiteY0" fmla="*/ 1893179 h 1893179"/>
              <a:gd name="connsiteX1" fmla="*/ 0 w 3959500"/>
              <a:gd name="connsiteY1" fmla="*/ 0 h 1893179"/>
              <a:gd name="connsiteX2" fmla="*/ 3959500 w 3959500"/>
              <a:gd name="connsiteY2" fmla="*/ 2642 h 1893179"/>
              <a:gd name="connsiteX3" fmla="*/ 3078960 w 3959500"/>
              <a:gd name="connsiteY3" fmla="*/ 1893179 h 1893179"/>
              <a:gd name="connsiteX0" fmla="*/ 3140191 w 3959500"/>
              <a:gd name="connsiteY0" fmla="*/ 1790551 h 1790551"/>
              <a:gd name="connsiteX1" fmla="*/ 0 w 3959500"/>
              <a:gd name="connsiteY1" fmla="*/ 0 h 1790551"/>
              <a:gd name="connsiteX2" fmla="*/ 3959500 w 3959500"/>
              <a:gd name="connsiteY2" fmla="*/ 2642 h 1790551"/>
              <a:gd name="connsiteX3" fmla="*/ 3140191 w 3959500"/>
              <a:gd name="connsiteY3" fmla="*/ 1790551 h 1790551"/>
              <a:gd name="connsiteX0" fmla="*/ 3140191 w 3950753"/>
              <a:gd name="connsiteY0" fmla="*/ 1790551 h 1790551"/>
              <a:gd name="connsiteX1" fmla="*/ 0 w 3950753"/>
              <a:gd name="connsiteY1" fmla="*/ 0 h 1790551"/>
              <a:gd name="connsiteX2" fmla="*/ 3950753 w 3950753"/>
              <a:gd name="connsiteY2" fmla="*/ 2642 h 1790551"/>
              <a:gd name="connsiteX3" fmla="*/ 3140191 w 3950753"/>
              <a:gd name="connsiteY3" fmla="*/ 1790551 h 1790551"/>
              <a:gd name="connsiteX0" fmla="*/ 3070214 w 3880776"/>
              <a:gd name="connsiteY0" fmla="*/ 1787909 h 1787909"/>
              <a:gd name="connsiteX1" fmla="*/ 0 w 3880776"/>
              <a:gd name="connsiteY1" fmla="*/ 91434 h 1787909"/>
              <a:gd name="connsiteX2" fmla="*/ 3880776 w 3880776"/>
              <a:gd name="connsiteY2" fmla="*/ 0 h 1787909"/>
              <a:gd name="connsiteX3" fmla="*/ 3070214 w 3880776"/>
              <a:gd name="connsiteY3" fmla="*/ 1787909 h 1787909"/>
              <a:gd name="connsiteX0" fmla="*/ 3070214 w 3880776"/>
              <a:gd name="connsiteY0" fmla="*/ 1799103 h 1799103"/>
              <a:gd name="connsiteX1" fmla="*/ 0 w 3880776"/>
              <a:gd name="connsiteY1" fmla="*/ 0 h 1799103"/>
              <a:gd name="connsiteX2" fmla="*/ 3880776 w 3880776"/>
              <a:gd name="connsiteY2" fmla="*/ 11194 h 1799103"/>
              <a:gd name="connsiteX3" fmla="*/ 3070214 w 3880776"/>
              <a:gd name="connsiteY3" fmla="*/ 1799103 h 1799103"/>
              <a:gd name="connsiteX0" fmla="*/ 3070214 w 3854535"/>
              <a:gd name="connsiteY0" fmla="*/ 1799103 h 1799103"/>
              <a:gd name="connsiteX1" fmla="*/ 0 w 3854535"/>
              <a:gd name="connsiteY1" fmla="*/ 0 h 1799103"/>
              <a:gd name="connsiteX2" fmla="*/ 3854535 w 3854535"/>
              <a:gd name="connsiteY2" fmla="*/ 11194 h 1799103"/>
              <a:gd name="connsiteX3" fmla="*/ 3070214 w 3854535"/>
              <a:gd name="connsiteY3" fmla="*/ 1799103 h 1799103"/>
              <a:gd name="connsiteX0" fmla="*/ 3070214 w 3933258"/>
              <a:gd name="connsiteY0" fmla="*/ 1799103 h 1799103"/>
              <a:gd name="connsiteX1" fmla="*/ 0 w 3933258"/>
              <a:gd name="connsiteY1" fmla="*/ 0 h 1799103"/>
              <a:gd name="connsiteX2" fmla="*/ 3933258 w 3933258"/>
              <a:gd name="connsiteY2" fmla="*/ 2641 h 1799103"/>
              <a:gd name="connsiteX3" fmla="*/ 3070214 w 3933258"/>
              <a:gd name="connsiteY3" fmla="*/ 1799103 h 1799103"/>
              <a:gd name="connsiteX0" fmla="*/ 3017732 w 3880776"/>
              <a:gd name="connsiteY0" fmla="*/ 1796462 h 1796462"/>
              <a:gd name="connsiteX1" fmla="*/ 0 w 3880776"/>
              <a:gd name="connsiteY1" fmla="*/ 5911 h 1796462"/>
              <a:gd name="connsiteX2" fmla="*/ 3880776 w 3880776"/>
              <a:gd name="connsiteY2" fmla="*/ 0 h 1796462"/>
              <a:gd name="connsiteX3" fmla="*/ 3017732 w 3880776"/>
              <a:gd name="connsiteY3" fmla="*/ 1796462 h 1796462"/>
              <a:gd name="connsiteX0" fmla="*/ 3017732 w 3844786"/>
              <a:gd name="connsiteY0" fmla="*/ 1796462 h 1796462"/>
              <a:gd name="connsiteX1" fmla="*/ 0 w 3844786"/>
              <a:gd name="connsiteY1" fmla="*/ 5911 h 1796462"/>
              <a:gd name="connsiteX2" fmla="*/ 3844786 w 3844786"/>
              <a:gd name="connsiteY2" fmla="*/ 0 h 1796462"/>
              <a:gd name="connsiteX3" fmla="*/ 3017732 w 3844786"/>
              <a:gd name="connsiteY3" fmla="*/ 1796462 h 1796462"/>
              <a:gd name="connsiteX0" fmla="*/ 3017732 w 3844786"/>
              <a:gd name="connsiteY0" fmla="*/ 1792943 h 1792943"/>
              <a:gd name="connsiteX1" fmla="*/ 0 w 3844786"/>
              <a:gd name="connsiteY1" fmla="*/ 2392 h 1792943"/>
              <a:gd name="connsiteX2" fmla="*/ 3844786 w 3844786"/>
              <a:gd name="connsiteY2" fmla="*/ 0 h 1792943"/>
              <a:gd name="connsiteX3" fmla="*/ 3017732 w 3844786"/>
              <a:gd name="connsiteY3" fmla="*/ 1792943 h 1792943"/>
              <a:gd name="connsiteX0" fmla="*/ 3017732 w 3844786"/>
              <a:gd name="connsiteY0" fmla="*/ 1794069 h 1794069"/>
              <a:gd name="connsiteX1" fmla="*/ 0 w 3844786"/>
              <a:gd name="connsiteY1" fmla="*/ 0 h 1794069"/>
              <a:gd name="connsiteX2" fmla="*/ 3844786 w 3844786"/>
              <a:gd name="connsiteY2" fmla="*/ 1126 h 1794069"/>
              <a:gd name="connsiteX3" fmla="*/ 3017732 w 3844786"/>
              <a:gd name="connsiteY3" fmla="*/ 1794069 h 179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4786" h="1794069">
                <a:moveTo>
                  <a:pt x="3017732" y="1794069"/>
                </a:moveTo>
                <a:lnTo>
                  <a:pt x="0" y="0"/>
                </a:lnTo>
                <a:lnTo>
                  <a:pt x="3844786" y="1126"/>
                </a:lnTo>
                <a:lnTo>
                  <a:pt x="3017732" y="1794069"/>
                </a:lnTo>
                <a:close/>
              </a:path>
            </a:pathLst>
          </a:custGeom>
          <a:gradFill flip="none" rotWithShape="1">
            <a:gsLst>
              <a:gs pos="1000">
                <a:schemeClr val="bg1"/>
              </a:gs>
              <a:gs pos="69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677382" y="-737"/>
            <a:ext cx="3466618" cy="4078147"/>
          </a:xfrm>
          <a:custGeom>
            <a:avLst/>
            <a:gdLst>
              <a:gd name="connsiteX0" fmla="*/ 0 w 1879833"/>
              <a:gd name="connsiteY0" fmla="*/ 0 h 2823923"/>
              <a:gd name="connsiteX1" fmla="*/ 1879833 w 1879833"/>
              <a:gd name="connsiteY1" fmla="*/ 0 h 2823923"/>
              <a:gd name="connsiteX2" fmla="*/ 1879833 w 1879833"/>
              <a:gd name="connsiteY2" fmla="*/ 2823923 h 2823923"/>
              <a:gd name="connsiteX3" fmla="*/ 0 w 1879833"/>
              <a:gd name="connsiteY3" fmla="*/ 2823923 h 2823923"/>
              <a:gd name="connsiteX4" fmla="*/ 0 w 1879833"/>
              <a:gd name="connsiteY4" fmla="*/ 0 h 2823923"/>
              <a:gd name="connsiteX0" fmla="*/ 769717 w 2649550"/>
              <a:gd name="connsiteY0" fmla="*/ 0 h 4357568"/>
              <a:gd name="connsiteX1" fmla="*/ 2649550 w 2649550"/>
              <a:gd name="connsiteY1" fmla="*/ 0 h 4357568"/>
              <a:gd name="connsiteX2" fmla="*/ 2649550 w 2649550"/>
              <a:gd name="connsiteY2" fmla="*/ 2823923 h 4357568"/>
              <a:gd name="connsiteX3" fmla="*/ 0 w 2649550"/>
              <a:gd name="connsiteY3" fmla="*/ 4357568 h 4357568"/>
              <a:gd name="connsiteX4" fmla="*/ 769717 w 2649550"/>
              <a:gd name="connsiteY4" fmla="*/ 0 h 4357568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2823923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3474564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  <a:gd name="connsiteX0" fmla="*/ 697192 w 2577025"/>
              <a:gd name="connsiteY0" fmla="*/ 0 h 3789135"/>
              <a:gd name="connsiteX1" fmla="*/ 2577025 w 2577025"/>
              <a:gd name="connsiteY1" fmla="*/ 0 h 3789135"/>
              <a:gd name="connsiteX2" fmla="*/ 2577025 w 2577025"/>
              <a:gd name="connsiteY2" fmla="*/ 3474564 h 3789135"/>
              <a:gd name="connsiteX3" fmla="*/ 0 w 2577025"/>
              <a:gd name="connsiteY3" fmla="*/ 3789135 h 3789135"/>
              <a:gd name="connsiteX4" fmla="*/ 697192 w 2577025"/>
              <a:gd name="connsiteY4" fmla="*/ 0 h 3789135"/>
              <a:gd name="connsiteX0" fmla="*/ 697192 w 2577025"/>
              <a:gd name="connsiteY0" fmla="*/ 0 h 3789135"/>
              <a:gd name="connsiteX1" fmla="*/ 2577025 w 2577025"/>
              <a:gd name="connsiteY1" fmla="*/ 0 h 3789135"/>
              <a:gd name="connsiteX2" fmla="*/ 2572722 w 2577025"/>
              <a:gd name="connsiteY2" fmla="*/ 1748482 h 3789135"/>
              <a:gd name="connsiteX3" fmla="*/ 0 w 2577025"/>
              <a:gd name="connsiteY3" fmla="*/ 3789135 h 3789135"/>
              <a:gd name="connsiteX4" fmla="*/ 697192 w 2577025"/>
              <a:gd name="connsiteY4" fmla="*/ 0 h 3789135"/>
              <a:gd name="connsiteX0" fmla="*/ 697192 w 2577025"/>
              <a:gd name="connsiteY0" fmla="*/ 0 h 3789135"/>
              <a:gd name="connsiteX1" fmla="*/ 2577025 w 2577025"/>
              <a:gd name="connsiteY1" fmla="*/ 0 h 3789135"/>
              <a:gd name="connsiteX2" fmla="*/ 2576263 w 2577025"/>
              <a:gd name="connsiteY2" fmla="*/ 1746270 h 3789135"/>
              <a:gd name="connsiteX3" fmla="*/ 0 w 2577025"/>
              <a:gd name="connsiteY3" fmla="*/ 3789135 h 3789135"/>
              <a:gd name="connsiteX4" fmla="*/ 697192 w 2577025"/>
              <a:gd name="connsiteY4" fmla="*/ 0 h 378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7025" h="3789135">
                <a:moveTo>
                  <a:pt x="697192" y="0"/>
                </a:moveTo>
                <a:lnTo>
                  <a:pt x="2577025" y="0"/>
                </a:lnTo>
                <a:cubicBezTo>
                  <a:pt x="2575591" y="582827"/>
                  <a:pt x="2577697" y="1163443"/>
                  <a:pt x="2576263" y="1746270"/>
                </a:cubicBezTo>
                <a:lnTo>
                  <a:pt x="0" y="3789135"/>
                </a:lnTo>
                <a:lnTo>
                  <a:pt x="69719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lIns="828000" tIns="2196000" rIns="82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3946461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3946461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10"/>
          <p:cNvSpPr/>
          <p:nvPr userDrawn="1"/>
        </p:nvSpPr>
        <p:spPr>
          <a:xfrm>
            <a:off x="5116012" y="-2382"/>
            <a:ext cx="1500733" cy="4078980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2472203"/>
              <a:gd name="connsiteY0" fmla="*/ 5141802 h 5147588"/>
              <a:gd name="connsiteX1" fmla="*/ 2472203 w 2472203"/>
              <a:gd name="connsiteY1" fmla="*/ 0 h 5147588"/>
              <a:gd name="connsiteX2" fmla="*/ 1268435 w 2472203"/>
              <a:gd name="connsiteY2" fmla="*/ 5147588 h 5147588"/>
              <a:gd name="connsiteX3" fmla="*/ 0 w 2472203"/>
              <a:gd name="connsiteY3" fmla="*/ 5141802 h 5147588"/>
              <a:gd name="connsiteX0" fmla="*/ 0 w 2472203"/>
              <a:gd name="connsiteY0" fmla="*/ 5141802 h 5141802"/>
              <a:gd name="connsiteX1" fmla="*/ 2472203 w 2472203"/>
              <a:gd name="connsiteY1" fmla="*/ 0 h 5141802"/>
              <a:gd name="connsiteX2" fmla="*/ 1517036 w 2472203"/>
              <a:gd name="connsiteY2" fmla="*/ 4088505 h 5141802"/>
              <a:gd name="connsiteX3" fmla="*/ 0 w 2472203"/>
              <a:gd name="connsiteY3" fmla="*/ 5141802 h 5141802"/>
              <a:gd name="connsiteX0" fmla="*/ 0 w 1525151"/>
              <a:gd name="connsiteY0" fmla="*/ 3185680 h 4088505"/>
              <a:gd name="connsiteX1" fmla="*/ 1525151 w 1525151"/>
              <a:gd name="connsiteY1" fmla="*/ 0 h 4088505"/>
              <a:gd name="connsiteX2" fmla="*/ 569984 w 1525151"/>
              <a:gd name="connsiteY2" fmla="*/ 4088505 h 4088505"/>
              <a:gd name="connsiteX3" fmla="*/ 0 w 1525151"/>
              <a:gd name="connsiteY3" fmla="*/ 3185680 h 4088505"/>
              <a:gd name="connsiteX0" fmla="*/ 0 w 1534893"/>
              <a:gd name="connsiteY0" fmla="*/ 3188061 h 4090886"/>
              <a:gd name="connsiteX1" fmla="*/ 1534893 w 1534893"/>
              <a:gd name="connsiteY1" fmla="*/ 0 h 4090886"/>
              <a:gd name="connsiteX2" fmla="*/ 569984 w 1534893"/>
              <a:gd name="connsiteY2" fmla="*/ 4090886 h 4090886"/>
              <a:gd name="connsiteX3" fmla="*/ 0 w 1534893"/>
              <a:gd name="connsiteY3" fmla="*/ 3188061 h 4090886"/>
              <a:gd name="connsiteX0" fmla="*/ 0 w 1534893"/>
              <a:gd name="connsiteY0" fmla="*/ 3188061 h 4078980"/>
              <a:gd name="connsiteX1" fmla="*/ 1534893 w 1534893"/>
              <a:gd name="connsiteY1" fmla="*/ 0 h 4078980"/>
              <a:gd name="connsiteX2" fmla="*/ 574856 w 1534893"/>
              <a:gd name="connsiteY2" fmla="*/ 4078980 h 4078980"/>
              <a:gd name="connsiteX3" fmla="*/ 0 w 1534893"/>
              <a:gd name="connsiteY3" fmla="*/ 3188061 h 407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893" h="4078980">
                <a:moveTo>
                  <a:pt x="0" y="3188061"/>
                </a:moveTo>
                <a:lnTo>
                  <a:pt x="1534893" y="0"/>
                </a:lnTo>
                <a:lnTo>
                  <a:pt x="574856" y="4078980"/>
                </a:lnTo>
                <a:lnTo>
                  <a:pt x="0" y="3188061"/>
                </a:lnTo>
                <a:close/>
              </a:path>
            </a:pathLst>
          </a:custGeom>
          <a:gradFill flip="none" rotWithShape="1">
            <a:gsLst>
              <a:gs pos="1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xmlns="" val="318166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671843" y="3105863"/>
            <a:ext cx="1689658" cy="1795991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309868"/>
              <a:gd name="connsiteY0" fmla="*/ 4765625 h 4765625"/>
              <a:gd name="connsiteX1" fmla="*/ 1075301 w 1309868"/>
              <a:gd name="connsiteY1" fmla="*/ 0 h 4765625"/>
              <a:gd name="connsiteX2" fmla="*/ 1309868 w 1309868"/>
              <a:gd name="connsiteY2" fmla="*/ 4754049 h 4765625"/>
              <a:gd name="connsiteX3" fmla="*/ 0 w 1309868"/>
              <a:gd name="connsiteY3" fmla="*/ 4765625 h 4765625"/>
              <a:gd name="connsiteX0" fmla="*/ 0 w 2777799"/>
              <a:gd name="connsiteY0" fmla="*/ 5058138 h 5058138"/>
              <a:gd name="connsiteX1" fmla="*/ 1075301 w 2777799"/>
              <a:gd name="connsiteY1" fmla="*/ 292513 h 5058138"/>
              <a:gd name="connsiteX2" fmla="*/ 2777799 w 2777799"/>
              <a:gd name="connsiteY2" fmla="*/ 0 h 5058138"/>
              <a:gd name="connsiteX3" fmla="*/ 0 w 2777799"/>
              <a:gd name="connsiteY3" fmla="*/ 5058138 h 5058138"/>
              <a:gd name="connsiteX0" fmla="*/ 0 w 2777799"/>
              <a:gd name="connsiteY0" fmla="*/ 5060780 h 5060780"/>
              <a:gd name="connsiteX1" fmla="*/ 1057543 w 2777799"/>
              <a:gd name="connsiteY1" fmla="*/ 0 h 5060780"/>
              <a:gd name="connsiteX2" fmla="*/ 2777799 w 2777799"/>
              <a:gd name="connsiteY2" fmla="*/ 2642 h 5060780"/>
              <a:gd name="connsiteX3" fmla="*/ 0 w 2777799"/>
              <a:gd name="connsiteY3" fmla="*/ 5060780 h 5060780"/>
              <a:gd name="connsiteX0" fmla="*/ 806966 w 1720256"/>
              <a:gd name="connsiteY0" fmla="*/ 1860380 h 1860380"/>
              <a:gd name="connsiteX1" fmla="*/ 0 w 1720256"/>
              <a:gd name="connsiteY1" fmla="*/ 0 h 1860380"/>
              <a:gd name="connsiteX2" fmla="*/ 1720256 w 1720256"/>
              <a:gd name="connsiteY2" fmla="*/ 2642 h 1860380"/>
              <a:gd name="connsiteX3" fmla="*/ 806966 w 1720256"/>
              <a:gd name="connsiteY3" fmla="*/ 1860380 h 1860380"/>
              <a:gd name="connsiteX0" fmla="*/ 262410 w 1720256"/>
              <a:gd name="connsiteY0" fmla="*/ 2919464 h 2919464"/>
              <a:gd name="connsiteX1" fmla="*/ 0 w 1720256"/>
              <a:gd name="connsiteY1" fmla="*/ 0 h 2919464"/>
              <a:gd name="connsiteX2" fmla="*/ 1720256 w 1720256"/>
              <a:gd name="connsiteY2" fmla="*/ 2642 h 2919464"/>
              <a:gd name="connsiteX3" fmla="*/ 262410 w 1720256"/>
              <a:gd name="connsiteY3" fmla="*/ 2919464 h 2919464"/>
              <a:gd name="connsiteX0" fmla="*/ 2597872 w 4055718"/>
              <a:gd name="connsiteY0" fmla="*/ 2916822 h 2916822"/>
              <a:gd name="connsiteX1" fmla="*/ 0 w 4055718"/>
              <a:gd name="connsiteY1" fmla="*/ 5910 h 2916822"/>
              <a:gd name="connsiteX2" fmla="*/ 4055718 w 4055718"/>
              <a:gd name="connsiteY2" fmla="*/ 0 h 2916822"/>
              <a:gd name="connsiteX3" fmla="*/ 2597872 w 4055718"/>
              <a:gd name="connsiteY3" fmla="*/ 2916822 h 2916822"/>
              <a:gd name="connsiteX0" fmla="*/ 3078960 w 4055718"/>
              <a:gd name="connsiteY0" fmla="*/ 1899089 h 1899089"/>
              <a:gd name="connsiteX1" fmla="*/ 0 w 4055718"/>
              <a:gd name="connsiteY1" fmla="*/ 5910 h 1899089"/>
              <a:gd name="connsiteX2" fmla="*/ 4055718 w 4055718"/>
              <a:gd name="connsiteY2" fmla="*/ 0 h 1899089"/>
              <a:gd name="connsiteX3" fmla="*/ 3078960 w 4055718"/>
              <a:gd name="connsiteY3" fmla="*/ 1899089 h 1899089"/>
              <a:gd name="connsiteX0" fmla="*/ 3078960 w 3959500"/>
              <a:gd name="connsiteY0" fmla="*/ 1893179 h 1893179"/>
              <a:gd name="connsiteX1" fmla="*/ 0 w 3959500"/>
              <a:gd name="connsiteY1" fmla="*/ 0 h 1893179"/>
              <a:gd name="connsiteX2" fmla="*/ 3959500 w 3959500"/>
              <a:gd name="connsiteY2" fmla="*/ 2642 h 1893179"/>
              <a:gd name="connsiteX3" fmla="*/ 3078960 w 3959500"/>
              <a:gd name="connsiteY3" fmla="*/ 1893179 h 1893179"/>
              <a:gd name="connsiteX0" fmla="*/ 3140191 w 3959500"/>
              <a:gd name="connsiteY0" fmla="*/ 1790551 h 1790551"/>
              <a:gd name="connsiteX1" fmla="*/ 0 w 3959500"/>
              <a:gd name="connsiteY1" fmla="*/ 0 h 1790551"/>
              <a:gd name="connsiteX2" fmla="*/ 3959500 w 3959500"/>
              <a:gd name="connsiteY2" fmla="*/ 2642 h 1790551"/>
              <a:gd name="connsiteX3" fmla="*/ 3140191 w 3959500"/>
              <a:gd name="connsiteY3" fmla="*/ 1790551 h 1790551"/>
              <a:gd name="connsiteX0" fmla="*/ 3140191 w 3950753"/>
              <a:gd name="connsiteY0" fmla="*/ 1790551 h 1790551"/>
              <a:gd name="connsiteX1" fmla="*/ 0 w 3950753"/>
              <a:gd name="connsiteY1" fmla="*/ 0 h 1790551"/>
              <a:gd name="connsiteX2" fmla="*/ 3950753 w 3950753"/>
              <a:gd name="connsiteY2" fmla="*/ 2642 h 1790551"/>
              <a:gd name="connsiteX3" fmla="*/ 3140191 w 3950753"/>
              <a:gd name="connsiteY3" fmla="*/ 1790551 h 1790551"/>
              <a:gd name="connsiteX0" fmla="*/ 3070214 w 3880776"/>
              <a:gd name="connsiteY0" fmla="*/ 1787909 h 1787909"/>
              <a:gd name="connsiteX1" fmla="*/ 0 w 3880776"/>
              <a:gd name="connsiteY1" fmla="*/ 91434 h 1787909"/>
              <a:gd name="connsiteX2" fmla="*/ 3880776 w 3880776"/>
              <a:gd name="connsiteY2" fmla="*/ 0 h 1787909"/>
              <a:gd name="connsiteX3" fmla="*/ 3070214 w 3880776"/>
              <a:gd name="connsiteY3" fmla="*/ 1787909 h 1787909"/>
              <a:gd name="connsiteX0" fmla="*/ 3070214 w 3880776"/>
              <a:gd name="connsiteY0" fmla="*/ 1799103 h 1799103"/>
              <a:gd name="connsiteX1" fmla="*/ 0 w 3880776"/>
              <a:gd name="connsiteY1" fmla="*/ 0 h 1799103"/>
              <a:gd name="connsiteX2" fmla="*/ 3880776 w 3880776"/>
              <a:gd name="connsiteY2" fmla="*/ 11194 h 1799103"/>
              <a:gd name="connsiteX3" fmla="*/ 3070214 w 3880776"/>
              <a:gd name="connsiteY3" fmla="*/ 1799103 h 1799103"/>
              <a:gd name="connsiteX0" fmla="*/ 3070214 w 3854535"/>
              <a:gd name="connsiteY0" fmla="*/ 1799103 h 1799103"/>
              <a:gd name="connsiteX1" fmla="*/ 0 w 3854535"/>
              <a:gd name="connsiteY1" fmla="*/ 0 h 1799103"/>
              <a:gd name="connsiteX2" fmla="*/ 3854535 w 3854535"/>
              <a:gd name="connsiteY2" fmla="*/ 11194 h 1799103"/>
              <a:gd name="connsiteX3" fmla="*/ 3070214 w 3854535"/>
              <a:gd name="connsiteY3" fmla="*/ 1799103 h 1799103"/>
              <a:gd name="connsiteX0" fmla="*/ 3070214 w 3933258"/>
              <a:gd name="connsiteY0" fmla="*/ 1799103 h 1799103"/>
              <a:gd name="connsiteX1" fmla="*/ 0 w 3933258"/>
              <a:gd name="connsiteY1" fmla="*/ 0 h 1799103"/>
              <a:gd name="connsiteX2" fmla="*/ 3933258 w 3933258"/>
              <a:gd name="connsiteY2" fmla="*/ 2641 h 1799103"/>
              <a:gd name="connsiteX3" fmla="*/ 3070214 w 3933258"/>
              <a:gd name="connsiteY3" fmla="*/ 1799103 h 1799103"/>
              <a:gd name="connsiteX0" fmla="*/ 3017732 w 3880776"/>
              <a:gd name="connsiteY0" fmla="*/ 1796462 h 1796462"/>
              <a:gd name="connsiteX1" fmla="*/ 0 w 3880776"/>
              <a:gd name="connsiteY1" fmla="*/ 5911 h 1796462"/>
              <a:gd name="connsiteX2" fmla="*/ 3880776 w 3880776"/>
              <a:gd name="connsiteY2" fmla="*/ 0 h 1796462"/>
              <a:gd name="connsiteX3" fmla="*/ 3017732 w 3880776"/>
              <a:gd name="connsiteY3" fmla="*/ 1796462 h 1796462"/>
              <a:gd name="connsiteX0" fmla="*/ 3245155 w 4108199"/>
              <a:gd name="connsiteY0" fmla="*/ 2945121 h 2945121"/>
              <a:gd name="connsiteX1" fmla="*/ 0 w 4108199"/>
              <a:gd name="connsiteY1" fmla="*/ 0 h 2945121"/>
              <a:gd name="connsiteX2" fmla="*/ 4108199 w 4108199"/>
              <a:gd name="connsiteY2" fmla="*/ 1148659 h 2945121"/>
              <a:gd name="connsiteX3" fmla="*/ 3245155 w 4108199"/>
              <a:gd name="connsiteY3" fmla="*/ 2945121 h 2945121"/>
              <a:gd name="connsiteX0" fmla="*/ 3245155 w 4309381"/>
              <a:gd name="connsiteY0" fmla="*/ 2945121 h 2945121"/>
              <a:gd name="connsiteX1" fmla="*/ 0 w 4309381"/>
              <a:gd name="connsiteY1" fmla="*/ 0 h 2945121"/>
              <a:gd name="connsiteX2" fmla="*/ 4309381 w 4309381"/>
              <a:gd name="connsiteY2" fmla="*/ 866431 h 2945121"/>
              <a:gd name="connsiteX3" fmla="*/ 3245155 w 4309381"/>
              <a:gd name="connsiteY3" fmla="*/ 2945121 h 2945121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09381 w 5291963"/>
              <a:gd name="connsiteY2" fmla="*/ 866431 h 2047122"/>
              <a:gd name="connsiteX3" fmla="*/ 5291963 w 5291963"/>
              <a:gd name="connsiteY3" fmla="*/ 2047122 h 2047122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44368 w 5291963"/>
              <a:gd name="connsiteY2" fmla="*/ 267765 h 2047122"/>
              <a:gd name="connsiteX3" fmla="*/ 5291963 w 5291963"/>
              <a:gd name="connsiteY3" fmla="*/ 2047122 h 2047122"/>
              <a:gd name="connsiteX0" fmla="*/ 2422934 w 2422934"/>
              <a:gd name="connsiteY0" fmla="*/ 2337903 h 2337903"/>
              <a:gd name="connsiteX1" fmla="*/ 0 w 2422934"/>
              <a:gd name="connsiteY1" fmla="*/ 0 h 2337903"/>
              <a:gd name="connsiteX2" fmla="*/ 1475339 w 2422934"/>
              <a:gd name="connsiteY2" fmla="*/ 558546 h 2337903"/>
              <a:gd name="connsiteX3" fmla="*/ 2422934 w 2422934"/>
              <a:gd name="connsiteY3" fmla="*/ 2337903 h 2337903"/>
              <a:gd name="connsiteX0" fmla="*/ 2317970 w 2317970"/>
              <a:gd name="connsiteY0" fmla="*/ 2594474 h 2594474"/>
              <a:gd name="connsiteX1" fmla="*/ 0 w 2317970"/>
              <a:gd name="connsiteY1" fmla="*/ 0 h 2594474"/>
              <a:gd name="connsiteX2" fmla="*/ 1475339 w 2317970"/>
              <a:gd name="connsiteY2" fmla="*/ 558546 h 2594474"/>
              <a:gd name="connsiteX3" fmla="*/ 2317970 w 2317970"/>
              <a:gd name="connsiteY3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825373 w 3825373"/>
              <a:gd name="connsiteY0" fmla="*/ 2594474 h 2594508"/>
              <a:gd name="connsiteX1" fmla="*/ 0 w 3825373"/>
              <a:gd name="connsiteY1" fmla="*/ 2594508 h 2594508"/>
              <a:gd name="connsiteX2" fmla="*/ 1507403 w 3825373"/>
              <a:gd name="connsiteY2" fmla="*/ 0 h 2594508"/>
              <a:gd name="connsiteX3" fmla="*/ 2982742 w 3825373"/>
              <a:gd name="connsiteY3" fmla="*/ 558546 h 2594508"/>
              <a:gd name="connsiteX4" fmla="*/ 3825373 w 3825373"/>
              <a:gd name="connsiteY4" fmla="*/ 2594474 h 2594508"/>
              <a:gd name="connsiteX0" fmla="*/ 3825373 w 3825373"/>
              <a:gd name="connsiteY0" fmla="*/ 3107616 h 3107650"/>
              <a:gd name="connsiteX1" fmla="*/ 0 w 3825373"/>
              <a:gd name="connsiteY1" fmla="*/ 3107650 h 3107650"/>
              <a:gd name="connsiteX2" fmla="*/ 107875 w 3825373"/>
              <a:gd name="connsiteY2" fmla="*/ 0 h 3107650"/>
              <a:gd name="connsiteX3" fmla="*/ 2982742 w 3825373"/>
              <a:gd name="connsiteY3" fmla="*/ 1071688 h 3107650"/>
              <a:gd name="connsiteX4" fmla="*/ 3825373 w 3825373"/>
              <a:gd name="connsiteY4" fmla="*/ 3107616 h 3107650"/>
              <a:gd name="connsiteX0" fmla="*/ 3825373 w 3825373"/>
              <a:gd name="connsiteY0" fmla="*/ 3150378 h 3150412"/>
              <a:gd name="connsiteX1" fmla="*/ 0 w 3825373"/>
              <a:gd name="connsiteY1" fmla="*/ 3150412 h 3150412"/>
              <a:gd name="connsiteX2" fmla="*/ 46647 w 3825373"/>
              <a:gd name="connsiteY2" fmla="*/ 0 h 3150412"/>
              <a:gd name="connsiteX3" fmla="*/ 2982742 w 3825373"/>
              <a:gd name="connsiteY3" fmla="*/ 1114450 h 3150412"/>
              <a:gd name="connsiteX4" fmla="*/ 3825373 w 3825373"/>
              <a:gd name="connsiteY4" fmla="*/ 3150378 h 3150412"/>
              <a:gd name="connsiteX0" fmla="*/ 1656106 w 2982743"/>
              <a:gd name="connsiteY0" fmla="*/ 3150378 h 3150412"/>
              <a:gd name="connsiteX1" fmla="*/ 0 w 2982743"/>
              <a:gd name="connsiteY1" fmla="*/ 3150412 h 3150412"/>
              <a:gd name="connsiteX2" fmla="*/ 46647 w 2982743"/>
              <a:gd name="connsiteY2" fmla="*/ 0 h 3150412"/>
              <a:gd name="connsiteX3" fmla="*/ 2982742 w 2982743"/>
              <a:gd name="connsiteY3" fmla="*/ 1114450 h 3150412"/>
              <a:gd name="connsiteX4" fmla="*/ 1656106 w 2982743"/>
              <a:gd name="connsiteY4" fmla="*/ 3150378 h 3150412"/>
              <a:gd name="connsiteX0" fmla="*/ 1656106 w 2982741"/>
              <a:gd name="connsiteY0" fmla="*/ 3184588 h 3184622"/>
              <a:gd name="connsiteX1" fmla="*/ 0 w 2982741"/>
              <a:gd name="connsiteY1" fmla="*/ 3184622 h 3184622"/>
              <a:gd name="connsiteX2" fmla="*/ 46647 w 2982741"/>
              <a:gd name="connsiteY2" fmla="*/ 0 h 3184622"/>
              <a:gd name="connsiteX3" fmla="*/ 2982742 w 2982741"/>
              <a:gd name="connsiteY3" fmla="*/ 1148660 h 3184622"/>
              <a:gd name="connsiteX4" fmla="*/ 1656106 w 2982741"/>
              <a:gd name="connsiteY4" fmla="*/ 3184588 h 3184622"/>
              <a:gd name="connsiteX0" fmla="*/ 1656106 w 2737826"/>
              <a:gd name="connsiteY0" fmla="*/ 3184588 h 3184622"/>
              <a:gd name="connsiteX1" fmla="*/ 0 w 2737826"/>
              <a:gd name="connsiteY1" fmla="*/ 3184622 h 3184622"/>
              <a:gd name="connsiteX2" fmla="*/ 46647 w 2737826"/>
              <a:gd name="connsiteY2" fmla="*/ 0 h 3184622"/>
              <a:gd name="connsiteX3" fmla="*/ 2737826 w 2737826"/>
              <a:gd name="connsiteY3" fmla="*/ 1319708 h 3184622"/>
              <a:gd name="connsiteX4" fmla="*/ 1656106 w 2737826"/>
              <a:gd name="connsiteY4" fmla="*/ 3184588 h 3184622"/>
              <a:gd name="connsiteX0" fmla="*/ 1656106 w 2982742"/>
              <a:gd name="connsiteY0" fmla="*/ 3184588 h 3184622"/>
              <a:gd name="connsiteX1" fmla="*/ 0 w 2982742"/>
              <a:gd name="connsiteY1" fmla="*/ 3184622 h 3184622"/>
              <a:gd name="connsiteX2" fmla="*/ 46647 w 2982742"/>
              <a:gd name="connsiteY2" fmla="*/ 0 h 3184622"/>
              <a:gd name="connsiteX3" fmla="*/ 2982742 w 2982742"/>
              <a:gd name="connsiteY3" fmla="*/ 1140107 h 3184622"/>
              <a:gd name="connsiteX4" fmla="*/ 1656106 w 2982742"/>
              <a:gd name="connsiteY4" fmla="*/ 3184588 h 3184622"/>
              <a:gd name="connsiteX0" fmla="*/ 1656106 w 2982742"/>
              <a:gd name="connsiteY0" fmla="*/ 3090512 h 3090546"/>
              <a:gd name="connsiteX1" fmla="*/ 0 w 2982742"/>
              <a:gd name="connsiteY1" fmla="*/ 3090546 h 3090546"/>
              <a:gd name="connsiteX2" fmla="*/ 230334 w 2982742"/>
              <a:gd name="connsiteY2" fmla="*/ 0 h 3090546"/>
              <a:gd name="connsiteX3" fmla="*/ 2982742 w 2982742"/>
              <a:gd name="connsiteY3" fmla="*/ 1046031 h 3090546"/>
              <a:gd name="connsiteX4" fmla="*/ 1656106 w 2982742"/>
              <a:gd name="connsiteY4" fmla="*/ 3090512 h 3090546"/>
              <a:gd name="connsiteX0" fmla="*/ 2023481 w 2982742"/>
              <a:gd name="connsiteY0" fmla="*/ 1901733 h 3090546"/>
              <a:gd name="connsiteX1" fmla="*/ 0 w 2982742"/>
              <a:gd name="connsiteY1" fmla="*/ 3090546 h 3090546"/>
              <a:gd name="connsiteX2" fmla="*/ 230334 w 2982742"/>
              <a:gd name="connsiteY2" fmla="*/ 0 h 3090546"/>
              <a:gd name="connsiteX3" fmla="*/ 2982742 w 2982742"/>
              <a:gd name="connsiteY3" fmla="*/ 1046031 h 3090546"/>
              <a:gd name="connsiteX4" fmla="*/ 2023481 w 2982742"/>
              <a:gd name="connsiteY4" fmla="*/ 1901733 h 3090546"/>
              <a:gd name="connsiteX0" fmla="*/ 2583292 w 3542553"/>
              <a:gd name="connsiteY0" fmla="*/ 1901733 h 1901733"/>
              <a:gd name="connsiteX1" fmla="*/ 0 w 3542553"/>
              <a:gd name="connsiteY1" fmla="*/ 670224 h 1901733"/>
              <a:gd name="connsiteX2" fmla="*/ 790145 w 3542553"/>
              <a:gd name="connsiteY2" fmla="*/ 0 h 1901733"/>
              <a:gd name="connsiteX3" fmla="*/ 3542553 w 3542553"/>
              <a:gd name="connsiteY3" fmla="*/ 1046031 h 1901733"/>
              <a:gd name="connsiteX4" fmla="*/ 2583292 w 3542553"/>
              <a:gd name="connsiteY4" fmla="*/ 1901733 h 1901733"/>
              <a:gd name="connsiteX0" fmla="*/ 1793147 w 2752408"/>
              <a:gd name="connsiteY0" fmla="*/ 1901733 h 1901733"/>
              <a:gd name="connsiteX1" fmla="*/ 0 w 2752408"/>
              <a:gd name="connsiteY1" fmla="*/ 0 h 1901733"/>
              <a:gd name="connsiteX2" fmla="*/ 2752408 w 2752408"/>
              <a:gd name="connsiteY2" fmla="*/ 1046031 h 1901733"/>
              <a:gd name="connsiteX3" fmla="*/ 1793147 w 2752408"/>
              <a:gd name="connsiteY3" fmla="*/ 1901733 h 1901733"/>
              <a:gd name="connsiteX0" fmla="*/ 0 w 3679591"/>
              <a:gd name="connsiteY0" fmla="*/ 1910285 h 1910285"/>
              <a:gd name="connsiteX1" fmla="*/ 927183 w 3679591"/>
              <a:gd name="connsiteY1" fmla="*/ 0 h 1910285"/>
              <a:gd name="connsiteX2" fmla="*/ 3679591 w 3679591"/>
              <a:gd name="connsiteY2" fmla="*/ 1046031 h 1910285"/>
              <a:gd name="connsiteX3" fmla="*/ 0 w 3679591"/>
              <a:gd name="connsiteY3" fmla="*/ 1910285 h 1910285"/>
              <a:gd name="connsiteX0" fmla="*/ 0 w 4930418"/>
              <a:gd name="connsiteY0" fmla="*/ 1910285 h 1910285"/>
              <a:gd name="connsiteX1" fmla="*/ 927183 w 4930418"/>
              <a:gd name="connsiteY1" fmla="*/ 0 h 1910285"/>
              <a:gd name="connsiteX2" fmla="*/ 4930418 w 4930418"/>
              <a:gd name="connsiteY2" fmla="*/ 1524963 h 1910285"/>
              <a:gd name="connsiteX3" fmla="*/ 0 w 4930418"/>
              <a:gd name="connsiteY3" fmla="*/ 1910285 h 1910285"/>
              <a:gd name="connsiteX0" fmla="*/ 446103 w 4003235"/>
              <a:gd name="connsiteY0" fmla="*/ 866897 h 1524963"/>
              <a:gd name="connsiteX1" fmla="*/ 0 w 4003235"/>
              <a:gd name="connsiteY1" fmla="*/ 0 h 1524963"/>
              <a:gd name="connsiteX2" fmla="*/ 4003235 w 4003235"/>
              <a:gd name="connsiteY2" fmla="*/ 1524963 h 1524963"/>
              <a:gd name="connsiteX3" fmla="*/ 446103 w 4003235"/>
              <a:gd name="connsiteY3" fmla="*/ 866897 h 1524963"/>
              <a:gd name="connsiteX0" fmla="*/ 0 w 4641765"/>
              <a:gd name="connsiteY0" fmla="*/ 2072780 h 2072780"/>
              <a:gd name="connsiteX1" fmla="*/ 638530 w 4641765"/>
              <a:gd name="connsiteY1" fmla="*/ 0 h 2072780"/>
              <a:gd name="connsiteX2" fmla="*/ 4641765 w 4641765"/>
              <a:gd name="connsiteY2" fmla="*/ 1524963 h 2072780"/>
              <a:gd name="connsiteX3" fmla="*/ 0 w 4641765"/>
              <a:gd name="connsiteY3" fmla="*/ 2072780 h 2072780"/>
              <a:gd name="connsiteX0" fmla="*/ 0 w 5131599"/>
              <a:gd name="connsiteY0" fmla="*/ 2628684 h 2628684"/>
              <a:gd name="connsiteX1" fmla="*/ 1128364 w 5131599"/>
              <a:gd name="connsiteY1" fmla="*/ 0 h 2628684"/>
              <a:gd name="connsiteX2" fmla="*/ 5131599 w 5131599"/>
              <a:gd name="connsiteY2" fmla="*/ 1524963 h 2628684"/>
              <a:gd name="connsiteX3" fmla="*/ 0 w 5131599"/>
              <a:gd name="connsiteY3" fmla="*/ 2628684 h 2628684"/>
              <a:gd name="connsiteX0" fmla="*/ 0 w 3889520"/>
              <a:gd name="connsiteY0" fmla="*/ 2628684 h 2628684"/>
              <a:gd name="connsiteX1" fmla="*/ 1128364 w 3889520"/>
              <a:gd name="connsiteY1" fmla="*/ 0 h 2628684"/>
              <a:gd name="connsiteX2" fmla="*/ 3889520 w 3889520"/>
              <a:gd name="connsiteY2" fmla="*/ 1037477 h 2628684"/>
              <a:gd name="connsiteX3" fmla="*/ 0 w 3889520"/>
              <a:gd name="connsiteY3" fmla="*/ 2628684 h 2628684"/>
              <a:gd name="connsiteX0" fmla="*/ 0 w 3898267"/>
              <a:gd name="connsiteY0" fmla="*/ 2628684 h 2628684"/>
              <a:gd name="connsiteX1" fmla="*/ 1128364 w 3898267"/>
              <a:gd name="connsiteY1" fmla="*/ 0 h 2628684"/>
              <a:gd name="connsiteX2" fmla="*/ 3898267 w 3898267"/>
              <a:gd name="connsiteY2" fmla="*/ 1037477 h 2628684"/>
              <a:gd name="connsiteX3" fmla="*/ 0 w 3898267"/>
              <a:gd name="connsiteY3" fmla="*/ 2628684 h 2628684"/>
              <a:gd name="connsiteX0" fmla="*/ 2466670 w 2769903"/>
              <a:gd name="connsiteY0" fmla="*/ 2722759 h 2722759"/>
              <a:gd name="connsiteX1" fmla="*/ 0 w 2769903"/>
              <a:gd name="connsiteY1" fmla="*/ 0 h 2722759"/>
              <a:gd name="connsiteX2" fmla="*/ 2769903 w 2769903"/>
              <a:gd name="connsiteY2" fmla="*/ 1037477 h 2722759"/>
              <a:gd name="connsiteX3" fmla="*/ 2466670 w 2769903"/>
              <a:gd name="connsiteY3" fmla="*/ 2722759 h 2722759"/>
              <a:gd name="connsiteX0" fmla="*/ 2466670 w 3128532"/>
              <a:gd name="connsiteY0" fmla="*/ 2722759 h 2722759"/>
              <a:gd name="connsiteX1" fmla="*/ 0 w 3128532"/>
              <a:gd name="connsiteY1" fmla="*/ 0 h 2722759"/>
              <a:gd name="connsiteX2" fmla="*/ 3128532 w 3128532"/>
              <a:gd name="connsiteY2" fmla="*/ 840772 h 2722759"/>
              <a:gd name="connsiteX3" fmla="*/ 2466670 w 3128532"/>
              <a:gd name="connsiteY3" fmla="*/ 2722759 h 2722759"/>
              <a:gd name="connsiteX0" fmla="*/ 1968088 w 2629950"/>
              <a:gd name="connsiteY0" fmla="*/ 2654340 h 2654340"/>
              <a:gd name="connsiteX1" fmla="*/ 0 w 2629950"/>
              <a:gd name="connsiteY1" fmla="*/ 0 h 2654340"/>
              <a:gd name="connsiteX2" fmla="*/ 2629950 w 2629950"/>
              <a:gd name="connsiteY2" fmla="*/ 772353 h 2654340"/>
              <a:gd name="connsiteX3" fmla="*/ 1968088 w 2629950"/>
              <a:gd name="connsiteY3" fmla="*/ 2654340 h 2654340"/>
              <a:gd name="connsiteX0" fmla="*/ 1906859 w 2568721"/>
              <a:gd name="connsiteY0" fmla="*/ 2628683 h 2628683"/>
              <a:gd name="connsiteX1" fmla="*/ 0 w 2568721"/>
              <a:gd name="connsiteY1" fmla="*/ 0 h 2628683"/>
              <a:gd name="connsiteX2" fmla="*/ 2568721 w 2568721"/>
              <a:gd name="connsiteY2" fmla="*/ 746696 h 2628683"/>
              <a:gd name="connsiteX3" fmla="*/ 1906859 w 2568721"/>
              <a:gd name="connsiteY3" fmla="*/ 2628683 h 2628683"/>
              <a:gd name="connsiteX0" fmla="*/ 1915607 w 2577469"/>
              <a:gd name="connsiteY0" fmla="*/ 2645788 h 2645788"/>
              <a:gd name="connsiteX1" fmla="*/ 0 w 2577469"/>
              <a:gd name="connsiteY1" fmla="*/ 0 h 2645788"/>
              <a:gd name="connsiteX2" fmla="*/ 2577469 w 2577469"/>
              <a:gd name="connsiteY2" fmla="*/ 763801 h 2645788"/>
              <a:gd name="connsiteX3" fmla="*/ 1915607 w 2577469"/>
              <a:gd name="connsiteY3" fmla="*/ 2645788 h 2645788"/>
              <a:gd name="connsiteX0" fmla="*/ 1889366 w 2551228"/>
              <a:gd name="connsiteY0" fmla="*/ 2662893 h 2662893"/>
              <a:gd name="connsiteX1" fmla="*/ 0 w 2551228"/>
              <a:gd name="connsiteY1" fmla="*/ 0 h 2662893"/>
              <a:gd name="connsiteX2" fmla="*/ 2551228 w 2551228"/>
              <a:gd name="connsiteY2" fmla="*/ 780906 h 2662893"/>
              <a:gd name="connsiteX3" fmla="*/ 1889366 w 2551228"/>
              <a:gd name="connsiteY3" fmla="*/ 2662893 h 2662893"/>
              <a:gd name="connsiteX0" fmla="*/ 1871873 w 2533735"/>
              <a:gd name="connsiteY0" fmla="*/ 2637236 h 2637236"/>
              <a:gd name="connsiteX1" fmla="*/ 0 w 2533735"/>
              <a:gd name="connsiteY1" fmla="*/ 0 h 2637236"/>
              <a:gd name="connsiteX2" fmla="*/ 2533735 w 2533735"/>
              <a:gd name="connsiteY2" fmla="*/ 755249 h 2637236"/>
              <a:gd name="connsiteX3" fmla="*/ 1871873 w 2533735"/>
              <a:gd name="connsiteY3" fmla="*/ 2637236 h 2637236"/>
              <a:gd name="connsiteX0" fmla="*/ 1871873 w 2533735"/>
              <a:gd name="connsiteY0" fmla="*/ 2644273 h 2644273"/>
              <a:gd name="connsiteX1" fmla="*/ 0 w 2533735"/>
              <a:gd name="connsiteY1" fmla="*/ 0 h 2644273"/>
              <a:gd name="connsiteX2" fmla="*/ 2533735 w 2533735"/>
              <a:gd name="connsiteY2" fmla="*/ 762286 h 2644273"/>
              <a:gd name="connsiteX3" fmla="*/ 1871873 w 2533735"/>
              <a:gd name="connsiteY3" fmla="*/ 2644273 h 2644273"/>
              <a:gd name="connsiteX0" fmla="*/ 1871873 w 2533735"/>
              <a:gd name="connsiteY0" fmla="*/ 2614898 h 2614898"/>
              <a:gd name="connsiteX1" fmla="*/ 0 w 2533735"/>
              <a:gd name="connsiteY1" fmla="*/ 0 h 2614898"/>
              <a:gd name="connsiteX2" fmla="*/ 2533735 w 2533735"/>
              <a:gd name="connsiteY2" fmla="*/ 732911 h 2614898"/>
              <a:gd name="connsiteX3" fmla="*/ 1871873 w 2533735"/>
              <a:gd name="connsiteY3" fmla="*/ 2614898 h 2614898"/>
              <a:gd name="connsiteX0" fmla="*/ 1881889 w 2543751"/>
              <a:gd name="connsiteY0" fmla="*/ 2639377 h 2639377"/>
              <a:gd name="connsiteX1" fmla="*/ 0 w 2543751"/>
              <a:gd name="connsiteY1" fmla="*/ 0 h 2639377"/>
              <a:gd name="connsiteX2" fmla="*/ 2543751 w 2543751"/>
              <a:gd name="connsiteY2" fmla="*/ 757390 h 2639377"/>
              <a:gd name="connsiteX3" fmla="*/ 1881889 w 2543751"/>
              <a:gd name="connsiteY3" fmla="*/ 2639377 h 2639377"/>
              <a:gd name="connsiteX0" fmla="*/ 1891904 w 2553766"/>
              <a:gd name="connsiteY0" fmla="*/ 2654065 h 2654065"/>
              <a:gd name="connsiteX1" fmla="*/ 0 w 2553766"/>
              <a:gd name="connsiteY1" fmla="*/ 0 h 2654065"/>
              <a:gd name="connsiteX2" fmla="*/ 2553766 w 2553766"/>
              <a:gd name="connsiteY2" fmla="*/ 772078 h 2654065"/>
              <a:gd name="connsiteX3" fmla="*/ 1891904 w 2553766"/>
              <a:gd name="connsiteY3" fmla="*/ 2654065 h 265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766" h="2654065">
                <a:moveTo>
                  <a:pt x="1891904" y="2654065"/>
                </a:moveTo>
                <a:lnTo>
                  <a:pt x="0" y="0"/>
                </a:lnTo>
                <a:lnTo>
                  <a:pt x="2553766" y="772078"/>
                </a:lnTo>
                <a:lnTo>
                  <a:pt x="1891904" y="2654065"/>
                </a:lnTo>
                <a:close/>
              </a:path>
            </a:pathLst>
          </a:custGeom>
          <a:gradFill flip="none" rotWithShape="1">
            <a:gsLst>
              <a:gs pos="1000">
                <a:schemeClr val="bg2">
                  <a:lumMod val="20000"/>
                  <a:lumOff val="80000"/>
                </a:schemeClr>
              </a:gs>
              <a:gs pos="22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3946461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3946461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4635659" y="287"/>
            <a:ext cx="4519916" cy="3720973"/>
          </a:xfrm>
          <a:custGeom>
            <a:avLst/>
            <a:gdLst>
              <a:gd name="connsiteX0" fmla="*/ 0 w 1879833"/>
              <a:gd name="connsiteY0" fmla="*/ 0 h 2823923"/>
              <a:gd name="connsiteX1" fmla="*/ 1879833 w 1879833"/>
              <a:gd name="connsiteY1" fmla="*/ 0 h 2823923"/>
              <a:gd name="connsiteX2" fmla="*/ 1879833 w 1879833"/>
              <a:gd name="connsiteY2" fmla="*/ 2823923 h 2823923"/>
              <a:gd name="connsiteX3" fmla="*/ 0 w 1879833"/>
              <a:gd name="connsiteY3" fmla="*/ 2823923 h 2823923"/>
              <a:gd name="connsiteX4" fmla="*/ 0 w 1879833"/>
              <a:gd name="connsiteY4" fmla="*/ 0 h 2823923"/>
              <a:gd name="connsiteX0" fmla="*/ 769717 w 2649550"/>
              <a:gd name="connsiteY0" fmla="*/ 0 h 4357568"/>
              <a:gd name="connsiteX1" fmla="*/ 2649550 w 2649550"/>
              <a:gd name="connsiteY1" fmla="*/ 0 h 4357568"/>
              <a:gd name="connsiteX2" fmla="*/ 2649550 w 2649550"/>
              <a:gd name="connsiteY2" fmla="*/ 2823923 h 4357568"/>
              <a:gd name="connsiteX3" fmla="*/ 0 w 2649550"/>
              <a:gd name="connsiteY3" fmla="*/ 4357568 h 4357568"/>
              <a:gd name="connsiteX4" fmla="*/ 769717 w 2649550"/>
              <a:gd name="connsiteY4" fmla="*/ 0 h 4357568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2823923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  <a:gd name="connsiteX0" fmla="*/ 2883844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2883844 w 4763677"/>
              <a:gd name="connsiteY4" fmla="*/ 0 h 5162497"/>
              <a:gd name="connsiteX0" fmla="*/ 1703661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1703661 w 4763677"/>
              <a:gd name="connsiteY4" fmla="*/ 0 h 5162497"/>
              <a:gd name="connsiteX0" fmla="*/ 1703661 w 4773391"/>
              <a:gd name="connsiteY0" fmla="*/ 0 h 5162497"/>
              <a:gd name="connsiteX1" fmla="*/ 4763677 w 4773391"/>
              <a:gd name="connsiteY1" fmla="*/ 0 h 5162497"/>
              <a:gd name="connsiteX2" fmla="*/ 4773391 w 4773391"/>
              <a:gd name="connsiteY2" fmla="*/ 1130320 h 5162497"/>
              <a:gd name="connsiteX3" fmla="*/ 0 w 4773391"/>
              <a:gd name="connsiteY3" fmla="*/ 5162497 h 5162497"/>
              <a:gd name="connsiteX4" fmla="*/ 1703661 w 4773391"/>
              <a:gd name="connsiteY4" fmla="*/ 0 h 5162497"/>
              <a:gd name="connsiteX0" fmla="*/ 1703661 w 4768535"/>
              <a:gd name="connsiteY0" fmla="*/ 0 h 5162497"/>
              <a:gd name="connsiteX1" fmla="*/ 4763677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3243524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722604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722604 w 3787478"/>
              <a:gd name="connsiteY4" fmla="*/ 0 h 4950038"/>
              <a:gd name="connsiteX0" fmla="*/ 1761942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1761942 w 3787478"/>
              <a:gd name="connsiteY4" fmla="*/ 0 h 4950038"/>
              <a:gd name="connsiteX0" fmla="*/ 2621581 w 4647117"/>
              <a:gd name="connsiteY0" fmla="*/ 0 h 5235340"/>
              <a:gd name="connsiteX1" fmla="*/ 3122106 w 4647117"/>
              <a:gd name="connsiteY1" fmla="*/ 0 h 5235340"/>
              <a:gd name="connsiteX2" fmla="*/ 4647117 w 4647117"/>
              <a:gd name="connsiteY2" fmla="*/ 3631268 h 5235340"/>
              <a:gd name="connsiteX3" fmla="*/ 0 w 4647117"/>
              <a:gd name="connsiteY3" fmla="*/ 5235340 h 5235340"/>
              <a:gd name="connsiteX4" fmla="*/ 2621581 w 4647117"/>
              <a:gd name="connsiteY4" fmla="*/ 0 h 5235340"/>
              <a:gd name="connsiteX0" fmla="*/ 2720155 w 4745691"/>
              <a:gd name="connsiteY0" fmla="*/ 0 h 3631268"/>
              <a:gd name="connsiteX1" fmla="*/ 3220680 w 4745691"/>
              <a:gd name="connsiteY1" fmla="*/ 0 h 3631268"/>
              <a:gd name="connsiteX2" fmla="*/ 4745691 w 4745691"/>
              <a:gd name="connsiteY2" fmla="*/ 3631268 h 3631268"/>
              <a:gd name="connsiteX3" fmla="*/ 0 w 4745691"/>
              <a:gd name="connsiteY3" fmla="*/ 2471605 h 3631268"/>
              <a:gd name="connsiteX4" fmla="*/ 2720155 w 4745691"/>
              <a:gd name="connsiteY4" fmla="*/ 0 h 3631268"/>
              <a:gd name="connsiteX0" fmla="*/ 1135911 w 4745691"/>
              <a:gd name="connsiteY0" fmla="*/ 8886 h 3631268"/>
              <a:gd name="connsiteX1" fmla="*/ 3220680 w 4745691"/>
              <a:gd name="connsiteY1" fmla="*/ 0 h 3631268"/>
              <a:gd name="connsiteX2" fmla="*/ 4745691 w 4745691"/>
              <a:gd name="connsiteY2" fmla="*/ 3631268 h 3631268"/>
              <a:gd name="connsiteX3" fmla="*/ 0 w 4745691"/>
              <a:gd name="connsiteY3" fmla="*/ 2471605 h 3631268"/>
              <a:gd name="connsiteX4" fmla="*/ 1135911 w 4745691"/>
              <a:gd name="connsiteY4" fmla="*/ 8886 h 3631268"/>
              <a:gd name="connsiteX0" fmla="*/ 1135911 w 4745691"/>
              <a:gd name="connsiteY0" fmla="*/ 0 h 3622382"/>
              <a:gd name="connsiteX1" fmla="*/ 1939203 w 4745691"/>
              <a:gd name="connsiteY1" fmla="*/ 0 h 3622382"/>
              <a:gd name="connsiteX2" fmla="*/ 4745691 w 4745691"/>
              <a:gd name="connsiteY2" fmla="*/ 3622382 h 3622382"/>
              <a:gd name="connsiteX3" fmla="*/ 0 w 4745691"/>
              <a:gd name="connsiteY3" fmla="*/ 2462719 h 3622382"/>
              <a:gd name="connsiteX4" fmla="*/ 1135911 w 4745691"/>
              <a:gd name="connsiteY4" fmla="*/ 0 h 3622382"/>
              <a:gd name="connsiteX0" fmla="*/ 1495006 w 5104786"/>
              <a:gd name="connsiteY0" fmla="*/ 0 h 3622382"/>
              <a:gd name="connsiteX1" fmla="*/ 2298298 w 5104786"/>
              <a:gd name="connsiteY1" fmla="*/ 0 h 3622382"/>
              <a:gd name="connsiteX2" fmla="*/ 5104786 w 5104786"/>
              <a:gd name="connsiteY2" fmla="*/ 3622382 h 3622382"/>
              <a:gd name="connsiteX3" fmla="*/ 0 w 5104786"/>
              <a:gd name="connsiteY3" fmla="*/ 2640451 h 3622382"/>
              <a:gd name="connsiteX4" fmla="*/ 1495006 w 5104786"/>
              <a:gd name="connsiteY4" fmla="*/ 0 h 3622382"/>
              <a:gd name="connsiteX0" fmla="*/ 993761 w 4603541"/>
              <a:gd name="connsiteY0" fmla="*/ 0 h 3622382"/>
              <a:gd name="connsiteX1" fmla="*/ 1797053 w 4603541"/>
              <a:gd name="connsiteY1" fmla="*/ 0 h 3622382"/>
              <a:gd name="connsiteX2" fmla="*/ 4603541 w 4603541"/>
              <a:gd name="connsiteY2" fmla="*/ 3622382 h 3622382"/>
              <a:gd name="connsiteX3" fmla="*/ 0 w 4603541"/>
              <a:gd name="connsiteY3" fmla="*/ 2707069 h 3622382"/>
              <a:gd name="connsiteX4" fmla="*/ 993761 w 4603541"/>
              <a:gd name="connsiteY4" fmla="*/ 0 h 3622382"/>
              <a:gd name="connsiteX0" fmla="*/ 993761 w 4603541"/>
              <a:gd name="connsiteY0" fmla="*/ 7476 h 3629858"/>
              <a:gd name="connsiteX1" fmla="*/ 1797054 w 4603541"/>
              <a:gd name="connsiteY1" fmla="*/ 0 h 3629858"/>
              <a:gd name="connsiteX2" fmla="*/ 4603541 w 4603541"/>
              <a:gd name="connsiteY2" fmla="*/ 3629858 h 3629858"/>
              <a:gd name="connsiteX3" fmla="*/ 0 w 4603541"/>
              <a:gd name="connsiteY3" fmla="*/ 2714545 h 3629858"/>
              <a:gd name="connsiteX4" fmla="*/ 993761 w 4603541"/>
              <a:gd name="connsiteY4" fmla="*/ 7476 h 3629858"/>
              <a:gd name="connsiteX0" fmla="*/ 1004616 w 4603541"/>
              <a:gd name="connsiteY0" fmla="*/ 2492 h 3629858"/>
              <a:gd name="connsiteX1" fmla="*/ 1797054 w 4603541"/>
              <a:gd name="connsiteY1" fmla="*/ 0 h 3629858"/>
              <a:gd name="connsiteX2" fmla="*/ 4603541 w 4603541"/>
              <a:gd name="connsiteY2" fmla="*/ 3629858 h 3629858"/>
              <a:gd name="connsiteX3" fmla="*/ 0 w 4603541"/>
              <a:gd name="connsiteY3" fmla="*/ 2714545 h 3629858"/>
              <a:gd name="connsiteX4" fmla="*/ 1004616 w 4603541"/>
              <a:gd name="connsiteY4" fmla="*/ 2492 h 3629858"/>
              <a:gd name="connsiteX0" fmla="*/ 1007329 w 4603541"/>
              <a:gd name="connsiteY0" fmla="*/ 2492 h 3629858"/>
              <a:gd name="connsiteX1" fmla="*/ 1797054 w 4603541"/>
              <a:gd name="connsiteY1" fmla="*/ 0 h 3629858"/>
              <a:gd name="connsiteX2" fmla="*/ 4603541 w 4603541"/>
              <a:gd name="connsiteY2" fmla="*/ 3629858 h 3629858"/>
              <a:gd name="connsiteX3" fmla="*/ 0 w 4603541"/>
              <a:gd name="connsiteY3" fmla="*/ 2714545 h 3629858"/>
              <a:gd name="connsiteX4" fmla="*/ 1007329 w 4603541"/>
              <a:gd name="connsiteY4" fmla="*/ 2492 h 3629858"/>
              <a:gd name="connsiteX0" fmla="*/ 1007329 w 4603541"/>
              <a:gd name="connsiteY0" fmla="*/ 0 h 3627366"/>
              <a:gd name="connsiteX1" fmla="*/ 1794340 w 4603541"/>
              <a:gd name="connsiteY1" fmla="*/ 0 h 3627366"/>
              <a:gd name="connsiteX2" fmla="*/ 4603541 w 4603541"/>
              <a:gd name="connsiteY2" fmla="*/ 3627366 h 3627366"/>
              <a:gd name="connsiteX3" fmla="*/ 0 w 4603541"/>
              <a:gd name="connsiteY3" fmla="*/ 2712053 h 3627366"/>
              <a:gd name="connsiteX4" fmla="*/ 1007329 w 4603541"/>
              <a:gd name="connsiteY4" fmla="*/ 0 h 3627366"/>
              <a:gd name="connsiteX0" fmla="*/ 1007329 w 4603541"/>
              <a:gd name="connsiteY0" fmla="*/ 0 h 3627366"/>
              <a:gd name="connsiteX1" fmla="*/ 2790496 w 4603541"/>
              <a:gd name="connsiteY1" fmla="*/ 0 h 3627366"/>
              <a:gd name="connsiteX2" fmla="*/ 4603541 w 4603541"/>
              <a:gd name="connsiteY2" fmla="*/ 3627366 h 3627366"/>
              <a:gd name="connsiteX3" fmla="*/ 0 w 4603541"/>
              <a:gd name="connsiteY3" fmla="*/ 2712053 h 3627366"/>
              <a:gd name="connsiteX4" fmla="*/ 1007329 w 4603541"/>
              <a:gd name="connsiteY4" fmla="*/ 0 h 362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3541" h="3627366">
                <a:moveTo>
                  <a:pt x="1007329" y="0"/>
                </a:moveTo>
                <a:lnTo>
                  <a:pt x="2790496" y="0"/>
                </a:lnTo>
                <a:lnTo>
                  <a:pt x="4603541" y="3627366"/>
                </a:lnTo>
                <a:lnTo>
                  <a:pt x="0" y="2712053"/>
                </a:lnTo>
                <a:lnTo>
                  <a:pt x="100732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lIns="1260000" tIns="2016000" rIns="1296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0" name="Rectangle 10"/>
          <p:cNvSpPr/>
          <p:nvPr userDrawn="1"/>
        </p:nvSpPr>
        <p:spPr>
          <a:xfrm>
            <a:off x="4635659" y="2788762"/>
            <a:ext cx="3227410" cy="841266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309868"/>
              <a:gd name="connsiteY0" fmla="*/ 4765625 h 4765625"/>
              <a:gd name="connsiteX1" fmla="*/ 1075301 w 1309868"/>
              <a:gd name="connsiteY1" fmla="*/ 0 h 4765625"/>
              <a:gd name="connsiteX2" fmla="*/ 1309868 w 1309868"/>
              <a:gd name="connsiteY2" fmla="*/ 4754049 h 4765625"/>
              <a:gd name="connsiteX3" fmla="*/ 0 w 1309868"/>
              <a:gd name="connsiteY3" fmla="*/ 4765625 h 4765625"/>
              <a:gd name="connsiteX0" fmla="*/ 0 w 2777799"/>
              <a:gd name="connsiteY0" fmla="*/ 5058138 h 5058138"/>
              <a:gd name="connsiteX1" fmla="*/ 1075301 w 2777799"/>
              <a:gd name="connsiteY1" fmla="*/ 292513 h 5058138"/>
              <a:gd name="connsiteX2" fmla="*/ 2777799 w 2777799"/>
              <a:gd name="connsiteY2" fmla="*/ 0 h 5058138"/>
              <a:gd name="connsiteX3" fmla="*/ 0 w 2777799"/>
              <a:gd name="connsiteY3" fmla="*/ 5058138 h 5058138"/>
              <a:gd name="connsiteX0" fmla="*/ 0 w 2777799"/>
              <a:gd name="connsiteY0" fmla="*/ 5060780 h 5060780"/>
              <a:gd name="connsiteX1" fmla="*/ 1057543 w 2777799"/>
              <a:gd name="connsiteY1" fmla="*/ 0 h 5060780"/>
              <a:gd name="connsiteX2" fmla="*/ 2777799 w 2777799"/>
              <a:gd name="connsiteY2" fmla="*/ 2642 h 5060780"/>
              <a:gd name="connsiteX3" fmla="*/ 0 w 2777799"/>
              <a:gd name="connsiteY3" fmla="*/ 5060780 h 5060780"/>
              <a:gd name="connsiteX0" fmla="*/ 806966 w 1720256"/>
              <a:gd name="connsiteY0" fmla="*/ 1860380 h 1860380"/>
              <a:gd name="connsiteX1" fmla="*/ 0 w 1720256"/>
              <a:gd name="connsiteY1" fmla="*/ 0 h 1860380"/>
              <a:gd name="connsiteX2" fmla="*/ 1720256 w 1720256"/>
              <a:gd name="connsiteY2" fmla="*/ 2642 h 1860380"/>
              <a:gd name="connsiteX3" fmla="*/ 806966 w 1720256"/>
              <a:gd name="connsiteY3" fmla="*/ 1860380 h 1860380"/>
              <a:gd name="connsiteX0" fmla="*/ 262410 w 1720256"/>
              <a:gd name="connsiteY0" fmla="*/ 2919464 h 2919464"/>
              <a:gd name="connsiteX1" fmla="*/ 0 w 1720256"/>
              <a:gd name="connsiteY1" fmla="*/ 0 h 2919464"/>
              <a:gd name="connsiteX2" fmla="*/ 1720256 w 1720256"/>
              <a:gd name="connsiteY2" fmla="*/ 2642 h 2919464"/>
              <a:gd name="connsiteX3" fmla="*/ 262410 w 1720256"/>
              <a:gd name="connsiteY3" fmla="*/ 2919464 h 2919464"/>
              <a:gd name="connsiteX0" fmla="*/ 2597872 w 4055718"/>
              <a:gd name="connsiteY0" fmla="*/ 2916822 h 2916822"/>
              <a:gd name="connsiteX1" fmla="*/ 0 w 4055718"/>
              <a:gd name="connsiteY1" fmla="*/ 5910 h 2916822"/>
              <a:gd name="connsiteX2" fmla="*/ 4055718 w 4055718"/>
              <a:gd name="connsiteY2" fmla="*/ 0 h 2916822"/>
              <a:gd name="connsiteX3" fmla="*/ 2597872 w 4055718"/>
              <a:gd name="connsiteY3" fmla="*/ 2916822 h 2916822"/>
              <a:gd name="connsiteX0" fmla="*/ 3078960 w 4055718"/>
              <a:gd name="connsiteY0" fmla="*/ 1899089 h 1899089"/>
              <a:gd name="connsiteX1" fmla="*/ 0 w 4055718"/>
              <a:gd name="connsiteY1" fmla="*/ 5910 h 1899089"/>
              <a:gd name="connsiteX2" fmla="*/ 4055718 w 4055718"/>
              <a:gd name="connsiteY2" fmla="*/ 0 h 1899089"/>
              <a:gd name="connsiteX3" fmla="*/ 3078960 w 4055718"/>
              <a:gd name="connsiteY3" fmla="*/ 1899089 h 1899089"/>
              <a:gd name="connsiteX0" fmla="*/ 3078960 w 3959500"/>
              <a:gd name="connsiteY0" fmla="*/ 1893179 h 1893179"/>
              <a:gd name="connsiteX1" fmla="*/ 0 w 3959500"/>
              <a:gd name="connsiteY1" fmla="*/ 0 h 1893179"/>
              <a:gd name="connsiteX2" fmla="*/ 3959500 w 3959500"/>
              <a:gd name="connsiteY2" fmla="*/ 2642 h 1893179"/>
              <a:gd name="connsiteX3" fmla="*/ 3078960 w 3959500"/>
              <a:gd name="connsiteY3" fmla="*/ 1893179 h 1893179"/>
              <a:gd name="connsiteX0" fmla="*/ 3140191 w 3959500"/>
              <a:gd name="connsiteY0" fmla="*/ 1790551 h 1790551"/>
              <a:gd name="connsiteX1" fmla="*/ 0 w 3959500"/>
              <a:gd name="connsiteY1" fmla="*/ 0 h 1790551"/>
              <a:gd name="connsiteX2" fmla="*/ 3959500 w 3959500"/>
              <a:gd name="connsiteY2" fmla="*/ 2642 h 1790551"/>
              <a:gd name="connsiteX3" fmla="*/ 3140191 w 3959500"/>
              <a:gd name="connsiteY3" fmla="*/ 1790551 h 1790551"/>
              <a:gd name="connsiteX0" fmla="*/ 3140191 w 3950753"/>
              <a:gd name="connsiteY0" fmla="*/ 1790551 h 1790551"/>
              <a:gd name="connsiteX1" fmla="*/ 0 w 3950753"/>
              <a:gd name="connsiteY1" fmla="*/ 0 h 1790551"/>
              <a:gd name="connsiteX2" fmla="*/ 3950753 w 3950753"/>
              <a:gd name="connsiteY2" fmla="*/ 2642 h 1790551"/>
              <a:gd name="connsiteX3" fmla="*/ 3140191 w 3950753"/>
              <a:gd name="connsiteY3" fmla="*/ 1790551 h 1790551"/>
              <a:gd name="connsiteX0" fmla="*/ 3070214 w 3880776"/>
              <a:gd name="connsiteY0" fmla="*/ 1787909 h 1787909"/>
              <a:gd name="connsiteX1" fmla="*/ 0 w 3880776"/>
              <a:gd name="connsiteY1" fmla="*/ 91434 h 1787909"/>
              <a:gd name="connsiteX2" fmla="*/ 3880776 w 3880776"/>
              <a:gd name="connsiteY2" fmla="*/ 0 h 1787909"/>
              <a:gd name="connsiteX3" fmla="*/ 3070214 w 3880776"/>
              <a:gd name="connsiteY3" fmla="*/ 1787909 h 1787909"/>
              <a:gd name="connsiteX0" fmla="*/ 3070214 w 3880776"/>
              <a:gd name="connsiteY0" fmla="*/ 1799103 h 1799103"/>
              <a:gd name="connsiteX1" fmla="*/ 0 w 3880776"/>
              <a:gd name="connsiteY1" fmla="*/ 0 h 1799103"/>
              <a:gd name="connsiteX2" fmla="*/ 3880776 w 3880776"/>
              <a:gd name="connsiteY2" fmla="*/ 11194 h 1799103"/>
              <a:gd name="connsiteX3" fmla="*/ 3070214 w 3880776"/>
              <a:gd name="connsiteY3" fmla="*/ 1799103 h 1799103"/>
              <a:gd name="connsiteX0" fmla="*/ 3070214 w 3854535"/>
              <a:gd name="connsiteY0" fmla="*/ 1799103 h 1799103"/>
              <a:gd name="connsiteX1" fmla="*/ 0 w 3854535"/>
              <a:gd name="connsiteY1" fmla="*/ 0 h 1799103"/>
              <a:gd name="connsiteX2" fmla="*/ 3854535 w 3854535"/>
              <a:gd name="connsiteY2" fmla="*/ 11194 h 1799103"/>
              <a:gd name="connsiteX3" fmla="*/ 3070214 w 3854535"/>
              <a:gd name="connsiteY3" fmla="*/ 1799103 h 1799103"/>
              <a:gd name="connsiteX0" fmla="*/ 3070214 w 3933258"/>
              <a:gd name="connsiteY0" fmla="*/ 1799103 h 1799103"/>
              <a:gd name="connsiteX1" fmla="*/ 0 w 3933258"/>
              <a:gd name="connsiteY1" fmla="*/ 0 h 1799103"/>
              <a:gd name="connsiteX2" fmla="*/ 3933258 w 3933258"/>
              <a:gd name="connsiteY2" fmla="*/ 2641 h 1799103"/>
              <a:gd name="connsiteX3" fmla="*/ 3070214 w 3933258"/>
              <a:gd name="connsiteY3" fmla="*/ 1799103 h 1799103"/>
              <a:gd name="connsiteX0" fmla="*/ 3017732 w 3880776"/>
              <a:gd name="connsiteY0" fmla="*/ 1796462 h 1796462"/>
              <a:gd name="connsiteX1" fmla="*/ 0 w 3880776"/>
              <a:gd name="connsiteY1" fmla="*/ 5911 h 1796462"/>
              <a:gd name="connsiteX2" fmla="*/ 3880776 w 3880776"/>
              <a:gd name="connsiteY2" fmla="*/ 0 h 1796462"/>
              <a:gd name="connsiteX3" fmla="*/ 3017732 w 3880776"/>
              <a:gd name="connsiteY3" fmla="*/ 1796462 h 1796462"/>
              <a:gd name="connsiteX0" fmla="*/ 3245155 w 4108199"/>
              <a:gd name="connsiteY0" fmla="*/ 2945121 h 2945121"/>
              <a:gd name="connsiteX1" fmla="*/ 0 w 4108199"/>
              <a:gd name="connsiteY1" fmla="*/ 0 h 2945121"/>
              <a:gd name="connsiteX2" fmla="*/ 4108199 w 4108199"/>
              <a:gd name="connsiteY2" fmla="*/ 1148659 h 2945121"/>
              <a:gd name="connsiteX3" fmla="*/ 3245155 w 4108199"/>
              <a:gd name="connsiteY3" fmla="*/ 2945121 h 2945121"/>
              <a:gd name="connsiteX0" fmla="*/ 3245155 w 4309381"/>
              <a:gd name="connsiteY0" fmla="*/ 2945121 h 2945121"/>
              <a:gd name="connsiteX1" fmla="*/ 0 w 4309381"/>
              <a:gd name="connsiteY1" fmla="*/ 0 h 2945121"/>
              <a:gd name="connsiteX2" fmla="*/ 4309381 w 4309381"/>
              <a:gd name="connsiteY2" fmla="*/ 866431 h 2945121"/>
              <a:gd name="connsiteX3" fmla="*/ 3245155 w 4309381"/>
              <a:gd name="connsiteY3" fmla="*/ 2945121 h 2945121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09381 w 5291963"/>
              <a:gd name="connsiteY2" fmla="*/ 866431 h 2047122"/>
              <a:gd name="connsiteX3" fmla="*/ 5291963 w 5291963"/>
              <a:gd name="connsiteY3" fmla="*/ 2047122 h 2047122"/>
              <a:gd name="connsiteX0" fmla="*/ 3761231 w 4309381"/>
              <a:gd name="connsiteY0" fmla="*/ 1448456 h 1448456"/>
              <a:gd name="connsiteX1" fmla="*/ 0 w 4309381"/>
              <a:gd name="connsiteY1" fmla="*/ 0 h 1448456"/>
              <a:gd name="connsiteX2" fmla="*/ 4309381 w 4309381"/>
              <a:gd name="connsiteY2" fmla="*/ 866431 h 1448456"/>
              <a:gd name="connsiteX3" fmla="*/ 3761231 w 4309381"/>
              <a:gd name="connsiteY3" fmla="*/ 1448456 h 1448456"/>
              <a:gd name="connsiteX0" fmla="*/ 3761231 w 4834203"/>
              <a:gd name="connsiteY0" fmla="*/ 1448456 h 1448456"/>
              <a:gd name="connsiteX1" fmla="*/ 0 w 4834203"/>
              <a:gd name="connsiteY1" fmla="*/ 0 h 1448456"/>
              <a:gd name="connsiteX2" fmla="*/ 4834203 w 4834203"/>
              <a:gd name="connsiteY2" fmla="*/ 977611 h 1448456"/>
              <a:gd name="connsiteX3" fmla="*/ 3761231 w 4834203"/>
              <a:gd name="connsiteY3" fmla="*/ 1448456 h 1448456"/>
              <a:gd name="connsiteX0" fmla="*/ 3761231 w 4877937"/>
              <a:gd name="connsiteY0" fmla="*/ 1448456 h 1448456"/>
              <a:gd name="connsiteX1" fmla="*/ 0 w 4877937"/>
              <a:gd name="connsiteY1" fmla="*/ 0 h 1448456"/>
              <a:gd name="connsiteX2" fmla="*/ 4877937 w 4877937"/>
              <a:gd name="connsiteY2" fmla="*/ 986163 h 1448456"/>
              <a:gd name="connsiteX3" fmla="*/ 3761231 w 4877937"/>
              <a:gd name="connsiteY3" fmla="*/ 1448456 h 1448456"/>
              <a:gd name="connsiteX0" fmla="*/ 4111113 w 4877937"/>
              <a:gd name="connsiteY0" fmla="*/ 1243199 h 1243199"/>
              <a:gd name="connsiteX1" fmla="*/ 0 w 4877937"/>
              <a:gd name="connsiteY1" fmla="*/ 0 h 1243199"/>
              <a:gd name="connsiteX2" fmla="*/ 4877937 w 4877937"/>
              <a:gd name="connsiteY2" fmla="*/ 986163 h 1243199"/>
              <a:gd name="connsiteX3" fmla="*/ 4111113 w 4877937"/>
              <a:gd name="connsiteY3" fmla="*/ 1243199 h 12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7937" h="1243199">
                <a:moveTo>
                  <a:pt x="4111113" y="1243199"/>
                </a:moveTo>
                <a:lnTo>
                  <a:pt x="0" y="0"/>
                </a:lnTo>
                <a:lnTo>
                  <a:pt x="4877937" y="986163"/>
                </a:lnTo>
                <a:lnTo>
                  <a:pt x="4111113" y="1243199"/>
                </a:lnTo>
                <a:close/>
              </a:path>
            </a:pathLst>
          </a:custGeom>
          <a:gradFill flip="none" rotWithShape="1">
            <a:gsLst>
              <a:gs pos="1000">
                <a:schemeClr val="bg2">
                  <a:lumMod val="40000"/>
                  <a:lumOff val="60000"/>
                </a:schemeClr>
              </a:gs>
              <a:gs pos="92000">
                <a:schemeClr val="bg2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73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Im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3946461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3946461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0"/>
          <p:cNvSpPr/>
          <p:nvPr userDrawn="1"/>
        </p:nvSpPr>
        <p:spPr>
          <a:xfrm>
            <a:off x="3856293" y="3641723"/>
            <a:ext cx="1512425" cy="1209890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309868"/>
              <a:gd name="connsiteY0" fmla="*/ 4765625 h 4765625"/>
              <a:gd name="connsiteX1" fmla="*/ 1075301 w 1309868"/>
              <a:gd name="connsiteY1" fmla="*/ 0 h 4765625"/>
              <a:gd name="connsiteX2" fmla="*/ 1309868 w 1309868"/>
              <a:gd name="connsiteY2" fmla="*/ 4754049 h 4765625"/>
              <a:gd name="connsiteX3" fmla="*/ 0 w 1309868"/>
              <a:gd name="connsiteY3" fmla="*/ 4765625 h 4765625"/>
              <a:gd name="connsiteX0" fmla="*/ 0 w 2777799"/>
              <a:gd name="connsiteY0" fmla="*/ 5058138 h 5058138"/>
              <a:gd name="connsiteX1" fmla="*/ 1075301 w 2777799"/>
              <a:gd name="connsiteY1" fmla="*/ 292513 h 5058138"/>
              <a:gd name="connsiteX2" fmla="*/ 2777799 w 2777799"/>
              <a:gd name="connsiteY2" fmla="*/ 0 h 5058138"/>
              <a:gd name="connsiteX3" fmla="*/ 0 w 2777799"/>
              <a:gd name="connsiteY3" fmla="*/ 5058138 h 5058138"/>
              <a:gd name="connsiteX0" fmla="*/ 0 w 2777799"/>
              <a:gd name="connsiteY0" fmla="*/ 5060780 h 5060780"/>
              <a:gd name="connsiteX1" fmla="*/ 1057543 w 2777799"/>
              <a:gd name="connsiteY1" fmla="*/ 0 h 5060780"/>
              <a:gd name="connsiteX2" fmla="*/ 2777799 w 2777799"/>
              <a:gd name="connsiteY2" fmla="*/ 2642 h 5060780"/>
              <a:gd name="connsiteX3" fmla="*/ 0 w 2777799"/>
              <a:gd name="connsiteY3" fmla="*/ 5060780 h 5060780"/>
              <a:gd name="connsiteX0" fmla="*/ 806966 w 1720256"/>
              <a:gd name="connsiteY0" fmla="*/ 1860380 h 1860380"/>
              <a:gd name="connsiteX1" fmla="*/ 0 w 1720256"/>
              <a:gd name="connsiteY1" fmla="*/ 0 h 1860380"/>
              <a:gd name="connsiteX2" fmla="*/ 1720256 w 1720256"/>
              <a:gd name="connsiteY2" fmla="*/ 2642 h 1860380"/>
              <a:gd name="connsiteX3" fmla="*/ 806966 w 1720256"/>
              <a:gd name="connsiteY3" fmla="*/ 1860380 h 1860380"/>
              <a:gd name="connsiteX0" fmla="*/ 262410 w 1720256"/>
              <a:gd name="connsiteY0" fmla="*/ 2919464 h 2919464"/>
              <a:gd name="connsiteX1" fmla="*/ 0 w 1720256"/>
              <a:gd name="connsiteY1" fmla="*/ 0 h 2919464"/>
              <a:gd name="connsiteX2" fmla="*/ 1720256 w 1720256"/>
              <a:gd name="connsiteY2" fmla="*/ 2642 h 2919464"/>
              <a:gd name="connsiteX3" fmla="*/ 262410 w 1720256"/>
              <a:gd name="connsiteY3" fmla="*/ 2919464 h 2919464"/>
              <a:gd name="connsiteX0" fmla="*/ 2597872 w 4055718"/>
              <a:gd name="connsiteY0" fmla="*/ 2916822 h 2916822"/>
              <a:gd name="connsiteX1" fmla="*/ 0 w 4055718"/>
              <a:gd name="connsiteY1" fmla="*/ 5910 h 2916822"/>
              <a:gd name="connsiteX2" fmla="*/ 4055718 w 4055718"/>
              <a:gd name="connsiteY2" fmla="*/ 0 h 2916822"/>
              <a:gd name="connsiteX3" fmla="*/ 2597872 w 4055718"/>
              <a:gd name="connsiteY3" fmla="*/ 2916822 h 2916822"/>
              <a:gd name="connsiteX0" fmla="*/ 3078960 w 4055718"/>
              <a:gd name="connsiteY0" fmla="*/ 1899089 h 1899089"/>
              <a:gd name="connsiteX1" fmla="*/ 0 w 4055718"/>
              <a:gd name="connsiteY1" fmla="*/ 5910 h 1899089"/>
              <a:gd name="connsiteX2" fmla="*/ 4055718 w 4055718"/>
              <a:gd name="connsiteY2" fmla="*/ 0 h 1899089"/>
              <a:gd name="connsiteX3" fmla="*/ 3078960 w 4055718"/>
              <a:gd name="connsiteY3" fmla="*/ 1899089 h 1899089"/>
              <a:gd name="connsiteX0" fmla="*/ 3078960 w 3959500"/>
              <a:gd name="connsiteY0" fmla="*/ 1893179 h 1893179"/>
              <a:gd name="connsiteX1" fmla="*/ 0 w 3959500"/>
              <a:gd name="connsiteY1" fmla="*/ 0 h 1893179"/>
              <a:gd name="connsiteX2" fmla="*/ 3959500 w 3959500"/>
              <a:gd name="connsiteY2" fmla="*/ 2642 h 1893179"/>
              <a:gd name="connsiteX3" fmla="*/ 3078960 w 3959500"/>
              <a:gd name="connsiteY3" fmla="*/ 1893179 h 1893179"/>
              <a:gd name="connsiteX0" fmla="*/ 3140191 w 3959500"/>
              <a:gd name="connsiteY0" fmla="*/ 1790551 h 1790551"/>
              <a:gd name="connsiteX1" fmla="*/ 0 w 3959500"/>
              <a:gd name="connsiteY1" fmla="*/ 0 h 1790551"/>
              <a:gd name="connsiteX2" fmla="*/ 3959500 w 3959500"/>
              <a:gd name="connsiteY2" fmla="*/ 2642 h 1790551"/>
              <a:gd name="connsiteX3" fmla="*/ 3140191 w 3959500"/>
              <a:gd name="connsiteY3" fmla="*/ 1790551 h 1790551"/>
              <a:gd name="connsiteX0" fmla="*/ 3140191 w 3950753"/>
              <a:gd name="connsiteY0" fmla="*/ 1790551 h 1790551"/>
              <a:gd name="connsiteX1" fmla="*/ 0 w 3950753"/>
              <a:gd name="connsiteY1" fmla="*/ 0 h 1790551"/>
              <a:gd name="connsiteX2" fmla="*/ 3950753 w 3950753"/>
              <a:gd name="connsiteY2" fmla="*/ 2642 h 1790551"/>
              <a:gd name="connsiteX3" fmla="*/ 3140191 w 3950753"/>
              <a:gd name="connsiteY3" fmla="*/ 1790551 h 1790551"/>
              <a:gd name="connsiteX0" fmla="*/ 3070214 w 3880776"/>
              <a:gd name="connsiteY0" fmla="*/ 1787909 h 1787909"/>
              <a:gd name="connsiteX1" fmla="*/ 0 w 3880776"/>
              <a:gd name="connsiteY1" fmla="*/ 91434 h 1787909"/>
              <a:gd name="connsiteX2" fmla="*/ 3880776 w 3880776"/>
              <a:gd name="connsiteY2" fmla="*/ 0 h 1787909"/>
              <a:gd name="connsiteX3" fmla="*/ 3070214 w 3880776"/>
              <a:gd name="connsiteY3" fmla="*/ 1787909 h 1787909"/>
              <a:gd name="connsiteX0" fmla="*/ 3070214 w 3880776"/>
              <a:gd name="connsiteY0" fmla="*/ 1799103 h 1799103"/>
              <a:gd name="connsiteX1" fmla="*/ 0 w 3880776"/>
              <a:gd name="connsiteY1" fmla="*/ 0 h 1799103"/>
              <a:gd name="connsiteX2" fmla="*/ 3880776 w 3880776"/>
              <a:gd name="connsiteY2" fmla="*/ 11194 h 1799103"/>
              <a:gd name="connsiteX3" fmla="*/ 3070214 w 3880776"/>
              <a:gd name="connsiteY3" fmla="*/ 1799103 h 1799103"/>
              <a:gd name="connsiteX0" fmla="*/ 3070214 w 3854535"/>
              <a:gd name="connsiteY0" fmla="*/ 1799103 h 1799103"/>
              <a:gd name="connsiteX1" fmla="*/ 0 w 3854535"/>
              <a:gd name="connsiteY1" fmla="*/ 0 h 1799103"/>
              <a:gd name="connsiteX2" fmla="*/ 3854535 w 3854535"/>
              <a:gd name="connsiteY2" fmla="*/ 11194 h 1799103"/>
              <a:gd name="connsiteX3" fmla="*/ 3070214 w 3854535"/>
              <a:gd name="connsiteY3" fmla="*/ 1799103 h 1799103"/>
              <a:gd name="connsiteX0" fmla="*/ 3070214 w 3933258"/>
              <a:gd name="connsiteY0" fmla="*/ 1799103 h 1799103"/>
              <a:gd name="connsiteX1" fmla="*/ 0 w 3933258"/>
              <a:gd name="connsiteY1" fmla="*/ 0 h 1799103"/>
              <a:gd name="connsiteX2" fmla="*/ 3933258 w 3933258"/>
              <a:gd name="connsiteY2" fmla="*/ 2641 h 1799103"/>
              <a:gd name="connsiteX3" fmla="*/ 3070214 w 3933258"/>
              <a:gd name="connsiteY3" fmla="*/ 1799103 h 1799103"/>
              <a:gd name="connsiteX0" fmla="*/ 3017732 w 3880776"/>
              <a:gd name="connsiteY0" fmla="*/ 1796462 h 1796462"/>
              <a:gd name="connsiteX1" fmla="*/ 0 w 3880776"/>
              <a:gd name="connsiteY1" fmla="*/ 5911 h 1796462"/>
              <a:gd name="connsiteX2" fmla="*/ 3880776 w 3880776"/>
              <a:gd name="connsiteY2" fmla="*/ 0 h 1796462"/>
              <a:gd name="connsiteX3" fmla="*/ 3017732 w 3880776"/>
              <a:gd name="connsiteY3" fmla="*/ 1796462 h 1796462"/>
              <a:gd name="connsiteX0" fmla="*/ 3245155 w 4108199"/>
              <a:gd name="connsiteY0" fmla="*/ 2945121 h 2945121"/>
              <a:gd name="connsiteX1" fmla="*/ 0 w 4108199"/>
              <a:gd name="connsiteY1" fmla="*/ 0 h 2945121"/>
              <a:gd name="connsiteX2" fmla="*/ 4108199 w 4108199"/>
              <a:gd name="connsiteY2" fmla="*/ 1148659 h 2945121"/>
              <a:gd name="connsiteX3" fmla="*/ 3245155 w 4108199"/>
              <a:gd name="connsiteY3" fmla="*/ 2945121 h 2945121"/>
              <a:gd name="connsiteX0" fmla="*/ 3245155 w 4309381"/>
              <a:gd name="connsiteY0" fmla="*/ 2945121 h 2945121"/>
              <a:gd name="connsiteX1" fmla="*/ 0 w 4309381"/>
              <a:gd name="connsiteY1" fmla="*/ 0 h 2945121"/>
              <a:gd name="connsiteX2" fmla="*/ 4309381 w 4309381"/>
              <a:gd name="connsiteY2" fmla="*/ 866431 h 2945121"/>
              <a:gd name="connsiteX3" fmla="*/ 3245155 w 4309381"/>
              <a:gd name="connsiteY3" fmla="*/ 2945121 h 2945121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09381 w 5291963"/>
              <a:gd name="connsiteY2" fmla="*/ 866431 h 2047122"/>
              <a:gd name="connsiteX3" fmla="*/ 5291963 w 5291963"/>
              <a:gd name="connsiteY3" fmla="*/ 2047122 h 2047122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44368 w 5291963"/>
              <a:gd name="connsiteY2" fmla="*/ 267765 h 2047122"/>
              <a:gd name="connsiteX3" fmla="*/ 5291963 w 5291963"/>
              <a:gd name="connsiteY3" fmla="*/ 2047122 h 2047122"/>
              <a:gd name="connsiteX0" fmla="*/ 2422934 w 2422934"/>
              <a:gd name="connsiteY0" fmla="*/ 2337903 h 2337903"/>
              <a:gd name="connsiteX1" fmla="*/ 0 w 2422934"/>
              <a:gd name="connsiteY1" fmla="*/ 0 h 2337903"/>
              <a:gd name="connsiteX2" fmla="*/ 1475339 w 2422934"/>
              <a:gd name="connsiteY2" fmla="*/ 558546 h 2337903"/>
              <a:gd name="connsiteX3" fmla="*/ 2422934 w 2422934"/>
              <a:gd name="connsiteY3" fmla="*/ 2337903 h 2337903"/>
              <a:gd name="connsiteX0" fmla="*/ 2317970 w 2317970"/>
              <a:gd name="connsiteY0" fmla="*/ 2594474 h 2594474"/>
              <a:gd name="connsiteX1" fmla="*/ 0 w 2317970"/>
              <a:gd name="connsiteY1" fmla="*/ 0 h 2594474"/>
              <a:gd name="connsiteX2" fmla="*/ 1475339 w 2317970"/>
              <a:gd name="connsiteY2" fmla="*/ 558546 h 2594474"/>
              <a:gd name="connsiteX3" fmla="*/ 2317970 w 2317970"/>
              <a:gd name="connsiteY3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737903 w 3737903"/>
              <a:gd name="connsiteY0" fmla="*/ 2594474 h 2594474"/>
              <a:gd name="connsiteX1" fmla="*/ 0 w 3737903"/>
              <a:gd name="connsiteY1" fmla="*/ 2303728 h 2594474"/>
              <a:gd name="connsiteX2" fmla="*/ 1419933 w 3737903"/>
              <a:gd name="connsiteY2" fmla="*/ 0 h 2594474"/>
              <a:gd name="connsiteX3" fmla="*/ 2895272 w 3737903"/>
              <a:gd name="connsiteY3" fmla="*/ 558546 h 2594474"/>
              <a:gd name="connsiteX4" fmla="*/ 3737903 w 3737903"/>
              <a:gd name="connsiteY4" fmla="*/ 2594474 h 2594474"/>
              <a:gd name="connsiteX0" fmla="*/ 3825373 w 3825373"/>
              <a:gd name="connsiteY0" fmla="*/ 2594474 h 2594508"/>
              <a:gd name="connsiteX1" fmla="*/ 0 w 3825373"/>
              <a:gd name="connsiteY1" fmla="*/ 2594508 h 2594508"/>
              <a:gd name="connsiteX2" fmla="*/ 1507403 w 3825373"/>
              <a:gd name="connsiteY2" fmla="*/ 0 h 2594508"/>
              <a:gd name="connsiteX3" fmla="*/ 2982742 w 3825373"/>
              <a:gd name="connsiteY3" fmla="*/ 558546 h 2594508"/>
              <a:gd name="connsiteX4" fmla="*/ 3825373 w 3825373"/>
              <a:gd name="connsiteY4" fmla="*/ 2594474 h 2594508"/>
              <a:gd name="connsiteX0" fmla="*/ 3825373 w 3825373"/>
              <a:gd name="connsiteY0" fmla="*/ 3107616 h 3107650"/>
              <a:gd name="connsiteX1" fmla="*/ 0 w 3825373"/>
              <a:gd name="connsiteY1" fmla="*/ 3107650 h 3107650"/>
              <a:gd name="connsiteX2" fmla="*/ 107875 w 3825373"/>
              <a:gd name="connsiteY2" fmla="*/ 0 h 3107650"/>
              <a:gd name="connsiteX3" fmla="*/ 2982742 w 3825373"/>
              <a:gd name="connsiteY3" fmla="*/ 1071688 h 3107650"/>
              <a:gd name="connsiteX4" fmla="*/ 3825373 w 3825373"/>
              <a:gd name="connsiteY4" fmla="*/ 3107616 h 3107650"/>
              <a:gd name="connsiteX0" fmla="*/ 3825373 w 3825373"/>
              <a:gd name="connsiteY0" fmla="*/ 3150378 h 3150412"/>
              <a:gd name="connsiteX1" fmla="*/ 0 w 3825373"/>
              <a:gd name="connsiteY1" fmla="*/ 3150412 h 3150412"/>
              <a:gd name="connsiteX2" fmla="*/ 46647 w 3825373"/>
              <a:gd name="connsiteY2" fmla="*/ 0 h 3150412"/>
              <a:gd name="connsiteX3" fmla="*/ 2982742 w 3825373"/>
              <a:gd name="connsiteY3" fmla="*/ 1114450 h 3150412"/>
              <a:gd name="connsiteX4" fmla="*/ 3825373 w 3825373"/>
              <a:gd name="connsiteY4" fmla="*/ 3150378 h 3150412"/>
              <a:gd name="connsiteX0" fmla="*/ 1656106 w 2982743"/>
              <a:gd name="connsiteY0" fmla="*/ 3150378 h 3150412"/>
              <a:gd name="connsiteX1" fmla="*/ 0 w 2982743"/>
              <a:gd name="connsiteY1" fmla="*/ 3150412 h 3150412"/>
              <a:gd name="connsiteX2" fmla="*/ 46647 w 2982743"/>
              <a:gd name="connsiteY2" fmla="*/ 0 h 3150412"/>
              <a:gd name="connsiteX3" fmla="*/ 2982742 w 2982743"/>
              <a:gd name="connsiteY3" fmla="*/ 1114450 h 3150412"/>
              <a:gd name="connsiteX4" fmla="*/ 1656106 w 2982743"/>
              <a:gd name="connsiteY4" fmla="*/ 3150378 h 3150412"/>
              <a:gd name="connsiteX0" fmla="*/ 1656106 w 2982741"/>
              <a:gd name="connsiteY0" fmla="*/ 3184588 h 3184622"/>
              <a:gd name="connsiteX1" fmla="*/ 0 w 2982741"/>
              <a:gd name="connsiteY1" fmla="*/ 3184622 h 3184622"/>
              <a:gd name="connsiteX2" fmla="*/ 46647 w 2982741"/>
              <a:gd name="connsiteY2" fmla="*/ 0 h 3184622"/>
              <a:gd name="connsiteX3" fmla="*/ 2982742 w 2982741"/>
              <a:gd name="connsiteY3" fmla="*/ 1148660 h 3184622"/>
              <a:gd name="connsiteX4" fmla="*/ 1656106 w 2982741"/>
              <a:gd name="connsiteY4" fmla="*/ 3184588 h 3184622"/>
              <a:gd name="connsiteX0" fmla="*/ 1656106 w 2737826"/>
              <a:gd name="connsiteY0" fmla="*/ 3184588 h 3184622"/>
              <a:gd name="connsiteX1" fmla="*/ 0 w 2737826"/>
              <a:gd name="connsiteY1" fmla="*/ 3184622 h 3184622"/>
              <a:gd name="connsiteX2" fmla="*/ 46647 w 2737826"/>
              <a:gd name="connsiteY2" fmla="*/ 0 h 3184622"/>
              <a:gd name="connsiteX3" fmla="*/ 2737826 w 2737826"/>
              <a:gd name="connsiteY3" fmla="*/ 1319708 h 3184622"/>
              <a:gd name="connsiteX4" fmla="*/ 1656106 w 2737826"/>
              <a:gd name="connsiteY4" fmla="*/ 3184588 h 3184622"/>
              <a:gd name="connsiteX0" fmla="*/ 1656106 w 2982742"/>
              <a:gd name="connsiteY0" fmla="*/ 3184588 h 3184622"/>
              <a:gd name="connsiteX1" fmla="*/ 0 w 2982742"/>
              <a:gd name="connsiteY1" fmla="*/ 3184622 h 3184622"/>
              <a:gd name="connsiteX2" fmla="*/ 46647 w 2982742"/>
              <a:gd name="connsiteY2" fmla="*/ 0 h 3184622"/>
              <a:gd name="connsiteX3" fmla="*/ 2982742 w 2982742"/>
              <a:gd name="connsiteY3" fmla="*/ 1140107 h 3184622"/>
              <a:gd name="connsiteX4" fmla="*/ 1656106 w 2982742"/>
              <a:gd name="connsiteY4" fmla="*/ 3184588 h 3184622"/>
              <a:gd name="connsiteX0" fmla="*/ 1656106 w 2982742"/>
              <a:gd name="connsiteY0" fmla="*/ 3090512 h 3090546"/>
              <a:gd name="connsiteX1" fmla="*/ 0 w 2982742"/>
              <a:gd name="connsiteY1" fmla="*/ 3090546 h 3090546"/>
              <a:gd name="connsiteX2" fmla="*/ 230334 w 2982742"/>
              <a:gd name="connsiteY2" fmla="*/ 0 h 3090546"/>
              <a:gd name="connsiteX3" fmla="*/ 2982742 w 2982742"/>
              <a:gd name="connsiteY3" fmla="*/ 1046031 h 3090546"/>
              <a:gd name="connsiteX4" fmla="*/ 1656106 w 2982742"/>
              <a:gd name="connsiteY4" fmla="*/ 3090512 h 3090546"/>
              <a:gd name="connsiteX0" fmla="*/ 1758159 w 3084795"/>
              <a:gd name="connsiteY0" fmla="*/ 4715463 h 4715497"/>
              <a:gd name="connsiteX1" fmla="*/ 102053 w 3084795"/>
              <a:gd name="connsiteY1" fmla="*/ 4715497 h 4715497"/>
              <a:gd name="connsiteX2" fmla="*/ 0 w 3084795"/>
              <a:gd name="connsiteY2" fmla="*/ 0 h 4715497"/>
              <a:gd name="connsiteX3" fmla="*/ 3084795 w 3084795"/>
              <a:gd name="connsiteY3" fmla="*/ 2670982 h 4715497"/>
              <a:gd name="connsiteX4" fmla="*/ 1758159 w 3084795"/>
              <a:gd name="connsiteY4" fmla="*/ 4715463 h 4715497"/>
              <a:gd name="connsiteX0" fmla="*/ 1758159 w 2516238"/>
              <a:gd name="connsiteY0" fmla="*/ 4715463 h 4715497"/>
              <a:gd name="connsiteX1" fmla="*/ 102053 w 2516238"/>
              <a:gd name="connsiteY1" fmla="*/ 4715497 h 4715497"/>
              <a:gd name="connsiteX2" fmla="*/ 0 w 2516238"/>
              <a:gd name="connsiteY2" fmla="*/ 0 h 4715497"/>
              <a:gd name="connsiteX3" fmla="*/ 2516238 w 2516238"/>
              <a:gd name="connsiteY3" fmla="*/ 19746 h 4715497"/>
              <a:gd name="connsiteX4" fmla="*/ 1758159 w 2516238"/>
              <a:gd name="connsiteY4" fmla="*/ 4715463 h 4715497"/>
              <a:gd name="connsiteX0" fmla="*/ 1766906 w 2524985"/>
              <a:gd name="connsiteY0" fmla="*/ 4706910 h 4706944"/>
              <a:gd name="connsiteX1" fmla="*/ 110800 w 2524985"/>
              <a:gd name="connsiteY1" fmla="*/ 4706944 h 4706944"/>
              <a:gd name="connsiteX2" fmla="*/ 0 w 2524985"/>
              <a:gd name="connsiteY2" fmla="*/ 0 h 4706944"/>
              <a:gd name="connsiteX3" fmla="*/ 2524985 w 2524985"/>
              <a:gd name="connsiteY3" fmla="*/ 11193 h 4706944"/>
              <a:gd name="connsiteX4" fmla="*/ 1766906 w 2524985"/>
              <a:gd name="connsiteY4" fmla="*/ 4706910 h 4706944"/>
              <a:gd name="connsiteX0" fmla="*/ 2335463 w 2524985"/>
              <a:gd name="connsiteY0" fmla="*/ 4527310 h 4706944"/>
              <a:gd name="connsiteX1" fmla="*/ 110800 w 2524985"/>
              <a:gd name="connsiteY1" fmla="*/ 4706944 h 4706944"/>
              <a:gd name="connsiteX2" fmla="*/ 0 w 2524985"/>
              <a:gd name="connsiteY2" fmla="*/ 0 h 4706944"/>
              <a:gd name="connsiteX3" fmla="*/ 2524985 w 2524985"/>
              <a:gd name="connsiteY3" fmla="*/ 11193 h 4706944"/>
              <a:gd name="connsiteX4" fmla="*/ 2335463 w 2524985"/>
              <a:gd name="connsiteY4" fmla="*/ 4527310 h 4706944"/>
              <a:gd name="connsiteX0" fmla="*/ 2335463 w 2524985"/>
              <a:gd name="connsiteY0" fmla="*/ 4527310 h 4852335"/>
              <a:gd name="connsiteX1" fmla="*/ 1877703 w 2524985"/>
              <a:gd name="connsiteY1" fmla="*/ 4852335 h 4852335"/>
              <a:gd name="connsiteX2" fmla="*/ 0 w 2524985"/>
              <a:gd name="connsiteY2" fmla="*/ 0 h 4852335"/>
              <a:gd name="connsiteX3" fmla="*/ 2524985 w 2524985"/>
              <a:gd name="connsiteY3" fmla="*/ 11193 h 4852335"/>
              <a:gd name="connsiteX4" fmla="*/ 2335463 w 2524985"/>
              <a:gd name="connsiteY4" fmla="*/ 4527310 h 4852335"/>
              <a:gd name="connsiteX0" fmla="*/ 2632862 w 2822384"/>
              <a:gd name="connsiteY0" fmla="*/ 4527310 h 4852335"/>
              <a:gd name="connsiteX1" fmla="*/ 2175102 w 2822384"/>
              <a:gd name="connsiteY1" fmla="*/ 4852335 h 4852335"/>
              <a:gd name="connsiteX2" fmla="*/ 0 w 2822384"/>
              <a:gd name="connsiteY2" fmla="*/ 0 h 4852335"/>
              <a:gd name="connsiteX3" fmla="*/ 2822384 w 2822384"/>
              <a:gd name="connsiteY3" fmla="*/ 11193 h 4852335"/>
              <a:gd name="connsiteX4" fmla="*/ 2632862 w 2822384"/>
              <a:gd name="connsiteY4" fmla="*/ 4527310 h 4852335"/>
              <a:gd name="connsiteX0" fmla="*/ 2632862 w 2822384"/>
              <a:gd name="connsiteY0" fmla="*/ 4527310 h 4852335"/>
              <a:gd name="connsiteX1" fmla="*/ 2166355 w 2822384"/>
              <a:gd name="connsiteY1" fmla="*/ 4852335 h 4852335"/>
              <a:gd name="connsiteX2" fmla="*/ 0 w 2822384"/>
              <a:gd name="connsiteY2" fmla="*/ 0 h 4852335"/>
              <a:gd name="connsiteX3" fmla="*/ 2822384 w 2822384"/>
              <a:gd name="connsiteY3" fmla="*/ 11193 h 4852335"/>
              <a:gd name="connsiteX4" fmla="*/ 2632862 w 2822384"/>
              <a:gd name="connsiteY4" fmla="*/ 4527310 h 4852335"/>
              <a:gd name="connsiteX0" fmla="*/ 2632862 w 2822384"/>
              <a:gd name="connsiteY0" fmla="*/ 4527310 h 4826678"/>
              <a:gd name="connsiteX1" fmla="*/ 2166355 w 2822384"/>
              <a:gd name="connsiteY1" fmla="*/ 4826678 h 4826678"/>
              <a:gd name="connsiteX2" fmla="*/ 0 w 2822384"/>
              <a:gd name="connsiteY2" fmla="*/ 0 h 4826678"/>
              <a:gd name="connsiteX3" fmla="*/ 2822384 w 2822384"/>
              <a:gd name="connsiteY3" fmla="*/ 11193 h 4826678"/>
              <a:gd name="connsiteX4" fmla="*/ 2632862 w 2822384"/>
              <a:gd name="connsiteY4" fmla="*/ 4527310 h 4826678"/>
              <a:gd name="connsiteX0" fmla="*/ 2632862 w 2822384"/>
              <a:gd name="connsiteY0" fmla="*/ 4527310 h 4920753"/>
              <a:gd name="connsiteX1" fmla="*/ 2052643 w 2822384"/>
              <a:gd name="connsiteY1" fmla="*/ 4920753 h 4920753"/>
              <a:gd name="connsiteX2" fmla="*/ 0 w 2822384"/>
              <a:gd name="connsiteY2" fmla="*/ 0 h 4920753"/>
              <a:gd name="connsiteX3" fmla="*/ 2822384 w 2822384"/>
              <a:gd name="connsiteY3" fmla="*/ 11193 h 4920753"/>
              <a:gd name="connsiteX4" fmla="*/ 2632862 w 2822384"/>
              <a:gd name="connsiteY4" fmla="*/ 4527310 h 4920753"/>
              <a:gd name="connsiteX0" fmla="*/ 2632862 w 2822384"/>
              <a:gd name="connsiteY0" fmla="*/ 4527310 h 4895096"/>
              <a:gd name="connsiteX1" fmla="*/ 2078884 w 2822384"/>
              <a:gd name="connsiteY1" fmla="*/ 4895096 h 4895096"/>
              <a:gd name="connsiteX2" fmla="*/ 0 w 2822384"/>
              <a:gd name="connsiteY2" fmla="*/ 0 h 4895096"/>
              <a:gd name="connsiteX3" fmla="*/ 2822384 w 2822384"/>
              <a:gd name="connsiteY3" fmla="*/ 11193 h 4895096"/>
              <a:gd name="connsiteX4" fmla="*/ 2632862 w 2822384"/>
              <a:gd name="connsiteY4" fmla="*/ 4527310 h 4895096"/>
              <a:gd name="connsiteX0" fmla="*/ 2632862 w 6364937"/>
              <a:gd name="connsiteY0" fmla="*/ 5970021 h 6337807"/>
              <a:gd name="connsiteX1" fmla="*/ 2078884 w 6364937"/>
              <a:gd name="connsiteY1" fmla="*/ 6337807 h 6337807"/>
              <a:gd name="connsiteX2" fmla="*/ 0 w 6364937"/>
              <a:gd name="connsiteY2" fmla="*/ 1442711 h 6337807"/>
              <a:gd name="connsiteX3" fmla="*/ 6364937 w 6364937"/>
              <a:gd name="connsiteY3" fmla="*/ 0 h 6337807"/>
              <a:gd name="connsiteX4" fmla="*/ 2632862 w 6364937"/>
              <a:gd name="connsiteY4" fmla="*/ 5970021 h 6337807"/>
              <a:gd name="connsiteX0" fmla="*/ 553978 w 4286053"/>
              <a:gd name="connsiteY0" fmla="*/ 5970021 h 6337807"/>
              <a:gd name="connsiteX1" fmla="*/ 0 w 4286053"/>
              <a:gd name="connsiteY1" fmla="*/ 6337807 h 6337807"/>
              <a:gd name="connsiteX2" fmla="*/ 2390855 w 4286053"/>
              <a:gd name="connsiteY2" fmla="*/ 14464 h 6337807"/>
              <a:gd name="connsiteX3" fmla="*/ 4286053 w 4286053"/>
              <a:gd name="connsiteY3" fmla="*/ 0 h 6337807"/>
              <a:gd name="connsiteX4" fmla="*/ 553978 w 4286053"/>
              <a:gd name="connsiteY4" fmla="*/ 5970021 h 6337807"/>
              <a:gd name="connsiteX0" fmla="*/ 3962413 w 7694488"/>
              <a:gd name="connsiteY0" fmla="*/ 5970021 h 6337807"/>
              <a:gd name="connsiteX1" fmla="*/ 3408435 w 7694488"/>
              <a:gd name="connsiteY1" fmla="*/ 6337807 h 6337807"/>
              <a:gd name="connsiteX2" fmla="*/ 0 w 7694488"/>
              <a:gd name="connsiteY2" fmla="*/ 4273547 h 6337807"/>
              <a:gd name="connsiteX3" fmla="*/ 7694488 w 7694488"/>
              <a:gd name="connsiteY3" fmla="*/ 0 h 6337807"/>
              <a:gd name="connsiteX4" fmla="*/ 3962413 w 7694488"/>
              <a:gd name="connsiteY4" fmla="*/ 5970021 h 6337807"/>
              <a:gd name="connsiteX0" fmla="*/ 3962413 w 7694488"/>
              <a:gd name="connsiteY0" fmla="*/ 5970021 h 7612111"/>
              <a:gd name="connsiteX1" fmla="*/ 1274155 w 7694488"/>
              <a:gd name="connsiteY1" fmla="*/ 7612111 h 7612111"/>
              <a:gd name="connsiteX2" fmla="*/ 0 w 7694488"/>
              <a:gd name="connsiteY2" fmla="*/ 4273547 h 7612111"/>
              <a:gd name="connsiteX3" fmla="*/ 7694488 w 7694488"/>
              <a:gd name="connsiteY3" fmla="*/ 0 h 7612111"/>
              <a:gd name="connsiteX4" fmla="*/ 3962413 w 7694488"/>
              <a:gd name="connsiteY4" fmla="*/ 5970021 h 7612111"/>
              <a:gd name="connsiteX0" fmla="*/ 2073053 w 7694488"/>
              <a:gd name="connsiteY0" fmla="*/ 7603524 h 7612111"/>
              <a:gd name="connsiteX1" fmla="*/ 1274155 w 7694488"/>
              <a:gd name="connsiteY1" fmla="*/ 7612111 h 7612111"/>
              <a:gd name="connsiteX2" fmla="*/ 0 w 7694488"/>
              <a:gd name="connsiteY2" fmla="*/ 4273547 h 7612111"/>
              <a:gd name="connsiteX3" fmla="*/ 7694488 w 7694488"/>
              <a:gd name="connsiteY3" fmla="*/ 0 h 7612111"/>
              <a:gd name="connsiteX4" fmla="*/ 2073053 w 7694488"/>
              <a:gd name="connsiteY4" fmla="*/ 7603524 h 7612111"/>
              <a:gd name="connsiteX0" fmla="*/ 2073053 w 2073053"/>
              <a:gd name="connsiteY0" fmla="*/ 3635222 h 3643809"/>
              <a:gd name="connsiteX1" fmla="*/ 1274155 w 2073053"/>
              <a:gd name="connsiteY1" fmla="*/ 3643809 h 3643809"/>
              <a:gd name="connsiteX2" fmla="*/ 0 w 2073053"/>
              <a:gd name="connsiteY2" fmla="*/ 305245 h 3643809"/>
              <a:gd name="connsiteX3" fmla="*/ 1825219 w 2073053"/>
              <a:gd name="connsiteY3" fmla="*/ 0 h 3643809"/>
              <a:gd name="connsiteX4" fmla="*/ 2073053 w 2073053"/>
              <a:gd name="connsiteY4" fmla="*/ 3635222 h 3643809"/>
              <a:gd name="connsiteX0" fmla="*/ 2720334 w 2720334"/>
              <a:gd name="connsiteY0" fmla="*/ 3652327 h 3652327"/>
              <a:gd name="connsiteX1" fmla="*/ 1274155 w 2720334"/>
              <a:gd name="connsiteY1" fmla="*/ 3643809 h 3652327"/>
              <a:gd name="connsiteX2" fmla="*/ 0 w 2720334"/>
              <a:gd name="connsiteY2" fmla="*/ 305245 h 3652327"/>
              <a:gd name="connsiteX3" fmla="*/ 1825219 w 2720334"/>
              <a:gd name="connsiteY3" fmla="*/ 0 h 3652327"/>
              <a:gd name="connsiteX4" fmla="*/ 2720334 w 2720334"/>
              <a:gd name="connsiteY4" fmla="*/ 3652327 h 3652327"/>
              <a:gd name="connsiteX0" fmla="*/ 2720334 w 2720334"/>
              <a:gd name="connsiteY0" fmla="*/ 3421413 h 3421413"/>
              <a:gd name="connsiteX1" fmla="*/ 1274155 w 2720334"/>
              <a:gd name="connsiteY1" fmla="*/ 3412895 h 3421413"/>
              <a:gd name="connsiteX2" fmla="*/ 0 w 2720334"/>
              <a:gd name="connsiteY2" fmla="*/ 74331 h 3421413"/>
              <a:gd name="connsiteX3" fmla="*/ 2306307 w 2720334"/>
              <a:gd name="connsiteY3" fmla="*/ 0 h 3421413"/>
              <a:gd name="connsiteX4" fmla="*/ 2720334 w 2720334"/>
              <a:gd name="connsiteY4" fmla="*/ 3421413 h 3421413"/>
              <a:gd name="connsiteX0" fmla="*/ 1446179 w 1446179"/>
              <a:gd name="connsiteY0" fmla="*/ 3421413 h 3421413"/>
              <a:gd name="connsiteX1" fmla="*/ 0 w 1446179"/>
              <a:gd name="connsiteY1" fmla="*/ 3412895 h 3421413"/>
              <a:gd name="connsiteX2" fmla="*/ 317807 w 1446179"/>
              <a:gd name="connsiteY2" fmla="*/ 1528234 h 3421413"/>
              <a:gd name="connsiteX3" fmla="*/ 1032152 w 1446179"/>
              <a:gd name="connsiteY3" fmla="*/ 0 h 3421413"/>
              <a:gd name="connsiteX4" fmla="*/ 1446179 w 1446179"/>
              <a:gd name="connsiteY4" fmla="*/ 3421413 h 3421413"/>
              <a:gd name="connsiteX0" fmla="*/ 1446179 w 1446179"/>
              <a:gd name="connsiteY0" fmla="*/ 3421413 h 3421413"/>
              <a:gd name="connsiteX1" fmla="*/ 0 w 1446179"/>
              <a:gd name="connsiteY1" fmla="*/ 3412895 h 3421413"/>
              <a:gd name="connsiteX2" fmla="*/ 1032152 w 1446179"/>
              <a:gd name="connsiteY2" fmla="*/ 0 h 3421413"/>
              <a:gd name="connsiteX3" fmla="*/ 1446179 w 1446179"/>
              <a:gd name="connsiteY3" fmla="*/ 3421413 h 3421413"/>
              <a:gd name="connsiteX0" fmla="*/ 2145942 w 2145942"/>
              <a:gd name="connsiteY0" fmla="*/ 3421413 h 3421413"/>
              <a:gd name="connsiteX1" fmla="*/ 0 w 2145942"/>
              <a:gd name="connsiteY1" fmla="*/ 3412895 h 3421413"/>
              <a:gd name="connsiteX2" fmla="*/ 1731915 w 2145942"/>
              <a:gd name="connsiteY2" fmla="*/ 0 h 3421413"/>
              <a:gd name="connsiteX3" fmla="*/ 2145942 w 2145942"/>
              <a:gd name="connsiteY3" fmla="*/ 3421413 h 3421413"/>
              <a:gd name="connsiteX0" fmla="*/ 2145942 w 2145942"/>
              <a:gd name="connsiteY0" fmla="*/ 2275394 h 2275394"/>
              <a:gd name="connsiteX1" fmla="*/ 0 w 2145942"/>
              <a:gd name="connsiteY1" fmla="*/ 2266876 h 2275394"/>
              <a:gd name="connsiteX2" fmla="*/ 1854374 w 2145942"/>
              <a:gd name="connsiteY2" fmla="*/ 0 h 2275394"/>
              <a:gd name="connsiteX3" fmla="*/ 2145942 w 2145942"/>
              <a:gd name="connsiteY3" fmla="*/ 2275394 h 2275394"/>
              <a:gd name="connsiteX0" fmla="*/ 2145942 w 2145942"/>
              <a:gd name="connsiteY0" fmla="*/ 2206975 h 2206975"/>
              <a:gd name="connsiteX1" fmla="*/ 0 w 2145942"/>
              <a:gd name="connsiteY1" fmla="*/ 2198457 h 2206975"/>
              <a:gd name="connsiteX2" fmla="*/ 1889362 w 2145942"/>
              <a:gd name="connsiteY2" fmla="*/ 0 h 2206975"/>
              <a:gd name="connsiteX3" fmla="*/ 2145942 w 2145942"/>
              <a:gd name="connsiteY3" fmla="*/ 2206975 h 2206975"/>
              <a:gd name="connsiteX0" fmla="*/ 2145942 w 2145942"/>
              <a:gd name="connsiteY0" fmla="*/ 2232632 h 2232632"/>
              <a:gd name="connsiteX1" fmla="*/ 0 w 2145942"/>
              <a:gd name="connsiteY1" fmla="*/ 2224114 h 2232632"/>
              <a:gd name="connsiteX2" fmla="*/ 1871867 w 2145942"/>
              <a:gd name="connsiteY2" fmla="*/ 0 h 2232632"/>
              <a:gd name="connsiteX3" fmla="*/ 2145942 w 2145942"/>
              <a:gd name="connsiteY3" fmla="*/ 2232632 h 2232632"/>
              <a:gd name="connsiteX0" fmla="*/ 2093460 w 2093460"/>
              <a:gd name="connsiteY0" fmla="*/ 1702384 h 2224114"/>
              <a:gd name="connsiteX1" fmla="*/ 0 w 2093460"/>
              <a:gd name="connsiteY1" fmla="*/ 2224114 h 2224114"/>
              <a:gd name="connsiteX2" fmla="*/ 1871867 w 2093460"/>
              <a:gd name="connsiteY2" fmla="*/ 0 h 2224114"/>
              <a:gd name="connsiteX3" fmla="*/ 2093460 w 2093460"/>
              <a:gd name="connsiteY3" fmla="*/ 1702384 h 2224114"/>
              <a:gd name="connsiteX0" fmla="*/ 2285894 w 2285894"/>
              <a:gd name="connsiteY0" fmla="*/ 1702384 h 1787942"/>
              <a:gd name="connsiteX1" fmla="*/ 0 w 2285894"/>
              <a:gd name="connsiteY1" fmla="*/ 1787942 h 1787942"/>
              <a:gd name="connsiteX2" fmla="*/ 2064301 w 2285894"/>
              <a:gd name="connsiteY2" fmla="*/ 0 h 1787942"/>
              <a:gd name="connsiteX3" fmla="*/ 2285894 w 2285894"/>
              <a:gd name="connsiteY3" fmla="*/ 1702384 h 178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5894" h="1787942">
                <a:moveTo>
                  <a:pt x="2285894" y="1702384"/>
                </a:moveTo>
                <a:lnTo>
                  <a:pt x="0" y="1787942"/>
                </a:lnTo>
                <a:lnTo>
                  <a:pt x="2064301" y="0"/>
                </a:lnTo>
                <a:lnTo>
                  <a:pt x="2285894" y="1702384"/>
                </a:lnTo>
                <a:close/>
              </a:path>
            </a:pathLst>
          </a:custGeom>
          <a:gradFill flip="none" rotWithShape="1">
            <a:gsLst>
              <a:gs pos="2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8" name="Rectangle 10"/>
          <p:cNvSpPr/>
          <p:nvPr userDrawn="1"/>
        </p:nvSpPr>
        <p:spPr>
          <a:xfrm>
            <a:off x="7199452" y="216915"/>
            <a:ext cx="1575792" cy="1861362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309868"/>
              <a:gd name="connsiteY0" fmla="*/ 4765625 h 4765625"/>
              <a:gd name="connsiteX1" fmla="*/ 1075301 w 1309868"/>
              <a:gd name="connsiteY1" fmla="*/ 0 h 4765625"/>
              <a:gd name="connsiteX2" fmla="*/ 1309868 w 1309868"/>
              <a:gd name="connsiteY2" fmla="*/ 4754049 h 4765625"/>
              <a:gd name="connsiteX3" fmla="*/ 0 w 1309868"/>
              <a:gd name="connsiteY3" fmla="*/ 4765625 h 4765625"/>
              <a:gd name="connsiteX0" fmla="*/ 0 w 2777799"/>
              <a:gd name="connsiteY0" fmla="*/ 5058138 h 5058138"/>
              <a:gd name="connsiteX1" fmla="*/ 1075301 w 2777799"/>
              <a:gd name="connsiteY1" fmla="*/ 292513 h 5058138"/>
              <a:gd name="connsiteX2" fmla="*/ 2777799 w 2777799"/>
              <a:gd name="connsiteY2" fmla="*/ 0 h 5058138"/>
              <a:gd name="connsiteX3" fmla="*/ 0 w 2777799"/>
              <a:gd name="connsiteY3" fmla="*/ 5058138 h 5058138"/>
              <a:gd name="connsiteX0" fmla="*/ 0 w 2777799"/>
              <a:gd name="connsiteY0" fmla="*/ 5060780 h 5060780"/>
              <a:gd name="connsiteX1" fmla="*/ 1057543 w 2777799"/>
              <a:gd name="connsiteY1" fmla="*/ 0 h 5060780"/>
              <a:gd name="connsiteX2" fmla="*/ 2777799 w 2777799"/>
              <a:gd name="connsiteY2" fmla="*/ 2642 h 5060780"/>
              <a:gd name="connsiteX3" fmla="*/ 0 w 2777799"/>
              <a:gd name="connsiteY3" fmla="*/ 5060780 h 5060780"/>
              <a:gd name="connsiteX0" fmla="*/ 806966 w 1720256"/>
              <a:gd name="connsiteY0" fmla="*/ 1860380 h 1860380"/>
              <a:gd name="connsiteX1" fmla="*/ 0 w 1720256"/>
              <a:gd name="connsiteY1" fmla="*/ 0 h 1860380"/>
              <a:gd name="connsiteX2" fmla="*/ 1720256 w 1720256"/>
              <a:gd name="connsiteY2" fmla="*/ 2642 h 1860380"/>
              <a:gd name="connsiteX3" fmla="*/ 806966 w 1720256"/>
              <a:gd name="connsiteY3" fmla="*/ 1860380 h 1860380"/>
              <a:gd name="connsiteX0" fmla="*/ 262410 w 1720256"/>
              <a:gd name="connsiteY0" fmla="*/ 2919464 h 2919464"/>
              <a:gd name="connsiteX1" fmla="*/ 0 w 1720256"/>
              <a:gd name="connsiteY1" fmla="*/ 0 h 2919464"/>
              <a:gd name="connsiteX2" fmla="*/ 1720256 w 1720256"/>
              <a:gd name="connsiteY2" fmla="*/ 2642 h 2919464"/>
              <a:gd name="connsiteX3" fmla="*/ 262410 w 1720256"/>
              <a:gd name="connsiteY3" fmla="*/ 2919464 h 2919464"/>
              <a:gd name="connsiteX0" fmla="*/ 2597872 w 4055718"/>
              <a:gd name="connsiteY0" fmla="*/ 2916822 h 2916822"/>
              <a:gd name="connsiteX1" fmla="*/ 0 w 4055718"/>
              <a:gd name="connsiteY1" fmla="*/ 5910 h 2916822"/>
              <a:gd name="connsiteX2" fmla="*/ 4055718 w 4055718"/>
              <a:gd name="connsiteY2" fmla="*/ 0 h 2916822"/>
              <a:gd name="connsiteX3" fmla="*/ 2597872 w 4055718"/>
              <a:gd name="connsiteY3" fmla="*/ 2916822 h 2916822"/>
              <a:gd name="connsiteX0" fmla="*/ 3078960 w 4055718"/>
              <a:gd name="connsiteY0" fmla="*/ 1899089 h 1899089"/>
              <a:gd name="connsiteX1" fmla="*/ 0 w 4055718"/>
              <a:gd name="connsiteY1" fmla="*/ 5910 h 1899089"/>
              <a:gd name="connsiteX2" fmla="*/ 4055718 w 4055718"/>
              <a:gd name="connsiteY2" fmla="*/ 0 h 1899089"/>
              <a:gd name="connsiteX3" fmla="*/ 3078960 w 4055718"/>
              <a:gd name="connsiteY3" fmla="*/ 1899089 h 1899089"/>
              <a:gd name="connsiteX0" fmla="*/ 3078960 w 3959500"/>
              <a:gd name="connsiteY0" fmla="*/ 1893179 h 1893179"/>
              <a:gd name="connsiteX1" fmla="*/ 0 w 3959500"/>
              <a:gd name="connsiteY1" fmla="*/ 0 h 1893179"/>
              <a:gd name="connsiteX2" fmla="*/ 3959500 w 3959500"/>
              <a:gd name="connsiteY2" fmla="*/ 2642 h 1893179"/>
              <a:gd name="connsiteX3" fmla="*/ 3078960 w 3959500"/>
              <a:gd name="connsiteY3" fmla="*/ 1893179 h 1893179"/>
              <a:gd name="connsiteX0" fmla="*/ 3140191 w 3959500"/>
              <a:gd name="connsiteY0" fmla="*/ 1790551 h 1790551"/>
              <a:gd name="connsiteX1" fmla="*/ 0 w 3959500"/>
              <a:gd name="connsiteY1" fmla="*/ 0 h 1790551"/>
              <a:gd name="connsiteX2" fmla="*/ 3959500 w 3959500"/>
              <a:gd name="connsiteY2" fmla="*/ 2642 h 1790551"/>
              <a:gd name="connsiteX3" fmla="*/ 3140191 w 3959500"/>
              <a:gd name="connsiteY3" fmla="*/ 1790551 h 1790551"/>
              <a:gd name="connsiteX0" fmla="*/ 3140191 w 3950753"/>
              <a:gd name="connsiteY0" fmla="*/ 1790551 h 1790551"/>
              <a:gd name="connsiteX1" fmla="*/ 0 w 3950753"/>
              <a:gd name="connsiteY1" fmla="*/ 0 h 1790551"/>
              <a:gd name="connsiteX2" fmla="*/ 3950753 w 3950753"/>
              <a:gd name="connsiteY2" fmla="*/ 2642 h 1790551"/>
              <a:gd name="connsiteX3" fmla="*/ 3140191 w 3950753"/>
              <a:gd name="connsiteY3" fmla="*/ 1790551 h 1790551"/>
              <a:gd name="connsiteX0" fmla="*/ 3070214 w 3880776"/>
              <a:gd name="connsiteY0" fmla="*/ 1787909 h 1787909"/>
              <a:gd name="connsiteX1" fmla="*/ 0 w 3880776"/>
              <a:gd name="connsiteY1" fmla="*/ 91434 h 1787909"/>
              <a:gd name="connsiteX2" fmla="*/ 3880776 w 3880776"/>
              <a:gd name="connsiteY2" fmla="*/ 0 h 1787909"/>
              <a:gd name="connsiteX3" fmla="*/ 3070214 w 3880776"/>
              <a:gd name="connsiteY3" fmla="*/ 1787909 h 1787909"/>
              <a:gd name="connsiteX0" fmla="*/ 3070214 w 3880776"/>
              <a:gd name="connsiteY0" fmla="*/ 1799103 h 1799103"/>
              <a:gd name="connsiteX1" fmla="*/ 0 w 3880776"/>
              <a:gd name="connsiteY1" fmla="*/ 0 h 1799103"/>
              <a:gd name="connsiteX2" fmla="*/ 3880776 w 3880776"/>
              <a:gd name="connsiteY2" fmla="*/ 11194 h 1799103"/>
              <a:gd name="connsiteX3" fmla="*/ 3070214 w 3880776"/>
              <a:gd name="connsiteY3" fmla="*/ 1799103 h 1799103"/>
              <a:gd name="connsiteX0" fmla="*/ 3070214 w 3854535"/>
              <a:gd name="connsiteY0" fmla="*/ 1799103 h 1799103"/>
              <a:gd name="connsiteX1" fmla="*/ 0 w 3854535"/>
              <a:gd name="connsiteY1" fmla="*/ 0 h 1799103"/>
              <a:gd name="connsiteX2" fmla="*/ 3854535 w 3854535"/>
              <a:gd name="connsiteY2" fmla="*/ 11194 h 1799103"/>
              <a:gd name="connsiteX3" fmla="*/ 3070214 w 3854535"/>
              <a:gd name="connsiteY3" fmla="*/ 1799103 h 1799103"/>
              <a:gd name="connsiteX0" fmla="*/ 3070214 w 3933258"/>
              <a:gd name="connsiteY0" fmla="*/ 1799103 h 1799103"/>
              <a:gd name="connsiteX1" fmla="*/ 0 w 3933258"/>
              <a:gd name="connsiteY1" fmla="*/ 0 h 1799103"/>
              <a:gd name="connsiteX2" fmla="*/ 3933258 w 3933258"/>
              <a:gd name="connsiteY2" fmla="*/ 2641 h 1799103"/>
              <a:gd name="connsiteX3" fmla="*/ 3070214 w 3933258"/>
              <a:gd name="connsiteY3" fmla="*/ 1799103 h 1799103"/>
              <a:gd name="connsiteX0" fmla="*/ 3017732 w 3880776"/>
              <a:gd name="connsiteY0" fmla="*/ 1796462 h 1796462"/>
              <a:gd name="connsiteX1" fmla="*/ 0 w 3880776"/>
              <a:gd name="connsiteY1" fmla="*/ 5911 h 1796462"/>
              <a:gd name="connsiteX2" fmla="*/ 3880776 w 3880776"/>
              <a:gd name="connsiteY2" fmla="*/ 0 h 1796462"/>
              <a:gd name="connsiteX3" fmla="*/ 3017732 w 3880776"/>
              <a:gd name="connsiteY3" fmla="*/ 1796462 h 1796462"/>
              <a:gd name="connsiteX0" fmla="*/ 3245155 w 4108199"/>
              <a:gd name="connsiteY0" fmla="*/ 2945121 h 2945121"/>
              <a:gd name="connsiteX1" fmla="*/ 0 w 4108199"/>
              <a:gd name="connsiteY1" fmla="*/ 0 h 2945121"/>
              <a:gd name="connsiteX2" fmla="*/ 4108199 w 4108199"/>
              <a:gd name="connsiteY2" fmla="*/ 1148659 h 2945121"/>
              <a:gd name="connsiteX3" fmla="*/ 3245155 w 4108199"/>
              <a:gd name="connsiteY3" fmla="*/ 2945121 h 2945121"/>
              <a:gd name="connsiteX0" fmla="*/ 3245155 w 4309381"/>
              <a:gd name="connsiteY0" fmla="*/ 2945121 h 2945121"/>
              <a:gd name="connsiteX1" fmla="*/ 0 w 4309381"/>
              <a:gd name="connsiteY1" fmla="*/ 0 h 2945121"/>
              <a:gd name="connsiteX2" fmla="*/ 4309381 w 4309381"/>
              <a:gd name="connsiteY2" fmla="*/ 866431 h 2945121"/>
              <a:gd name="connsiteX3" fmla="*/ 3245155 w 4309381"/>
              <a:gd name="connsiteY3" fmla="*/ 2945121 h 2945121"/>
              <a:gd name="connsiteX0" fmla="*/ 5291963 w 5291963"/>
              <a:gd name="connsiteY0" fmla="*/ 2047122 h 2047122"/>
              <a:gd name="connsiteX1" fmla="*/ 0 w 5291963"/>
              <a:gd name="connsiteY1" fmla="*/ 0 h 2047122"/>
              <a:gd name="connsiteX2" fmla="*/ 4309381 w 5291963"/>
              <a:gd name="connsiteY2" fmla="*/ 866431 h 2047122"/>
              <a:gd name="connsiteX3" fmla="*/ 5291963 w 5291963"/>
              <a:gd name="connsiteY3" fmla="*/ 2047122 h 2047122"/>
              <a:gd name="connsiteX0" fmla="*/ 3761231 w 4309381"/>
              <a:gd name="connsiteY0" fmla="*/ 1448456 h 1448456"/>
              <a:gd name="connsiteX1" fmla="*/ 0 w 4309381"/>
              <a:gd name="connsiteY1" fmla="*/ 0 h 1448456"/>
              <a:gd name="connsiteX2" fmla="*/ 4309381 w 4309381"/>
              <a:gd name="connsiteY2" fmla="*/ 866431 h 1448456"/>
              <a:gd name="connsiteX3" fmla="*/ 3761231 w 4309381"/>
              <a:gd name="connsiteY3" fmla="*/ 1448456 h 1448456"/>
              <a:gd name="connsiteX0" fmla="*/ 3761231 w 4834203"/>
              <a:gd name="connsiteY0" fmla="*/ 1448456 h 1448456"/>
              <a:gd name="connsiteX1" fmla="*/ 0 w 4834203"/>
              <a:gd name="connsiteY1" fmla="*/ 0 h 1448456"/>
              <a:gd name="connsiteX2" fmla="*/ 4834203 w 4834203"/>
              <a:gd name="connsiteY2" fmla="*/ 977611 h 1448456"/>
              <a:gd name="connsiteX3" fmla="*/ 3761231 w 4834203"/>
              <a:gd name="connsiteY3" fmla="*/ 1448456 h 1448456"/>
              <a:gd name="connsiteX0" fmla="*/ 3761231 w 4877937"/>
              <a:gd name="connsiteY0" fmla="*/ 1448456 h 1448456"/>
              <a:gd name="connsiteX1" fmla="*/ 0 w 4877937"/>
              <a:gd name="connsiteY1" fmla="*/ 0 h 1448456"/>
              <a:gd name="connsiteX2" fmla="*/ 4877937 w 4877937"/>
              <a:gd name="connsiteY2" fmla="*/ 986163 h 1448456"/>
              <a:gd name="connsiteX3" fmla="*/ 3761231 w 4877937"/>
              <a:gd name="connsiteY3" fmla="*/ 1448456 h 1448456"/>
              <a:gd name="connsiteX0" fmla="*/ 323644 w 1440350"/>
              <a:gd name="connsiteY0" fmla="*/ 2628683 h 2628683"/>
              <a:gd name="connsiteX1" fmla="*/ 0 w 1440350"/>
              <a:gd name="connsiteY1" fmla="*/ 0 h 2628683"/>
              <a:gd name="connsiteX2" fmla="*/ 1440350 w 1440350"/>
              <a:gd name="connsiteY2" fmla="*/ 2166390 h 2628683"/>
              <a:gd name="connsiteX3" fmla="*/ 323644 w 1440350"/>
              <a:gd name="connsiteY3" fmla="*/ 2628683 h 2628683"/>
              <a:gd name="connsiteX0" fmla="*/ 323644 w 2061389"/>
              <a:gd name="connsiteY0" fmla="*/ 2628683 h 2628683"/>
              <a:gd name="connsiteX1" fmla="*/ 0 w 2061389"/>
              <a:gd name="connsiteY1" fmla="*/ 0 h 2628683"/>
              <a:gd name="connsiteX2" fmla="*/ 2061389 w 2061389"/>
              <a:gd name="connsiteY2" fmla="*/ 1208525 h 2628683"/>
              <a:gd name="connsiteX3" fmla="*/ 323644 w 2061389"/>
              <a:gd name="connsiteY3" fmla="*/ 2628683 h 2628683"/>
              <a:gd name="connsiteX0" fmla="*/ 1521988 w 2061389"/>
              <a:gd name="connsiteY0" fmla="*/ 3099062 h 3099062"/>
              <a:gd name="connsiteX1" fmla="*/ 0 w 2061389"/>
              <a:gd name="connsiteY1" fmla="*/ 0 h 3099062"/>
              <a:gd name="connsiteX2" fmla="*/ 2061389 w 2061389"/>
              <a:gd name="connsiteY2" fmla="*/ 1208525 h 3099062"/>
              <a:gd name="connsiteX3" fmla="*/ 1521988 w 2061389"/>
              <a:gd name="connsiteY3" fmla="*/ 3099062 h 3099062"/>
              <a:gd name="connsiteX0" fmla="*/ 2108040 w 2647441"/>
              <a:gd name="connsiteY0" fmla="*/ 3116166 h 3116166"/>
              <a:gd name="connsiteX1" fmla="*/ 0 w 2647441"/>
              <a:gd name="connsiteY1" fmla="*/ 0 h 3116166"/>
              <a:gd name="connsiteX2" fmla="*/ 2647441 w 2647441"/>
              <a:gd name="connsiteY2" fmla="*/ 1225629 h 3116166"/>
              <a:gd name="connsiteX3" fmla="*/ 2108040 w 2647441"/>
              <a:gd name="connsiteY3" fmla="*/ 3116166 h 3116166"/>
              <a:gd name="connsiteX0" fmla="*/ 2020569 w 2559970"/>
              <a:gd name="connsiteY0" fmla="*/ 2534604 h 2534604"/>
              <a:gd name="connsiteX1" fmla="*/ 0 w 2559970"/>
              <a:gd name="connsiteY1" fmla="*/ 0 h 2534604"/>
              <a:gd name="connsiteX2" fmla="*/ 2559970 w 2559970"/>
              <a:gd name="connsiteY2" fmla="*/ 644067 h 2534604"/>
              <a:gd name="connsiteX3" fmla="*/ 2020569 w 2559970"/>
              <a:gd name="connsiteY3" fmla="*/ 2534604 h 2534604"/>
              <a:gd name="connsiteX0" fmla="*/ 1775652 w 2559970"/>
              <a:gd name="connsiteY0" fmla="*/ 2688546 h 2688546"/>
              <a:gd name="connsiteX1" fmla="*/ 0 w 2559970"/>
              <a:gd name="connsiteY1" fmla="*/ 0 h 2688546"/>
              <a:gd name="connsiteX2" fmla="*/ 2559970 w 2559970"/>
              <a:gd name="connsiteY2" fmla="*/ 644067 h 2688546"/>
              <a:gd name="connsiteX3" fmla="*/ 1775652 w 2559970"/>
              <a:gd name="connsiteY3" fmla="*/ 2688546 h 2688546"/>
              <a:gd name="connsiteX0" fmla="*/ 1775652 w 2892358"/>
              <a:gd name="connsiteY0" fmla="*/ 2688546 h 2688546"/>
              <a:gd name="connsiteX1" fmla="*/ 0 w 2892358"/>
              <a:gd name="connsiteY1" fmla="*/ 0 h 2688546"/>
              <a:gd name="connsiteX2" fmla="*/ 2892358 w 2892358"/>
              <a:gd name="connsiteY2" fmla="*/ 1268391 h 2688546"/>
              <a:gd name="connsiteX3" fmla="*/ 1775652 w 2892358"/>
              <a:gd name="connsiteY3" fmla="*/ 2688546 h 2688546"/>
              <a:gd name="connsiteX0" fmla="*/ 2536643 w 2892358"/>
              <a:gd name="connsiteY0" fmla="*/ 2500393 h 2500393"/>
              <a:gd name="connsiteX1" fmla="*/ 0 w 2892358"/>
              <a:gd name="connsiteY1" fmla="*/ 0 h 2500393"/>
              <a:gd name="connsiteX2" fmla="*/ 2892358 w 2892358"/>
              <a:gd name="connsiteY2" fmla="*/ 1268391 h 2500393"/>
              <a:gd name="connsiteX3" fmla="*/ 2536643 w 2892358"/>
              <a:gd name="connsiteY3" fmla="*/ 2500393 h 2500393"/>
              <a:gd name="connsiteX0" fmla="*/ 2396690 w 2752405"/>
              <a:gd name="connsiteY0" fmla="*/ 2517498 h 2517498"/>
              <a:gd name="connsiteX1" fmla="*/ 0 w 2752405"/>
              <a:gd name="connsiteY1" fmla="*/ 0 h 2517498"/>
              <a:gd name="connsiteX2" fmla="*/ 2752405 w 2752405"/>
              <a:gd name="connsiteY2" fmla="*/ 1285496 h 2517498"/>
              <a:gd name="connsiteX3" fmla="*/ 2396690 w 2752405"/>
              <a:gd name="connsiteY3" fmla="*/ 2517498 h 2517498"/>
              <a:gd name="connsiteX0" fmla="*/ 2396690 w 2621200"/>
              <a:gd name="connsiteY0" fmla="*/ 2517498 h 2517498"/>
              <a:gd name="connsiteX1" fmla="*/ 0 w 2621200"/>
              <a:gd name="connsiteY1" fmla="*/ 0 h 2517498"/>
              <a:gd name="connsiteX2" fmla="*/ 2621200 w 2621200"/>
              <a:gd name="connsiteY2" fmla="*/ 1875609 h 2517498"/>
              <a:gd name="connsiteX3" fmla="*/ 2396690 w 2621200"/>
              <a:gd name="connsiteY3" fmla="*/ 2517498 h 2517498"/>
              <a:gd name="connsiteX0" fmla="*/ 2396690 w 2396691"/>
              <a:gd name="connsiteY0" fmla="*/ 2745772 h 2745772"/>
              <a:gd name="connsiteX1" fmla="*/ 0 w 2396691"/>
              <a:gd name="connsiteY1" fmla="*/ 228274 h 2745772"/>
              <a:gd name="connsiteX2" fmla="*/ 1833967 w 2396691"/>
              <a:gd name="connsiteY2" fmla="*/ 0 h 2745772"/>
              <a:gd name="connsiteX3" fmla="*/ 2396690 w 2396691"/>
              <a:gd name="connsiteY3" fmla="*/ 2745772 h 2745772"/>
              <a:gd name="connsiteX0" fmla="*/ 2386675 w 2386675"/>
              <a:gd name="connsiteY0" fmla="*/ 2760460 h 2760460"/>
              <a:gd name="connsiteX1" fmla="*/ 0 w 2386675"/>
              <a:gd name="connsiteY1" fmla="*/ 228274 h 2760460"/>
              <a:gd name="connsiteX2" fmla="*/ 1833967 w 2386675"/>
              <a:gd name="connsiteY2" fmla="*/ 0 h 2760460"/>
              <a:gd name="connsiteX3" fmla="*/ 2386675 w 2386675"/>
              <a:gd name="connsiteY3" fmla="*/ 2760460 h 2760460"/>
              <a:gd name="connsiteX0" fmla="*/ 2381668 w 2381668"/>
              <a:gd name="connsiteY0" fmla="*/ 2750668 h 2750668"/>
              <a:gd name="connsiteX1" fmla="*/ 0 w 2381668"/>
              <a:gd name="connsiteY1" fmla="*/ 228274 h 2750668"/>
              <a:gd name="connsiteX2" fmla="*/ 1833967 w 2381668"/>
              <a:gd name="connsiteY2" fmla="*/ 0 h 2750668"/>
              <a:gd name="connsiteX3" fmla="*/ 2381668 w 2381668"/>
              <a:gd name="connsiteY3" fmla="*/ 2750668 h 275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668" h="2750668">
                <a:moveTo>
                  <a:pt x="2381668" y="2750668"/>
                </a:moveTo>
                <a:lnTo>
                  <a:pt x="0" y="228274"/>
                </a:lnTo>
                <a:lnTo>
                  <a:pt x="1833967" y="0"/>
                </a:lnTo>
                <a:lnTo>
                  <a:pt x="2381668" y="2750668"/>
                </a:lnTo>
                <a:close/>
              </a:path>
            </a:pathLst>
          </a:custGeom>
          <a:gradFill flip="none" rotWithShape="1">
            <a:gsLst>
              <a:gs pos="2000">
                <a:schemeClr val="bg2">
                  <a:lumMod val="20000"/>
                  <a:lumOff val="8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4762983" y="-2"/>
            <a:ext cx="4378933" cy="4532684"/>
          </a:xfrm>
          <a:custGeom>
            <a:avLst/>
            <a:gdLst>
              <a:gd name="connsiteX0" fmla="*/ 0 w 1879833"/>
              <a:gd name="connsiteY0" fmla="*/ 0 h 2823923"/>
              <a:gd name="connsiteX1" fmla="*/ 1879833 w 1879833"/>
              <a:gd name="connsiteY1" fmla="*/ 0 h 2823923"/>
              <a:gd name="connsiteX2" fmla="*/ 1879833 w 1879833"/>
              <a:gd name="connsiteY2" fmla="*/ 2823923 h 2823923"/>
              <a:gd name="connsiteX3" fmla="*/ 0 w 1879833"/>
              <a:gd name="connsiteY3" fmla="*/ 2823923 h 2823923"/>
              <a:gd name="connsiteX4" fmla="*/ 0 w 1879833"/>
              <a:gd name="connsiteY4" fmla="*/ 0 h 2823923"/>
              <a:gd name="connsiteX0" fmla="*/ 769717 w 2649550"/>
              <a:gd name="connsiteY0" fmla="*/ 0 h 4357568"/>
              <a:gd name="connsiteX1" fmla="*/ 2649550 w 2649550"/>
              <a:gd name="connsiteY1" fmla="*/ 0 h 4357568"/>
              <a:gd name="connsiteX2" fmla="*/ 2649550 w 2649550"/>
              <a:gd name="connsiteY2" fmla="*/ 2823923 h 4357568"/>
              <a:gd name="connsiteX3" fmla="*/ 0 w 2649550"/>
              <a:gd name="connsiteY3" fmla="*/ 4357568 h 4357568"/>
              <a:gd name="connsiteX4" fmla="*/ 769717 w 2649550"/>
              <a:gd name="connsiteY4" fmla="*/ 0 h 4357568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2823923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  <a:gd name="connsiteX0" fmla="*/ 2883844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2883844 w 4763677"/>
              <a:gd name="connsiteY4" fmla="*/ 0 h 5162497"/>
              <a:gd name="connsiteX0" fmla="*/ 1703661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1703661 w 4763677"/>
              <a:gd name="connsiteY4" fmla="*/ 0 h 5162497"/>
              <a:gd name="connsiteX0" fmla="*/ 1703661 w 4773391"/>
              <a:gd name="connsiteY0" fmla="*/ 0 h 5162497"/>
              <a:gd name="connsiteX1" fmla="*/ 4763677 w 4773391"/>
              <a:gd name="connsiteY1" fmla="*/ 0 h 5162497"/>
              <a:gd name="connsiteX2" fmla="*/ 4773391 w 4773391"/>
              <a:gd name="connsiteY2" fmla="*/ 1130320 h 5162497"/>
              <a:gd name="connsiteX3" fmla="*/ 0 w 4773391"/>
              <a:gd name="connsiteY3" fmla="*/ 5162497 h 5162497"/>
              <a:gd name="connsiteX4" fmla="*/ 1703661 w 4773391"/>
              <a:gd name="connsiteY4" fmla="*/ 0 h 5162497"/>
              <a:gd name="connsiteX0" fmla="*/ 1703661 w 4768535"/>
              <a:gd name="connsiteY0" fmla="*/ 0 h 5162497"/>
              <a:gd name="connsiteX1" fmla="*/ 4763677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3243524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722604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722604 w 3787478"/>
              <a:gd name="connsiteY4" fmla="*/ 0 h 4950038"/>
              <a:gd name="connsiteX0" fmla="*/ 1761942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1761942 w 3787478"/>
              <a:gd name="connsiteY4" fmla="*/ 0 h 4950038"/>
              <a:gd name="connsiteX0" fmla="*/ 2621581 w 4647117"/>
              <a:gd name="connsiteY0" fmla="*/ 0 h 5235340"/>
              <a:gd name="connsiteX1" fmla="*/ 3122106 w 4647117"/>
              <a:gd name="connsiteY1" fmla="*/ 0 h 5235340"/>
              <a:gd name="connsiteX2" fmla="*/ 4647117 w 4647117"/>
              <a:gd name="connsiteY2" fmla="*/ 3631268 h 5235340"/>
              <a:gd name="connsiteX3" fmla="*/ 0 w 4647117"/>
              <a:gd name="connsiteY3" fmla="*/ 5235340 h 5235340"/>
              <a:gd name="connsiteX4" fmla="*/ 2621581 w 4647117"/>
              <a:gd name="connsiteY4" fmla="*/ 0 h 5235340"/>
              <a:gd name="connsiteX0" fmla="*/ 2720155 w 4745691"/>
              <a:gd name="connsiteY0" fmla="*/ 0 h 3631268"/>
              <a:gd name="connsiteX1" fmla="*/ 3220680 w 4745691"/>
              <a:gd name="connsiteY1" fmla="*/ 0 h 3631268"/>
              <a:gd name="connsiteX2" fmla="*/ 4745691 w 4745691"/>
              <a:gd name="connsiteY2" fmla="*/ 3631268 h 3631268"/>
              <a:gd name="connsiteX3" fmla="*/ 0 w 4745691"/>
              <a:gd name="connsiteY3" fmla="*/ 2471605 h 3631268"/>
              <a:gd name="connsiteX4" fmla="*/ 2720155 w 4745691"/>
              <a:gd name="connsiteY4" fmla="*/ 0 h 3631268"/>
              <a:gd name="connsiteX0" fmla="*/ 1135911 w 4745691"/>
              <a:gd name="connsiteY0" fmla="*/ 8886 h 3631268"/>
              <a:gd name="connsiteX1" fmla="*/ 3220680 w 4745691"/>
              <a:gd name="connsiteY1" fmla="*/ 0 h 3631268"/>
              <a:gd name="connsiteX2" fmla="*/ 4745691 w 4745691"/>
              <a:gd name="connsiteY2" fmla="*/ 3631268 h 3631268"/>
              <a:gd name="connsiteX3" fmla="*/ 0 w 4745691"/>
              <a:gd name="connsiteY3" fmla="*/ 2471605 h 3631268"/>
              <a:gd name="connsiteX4" fmla="*/ 1135911 w 4745691"/>
              <a:gd name="connsiteY4" fmla="*/ 8886 h 3631268"/>
              <a:gd name="connsiteX0" fmla="*/ 1135911 w 4745691"/>
              <a:gd name="connsiteY0" fmla="*/ 0 h 3622382"/>
              <a:gd name="connsiteX1" fmla="*/ 1939203 w 4745691"/>
              <a:gd name="connsiteY1" fmla="*/ 0 h 3622382"/>
              <a:gd name="connsiteX2" fmla="*/ 4745691 w 4745691"/>
              <a:gd name="connsiteY2" fmla="*/ 3622382 h 3622382"/>
              <a:gd name="connsiteX3" fmla="*/ 0 w 4745691"/>
              <a:gd name="connsiteY3" fmla="*/ 2462719 h 3622382"/>
              <a:gd name="connsiteX4" fmla="*/ 1135911 w 4745691"/>
              <a:gd name="connsiteY4" fmla="*/ 0 h 3622382"/>
              <a:gd name="connsiteX0" fmla="*/ 1495006 w 5104786"/>
              <a:gd name="connsiteY0" fmla="*/ 0 h 3622382"/>
              <a:gd name="connsiteX1" fmla="*/ 2298298 w 5104786"/>
              <a:gd name="connsiteY1" fmla="*/ 0 h 3622382"/>
              <a:gd name="connsiteX2" fmla="*/ 5104786 w 5104786"/>
              <a:gd name="connsiteY2" fmla="*/ 3622382 h 3622382"/>
              <a:gd name="connsiteX3" fmla="*/ 0 w 5104786"/>
              <a:gd name="connsiteY3" fmla="*/ 2640451 h 3622382"/>
              <a:gd name="connsiteX4" fmla="*/ 1495006 w 5104786"/>
              <a:gd name="connsiteY4" fmla="*/ 0 h 3622382"/>
              <a:gd name="connsiteX0" fmla="*/ 1495006 w 7051029"/>
              <a:gd name="connsiteY0" fmla="*/ 0 h 3622382"/>
              <a:gd name="connsiteX1" fmla="*/ 7051029 w 7051029"/>
              <a:gd name="connsiteY1" fmla="*/ 1501837 h 3622382"/>
              <a:gd name="connsiteX2" fmla="*/ 5104786 w 7051029"/>
              <a:gd name="connsiteY2" fmla="*/ 3622382 h 3622382"/>
              <a:gd name="connsiteX3" fmla="*/ 0 w 7051029"/>
              <a:gd name="connsiteY3" fmla="*/ 2640451 h 3622382"/>
              <a:gd name="connsiteX4" fmla="*/ 1495006 w 7051029"/>
              <a:gd name="connsiteY4" fmla="*/ 0 h 3622382"/>
              <a:gd name="connsiteX0" fmla="*/ 1495006 w 7294563"/>
              <a:gd name="connsiteY0" fmla="*/ 0 h 3604608"/>
              <a:gd name="connsiteX1" fmla="*/ 7051029 w 7294563"/>
              <a:gd name="connsiteY1" fmla="*/ 1501837 h 3604608"/>
              <a:gd name="connsiteX2" fmla="*/ 7294563 w 7294563"/>
              <a:gd name="connsiteY2" fmla="*/ 3604608 h 3604608"/>
              <a:gd name="connsiteX3" fmla="*/ 0 w 7294563"/>
              <a:gd name="connsiteY3" fmla="*/ 2640451 h 3604608"/>
              <a:gd name="connsiteX4" fmla="*/ 1495006 w 7294563"/>
              <a:gd name="connsiteY4" fmla="*/ 0 h 3604608"/>
              <a:gd name="connsiteX0" fmla="*/ 0 w 5799557"/>
              <a:gd name="connsiteY0" fmla="*/ 0 h 4168947"/>
              <a:gd name="connsiteX1" fmla="*/ 5556023 w 5799557"/>
              <a:gd name="connsiteY1" fmla="*/ 1501837 h 4168947"/>
              <a:gd name="connsiteX2" fmla="*/ 5799557 w 5799557"/>
              <a:gd name="connsiteY2" fmla="*/ 3604608 h 4168947"/>
              <a:gd name="connsiteX3" fmla="*/ 3567533 w 5799557"/>
              <a:gd name="connsiteY3" fmla="*/ 4168947 h 4168947"/>
              <a:gd name="connsiteX4" fmla="*/ 0 w 5799557"/>
              <a:gd name="connsiteY4" fmla="*/ 0 h 4168947"/>
              <a:gd name="connsiteX0" fmla="*/ 1368269 w 2232025"/>
              <a:gd name="connsiteY0" fmla="*/ 0 h 2915936"/>
              <a:gd name="connsiteX1" fmla="*/ 1988491 w 2232025"/>
              <a:gd name="connsiteY1" fmla="*/ 248826 h 2915936"/>
              <a:gd name="connsiteX2" fmla="*/ 2232025 w 2232025"/>
              <a:gd name="connsiteY2" fmla="*/ 2351597 h 2915936"/>
              <a:gd name="connsiteX3" fmla="*/ 1 w 2232025"/>
              <a:gd name="connsiteY3" fmla="*/ 2915936 h 2915936"/>
              <a:gd name="connsiteX4" fmla="*/ 1368269 w 2232025"/>
              <a:gd name="connsiteY4" fmla="*/ 0 h 2915936"/>
              <a:gd name="connsiteX0" fmla="*/ 1368268 w 2232024"/>
              <a:gd name="connsiteY0" fmla="*/ 204391 h 3120327"/>
              <a:gd name="connsiteX1" fmla="*/ 1946244 w 2232024"/>
              <a:gd name="connsiteY1" fmla="*/ 0 h 3120327"/>
              <a:gd name="connsiteX2" fmla="*/ 2232024 w 2232024"/>
              <a:gd name="connsiteY2" fmla="*/ 2555988 h 3120327"/>
              <a:gd name="connsiteX3" fmla="*/ 0 w 2232024"/>
              <a:gd name="connsiteY3" fmla="*/ 3120327 h 3120327"/>
              <a:gd name="connsiteX4" fmla="*/ 1368268 w 2232024"/>
              <a:gd name="connsiteY4" fmla="*/ 204391 h 3120327"/>
              <a:gd name="connsiteX0" fmla="*/ 326187 w 1189943"/>
              <a:gd name="connsiteY0" fmla="*/ 204391 h 3120327"/>
              <a:gd name="connsiteX1" fmla="*/ 904163 w 1189943"/>
              <a:gd name="connsiteY1" fmla="*/ 0 h 3120327"/>
              <a:gd name="connsiteX2" fmla="*/ 1189943 w 1189943"/>
              <a:gd name="connsiteY2" fmla="*/ 2555988 h 3120327"/>
              <a:gd name="connsiteX3" fmla="*/ 0 w 1189943"/>
              <a:gd name="connsiteY3" fmla="*/ 3120327 h 3120327"/>
              <a:gd name="connsiteX4" fmla="*/ 326187 w 1189943"/>
              <a:gd name="connsiteY4" fmla="*/ 204391 h 3120327"/>
              <a:gd name="connsiteX0" fmla="*/ 0 w 3511205"/>
              <a:gd name="connsiteY0" fmla="*/ 3128083 h 3128083"/>
              <a:gd name="connsiteX1" fmla="*/ 3225425 w 3511205"/>
              <a:gd name="connsiteY1" fmla="*/ 0 h 3128083"/>
              <a:gd name="connsiteX2" fmla="*/ 3511205 w 3511205"/>
              <a:gd name="connsiteY2" fmla="*/ 2555988 h 3128083"/>
              <a:gd name="connsiteX3" fmla="*/ 2321262 w 3511205"/>
              <a:gd name="connsiteY3" fmla="*/ 3120327 h 3128083"/>
              <a:gd name="connsiteX4" fmla="*/ 0 w 3511205"/>
              <a:gd name="connsiteY4" fmla="*/ 3128083 h 3128083"/>
              <a:gd name="connsiteX0" fmla="*/ 0 w 3511205"/>
              <a:gd name="connsiteY0" fmla="*/ 2737072 h 2737072"/>
              <a:gd name="connsiteX1" fmla="*/ 3288795 w 3511205"/>
              <a:gd name="connsiteY1" fmla="*/ 0 h 2737072"/>
              <a:gd name="connsiteX2" fmla="*/ 3511205 w 3511205"/>
              <a:gd name="connsiteY2" fmla="*/ 2164977 h 2737072"/>
              <a:gd name="connsiteX3" fmla="*/ 2321262 w 3511205"/>
              <a:gd name="connsiteY3" fmla="*/ 2729316 h 2737072"/>
              <a:gd name="connsiteX4" fmla="*/ 0 w 3511205"/>
              <a:gd name="connsiteY4" fmla="*/ 2737072 h 2737072"/>
              <a:gd name="connsiteX0" fmla="*/ 0 w 3511205"/>
              <a:gd name="connsiteY0" fmla="*/ 3136969 h 3136969"/>
              <a:gd name="connsiteX1" fmla="*/ 3260632 w 3511205"/>
              <a:gd name="connsiteY1" fmla="*/ 0 h 3136969"/>
              <a:gd name="connsiteX2" fmla="*/ 3511205 w 3511205"/>
              <a:gd name="connsiteY2" fmla="*/ 2564874 h 3136969"/>
              <a:gd name="connsiteX3" fmla="*/ 2321262 w 3511205"/>
              <a:gd name="connsiteY3" fmla="*/ 3129213 h 3136969"/>
              <a:gd name="connsiteX4" fmla="*/ 0 w 3511205"/>
              <a:gd name="connsiteY4" fmla="*/ 3136969 h 3136969"/>
              <a:gd name="connsiteX0" fmla="*/ 0 w 3567534"/>
              <a:gd name="connsiteY0" fmla="*/ 3136969 h 3136969"/>
              <a:gd name="connsiteX1" fmla="*/ 3260632 w 3567534"/>
              <a:gd name="connsiteY1" fmla="*/ 0 h 3136969"/>
              <a:gd name="connsiteX2" fmla="*/ 3567534 w 3567534"/>
              <a:gd name="connsiteY2" fmla="*/ 3115843 h 3136969"/>
              <a:gd name="connsiteX3" fmla="*/ 2321262 w 3567534"/>
              <a:gd name="connsiteY3" fmla="*/ 3129213 h 3136969"/>
              <a:gd name="connsiteX4" fmla="*/ 0 w 3567534"/>
              <a:gd name="connsiteY4" fmla="*/ 3136969 h 3136969"/>
              <a:gd name="connsiteX0" fmla="*/ 0 w 3412629"/>
              <a:gd name="connsiteY0" fmla="*/ 3136969 h 3136969"/>
              <a:gd name="connsiteX1" fmla="*/ 3260632 w 3412629"/>
              <a:gd name="connsiteY1" fmla="*/ 0 h 3136969"/>
              <a:gd name="connsiteX2" fmla="*/ 3412629 w 3412629"/>
              <a:gd name="connsiteY2" fmla="*/ 1845060 h 3136969"/>
              <a:gd name="connsiteX3" fmla="*/ 2321262 w 3412629"/>
              <a:gd name="connsiteY3" fmla="*/ 3129213 h 3136969"/>
              <a:gd name="connsiteX4" fmla="*/ 0 w 3412629"/>
              <a:gd name="connsiteY4" fmla="*/ 3136969 h 3136969"/>
              <a:gd name="connsiteX0" fmla="*/ 0 w 3370383"/>
              <a:gd name="connsiteY0" fmla="*/ 3136969 h 3136969"/>
              <a:gd name="connsiteX1" fmla="*/ 3260632 w 3370383"/>
              <a:gd name="connsiteY1" fmla="*/ 0 h 3136969"/>
              <a:gd name="connsiteX2" fmla="*/ 3370383 w 3370383"/>
              <a:gd name="connsiteY2" fmla="*/ 1338523 h 3136969"/>
              <a:gd name="connsiteX3" fmla="*/ 2321262 w 3370383"/>
              <a:gd name="connsiteY3" fmla="*/ 3129213 h 3136969"/>
              <a:gd name="connsiteX4" fmla="*/ 0 w 3370383"/>
              <a:gd name="connsiteY4" fmla="*/ 3136969 h 3136969"/>
              <a:gd name="connsiteX0" fmla="*/ 0 w 4194190"/>
              <a:gd name="connsiteY0" fmla="*/ 3136969 h 3136969"/>
              <a:gd name="connsiteX1" fmla="*/ 3260632 w 4194190"/>
              <a:gd name="connsiteY1" fmla="*/ 0 h 3136969"/>
              <a:gd name="connsiteX2" fmla="*/ 4194190 w 4194190"/>
              <a:gd name="connsiteY2" fmla="*/ 1338523 h 3136969"/>
              <a:gd name="connsiteX3" fmla="*/ 2321262 w 4194190"/>
              <a:gd name="connsiteY3" fmla="*/ 3129213 h 3136969"/>
              <a:gd name="connsiteX4" fmla="*/ 0 w 4194190"/>
              <a:gd name="connsiteY4" fmla="*/ 3136969 h 3136969"/>
              <a:gd name="connsiteX0" fmla="*/ 0 w 4194190"/>
              <a:gd name="connsiteY0" fmla="*/ 2426041 h 2426041"/>
              <a:gd name="connsiteX1" fmla="*/ 3359208 w 4194190"/>
              <a:gd name="connsiteY1" fmla="*/ 0 h 2426041"/>
              <a:gd name="connsiteX2" fmla="*/ 4194190 w 4194190"/>
              <a:gd name="connsiteY2" fmla="*/ 627595 h 2426041"/>
              <a:gd name="connsiteX3" fmla="*/ 2321262 w 4194190"/>
              <a:gd name="connsiteY3" fmla="*/ 2418285 h 2426041"/>
              <a:gd name="connsiteX4" fmla="*/ 0 w 4194190"/>
              <a:gd name="connsiteY4" fmla="*/ 2426041 h 2426041"/>
              <a:gd name="connsiteX0" fmla="*/ 0 w 4194190"/>
              <a:gd name="connsiteY0" fmla="*/ 2710412 h 2710412"/>
              <a:gd name="connsiteX1" fmla="*/ 3197263 w 4194190"/>
              <a:gd name="connsiteY1" fmla="*/ 0 h 2710412"/>
              <a:gd name="connsiteX2" fmla="*/ 4194190 w 4194190"/>
              <a:gd name="connsiteY2" fmla="*/ 911966 h 2710412"/>
              <a:gd name="connsiteX3" fmla="*/ 2321262 w 4194190"/>
              <a:gd name="connsiteY3" fmla="*/ 2702656 h 2710412"/>
              <a:gd name="connsiteX4" fmla="*/ 0 w 4194190"/>
              <a:gd name="connsiteY4" fmla="*/ 2710412 h 2710412"/>
              <a:gd name="connsiteX0" fmla="*/ 0 w 4482876"/>
              <a:gd name="connsiteY0" fmla="*/ 2710412 h 2710412"/>
              <a:gd name="connsiteX1" fmla="*/ 3197263 w 4482876"/>
              <a:gd name="connsiteY1" fmla="*/ 0 h 2710412"/>
              <a:gd name="connsiteX2" fmla="*/ 4194190 w 4482876"/>
              <a:gd name="connsiteY2" fmla="*/ 911966 h 2710412"/>
              <a:gd name="connsiteX3" fmla="*/ 4482876 w 4482876"/>
              <a:gd name="connsiteY3" fmla="*/ 2702656 h 2710412"/>
              <a:gd name="connsiteX4" fmla="*/ 0 w 4482876"/>
              <a:gd name="connsiteY4" fmla="*/ 2710412 h 2710412"/>
              <a:gd name="connsiteX0" fmla="*/ 0 w 4482876"/>
              <a:gd name="connsiteY0" fmla="*/ 2710412 h 2710412"/>
              <a:gd name="connsiteX1" fmla="*/ 3197263 w 4482876"/>
              <a:gd name="connsiteY1" fmla="*/ 0 h 2710412"/>
              <a:gd name="connsiteX2" fmla="*/ 3750601 w 4482876"/>
              <a:gd name="connsiteY2" fmla="*/ 1000832 h 2710412"/>
              <a:gd name="connsiteX3" fmla="*/ 4482876 w 4482876"/>
              <a:gd name="connsiteY3" fmla="*/ 2702656 h 2710412"/>
              <a:gd name="connsiteX4" fmla="*/ 0 w 4482876"/>
              <a:gd name="connsiteY4" fmla="*/ 2710412 h 2710412"/>
              <a:gd name="connsiteX0" fmla="*/ 0 w 4482876"/>
              <a:gd name="connsiteY0" fmla="*/ 2710412 h 2710412"/>
              <a:gd name="connsiteX1" fmla="*/ 3197263 w 4482876"/>
              <a:gd name="connsiteY1" fmla="*/ 0 h 2710412"/>
              <a:gd name="connsiteX2" fmla="*/ 4482876 w 4482876"/>
              <a:gd name="connsiteY2" fmla="*/ 2702656 h 2710412"/>
              <a:gd name="connsiteX3" fmla="*/ 0 w 4482876"/>
              <a:gd name="connsiteY3" fmla="*/ 2710412 h 2710412"/>
              <a:gd name="connsiteX0" fmla="*/ 0 w 3253891"/>
              <a:gd name="connsiteY0" fmla="*/ 2702990 h 2702990"/>
              <a:gd name="connsiteX1" fmla="*/ 1968278 w 3253891"/>
              <a:gd name="connsiteY1" fmla="*/ 0 h 2702990"/>
              <a:gd name="connsiteX2" fmla="*/ 3253891 w 3253891"/>
              <a:gd name="connsiteY2" fmla="*/ 2702656 h 2702990"/>
              <a:gd name="connsiteX3" fmla="*/ 0 w 3253891"/>
              <a:gd name="connsiteY3" fmla="*/ 2702990 h 2702990"/>
              <a:gd name="connsiteX0" fmla="*/ 0 w 3253891"/>
              <a:gd name="connsiteY0" fmla="*/ 3957239 h 3957239"/>
              <a:gd name="connsiteX1" fmla="*/ 2174089 w 3253891"/>
              <a:gd name="connsiteY1" fmla="*/ 0 h 3957239"/>
              <a:gd name="connsiteX2" fmla="*/ 3253891 w 3253891"/>
              <a:gd name="connsiteY2" fmla="*/ 3956905 h 3957239"/>
              <a:gd name="connsiteX3" fmla="*/ 0 w 3253891"/>
              <a:gd name="connsiteY3" fmla="*/ 3957239 h 3957239"/>
              <a:gd name="connsiteX0" fmla="*/ 0 w 3253891"/>
              <a:gd name="connsiteY0" fmla="*/ 4068561 h 4068561"/>
              <a:gd name="connsiteX1" fmla="*/ 831617 w 3253891"/>
              <a:gd name="connsiteY1" fmla="*/ 0 h 4068561"/>
              <a:gd name="connsiteX2" fmla="*/ 2174089 w 3253891"/>
              <a:gd name="connsiteY2" fmla="*/ 111322 h 4068561"/>
              <a:gd name="connsiteX3" fmla="*/ 3253891 w 3253891"/>
              <a:gd name="connsiteY3" fmla="*/ 4068227 h 4068561"/>
              <a:gd name="connsiteX4" fmla="*/ 0 w 3253891"/>
              <a:gd name="connsiteY4" fmla="*/ 4068561 h 4068561"/>
              <a:gd name="connsiteX0" fmla="*/ 0 w 3253891"/>
              <a:gd name="connsiteY0" fmla="*/ 4068561 h 4068561"/>
              <a:gd name="connsiteX1" fmla="*/ 831617 w 3253891"/>
              <a:gd name="connsiteY1" fmla="*/ 0 h 4068561"/>
              <a:gd name="connsiteX2" fmla="*/ 2174089 w 3253891"/>
              <a:gd name="connsiteY2" fmla="*/ 111322 h 4068561"/>
              <a:gd name="connsiteX3" fmla="*/ 3253891 w 3253891"/>
              <a:gd name="connsiteY3" fmla="*/ 4068227 h 4068561"/>
              <a:gd name="connsiteX4" fmla="*/ 0 w 3253891"/>
              <a:gd name="connsiteY4" fmla="*/ 4068561 h 4068561"/>
              <a:gd name="connsiteX0" fmla="*/ 0 w 3253891"/>
              <a:gd name="connsiteY0" fmla="*/ 4068561 h 4068561"/>
              <a:gd name="connsiteX1" fmla="*/ 831617 w 3253891"/>
              <a:gd name="connsiteY1" fmla="*/ 0 h 4068561"/>
              <a:gd name="connsiteX2" fmla="*/ 2174089 w 3253891"/>
              <a:gd name="connsiteY2" fmla="*/ 111322 h 4068561"/>
              <a:gd name="connsiteX3" fmla="*/ 3253891 w 3253891"/>
              <a:gd name="connsiteY3" fmla="*/ 4068227 h 4068561"/>
              <a:gd name="connsiteX4" fmla="*/ 0 w 3253891"/>
              <a:gd name="connsiteY4" fmla="*/ 4068561 h 4068561"/>
              <a:gd name="connsiteX0" fmla="*/ 0 w 3253891"/>
              <a:gd name="connsiteY0" fmla="*/ 6591901 h 6591901"/>
              <a:gd name="connsiteX1" fmla="*/ 61296 w 3253891"/>
              <a:gd name="connsiteY1" fmla="*/ 0 h 6591901"/>
              <a:gd name="connsiteX2" fmla="*/ 2174089 w 3253891"/>
              <a:gd name="connsiteY2" fmla="*/ 2634662 h 6591901"/>
              <a:gd name="connsiteX3" fmla="*/ 3253891 w 3253891"/>
              <a:gd name="connsiteY3" fmla="*/ 6591567 h 6591901"/>
              <a:gd name="connsiteX4" fmla="*/ 0 w 3253891"/>
              <a:gd name="connsiteY4" fmla="*/ 6591901 h 6591901"/>
              <a:gd name="connsiteX0" fmla="*/ 0 w 3253891"/>
              <a:gd name="connsiteY0" fmla="*/ 6591902 h 6591902"/>
              <a:gd name="connsiteX1" fmla="*/ 61296 w 3253891"/>
              <a:gd name="connsiteY1" fmla="*/ 1 h 6591902"/>
              <a:gd name="connsiteX2" fmla="*/ 2738598 w 3253891"/>
              <a:gd name="connsiteY2" fmla="*/ 0 h 6591902"/>
              <a:gd name="connsiteX3" fmla="*/ 3253891 w 3253891"/>
              <a:gd name="connsiteY3" fmla="*/ 6591568 h 6591902"/>
              <a:gd name="connsiteX4" fmla="*/ 0 w 3253891"/>
              <a:gd name="connsiteY4" fmla="*/ 6591902 h 6591902"/>
              <a:gd name="connsiteX0" fmla="*/ 0 w 2738598"/>
              <a:gd name="connsiteY0" fmla="*/ 6591902 h 6591902"/>
              <a:gd name="connsiteX1" fmla="*/ 61296 w 2738598"/>
              <a:gd name="connsiteY1" fmla="*/ 1 h 6591902"/>
              <a:gd name="connsiteX2" fmla="*/ 2738598 w 2738598"/>
              <a:gd name="connsiteY2" fmla="*/ 0 h 6591902"/>
              <a:gd name="connsiteX3" fmla="*/ 2648219 w 2738598"/>
              <a:gd name="connsiteY3" fmla="*/ 4892025 h 6591902"/>
              <a:gd name="connsiteX4" fmla="*/ 0 w 2738598"/>
              <a:gd name="connsiteY4" fmla="*/ 6591902 h 6591902"/>
              <a:gd name="connsiteX0" fmla="*/ 879553 w 2677302"/>
              <a:gd name="connsiteY0" fmla="*/ 4521279 h 4892025"/>
              <a:gd name="connsiteX1" fmla="*/ 0 w 2677302"/>
              <a:gd name="connsiteY1" fmla="*/ 1 h 4892025"/>
              <a:gd name="connsiteX2" fmla="*/ 2677302 w 2677302"/>
              <a:gd name="connsiteY2" fmla="*/ 0 h 4892025"/>
              <a:gd name="connsiteX3" fmla="*/ 2586923 w 2677302"/>
              <a:gd name="connsiteY3" fmla="*/ 4892025 h 4892025"/>
              <a:gd name="connsiteX4" fmla="*/ 879553 w 2677302"/>
              <a:gd name="connsiteY4" fmla="*/ 4521279 h 4892025"/>
              <a:gd name="connsiteX0" fmla="*/ 585538 w 2677302"/>
              <a:gd name="connsiteY0" fmla="*/ 6591903 h 6591903"/>
              <a:gd name="connsiteX1" fmla="*/ 0 w 2677302"/>
              <a:gd name="connsiteY1" fmla="*/ 1 h 6591903"/>
              <a:gd name="connsiteX2" fmla="*/ 2677302 w 2677302"/>
              <a:gd name="connsiteY2" fmla="*/ 0 h 6591903"/>
              <a:gd name="connsiteX3" fmla="*/ 2586923 w 2677302"/>
              <a:gd name="connsiteY3" fmla="*/ 4892025 h 6591903"/>
              <a:gd name="connsiteX4" fmla="*/ 585538 w 2677302"/>
              <a:gd name="connsiteY4" fmla="*/ 6591903 h 6591903"/>
              <a:gd name="connsiteX0" fmla="*/ 585538 w 4474504"/>
              <a:gd name="connsiteY0" fmla="*/ 6591903 h 6591903"/>
              <a:gd name="connsiteX1" fmla="*/ 0 w 4474504"/>
              <a:gd name="connsiteY1" fmla="*/ 1 h 6591903"/>
              <a:gd name="connsiteX2" fmla="*/ 2677302 w 4474504"/>
              <a:gd name="connsiteY2" fmla="*/ 0 h 6591903"/>
              <a:gd name="connsiteX3" fmla="*/ 4474504 w 4474504"/>
              <a:gd name="connsiteY3" fmla="*/ 3415129 h 6591903"/>
              <a:gd name="connsiteX4" fmla="*/ 585538 w 4474504"/>
              <a:gd name="connsiteY4" fmla="*/ 6591903 h 6591903"/>
              <a:gd name="connsiteX0" fmla="*/ 585538 w 4474504"/>
              <a:gd name="connsiteY0" fmla="*/ 6591903 h 6591903"/>
              <a:gd name="connsiteX1" fmla="*/ 0 w 4474504"/>
              <a:gd name="connsiteY1" fmla="*/ 1 h 6591903"/>
              <a:gd name="connsiteX2" fmla="*/ 2506774 w 4474504"/>
              <a:gd name="connsiteY2" fmla="*/ 0 h 6591903"/>
              <a:gd name="connsiteX3" fmla="*/ 4474504 w 4474504"/>
              <a:gd name="connsiteY3" fmla="*/ 3415129 h 6591903"/>
              <a:gd name="connsiteX4" fmla="*/ 585538 w 4474504"/>
              <a:gd name="connsiteY4" fmla="*/ 6591903 h 6591903"/>
              <a:gd name="connsiteX0" fmla="*/ 309163 w 4474504"/>
              <a:gd name="connsiteY0" fmla="*/ 6591903 h 6591903"/>
              <a:gd name="connsiteX1" fmla="*/ 0 w 4474504"/>
              <a:gd name="connsiteY1" fmla="*/ 1 h 6591903"/>
              <a:gd name="connsiteX2" fmla="*/ 2506774 w 4474504"/>
              <a:gd name="connsiteY2" fmla="*/ 0 h 6591903"/>
              <a:gd name="connsiteX3" fmla="*/ 4474504 w 4474504"/>
              <a:gd name="connsiteY3" fmla="*/ 3415129 h 6591903"/>
              <a:gd name="connsiteX4" fmla="*/ 309163 w 4474504"/>
              <a:gd name="connsiteY4" fmla="*/ 6591903 h 6591903"/>
              <a:gd name="connsiteX0" fmla="*/ 309163 w 4474504"/>
              <a:gd name="connsiteY0" fmla="*/ 6591903 h 6591903"/>
              <a:gd name="connsiteX1" fmla="*/ 0 w 4474504"/>
              <a:gd name="connsiteY1" fmla="*/ 1 h 6591903"/>
              <a:gd name="connsiteX2" fmla="*/ 2724346 w 4474504"/>
              <a:gd name="connsiteY2" fmla="*/ 0 h 6591903"/>
              <a:gd name="connsiteX3" fmla="*/ 4474504 w 4474504"/>
              <a:gd name="connsiteY3" fmla="*/ 3415129 h 6591903"/>
              <a:gd name="connsiteX4" fmla="*/ 309163 w 4474504"/>
              <a:gd name="connsiteY4" fmla="*/ 6591903 h 6591903"/>
              <a:gd name="connsiteX0" fmla="*/ 309163 w 4021720"/>
              <a:gd name="connsiteY0" fmla="*/ 6591903 h 6591903"/>
              <a:gd name="connsiteX1" fmla="*/ 0 w 4021720"/>
              <a:gd name="connsiteY1" fmla="*/ 1 h 6591903"/>
              <a:gd name="connsiteX2" fmla="*/ 2724346 w 4021720"/>
              <a:gd name="connsiteY2" fmla="*/ 0 h 6591903"/>
              <a:gd name="connsiteX3" fmla="*/ 4021720 w 4021720"/>
              <a:gd name="connsiteY3" fmla="*/ 3044050 h 6591903"/>
              <a:gd name="connsiteX4" fmla="*/ 309163 w 4021720"/>
              <a:gd name="connsiteY4" fmla="*/ 6591903 h 6591903"/>
              <a:gd name="connsiteX0" fmla="*/ 309163 w 4215770"/>
              <a:gd name="connsiteY0" fmla="*/ 6591903 h 6591903"/>
              <a:gd name="connsiteX1" fmla="*/ 0 w 4215770"/>
              <a:gd name="connsiteY1" fmla="*/ 1 h 6591903"/>
              <a:gd name="connsiteX2" fmla="*/ 2724346 w 4215770"/>
              <a:gd name="connsiteY2" fmla="*/ 0 h 6591903"/>
              <a:gd name="connsiteX3" fmla="*/ 4215770 w 4215770"/>
              <a:gd name="connsiteY3" fmla="*/ 4520946 h 6591903"/>
              <a:gd name="connsiteX4" fmla="*/ 309163 w 4215770"/>
              <a:gd name="connsiteY4" fmla="*/ 6591903 h 6591903"/>
              <a:gd name="connsiteX0" fmla="*/ 309163 w 4445103"/>
              <a:gd name="connsiteY0" fmla="*/ 6591903 h 6591903"/>
              <a:gd name="connsiteX1" fmla="*/ 0 w 4445103"/>
              <a:gd name="connsiteY1" fmla="*/ 1 h 6591903"/>
              <a:gd name="connsiteX2" fmla="*/ 2724346 w 4445103"/>
              <a:gd name="connsiteY2" fmla="*/ 0 h 6591903"/>
              <a:gd name="connsiteX3" fmla="*/ 4445103 w 4445103"/>
              <a:gd name="connsiteY3" fmla="*/ 4520946 h 6591903"/>
              <a:gd name="connsiteX4" fmla="*/ 309163 w 4445103"/>
              <a:gd name="connsiteY4" fmla="*/ 6591903 h 6591903"/>
              <a:gd name="connsiteX0" fmla="*/ 579657 w 4445103"/>
              <a:gd name="connsiteY0" fmla="*/ 5812636 h 5812636"/>
              <a:gd name="connsiteX1" fmla="*/ 0 w 4445103"/>
              <a:gd name="connsiteY1" fmla="*/ 1 h 5812636"/>
              <a:gd name="connsiteX2" fmla="*/ 2724346 w 4445103"/>
              <a:gd name="connsiteY2" fmla="*/ 0 h 5812636"/>
              <a:gd name="connsiteX3" fmla="*/ 4445103 w 4445103"/>
              <a:gd name="connsiteY3" fmla="*/ 4520946 h 5812636"/>
              <a:gd name="connsiteX4" fmla="*/ 579657 w 4445103"/>
              <a:gd name="connsiteY4" fmla="*/ 5812636 h 5812636"/>
              <a:gd name="connsiteX0" fmla="*/ 579657 w 4445103"/>
              <a:gd name="connsiteY0" fmla="*/ 5812635 h 5812635"/>
              <a:gd name="connsiteX1" fmla="*/ 0 w 4445103"/>
              <a:gd name="connsiteY1" fmla="*/ 0 h 5812635"/>
              <a:gd name="connsiteX2" fmla="*/ 2318605 w 4445103"/>
              <a:gd name="connsiteY2" fmla="*/ 7420 h 5812635"/>
              <a:gd name="connsiteX3" fmla="*/ 4445103 w 4445103"/>
              <a:gd name="connsiteY3" fmla="*/ 4520945 h 5812635"/>
              <a:gd name="connsiteX4" fmla="*/ 579657 w 4445103"/>
              <a:gd name="connsiteY4" fmla="*/ 5812635 h 5812635"/>
              <a:gd name="connsiteX0" fmla="*/ 579657 w 4445103"/>
              <a:gd name="connsiteY0" fmla="*/ 5812635 h 5812635"/>
              <a:gd name="connsiteX1" fmla="*/ 0 w 4445103"/>
              <a:gd name="connsiteY1" fmla="*/ 0 h 5812635"/>
              <a:gd name="connsiteX2" fmla="*/ 2295084 w 4445103"/>
              <a:gd name="connsiteY2" fmla="*/ 7420 h 5812635"/>
              <a:gd name="connsiteX3" fmla="*/ 4445103 w 4445103"/>
              <a:gd name="connsiteY3" fmla="*/ 4520945 h 5812635"/>
              <a:gd name="connsiteX4" fmla="*/ 579657 w 4445103"/>
              <a:gd name="connsiteY4" fmla="*/ 5812635 h 5812635"/>
              <a:gd name="connsiteX0" fmla="*/ 579657 w 4445103"/>
              <a:gd name="connsiteY0" fmla="*/ 5812635 h 5812635"/>
              <a:gd name="connsiteX1" fmla="*/ 0 w 4445103"/>
              <a:gd name="connsiteY1" fmla="*/ 0 h 5812635"/>
              <a:gd name="connsiteX2" fmla="*/ 2212759 w 4445103"/>
              <a:gd name="connsiteY2" fmla="*/ 7420 h 5812635"/>
              <a:gd name="connsiteX3" fmla="*/ 4445103 w 4445103"/>
              <a:gd name="connsiteY3" fmla="*/ 4520945 h 5812635"/>
              <a:gd name="connsiteX4" fmla="*/ 579657 w 4445103"/>
              <a:gd name="connsiteY4" fmla="*/ 5812635 h 5812635"/>
              <a:gd name="connsiteX0" fmla="*/ 579657 w 4445103"/>
              <a:gd name="connsiteY0" fmla="*/ 5812635 h 5812635"/>
              <a:gd name="connsiteX1" fmla="*/ 0 w 4445103"/>
              <a:gd name="connsiteY1" fmla="*/ 0 h 5812635"/>
              <a:gd name="connsiteX2" fmla="*/ 2118674 w 4445103"/>
              <a:gd name="connsiteY2" fmla="*/ 7420 h 5812635"/>
              <a:gd name="connsiteX3" fmla="*/ 4445103 w 4445103"/>
              <a:gd name="connsiteY3" fmla="*/ 4520945 h 5812635"/>
              <a:gd name="connsiteX4" fmla="*/ 579657 w 4445103"/>
              <a:gd name="connsiteY4" fmla="*/ 5812635 h 5812635"/>
              <a:gd name="connsiteX0" fmla="*/ 579657 w 4445103"/>
              <a:gd name="connsiteY0" fmla="*/ 5820059 h 5820059"/>
              <a:gd name="connsiteX1" fmla="*/ 0 w 4445103"/>
              <a:gd name="connsiteY1" fmla="*/ 7424 h 5820059"/>
              <a:gd name="connsiteX2" fmla="*/ 2112793 w 4445103"/>
              <a:gd name="connsiteY2" fmla="*/ 0 h 5820059"/>
              <a:gd name="connsiteX3" fmla="*/ 4445103 w 4445103"/>
              <a:gd name="connsiteY3" fmla="*/ 4528369 h 5820059"/>
              <a:gd name="connsiteX4" fmla="*/ 579657 w 4445103"/>
              <a:gd name="connsiteY4" fmla="*/ 5820059 h 5820059"/>
              <a:gd name="connsiteX0" fmla="*/ 579657 w 4445103"/>
              <a:gd name="connsiteY0" fmla="*/ 5812635 h 5812635"/>
              <a:gd name="connsiteX1" fmla="*/ 0 w 4445103"/>
              <a:gd name="connsiteY1" fmla="*/ 0 h 5812635"/>
              <a:gd name="connsiteX2" fmla="*/ 2124554 w 4445103"/>
              <a:gd name="connsiteY2" fmla="*/ 7420 h 5812635"/>
              <a:gd name="connsiteX3" fmla="*/ 4445103 w 4445103"/>
              <a:gd name="connsiteY3" fmla="*/ 4520945 h 5812635"/>
              <a:gd name="connsiteX4" fmla="*/ 579657 w 4445103"/>
              <a:gd name="connsiteY4" fmla="*/ 5812635 h 5812635"/>
              <a:gd name="connsiteX0" fmla="*/ 579657 w 4445103"/>
              <a:gd name="connsiteY0" fmla="*/ 5812636 h 5812636"/>
              <a:gd name="connsiteX1" fmla="*/ 0 w 4445103"/>
              <a:gd name="connsiteY1" fmla="*/ 1 h 5812636"/>
              <a:gd name="connsiteX2" fmla="*/ 2124554 w 4445103"/>
              <a:gd name="connsiteY2" fmla="*/ 0 h 5812636"/>
              <a:gd name="connsiteX3" fmla="*/ 4445103 w 4445103"/>
              <a:gd name="connsiteY3" fmla="*/ 4520946 h 5812636"/>
              <a:gd name="connsiteX4" fmla="*/ 579657 w 4445103"/>
              <a:gd name="connsiteY4" fmla="*/ 5812636 h 5812636"/>
              <a:gd name="connsiteX0" fmla="*/ 579657 w 4462744"/>
              <a:gd name="connsiteY0" fmla="*/ 5812636 h 5812636"/>
              <a:gd name="connsiteX1" fmla="*/ 0 w 4462744"/>
              <a:gd name="connsiteY1" fmla="*/ 1 h 5812636"/>
              <a:gd name="connsiteX2" fmla="*/ 2124554 w 4462744"/>
              <a:gd name="connsiteY2" fmla="*/ 0 h 5812636"/>
              <a:gd name="connsiteX3" fmla="*/ 4462744 w 4462744"/>
              <a:gd name="connsiteY3" fmla="*/ 3177638 h 5812636"/>
              <a:gd name="connsiteX4" fmla="*/ 579657 w 4462744"/>
              <a:gd name="connsiteY4" fmla="*/ 5812636 h 5812636"/>
              <a:gd name="connsiteX0" fmla="*/ 579657 w 4449279"/>
              <a:gd name="connsiteY0" fmla="*/ 5812636 h 5812636"/>
              <a:gd name="connsiteX1" fmla="*/ 0 w 4449279"/>
              <a:gd name="connsiteY1" fmla="*/ 1 h 5812636"/>
              <a:gd name="connsiteX2" fmla="*/ 2124554 w 4449279"/>
              <a:gd name="connsiteY2" fmla="*/ 0 h 5812636"/>
              <a:gd name="connsiteX3" fmla="*/ 4449279 w 4449279"/>
              <a:gd name="connsiteY3" fmla="*/ 3173390 h 5812636"/>
              <a:gd name="connsiteX4" fmla="*/ 579657 w 4449279"/>
              <a:gd name="connsiteY4" fmla="*/ 5812636 h 581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9279" h="5812636">
                <a:moveTo>
                  <a:pt x="579657" y="5812636"/>
                </a:moveTo>
                <a:lnTo>
                  <a:pt x="0" y="1"/>
                </a:lnTo>
                <a:lnTo>
                  <a:pt x="2124554" y="0"/>
                </a:lnTo>
                <a:lnTo>
                  <a:pt x="4449279" y="3173390"/>
                </a:lnTo>
                <a:lnTo>
                  <a:pt x="579657" y="581263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1440000" tIns="2448000" rIns="1440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</p:spTree>
    <p:extLst>
      <p:ext uri="{BB962C8B-B14F-4D97-AF65-F5344CB8AC3E}">
        <p14:creationId xmlns:p14="http://schemas.microsoft.com/office/powerpoint/2010/main" xmlns="" val="188425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8304360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160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8304363" cy="1318562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29"/>
          </p:nvPr>
        </p:nvSpPr>
        <p:spPr>
          <a:xfrm>
            <a:off x="442547" y="2965684"/>
            <a:ext cx="8304363" cy="1328817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0173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77727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90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7506182" y="-1852"/>
            <a:ext cx="1638021" cy="1355232"/>
            <a:chOff x="2170252" y="-1851"/>
            <a:chExt cx="6970519" cy="4477377"/>
          </a:xfrm>
        </p:grpSpPr>
        <p:sp>
          <p:nvSpPr>
            <p:cNvPr id="19" name="Flowchart: Merge 5"/>
            <p:cNvSpPr/>
            <p:nvPr userDrawn="1"/>
          </p:nvSpPr>
          <p:spPr>
            <a:xfrm>
              <a:off x="4386806" y="580759"/>
              <a:ext cx="4208722" cy="38947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21338"/>
                <a:gd name="connsiteY0" fmla="*/ 9053 h 14891"/>
                <a:gd name="connsiteX1" fmla="*/ 10133 w 21338"/>
                <a:gd name="connsiteY1" fmla="*/ 0 h 14891"/>
                <a:gd name="connsiteX2" fmla="*/ 21338 w 21338"/>
                <a:gd name="connsiteY2" fmla="*/ 14891 h 14891"/>
                <a:gd name="connsiteX3" fmla="*/ 0 w 21338"/>
                <a:gd name="connsiteY3" fmla="*/ 9053 h 1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8" h="14891">
                  <a:moveTo>
                    <a:pt x="0" y="9053"/>
                  </a:moveTo>
                  <a:lnTo>
                    <a:pt x="10133" y="0"/>
                  </a:lnTo>
                  <a:lnTo>
                    <a:pt x="21338" y="14891"/>
                  </a:lnTo>
                  <a:lnTo>
                    <a:pt x="0" y="905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2170252" y="0"/>
              <a:ext cx="4203690" cy="206034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77" h="10259">
                  <a:moveTo>
                    <a:pt x="0" y="0"/>
                  </a:moveTo>
                  <a:lnTo>
                    <a:pt x="9977" y="2936"/>
                  </a:lnTo>
                  <a:lnTo>
                    <a:pt x="7048" y="1025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2" name="Flowchart: Merge 5"/>
            <p:cNvSpPr/>
            <p:nvPr userDrawn="1"/>
          </p:nvSpPr>
          <p:spPr>
            <a:xfrm>
              <a:off x="6373196" y="-1851"/>
              <a:ext cx="2767575" cy="170153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" h="10809">
                  <a:moveTo>
                    <a:pt x="0" y="3759"/>
                  </a:moveTo>
                  <a:cubicBezTo>
                    <a:pt x="2015" y="3027"/>
                    <a:pt x="6498" y="781"/>
                    <a:pt x="8513" y="49"/>
                  </a:cubicBezTo>
                  <a:lnTo>
                    <a:pt x="10259" y="0"/>
                  </a:lnTo>
                  <a:cubicBezTo>
                    <a:pt x="10249" y="5386"/>
                    <a:pt x="10260" y="5404"/>
                    <a:pt x="10261" y="10809"/>
                  </a:cubicBezTo>
                  <a:lnTo>
                    <a:pt x="0" y="37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8304363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765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"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80000">
              <a:schemeClr val="bg2">
                <a:lumMod val="60000"/>
                <a:lumOff val="4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erge 5"/>
          <p:cNvSpPr/>
          <p:nvPr userDrawn="1"/>
        </p:nvSpPr>
        <p:spPr>
          <a:xfrm>
            <a:off x="4027886" y="-736"/>
            <a:ext cx="2455925" cy="203155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4153"/>
              <a:gd name="connsiteY0" fmla="*/ 5845 h 14087"/>
              <a:gd name="connsiteX1" fmla="*/ 14153 w 14153"/>
              <a:gd name="connsiteY1" fmla="*/ 0 h 14087"/>
              <a:gd name="connsiteX2" fmla="*/ 6504 w 14153"/>
              <a:gd name="connsiteY2" fmla="*/ 14087 h 14087"/>
              <a:gd name="connsiteX3" fmla="*/ 0 w 14153"/>
              <a:gd name="connsiteY3" fmla="*/ 5845 h 14087"/>
              <a:gd name="connsiteX0" fmla="*/ 0 w 14153"/>
              <a:gd name="connsiteY0" fmla="*/ 5845 h 10237"/>
              <a:gd name="connsiteX1" fmla="*/ 14153 w 14153"/>
              <a:gd name="connsiteY1" fmla="*/ 0 h 10237"/>
              <a:gd name="connsiteX2" fmla="*/ 4802 w 14153"/>
              <a:gd name="connsiteY2" fmla="*/ 10237 h 10237"/>
              <a:gd name="connsiteX3" fmla="*/ 0 w 14153"/>
              <a:gd name="connsiteY3" fmla="*/ 5845 h 10237"/>
              <a:gd name="connsiteX0" fmla="*/ 0 w 14153"/>
              <a:gd name="connsiteY0" fmla="*/ 5845 h 7759"/>
              <a:gd name="connsiteX1" fmla="*/ 14153 w 14153"/>
              <a:gd name="connsiteY1" fmla="*/ 0 h 7759"/>
              <a:gd name="connsiteX2" fmla="*/ 7648 w 14153"/>
              <a:gd name="connsiteY2" fmla="*/ 7759 h 7759"/>
              <a:gd name="connsiteX3" fmla="*/ 0 w 14153"/>
              <a:gd name="connsiteY3" fmla="*/ 5845 h 7759"/>
              <a:gd name="connsiteX0" fmla="*/ 0 w 9067"/>
              <a:gd name="connsiteY0" fmla="*/ 5480 h 7947"/>
              <a:gd name="connsiteX1" fmla="*/ 9067 w 9067"/>
              <a:gd name="connsiteY1" fmla="*/ 0 h 7947"/>
              <a:gd name="connsiteX2" fmla="*/ 5404 w 9067"/>
              <a:gd name="connsiteY2" fmla="*/ 7947 h 7947"/>
              <a:gd name="connsiteX3" fmla="*/ 0 w 9067"/>
              <a:gd name="connsiteY3" fmla="*/ 5480 h 7947"/>
              <a:gd name="connsiteX0" fmla="*/ 0 w 9703"/>
              <a:gd name="connsiteY0" fmla="*/ 0 h 12578"/>
              <a:gd name="connsiteX1" fmla="*/ 9703 w 9703"/>
              <a:gd name="connsiteY1" fmla="*/ 2578 h 12578"/>
              <a:gd name="connsiteX2" fmla="*/ 5663 w 9703"/>
              <a:gd name="connsiteY2" fmla="*/ 12578 h 12578"/>
              <a:gd name="connsiteX3" fmla="*/ 0 w 9703"/>
              <a:gd name="connsiteY3" fmla="*/ 0 h 12578"/>
              <a:gd name="connsiteX0" fmla="*/ 0 w 10000"/>
              <a:gd name="connsiteY0" fmla="*/ 0 h 10015"/>
              <a:gd name="connsiteX1" fmla="*/ 10000 w 10000"/>
              <a:gd name="connsiteY1" fmla="*/ 2050 h 10015"/>
              <a:gd name="connsiteX2" fmla="*/ 5872 w 10000"/>
              <a:gd name="connsiteY2" fmla="*/ 10015 h 10015"/>
              <a:gd name="connsiteX3" fmla="*/ 0 w 10000"/>
              <a:gd name="connsiteY3" fmla="*/ 0 h 1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15">
                <a:moveTo>
                  <a:pt x="0" y="0"/>
                </a:moveTo>
                <a:lnTo>
                  <a:pt x="10000" y="2050"/>
                </a:lnTo>
                <a:lnTo>
                  <a:pt x="5872" y="1001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3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2" name="Flowchart: Merge 5"/>
          <p:cNvSpPr/>
          <p:nvPr userDrawn="1"/>
        </p:nvSpPr>
        <p:spPr>
          <a:xfrm>
            <a:off x="4319216" y="3976898"/>
            <a:ext cx="2965230" cy="116818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4153"/>
              <a:gd name="connsiteY0" fmla="*/ 5845 h 14087"/>
              <a:gd name="connsiteX1" fmla="*/ 14153 w 14153"/>
              <a:gd name="connsiteY1" fmla="*/ 0 h 14087"/>
              <a:gd name="connsiteX2" fmla="*/ 6504 w 14153"/>
              <a:gd name="connsiteY2" fmla="*/ 14087 h 14087"/>
              <a:gd name="connsiteX3" fmla="*/ 0 w 14153"/>
              <a:gd name="connsiteY3" fmla="*/ 5845 h 14087"/>
              <a:gd name="connsiteX0" fmla="*/ 0 w 14153"/>
              <a:gd name="connsiteY0" fmla="*/ 5845 h 10237"/>
              <a:gd name="connsiteX1" fmla="*/ 14153 w 14153"/>
              <a:gd name="connsiteY1" fmla="*/ 0 h 10237"/>
              <a:gd name="connsiteX2" fmla="*/ 4802 w 14153"/>
              <a:gd name="connsiteY2" fmla="*/ 10237 h 10237"/>
              <a:gd name="connsiteX3" fmla="*/ 0 w 14153"/>
              <a:gd name="connsiteY3" fmla="*/ 5845 h 10237"/>
              <a:gd name="connsiteX0" fmla="*/ 0 w 14153"/>
              <a:gd name="connsiteY0" fmla="*/ 5845 h 7759"/>
              <a:gd name="connsiteX1" fmla="*/ 14153 w 14153"/>
              <a:gd name="connsiteY1" fmla="*/ 0 h 7759"/>
              <a:gd name="connsiteX2" fmla="*/ 7648 w 14153"/>
              <a:gd name="connsiteY2" fmla="*/ 7759 h 7759"/>
              <a:gd name="connsiteX3" fmla="*/ 0 w 14153"/>
              <a:gd name="connsiteY3" fmla="*/ 5845 h 7759"/>
              <a:gd name="connsiteX0" fmla="*/ 0 w 9067"/>
              <a:gd name="connsiteY0" fmla="*/ 5480 h 7947"/>
              <a:gd name="connsiteX1" fmla="*/ 9067 w 9067"/>
              <a:gd name="connsiteY1" fmla="*/ 0 h 7947"/>
              <a:gd name="connsiteX2" fmla="*/ 5404 w 9067"/>
              <a:gd name="connsiteY2" fmla="*/ 7947 h 7947"/>
              <a:gd name="connsiteX3" fmla="*/ 0 w 9067"/>
              <a:gd name="connsiteY3" fmla="*/ 5480 h 7947"/>
              <a:gd name="connsiteX0" fmla="*/ 0 w 9703"/>
              <a:gd name="connsiteY0" fmla="*/ 0 h 12578"/>
              <a:gd name="connsiteX1" fmla="*/ 9703 w 9703"/>
              <a:gd name="connsiteY1" fmla="*/ 2578 h 12578"/>
              <a:gd name="connsiteX2" fmla="*/ 5663 w 9703"/>
              <a:gd name="connsiteY2" fmla="*/ 12578 h 12578"/>
              <a:gd name="connsiteX3" fmla="*/ 0 w 9703"/>
              <a:gd name="connsiteY3" fmla="*/ 0 h 12578"/>
              <a:gd name="connsiteX0" fmla="*/ 0 w 4368"/>
              <a:gd name="connsiteY0" fmla="*/ 0 h 12397"/>
              <a:gd name="connsiteX1" fmla="*/ 4368 w 4368"/>
              <a:gd name="connsiteY1" fmla="*/ 4447 h 12397"/>
              <a:gd name="connsiteX2" fmla="*/ 204 w 4368"/>
              <a:gd name="connsiteY2" fmla="*/ 12397 h 12397"/>
              <a:gd name="connsiteX3" fmla="*/ 0 w 4368"/>
              <a:gd name="connsiteY3" fmla="*/ 0 h 12397"/>
              <a:gd name="connsiteX0" fmla="*/ 0 w 9029"/>
              <a:gd name="connsiteY0" fmla="*/ 0 h 10000"/>
              <a:gd name="connsiteX1" fmla="*/ 9029 w 9029"/>
              <a:gd name="connsiteY1" fmla="*/ 526 h 10000"/>
              <a:gd name="connsiteX2" fmla="*/ 467 w 9029"/>
              <a:gd name="connsiteY2" fmla="*/ 10000 h 10000"/>
              <a:gd name="connsiteX3" fmla="*/ 0 w 9029"/>
              <a:gd name="connsiteY3" fmla="*/ 0 h 10000"/>
              <a:gd name="connsiteX0" fmla="*/ 0 w 11571"/>
              <a:gd name="connsiteY0" fmla="*/ 0 h 8527"/>
              <a:gd name="connsiteX1" fmla="*/ 10000 w 11571"/>
              <a:gd name="connsiteY1" fmla="*/ 526 h 8527"/>
              <a:gd name="connsiteX2" fmla="*/ 11571 w 11571"/>
              <a:gd name="connsiteY2" fmla="*/ 8527 h 8527"/>
              <a:gd name="connsiteX3" fmla="*/ 0 w 11571"/>
              <a:gd name="connsiteY3" fmla="*/ 0 h 8527"/>
              <a:gd name="connsiteX0" fmla="*/ 0 w 10000"/>
              <a:gd name="connsiteY0" fmla="*/ 0 h 10000"/>
              <a:gd name="connsiteX1" fmla="*/ 8642 w 10000"/>
              <a:gd name="connsiteY1" fmla="*/ 617 h 10000"/>
              <a:gd name="connsiteX2" fmla="*/ 10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8642 w 10000"/>
              <a:gd name="connsiteY1" fmla="*/ 617 h 10000"/>
              <a:gd name="connsiteX2" fmla="*/ 10000 w 10000"/>
              <a:gd name="connsiteY2" fmla="*/ 10000 h 10000"/>
              <a:gd name="connsiteX3" fmla="*/ 0 w 10000"/>
              <a:gd name="connsiteY3" fmla="*/ 0 h 10000"/>
              <a:gd name="connsiteX0" fmla="*/ 0 w 10258"/>
              <a:gd name="connsiteY0" fmla="*/ 0 h 10216"/>
              <a:gd name="connsiteX1" fmla="*/ 8900 w 10258"/>
              <a:gd name="connsiteY1" fmla="*/ 833 h 10216"/>
              <a:gd name="connsiteX2" fmla="*/ 10258 w 10258"/>
              <a:gd name="connsiteY2" fmla="*/ 10216 h 10216"/>
              <a:gd name="connsiteX3" fmla="*/ 0 w 10258"/>
              <a:gd name="connsiteY3" fmla="*/ 0 h 10216"/>
              <a:gd name="connsiteX0" fmla="*/ 0 w 9845"/>
              <a:gd name="connsiteY0" fmla="*/ 0 h 9892"/>
              <a:gd name="connsiteX1" fmla="*/ 8900 w 9845"/>
              <a:gd name="connsiteY1" fmla="*/ 833 h 9892"/>
              <a:gd name="connsiteX2" fmla="*/ 9845 w 9845"/>
              <a:gd name="connsiteY2" fmla="*/ 9892 h 9892"/>
              <a:gd name="connsiteX3" fmla="*/ 0 w 9845"/>
              <a:gd name="connsiteY3" fmla="*/ 0 h 9892"/>
              <a:gd name="connsiteX0" fmla="*/ 0 w 13079"/>
              <a:gd name="connsiteY0" fmla="*/ 0 h 10000"/>
              <a:gd name="connsiteX1" fmla="*/ 13079 w 13079"/>
              <a:gd name="connsiteY1" fmla="*/ 6926 h 10000"/>
              <a:gd name="connsiteX2" fmla="*/ 10000 w 13079"/>
              <a:gd name="connsiteY2" fmla="*/ 10000 h 10000"/>
              <a:gd name="connsiteX3" fmla="*/ 0 w 13079"/>
              <a:gd name="connsiteY3" fmla="*/ 0 h 10000"/>
              <a:gd name="connsiteX0" fmla="*/ 0 w 10247"/>
              <a:gd name="connsiteY0" fmla="*/ 0 h 10000"/>
              <a:gd name="connsiteX1" fmla="*/ 10247 w 10247"/>
              <a:gd name="connsiteY1" fmla="*/ 2724 h 10000"/>
              <a:gd name="connsiteX2" fmla="*/ 10000 w 10247"/>
              <a:gd name="connsiteY2" fmla="*/ 10000 h 10000"/>
              <a:gd name="connsiteX3" fmla="*/ 0 w 10247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9793"/>
              <a:gd name="connsiteY0" fmla="*/ 2924 h 5830"/>
              <a:gd name="connsiteX1" fmla="*/ 19793 w 19793"/>
              <a:gd name="connsiteY1" fmla="*/ 0 h 5830"/>
              <a:gd name="connsiteX2" fmla="*/ 15035 w 19793"/>
              <a:gd name="connsiteY2" fmla="*/ 5830 h 5830"/>
              <a:gd name="connsiteX3" fmla="*/ 0 w 19793"/>
              <a:gd name="connsiteY3" fmla="*/ 2924 h 5830"/>
              <a:gd name="connsiteX0" fmla="*/ 0 w 10000"/>
              <a:gd name="connsiteY0" fmla="*/ 5015 h 9532"/>
              <a:gd name="connsiteX1" fmla="*/ 10000 w 10000"/>
              <a:gd name="connsiteY1" fmla="*/ 0 h 9532"/>
              <a:gd name="connsiteX2" fmla="*/ 5688 w 10000"/>
              <a:gd name="connsiteY2" fmla="*/ 9532 h 9532"/>
              <a:gd name="connsiteX3" fmla="*/ 0 w 10000"/>
              <a:gd name="connsiteY3" fmla="*/ 5015 h 9532"/>
              <a:gd name="connsiteX0" fmla="*/ 0 w 10053"/>
              <a:gd name="connsiteY0" fmla="*/ 5212 h 9951"/>
              <a:gd name="connsiteX1" fmla="*/ 10053 w 10053"/>
              <a:gd name="connsiteY1" fmla="*/ 0 h 9951"/>
              <a:gd name="connsiteX2" fmla="*/ 5688 w 10053"/>
              <a:gd name="connsiteY2" fmla="*/ 9951 h 9951"/>
              <a:gd name="connsiteX3" fmla="*/ 0 w 10053"/>
              <a:gd name="connsiteY3" fmla="*/ 5212 h 9951"/>
              <a:gd name="connsiteX0" fmla="*/ 1379 w 11379"/>
              <a:gd name="connsiteY0" fmla="*/ 5238 h 10194"/>
              <a:gd name="connsiteX1" fmla="*/ 11379 w 11379"/>
              <a:gd name="connsiteY1" fmla="*/ 0 h 10194"/>
              <a:gd name="connsiteX2" fmla="*/ 7037 w 11379"/>
              <a:gd name="connsiteY2" fmla="*/ 10000 h 10194"/>
              <a:gd name="connsiteX3" fmla="*/ 0 w 11379"/>
              <a:gd name="connsiteY3" fmla="*/ 9958 h 10194"/>
              <a:gd name="connsiteX4" fmla="*/ 1379 w 11379"/>
              <a:gd name="connsiteY4" fmla="*/ 5238 h 10194"/>
              <a:gd name="connsiteX0" fmla="*/ 1379 w 11379"/>
              <a:gd name="connsiteY0" fmla="*/ 5238 h 10000"/>
              <a:gd name="connsiteX1" fmla="*/ 11379 w 11379"/>
              <a:gd name="connsiteY1" fmla="*/ 0 h 10000"/>
              <a:gd name="connsiteX2" fmla="*/ 7037 w 11379"/>
              <a:gd name="connsiteY2" fmla="*/ 10000 h 10000"/>
              <a:gd name="connsiteX3" fmla="*/ 0 w 11379"/>
              <a:gd name="connsiteY3" fmla="*/ 9958 h 10000"/>
              <a:gd name="connsiteX4" fmla="*/ 1379 w 11379"/>
              <a:gd name="connsiteY4" fmla="*/ 5238 h 10000"/>
              <a:gd name="connsiteX0" fmla="*/ 1379 w 11379"/>
              <a:gd name="connsiteY0" fmla="*/ 5238 h 10000"/>
              <a:gd name="connsiteX1" fmla="*/ 11379 w 11379"/>
              <a:gd name="connsiteY1" fmla="*/ 0 h 10000"/>
              <a:gd name="connsiteX2" fmla="*/ 7037 w 11379"/>
              <a:gd name="connsiteY2" fmla="*/ 10000 h 10000"/>
              <a:gd name="connsiteX3" fmla="*/ 0 w 11379"/>
              <a:gd name="connsiteY3" fmla="*/ 9958 h 10000"/>
              <a:gd name="connsiteX4" fmla="*/ 1379 w 11379"/>
              <a:gd name="connsiteY4" fmla="*/ 5238 h 10000"/>
              <a:gd name="connsiteX0" fmla="*/ 0 w 13506"/>
              <a:gd name="connsiteY0" fmla="*/ 7014 h 10000"/>
              <a:gd name="connsiteX1" fmla="*/ 13506 w 13506"/>
              <a:gd name="connsiteY1" fmla="*/ 0 h 10000"/>
              <a:gd name="connsiteX2" fmla="*/ 9164 w 13506"/>
              <a:gd name="connsiteY2" fmla="*/ 10000 h 10000"/>
              <a:gd name="connsiteX3" fmla="*/ 2127 w 13506"/>
              <a:gd name="connsiteY3" fmla="*/ 9958 h 10000"/>
              <a:gd name="connsiteX4" fmla="*/ 0 w 13506"/>
              <a:gd name="connsiteY4" fmla="*/ 7014 h 10000"/>
              <a:gd name="connsiteX0" fmla="*/ 0 w 13506"/>
              <a:gd name="connsiteY0" fmla="*/ 7014 h 9959"/>
              <a:gd name="connsiteX1" fmla="*/ 13506 w 13506"/>
              <a:gd name="connsiteY1" fmla="*/ 0 h 9959"/>
              <a:gd name="connsiteX2" fmla="*/ 9153 w 13506"/>
              <a:gd name="connsiteY2" fmla="*/ 9959 h 9959"/>
              <a:gd name="connsiteX3" fmla="*/ 2127 w 13506"/>
              <a:gd name="connsiteY3" fmla="*/ 9958 h 9959"/>
              <a:gd name="connsiteX4" fmla="*/ 0 w 13506"/>
              <a:gd name="connsiteY4" fmla="*/ 7014 h 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6" h="9959">
                <a:moveTo>
                  <a:pt x="0" y="7014"/>
                </a:moveTo>
                <a:lnTo>
                  <a:pt x="13506" y="0"/>
                </a:lnTo>
                <a:lnTo>
                  <a:pt x="9153" y="9959"/>
                </a:lnTo>
                <a:lnTo>
                  <a:pt x="2127" y="9958"/>
                </a:lnTo>
                <a:lnTo>
                  <a:pt x="0" y="7014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3000">
                <a:schemeClr val="bg2"/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5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25926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19823" y="3581745"/>
            <a:ext cx="4505205" cy="189781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1400" cap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name, Title, Department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3612216" y="-736"/>
            <a:ext cx="5537577" cy="4991332"/>
          </a:xfrm>
          <a:custGeom>
            <a:avLst/>
            <a:gdLst>
              <a:gd name="connsiteX0" fmla="*/ 0 w 1879833"/>
              <a:gd name="connsiteY0" fmla="*/ 0 h 2823923"/>
              <a:gd name="connsiteX1" fmla="*/ 1879833 w 1879833"/>
              <a:gd name="connsiteY1" fmla="*/ 0 h 2823923"/>
              <a:gd name="connsiteX2" fmla="*/ 1879833 w 1879833"/>
              <a:gd name="connsiteY2" fmla="*/ 2823923 h 2823923"/>
              <a:gd name="connsiteX3" fmla="*/ 0 w 1879833"/>
              <a:gd name="connsiteY3" fmla="*/ 2823923 h 2823923"/>
              <a:gd name="connsiteX4" fmla="*/ 0 w 1879833"/>
              <a:gd name="connsiteY4" fmla="*/ 0 h 2823923"/>
              <a:gd name="connsiteX0" fmla="*/ 769717 w 2649550"/>
              <a:gd name="connsiteY0" fmla="*/ 0 h 4357568"/>
              <a:gd name="connsiteX1" fmla="*/ 2649550 w 2649550"/>
              <a:gd name="connsiteY1" fmla="*/ 0 h 4357568"/>
              <a:gd name="connsiteX2" fmla="*/ 2649550 w 2649550"/>
              <a:gd name="connsiteY2" fmla="*/ 2823923 h 4357568"/>
              <a:gd name="connsiteX3" fmla="*/ 0 w 2649550"/>
              <a:gd name="connsiteY3" fmla="*/ 4357568 h 4357568"/>
              <a:gd name="connsiteX4" fmla="*/ 769717 w 2649550"/>
              <a:gd name="connsiteY4" fmla="*/ 0 h 4357568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2823923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  <a:gd name="connsiteX0" fmla="*/ 2883844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2883844 w 4763677"/>
              <a:gd name="connsiteY4" fmla="*/ 0 h 5162497"/>
              <a:gd name="connsiteX0" fmla="*/ 1703661 w 4763677"/>
              <a:gd name="connsiteY0" fmla="*/ 0 h 5162497"/>
              <a:gd name="connsiteX1" fmla="*/ 4763677 w 4763677"/>
              <a:gd name="connsiteY1" fmla="*/ 0 h 5162497"/>
              <a:gd name="connsiteX2" fmla="*/ 4763677 w 4763677"/>
              <a:gd name="connsiteY2" fmla="*/ 2823923 h 5162497"/>
              <a:gd name="connsiteX3" fmla="*/ 0 w 4763677"/>
              <a:gd name="connsiteY3" fmla="*/ 5162497 h 5162497"/>
              <a:gd name="connsiteX4" fmla="*/ 1703661 w 4763677"/>
              <a:gd name="connsiteY4" fmla="*/ 0 h 5162497"/>
              <a:gd name="connsiteX0" fmla="*/ 1703661 w 4773391"/>
              <a:gd name="connsiteY0" fmla="*/ 0 h 5162497"/>
              <a:gd name="connsiteX1" fmla="*/ 4763677 w 4773391"/>
              <a:gd name="connsiteY1" fmla="*/ 0 h 5162497"/>
              <a:gd name="connsiteX2" fmla="*/ 4773391 w 4773391"/>
              <a:gd name="connsiteY2" fmla="*/ 1130320 h 5162497"/>
              <a:gd name="connsiteX3" fmla="*/ 0 w 4773391"/>
              <a:gd name="connsiteY3" fmla="*/ 5162497 h 5162497"/>
              <a:gd name="connsiteX4" fmla="*/ 1703661 w 4773391"/>
              <a:gd name="connsiteY4" fmla="*/ 0 h 5162497"/>
              <a:gd name="connsiteX0" fmla="*/ 1703661 w 4768535"/>
              <a:gd name="connsiteY0" fmla="*/ 0 h 5162497"/>
              <a:gd name="connsiteX1" fmla="*/ 4763677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2641291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1703661 w 4768535"/>
              <a:gd name="connsiteY0" fmla="*/ 0 h 5162497"/>
              <a:gd name="connsiteX1" fmla="*/ 3243524 w 4768535"/>
              <a:gd name="connsiteY1" fmla="*/ 0 h 5162497"/>
              <a:gd name="connsiteX2" fmla="*/ 4768535 w 4768535"/>
              <a:gd name="connsiteY2" fmla="*/ 3631268 h 5162497"/>
              <a:gd name="connsiteX3" fmla="*/ 0 w 4768535"/>
              <a:gd name="connsiteY3" fmla="*/ 5162497 h 5162497"/>
              <a:gd name="connsiteX4" fmla="*/ 1703661 w 4768535"/>
              <a:gd name="connsiteY4" fmla="*/ 0 h 5162497"/>
              <a:gd name="connsiteX0" fmla="*/ 722604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722604 w 3787478"/>
              <a:gd name="connsiteY4" fmla="*/ 0 h 4950038"/>
              <a:gd name="connsiteX0" fmla="*/ 1761942 w 3787478"/>
              <a:gd name="connsiteY0" fmla="*/ 0 h 4950038"/>
              <a:gd name="connsiteX1" fmla="*/ 2262467 w 3787478"/>
              <a:gd name="connsiteY1" fmla="*/ 0 h 4950038"/>
              <a:gd name="connsiteX2" fmla="*/ 3787478 w 3787478"/>
              <a:gd name="connsiteY2" fmla="*/ 3631268 h 4950038"/>
              <a:gd name="connsiteX3" fmla="*/ 0 w 3787478"/>
              <a:gd name="connsiteY3" fmla="*/ 4950038 h 4950038"/>
              <a:gd name="connsiteX4" fmla="*/ 1761942 w 3787478"/>
              <a:gd name="connsiteY4" fmla="*/ 0 h 4950038"/>
              <a:gd name="connsiteX0" fmla="*/ 2621581 w 4647117"/>
              <a:gd name="connsiteY0" fmla="*/ 0 h 5235340"/>
              <a:gd name="connsiteX1" fmla="*/ 3122106 w 4647117"/>
              <a:gd name="connsiteY1" fmla="*/ 0 h 5235340"/>
              <a:gd name="connsiteX2" fmla="*/ 4647117 w 4647117"/>
              <a:gd name="connsiteY2" fmla="*/ 3631268 h 5235340"/>
              <a:gd name="connsiteX3" fmla="*/ 0 w 4647117"/>
              <a:gd name="connsiteY3" fmla="*/ 5235340 h 5235340"/>
              <a:gd name="connsiteX4" fmla="*/ 2621581 w 4647117"/>
              <a:gd name="connsiteY4" fmla="*/ 0 h 523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7117" h="5235340">
                <a:moveTo>
                  <a:pt x="2621581" y="0"/>
                </a:moveTo>
                <a:lnTo>
                  <a:pt x="3122106" y="0"/>
                </a:lnTo>
                <a:lnTo>
                  <a:pt x="4647117" y="3631268"/>
                </a:lnTo>
                <a:lnTo>
                  <a:pt x="0" y="5235340"/>
                </a:lnTo>
                <a:lnTo>
                  <a:pt x="2621581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 lIns="2016000" tIns="2664000" rIns="2016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</p:spTree>
    <p:extLst>
      <p:ext uri="{BB962C8B-B14F-4D97-AF65-F5344CB8AC3E}">
        <p14:creationId xmlns:p14="http://schemas.microsoft.com/office/powerpoint/2010/main" xmlns="" val="211832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7506182" y="-1852"/>
            <a:ext cx="1638021" cy="1355232"/>
            <a:chOff x="2170252" y="-1851"/>
            <a:chExt cx="6970519" cy="4477377"/>
          </a:xfrm>
        </p:grpSpPr>
        <p:sp>
          <p:nvSpPr>
            <p:cNvPr id="24" name="Flowchart: Merge 5"/>
            <p:cNvSpPr/>
            <p:nvPr userDrawn="1"/>
          </p:nvSpPr>
          <p:spPr>
            <a:xfrm>
              <a:off x="4386806" y="580759"/>
              <a:ext cx="4208722" cy="38947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21338"/>
                <a:gd name="connsiteY0" fmla="*/ 9053 h 14891"/>
                <a:gd name="connsiteX1" fmla="*/ 10133 w 21338"/>
                <a:gd name="connsiteY1" fmla="*/ 0 h 14891"/>
                <a:gd name="connsiteX2" fmla="*/ 21338 w 21338"/>
                <a:gd name="connsiteY2" fmla="*/ 14891 h 14891"/>
                <a:gd name="connsiteX3" fmla="*/ 0 w 21338"/>
                <a:gd name="connsiteY3" fmla="*/ 9053 h 1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8" h="14891">
                  <a:moveTo>
                    <a:pt x="0" y="9053"/>
                  </a:moveTo>
                  <a:lnTo>
                    <a:pt x="10133" y="0"/>
                  </a:lnTo>
                  <a:lnTo>
                    <a:pt x="21338" y="14891"/>
                  </a:lnTo>
                  <a:lnTo>
                    <a:pt x="0" y="905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5" name="Flowchart: Merge 5"/>
            <p:cNvSpPr/>
            <p:nvPr userDrawn="1"/>
          </p:nvSpPr>
          <p:spPr>
            <a:xfrm>
              <a:off x="2170252" y="0"/>
              <a:ext cx="4203690" cy="206034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77" h="10259">
                  <a:moveTo>
                    <a:pt x="0" y="0"/>
                  </a:moveTo>
                  <a:lnTo>
                    <a:pt x="9977" y="2936"/>
                  </a:lnTo>
                  <a:lnTo>
                    <a:pt x="7048" y="1025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6" name="Flowchart: Merge 5"/>
            <p:cNvSpPr/>
            <p:nvPr userDrawn="1"/>
          </p:nvSpPr>
          <p:spPr>
            <a:xfrm>
              <a:off x="6373196" y="-1851"/>
              <a:ext cx="2767575" cy="170153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" h="10809">
                  <a:moveTo>
                    <a:pt x="0" y="3759"/>
                  </a:moveTo>
                  <a:cubicBezTo>
                    <a:pt x="2015" y="3027"/>
                    <a:pt x="6498" y="781"/>
                    <a:pt x="8513" y="49"/>
                  </a:cubicBezTo>
                  <a:lnTo>
                    <a:pt x="10259" y="0"/>
                  </a:lnTo>
                  <a:cubicBezTo>
                    <a:pt x="10249" y="5386"/>
                    <a:pt x="10260" y="5404"/>
                    <a:pt x="10261" y="10809"/>
                  </a:cubicBezTo>
                  <a:lnTo>
                    <a:pt x="0" y="37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8304363" cy="1318562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29"/>
          </p:nvPr>
        </p:nvSpPr>
        <p:spPr>
          <a:xfrm>
            <a:off x="442547" y="2965684"/>
            <a:ext cx="8304363" cy="1328817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31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7506182" y="-1852"/>
            <a:ext cx="1638021" cy="1355232"/>
            <a:chOff x="2170252" y="-1851"/>
            <a:chExt cx="6970519" cy="4477377"/>
          </a:xfrm>
        </p:grpSpPr>
        <p:sp>
          <p:nvSpPr>
            <p:cNvPr id="25" name="Flowchart: Merge 5"/>
            <p:cNvSpPr/>
            <p:nvPr userDrawn="1"/>
          </p:nvSpPr>
          <p:spPr>
            <a:xfrm>
              <a:off x="4386806" y="580759"/>
              <a:ext cx="4208722" cy="38947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21338"/>
                <a:gd name="connsiteY0" fmla="*/ 9053 h 14891"/>
                <a:gd name="connsiteX1" fmla="*/ 10133 w 21338"/>
                <a:gd name="connsiteY1" fmla="*/ 0 h 14891"/>
                <a:gd name="connsiteX2" fmla="*/ 21338 w 21338"/>
                <a:gd name="connsiteY2" fmla="*/ 14891 h 14891"/>
                <a:gd name="connsiteX3" fmla="*/ 0 w 21338"/>
                <a:gd name="connsiteY3" fmla="*/ 9053 h 1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8" h="14891">
                  <a:moveTo>
                    <a:pt x="0" y="9053"/>
                  </a:moveTo>
                  <a:lnTo>
                    <a:pt x="10133" y="0"/>
                  </a:lnTo>
                  <a:lnTo>
                    <a:pt x="21338" y="14891"/>
                  </a:lnTo>
                  <a:lnTo>
                    <a:pt x="0" y="905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6" name="Flowchart: Merge 5"/>
            <p:cNvSpPr/>
            <p:nvPr userDrawn="1"/>
          </p:nvSpPr>
          <p:spPr>
            <a:xfrm>
              <a:off x="2170252" y="0"/>
              <a:ext cx="4203690" cy="206034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77" h="10259">
                  <a:moveTo>
                    <a:pt x="0" y="0"/>
                  </a:moveTo>
                  <a:lnTo>
                    <a:pt x="9977" y="2936"/>
                  </a:lnTo>
                  <a:lnTo>
                    <a:pt x="7048" y="1025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0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7" name="Flowchart: Merge 5"/>
            <p:cNvSpPr/>
            <p:nvPr userDrawn="1"/>
          </p:nvSpPr>
          <p:spPr>
            <a:xfrm>
              <a:off x="6373196" y="-1851"/>
              <a:ext cx="2767575" cy="170153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" h="10809">
                  <a:moveTo>
                    <a:pt x="0" y="3759"/>
                  </a:moveTo>
                  <a:cubicBezTo>
                    <a:pt x="2015" y="3027"/>
                    <a:pt x="6498" y="781"/>
                    <a:pt x="8513" y="49"/>
                  </a:cubicBezTo>
                  <a:lnTo>
                    <a:pt x="10259" y="0"/>
                  </a:lnTo>
                  <a:cubicBezTo>
                    <a:pt x="10249" y="5386"/>
                    <a:pt x="10260" y="5404"/>
                    <a:pt x="10261" y="10809"/>
                  </a:cubicBezTo>
                  <a:lnTo>
                    <a:pt x="0" y="37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000">
                  <a:schemeClr val="bg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8"/>
          <p:cNvSpPr>
            <a:spLocks noGrp="1"/>
          </p:cNvSpPr>
          <p:nvPr>
            <p:ph sz="quarter" idx="16"/>
          </p:nvPr>
        </p:nvSpPr>
        <p:spPr>
          <a:xfrm>
            <a:off x="4777727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79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 A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7799881" y="1334"/>
            <a:ext cx="1344367" cy="1376053"/>
            <a:chOff x="4791807" y="-4456"/>
            <a:chExt cx="4352441" cy="4455028"/>
          </a:xfrm>
        </p:grpSpPr>
        <p:sp>
          <p:nvSpPr>
            <p:cNvPr id="18" name="Flowchart: Merge 5"/>
            <p:cNvSpPr/>
            <p:nvPr userDrawn="1"/>
          </p:nvSpPr>
          <p:spPr>
            <a:xfrm>
              <a:off x="6505029" y="2889677"/>
              <a:ext cx="2639219" cy="156089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4" h="10000">
                  <a:moveTo>
                    <a:pt x="0" y="0"/>
                  </a:moveTo>
                  <a:lnTo>
                    <a:pt x="10044" y="3627"/>
                  </a:lnTo>
                  <a:lnTo>
                    <a:pt x="2234" y="10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31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9" name="Flowchart: Merge 5"/>
            <p:cNvSpPr/>
            <p:nvPr userDrawn="1"/>
          </p:nvSpPr>
          <p:spPr>
            <a:xfrm>
              <a:off x="5385642" y="-4456"/>
              <a:ext cx="3758074" cy="346804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211">
                  <a:moveTo>
                    <a:pt x="11829" y="0"/>
                  </a:moveTo>
                  <a:lnTo>
                    <a:pt x="18577" y="27"/>
                  </a:lnTo>
                  <a:lnTo>
                    <a:pt x="29202" y="20211"/>
                  </a:lnTo>
                  <a:lnTo>
                    <a:pt x="0" y="15451"/>
                  </a:lnTo>
                  <a:lnTo>
                    <a:pt x="1182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65000">
                  <a:schemeClr val="bg2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4791807" y="205"/>
              <a:ext cx="1703630" cy="264200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8" h="15397">
                  <a:moveTo>
                    <a:pt x="0" y="0"/>
                  </a:moveTo>
                  <a:lnTo>
                    <a:pt x="13238" y="4177"/>
                  </a:lnTo>
                  <a:lnTo>
                    <a:pt x="4663" y="1539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2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8304363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30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 B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7799881" y="1334"/>
            <a:ext cx="1344367" cy="1376053"/>
            <a:chOff x="4791807" y="-4456"/>
            <a:chExt cx="4352441" cy="4455028"/>
          </a:xfrm>
        </p:grpSpPr>
        <p:sp>
          <p:nvSpPr>
            <p:cNvPr id="18" name="Flowchart: Merge 5"/>
            <p:cNvSpPr/>
            <p:nvPr userDrawn="1"/>
          </p:nvSpPr>
          <p:spPr>
            <a:xfrm>
              <a:off x="6505029" y="2889677"/>
              <a:ext cx="2639219" cy="156089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4" h="10000">
                  <a:moveTo>
                    <a:pt x="0" y="0"/>
                  </a:moveTo>
                  <a:lnTo>
                    <a:pt x="10044" y="3627"/>
                  </a:lnTo>
                  <a:lnTo>
                    <a:pt x="2234" y="10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31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9" name="Flowchart: Merge 5"/>
            <p:cNvSpPr/>
            <p:nvPr userDrawn="1"/>
          </p:nvSpPr>
          <p:spPr>
            <a:xfrm>
              <a:off x="5385642" y="-4456"/>
              <a:ext cx="3758074" cy="346804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211">
                  <a:moveTo>
                    <a:pt x="11829" y="0"/>
                  </a:moveTo>
                  <a:lnTo>
                    <a:pt x="18577" y="27"/>
                  </a:lnTo>
                  <a:lnTo>
                    <a:pt x="29202" y="20211"/>
                  </a:lnTo>
                  <a:lnTo>
                    <a:pt x="0" y="15451"/>
                  </a:lnTo>
                  <a:lnTo>
                    <a:pt x="1182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65000">
                  <a:schemeClr val="bg2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4791807" y="205"/>
              <a:ext cx="1703630" cy="264200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8" h="15397">
                  <a:moveTo>
                    <a:pt x="0" y="0"/>
                  </a:moveTo>
                  <a:lnTo>
                    <a:pt x="13238" y="4177"/>
                  </a:lnTo>
                  <a:lnTo>
                    <a:pt x="4663" y="1539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2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8304363" cy="1318562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29"/>
          </p:nvPr>
        </p:nvSpPr>
        <p:spPr>
          <a:xfrm>
            <a:off x="442547" y="2965684"/>
            <a:ext cx="8304363" cy="1328817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3592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 C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7799881" y="1334"/>
            <a:ext cx="1344367" cy="1376053"/>
            <a:chOff x="4791807" y="-4456"/>
            <a:chExt cx="4352441" cy="4455028"/>
          </a:xfrm>
        </p:grpSpPr>
        <p:sp>
          <p:nvSpPr>
            <p:cNvPr id="18" name="Flowchart: Merge 5"/>
            <p:cNvSpPr/>
            <p:nvPr userDrawn="1"/>
          </p:nvSpPr>
          <p:spPr>
            <a:xfrm>
              <a:off x="6505029" y="2889677"/>
              <a:ext cx="2639219" cy="156089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4" h="10000">
                  <a:moveTo>
                    <a:pt x="0" y="0"/>
                  </a:moveTo>
                  <a:lnTo>
                    <a:pt x="10044" y="3627"/>
                  </a:lnTo>
                  <a:lnTo>
                    <a:pt x="2234" y="10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31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19" name="Flowchart: Merge 5"/>
            <p:cNvSpPr/>
            <p:nvPr userDrawn="1"/>
          </p:nvSpPr>
          <p:spPr>
            <a:xfrm>
              <a:off x="5385642" y="-4456"/>
              <a:ext cx="3758074" cy="346804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211">
                  <a:moveTo>
                    <a:pt x="11829" y="0"/>
                  </a:moveTo>
                  <a:lnTo>
                    <a:pt x="18577" y="27"/>
                  </a:lnTo>
                  <a:lnTo>
                    <a:pt x="29202" y="20211"/>
                  </a:lnTo>
                  <a:lnTo>
                    <a:pt x="0" y="15451"/>
                  </a:lnTo>
                  <a:lnTo>
                    <a:pt x="1182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65000">
                  <a:schemeClr val="bg2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0" name="Flowchart: Merge 5"/>
            <p:cNvSpPr/>
            <p:nvPr userDrawn="1"/>
          </p:nvSpPr>
          <p:spPr>
            <a:xfrm>
              <a:off x="4791807" y="205"/>
              <a:ext cx="1703630" cy="264200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8" h="15397">
                  <a:moveTo>
                    <a:pt x="0" y="0"/>
                  </a:moveTo>
                  <a:lnTo>
                    <a:pt x="13238" y="4177"/>
                  </a:lnTo>
                  <a:lnTo>
                    <a:pt x="4663" y="1539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2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77727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36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6129600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960861" y="408354"/>
            <a:ext cx="1764037" cy="3876311"/>
          </a:xfrm>
          <a:solidFill>
            <a:schemeClr val="tx1"/>
          </a:solidFill>
        </p:spPr>
        <p:txBody>
          <a:bodyPr lIns="108000" tIns="208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419820" y="1460740"/>
            <a:ext cx="6129600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140270" y="594604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6129600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202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4777726" y="408354"/>
            <a:ext cx="3947175" cy="3876311"/>
          </a:xfrm>
          <a:solidFill>
            <a:schemeClr val="tx1"/>
          </a:solidFill>
        </p:spPr>
        <p:txBody>
          <a:bodyPr lIns="108000" tIns="208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3" y="408352"/>
            <a:ext cx="3946459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952651" y="613503"/>
            <a:ext cx="3589465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3946462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27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419822" y="408354"/>
            <a:ext cx="8305077" cy="3876311"/>
          </a:xfrm>
          <a:solidFill>
            <a:schemeClr val="tx1"/>
          </a:solidFill>
        </p:spPr>
        <p:txBody>
          <a:bodyPr lIns="0" tIns="208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01885" y="613503"/>
            <a:ext cx="7911298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1098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419820" y="1460740"/>
            <a:ext cx="6129600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960861" y="1460742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40270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6803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4777726" y="1460742"/>
            <a:ext cx="3947175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460740"/>
            <a:ext cx="3946459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952651" y="1636547"/>
            <a:ext cx="3589465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9231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335929" y="-735"/>
            <a:ext cx="1576087" cy="4806134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576087"/>
              <a:gd name="connsiteY0" fmla="*/ 4238977 h 5147588"/>
              <a:gd name="connsiteX1" fmla="*/ 1576087 w 1576087"/>
              <a:gd name="connsiteY1" fmla="*/ 0 h 5147588"/>
              <a:gd name="connsiteX2" fmla="*/ 372319 w 1576087"/>
              <a:gd name="connsiteY2" fmla="*/ 5147588 h 5147588"/>
              <a:gd name="connsiteX3" fmla="*/ 0 w 1576087"/>
              <a:gd name="connsiteY3" fmla="*/ 4238977 h 5147588"/>
              <a:gd name="connsiteX0" fmla="*/ 0 w 1576087"/>
              <a:gd name="connsiteY0" fmla="*/ 4238977 h 4933456"/>
              <a:gd name="connsiteX1" fmla="*/ 1576087 w 1576087"/>
              <a:gd name="connsiteY1" fmla="*/ 0 h 4933456"/>
              <a:gd name="connsiteX2" fmla="*/ 430193 w 1576087"/>
              <a:gd name="connsiteY2" fmla="*/ 4933456 h 4933456"/>
              <a:gd name="connsiteX3" fmla="*/ 0 w 1576087"/>
              <a:gd name="connsiteY3" fmla="*/ 4238977 h 4933456"/>
              <a:gd name="connsiteX0" fmla="*/ 0 w 1576087"/>
              <a:gd name="connsiteY0" fmla="*/ 4238977 h 4806134"/>
              <a:gd name="connsiteX1" fmla="*/ 1576087 w 1576087"/>
              <a:gd name="connsiteY1" fmla="*/ 0 h 4806134"/>
              <a:gd name="connsiteX2" fmla="*/ 453342 w 1576087"/>
              <a:gd name="connsiteY2" fmla="*/ 4806134 h 4806134"/>
              <a:gd name="connsiteX3" fmla="*/ 0 w 1576087"/>
              <a:gd name="connsiteY3" fmla="*/ 4238977 h 480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6087" h="4806134">
                <a:moveTo>
                  <a:pt x="0" y="4238977"/>
                </a:moveTo>
                <a:lnTo>
                  <a:pt x="1576087" y="0"/>
                </a:lnTo>
                <a:lnTo>
                  <a:pt x="453342" y="4806134"/>
                </a:lnTo>
                <a:lnTo>
                  <a:pt x="0" y="4238977"/>
                </a:lnTo>
                <a:close/>
              </a:path>
            </a:pathLst>
          </a:custGeom>
          <a:gradFill flip="none" rotWithShape="1">
            <a:gsLst>
              <a:gs pos="100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19100" y="1460740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19820" y="1798764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2136788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419820" y="2474812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419100" y="2812836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19100" y="3150860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417653" y="3488882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0" y="408352"/>
            <a:ext cx="5408754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438810" y="610362"/>
            <a:ext cx="5410921" cy="3334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da-DK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Agenda</a:t>
            </a:r>
            <a:r>
              <a:rPr lang="da-DK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19820" y="3826477"/>
            <a:ext cx="5408754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0"/>
          <p:cNvSpPr/>
          <p:nvPr userDrawn="1"/>
        </p:nvSpPr>
        <p:spPr>
          <a:xfrm>
            <a:off x="6605286" y="2779118"/>
            <a:ext cx="2363166" cy="1189048"/>
          </a:xfrm>
          <a:custGeom>
            <a:avLst/>
            <a:gdLst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2762491 w 2762491"/>
              <a:gd name="connsiteY2" fmla="*/ 5147590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633959 w 2762491"/>
              <a:gd name="connsiteY2" fmla="*/ 480034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251995 w 2762491"/>
              <a:gd name="connsiteY2" fmla="*/ 4835073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762491"/>
              <a:gd name="connsiteY0" fmla="*/ 0 h 5147590"/>
              <a:gd name="connsiteX1" fmla="*/ 2762491 w 2762491"/>
              <a:gd name="connsiteY1" fmla="*/ 0 h 5147590"/>
              <a:gd name="connsiteX2" fmla="*/ 1558724 w 2762491"/>
              <a:gd name="connsiteY2" fmla="*/ 5147589 h 5147590"/>
              <a:gd name="connsiteX3" fmla="*/ 0 w 2762491"/>
              <a:gd name="connsiteY3" fmla="*/ 5147590 h 5147590"/>
              <a:gd name="connsiteX4" fmla="*/ 0 w 2762491"/>
              <a:gd name="connsiteY4" fmla="*/ 0 h 5147590"/>
              <a:gd name="connsiteX0" fmla="*/ 0 w 2189545"/>
              <a:gd name="connsiteY0" fmla="*/ 0 h 5147590"/>
              <a:gd name="connsiteX1" fmla="*/ 2189545 w 2189545"/>
              <a:gd name="connsiteY1" fmla="*/ 162046 h 5147590"/>
              <a:gd name="connsiteX2" fmla="*/ 1558724 w 2189545"/>
              <a:gd name="connsiteY2" fmla="*/ 5147589 h 5147590"/>
              <a:gd name="connsiteX3" fmla="*/ 0 w 2189545"/>
              <a:gd name="connsiteY3" fmla="*/ 5147590 h 5147590"/>
              <a:gd name="connsiteX4" fmla="*/ 0 w 2189545"/>
              <a:gd name="connsiteY4" fmla="*/ 0 h 5147590"/>
              <a:gd name="connsiteX0" fmla="*/ 0 w 2762492"/>
              <a:gd name="connsiteY0" fmla="*/ 0 h 5147590"/>
              <a:gd name="connsiteX1" fmla="*/ 2762492 w 2762492"/>
              <a:gd name="connsiteY1" fmla="*/ 5788 h 5147590"/>
              <a:gd name="connsiteX2" fmla="*/ 1558724 w 2762492"/>
              <a:gd name="connsiteY2" fmla="*/ 5147589 h 5147590"/>
              <a:gd name="connsiteX3" fmla="*/ 0 w 2762492"/>
              <a:gd name="connsiteY3" fmla="*/ 5147590 h 5147590"/>
              <a:gd name="connsiteX4" fmla="*/ 0 w 2762492"/>
              <a:gd name="connsiteY4" fmla="*/ 0 h 5147590"/>
              <a:gd name="connsiteX0" fmla="*/ 1163256 w 2762492"/>
              <a:gd name="connsiteY0" fmla="*/ 52086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4" fmla="*/ 1163256 w 2762492"/>
              <a:gd name="connsiteY4" fmla="*/ 52086 h 5141802"/>
              <a:gd name="connsiteX0" fmla="*/ 0 w 2762492"/>
              <a:gd name="connsiteY0" fmla="*/ 5141802 h 5141802"/>
              <a:gd name="connsiteX1" fmla="*/ 2762492 w 2762492"/>
              <a:gd name="connsiteY1" fmla="*/ 0 h 5141802"/>
              <a:gd name="connsiteX2" fmla="*/ 1558724 w 2762492"/>
              <a:gd name="connsiteY2" fmla="*/ 5141801 h 5141802"/>
              <a:gd name="connsiteX3" fmla="*/ 0 w 2762492"/>
              <a:gd name="connsiteY3" fmla="*/ 5141802 h 5141802"/>
              <a:gd name="connsiteX0" fmla="*/ 0 w 2033287"/>
              <a:gd name="connsiteY0" fmla="*/ 4968182 h 5141801"/>
              <a:gd name="connsiteX1" fmla="*/ 2033287 w 2033287"/>
              <a:gd name="connsiteY1" fmla="*/ 0 h 5141801"/>
              <a:gd name="connsiteX2" fmla="*/ 829519 w 2033287"/>
              <a:gd name="connsiteY2" fmla="*/ 5141801 h 5141801"/>
              <a:gd name="connsiteX3" fmla="*/ 0 w 2033287"/>
              <a:gd name="connsiteY3" fmla="*/ 4968182 h 5141801"/>
              <a:gd name="connsiteX0" fmla="*/ 0 w 2513636"/>
              <a:gd name="connsiteY0" fmla="*/ 5153377 h 5153377"/>
              <a:gd name="connsiteX1" fmla="*/ 2513636 w 2513636"/>
              <a:gd name="connsiteY1" fmla="*/ 0 h 5153377"/>
              <a:gd name="connsiteX2" fmla="*/ 1309868 w 2513636"/>
              <a:gd name="connsiteY2" fmla="*/ 5141801 h 5153377"/>
              <a:gd name="connsiteX3" fmla="*/ 0 w 2513636"/>
              <a:gd name="connsiteY3" fmla="*/ 5153377 h 5153377"/>
              <a:gd name="connsiteX0" fmla="*/ 0 w 2513636"/>
              <a:gd name="connsiteY0" fmla="*/ 5159164 h 5159164"/>
              <a:gd name="connsiteX1" fmla="*/ 2513636 w 2513636"/>
              <a:gd name="connsiteY1" fmla="*/ 0 h 5159164"/>
              <a:gd name="connsiteX2" fmla="*/ 1309868 w 2513636"/>
              <a:gd name="connsiteY2" fmla="*/ 5147588 h 5159164"/>
              <a:gd name="connsiteX3" fmla="*/ 0 w 2513636"/>
              <a:gd name="connsiteY3" fmla="*/ 5159164 h 5159164"/>
              <a:gd name="connsiteX0" fmla="*/ 0 w 1576087"/>
              <a:gd name="connsiteY0" fmla="*/ 4238977 h 5147588"/>
              <a:gd name="connsiteX1" fmla="*/ 1576087 w 1576087"/>
              <a:gd name="connsiteY1" fmla="*/ 0 h 5147588"/>
              <a:gd name="connsiteX2" fmla="*/ 372319 w 1576087"/>
              <a:gd name="connsiteY2" fmla="*/ 5147588 h 5147588"/>
              <a:gd name="connsiteX3" fmla="*/ 0 w 1576087"/>
              <a:gd name="connsiteY3" fmla="*/ 4238977 h 5147588"/>
              <a:gd name="connsiteX0" fmla="*/ 0 w 1576087"/>
              <a:gd name="connsiteY0" fmla="*/ 4238977 h 4933456"/>
              <a:gd name="connsiteX1" fmla="*/ 1576087 w 1576087"/>
              <a:gd name="connsiteY1" fmla="*/ 0 h 4933456"/>
              <a:gd name="connsiteX2" fmla="*/ 430193 w 1576087"/>
              <a:gd name="connsiteY2" fmla="*/ 4933456 h 4933456"/>
              <a:gd name="connsiteX3" fmla="*/ 0 w 1576087"/>
              <a:gd name="connsiteY3" fmla="*/ 4238977 h 4933456"/>
              <a:gd name="connsiteX0" fmla="*/ 0 w 3312289"/>
              <a:gd name="connsiteY0" fmla="*/ 1518926 h 2213405"/>
              <a:gd name="connsiteX1" fmla="*/ 3312289 w 3312289"/>
              <a:gd name="connsiteY1" fmla="*/ 0 h 2213405"/>
              <a:gd name="connsiteX2" fmla="*/ 430193 w 3312289"/>
              <a:gd name="connsiteY2" fmla="*/ 2213405 h 2213405"/>
              <a:gd name="connsiteX3" fmla="*/ 0 w 3312289"/>
              <a:gd name="connsiteY3" fmla="*/ 1518926 h 2213405"/>
              <a:gd name="connsiteX0" fmla="*/ 981918 w 2882096"/>
              <a:gd name="connsiteY0" fmla="*/ 870744 h 2213405"/>
              <a:gd name="connsiteX1" fmla="*/ 2882096 w 2882096"/>
              <a:gd name="connsiteY1" fmla="*/ 0 h 2213405"/>
              <a:gd name="connsiteX2" fmla="*/ 0 w 2882096"/>
              <a:gd name="connsiteY2" fmla="*/ 2213405 h 2213405"/>
              <a:gd name="connsiteX3" fmla="*/ 981918 w 2882096"/>
              <a:gd name="connsiteY3" fmla="*/ 870744 h 2213405"/>
              <a:gd name="connsiteX0" fmla="*/ 0 w 1900178"/>
              <a:gd name="connsiteY0" fmla="*/ 870744 h 1096448"/>
              <a:gd name="connsiteX1" fmla="*/ 1900178 w 1900178"/>
              <a:gd name="connsiteY1" fmla="*/ 0 h 1096448"/>
              <a:gd name="connsiteX2" fmla="*/ 881606 w 1900178"/>
              <a:gd name="connsiteY2" fmla="*/ 1096448 h 1096448"/>
              <a:gd name="connsiteX3" fmla="*/ 0 w 1900178"/>
              <a:gd name="connsiteY3" fmla="*/ 870744 h 1096448"/>
              <a:gd name="connsiteX0" fmla="*/ 0 w 1969626"/>
              <a:gd name="connsiteY0" fmla="*/ 986491 h 1096448"/>
              <a:gd name="connsiteX1" fmla="*/ 1969626 w 1969626"/>
              <a:gd name="connsiteY1" fmla="*/ 0 h 1096448"/>
              <a:gd name="connsiteX2" fmla="*/ 951054 w 1969626"/>
              <a:gd name="connsiteY2" fmla="*/ 1096448 h 1096448"/>
              <a:gd name="connsiteX3" fmla="*/ 0 w 1969626"/>
              <a:gd name="connsiteY3" fmla="*/ 986491 h 1096448"/>
              <a:gd name="connsiteX0" fmla="*/ 0 w 1969626"/>
              <a:gd name="connsiteY0" fmla="*/ 986491 h 986491"/>
              <a:gd name="connsiteX1" fmla="*/ 1969626 w 1969626"/>
              <a:gd name="connsiteY1" fmla="*/ 0 h 986491"/>
              <a:gd name="connsiteX2" fmla="*/ 1842305 w 1969626"/>
              <a:gd name="connsiteY2" fmla="*/ 807081 h 986491"/>
              <a:gd name="connsiteX3" fmla="*/ 0 w 1969626"/>
              <a:gd name="connsiteY3" fmla="*/ 986491 h 986491"/>
              <a:gd name="connsiteX0" fmla="*/ 0 w 2137459"/>
              <a:gd name="connsiteY0" fmla="*/ 1079089 h 1079089"/>
              <a:gd name="connsiteX1" fmla="*/ 2137459 w 2137459"/>
              <a:gd name="connsiteY1" fmla="*/ 0 h 1079089"/>
              <a:gd name="connsiteX2" fmla="*/ 1842305 w 2137459"/>
              <a:gd name="connsiteY2" fmla="*/ 899679 h 1079089"/>
              <a:gd name="connsiteX3" fmla="*/ 0 w 2137459"/>
              <a:gd name="connsiteY3" fmla="*/ 1079089 h 1079089"/>
              <a:gd name="connsiteX0" fmla="*/ 0 w 2363166"/>
              <a:gd name="connsiteY0" fmla="*/ 1189048 h 1189048"/>
              <a:gd name="connsiteX1" fmla="*/ 2363166 w 2363166"/>
              <a:gd name="connsiteY1" fmla="*/ 0 h 1189048"/>
              <a:gd name="connsiteX2" fmla="*/ 2068012 w 2363166"/>
              <a:gd name="connsiteY2" fmla="*/ 899679 h 1189048"/>
              <a:gd name="connsiteX3" fmla="*/ 0 w 2363166"/>
              <a:gd name="connsiteY3" fmla="*/ 1189048 h 1189048"/>
              <a:gd name="connsiteX0" fmla="*/ 0 w 2363166"/>
              <a:gd name="connsiteY0" fmla="*/ 1189048 h 1189048"/>
              <a:gd name="connsiteX1" fmla="*/ 2363166 w 2363166"/>
              <a:gd name="connsiteY1" fmla="*/ 0 h 1189048"/>
              <a:gd name="connsiteX2" fmla="*/ 2189546 w 2363166"/>
              <a:gd name="connsiteY2" fmla="*/ 529289 h 1189048"/>
              <a:gd name="connsiteX3" fmla="*/ 0 w 2363166"/>
              <a:gd name="connsiteY3" fmla="*/ 1189048 h 1189048"/>
              <a:gd name="connsiteX0" fmla="*/ 0 w 2363166"/>
              <a:gd name="connsiteY0" fmla="*/ 1189048 h 1189048"/>
              <a:gd name="connsiteX1" fmla="*/ 2363166 w 2363166"/>
              <a:gd name="connsiteY1" fmla="*/ 0 h 1189048"/>
              <a:gd name="connsiteX2" fmla="*/ 2282143 w 2363166"/>
              <a:gd name="connsiteY2" fmla="*/ 673973 h 1189048"/>
              <a:gd name="connsiteX3" fmla="*/ 0 w 2363166"/>
              <a:gd name="connsiteY3" fmla="*/ 1189048 h 118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3166" h="1189048">
                <a:moveTo>
                  <a:pt x="0" y="1189048"/>
                </a:moveTo>
                <a:lnTo>
                  <a:pt x="2363166" y="0"/>
                </a:lnTo>
                <a:lnTo>
                  <a:pt x="2282143" y="673973"/>
                </a:lnTo>
                <a:lnTo>
                  <a:pt x="0" y="1189048"/>
                </a:lnTo>
                <a:close/>
              </a:path>
            </a:pathLst>
          </a:custGeom>
          <a:gradFill flip="none" rotWithShape="1">
            <a:gsLst>
              <a:gs pos="100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904000" y="-736"/>
            <a:ext cx="3240000" cy="4320000"/>
          </a:xfrm>
          <a:custGeom>
            <a:avLst/>
            <a:gdLst>
              <a:gd name="connsiteX0" fmla="*/ 0 w 1879833"/>
              <a:gd name="connsiteY0" fmla="*/ 0 h 2823923"/>
              <a:gd name="connsiteX1" fmla="*/ 1879833 w 1879833"/>
              <a:gd name="connsiteY1" fmla="*/ 0 h 2823923"/>
              <a:gd name="connsiteX2" fmla="*/ 1879833 w 1879833"/>
              <a:gd name="connsiteY2" fmla="*/ 2823923 h 2823923"/>
              <a:gd name="connsiteX3" fmla="*/ 0 w 1879833"/>
              <a:gd name="connsiteY3" fmla="*/ 2823923 h 2823923"/>
              <a:gd name="connsiteX4" fmla="*/ 0 w 1879833"/>
              <a:gd name="connsiteY4" fmla="*/ 0 h 2823923"/>
              <a:gd name="connsiteX0" fmla="*/ 769717 w 2649550"/>
              <a:gd name="connsiteY0" fmla="*/ 0 h 4357568"/>
              <a:gd name="connsiteX1" fmla="*/ 2649550 w 2649550"/>
              <a:gd name="connsiteY1" fmla="*/ 0 h 4357568"/>
              <a:gd name="connsiteX2" fmla="*/ 2649550 w 2649550"/>
              <a:gd name="connsiteY2" fmla="*/ 2823923 h 4357568"/>
              <a:gd name="connsiteX3" fmla="*/ 0 w 2649550"/>
              <a:gd name="connsiteY3" fmla="*/ 4357568 h 4357568"/>
              <a:gd name="connsiteX4" fmla="*/ 769717 w 2649550"/>
              <a:gd name="connsiteY4" fmla="*/ 0 h 4357568"/>
              <a:gd name="connsiteX0" fmla="*/ 839165 w 2718998"/>
              <a:gd name="connsiteY0" fmla="*/ 0 h 4531189"/>
              <a:gd name="connsiteX1" fmla="*/ 2718998 w 2718998"/>
              <a:gd name="connsiteY1" fmla="*/ 0 h 4531189"/>
              <a:gd name="connsiteX2" fmla="*/ 2718998 w 2718998"/>
              <a:gd name="connsiteY2" fmla="*/ 2823923 h 4531189"/>
              <a:gd name="connsiteX3" fmla="*/ 0 w 2718998"/>
              <a:gd name="connsiteY3" fmla="*/ 4531189 h 4531189"/>
              <a:gd name="connsiteX4" fmla="*/ 839165 w 2718998"/>
              <a:gd name="connsiteY4" fmla="*/ 0 h 453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8998" h="4531189">
                <a:moveTo>
                  <a:pt x="839165" y="0"/>
                </a:moveTo>
                <a:lnTo>
                  <a:pt x="2718998" y="0"/>
                </a:lnTo>
                <a:lnTo>
                  <a:pt x="2718998" y="2823923"/>
                </a:lnTo>
                <a:lnTo>
                  <a:pt x="0" y="4531189"/>
                </a:lnTo>
                <a:lnTo>
                  <a:pt x="839165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 lIns="828000" tIns="2304000" rIns="82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</p:spTree>
    <p:extLst>
      <p:ext uri="{BB962C8B-B14F-4D97-AF65-F5344CB8AC3E}">
        <p14:creationId xmlns:p14="http://schemas.microsoft.com/office/powerpoint/2010/main" xmlns="" val="60615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419821" y="1460740"/>
            <a:ext cx="3946460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960861" y="1460742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4785386" y="1460742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140270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954586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0780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960147" y="1460742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  <a:endParaRPr lang="en-US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4785386" y="1460742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2602245" y="1460530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20" hasCustomPrompt="1"/>
          </p:nvPr>
        </p:nvSpPr>
        <p:spPr>
          <a:xfrm>
            <a:off x="419820" y="1460530"/>
            <a:ext cx="1764037" cy="2823923"/>
          </a:xfrm>
          <a:solidFill>
            <a:schemeClr val="tx1"/>
          </a:solidFill>
        </p:spPr>
        <p:txBody>
          <a:bodyPr lIns="108000" tIns="1584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140270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954586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2766970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580810" y="1636547"/>
            <a:ext cx="1424997" cy="63435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19820" y="613503"/>
            <a:ext cx="8304363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11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960147" y="1460740"/>
            <a:ext cx="1764037" cy="1318542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4785386" y="1460740"/>
            <a:ext cx="1764037" cy="1318542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2602245" y="1460531"/>
            <a:ext cx="1764037" cy="1318771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20" hasCustomPrompt="1"/>
          </p:nvPr>
        </p:nvSpPr>
        <p:spPr>
          <a:xfrm>
            <a:off x="419820" y="1460531"/>
            <a:ext cx="1764037" cy="1318771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140270" y="1636548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954586" y="1636548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2766970" y="1636548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580810" y="1636548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5" hasCustomPrompt="1"/>
          </p:nvPr>
        </p:nvSpPr>
        <p:spPr>
          <a:xfrm>
            <a:off x="6960147" y="2965683"/>
            <a:ext cx="1764037" cy="1318770"/>
          </a:xfrm>
          <a:solidFill>
            <a:schemeClr val="tx1"/>
          </a:solidFill>
        </p:spPr>
        <p:txBody>
          <a:bodyPr lIns="0" tIns="720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ADD </a:t>
            </a:r>
            <a:r>
              <a:rPr lang="en-US" dirty="0" smtClean="0"/>
              <a:t>IMAGE BY CLICKING ICON</a:t>
            </a:r>
          </a:p>
        </p:txBody>
      </p:sp>
      <p:sp>
        <p:nvSpPr>
          <p:cNvPr id="26" name="Picture Placeholder 9"/>
          <p:cNvSpPr>
            <a:spLocks noGrp="1"/>
          </p:cNvSpPr>
          <p:nvPr>
            <p:ph type="pic" sz="quarter" idx="26" hasCustomPrompt="1"/>
          </p:nvPr>
        </p:nvSpPr>
        <p:spPr>
          <a:xfrm>
            <a:off x="4785386" y="2965683"/>
            <a:ext cx="1764037" cy="1318770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27" hasCustomPrompt="1"/>
          </p:nvPr>
        </p:nvSpPr>
        <p:spPr>
          <a:xfrm>
            <a:off x="2602245" y="2965455"/>
            <a:ext cx="1764037" cy="1318999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28" name="Picture Placeholder 9"/>
          <p:cNvSpPr>
            <a:spLocks noGrp="1"/>
          </p:cNvSpPr>
          <p:nvPr>
            <p:ph type="pic" sz="quarter" idx="28" hasCustomPrompt="1"/>
          </p:nvPr>
        </p:nvSpPr>
        <p:spPr>
          <a:xfrm>
            <a:off x="419820" y="2965455"/>
            <a:ext cx="1764037" cy="1318999"/>
          </a:xfrm>
          <a:solidFill>
            <a:schemeClr val="tx1"/>
          </a:solidFill>
        </p:spPr>
        <p:txBody>
          <a:bodyPr lIns="108000" tIns="828000" rIns="108000">
            <a:normAutofit/>
          </a:bodyPr>
          <a:lstStyle>
            <a:lvl1pPr marL="0" indent="0" algn="ctr">
              <a:buNone/>
              <a:defRPr sz="6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140270" y="3130273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0" hasCustomPrompt="1"/>
          </p:nvPr>
        </p:nvSpPr>
        <p:spPr>
          <a:xfrm>
            <a:off x="4954586" y="3130273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766970" y="3130273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580810" y="3130273"/>
            <a:ext cx="1424997" cy="377582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19820" y="613503"/>
            <a:ext cx="8304363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57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/9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Media Placeholder 8"/>
          <p:cNvSpPr>
            <a:spLocks noGrp="1"/>
          </p:cNvSpPr>
          <p:nvPr>
            <p:ph type="media" sz="quarter" idx="13" hasCustomPrompt="1"/>
          </p:nvPr>
        </p:nvSpPr>
        <p:spPr>
          <a:xfrm>
            <a:off x="3704590" y="1460742"/>
            <a:ext cx="5020309" cy="2823923"/>
          </a:xfrm>
          <a:solidFill>
            <a:schemeClr val="tx1"/>
          </a:solidFill>
          <a:effectLst/>
        </p:spPr>
        <p:txBody>
          <a:bodyPr tIns="1584000">
            <a:normAutofit/>
          </a:bodyPr>
          <a:lstStyle>
            <a:lvl1pPr marL="0" indent="0" algn="ctr">
              <a:buNone/>
              <a:defRPr sz="60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ADD MEDIA SIZE 16/9</a:t>
            </a:r>
            <a:endParaRPr lang="en-GB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9"/>
          </p:nvPr>
        </p:nvSpPr>
        <p:spPr>
          <a:xfrm>
            <a:off x="419819" y="1460740"/>
            <a:ext cx="2873326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9820" y="613503"/>
            <a:ext cx="8304363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2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/9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8"/>
          <p:cNvSpPr>
            <a:spLocks noGrp="1"/>
          </p:cNvSpPr>
          <p:nvPr>
            <p:ph type="media" sz="quarter" idx="13" hasCustomPrompt="1"/>
          </p:nvPr>
        </p:nvSpPr>
        <p:spPr>
          <a:xfrm>
            <a:off x="1846162" y="415376"/>
            <a:ext cx="6878738" cy="3869288"/>
          </a:xfrm>
          <a:solidFill>
            <a:schemeClr val="tx1"/>
          </a:solidFill>
          <a:effectLst/>
        </p:spPr>
        <p:txBody>
          <a:bodyPr tIns="2088000">
            <a:normAutofit/>
          </a:bodyPr>
          <a:lstStyle>
            <a:lvl1pPr marL="0" indent="0" algn="ctr">
              <a:buNone/>
              <a:defRPr sz="60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ADD MEDIA SIZE 16/9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21894" y="415376"/>
            <a:ext cx="1250651" cy="3869288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2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9208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/3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9"/>
          </p:nvPr>
        </p:nvSpPr>
        <p:spPr>
          <a:xfrm>
            <a:off x="419819" y="1460740"/>
            <a:ext cx="4165486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4958717" y="1460740"/>
            <a:ext cx="3766185" cy="2823713"/>
          </a:xfrm>
          <a:solidFill>
            <a:schemeClr val="tx1"/>
          </a:solidFill>
          <a:effectLst/>
        </p:spPr>
        <p:txBody>
          <a:bodyPr tIns="1584000">
            <a:normAutofit/>
          </a:bodyPr>
          <a:lstStyle>
            <a:lvl1pPr marL="0" indent="0" algn="ctr">
              <a:buNone/>
              <a:defRPr sz="600" baseline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ADD MEDIA SIZE 4/3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9820" y="613503"/>
            <a:ext cx="8304363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14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/3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3563722" y="415378"/>
            <a:ext cx="5160460" cy="3869077"/>
          </a:xfrm>
          <a:solidFill>
            <a:schemeClr val="tx1"/>
          </a:solidFill>
          <a:effectLst/>
        </p:spPr>
        <p:txBody>
          <a:bodyPr tIns="2088000">
            <a:normAutofit/>
          </a:bodyPr>
          <a:lstStyle>
            <a:lvl1pPr marL="0" indent="0" algn="ctr">
              <a:buNone/>
              <a:defRPr sz="600" baseline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ADD MEDIA SIZE 4/3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21894" y="415376"/>
            <a:ext cx="2998427" cy="3869288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3549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0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19820" y="408352"/>
            <a:ext cx="8304363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943"/>
          <a:stretch/>
        </p:blipFill>
        <p:spPr>
          <a:xfrm>
            <a:off x="5821862" y="1904723"/>
            <a:ext cx="1823991" cy="1833899"/>
          </a:xfrm>
          <a:prstGeom prst="rect">
            <a:avLst/>
          </a:prstGeom>
        </p:spPr>
      </p:pic>
      <p:sp>
        <p:nvSpPr>
          <p:cNvPr id="2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34719" y="2610096"/>
            <a:ext cx="3115141" cy="399324"/>
          </a:xfrm>
        </p:spPr>
        <p:txBody>
          <a:bodyPr lIns="18000" anchor="ctr" anchorCtr="0">
            <a:noAutofit/>
          </a:bodyPr>
          <a:lstStyle>
            <a:lvl1pPr marL="0" indent="0" algn="r">
              <a:buNone/>
              <a:defRPr sz="320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3" name="Content Placeholder 8"/>
          <p:cNvSpPr>
            <a:spLocks noGrp="1"/>
          </p:cNvSpPr>
          <p:nvPr>
            <p:ph sz="quarter" idx="19"/>
          </p:nvPr>
        </p:nvSpPr>
        <p:spPr>
          <a:xfrm>
            <a:off x="419819" y="1460740"/>
            <a:ext cx="2873326" cy="2823713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820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sign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2"/>
          <p:cNvSpPr>
            <a:spLocks noGrp="1"/>
          </p:cNvSpPr>
          <p:nvPr>
            <p:ph type="dt" sz="half" idx="10"/>
          </p:nvPr>
        </p:nvSpPr>
        <p:spPr>
          <a:xfrm>
            <a:off x="717448" y="4553147"/>
            <a:ext cx="1958203" cy="66824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5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7448" y="4646471"/>
            <a:ext cx="1958203" cy="68838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8278" y="4472953"/>
            <a:ext cx="408316" cy="379563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297" y="1122755"/>
            <a:ext cx="1613778" cy="14685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21894" y="67814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LAYOUTS: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 FIND THEM 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21894" y="769224"/>
            <a:ext cx="162518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Click the top menu </a:t>
            </a:r>
            <a:r>
              <a:rPr lang="en-GB" sz="600" i="1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Home</a:t>
            </a:r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 Click </a:t>
            </a:r>
            <a:r>
              <a:rPr lang="en-GB" sz="600" i="1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Layouts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and find, titles, agendas, dividers, videos, and plain content slides.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21893" y="276876"/>
            <a:ext cx="833363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3"/>
                </a:solidFill>
              </a:rPr>
              <a:t>DESIGN GUIDELINES </a:t>
            </a:r>
            <a:r>
              <a:rPr lang="en-US" sz="1200" baseline="0" dirty="0" smtClean="0">
                <a:solidFill>
                  <a:schemeClr val="accent3"/>
                </a:solidFill>
              </a:rPr>
              <a:t>FOR COWI POWERPOINT PRESENTATIONS</a:t>
            </a:r>
            <a:endParaRPr lang="en-US" sz="1200" dirty="0" smtClean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21894" y="272680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ADJUST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FOOTER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1894" y="2809818"/>
            <a:ext cx="162518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Click the top menu </a:t>
            </a:r>
            <a:r>
              <a:rPr lang="en-GB" sz="600" i="1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Home</a:t>
            </a:r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 Click </a:t>
            </a:r>
            <a:r>
              <a:rPr lang="en-GB" sz="600" i="1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Insert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and the icon Header and Footer to adjust the footer in the presentation.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894" y="3154466"/>
            <a:ext cx="1613778" cy="136669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730594" y="67814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COLOURS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: FIND THEM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730594" y="767152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COWI’s colours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are embedded in the PowerPoint colour scheme.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130352" y="67814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INSERTING IMAGES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130352" y="789251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Click the</a:t>
            </a:r>
            <a:r>
              <a:rPr lang="en-GB" sz="6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icon in the placeholders to insert images in the presentation. </a:t>
            </a:r>
            <a:endParaRPr lang="en-GB" sz="6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791" y="1017268"/>
            <a:ext cx="894984" cy="544317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4873023" y="67814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APPROVED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COLOURS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: TABLES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4873023" y="768311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When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creating a table, an approved table occurs automatically.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730593" y="3559136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APPROVED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COLOURS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: CHARTS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30593" y="3651469"/>
            <a:ext cx="162518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</a:t>
            </a:r>
            <a:r>
              <a:rPr lang="en-GB" sz="6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top line of charts (marked below in orange) contains the approved designs for charts. </a:t>
            </a:r>
            <a:endParaRPr lang="en-GB" sz="6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4878622" y="1094155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APPROVED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COLOURS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: SMART ART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2730594" y="1788477"/>
            <a:ext cx="1625181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Our primary colour palette is grey, while the primary accent colour is orange. Green, the other primary accent colour, can be used to highlight e.g. sustainability. A secondary and tertiary palette can supplement the primary colours when needed.</a:t>
            </a:r>
          </a:p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</a:p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COWI colours are used as markers of space, text and for graphic illustrations. The primary colours must be applied to +90 per cent of the design. Of the +90 per cent, the orange and green colours may only be applied to 10 per cent of the overall design. Secondary colours must only be applied to a maximum of 10 per cent of the overall design.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2716972" y="4012859"/>
            <a:ext cx="1623387" cy="737506"/>
            <a:chOff x="2550211" y="4691066"/>
            <a:chExt cx="1623387" cy="737506"/>
          </a:xfrm>
        </p:grpSpPr>
        <p:pic>
          <p:nvPicPr>
            <p:cNvPr id="25" name="Picture 24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0211" y="4691066"/>
              <a:ext cx="1623387" cy="737506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 userDrawn="1"/>
          </p:nvSpPr>
          <p:spPr>
            <a:xfrm>
              <a:off x="2558233" y="4691066"/>
              <a:ext cx="1598781" cy="139380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2730594" y="1696144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ABOUT COLOURS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4878622" y="1189527"/>
            <a:ext cx="162518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Use</a:t>
            </a:r>
            <a:r>
              <a:rPr lang="en-GB" sz="6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primary grey colour combinations. The below marked colours are NOT APPROVED.</a:t>
            </a:r>
            <a:endParaRPr lang="en-GB" sz="6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659" y="1492874"/>
            <a:ext cx="920504" cy="1502141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4878622" y="3157605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NOT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APPROVED: EFFECTS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4878622" y="3252977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Effects like shadows,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reflections etc. are not approved in PowerPoint.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6053" y="3500155"/>
            <a:ext cx="458354" cy="1096524"/>
          </a:xfrm>
          <a:prstGeom prst="rect">
            <a:avLst/>
          </a:prstGeom>
        </p:spPr>
      </p:pic>
      <p:grpSp>
        <p:nvGrpSpPr>
          <p:cNvPr id="33" name="Group 32"/>
          <p:cNvGrpSpPr/>
          <p:nvPr userDrawn="1"/>
        </p:nvGrpSpPr>
        <p:grpSpPr>
          <a:xfrm>
            <a:off x="6036052" y="3502643"/>
            <a:ext cx="458354" cy="1094036"/>
            <a:chOff x="5577700" y="1823162"/>
            <a:chExt cx="916707" cy="191144"/>
          </a:xfrm>
        </p:grpSpPr>
        <p:sp>
          <p:nvSpPr>
            <p:cNvPr id="34" name="Rectangle 33"/>
            <p:cNvSpPr/>
            <p:nvPr userDrawn="1"/>
          </p:nvSpPr>
          <p:spPr>
            <a:xfrm>
              <a:off x="5577700" y="1823162"/>
              <a:ext cx="916707" cy="188011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5577700" y="1823162"/>
              <a:ext cx="916707" cy="1911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5577700" y="1823162"/>
              <a:ext cx="916707" cy="1911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0352" y="1077192"/>
            <a:ext cx="1625180" cy="910101"/>
          </a:xfrm>
          <a:prstGeom prst="rect">
            <a:avLst/>
          </a:prstGeom>
        </p:spPr>
      </p:pic>
      <p:pic>
        <p:nvPicPr>
          <p:cNvPr id="38" name="Picture 4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15" t="9084" r="9895" b="6884"/>
          <a:stretch/>
        </p:blipFill>
        <p:spPr bwMode="auto">
          <a:xfrm>
            <a:off x="8163815" y="1486366"/>
            <a:ext cx="219167" cy="22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 userDrawn="1"/>
        </p:nvSpPr>
        <p:spPr>
          <a:xfrm>
            <a:off x="7130351" y="2059278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If you wish to delete the inserted image,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mark and delete the placeholder.</a:t>
            </a:r>
            <a:endParaRPr lang="en-GB" sz="60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 userDrawn="1"/>
        </p:nvSpPr>
        <p:spPr>
          <a:xfrm>
            <a:off x="7130352" y="2402278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INSERTING VIDEO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7130352" y="2513385"/>
            <a:ext cx="16251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For</a:t>
            </a:r>
            <a:r>
              <a:rPr lang="en-GB" sz="6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video use the layouts created for this purpose.</a:t>
            </a:r>
            <a:endParaRPr lang="en-GB" sz="6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5577700" y="1731019"/>
            <a:ext cx="926103" cy="135530"/>
            <a:chOff x="5577700" y="1823162"/>
            <a:chExt cx="916707" cy="19114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577700" y="1823162"/>
              <a:ext cx="916707" cy="188011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smtClean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5577700" y="1823162"/>
              <a:ext cx="916707" cy="1911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5577700" y="1823162"/>
              <a:ext cx="916707" cy="1911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 userDrawn="1"/>
        </p:nvSpPr>
        <p:spPr>
          <a:xfrm>
            <a:off x="7130350" y="2881010"/>
            <a:ext cx="162518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ANIMATIONS</a:t>
            </a:r>
            <a:r>
              <a:rPr lang="en-GB" sz="600" baseline="0" noProof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AND TRANSITIONS</a:t>
            </a:r>
            <a:endParaRPr lang="en-GB" sz="600" noProof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7130350" y="2971177"/>
            <a:ext cx="162518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template is by default set with the approved Transition </a:t>
            </a:r>
            <a:r>
              <a:rPr lang="en-GB" sz="600" i="1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Fade. </a:t>
            </a:r>
            <a:r>
              <a:rPr lang="en-GB" sz="600" i="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approved animation is also Fade.</a:t>
            </a:r>
            <a:endParaRPr lang="en-GB" sz="600" i="0" noProof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48" name="Picture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9765" y="3328894"/>
            <a:ext cx="359471" cy="298847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6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2940" y="3328894"/>
            <a:ext cx="364853" cy="298848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 userDrawn="1"/>
        </p:nvSpPr>
        <p:spPr>
          <a:xfrm>
            <a:off x="4878623" y="4754843"/>
            <a:ext cx="393403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LAST EDIT 15</a:t>
            </a:r>
            <a:r>
              <a:rPr lang="en-GB" sz="600" baseline="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DECEMBER</a:t>
            </a:r>
            <a:r>
              <a:rPr lang="en-GB" sz="600" noProof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xmlns="" val="288040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5386213" y="-1695"/>
            <a:ext cx="3757788" cy="5144464"/>
            <a:chOff x="5379954" y="-1697"/>
            <a:chExt cx="3757788" cy="5144464"/>
          </a:xfrm>
        </p:grpSpPr>
        <p:sp>
          <p:nvSpPr>
            <p:cNvPr id="23" name="Flowchart: Merge 5"/>
            <p:cNvSpPr/>
            <p:nvPr userDrawn="1"/>
          </p:nvSpPr>
          <p:spPr>
            <a:xfrm>
              <a:off x="6521680" y="2896850"/>
              <a:ext cx="2616062" cy="70302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  <a:gd name="connsiteX0" fmla="*/ 0 w 10044"/>
                <a:gd name="connsiteY0" fmla="*/ 0 h 5069"/>
                <a:gd name="connsiteX1" fmla="*/ 10044 w 10044"/>
                <a:gd name="connsiteY1" fmla="*/ 3627 h 5069"/>
                <a:gd name="connsiteX2" fmla="*/ 2124 w 10044"/>
                <a:gd name="connsiteY2" fmla="*/ 5069 h 5069"/>
                <a:gd name="connsiteX3" fmla="*/ 0 w 10044"/>
                <a:gd name="connsiteY3" fmla="*/ 0 h 5069"/>
                <a:gd name="connsiteX0" fmla="*/ 0 w 10000"/>
                <a:gd name="connsiteY0" fmla="*/ 0 h 8976"/>
                <a:gd name="connsiteX1" fmla="*/ 10000 w 10000"/>
                <a:gd name="connsiteY1" fmla="*/ 7155 h 8976"/>
                <a:gd name="connsiteX2" fmla="*/ 1348 w 10000"/>
                <a:gd name="connsiteY2" fmla="*/ 8976 h 8976"/>
                <a:gd name="connsiteX3" fmla="*/ 0 w 10000"/>
                <a:gd name="connsiteY3" fmla="*/ 0 h 8976"/>
                <a:gd name="connsiteX0" fmla="*/ 0 w 9982"/>
                <a:gd name="connsiteY0" fmla="*/ 0 h 10000"/>
                <a:gd name="connsiteX1" fmla="*/ 9982 w 9982"/>
                <a:gd name="connsiteY1" fmla="*/ 8139 h 10000"/>
                <a:gd name="connsiteX2" fmla="*/ 1348 w 9982"/>
                <a:gd name="connsiteY2" fmla="*/ 10000 h 10000"/>
                <a:gd name="connsiteX3" fmla="*/ 0 w 9982"/>
                <a:gd name="connsiteY3" fmla="*/ 0 h 10000"/>
                <a:gd name="connsiteX0" fmla="*/ 0 w 9765"/>
                <a:gd name="connsiteY0" fmla="*/ 0 h 10000"/>
                <a:gd name="connsiteX1" fmla="*/ 9765 w 9765"/>
                <a:gd name="connsiteY1" fmla="*/ 8441 h 10000"/>
                <a:gd name="connsiteX2" fmla="*/ 1350 w 9765"/>
                <a:gd name="connsiteY2" fmla="*/ 10000 h 10000"/>
                <a:gd name="connsiteX3" fmla="*/ 0 w 9765"/>
                <a:gd name="connsiteY3" fmla="*/ 0 h 10000"/>
                <a:gd name="connsiteX0" fmla="*/ 0 w 10278"/>
                <a:gd name="connsiteY0" fmla="*/ 0 h 10000"/>
                <a:gd name="connsiteX1" fmla="*/ 10278 w 10278"/>
                <a:gd name="connsiteY1" fmla="*/ 8106 h 10000"/>
                <a:gd name="connsiteX2" fmla="*/ 1382 w 10278"/>
                <a:gd name="connsiteY2" fmla="*/ 10000 h 10000"/>
                <a:gd name="connsiteX3" fmla="*/ 0 w 10278"/>
                <a:gd name="connsiteY3" fmla="*/ 0 h 10000"/>
                <a:gd name="connsiteX0" fmla="*/ 0 w 10213"/>
                <a:gd name="connsiteY0" fmla="*/ 0 h 9899"/>
                <a:gd name="connsiteX1" fmla="*/ 10213 w 10213"/>
                <a:gd name="connsiteY1" fmla="*/ 8005 h 9899"/>
                <a:gd name="connsiteX2" fmla="*/ 1317 w 10213"/>
                <a:gd name="connsiteY2" fmla="*/ 9899 h 9899"/>
                <a:gd name="connsiteX3" fmla="*/ 0 w 10213"/>
                <a:gd name="connsiteY3" fmla="*/ 0 h 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3" h="9899">
                  <a:moveTo>
                    <a:pt x="0" y="0"/>
                  </a:moveTo>
                  <a:lnTo>
                    <a:pt x="10213" y="8005"/>
                  </a:lnTo>
                  <a:lnTo>
                    <a:pt x="1317" y="989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2" name="Flowchart: Merge 5"/>
            <p:cNvSpPr/>
            <p:nvPr userDrawn="1"/>
          </p:nvSpPr>
          <p:spPr>
            <a:xfrm>
              <a:off x="6511510" y="2867800"/>
              <a:ext cx="1068147" cy="22749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345"/>
                <a:gd name="connsiteY0" fmla="*/ 0 h 15093"/>
                <a:gd name="connsiteX1" fmla="*/ 20345 w 20345"/>
                <a:gd name="connsiteY1" fmla="*/ 4023 h 15093"/>
                <a:gd name="connsiteX2" fmla="*/ 16175 w 20345"/>
                <a:gd name="connsiteY2" fmla="*/ 15093 h 15093"/>
                <a:gd name="connsiteX3" fmla="*/ 0 w 20345"/>
                <a:gd name="connsiteY3" fmla="*/ 0 h 15093"/>
                <a:gd name="connsiteX0" fmla="*/ 0 w 26863"/>
                <a:gd name="connsiteY0" fmla="*/ 0 h 12182"/>
                <a:gd name="connsiteX1" fmla="*/ 20345 w 26863"/>
                <a:gd name="connsiteY1" fmla="*/ 4023 h 12182"/>
                <a:gd name="connsiteX2" fmla="*/ 26863 w 26863"/>
                <a:gd name="connsiteY2" fmla="*/ 12182 h 12182"/>
                <a:gd name="connsiteX3" fmla="*/ 0 w 26863"/>
                <a:gd name="connsiteY3" fmla="*/ 0 h 12182"/>
                <a:gd name="connsiteX0" fmla="*/ 0 w 22445"/>
                <a:gd name="connsiteY0" fmla="*/ 8068 h 8159"/>
                <a:gd name="connsiteX1" fmla="*/ 15927 w 22445"/>
                <a:gd name="connsiteY1" fmla="*/ 0 h 8159"/>
                <a:gd name="connsiteX2" fmla="*/ 22445 w 22445"/>
                <a:gd name="connsiteY2" fmla="*/ 8159 h 8159"/>
                <a:gd name="connsiteX3" fmla="*/ 0 w 22445"/>
                <a:gd name="connsiteY3" fmla="*/ 8068 h 8159"/>
                <a:gd name="connsiteX0" fmla="*/ 0 w 10000"/>
                <a:gd name="connsiteY0" fmla="*/ 9764 h 9876"/>
                <a:gd name="connsiteX1" fmla="*/ 7657 w 10000"/>
                <a:gd name="connsiteY1" fmla="*/ 0 h 9876"/>
                <a:gd name="connsiteX2" fmla="*/ 10000 w 10000"/>
                <a:gd name="connsiteY2" fmla="*/ 9876 h 9876"/>
                <a:gd name="connsiteX3" fmla="*/ 0 w 10000"/>
                <a:gd name="connsiteY3" fmla="*/ 9764 h 9876"/>
                <a:gd name="connsiteX0" fmla="*/ 0 w 9118"/>
                <a:gd name="connsiteY0" fmla="*/ 9887 h 9887"/>
                <a:gd name="connsiteX1" fmla="*/ 7657 w 9118"/>
                <a:gd name="connsiteY1" fmla="*/ 0 h 9887"/>
                <a:gd name="connsiteX2" fmla="*/ 9118 w 9118"/>
                <a:gd name="connsiteY2" fmla="*/ 9874 h 9887"/>
                <a:gd name="connsiteX3" fmla="*/ 0 w 9118"/>
                <a:gd name="connsiteY3" fmla="*/ 9887 h 9887"/>
                <a:gd name="connsiteX0" fmla="*/ 0 w 10374"/>
                <a:gd name="connsiteY0" fmla="*/ 10000 h 10114"/>
                <a:gd name="connsiteX1" fmla="*/ 8398 w 10374"/>
                <a:gd name="connsiteY1" fmla="*/ 0 h 10114"/>
                <a:gd name="connsiteX2" fmla="*/ 10374 w 10374"/>
                <a:gd name="connsiteY2" fmla="*/ 10114 h 10114"/>
                <a:gd name="connsiteX3" fmla="*/ 0 w 10374"/>
                <a:gd name="connsiteY3" fmla="*/ 10000 h 10114"/>
                <a:gd name="connsiteX0" fmla="*/ 0 w 6309"/>
                <a:gd name="connsiteY0" fmla="*/ 10085 h 10114"/>
                <a:gd name="connsiteX1" fmla="*/ 4333 w 6309"/>
                <a:gd name="connsiteY1" fmla="*/ 0 h 10114"/>
                <a:gd name="connsiteX2" fmla="*/ 6309 w 6309"/>
                <a:gd name="connsiteY2" fmla="*/ 10114 h 10114"/>
                <a:gd name="connsiteX3" fmla="*/ 0 w 6309"/>
                <a:gd name="connsiteY3" fmla="*/ 10085 h 10114"/>
                <a:gd name="connsiteX0" fmla="*/ 0 w 10000"/>
                <a:gd name="connsiteY0" fmla="*/ 8590 h 8619"/>
                <a:gd name="connsiteX1" fmla="*/ 7321 w 10000"/>
                <a:gd name="connsiteY1" fmla="*/ 0 h 8619"/>
                <a:gd name="connsiteX2" fmla="*/ 10000 w 10000"/>
                <a:gd name="connsiteY2" fmla="*/ 8619 h 8619"/>
                <a:gd name="connsiteX3" fmla="*/ 0 w 10000"/>
                <a:gd name="connsiteY3" fmla="*/ 8590 h 8619"/>
                <a:gd name="connsiteX0" fmla="*/ 0 w 10070"/>
                <a:gd name="connsiteY0" fmla="*/ 9480 h 10000"/>
                <a:gd name="connsiteX1" fmla="*/ 7391 w 10070"/>
                <a:gd name="connsiteY1" fmla="*/ 0 h 10000"/>
                <a:gd name="connsiteX2" fmla="*/ 10070 w 10070"/>
                <a:gd name="connsiteY2" fmla="*/ 10000 h 10000"/>
                <a:gd name="connsiteX3" fmla="*/ 0 w 10070"/>
                <a:gd name="connsiteY3" fmla="*/ 9480 h 10000"/>
                <a:gd name="connsiteX0" fmla="*/ 0 w 10000"/>
                <a:gd name="connsiteY0" fmla="*/ 10014 h 10014"/>
                <a:gd name="connsiteX1" fmla="*/ 7321 w 10000"/>
                <a:gd name="connsiteY1" fmla="*/ 0 h 10014"/>
                <a:gd name="connsiteX2" fmla="*/ 10000 w 10000"/>
                <a:gd name="connsiteY2" fmla="*/ 10000 h 10014"/>
                <a:gd name="connsiteX3" fmla="*/ 0 w 10000"/>
                <a:gd name="connsiteY3" fmla="*/ 10014 h 10014"/>
                <a:gd name="connsiteX0" fmla="*/ 0 w 10000"/>
                <a:gd name="connsiteY0" fmla="*/ 19144 h 19144"/>
                <a:gd name="connsiteX1" fmla="*/ 4918 w 10000"/>
                <a:gd name="connsiteY1" fmla="*/ 0 h 19144"/>
                <a:gd name="connsiteX2" fmla="*/ 10000 w 10000"/>
                <a:gd name="connsiteY2" fmla="*/ 19130 h 19144"/>
                <a:gd name="connsiteX3" fmla="*/ 0 w 10000"/>
                <a:gd name="connsiteY3" fmla="*/ 19144 h 19144"/>
                <a:gd name="connsiteX0" fmla="*/ 0 w 11428"/>
                <a:gd name="connsiteY0" fmla="*/ 19144 h 19144"/>
                <a:gd name="connsiteX1" fmla="*/ 4918 w 11428"/>
                <a:gd name="connsiteY1" fmla="*/ 0 h 19144"/>
                <a:gd name="connsiteX2" fmla="*/ 11428 w 11428"/>
                <a:gd name="connsiteY2" fmla="*/ 18984 h 19144"/>
                <a:gd name="connsiteX3" fmla="*/ 0 w 11428"/>
                <a:gd name="connsiteY3" fmla="*/ 19144 h 19144"/>
                <a:gd name="connsiteX0" fmla="*/ 0 w 11289"/>
                <a:gd name="connsiteY0" fmla="*/ 19144 h 19144"/>
                <a:gd name="connsiteX1" fmla="*/ 4918 w 11289"/>
                <a:gd name="connsiteY1" fmla="*/ 0 h 19144"/>
                <a:gd name="connsiteX2" fmla="*/ 11289 w 11289"/>
                <a:gd name="connsiteY2" fmla="*/ 19130 h 19144"/>
                <a:gd name="connsiteX3" fmla="*/ 0 w 11289"/>
                <a:gd name="connsiteY3" fmla="*/ 19144 h 19144"/>
                <a:gd name="connsiteX0" fmla="*/ 1107 w 6371"/>
                <a:gd name="connsiteY0" fmla="*/ 19144 h 19144"/>
                <a:gd name="connsiteX1" fmla="*/ 0 w 6371"/>
                <a:gd name="connsiteY1" fmla="*/ 0 h 19144"/>
                <a:gd name="connsiteX2" fmla="*/ 6371 w 6371"/>
                <a:gd name="connsiteY2" fmla="*/ 19130 h 19144"/>
                <a:gd name="connsiteX3" fmla="*/ 1107 w 6371"/>
                <a:gd name="connsiteY3" fmla="*/ 19144 h 19144"/>
                <a:gd name="connsiteX0" fmla="*/ 1738 w 10135"/>
                <a:gd name="connsiteY0" fmla="*/ 10000 h 10000"/>
                <a:gd name="connsiteX1" fmla="*/ 0 w 10135"/>
                <a:gd name="connsiteY1" fmla="*/ 0 h 10000"/>
                <a:gd name="connsiteX2" fmla="*/ 10135 w 10135"/>
                <a:gd name="connsiteY2" fmla="*/ 9993 h 10000"/>
                <a:gd name="connsiteX3" fmla="*/ 1738 w 10135"/>
                <a:gd name="connsiteY3" fmla="*/ 10000 h 10000"/>
                <a:gd name="connsiteX0" fmla="*/ 1738 w 10090"/>
                <a:gd name="connsiteY0" fmla="*/ 10000 h 10000"/>
                <a:gd name="connsiteX1" fmla="*/ 0 w 10090"/>
                <a:gd name="connsiteY1" fmla="*/ 0 h 10000"/>
                <a:gd name="connsiteX2" fmla="*/ 10090 w 10090"/>
                <a:gd name="connsiteY2" fmla="*/ 9972 h 10000"/>
                <a:gd name="connsiteX3" fmla="*/ 1738 w 10090"/>
                <a:gd name="connsiteY3" fmla="*/ 10000 h 10000"/>
                <a:gd name="connsiteX0" fmla="*/ 1738 w 10090"/>
                <a:gd name="connsiteY0" fmla="*/ 9979 h 9979"/>
                <a:gd name="connsiteX1" fmla="*/ 0 w 10090"/>
                <a:gd name="connsiteY1" fmla="*/ 0 h 9979"/>
                <a:gd name="connsiteX2" fmla="*/ 10090 w 10090"/>
                <a:gd name="connsiteY2" fmla="*/ 9972 h 9979"/>
                <a:gd name="connsiteX3" fmla="*/ 1738 w 10090"/>
                <a:gd name="connsiteY3" fmla="*/ 9979 h 9979"/>
                <a:gd name="connsiteX0" fmla="*/ 1744 w 10000"/>
                <a:gd name="connsiteY0" fmla="*/ 9990 h 9993"/>
                <a:gd name="connsiteX1" fmla="*/ 0 w 10000"/>
                <a:gd name="connsiteY1" fmla="*/ 0 h 9993"/>
                <a:gd name="connsiteX2" fmla="*/ 10000 w 10000"/>
                <a:gd name="connsiteY2" fmla="*/ 9993 h 9993"/>
                <a:gd name="connsiteX3" fmla="*/ 1744 w 10000"/>
                <a:gd name="connsiteY3" fmla="*/ 9990 h 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93">
                  <a:moveTo>
                    <a:pt x="1744" y="9990"/>
                  </a:moveTo>
                  <a:lnTo>
                    <a:pt x="0" y="0"/>
                  </a:lnTo>
                  <a:lnTo>
                    <a:pt x="10000" y="9993"/>
                  </a:lnTo>
                  <a:lnTo>
                    <a:pt x="1744" y="99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5300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3" name="Flowchart: Merge 5"/>
            <p:cNvSpPr/>
            <p:nvPr userDrawn="1"/>
          </p:nvSpPr>
          <p:spPr>
            <a:xfrm>
              <a:off x="5385642" y="178"/>
              <a:ext cx="3752099" cy="346341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  <a:gd name="connsiteX0" fmla="*/ 11792 w 29202"/>
                <a:gd name="connsiteY0" fmla="*/ 1 h 20184"/>
                <a:gd name="connsiteX1" fmla="*/ 18577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  <a:gd name="connsiteX0" fmla="*/ 11792 w 29202"/>
                <a:gd name="connsiteY0" fmla="*/ 0 h 20183"/>
                <a:gd name="connsiteX1" fmla="*/ 18577 w 29202"/>
                <a:gd name="connsiteY1" fmla="*/ 13 h 20183"/>
                <a:gd name="connsiteX2" fmla="*/ 29202 w 29202"/>
                <a:gd name="connsiteY2" fmla="*/ 20183 h 20183"/>
                <a:gd name="connsiteX3" fmla="*/ 0 w 29202"/>
                <a:gd name="connsiteY3" fmla="*/ 15423 h 20183"/>
                <a:gd name="connsiteX4" fmla="*/ 11792 w 29202"/>
                <a:gd name="connsiteY4" fmla="*/ 0 h 20183"/>
                <a:gd name="connsiteX0" fmla="*/ 11792 w 29202"/>
                <a:gd name="connsiteY0" fmla="*/ 1 h 20184"/>
                <a:gd name="connsiteX1" fmla="*/ 18540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184">
                  <a:moveTo>
                    <a:pt x="11792" y="1"/>
                  </a:moveTo>
                  <a:lnTo>
                    <a:pt x="18540" y="0"/>
                  </a:lnTo>
                  <a:lnTo>
                    <a:pt x="29202" y="20184"/>
                  </a:lnTo>
                  <a:lnTo>
                    <a:pt x="0" y="15424"/>
                  </a:lnTo>
                  <a:lnTo>
                    <a:pt x="11792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65000">
                  <a:schemeClr val="bg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4" name="Flowchart: Merge 5"/>
            <p:cNvSpPr/>
            <p:nvPr userDrawn="1"/>
          </p:nvSpPr>
          <p:spPr>
            <a:xfrm>
              <a:off x="5379954" y="-1697"/>
              <a:ext cx="912873" cy="265581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  <a:gd name="connsiteX0" fmla="*/ 4466 w 8575"/>
                <a:gd name="connsiteY0" fmla="*/ 0 h 15464"/>
                <a:gd name="connsiteX1" fmla="*/ 8575 w 8575"/>
                <a:gd name="connsiteY1" fmla="*/ 4244 h 15464"/>
                <a:gd name="connsiteX2" fmla="*/ 0 w 8575"/>
                <a:gd name="connsiteY2" fmla="*/ 15464 h 15464"/>
                <a:gd name="connsiteX3" fmla="*/ 4466 w 8575"/>
                <a:gd name="connsiteY3" fmla="*/ 0 h 15464"/>
                <a:gd name="connsiteX0" fmla="*/ 5208 w 8164"/>
                <a:gd name="connsiteY0" fmla="*/ 0 h 10000"/>
                <a:gd name="connsiteX1" fmla="*/ 8164 w 8164"/>
                <a:gd name="connsiteY1" fmla="*/ 4096 h 10000"/>
                <a:gd name="connsiteX2" fmla="*/ 0 w 8164"/>
                <a:gd name="connsiteY2" fmla="*/ 10000 h 10000"/>
                <a:gd name="connsiteX3" fmla="*/ 5208 w 8164"/>
                <a:gd name="connsiteY3" fmla="*/ 0 h 10000"/>
                <a:gd name="connsiteX0" fmla="*/ 6538 w 10159"/>
                <a:gd name="connsiteY0" fmla="*/ 0 h 9982"/>
                <a:gd name="connsiteX1" fmla="*/ 10159 w 10159"/>
                <a:gd name="connsiteY1" fmla="*/ 4096 h 9982"/>
                <a:gd name="connsiteX2" fmla="*/ 0 w 10159"/>
                <a:gd name="connsiteY2" fmla="*/ 9982 h 9982"/>
                <a:gd name="connsiteX3" fmla="*/ 6538 w 10159"/>
                <a:gd name="connsiteY3" fmla="*/ 0 h 9982"/>
                <a:gd name="connsiteX0" fmla="*/ 6410 w 9974"/>
                <a:gd name="connsiteY0" fmla="*/ 0 h 10063"/>
                <a:gd name="connsiteX1" fmla="*/ 9974 w 9974"/>
                <a:gd name="connsiteY1" fmla="*/ 4103 h 10063"/>
                <a:gd name="connsiteX2" fmla="*/ 0 w 9974"/>
                <a:gd name="connsiteY2" fmla="*/ 10063 h 10063"/>
                <a:gd name="connsiteX3" fmla="*/ 6410 w 9974"/>
                <a:gd name="connsiteY3" fmla="*/ 0 h 10063"/>
                <a:gd name="connsiteX0" fmla="*/ 6401 w 10000"/>
                <a:gd name="connsiteY0" fmla="*/ 0 h 9964"/>
                <a:gd name="connsiteX1" fmla="*/ 10000 w 10000"/>
                <a:gd name="connsiteY1" fmla="*/ 4041 h 9964"/>
                <a:gd name="connsiteX2" fmla="*/ 0 w 10000"/>
                <a:gd name="connsiteY2" fmla="*/ 9964 h 9964"/>
                <a:gd name="connsiteX3" fmla="*/ 6401 w 10000"/>
                <a:gd name="connsiteY3" fmla="*/ 0 h 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64">
                  <a:moveTo>
                    <a:pt x="6401" y="0"/>
                  </a:moveTo>
                  <a:lnTo>
                    <a:pt x="10000" y="4041"/>
                  </a:lnTo>
                  <a:lnTo>
                    <a:pt x="0" y="9964"/>
                  </a:lnTo>
                  <a:lnTo>
                    <a:pt x="6401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accent2">
                    <a:lumMod val="40000"/>
                    <a:lumOff val="60000"/>
                  </a:schemeClr>
                </a:gs>
                <a:gs pos="31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tx1">
                <a:lumMod val="90000"/>
                <a:lumOff val="1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821" y="408354"/>
            <a:ext cx="5651102" cy="196013"/>
          </a:xfrm>
        </p:spPr>
        <p:txBody>
          <a:bodyPr lIns="18000">
            <a:normAutofit/>
          </a:bodyPr>
          <a:lstStyle>
            <a:lvl1pPr marL="0" indent="0" algn="l">
              <a:buNone/>
              <a:defRPr sz="1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23440" y="1460740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28" hasCustomPrompt="1"/>
          </p:nvPr>
        </p:nvSpPr>
        <p:spPr>
          <a:xfrm>
            <a:off x="424160" y="1798764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9" hasCustomPrompt="1"/>
          </p:nvPr>
        </p:nvSpPr>
        <p:spPr>
          <a:xfrm>
            <a:off x="424160" y="2136788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424160" y="2474812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423440" y="2812836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423440" y="3150860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421993" y="3488882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52" hasCustomPrompt="1"/>
          </p:nvPr>
        </p:nvSpPr>
        <p:spPr>
          <a:xfrm>
            <a:off x="424160" y="3826477"/>
            <a:ext cx="8300025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438810" y="610362"/>
            <a:ext cx="5410921" cy="3334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da-DK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Agenda</a:t>
            </a:r>
            <a:r>
              <a:rPr lang="da-DK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9904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erge 5"/>
          <p:cNvSpPr/>
          <p:nvPr userDrawn="1"/>
        </p:nvSpPr>
        <p:spPr>
          <a:xfrm>
            <a:off x="6811490" y="1"/>
            <a:ext cx="1325359" cy="90856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5289"/>
              <a:gd name="connsiteY0" fmla="*/ 0 h 10129"/>
              <a:gd name="connsiteX1" fmla="*/ 5289 w 5289"/>
              <a:gd name="connsiteY1" fmla="*/ 0 h 10129"/>
              <a:gd name="connsiteX2" fmla="*/ 3661 w 5289"/>
              <a:gd name="connsiteY2" fmla="*/ 10129 h 10129"/>
              <a:gd name="connsiteX3" fmla="*/ 0 w 5289"/>
              <a:gd name="connsiteY3" fmla="*/ 0 h 1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9" h="10129">
                <a:moveTo>
                  <a:pt x="0" y="0"/>
                </a:moveTo>
                <a:lnTo>
                  <a:pt x="5289" y="0"/>
                </a:lnTo>
                <a:lnTo>
                  <a:pt x="3661" y="1012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5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7448" y="4553147"/>
            <a:ext cx="1958203" cy="66824"/>
          </a:xfrm>
        </p:spPr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0" y="408352"/>
            <a:ext cx="5408754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1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6350645" y="179409"/>
            <a:ext cx="2793356" cy="1619356"/>
          </a:xfrm>
          <a:custGeom>
            <a:avLst/>
            <a:gdLst>
              <a:gd name="connsiteX0" fmla="*/ 0 w 918258"/>
              <a:gd name="connsiteY0" fmla="*/ 1468886 h 1468886"/>
              <a:gd name="connsiteX1" fmla="*/ 0 w 918258"/>
              <a:gd name="connsiteY1" fmla="*/ 0 h 1468886"/>
              <a:gd name="connsiteX2" fmla="*/ 918258 w 918258"/>
              <a:gd name="connsiteY2" fmla="*/ 1468886 h 1468886"/>
              <a:gd name="connsiteX3" fmla="*/ 0 w 918258"/>
              <a:gd name="connsiteY3" fmla="*/ 1468886 h 1468886"/>
              <a:gd name="connsiteX0" fmla="*/ 0 w 2029427"/>
              <a:gd name="connsiteY0" fmla="*/ 733894 h 1468886"/>
              <a:gd name="connsiteX1" fmla="*/ 1111169 w 2029427"/>
              <a:gd name="connsiteY1" fmla="*/ 0 h 1468886"/>
              <a:gd name="connsiteX2" fmla="*/ 2029427 w 2029427"/>
              <a:gd name="connsiteY2" fmla="*/ 1468886 h 1468886"/>
              <a:gd name="connsiteX3" fmla="*/ 0 w 2029427"/>
              <a:gd name="connsiteY3" fmla="*/ 733894 h 1468886"/>
              <a:gd name="connsiteX0" fmla="*/ 0 w 2029427"/>
              <a:gd name="connsiteY0" fmla="*/ 884364 h 1619356"/>
              <a:gd name="connsiteX1" fmla="*/ 1180617 w 2029427"/>
              <a:gd name="connsiteY1" fmla="*/ 0 h 1619356"/>
              <a:gd name="connsiteX2" fmla="*/ 2029427 w 2029427"/>
              <a:gd name="connsiteY2" fmla="*/ 1619356 h 1619356"/>
              <a:gd name="connsiteX3" fmla="*/ 0 w 2029427"/>
              <a:gd name="connsiteY3" fmla="*/ 884364 h 1619356"/>
              <a:gd name="connsiteX0" fmla="*/ 0 w 2793356"/>
              <a:gd name="connsiteY0" fmla="*/ 994324 h 1619356"/>
              <a:gd name="connsiteX1" fmla="*/ 1944546 w 2793356"/>
              <a:gd name="connsiteY1" fmla="*/ 0 h 1619356"/>
              <a:gd name="connsiteX2" fmla="*/ 2793356 w 2793356"/>
              <a:gd name="connsiteY2" fmla="*/ 1619356 h 1619356"/>
              <a:gd name="connsiteX3" fmla="*/ 0 w 2793356"/>
              <a:gd name="connsiteY3" fmla="*/ 994324 h 1619356"/>
              <a:gd name="connsiteX0" fmla="*/ 0 w 2793358"/>
              <a:gd name="connsiteY0" fmla="*/ 994324 h 1619356"/>
              <a:gd name="connsiteX1" fmla="*/ 1944546 w 2793358"/>
              <a:gd name="connsiteY1" fmla="*/ 0 h 1619356"/>
              <a:gd name="connsiteX2" fmla="*/ 2793358 w 2793358"/>
              <a:gd name="connsiteY2" fmla="*/ 584521 h 1619356"/>
              <a:gd name="connsiteX3" fmla="*/ 2793356 w 2793358"/>
              <a:gd name="connsiteY3" fmla="*/ 1619356 h 1619356"/>
              <a:gd name="connsiteX4" fmla="*/ 0 w 2793358"/>
              <a:gd name="connsiteY4" fmla="*/ 994324 h 1619356"/>
              <a:gd name="connsiteX0" fmla="*/ 0 w 2793358"/>
              <a:gd name="connsiteY0" fmla="*/ 994324 h 1619356"/>
              <a:gd name="connsiteX1" fmla="*/ 1944546 w 2793358"/>
              <a:gd name="connsiteY1" fmla="*/ 0 h 1619356"/>
              <a:gd name="connsiteX2" fmla="*/ 2793358 w 2793358"/>
              <a:gd name="connsiteY2" fmla="*/ 584521 h 1619356"/>
              <a:gd name="connsiteX3" fmla="*/ 2793356 w 2793358"/>
              <a:gd name="connsiteY3" fmla="*/ 1619356 h 1619356"/>
              <a:gd name="connsiteX4" fmla="*/ 0 w 2793358"/>
              <a:gd name="connsiteY4" fmla="*/ 994324 h 1619356"/>
              <a:gd name="connsiteX0" fmla="*/ 0 w 2793358"/>
              <a:gd name="connsiteY0" fmla="*/ 994324 h 1619356"/>
              <a:gd name="connsiteX1" fmla="*/ 1944546 w 2793358"/>
              <a:gd name="connsiteY1" fmla="*/ 0 h 1619356"/>
              <a:gd name="connsiteX2" fmla="*/ 2793358 w 2793358"/>
              <a:gd name="connsiteY2" fmla="*/ 584521 h 1619356"/>
              <a:gd name="connsiteX3" fmla="*/ 2793356 w 2793358"/>
              <a:gd name="connsiteY3" fmla="*/ 1619356 h 1619356"/>
              <a:gd name="connsiteX4" fmla="*/ 0 w 2793358"/>
              <a:gd name="connsiteY4" fmla="*/ 994324 h 1619356"/>
              <a:gd name="connsiteX0" fmla="*/ 0 w 2793356"/>
              <a:gd name="connsiteY0" fmla="*/ 994324 h 1619356"/>
              <a:gd name="connsiteX1" fmla="*/ 1944546 w 2793356"/>
              <a:gd name="connsiteY1" fmla="*/ 0 h 1619356"/>
              <a:gd name="connsiteX2" fmla="*/ 2787570 w 2793356"/>
              <a:gd name="connsiteY2" fmla="*/ 937549 h 1619356"/>
              <a:gd name="connsiteX3" fmla="*/ 2793356 w 2793356"/>
              <a:gd name="connsiteY3" fmla="*/ 1619356 h 1619356"/>
              <a:gd name="connsiteX4" fmla="*/ 0 w 2793356"/>
              <a:gd name="connsiteY4" fmla="*/ 994324 h 161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356" h="1619356">
                <a:moveTo>
                  <a:pt x="0" y="994324"/>
                </a:moveTo>
                <a:lnTo>
                  <a:pt x="1944546" y="0"/>
                </a:lnTo>
                <a:lnTo>
                  <a:pt x="2787570" y="937549"/>
                </a:lnTo>
                <a:cubicBezTo>
                  <a:pt x="2787569" y="1282494"/>
                  <a:pt x="2793357" y="1274411"/>
                  <a:pt x="2793356" y="1619356"/>
                </a:cubicBezTo>
                <a:lnTo>
                  <a:pt x="0" y="994324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 lIns="216000" tIns="936000" rIns="216000">
            <a:normAutofit/>
          </a:bodyPr>
          <a:lstStyle>
            <a:lvl1pPr marL="0" indent="0" algn="ctr">
              <a:buNone/>
              <a:defRPr sz="400" b="0" baseline="0"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 smtClean="0"/>
              <a:t>ADD IMAGE BY CLICKING ICON</a:t>
            </a:r>
          </a:p>
        </p:txBody>
      </p:sp>
      <p:sp>
        <p:nvSpPr>
          <p:cNvPr id="62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19102" y="145921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3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1529072" y="146074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4" name="Text Placeholder 9"/>
          <p:cNvSpPr>
            <a:spLocks noGrp="1"/>
          </p:cNvSpPr>
          <p:nvPr>
            <p:ph type="body" sz="quarter" idx="28" hasCustomPrompt="1"/>
          </p:nvPr>
        </p:nvSpPr>
        <p:spPr>
          <a:xfrm>
            <a:off x="419102" y="1798764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5" name="Text Placeholder 9"/>
          <p:cNvSpPr>
            <a:spLocks noGrp="1"/>
          </p:cNvSpPr>
          <p:nvPr>
            <p:ph type="body" sz="quarter" idx="29" hasCustomPrompt="1"/>
          </p:nvPr>
        </p:nvSpPr>
        <p:spPr>
          <a:xfrm>
            <a:off x="1529072" y="180029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6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419102" y="213526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7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1529072" y="213678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8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419102" y="2477543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69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1529072" y="2479071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0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419102" y="281130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1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1529072" y="2812836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2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419102" y="315086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3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1529072" y="315238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4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419102" y="3487355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5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1529072" y="348888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76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1163869" y="1461301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77" name="Text Placeholder 9"/>
          <p:cNvSpPr>
            <a:spLocks noGrp="1"/>
          </p:cNvSpPr>
          <p:nvPr>
            <p:ph type="body" sz="quarter" idx="41" hasCustomPrompt="1"/>
          </p:nvPr>
        </p:nvSpPr>
        <p:spPr>
          <a:xfrm>
            <a:off x="1163869" y="1798766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78" name="Text Placeholder 9"/>
          <p:cNvSpPr>
            <a:spLocks noGrp="1"/>
          </p:cNvSpPr>
          <p:nvPr>
            <p:ph type="body" sz="quarter" idx="42" hasCustomPrompt="1"/>
          </p:nvPr>
        </p:nvSpPr>
        <p:spPr>
          <a:xfrm>
            <a:off x="1163869" y="2138877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79" name="Text Placeholder 9"/>
          <p:cNvSpPr>
            <a:spLocks noGrp="1"/>
          </p:cNvSpPr>
          <p:nvPr>
            <p:ph type="body" sz="quarter" idx="43" hasCustomPrompt="1"/>
          </p:nvPr>
        </p:nvSpPr>
        <p:spPr>
          <a:xfrm>
            <a:off x="1163869" y="2493294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80" name="Text Placeholder 9"/>
          <p:cNvSpPr>
            <a:spLocks noGrp="1"/>
          </p:cNvSpPr>
          <p:nvPr>
            <p:ph type="body" sz="quarter" idx="44" hasCustomPrompt="1"/>
          </p:nvPr>
        </p:nvSpPr>
        <p:spPr>
          <a:xfrm>
            <a:off x="1163869" y="2817013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81" name="Text Placeholder 9"/>
          <p:cNvSpPr>
            <a:spLocks noGrp="1"/>
          </p:cNvSpPr>
          <p:nvPr>
            <p:ph type="body" sz="quarter" idx="45" hasCustomPrompt="1"/>
          </p:nvPr>
        </p:nvSpPr>
        <p:spPr>
          <a:xfrm>
            <a:off x="1163869" y="3152949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82" name="Text Placeholder 9"/>
          <p:cNvSpPr>
            <a:spLocks noGrp="1"/>
          </p:cNvSpPr>
          <p:nvPr>
            <p:ph type="body" sz="quarter" idx="46" hasCustomPrompt="1"/>
          </p:nvPr>
        </p:nvSpPr>
        <p:spPr>
          <a:xfrm>
            <a:off x="1163869" y="3487356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83" name="Text Placeholder 9"/>
          <p:cNvSpPr>
            <a:spLocks noGrp="1"/>
          </p:cNvSpPr>
          <p:nvPr>
            <p:ph type="body" sz="quarter" idx="49" hasCustomPrompt="1"/>
          </p:nvPr>
        </p:nvSpPr>
        <p:spPr>
          <a:xfrm>
            <a:off x="423440" y="3826477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84" name="Text Placeholder 9"/>
          <p:cNvSpPr>
            <a:spLocks noGrp="1"/>
          </p:cNvSpPr>
          <p:nvPr>
            <p:ph type="body" sz="quarter" idx="50" hasCustomPrompt="1"/>
          </p:nvPr>
        </p:nvSpPr>
        <p:spPr>
          <a:xfrm>
            <a:off x="1533411" y="3828005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51" hasCustomPrompt="1"/>
          </p:nvPr>
        </p:nvSpPr>
        <p:spPr>
          <a:xfrm>
            <a:off x="1168207" y="3826479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8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2424896" y="1460740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2425616" y="1798764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2425616" y="2136788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2425616" y="2474812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2424896" y="2812836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1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2424896" y="3150860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2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2423449" y="3488882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3" name="Text Placeholder 9"/>
          <p:cNvSpPr>
            <a:spLocks noGrp="1"/>
          </p:cNvSpPr>
          <p:nvPr>
            <p:ph type="body" sz="quarter" idx="52" hasCustomPrompt="1"/>
          </p:nvPr>
        </p:nvSpPr>
        <p:spPr>
          <a:xfrm>
            <a:off x="2425616" y="3826477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438810" y="610362"/>
            <a:ext cx="5410921" cy="3334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da-DK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Agenda</a:t>
            </a:r>
            <a:r>
              <a:rPr lang="da-DK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42" name="Flowchart: Merge 5"/>
          <p:cNvSpPr/>
          <p:nvPr userDrawn="1"/>
        </p:nvSpPr>
        <p:spPr>
          <a:xfrm>
            <a:off x="8305446" y="184362"/>
            <a:ext cx="604719" cy="68282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10751"/>
              <a:gd name="connsiteY0" fmla="*/ 0 h 8064"/>
              <a:gd name="connsiteX1" fmla="*/ 10000 w 10751"/>
              <a:gd name="connsiteY1" fmla="*/ 0 h 8064"/>
              <a:gd name="connsiteX2" fmla="*/ 10751 w 10751"/>
              <a:gd name="connsiteY2" fmla="*/ 8064 h 8064"/>
              <a:gd name="connsiteX3" fmla="*/ 0 w 10751"/>
              <a:gd name="connsiteY3" fmla="*/ 0 h 8064"/>
              <a:gd name="connsiteX0" fmla="*/ 0 w 10416"/>
              <a:gd name="connsiteY0" fmla="*/ 0 h 10000"/>
              <a:gd name="connsiteX1" fmla="*/ 10375 w 10416"/>
              <a:gd name="connsiteY1" fmla="*/ 320 h 10000"/>
              <a:gd name="connsiteX2" fmla="*/ 10000 w 10416"/>
              <a:gd name="connsiteY2" fmla="*/ 10000 h 10000"/>
              <a:gd name="connsiteX3" fmla="*/ 0 w 10416"/>
              <a:gd name="connsiteY3" fmla="*/ 0 h 10000"/>
              <a:gd name="connsiteX0" fmla="*/ 0 w 10375"/>
              <a:gd name="connsiteY0" fmla="*/ 0 h 10000"/>
              <a:gd name="connsiteX1" fmla="*/ 10375 w 10375"/>
              <a:gd name="connsiteY1" fmla="*/ 320 h 10000"/>
              <a:gd name="connsiteX2" fmla="*/ 10000 w 10375"/>
              <a:gd name="connsiteY2" fmla="*/ 10000 h 10000"/>
              <a:gd name="connsiteX3" fmla="*/ 0 w 10375"/>
              <a:gd name="connsiteY3" fmla="*/ 0 h 10000"/>
              <a:gd name="connsiteX0" fmla="*/ 0 w 10375"/>
              <a:gd name="connsiteY0" fmla="*/ 0 h 10000"/>
              <a:gd name="connsiteX1" fmla="*/ 10375 w 10375"/>
              <a:gd name="connsiteY1" fmla="*/ 320 h 10000"/>
              <a:gd name="connsiteX2" fmla="*/ 10000 w 10375"/>
              <a:gd name="connsiteY2" fmla="*/ 10000 h 10000"/>
              <a:gd name="connsiteX3" fmla="*/ 0 w 10375"/>
              <a:gd name="connsiteY3" fmla="*/ 0 h 10000"/>
              <a:gd name="connsiteX0" fmla="*/ 0 w 1825"/>
              <a:gd name="connsiteY0" fmla="*/ 480 h 9680"/>
              <a:gd name="connsiteX1" fmla="*/ 1825 w 1825"/>
              <a:gd name="connsiteY1" fmla="*/ 0 h 9680"/>
              <a:gd name="connsiteX2" fmla="*/ 1450 w 1825"/>
              <a:gd name="connsiteY2" fmla="*/ 9680 h 9680"/>
              <a:gd name="connsiteX3" fmla="*/ 0 w 1825"/>
              <a:gd name="connsiteY3" fmla="*/ 480 h 9680"/>
              <a:gd name="connsiteX0" fmla="*/ 0 w 14355"/>
              <a:gd name="connsiteY0" fmla="*/ 248 h 10000"/>
              <a:gd name="connsiteX1" fmla="*/ 14355 w 14355"/>
              <a:gd name="connsiteY1" fmla="*/ 0 h 10000"/>
              <a:gd name="connsiteX2" fmla="*/ 12300 w 14355"/>
              <a:gd name="connsiteY2" fmla="*/ 10000 h 10000"/>
              <a:gd name="connsiteX3" fmla="*/ 0 w 14355"/>
              <a:gd name="connsiteY3" fmla="*/ 248 h 10000"/>
              <a:gd name="connsiteX0" fmla="*/ 0 w 15650"/>
              <a:gd name="connsiteY0" fmla="*/ 0 h 9752"/>
              <a:gd name="connsiteX1" fmla="*/ 15650 w 15650"/>
              <a:gd name="connsiteY1" fmla="*/ 2893 h 9752"/>
              <a:gd name="connsiteX2" fmla="*/ 12300 w 15650"/>
              <a:gd name="connsiteY2" fmla="*/ 9752 h 9752"/>
              <a:gd name="connsiteX3" fmla="*/ 0 w 15650"/>
              <a:gd name="connsiteY3" fmla="*/ 0 h 9752"/>
              <a:gd name="connsiteX0" fmla="*/ 0 w 10000"/>
              <a:gd name="connsiteY0" fmla="*/ 0 h 10000"/>
              <a:gd name="connsiteX1" fmla="*/ 10000 w 10000"/>
              <a:gd name="connsiteY1" fmla="*/ 2967 h 10000"/>
              <a:gd name="connsiteX2" fmla="*/ 7859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2967 h 10000"/>
              <a:gd name="connsiteX2" fmla="*/ 7859 w 10000"/>
              <a:gd name="connsiteY2" fmla="*/ 10000 h 10000"/>
              <a:gd name="connsiteX3" fmla="*/ 0 w 10000"/>
              <a:gd name="connsiteY3" fmla="*/ 0 h 10000"/>
              <a:gd name="connsiteX0" fmla="*/ 0 w 7859"/>
              <a:gd name="connsiteY0" fmla="*/ 0 h 10000"/>
              <a:gd name="connsiteX1" fmla="*/ 7292 w 7859"/>
              <a:gd name="connsiteY1" fmla="*/ 4747 h 10000"/>
              <a:gd name="connsiteX2" fmla="*/ 7859 w 7859"/>
              <a:gd name="connsiteY2" fmla="*/ 10000 h 10000"/>
              <a:gd name="connsiteX3" fmla="*/ 0 w 7859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9" h="10000">
                <a:moveTo>
                  <a:pt x="0" y="0"/>
                </a:moveTo>
                <a:lnTo>
                  <a:pt x="7292" y="4747"/>
                </a:lnTo>
                <a:lnTo>
                  <a:pt x="7859" y="10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5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xmlns="" val="35332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D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4305155" y="-1851"/>
            <a:ext cx="4839774" cy="5140996"/>
            <a:chOff x="2170252" y="-1851"/>
            <a:chExt cx="6974674" cy="7408771"/>
          </a:xfrm>
        </p:grpSpPr>
        <p:sp>
          <p:nvSpPr>
            <p:cNvPr id="46" name="Flowchart: Merge 5"/>
            <p:cNvSpPr/>
            <p:nvPr userDrawn="1"/>
          </p:nvSpPr>
          <p:spPr>
            <a:xfrm>
              <a:off x="4386803" y="574219"/>
              <a:ext cx="1997656" cy="369101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0063"/>
                <a:gd name="connsiteY0" fmla="*/ 9053 h 14087"/>
                <a:gd name="connsiteX1" fmla="*/ 10063 w 10063"/>
                <a:gd name="connsiteY1" fmla="*/ 0 h 14087"/>
                <a:gd name="connsiteX2" fmla="*/ 2484 w 10063"/>
                <a:gd name="connsiteY2" fmla="*/ 14087 h 14087"/>
                <a:gd name="connsiteX3" fmla="*/ 0 w 10063"/>
                <a:gd name="connsiteY3" fmla="*/ 9053 h 14087"/>
                <a:gd name="connsiteX0" fmla="*/ 0 w 10128"/>
                <a:gd name="connsiteY0" fmla="*/ 9078 h 14112"/>
                <a:gd name="connsiteX1" fmla="*/ 10128 w 10128"/>
                <a:gd name="connsiteY1" fmla="*/ 0 h 14112"/>
                <a:gd name="connsiteX2" fmla="*/ 2484 w 10128"/>
                <a:gd name="connsiteY2" fmla="*/ 14112 h 14112"/>
                <a:gd name="connsiteX3" fmla="*/ 0 w 10128"/>
                <a:gd name="connsiteY3" fmla="*/ 9078 h 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8" h="14112">
                  <a:moveTo>
                    <a:pt x="0" y="9078"/>
                  </a:moveTo>
                  <a:lnTo>
                    <a:pt x="10128" y="0"/>
                  </a:lnTo>
                  <a:lnTo>
                    <a:pt x="2484" y="14112"/>
                  </a:lnTo>
                  <a:lnTo>
                    <a:pt x="0" y="907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80000">
                  <a:schemeClr val="bg2">
                    <a:lumMod val="40000"/>
                    <a:lumOff val="60000"/>
                  </a:schemeClr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47" name="Flowchart: Merge 5"/>
            <p:cNvSpPr/>
            <p:nvPr userDrawn="1"/>
          </p:nvSpPr>
          <p:spPr>
            <a:xfrm>
              <a:off x="2170252" y="0"/>
              <a:ext cx="4203690" cy="206034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182"/>
                <a:gd name="connsiteY0" fmla="*/ 0 h 9404"/>
                <a:gd name="connsiteX1" fmla="*/ 10182 w 10182"/>
                <a:gd name="connsiteY1" fmla="*/ 2683 h 9404"/>
                <a:gd name="connsiteX2" fmla="*/ 7093 w 10182"/>
                <a:gd name="connsiteY2" fmla="*/ 9404 h 9404"/>
                <a:gd name="connsiteX3" fmla="*/ 0 w 10182"/>
                <a:gd name="connsiteY3" fmla="*/ 0 h 9404"/>
                <a:gd name="connsiteX0" fmla="*/ 0 w 10000"/>
                <a:gd name="connsiteY0" fmla="*/ 0 h 10259"/>
                <a:gd name="connsiteX1" fmla="*/ 10000 w 10000"/>
                <a:gd name="connsiteY1" fmla="*/ 2853 h 10259"/>
                <a:gd name="connsiteX2" fmla="*/ 7048 w 10000"/>
                <a:gd name="connsiteY2" fmla="*/ 10259 h 10259"/>
                <a:gd name="connsiteX3" fmla="*/ 0 w 10000"/>
                <a:gd name="connsiteY3" fmla="*/ 0 h 10259"/>
                <a:gd name="connsiteX0" fmla="*/ 0 w 9977"/>
                <a:gd name="connsiteY0" fmla="*/ 0 h 10259"/>
                <a:gd name="connsiteX1" fmla="*/ 9977 w 9977"/>
                <a:gd name="connsiteY1" fmla="*/ 2936 h 10259"/>
                <a:gd name="connsiteX2" fmla="*/ 7048 w 9977"/>
                <a:gd name="connsiteY2" fmla="*/ 10259 h 10259"/>
                <a:gd name="connsiteX3" fmla="*/ 0 w 9977"/>
                <a:gd name="connsiteY3" fmla="*/ 0 h 1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77" h="10259">
                  <a:moveTo>
                    <a:pt x="0" y="0"/>
                  </a:moveTo>
                  <a:lnTo>
                    <a:pt x="9977" y="2936"/>
                  </a:lnTo>
                  <a:lnTo>
                    <a:pt x="7048" y="1025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80000">
                  <a:schemeClr val="bg2">
                    <a:lumMod val="40000"/>
                    <a:lumOff val="60000"/>
                  </a:schemeClr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57" name="Flowchart: Merge 5"/>
            <p:cNvSpPr/>
            <p:nvPr userDrawn="1"/>
          </p:nvSpPr>
          <p:spPr>
            <a:xfrm>
              <a:off x="3596224" y="592344"/>
              <a:ext cx="5548702" cy="68145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18501"/>
                <a:gd name="connsiteY0" fmla="*/ 10912 h 10912"/>
                <a:gd name="connsiteX1" fmla="*/ 8700 w 18501"/>
                <a:gd name="connsiteY1" fmla="*/ 912 h 10912"/>
                <a:gd name="connsiteX2" fmla="*/ 18497 w 18501"/>
                <a:gd name="connsiteY2" fmla="*/ 1300 h 10912"/>
                <a:gd name="connsiteX3" fmla="*/ 10000 w 18501"/>
                <a:gd name="connsiteY3" fmla="*/ 10912 h 10912"/>
                <a:gd name="connsiteX4" fmla="*/ 0 w 18501"/>
                <a:gd name="connsiteY4" fmla="*/ 10912 h 10912"/>
                <a:gd name="connsiteX0" fmla="*/ 0 w 18501"/>
                <a:gd name="connsiteY0" fmla="*/ 10514 h 10514"/>
                <a:gd name="connsiteX1" fmla="*/ 8700 w 18501"/>
                <a:gd name="connsiteY1" fmla="*/ 514 h 10514"/>
                <a:gd name="connsiteX2" fmla="*/ 18497 w 18501"/>
                <a:gd name="connsiteY2" fmla="*/ 902 h 10514"/>
                <a:gd name="connsiteX3" fmla="*/ 10000 w 18501"/>
                <a:gd name="connsiteY3" fmla="*/ 10514 h 10514"/>
                <a:gd name="connsiteX4" fmla="*/ 0 w 18501"/>
                <a:gd name="connsiteY4" fmla="*/ 10514 h 10514"/>
                <a:gd name="connsiteX0" fmla="*/ 0 w 18501"/>
                <a:gd name="connsiteY0" fmla="*/ 10000 h 10000"/>
                <a:gd name="connsiteX1" fmla="*/ 8700 w 18501"/>
                <a:gd name="connsiteY1" fmla="*/ 0 h 10000"/>
                <a:gd name="connsiteX2" fmla="*/ 18497 w 18501"/>
                <a:gd name="connsiteY2" fmla="*/ 388 h 10000"/>
                <a:gd name="connsiteX3" fmla="*/ 10000 w 18501"/>
                <a:gd name="connsiteY3" fmla="*/ 10000 h 10000"/>
                <a:gd name="connsiteX4" fmla="*/ 0 w 18501"/>
                <a:gd name="connsiteY4" fmla="*/ 10000 h 10000"/>
                <a:gd name="connsiteX0" fmla="*/ 0 w 18504"/>
                <a:gd name="connsiteY0" fmla="*/ 10000 h 10000"/>
                <a:gd name="connsiteX1" fmla="*/ 8700 w 18504"/>
                <a:gd name="connsiteY1" fmla="*/ 0 h 10000"/>
                <a:gd name="connsiteX2" fmla="*/ 18497 w 18504"/>
                <a:gd name="connsiteY2" fmla="*/ 388 h 10000"/>
                <a:gd name="connsiteX3" fmla="*/ 10000 w 18504"/>
                <a:gd name="connsiteY3" fmla="*/ 10000 h 10000"/>
                <a:gd name="connsiteX4" fmla="*/ 0 w 18504"/>
                <a:gd name="connsiteY4" fmla="*/ 10000 h 10000"/>
                <a:gd name="connsiteX0" fmla="*/ 0 w 18497"/>
                <a:gd name="connsiteY0" fmla="*/ 10000 h 10000"/>
                <a:gd name="connsiteX1" fmla="*/ 8700 w 18497"/>
                <a:gd name="connsiteY1" fmla="*/ 0 h 10000"/>
                <a:gd name="connsiteX2" fmla="*/ 18497 w 18497"/>
                <a:gd name="connsiteY2" fmla="*/ 388 h 10000"/>
                <a:gd name="connsiteX3" fmla="*/ 10000 w 18497"/>
                <a:gd name="connsiteY3" fmla="*/ 10000 h 10000"/>
                <a:gd name="connsiteX4" fmla="*/ 0 w 18497"/>
                <a:gd name="connsiteY4" fmla="*/ 10000 h 10000"/>
                <a:gd name="connsiteX0" fmla="*/ 0 w 21658"/>
                <a:gd name="connsiteY0" fmla="*/ 10000 h 10000"/>
                <a:gd name="connsiteX1" fmla="*/ 8700 w 21658"/>
                <a:gd name="connsiteY1" fmla="*/ 0 h 10000"/>
                <a:gd name="connsiteX2" fmla="*/ 21658 w 21658"/>
                <a:gd name="connsiteY2" fmla="*/ 2477 h 10000"/>
                <a:gd name="connsiteX3" fmla="*/ 10000 w 21658"/>
                <a:gd name="connsiteY3" fmla="*/ 10000 h 10000"/>
                <a:gd name="connsiteX4" fmla="*/ 0 w 21658"/>
                <a:gd name="connsiteY4" fmla="*/ 10000 h 10000"/>
                <a:gd name="connsiteX0" fmla="*/ 0 w 21658"/>
                <a:gd name="connsiteY0" fmla="*/ 9949 h 9949"/>
                <a:gd name="connsiteX1" fmla="*/ 8646 w 21658"/>
                <a:gd name="connsiteY1" fmla="*/ 0 h 9949"/>
                <a:gd name="connsiteX2" fmla="*/ 21658 w 21658"/>
                <a:gd name="connsiteY2" fmla="*/ 2426 h 9949"/>
                <a:gd name="connsiteX3" fmla="*/ 10000 w 21658"/>
                <a:gd name="connsiteY3" fmla="*/ 9949 h 9949"/>
                <a:gd name="connsiteX4" fmla="*/ 0 w 21658"/>
                <a:gd name="connsiteY4" fmla="*/ 9949 h 9949"/>
                <a:gd name="connsiteX0" fmla="*/ 0 w 9867"/>
                <a:gd name="connsiteY0" fmla="*/ 10000 h 10000"/>
                <a:gd name="connsiteX1" fmla="*/ 3992 w 9867"/>
                <a:gd name="connsiteY1" fmla="*/ 0 h 10000"/>
                <a:gd name="connsiteX2" fmla="*/ 9867 w 9867"/>
                <a:gd name="connsiteY2" fmla="*/ 2553 h 10000"/>
                <a:gd name="connsiteX3" fmla="*/ 4617 w 9867"/>
                <a:gd name="connsiteY3" fmla="*/ 10000 h 10000"/>
                <a:gd name="connsiteX4" fmla="*/ 0 w 9867"/>
                <a:gd name="connsiteY4" fmla="*/ 10000 h 10000"/>
                <a:gd name="connsiteX0" fmla="*/ 0 w 10099"/>
                <a:gd name="connsiteY0" fmla="*/ 10000 h 10000"/>
                <a:gd name="connsiteX1" fmla="*/ 4046 w 10099"/>
                <a:gd name="connsiteY1" fmla="*/ 0 h 10000"/>
                <a:gd name="connsiteX2" fmla="*/ 10099 w 10099"/>
                <a:gd name="connsiteY2" fmla="*/ 2433 h 10000"/>
                <a:gd name="connsiteX3" fmla="*/ 4679 w 10099"/>
                <a:gd name="connsiteY3" fmla="*/ 10000 h 10000"/>
                <a:gd name="connsiteX4" fmla="*/ 0 w 10099"/>
                <a:gd name="connsiteY4" fmla="*/ 10000 h 100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6677 w 12097"/>
                <a:gd name="connsiteY3" fmla="*/ 10000 h 15100"/>
                <a:gd name="connsiteX4" fmla="*/ 0 w 12097"/>
                <a:gd name="connsiteY4" fmla="*/ 15100 h 15100"/>
                <a:gd name="connsiteX0" fmla="*/ 0 w 12097"/>
                <a:gd name="connsiteY0" fmla="*/ 15100 h 15100"/>
                <a:gd name="connsiteX1" fmla="*/ 6044 w 12097"/>
                <a:gd name="connsiteY1" fmla="*/ 0 h 15100"/>
                <a:gd name="connsiteX2" fmla="*/ 12097 w 12097"/>
                <a:gd name="connsiteY2" fmla="*/ 2433 h 15100"/>
                <a:gd name="connsiteX3" fmla="*/ 4726 w 12097"/>
                <a:gd name="connsiteY3" fmla="*/ 14980 h 15100"/>
                <a:gd name="connsiteX4" fmla="*/ 0 w 12097"/>
                <a:gd name="connsiteY4" fmla="*/ 15100 h 15100"/>
                <a:gd name="connsiteX0" fmla="*/ 0 w 11930"/>
                <a:gd name="connsiteY0" fmla="*/ 14861 h 14980"/>
                <a:gd name="connsiteX1" fmla="*/ 5877 w 11930"/>
                <a:gd name="connsiteY1" fmla="*/ 0 h 14980"/>
                <a:gd name="connsiteX2" fmla="*/ 11930 w 11930"/>
                <a:gd name="connsiteY2" fmla="*/ 2433 h 14980"/>
                <a:gd name="connsiteX3" fmla="*/ 4559 w 11930"/>
                <a:gd name="connsiteY3" fmla="*/ 14980 h 14980"/>
                <a:gd name="connsiteX4" fmla="*/ 0 w 11930"/>
                <a:gd name="connsiteY4" fmla="*/ 14861 h 14980"/>
                <a:gd name="connsiteX0" fmla="*/ 0 w 11954"/>
                <a:gd name="connsiteY0" fmla="*/ 15029 h 15029"/>
                <a:gd name="connsiteX1" fmla="*/ 5901 w 11954"/>
                <a:gd name="connsiteY1" fmla="*/ 0 h 15029"/>
                <a:gd name="connsiteX2" fmla="*/ 11954 w 11954"/>
                <a:gd name="connsiteY2" fmla="*/ 2433 h 15029"/>
                <a:gd name="connsiteX3" fmla="*/ 4583 w 11954"/>
                <a:gd name="connsiteY3" fmla="*/ 14980 h 15029"/>
                <a:gd name="connsiteX4" fmla="*/ 0 w 11954"/>
                <a:gd name="connsiteY4" fmla="*/ 15029 h 15029"/>
                <a:gd name="connsiteX0" fmla="*/ 0 w 12121"/>
                <a:gd name="connsiteY0" fmla="*/ 14981 h 14981"/>
                <a:gd name="connsiteX1" fmla="*/ 6068 w 12121"/>
                <a:gd name="connsiteY1" fmla="*/ 0 h 14981"/>
                <a:gd name="connsiteX2" fmla="*/ 12121 w 12121"/>
                <a:gd name="connsiteY2" fmla="*/ 2433 h 14981"/>
                <a:gd name="connsiteX3" fmla="*/ 4750 w 12121"/>
                <a:gd name="connsiteY3" fmla="*/ 14980 h 14981"/>
                <a:gd name="connsiteX4" fmla="*/ 0 w 12121"/>
                <a:gd name="connsiteY4" fmla="*/ 14981 h 1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21" h="14981">
                  <a:moveTo>
                    <a:pt x="0" y="14981"/>
                  </a:moveTo>
                  <a:lnTo>
                    <a:pt x="6068" y="0"/>
                  </a:lnTo>
                  <a:lnTo>
                    <a:pt x="12121" y="2433"/>
                  </a:lnTo>
                  <a:lnTo>
                    <a:pt x="4750" y="14980"/>
                  </a:lnTo>
                  <a:lnTo>
                    <a:pt x="0" y="149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80000">
                  <a:schemeClr val="bg2">
                    <a:lumMod val="40000"/>
                    <a:lumOff val="60000"/>
                  </a:schemeClr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58" name="Flowchart: Merge 5"/>
            <p:cNvSpPr/>
            <p:nvPr userDrawn="1"/>
          </p:nvSpPr>
          <p:spPr>
            <a:xfrm>
              <a:off x="6373196" y="-1851"/>
              <a:ext cx="2767575" cy="170153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0056"/>
                <a:gd name="connsiteY0" fmla="*/ 7019 h 17019"/>
                <a:gd name="connsiteX1" fmla="*/ 10056 w 10056"/>
                <a:gd name="connsiteY1" fmla="*/ 0 h 17019"/>
                <a:gd name="connsiteX2" fmla="*/ 7247 w 10056"/>
                <a:gd name="connsiteY2" fmla="*/ 17019 h 17019"/>
                <a:gd name="connsiteX3" fmla="*/ 0 w 10056"/>
                <a:gd name="connsiteY3" fmla="*/ 7019 h 17019"/>
                <a:gd name="connsiteX0" fmla="*/ 0 w 13890"/>
                <a:gd name="connsiteY0" fmla="*/ 7019 h 15501"/>
                <a:gd name="connsiteX1" fmla="*/ 10056 w 13890"/>
                <a:gd name="connsiteY1" fmla="*/ 0 h 15501"/>
                <a:gd name="connsiteX2" fmla="*/ 13890 w 13890"/>
                <a:gd name="connsiteY2" fmla="*/ 15501 h 15501"/>
                <a:gd name="connsiteX3" fmla="*/ 0 w 13890"/>
                <a:gd name="connsiteY3" fmla="*/ 7019 h 15501"/>
                <a:gd name="connsiteX0" fmla="*/ 0 w 11079"/>
                <a:gd name="connsiteY0" fmla="*/ 21409 h 21409"/>
                <a:gd name="connsiteX1" fmla="*/ 7245 w 11079"/>
                <a:gd name="connsiteY1" fmla="*/ 0 h 21409"/>
                <a:gd name="connsiteX2" fmla="*/ 11079 w 11079"/>
                <a:gd name="connsiteY2" fmla="*/ 15501 h 21409"/>
                <a:gd name="connsiteX3" fmla="*/ 0 w 11079"/>
                <a:gd name="connsiteY3" fmla="*/ 21409 h 21409"/>
                <a:gd name="connsiteX0" fmla="*/ 0 w 7932"/>
                <a:gd name="connsiteY0" fmla="*/ 21409 h 21409"/>
                <a:gd name="connsiteX1" fmla="*/ 7245 w 7932"/>
                <a:gd name="connsiteY1" fmla="*/ 0 h 21409"/>
                <a:gd name="connsiteX2" fmla="*/ 7932 w 7932"/>
                <a:gd name="connsiteY2" fmla="*/ 21382 h 21409"/>
                <a:gd name="connsiteX3" fmla="*/ 0 w 7932"/>
                <a:gd name="connsiteY3" fmla="*/ 21409 h 21409"/>
                <a:gd name="connsiteX0" fmla="*/ 0 w 6544"/>
                <a:gd name="connsiteY0" fmla="*/ 10000 h 10000"/>
                <a:gd name="connsiteX1" fmla="*/ 5678 w 6544"/>
                <a:gd name="connsiteY1" fmla="*/ 0 h 10000"/>
                <a:gd name="connsiteX2" fmla="*/ 6544 w 6544"/>
                <a:gd name="connsiteY2" fmla="*/ 9987 h 10000"/>
                <a:gd name="connsiteX3" fmla="*/ 0 w 6544"/>
                <a:gd name="connsiteY3" fmla="*/ 10000 h 10000"/>
                <a:gd name="connsiteX0" fmla="*/ 0 w 10781"/>
                <a:gd name="connsiteY0" fmla="*/ 10000 h 10000"/>
                <a:gd name="connsiteX1" fmla="*/ 8677 w 10781"/>
                <a:gd name="connsiteY1" fmla="*/ 0 h 10000"/>
                <a:gd name="connsiteX2" fmla="*/ 10781 w 10781"/>
                <a:gd name="connsiteY2" fmla="*/ 9443 h 10000"/>
                <a:gd name="connsiteX3" fmla="*/ 0 w 10781"/>
                <a:gd name="connsiteY3" fmla="*/ 10000 h 10000"/>
                <a:gd name="connsiteX0" fmla="*/ 0 w 9973"/>
                <a:gd name="connsiteY0" fmla="*/ 10000 h 10000"/>
                <a:gd name="connsiteX1" fmla="*/ 8677 w 9973"/>
                <a:gd name="connsiteY1" fmla="*/ 0 h 10000"/>
                <a:gd name="connsiteX2" fmla="*/ 9973 w 9973"/>
                <a:gd name="connsiteY2" fmla="*/ 10000 h 10000"/>
                <a:gd name="connsiteX3" fmla="*/ 0 w 9973"/>
                <a:gd name="connsiteY3" fmla="*/ 10000 h 10000"/>
                <a:gd name="connsiteX0" fmla="*/ 0 w 21247"/>
                <a:gd name="connsiteY0" fmla="*/ 10658 h 10658"/>
                <a:gd name="connsiteX1" fmla="*/ 21236 w 21247"/>
                <a:gd name="connsiteY1" fmla="*/ 0 h 10658"/>
                <a:gd name="connsiteX2" fmla="*/ 10000 w 21247"/>
                <a:gd name="connsiteY2" fmla="*/ 10658 h 10658"/>
                <a:gd name="connsiteX3" fmla="*/ 0 w 21247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21236"/>
                <a:gd name="connsiteY0" fmla="*/ 10658 h 10658"/>
                <a:gd name="connsiteX1" fmla="*/ 21236 w 21236"/>
                <a:gd name="connsiteY1" fmla="*/ 0 h 10658"/>
                <a:gd name="connsiteX2" fmla="*/ 10000 w 21236"/>
                <a:gd name="connsiteY2" fmla="*/ 10658 h 10658"/>
                <a:gd name="connsiteX3" fmla="*/ 0 w 21236"/>
                <a:gd name="connsiteY3" fmla="*/ 10658 h 10658"/>
                <a:gd name="connsiteX0" fmla="*/ 0 w 12591"/>
                <a:gd name="connsiteY0" fmla="*/ 1228 h 10658"/>
                <a:gd name="connsiteX1" fmla="*/ 12591 w 12591"/>
                <a:gd name="connsiteY1" fmla="*/ 0 h 10658"/>
                <a:gd name="connsiteX2" fmla="*/ 1355 w 12591"/>
                <a:gd name="connsiteY2" fmla="*/ 10658 h 10658"/>
                <a:gd name="connsiteX3" fmla="*/ 0 w 12591"/>
                <a:gd name="connsiteY3" fmla="*/ 1228 h 10658"/>
                <a:gd name="connsiteX0" fmla="*/ 0 w 12591"/>
                <a:gd name="connsiteY0" fmla="*/ 1228 h 3443"/>
                <a:gd name="connsiteX1" fmla="*/ 12591 w 12591"/>
                <a:gd name="connsiteY1" fmla="*/ 0 h 3443"/>
                <a:gd name="connsiteX2" fmla="*/ 4138 w 12591"/>
                <a:gd name="connsiteY2" fmla="*/ 3443 h 3443"/>
                <a:gd name="connsiteX3" fmla="*/ 0 w 12591"/>
                <a:gd name="connsiteY3" fmla="*/ 1228 h 3443"/>
                <a:gd name="connsiteX0" fmla="*/ 0 w 10238"/>
                <a:gd name="connsiteY0" fmla="*/ 3567 h 10662"/>
                <a:gd name="connsiteX1" fmla="*/ 10000 w 10238"/>
                <a:gd name="connsiteY1" fmla="*/ 0 h 10662"/>
                <a:gd name="connsiteX2" fmla="*/ 10238 w 10238"/>
                <a:gd name="connsiteY2" fmla="*/ 10662 h 10662"/>
                <a:gd name="connsiteX3" fmla="*/ 0 w 10238"/>
                <a:gd name="connsiteY3" fmla="*/ 3567 h 10662"/>
                <a:gd name="connsiteX0" fmla="*/ 0 w 10277"/>
                <a:gd name="connsiteY0" fmla="*/ 3677 h 10772"/>
                <a:gd name="connsiteX1" fmla="*/ 10257 w 10277"/>
                <a:gd name="connsiteY1" fmla="*/ 0 h 10772"/>
                <a:gd name="connsiteX2" fmla="*/ 10238 w 10277"/>
                <a:gd name="connsiteY2" fmla="*/ 10772 h 10772"/>
                <a:gd name="connsiteX3" fmla="*/ 0 w 10277"/>
                <a:gd name="connsiteY3" fmla="*/ 3677 h 10772"/>
                <a:gd name="connsiteX0" fmla="*/ 0 w 10257"/>
                <a:gd name="connsiteY0" fmla="*/ 3677 h 10772"/>
                <a:gd name="connsiteX1" fmla="*/ 10257 w 10257"/>
                <a:gd name="connsiteY1" fmla="*/ 0 h 10772"/>
                <a:gd name="connsiteX2" fmla="*/ 10238 w 10257"/>
                <a:gd name="connsiteY2" fmla="*/ 10772 h 10772"/>
                <a:gd name="connsiteX3" fmla="*/ 0 w 10257"/>
                <a:gd name="connsiteY3" fmla="*/ 3677 h 10772"/>
                <a:gd name="connsiteX0" fmla="*/ 0 w 10257"/>
                <a:gd name="connsiteY0" fmla="*/ 3677 h 10772"/>
                <a:gd name="connsiteX1" fmla="*/ 8511 w 10257"/>
                <a:gd name="connsiteY1" fmla="*/ 49 h 10772"/>
                <a:gd name="connsiteX2" fmla="*/ 10257 w 10257"/>
                <a:gd name="connsiteY2" fmla="*/ 0 h 10772"/>
                <a:gd name="connsiteX3" fmla="*/ 10238 w 10257"/>
                <a:gd name="connsiteY3" fmla="*/ 10772 h 10772"/>
                <a:gd name="connsiteX4" fmla="*/ 0 w 10257"/>
                <a:gd name="connsiteY4" fmla="*/ 3677 h 10772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259"/>
                <a:gd name="connsiteY0" fmla="*/ 3677 h 10809"/>
                <a:gd name="connsiteX1" fmla="*/ 8511 w 10259"/>
                <a:gd name="connsiteY1" fmla="*/ 49 h 10809"/>
                <a:gd name="connsiteX2" fmla="*/ 10257 w 10259"/>
                <a:gd name="connsiteY2" fmla="*/ 0 h 10809"/>
                <a:gd name="connsiteX3" fmla="*/ 10259 w 10259"/>
                <a:gd name="connsiteY3" fmla="*/ 10809 h 10809"/>
                <a:gd name="connsiteX4" fmla="*/ 0 w 10259"/>
                <a:gd name="connsiteY4" fmla="*/ 3677 h 10809"/>
                <a:gd name="connsiteX0" fmla="*/ 0 w 10323"/>
                <a:gd name="connsiteY0" fmla="*/ 3714 h 10809"/>
                <a:gd name="connsiteX1" fmla="*/ 8575 w 10323"/>
                <a:gd name="connsiteY1" fmla="*/ 49 h 10809"/>
                <a:gd name="connsiteX2" fmla="*/ 10321 w 10323"/>
                <a:gd name="connsiteY2" fmla="*/ 0 h 10809"/>
                <a:gd name="connsiteX3" fmla="*/ 10323 w 10323"/>
                <a:gd name="connsiteY3" fmla="*/ 10809 h 10809"/>
                <a:gd name="connsiteX4" fmla="*/ 0 w 10323"/>
                <a:gd name="connsiteY4" fmla="*/ 3714 h 10809"/>
                <a:gd name="connsiteX0" fmla="*/ 0 w 10208"/>
                <a:gd name="connsiteY0" fmla="*/ 3714 h 10809"/>
                <a:gd name="connsiteX1" fmla="*/ 8460 w 10208"/>
                <a:gd name="connsiteY1" fmla="*/ 49 h 10809"/>
                <a:gd name="connsiteX2" fmla="*/ 10206 w 10208"/>
                <a:gd name="connsiteY2" fmla="*/ 0 h 10809"/>
                <a:gd name="connsiteX3" fmla="*/ 10208 w 10208"/>
                <a:gd name="connsiteY3" fmla="*/ 10809 h 10809"/>
                <a:gd name="connsiteX4" fmla="*/ 0 w 10208"/>
                <a:gd name="connsiteY4" fmla="*/ 3714 h 10809"/>
                <a:gd name="connsiteX0" fmla="*/ 0 w 10261"/>
                <a:gd name="connsiteY0" fmla="*/ 3759 h 10809"/>
                <a:gd name="connsiteX1" fmla="*/ 8513 w 10261"/>
                <a:gd name="connsiteY1" fmla="*/ 49 h 10809"/>
                <a:gd name="connsiteX2" fmla="*/ 10259 w 10261"/>
                <a:gd name="connsiteY2" fmla="*/ 0 h 10809"/>
                <a:gd name="connsiteX3" fmla="*/ 10261 w 10261"/>
                <a:gd name="connsiteY3" fmla="*/ 10809 h 10809"/>
                <a:gd name="connsiteX4" fmla="*/ 0 w 10261"/>
                <a:gd name="connsiteY4" fmla="*/ 3759 h 1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1" h="10809">
                  <a:moveTo>
                    <a:pt x="0" y="3759"/>
                  </a:moveTo>
                  <a:cubicBezTo>
                    <a:pt x="2015" y="3027"/>
                    <a:pt x="6498" y="781"/>
                    <a:pt x="8513" y="49"/>
                  </a:cubicBezTo>
                  <a:lnTo>
                    <a:pt x="10259" y="0"/>
                  </a:lnTo>
                  <a:cubicBezTo>
                    <a:pt x="10249" y="5386"/>
                    <a:pt x="10260" y="5404"/>
                    <a:pt x="10261" y="10809"/>
                  </a:cubicBezTo>
                  <a:lnTo>
                    <a:pt x="0" y="37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4000">
                  <a:schemeClr val="bg2">
                    <a:lumMod val="40000"/>
                    <a:lumOff val="60000"/>
                  </a:schemeClr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tx1">
                <a:lumMod val="90000"/>
                <a:lumOff val="1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19102" y="145921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1529072" y="146074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8" hasCustomPrompt="1"/>
          </p:nvPr>
        </p:nvSpPr>
        <p:spPr>
          <a:xfrm>
            <a:off x="419102" y="1798764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9" hasCustomPrompt="1"/>
          </p:nvPr>
        </p:nvSpPr>
        <p:spPr>
          <a:xfrm>
            <a:off x="1529072" y="180029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419102" y="213526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1529072" y="213678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419102" y="2477543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1529072" y="2479071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419102" y="281130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1529072" y="2812836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419102" y="3150860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1529072" y="3152388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419102" y="3487355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1529072" y="3488882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1163869" y="1461301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41" hasCustomPrompt="1"/>
          </p:nvPr>
        </p:nvSpPr>
        <p:spPr>
          <a:xfrm>
            <a:off x="1163869" y="1798766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42" hasCustomPrompt="1"/>
          </p:nvPr>
        </p:nvSpPr>
        <p:spPr>
          <a:xfrm>
            <a:off x="1163869" y="2138877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43" hasCustomPrompt="1"/>
          </p:nvPr>
        </p:nvSpPr>
        <p:spPr>
          <a:xfrm>
            <a:off x="1163869" y="2493294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4" name="Text Placeholder 9"/>
          <p:cNvSpPr>
            <a:spLocks noGrp="1"/>
          </p:cNvSpPr>
          <p:nvPr>
            <p:ph type="body" sz="quarter" idx="44" hasCustomPrompt="1"/>
          </p:nvPr>
        </p:nvSpPr>
        <p:spPr>
          <a:xfrm>
            <a:off x="1163869" y="2817013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45" hasCustomPrompt="1"/>
          </p:nvPr>
        </p:nvSpPr>
        <p:spPr>
          <a:xfrm>
            <a:off x="1163869" y="3152949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46" hasCustomPrompt="1"/>
          </p:nvPr>
        </p:nvSpPr>
        <p:spPr>
          <a:xfrm>
            <a:off x="1163869" y="3487356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49" hasCustomPrompt="1"/>
          </p:nvPr>
        </p:nvSpPr>
        <p:spPr>
          <a:xfrm>
            <a:off x="423440" y="3826477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50" hasCustomPrompt="1"/>
          </p:nvPr>
        </p:nvSpPr>
        <p:spPr>
          <a:xfrm>
            <a:off x="1533411" y="3828005"/>
            <a:ext cx="664331" cy="2443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00:00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51" hasCustomPrompt="1"/>
          </p:nvPr>
        </p:nvSpPr>
        <p:spPr>
          <a:xfrm>
            <a:off x="1168207" y="3826479"/>
            <a:ext cx="210992" cy="2422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-</a:t>
            </a:r>
          </a:p>
        </p:txBody>
      </p:sp>
      <p:sp>
        <p:nvSpPr>
          <p:cNvPr id="4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2424896" y="1460740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2425616" y="1798764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2425616" y="2136788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2425616" y="2474812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2424896" y="2812836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2424896" y="3150860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2423449" y="3488882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52" hasCustomPrompt="1"/>
          </p:nvPr>
        </p:nvSpPr>
        <p:spPr>
          <a:xfrm>
            <a:off x="2425616" y="3826477"/>
            <a:ext cx="6298567" cy="244354"/>
          </a:xfrm>
        </p:spPr>
        <p:txBody>
          <a:bodyPr>
            <a:normAutofit/>
          </a:bodyPr>
          <a:lstStyle>
            <a:lvl1pPr marL="0" indent="0">
              <a:buNone/>
              <a:defRPr sz="16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9" name="TextBox 58"/>
          <p:cNvSpPr txBox="1"/>
          <p:nvPr userDrawn="1"/>
        </p:nvSpPr>
        <p:spPr>
          <a:xfrm>
            <a:off x="438810" y="610362"/>
            <a:ext cx="5410921" cy="3334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da-DK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Agenda</a:t>
            </a:r>
            <a:r>
              <a:rPr lang="da-DK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6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0" y="408352"/>
            <a:ext cx="5408754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8560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Data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>
          <a:xfrm>
            <a:off x="5386213" y="-1695"/>
            <a:ext cx="3757788" cy="5144464"/>
            <a:chOff x="5379954" y="-1697"/>
            <a:chExt cx="3757788" cy="5144464"/>
          </a:xfrm>
        </p:grpSpPr>
        <p:sp>
          <p:nvSpPr>
            <p:cNvPr id="33" name="Flowchart: Merge 5"/>
            <p:cNvSpPr/>
            <p:nvPr userDrawn="1"/>
          </p:nvSpPr>
          <p:spPr>
            <a:xfrm>
              <a:off x="6521680" y="2896850"/>
              <a:ext cx="2616062" cy="70302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  <a:gd name="connsiteX0" fmla="*/ 0 w 10044"/>
                <a:gd name="connsiteY0" fmla="*/ 0 h 5069"/>
                <a:gd name="connsiteX1" fmla="*/ 10044 w 10044"/>
                <a:gd name="connsiteY1" fmla="*/ 3627 h 5069"/>
                <a:gd name="connsiteX2" fmla="*/ 2124 w 10044"/>
                <a:gd name="connsiteY2" fmla="*/ 5069 h 5069"/>
                <a:gd name="connsiteX3" fmla="*/ 0 w 10044"/>
                <a:gd name="connsiteY3" fmla="*/ 0 h 5069"/>
                <a:gd name="connsiteX0" fmla="*/ 0 w 10000"/>
                <a:gd name="connsiteY0" fmla="*/ 0 h 8976"/>
                <a:gd name="connsiteX1" fmla="*/ 10000 w 10000"/>
                <a:gd name="connsiteY1" fmla="*/ 7155 h 8976"/>
                <a:gd name="connsiteX2" fmla="*/ 1348 w 10000"/>
                <a:gd name="connsiteY2" fmla="*/ 8976 h 8976"/>
                <a:gd name="connsiteX3" fmla="*/ 0 w 10000"/>
                <a:gd name="connsiteY3" fmla="*/ 0 h 8976"/>
                <a:gd name="connsiteX0" fmla="*/ 0 w 9982"/>
                <a:gd name="connsiteY0" fmla="*/ 0 h 10000"/>
                <a:gd name="connsiteX1" fmla="*/ 9982 w 9982"/>
                <a:gd name="connsiteY1" fmla="*/ 8139 h 10000"/>
                <a:gd name="connsiteX2" fmla="*/ 1348 w 9982"/>
                <a:gd name="connsiteY2" fmla="*/ 10000 h 10000"/>
                <a:gd name="connsiteX3" fmla="*/ 0 w 9982"/>
                <a:gd name="connsiteY3" fmla="*/ 0 h 10000"/>
                <a:gd name="connsiteX0" fmla="*/ 0 w 9765"/>
                <a:gd name="connsiteY0" fmla="*/ 0 h 10000"/>
                <a:gd name="connsiteX1" fmla="*/ 9765 w 9765"/>
                <a:gd name="connsiteY1" fmla="*/ 8441 h 10000"/>
                <a:gd name="connsiteX2" fmla="*/ 1350 w 9765"/>
                <a:gd name="connsiteY2" fmla="*/ 10000 h 10000"/>
                <a:gd name="connsiteX3" fmla="*/ 0 w 9765"/>
                <a:gd name="connsiteY3" fmla="*/ 0 h 10000"/>
                <a:gd name="connsiteX0" fmla="*/ 0 w 10278"/>
                <a:gd name="connsiteY0" fmla="*/ 0 h 10000"/>
                <a:gd name="connsiteX1" fmla="*/ 10278 w 10278"/>
                <a:gd name="connsiteY1" fmla="*/ 8106 h 10000"/>
                <a:gd name="connsiteX2" fmla="*/ 1382 w 10278"/>
                <a:gd name="connsiteY2" fmla="*/ 10000 h 10000"/>
                <a:gd name="connsiteX3" fmla="*/ 0 w 10278"/>
                <a:gd name="connsiteY3" fmla="*/ 0 h 10000"/>
                <a:gd name="connsiteX0" fmla="*/ 0 w 10213"/>
                <a:gd name="connsiteY0" fmla="*/ 0 h 9899"/>
                <a:gd name="connsiteX1" fmla="*/ 10213 w 10213"/>
                <a:gd name="connsiteY1" fmla="*/ 8005 h 9899"/>
                <a:gd name="connsiteX2" fmla="*/ 1317 w 10213"/>
                <a:gd name="connsiteY2" fmla="*/ 9899 h 9899"/>
                <a:gd name="connsiteX3" fmla="*/ 0 w 10213"/>
                <a:gd name="connsiteY3" fmla="*/ 0 h 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3" h="9899">
                  <a:moveTo>
                    <a:pt x="0" y="0"/>
                  </a:moveTo>
                  <a:lnTo>
                    <a:pt x="10213" y="8005"/>
                  </a:lnTo>
                  <a:lnTo>
                    <a:pt x="1317" y="989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4" name="Flowchart: Merge 5"/>
            <p:cNvSpPr/>
            <p:nvPr userDrawn="1"/>
          </p:nvSpPr>
          <p:spPr>
            <a:xfrm>
              <a:off x="6511510" y="2867800"/>
              <a:ext cx="1068147" cy="22749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345"/>
                <a:gd name="connsiteY0" fmla="*/ 0 h 15093"/>
                <a:gd name="connsiteX1" fmla="*/ 20345 w 20345"/>
                <a:gd name="connsiteY1" fmla="*/ 4023 h 15093"/>
                <a:gd name="connsiteX2" fmla="*/ 16175 w 20345"/>
                <a:gd name="connsiteY2" fmla="*/ 15093 h 15093"/>
                <a:gd name="connsiteX3" fmla="*/ 0 w 20345"/>
                <a:gd name="connsiteY3" fmla="*/ 0 h 15093"/>
                <a:gd name="connsiteX0" fmla="*/ 0 w 26863"/>
                <a:gd name="connsiteY0" fmla="*/ 0 h 12182"/>
                <a:gd name="connsiteX1" fmla="*/ 20345 w 26863"/>
                <a:gd name="connsiteY1" fmla="*/ 4023 h 12182"/>
                <a:gd name="connsiteX2" fmla="*/ 26863 w 26863"/>
                <a:gd name="connsiteY2" fmla="*/ 12182 h 12182"/>
                <a:gd name="connsiteX3" fmla="*/ 0 w 26863"/>
                <a:gd name="connsiteY3" fmla="*/ 0 h 12182"/>
                <a:gd name="connsiteX0" fmla="*/ 0 w 22445"/>
                <a:gd name="connsiteY0" fmla="*/ 8068 h 8159"/>
                <a:gd name="connsiteX1" fmla="*/ 15927 w 22445"/>
                <a:gd name="connsiteY1" fmla="*/ 0 h 8159"/>
                <a:gd name="connsiteX2" fmla="*/ 22445 w 22445"/>
                <a:gd name="connsiteY2" fmla="*/ 8159 h 8159"/>
                <a:gd name="connsiteX3" fmla="*/ 0 w 22445"/>
                <a:gd name="connsiteY3" fmla="*/ 8068 h 8159"/>
                <a:gd name="connsiteX0" fmla="*/ 0 w 10000"/>
                <a:gd name="connsiteY0" fmla="*/ 9764 h 9876"/>
                <a:gd name="connsiteX1" fmla="*/ 7657 w 10000"/>
                <a:gd name="connsiteY1" fmla="*/ 0 h 9876"/>
                <a:gd name="connsiteX2" fmla="*/ 10000 w 10000"/>
                <a:gd name="connsiteY2" fmla="*/ 9876 h 9876"/>
                <a:gd name="connsiteX3" fmla="*/ 0 w 10000"/>
                <a:gd name="connsiteY3" fmla="*/ 9764 h 9876"/>
                <a:gd name="connsiteX0" fmla="*/ 0 w 9118"/>
                <a:gd name="connsiteY0" fmla="*/ 9887 h 9887"/>
                <a:gd name="connsiteX1" fmla="*/ 7657 w 9118"/>
                <a:gd name="connsiteY1" fmla="*/ 0 h 9887"/>
                <a:gd name="connsiteX2" fmla="*/ 9118 w 9118"/>
                <a:gd name="connsiteY2" fmla="*/ 9874 h 9887"/>
                <a:gd name="connsiteX3" fmla="*/ 0 w 9118"/>
                <a:gd name="connsiteY3" fmla="*/ 9887 h 9887"/>
                <a:gd name="connsiteX0" fmla="*/ 0 w 10374"/>
                <a:gd name="connsiteY0" fmla="*/ 10000 h 10114"/>
                <a:gd name="connsiteX1" fmla="*/ 8398 w 10374"/>
                <a:gd name="connsiteY1" fmla="*/ 0 h 10114"/>
                <a:gd name="connsiteX2" fmla="*/ 10374 w 10374"/>
                <a:gd name="connsiteY2" fmla="*/ 10114 h 10114"/>
                <a:gd name="connsiteX3" fmla="*/ 0 w 10374"/>
                <a:gd name="connsiteY3" fmla="*/ 10000 h 10114"/>
                <a:gd name="connsiteX0" fmla="*/ 0 w 6309"/>
                <a:gd name="connsiteY0" fmla="*/ 10085 h 10114"/>
                <a:gd name="connsiteX1" fmla="*/ 4333 w 6309"/>
                <a:gd name="connsiteY1" fmla="*/ 0 h 10114"/>
                <a:gd name="connsiteX2" fmla="*/ 6309 w 6309"/>
                <a:gd name="connsiteY2" fmla="*/ 10114 h 10114"/>
                <a:gd name="connsiteX3" fmla="*/ 0 w 6309"/>
                <a:gd name="connsiteY3" fmla="*/ 10085 h 10114"/>
                <a:gd name="connsiteX0" fmla="*/ 0 w 10000"/>
                <a:gd name="connsiteY0" fmla="*/ 8590 h 8619"/>
                <a:gd name="connsiteX1" fmla="*/ 7321 w 10000"/>
                <a:gd name="connsiteY1" fmla="*/ 0 h 8619"/>
                <a:gd name="connsiteX2" fmla="*/ 10000 w 10000"/>
                <a:gd name="connsiteY2" fmla="*/ 8619 h 8619"/>
                <a:gd name="connsiteX3" fmla="*/ 0 w 10000"/>
                <a:gd name="connsiteY3" fmla="*/ 8590 h 8619"/>
                <a:gd name="connsiteX0" fmla="*/ 0 w 10070"/>
                <a:gd name="connsiteY0" fmla="*/ 9480 h 10000"/>
                <a:gd name="connsiteX1" fmla="*/ 7391 w 10070"/>
                <a:gd name="connsiteY1" fmla="*/ 0 h 10000"/>
                <a:gd name="connsiteX2" fmla="*/ 10070 w 10070"/>
                <a:gd name="connsiteY2" fmla="*/ 10000 h 10000"/>
                <a:gd name="connsiteX3" fmla="*/ 0 w 10070"/>
                <a:gd name="connsiteY3" fmla="*/ 9480 h 10000"/>
                <a:gd name="connsiteX0" fmla="*/ 0 w 10000"/>
                <a:gd name="connsiteY0" fmla="*/ 10014 h 10014"/>
                <a:gd name="connsiteX1" fmla="*/ 7321 w 10000"/>
                <a:gd name="connsiteY1" fmla="*/ 0 h 10014"/>
                <a:gd name="connsiteX2" fmla="*/ 10000 w 10000"/>
                <a:gd name="connsiteY2" fmla="*/ 10000 h 10014"/>
                <a:gd name="connsiteX3" fmla="*/ 0 w 10000"/>
                <a:gd name="connsiteY3" fmla="*/ 10014 h 10014"/>
                <a:gd name="connsiteX0" fmla="*/ 0 w 10000"/>
                <a:gd name="connsiteY0" fmla="*/ 19144 h 19144"/>
                <a:gd name="connsiteX1" fmla="*/ 4918 w 10000"/>
                <a:gd name="connsiteY1" fmla="*/ 0 h 19144"/>
                <a:gd name="connsiteX2" fmla="*/ 10000 w 10000"/>
                <a:gd name="connsiteY2" fmla="*/ 19130 h 19144"/>
                <a:gd name="connsiteX3" fmla="*/ 0 w 10000"/>
                <a:gd name="connsiteY3" fmla="*/ 19144 h 19144"/>
                <a:gd name="connsiteX0" fmla="*/ 0 w 11428"/>
                <a:gd name="connsiteY0" fmla="*/ 19144 h 19144"/>
                <a:gd name="connsiteX1" fmla="*/ 4918 w 11428"/>
                <a:gd name="connsiteY1" fmla="*/ 0 h 19144"/>
                <a:gd name="connsiteX2" fmla="*/ 11428 w 11428"/>
                <a:gd name="connsiteY2" fmla="*/ 18984 h 19144"/>
                <a:gd name="connsiteX3" fmla="*/ 0 w 11428"/>
                <a:gd name="connsiteY3" fmla="*/ 19144 h 19144"/>
                <a:gd name="connsiteX0" fmla="*/ 0 w 11289"/>
                <a:gd name="connsiteY0" fmla="*/ 19144 h 19144"/>
                <a:gd name="connsiteX1" fmla="*/ 4918 w 11289"/>
                <a:gd name="connsiteY1" fmla="*/ 0 h 19144"/>
                <a:gd name="connsiteX2" fmla="*/ 11289 w 11289"/>
                <a:gd name="connsiteY2" fmla="*/ 19130 h 19144"/>
                <a:gd name="connsiteX3" fmla="*/ 0 w 11289"/>
                <a:gd name="connsiteY3" fmla="*/ 19144 h 19144"/>
                <a:gd name="connsiteX0" fmla="*/ 1107 w 6371"/>
                <a:gd name="connsiteY0" fmla="*/ 19144 h 19144"/>
                <a:gd name="connsiteX1" fmla="*/ 0 w 6371"/>
                <a:gd name="connsiteY1" fmla="*/ 0 h 19144"/>
                <a:gd name="connsiteX2" fmla="*/ 6371 w 6371"/>
                <a:gd name="connsiteY2" fmla="*/ 19130 h 19144"/>
                <a:gd name="connsiteX3" fmla="*/ 1107 w 6371"/>
                <a:gd name="connsiteY3" fmla="*/ 19144 h 19144"/>
                <a:gd name="connsiteX0" fmla="*/ 1738 w 10135"/>
                <a:gd name="connsiteY0" fmla="*/ 10000 h 10000"/>
                <a:gd name="connsiteX1" fmla="*/ 0 w 10135"/>
                <a:gd name="connsiteY1" fmla="*/ 0 h 10000"/>
                <a:gd name="connsiteX2" fmla="*/ 10135 w 10135"/>
                <a:gd name="connsiteY2" fmla="*/ 9993 h 10000"/>
                <a:gd name="connsiteX3" fmla="*/ 1738 w 10135"/>
                <a:gd name="connsiteY3" fmla="*/ 10000 h 10000"/>
                <a:gd name="connsiteX0" fmla="*/ 1738 w 10090"/>
                <a:gd name="connsiteY0" fmla="*/ 10000 h 10000"/>
                <a:gd name="connsiteX1" fmla="*/ 0 w 10090"/>
                <a:gd name="connsiteY1" fmla="*/ 0 h 10000"/>
                <a:gd name="connsiteX2" fmla="*/ 10090 w 10090"/>
                <a:gd name="connsiteY2" fmla="*/ 9972 h 10000"/>
                <a:gd name="connsiteX3" fmla="*/ 1738 w 10090"/>
                <a:gd name="connsiteY3" fmla="*/ 10000 h 10000"/>
                <a:gd name="connsiteX0" fmla="*/ 1738 w 10090"/>
                <a:gd name="connsiteY0" fmla="*/ 9979 h 9979"/>
                <a:gd name="connsiteX1" fmla="*/ 0 w 10090"/>
                <a:gd name="connsiteY1" fmla="*/ 0 h 9979"/>
                <a:gd name="connsiteX2" fmla="*/ 10090 w 10090"/>
                <a:gd name="connsiteY2" fmla="*/ 9972 h 9979"/>
                <a:gd name="connsiteX3" fmla="*/ 1738 w 10090"/>
                <a:gd name="connsiteY3" fmla="*/ 9979 h 9979"/>
                <a:gd name="connsiteX0" fmla="*/ 1744 w 10000"/>
                <a:gd name="connsiteY0" fmla="*/ 9990 h 9993"/>
                <a:gd name="connsiteX1" fmla="*/ 0 w 10000"/>
                <a:gd name="connsiteY1" fmla="*/ 0 h 9993"/>
                <a:gd name="connsiteX2" fmla="*/ 10000 w 10000"/>
                <a:gd name="connsiteY2" fmla="*/ 9993 h 9993"/>
                <a:gd name="connsiteX3" fmla="*/ 1744 w 10000"/>
                <a:gd name="connsiteY3" fmla="*/ 9990 h 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93">
                  <a:moveTo>
                    <a:pt x="1744" y="9990"/>
                  </a:moveTo>
                  <a:lnTo>
                    <a:pt x="0" y="0"/>
                  </a:lnTo>
                  <a:lnTo>
                    <a:pt x="10000" y="9993"/>
                  </a:lnTo>
                  <a:lnTo>
                    <a:pt x="1744" y="99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5300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5" name="Flowchart: Merge 5"/>
            <p:cNvSpPr/>
            <p:nvPr userDrawn="1"/>
          </p:nvSpPr>
          <p:spPr>
            <a:xfrm>
              <a:off x="5385642" y="178"/>
              <a:ext cx="3752099" cy="346341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  <a:gd name="connsiteX0" fmla="*/ 11792 w 29202"/>
                <a:gd name="connsiteY0" fmla="*/ 1 h 20184"/>
                <a:gd name="connsiteX1" fmla="*/ 18577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  <a:gd name="connsiteX0" fmla="*/ 11792 w 29202"/>
                <a:gd name="connsiteY0" fmla="*/ 0 h 20183"/>
                <a:gd name="connsiteX1" fmla="*/ 18577 w 29202"/>
                <a:gd name="connsiteY1" fmla="*/ 13 h 20183"/>
                <a:gd name="connsiteX2" fmla="*/ 29202 w 29202"/>
                <a:gd name="connsiteY2" fmla="*/ 20183 h 20183"/>
                <a:gd name="connsiteX3" fmla="*/ 0 w 29202"/>
                <a:gd name="connsiteY3" fmla="*/ 15423 h 20183"/>
                <a:gd name="connsiteX4" fmla="*/ 11792 w 29202"/>
                <a:gd name="connsiteY4" fmla="*/ 0 h 20183"/>
                <a:gd name="connsiteX0" fmla="*/ 11792 w 29202"/>
                <a:gd name="connsiteY0" fmla="*/ 1 h 20184"/>
                <a:gd name="connsiteX1" fmla="*/ 18540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184">
                  <a:moveTo>
                    <a:pt x="11792" y="1"/>
                  </a:moveTo>
                  <a:lnTo>
                    <a:pt x="18540" y="0"/>
                  </a:lnTo>
                  <a:lnTo>
                    <a:pt x="29202" y="20184"/>
                  </a:lnTo>
                  <a:lnTo>
                    <a:pt x="0" y="15424"/>
                  </a:lnTo>
                  <a:lnTo>
                    <a:pt x="11792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65000">
                  <a:schemeClr val="bg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36" name="Flowchart: Merge 5"/>
            <p:cNvSpPr/>
            <p:nvPr userDrawn="1"/>
          </p:nvSpPr>
          <p:spPr>
            <a:xfrm>
              <a:off x="5379954" y="-1697"/>
              <a:ext cx="912873" cy="265581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  <a:gd name="connsiteX0" fmla="*/ 4466 w 8575"/>
                <a:gd name="connsiteY0" fmla="*/ 0 h 15464"/>
                <a:gd name="connsiteX1" fmla="*/ 8575 w 8575"/>
                <a:gd name="connsiteY1" fmla="*/ 4244 h 15464"/>
                <a:gd name="connsiteX2" fmla="*/ 0 w 8575"/>
                <a:gd name="connsiteY2" fmla="*/ 15464 h 15464"/>
                <a:gd name="connsiteX3" fmla="*/ 4466 w 8575"/>
                <a:gd name="connsiteY3" fmla="*/ 0 h 15464"/>
                <a:gd name="connsiteX0" fmla="*/ 5208 w 8164"/>
                <a:gd name="connsiteY0" fmla="*/ 0 h 10000"/>
                <a:gd name="connsiteX1" fmla="*/ 8164 w 8164"/>
                <a:gd name="connsiteY1" fmla="*/ 4096 h 10000"/>
                <a:gd name="connsiteX2" fmla="*/ 0 w 8164"/>
                <a:gd name="connsiteY2" fmla="*/ 10000 h 10000"/>
                <a:gd name="connsiteX3" fmla="*/ 5208 w 8164"/>
                <a:gd name="connsiteY3" fmla="*/ 0 h 10000"/>
                <a:gd name="connsiteX0" fmla="*/ 6538 w 10159"/>
                <a:gd name="connsiteY0" fmla="*/ 0 h 9982"/>
                <a:gd name="connsiteX1" fmla="*/ 10159 w 10159"/>
                <a:gd name="connsiteY1" fmla="*/ 4096 h 9982"/>
                <a:gd name="connsiteX2" fmla="*/ 0 w 10159"/>
                <a:gd name="connsiteY2" fmla="*/ 9982 h 9982"/>
                <a:gd name="connsiteX3" fmla="*/ 6538 w 10159"/>
                <a:gd name="connsiteY3" fmla="*/ 0 h 9982"/>
                <a:gd name="connsiteX0" fmla="*/ 6410 w 9974"/>
                <a:gd name="connsiteY0" fmla="*/ 0 h 10063"/>
                <a:gd name="connsiteX1" fmla="*/ 9974 w 9974"/>
                <a:gd name="connsiteY1" fmla="*/ 4103 h 10063"/>
                <a:gd name="connsiteX2" fmla="*/ 0 w 9974"/>
                <a:gd name="connsiteY2" fmla="*/ 10063 h 10063"/>
                <a:gd name="connsiteX3" fmla="*/ 6410 w 9974"/>
                <a:gd name="connsiteY3" fmla="*/ 0 h 10063"/>
                <a:gd name="connsiteX0" fmla="*/ 6401 w 10000"/>
                <a:gd name="connsiteY0" fmla="*/ 0 h 9964"/>
                <a:gd name="connsiteX1" fmla="*/ 10000 w 10000"/>
                <a:gd name="connsiteY1" fmla="*/ 4041 h 9964"/>
                <a:gd name="connsiteX2" fmla="*/ 0 w 10000"/>
                <a:gd name="connsiteY2" fmla="*/ 9964 h 9964"/>
                <a:gd name="connsiteX3" fmla="*/ 6401 w 10000"/>
                <a:gd name="connsiteY3" fmla="*/ 0 h 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64">
                  <a:moveTo>
                    <a:pt x="6401" y="0"/>
                  </a:moveTo>
                  <a:lnTo>
                    <a:pt x="10000" y="4041"/>
                  </a:lnTo>
                  <a:lnTo>
                    <a:pt x="0" y="9964"/>
                  </a:lnTo>
                  <a:lnTo>
                    <a:pt x="6401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accent2">
                    <a:lumMod val="40000"/>
                    <a:lumOff val="60000"/>
                  </a:schemeClr>
                </a:gs>
                <a:gs pos="31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21" y="613503"/>
            <a:ext cx="5651102" cy="676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1604627" y="2359410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821" y="408354"/>
            <a:ext cx="5651102" cy="196013"/>
          </a:xfrm>
        </p:spPr>
        <p:txBody>
          <a:bodyPr lIns="18000">
            <a:normAutofit/>
          </a:bodyPr>
          <a:lstStyle>
            <a:lvl1pPr marL="0" indent="0" algn="l">
              <a:buNone/>
              <a:defRPr sz="1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42731" y="2359410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Project</a:t>
            </a:r>
            <a:r>
              <a:rPr lang="en-US" sz="10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no.</a:t>
            </a:r>
            <a:endParaRPr lang="en-US" sz="10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42731" y="2578102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Document</a:t>
            </a:r>
            <a:r>
              <a:rPr lang="en-US" sz="1000" baseline="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no.</a:t>
            </a:r>
            <a:endParaRPr lang="en-US" sz="1000" noProof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42731" y="2796794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Version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42731" y="3015486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Date of issue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42731" y="3234178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Prepared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442731" y="3452870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Checked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42731" y="3671562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Approved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42731" y="3890252"/>
            <a:ext cx="15121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File name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1604627" y="2578042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1604627" y="2796674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604627" y="3015306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0" hasCustomPrompt="1"/>
          </p:nvPr>
        </p:nvSpPr>
        <p:spPr>
          <a:xfrm>
            <a:off x="1604627" y="3233938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604627" y="3452570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1604627" y="3671202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1604627" y="3889835"/>
            <a:ext cx="4466296" cy="162000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9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Add text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465253" y="2288953"/>
            <a:ext cx="0" cy="1817004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292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A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5386213" y="-1695"/>
            <a:ext cx="3757788" cy="5144464"/>
            <a:chOff x="5379954" y="-1697"/>
            <a:chExt cx="3757788" cy="5144464"/>
          </a:xfrm>
        </p:grpSpPr>
        <p:sp>
          <p:nvSpPr>
            <p:cNvPr id="20" name="Flowchart: Merge 5"/>
            <p:cNvSpPr/>
            <p:nvPr userDrawn="1"/>
          </p:nvSpPr>
          <p:spPr>
            <a:xfrm>
              <a:off x="6521680" y="2896850"/>
              <a:ext cx="2616062" cy="70302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4368"/>
                <a:gd name="connsiteY0" fmla="*/ 0 h 12397"/>
                <a:gd name="connsiteX1" fmla="*/ 4368 w 4368"/>
                <a:gd name="connsiteY1" fmla="*/ 4447 h 12397"/>
                <a:gd name="connsiteX2" fmla="*/ 204 w 4368"/>
                <a:gd name="connsiteY2" fmla="*/ 12397 h 12397"/>
                <a:gd name="connsiteX3" fmla="*/ 0 w 4368"/>
                <a:gd name="connsiteY3" fmla="*/ 0 h 12397"/>
                <a:gd name="connsiteX0" fmla="*/ 0 w 9029"/>
                <a:gd name="connsiteY0" fmla="*/ 0 h 10000"/>
                <a:gd name="connsiteX1" fmla="*/ 9029 w 9029"/>
                <a:gd name="connsiteY1" fmla="*/ 526 h 10000"/>
                <a:gd name="connsiteX2" fmla="*/ 467 w 9029"/>
                <a:gd name="connsiteY2" fmla="*/ 10000 h 10000"/>
                <a:gd name="connsiteX3" fmla="*/ 0 w 9029"/>
                <a:gd name="connsiteY3" fmla="*/ 0 h 10000"/>
                <a:gd name="connsiteX0" fmla="*/ 0 w 11571"/>
                <a:gd name="connsiteY0" fmla="*/ 0 h 8527"/>
                <a:gd name="connsiteX1" fmla="*/ 10000 w 11571"/>
                <a:gd name="connsiteY1" fmla="*/ 526 h 8527"/>
                <a:gd name="connsiteX2" fmla="*/ 11571 w 11571"/>
                <a:gd name="connsiteY2" fmla="*/ 8527 h 8527"/>
                <a:gd name="connsiteX3" fmla="*/ 0 w 11571"/>
                <a:gd name="connsiteY3" fmla="*/ 0 h 8527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8642 w 10000"/>
                <a:gd name="connsiteY1" fmla="*/ 617 h 10000"/>
                <a:gd name="connsiteX2" fmla="*/ 10000 w 10000"/>
                <a:gd name="connsiteY2" fmla="*/ 10000 h 10000"/>
                <a:gd name="connsiteX3" fmla="*/ 0 w 10000"/>
                <a:gd name="connsiteY3" fmla="*/ 0 h 10000"/>
                <a:gd name="connsiteX0" fmla="*/ 0 w 10258"/>
                <a:gd name="connsiteY0" fmla="*/ 0 h 10216"/>
                <a:gd name="connsiteX1" fmla="*/ 8900 w 10258"/>
                <a:gd name="connsiteY1" fmla="*/ 833 h 10216"/>
                <a:gd name="connsiteX2" fmla="*/ 10258 w 10258"/>
                <a:gd name="connsiteY2" fmla="*/ 10216 h 10216"/>
                <a:gd name="connsiteX3" fmla="*/ 0 w 10258"/>
                <a:gd name="connsiteY3" fmla="*/ 0 h 10216"/>
                <a:gd name="connsiteX0" fmla="*/ 0 w 9845"/>
                <a:gd name="connsiteY0" fmla="*/ 0 h 9892"/>
                <a:gd name="connsiteX1" fmla="*/ 8900 w 9845"/>
                <a:gd name="connsiteY1" fmla="*/ 833 h 9892"/>
                <a:gd name="connsiteX2" fmla="*/ 9845 w 9845"/>
                <a:gd name="connsiteY2" fmla="*/ 9892 h 9892"/>
                <a:gd name="connsiteX3" fmla="*/ 0 w 9845"/>
                <a:gd name="connsiteY3" fmla="*/ 0 h 9892"/>
                <a:gd name="connsiteX0" fmla="*/ 0 w 13079"/>
                <a:gd name="connsiteY0" fmla="*/ 0 h 10000"/>
                <a:gd name="connsiteX1" fmla="*/ 13079 w 13079"/>
                <a:gd name="connsiteY1" fmla="*/ 6926 h 10000"/>
                <a:gd name="connsiteX2" fmla="*/ 10000 w 13079"/>
                <a:gd name="connsiteY2" fmla="*/ 10000 h 10000"/>
                <a:gd name="connsiteX3" fmla="*/ 0 w 13079"/>
                <a:gd name="connsiteY3" fmla="*/ 0 h 10000"/>
                <a:gd name="connsiteX0" fmla="*/ 0 w 10247"/>
                <a:gd name="connsiteY0" fmla="*/ 0 h 10000"/>
                <a:gd name="connsiteX1" fmla="*/ 10247 w 10247"/>
                <a:gd name="connsiteY1" fmla="*/ 2724 h 10000"/>
                <a:gd name="connsiteX2" fmla="*/ 10000 w 10247"/>
                <a:gd name="connsiteY2" fmla="*/ 10000 h 10000"/>
                <a:gd name="connsiteX3" fmla="*/ 0 w 10247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4758"/>
                <a:gd name="connsiteY0" fmla="*/ 0 h 10000"/>
                <a:gd name="connsiteX1" fmla="*/ 14758 w 14758"/>
                <a:gd name="connsiteY1" fmla="*/ 4170 h 10000"/>
                <a:gd name="connsiteX2" fmla="*/ 10000 w 14758"/>
                <a:gd name="connsiteY2" fmla="*/ 10000 h 10000"/>
                <a:gd name="connsiteX3" fmla="*/ 0 w 14758"/>
                <a:gd name="connsiteY3" fmla="*/ 0 h 10000"/>
                <a:gd name="connsiteX0" fmla="*/ 0 w 19793"/>
                <a:gd name="connsiteY0" fmla="*/ 2924 h 5830"/>
                <a:gd name="connsiteX1" fmla="*/ 19793 w 19793"/>
                <a:gd name="connsiteY1" fmla="*/ 0 h 5830"/>
                <a:gd name="connsiteX2" fmla="*/ 15035 w 19793"/>
                <a:gd name="connsiteY2" fmla="*/ 5830 h 5830"/>
                <a:gd name="connsiteX3" fmla="*/ 0 w 19793"/>
                <a:gd name="connsiteY3" fmla="*/ 2924 h 5830"/>
                <a:gd name="connsiteX0" fmla="*/ 0 w 10000"/>
                <a:gd name="connsiteY0" fmla="*/ 5015 h 9532"/>
                <a:gd name="connsiteX1" fmla="*/ 10000 w 10000"/>
                <a:gd name="connsiteY1" fmla="*/ 0 h 9532"/>
                <a:gd name="connsiteX2" fmla="*/ 5688 w 10000"/>
                <a:gd name="connsiteY2" fmla="*/ 9532 h 9532"/>
                <a:gd name="connsiteX3" fmla="*/ 0 w 10000"/>
                <a:gd name="connsiteY3" fmla="*/ 5015 h 9532"/>
                <a:gd name="connsiteX0" fmla="*/ 0 w 10053"/>
                <a:gd name="connsiteY0" fmla="*/ 5212 h 9951"/>
                <a:gd name="connsiteX1" fmla="*/ 10053 w 10053"/>
                <a:gd name="connsiteY1" fmla="*/ 0 h 9951"/>
                <a:gd name="connsiteX2" fmla="*/ 5688 w 10053"/>
                <a:gd name="connsiteY2" fmla="*/ 9951 h 9951"/>
                <a:gd name="connsiteX3" fmla="*/ 0 w 10053"/>
                <a:gd name="connsiteY3" fmla="*/ 5212 h 9951"/>
                <a:gd name="connsiteX0" fmla="*/ 1379 w 11379"/>
                <a:gd name="connsiteY0" fmla="*/ 5238 h 10194"/>
                <a:gd name="connsiteX1" fmla="*/ 11379 w 11379"/>
                <a:gd name="connsiteY1" fmla="*/ 0 h 10194"/>
                <a:gd name="connsiteX2" fmla="*/ 7037 w 11379"/>
                <a:gd name="connsiteY2" fmla="*/ 10000 h 10194"/>
                <a:gd name="connsiteX3" fmla="*/ 0 w 11379"/>
                <a:gd name="connsiteY3" fmla="*/ 9958 h 10194"/>
                <a:gd name="connsiteX4" fmla="*/ 1379 w 11379"/>
                <a:gd name="connsiteY4" fmla="*/ 5238 h 10194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1379 w 11379"/>
                <a:gd name="connsiteY0" fmla="*/ 5238 h 10000"/>
                <a:gd name="connsiteX1" fmla="*/ 11379 w 11379"/>
                <a:gd name="connsiteY1" fmla="*/ 0 h 10000"/>
                <a:gd name="connsiteX2" fmla="*/ 7037 w 11379"/>
                <a:gd name="connsiteY2" fmla="*/ 10000 h 10000"/>
                <a:gd name="connsiteX3" fmla="*/ 0 w 11379"/>
                <a:gd name="connsiteY3" fmla="*/ 9958 h 10000"/>
                <a:gd name="connsiteX4" fmla="*/ 1379 w 11379"/>
                <a:gd name="connsiteY4" fmla="*/ 5238 h 10000"/>
                <a:gd name="connsiteX0" fmla="*/ 0 w 13506"/>
                <a:gd name="connsiteY0" fmla="*/ 7014 h 10000"/>
                <a:gd name="connsiteX1" fmla="*/ 13506 w 13506"/>
                <a:gd name="connsiteY1" fmla="*/ 0 h 10000"/>
                <a:gd name="connsiteX2" fmla="*/ 9164 w 13506"/>
                <a:gd name="connsiteY2" fmla="*/ 10000 h 10000"/>
                <a:gd name="connsiteX3" fmla="*/ 2127 w 13506"/>
                <a:gd name="connsiteY3" fmla="*/ 9958 h 10000"/>
                <a:gd name="connsiteX4" fmla="*/ 0 w 13506"/>
                <a:gd name="connsiteY4" fmla="*/ 7014 h 10000"/>
                <a:gd name="connsiteX0" fmla="*/ 0 w 15404"/>
                <a:gd name="connsiteY0" fmla="*/ 4843 h 7829"/>
                <a:gd name="connsiteX1" fmla="*/ 15404 w 15404"/>
                <a:gd name="connsiteY1" fmla="*/ 0 h 7829"/>
                <a:gd name="connsiteX2" fmla="*/ 9164 w 15404"/>
                <a:gd name="connsiteY2" fmla="*/ 7829 h 7829"/>
                <a:gd name="connsiteX3" fmla="*/ 2127 w 15404"/>
                <a:gd name="connsiteY3" fmla="*/ 7787 h 7829"/>
                <a:gd name="connsiteX4" fmla="*/ 0 w 15404"/>
                <a:gd name="connsiteY4" fmla="*/ 4843 h 7829"/>
                <a:gd name="connsiteX0" fmla="*/ 1511 w 8619"/>
                <a:gd name="connsiteY0" fmla="*/ 0 h 13834"/>
                <a:gd name="connsiteX1" fmla="*/ 8619 w 8619"/>
                <a:gd name="connsiteY1" fmla="*/ 3834 h 13834"/>
                <a:gd name="connsiteX2" fmla="*/ 4568 w 8619"/>
                <a:gd name="connsiteY2" fmla="*/ 13834 h 13834"/>
                <a:gd name="connsiteX3" fmla="*/ 0 w 8619"/>
                <a:gd name="connsiteY3" fmla="*/ 13780 h 13834"/>
                <a:gd name="connsiteX4" fmla="*/ 1511 w 8619"/>
                <a:gd name="connsiteY4" fmla="*/ 0 h 13834"/>
                <a:gd name="connsiteX0" fmla="*/ 1753 w 10000"/>
                <a:gd name="connsiteY0" fmla="*/ 0 h 26217"/>
                <a:gd name="connsiteX1" fmla="*/ 10000 w 10000"/>
                <a:gd name="connsiteY1" fmla="*/ 2771 h 26217"/>
                <a:gd name="connsiteX2" fmla="*/ 4704 w 10000"/>
                <a:gd name="connsiteY2" fmla="*/ 26217 h 26217"/>
                <a:gd name="connsiteX3" fmla="*/ 0 w 10000"/>
                <a:gd name="connsiteY3" fmla="*/ 9961 h 26217"/>
                <a:gd name="connsiteX4" fmla="*/ 1753 w 10000"/>
                <a:gd name="connsiteY4" fmla="*/ 0 h 26217"/>
                <a:gd name="connsiteX0" fmla="*/ 0 w 8247"/>
                <a:gd name="connsiteY0" fmla="*/ 0 h 26269"/>
                <a:gd name="connsiteX1" fmla="*/ 8247 w 8247"/>
                <a:gd name="connsiteY1" fmla="*/ 2771 h 26269"/>
                <a:gd name="connsiteX2" fmla="*/ 2951 w 8247"/>
                <a:gd name="connsiteY2" fmla="*/ 26217 h 26269"/>
                <a:gd name="connsiteX3" fmla="*/ 987 w 8247"/>
                <a:gd name="connsiteY3" fmla="*/ 26269 h 26269"/>
                <a:gd name="connsiteX4" fmla="*/ 0 w 8247"/>
                <a:gd name="connsiteY4" fmla="*/ 0 h 26269"/>
                <a:gd name="connsiteX0" fmla="*/ 0 w 11372"/>
                <a:gd name="connsiteY0" fmla="*/ 0 h 10139"/>
                <a:gd name="connsiteX1" fmla="*/ 11372 w 11372"/>
                <a:gd name="connsiteY1" fmla="*/ 1194 h 10139"/>
                <a:gd name="connsiteX2" fmla="*/ 4950 w 11372"/>
                <a:gd name="connsiteY2" fmla="*/ 10119 h 10139"/>
                <a:gd name="connsiteX3" fmla="*/ 2569 w 11372"/>
                <a:gd name="connsiteY3" fmla="*/ 10139 h 10139"/>
                <a:gd name="connsiteX4" fmla="*/ 0 w 11372"/>
                <a:gd name="connsiteY4" fmla="*/ 0 h 10139"/>
                <a:gd name="connsiteX0" fmla="*/ 0 w 7640"/>
                <a:gd name="connsiteY0" fmla="*/ 0 h 10139"/>
                <a:gd name="connsiteX1" fmla="*/ 7640 w 7640"/>
                <a:gd name="connsiteY1" fmla="*/ 795 h 10139"/>
                <a:gd name="connsiteX2" fmla="*/ 4950 w 7640"/>
                <a:gd name="connsiteY2" fmla="*/ 10119 h 10139"/>
                <a:gd name="connsiteX3" fmla="*/ 2569 w 7640"/>
                <a:gd name="connsiteY3" fmla="*/ 10139 h 10139"/>
                <a:gd name="connsiteX4" fmla="*/ 0 w 7640"/>
                <a:gd name="connsiteY4" fmla="*/ 0 h 10139"/>
                <a:gd name="connsiteX0" fmla="*/ 0 w 15578"/>
                <a:gd name="connsiteY0" fmla="*/ 0 h 10000"/>
                <a:gd name="connsiteX1" fmla="*/ 15578 w 15578"/>
                <a:gd name="connsiteY1" fmla="*/ 1280 h 10000"/>
                <a:gd name="connsiteX2" fmla="*/ 6479 w 15578"/>
                <a:gd name="connsiteY2" fmla="*/ 9980 h 10000"/>
                <a:gd name="connsiteX3" fmla="*/ 3363 w 15578"/>
                <a:gd name="connsiteY3" fmla="*/ 10000 h 10000"/>
                <a:gd name="connsiteX4" fmla="*/ 0 w 15578"/>
                <a:gd name="connsiteY4" fmla="*/ 0 h 10000"/>
                <a:gd name="connsiteX0" fmla="*/ 292 w 12215"/>
                <a:gd name="connsiteY0" fmla="*/ 0 h 9692"/>
                <a:gd name="connsiteX1" fmla="*/ 12215 w 12215"/>
                <a:gd name="connsiteY1" fmla="*/ 972 h 9692"/>
                <a:gd name="connsiteX2" fmla="*/ 3116 w 12215"/>
                <a:gd name="connsiteY2" fmla="*/ 9672 h 9692"/>
                <a:gd name="connsiteX3" fmla="*/ 0 w 12215"/>
                <a:gd name="connsiteY3" fmla="*/ 9692 h 9692"/>
                <a:gd name="connsiteX4" fmla="*/ 292 w 12215"/>
                <a:gd name="connsiteY4" fmla="*/ 0 h 9692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2551 w 13508"/>
                <a:gd name="connsiteY2" fmla="*/ 9979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39 w 13508"/>
                <a:gd name="connsiteY0" fmla="*/ 0 h 10000"/>
                <a:gd name="connsiteX1" fmla="*/ 13508 w 13508"/>
                <a:gd name="connsiteY1" fmla="*/ 1374 h 10000"/>
                <a:gd name="connsiteX2" fmla="*/ 6782 w 13508"/>
                <a:gd name="connsiteY2" fmla="*/ 9997 h 10000"/>
                <a:gd name="connsiteX3" fmla="*/ 0 w 13508"/>
                <a:gd name="connsiteY3" fmla="*/ 10000 h 10000"/>
                <a:gd name="connsiteX4" fmla="*/ 239 w 13508"/>
                <a:gd name="connsiteY4" fmla="*/ 0 h 10000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2 w 13271"/>
                <a:gd name="connsiteY0" fmla="*/ 0 h 10018"/>
                <a:gd name="connsiteX1" fmla="*/ 13271 w 13271"/>
                <a:gd name="connsiteY1" fmla="*/ 1374 h 10018"/>
                <a:gd name="connsiteX2" fmla="*/ 6545 w 13271"/>
                <a:gd name="connsiteY2" fmla="*/ 9997 h 10018"/>
                <a:gd name="connsiteX3" fmla="*/ 3529 w 13271"/>
                <a:gd name="connsiteY3" fmla="*/ 10018 h 10018"/>
                <a:gd name="connsiteX4" fmla="*/ 2 w 13271"/>
                <a:gd name="connsiteY4" fmla="*/ 0 h 10018"/>
                <a:gd name="connsiteX0" fmla="*/ 0 w 13269"/>
                <a:gd name="connsiteY0" fmla="*/ 0 h 10018"/>
                <a:gd name="connsiteX1" fmla="*/ 13269 w 13269"/>
                <a:gd name="connsiteY1" fmla="*/ 1374 h 10018"/>
                <a:gd name="connsiteX2" fmla="*/ 6543 w 13269"/>
                <a:gd name="connsiteY2" fmla="*/ 9997 h 10018"/>
                <a:gd name="connsiteX3" fmla="*/ 3527 w 13269"/>
                <a:gd name="connsiteY3" fmla="*/ 10018 h 10018"/>
                <a:gd name="connsiteX4" fmla="*/ 0 w 13269"/>
                <a:gd name="connsiteY4" fmla="*/ 0 h 10018"/>
                <a:gd name="connsiteX0" fmla="*/ 3180 w 9742"/>
                <a:gd name="connsiteY0" fmla="*/ 0 h 9312"/>
                <a:gd name="connsiteX1" fmla="*/ 9742 w 9742"/>
                <a:gd name="connsiteY1" fmla="*/ 668 h 9312"/>
                <a:gd name="connsiteX2" fmla="*/ 3016 w 9742"/>
                <a:gd name="connsiteY2" fmla="*/ 9291 h 9312"/>
                <a:gd name="connsiteX3" fmla="*/ 0 w 9742"/>
                <a:gd name="connsiteY3" fmla="*/ 9312 h 9312"/>
                <a:gd name="connsiteX4" fmla="*/ 3180 w 9742"/>
                <a:gd name="connsiteY4" fmla="*/ 0 h 9312"/>
                <a:gd name="connsiteX0" fmla="*/ 3264 w 6399"/>
                <a:gd name="connsiteY0" fmla="*/ 0 h 10000"/>
                <a:gd name="connsiteX1" fmla="*/ 6399 w 6399"/>
                <a:gd name="connsiteY1" fmla="*/ 3749 h 10000"/>
                <a:gd name="connsiteX2" fmla="*/ 3096 w 6399"/>
                <a:gd name="connsiteY2" fmla="*/ 9977 h 10000"/>
                <a:gd name="connsiteX3" fmla="*/ 0 w 6399"/>
                <a:gd name="connsiteY3" fmla="*/ 10000 h 10000"/>
                <a:gd name="connsiteX4" fmla="*/ 3264 w 6399"/>
                <a:gd name="connsiteY4" fmla="*/ 0 h 10000"/>
                <a:gd name="connsiteX0" fmla="*/ 0 w 11686"/>
                <a:gd name="connsiteY0" fmla="*/ 0 h 7366"/>
                <a:gd name="connsiteX1" fmla="*/ 11686 w 11686"/>
                <a:gd name="connsiteY1" fmla="*/ 1115 h 7366"/>
                <a:gd name="connsiteX2" fmla="*/ 6524 w 11686"/>
                <a:gd name="connsiteY2" fmla="*/ 7343 h 7366"/>
                <a:gd name="connsiteX3" fmla="*/ 1686 w 11686"/>
                <a:gd name="connsiteY3" fmla="*/ 7366 h 7366"/>
                <a:gd name="connsiteX4" fmla="*/ 0 w 11686"/>
                <a:gd name="connsiteY4" fmla="*/ 0 h 7366"/>
                <a:gd name="connsiteX0" fmla="*/ 0 w 8867"/>
                <a:gd name="connsiteY0" fmla="*/ 0 h 10000"/>
                <a:gd name="connsiteX1" fmla="*/ 8867 w 8867"/>
                <a:gd name="connsiteY1" fmla="*/ 1334 h 10000"/>
                <a:gd name="connsiteX2" fmla="*/ 5583 w 8867"/>
                <a:gd name="connsiteY2" fmla="*/ 9969 h 10000"/>
                <a:gd name="connsiteX3" fmla="*/ 1443 w 8867"/>
                <a:gd name="connsiteY3" fmla="*/ 10000 h 10000"/>
                <a:gd name="connsiteX4" fmla="*/ 0 w 8867"/>
                <a:gd name="connsiteY4" fmla="*/ 0 h 10000"/>
                <a:gd name="connsiteX0" fmla="*/ 0 w 10000"/>
                <a:gd name="connsiteY0" fmla="*/ 0 h 9974"/>
                <a:gd name="connsiteX1" fmla="*/ 10000 w 10000"/>
                <a:gd name="connsiteY1" fmla="*/ 1334 h 9974"/>
                <a:gd name="connsiteX2" fmla="*/ 6296 w 10000"/>
                <a:gd name="connsiteY2" fmla="*/ 9969 h 9974"/>
                <a:gd name="connsiteX3" fmla="*/ 2106 w 10000"/>
                <a:gd name="connsiteY3" fmla="*/ 9974 h 9974"/>
                <a:gd name="connsiteX4" fmla="*/ 0 w 10000"/>
                <a:gd name="connsiteY4" fmla="*/ 0 h 9974"/>
                <a:gd name="connsiteX0" fmla="*/ 0 w 10000"/>
                <a:gd name="connsiteY0" fmla="*/ 0 h 10000"/>
                <a:gd name="connsiteX1" fmla="*/ 10000 w 10000"/>
                <a:gd name="connsiteY1" fmla="*/ 1337 h 10000"/>
                <a:gd name="connsiteX2" fmla="*/ 7215 w 10000"/>
                <a:gd name="connsiteY2" fmla="*/ 9969 h 10000"/>
                <a:gd name="connsiteX3" fmla="*/ 2106 w 10000"/>
                <a:gd name="connsiteY3" fmla="*/ 10000 h 10000"/>
                <a:gd name="connsiteX4" fmla="*/ 0 w 10000"/>
                <a:gd name="connsiteY4" fmla="*/ 0 h 10000"/>
                <a:gd name="connsiteX0" fmla="*/ 0 w 10839"/>
                <a:gd name="connsiteY0" fmla="*/ 0 h 10000"/>
                <a:gd name="connsiteX1" fmla="*/ 10839 w 10839"/>
                <a:gd name="connsiteY1" fmla="*/ 1440 h 10000"/>
                <a:gd name="connsiteX2" fmla="*/ 7215 w 10839"/>
                <a:gd name="connsiteY2" fmla="*/ 9969 h 10000"/>
                <a:gd name="connsiteX3" fmla="*/ 2106 w 10839"/>
                <a:gd name="connsiteY3" fmla="*/ 10000 h 10000"/>
                <a:gd name="connsiteX4" fmla="*/ 0 w 10839"/>
                <a:gd name="connsiteY4" fmla="*/ 0 h 10000"/>
                <a:gd name="connsiteX0" fmla="*/ 0 w 17548"/>
                <a:gd name="connsiteY0" fmla="*/ 0 h 10877"/>
                <a:gd name="connsiteX1" fmla="*/ 17548 w 17548"/>
                <a:gd name="connsiteY1" fmla="*/ 2317 h 10877"/>
                <a:gd name="connsiteX2" fmla="*/ 13924 w 17548"/>
                <a:gd name="connsiteY2" fmla="*/ 10846 h 10877"/>
                <a:gd name="connsiteX3" fmla="*/ 8815 w 17548"/>
                <a:gd name="connsiteY3" fmla="*/ 10877 h 10877"/>
                <a:gd name="connsiteX4" fmla="*/ 0 w 17548"/>
                <a:gd name="connsiteY4" fmla="*/ 0 h 10877"/>
                <a:gd name="connsiteX0" fmla="*/ 0 w 17548"/>
                <a:gd name="connsiteY0" fmla="*/ 0 h 10846"/>
                <a:gd name="connsiteX1" fmla="*/ 17548 w 17548"/>
                <a:gd name="connsiteY1" fmla="*/ 2317 h 10846"/>
                <a:gd name="connsiteX2" fmla="*/ 13924 w 17548"/>
                <a:gd name="connsiteY2" fmla="*/ 10846 h 10846"/>
                <a:gd name="connsiteX3" fmla="*/ 9015 w 17548"/>
                <a:gd name="connsiteY3" fmla="*/ 8659 h 10846"/>
                <a:gd name="connsiteX4" fmla="*/ 0 w 17548"/>
                <a:gd name="connsiteY4" fmla="*/ 0 h 10846"/>
                <a:gd name="connsiteX0" fmla="*/ 0 w 20793"/>
                <a:gd name="connsiteY0" fmla="*/ 0 h 8659"/>
                <a:gd name="connsiteX1" fmla="*/ 17548 w 20793"/>
                <a:gd name="connsiteY1" fmla="*/ 2317 h 8659"/>
                <a:gd name="connsiteX2" fmla="*/ 20793 w 20793"/>
                <a:gd name="connsiteY2" fmla="*/ 4217 h 8659"/>
                <a:gd name="connsiteX3" fmla="*/ 9015 w 20793"/>
                <a:gd name="connsiteY3" fmla="*/ 8659 h 8659"/>
                <a:gd name="connsiteX4" fmla="*/ 0 w 20793"/>
                <a:gd name="connsiteY4" fmla="*/ 0 h 8659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10000 w 10686"/>
                <a:gd name="connsiteY2" fmla="*/ 4870 h 10000"/>
                <a:gd name="connsiteX3" fmla="*/ 4336 w 10686"/>
                <a:gd name="connsiteY3" fmla="*/ 10000 h 10000"/>
                <a:gd name="connsiteX4" fmla="*/ 0 w 10686"/>
                <a:gd name="connsiteY4" fmla="*/ 0 h 10000"/>
                <a:gd name="connsiteX0" fmla="*/ 0 w 10686"/>
                <a:gd name="connsiteY0" fmla="*/ 0 h 10000"/>
                <a:gd name="connsiteX1" fmla="*/ 10686 w 10686"/>
                <a:gd name="connsiteY1" fmla="*/ 3480 h 10000"/>
                <a:gd name="connsiteX2" fmla="*/ 4336 w 10686"/>
                <a:gd name="connsiteY2" fmla="*/ 10000 h 10000"/>
                <a:gd name="connsiteX3" fmla="*/ 0 w 10686"/>
                <a:gd name="connsiteY3" fmla="*/ 0 h 10000"/>
                <a:gd name="connsiteX0" fmla="*/ 0 w 10686"/>
                <a:gd name="connsiteY0" fmla="*/ 0 h 6485"/>
                <a:gd name="connsiteX1" fmla="*/ 10686 w 10686"/>
                <a:gd name="connsiteY1" fmla="*/ 3480 h 6485"/>
                <a:gd name="connsiteX2" fmla="*/ 5988 w 10686"/>
                <a:gd name="connsiteY2" fmla="*/ 6485 h 6485"/>
                <a:gd name="connsiteX3" fmla="*/ 0 w 10686"/>
                <a:gd name="connsiteY3" fmla="*/ 0 h 6485"/>
                <a:gd name="connsiteX0" fmla="*/ 0 w 8113"/>
                <a:gd name="connsiteY0" fmla="*/ 0 h 9035"/>
                <a:gd name="connsiteX1" fmla="*/ 8113 w 8113"/>
                <a:gd name="connsiteY1" fmla="*/ 4401 h 9035"/>
                <a:gd name="connsiteX2" fmla="*/ 3717 w 8113"/>
                <a:gd name="connsiteY2" fmla="*/ 9035 h 9035"/>
                <a:gd name="connsiteX3" fmla="*/ 0 w 8113"/>
                <a:gd name="connsiteY3" fmla="*/ 0 h 9035"/>
                <a:gd name="connsiteX0" fmla="*/ 0 w 10000"/>
                <a:gd name="connsiteY0" fmla="*/ 0 h 14220"/>
                <a:gd name="connsiteX1" fmla="*/ 10000 w 10000"/>
                <a:gd name="connsiteY1" fmla="*/ 4871 h 14220"/>
                <a:gd name="connsiteX2" fmla="*/ 3829 w 10000"/>
                <a:gd name="connsiteY2" fmla="*/ 14220 h 14220"/>
                <a:gd name="connsiteX3" fmla="*/ 0 w 10000"/>
                <a:gd name="connsiteY3" fmla="*/ 0 h 14220"/>
                <a:gd name="connsiteX0" fmla="*/ 0 w 8228"/>
                <a:gd name="connsiteY0" fmla="*/ 0 h 12949"/>
                <a:gd name="connsiteX1" fmla="*/ 8228 w 8228"/>
                <a:gd name="connsiteY1" fmla="*/ 3600 h 12949"/>
                <a:gd name="connsiteX2" fmla="*/ 2057 w 8228"/>
                <a:gd name="connsiteY2" fmla="*/ 12949 h 12949"/>
                <a:gd name="connsiteX3" fmla="*/ 0 w 8228"/>
                <a:gd name="connsiteY3" fmla="*/ 0 h 12949"/>
                <a:gd name="connsiteX0" fmla="*/ 0 w 11966"/>
                <a:gd name="connsiteY0" fmla="*/ 0 h 10942"/>
                <a:gd name="connsiteX1" fmla="*/ 11966 w 11966"/>
                <a:gd name="connsiteY1" fmla="*/ 3722 h 10942"/>
                <a:gd name="connsiteX2" fmla="*/ 4466 w 11966"/>
                <a:gd name="connsiteY2" fmla="*/ 10942 h 10942"/>
                <a:gd name="connsiteX3" fmla="*/ 0 w 11966"/>
                <a:gd name="connsiteY3" fmla="*/ 0 h 10942"/>
                <a:gd name="connsiteX0" fmla="*/ 0 w 8962"/>
                <a:gd name="connsiteY0" fmla="*/ 0 h 10942"/>
                <a:gd name="connsiteX1" fmla="*/ 8962 w 8962"/>
                <a:gd name="connsiteY1" fmla="*/ 2761 h 10942"/>
                <a:gd name="connsiteX2" fmla="*/ 4466 w 8962"/>
                <a:gd name="connsiteY2" fmla="*/ 10942 h 10942"/>
                <a:gd name="connsiteX3" fmla="*/ 0 w 8962"/>
                <a:gd name="connsiteY3" fmla="*/ 0 h 10942"/>
                <a:gd name="connsiteX0" fmla="*/ 0 w 15352"/>
                <a:gd name="connsiteY0" fmla="*/ 0 h 10000"/>
                <a:gd name="connsiteX1" fmla="*/ 15352 w 15352"/>
                <a:gd name="connsiteY1" fmla="*/ 3963 h 10000"/>
                <a:gd name="connsiteX2" fmla="*/ 4983 w 15352"/>
                <a:gd name="connsiteY2" fmla="*/ 10000 h 10000"/>
                <a:gd name="connsiteX3" fmla="*/ 0 w 15352"/>
                <a:gd name="connsiteY3" fmla="*/ 0 h 10000"/>
                <a:gd name="connsiteX0" fmla="*/ 0 w 13352"/>
                <a:gd name="connsiteY0" fmla="*/ 0 h 9473"/>
                <a:gd name="connsiteX1" fmla="*/ 13352 w 13352"/>
                <a:gd name="connsiteY1" fmla="*/ 3436 h 9473"/>
                <a:gd name="connsiteX2" fmla="*/ 2983 w 13352"/>
                <a:gd name="connsiteY2" fmla="*/ 9473 h 9473"/>
                <a:gd name="connsiteX3" fmla="*/ 0 w 13352"/>
                <a:gd name="connsiteY3" fmla="*/ 0 h 9473"/>
                <a:gd name="connsiteX0" fmla="*/ 0 w 10044"/>
                <a:gd name="connsiteY0" fmla="*/ 0 h 10000"/>
                <a:gd name="connsiteX1" fmla="*/ 10044 w 10044"/>
                <a:gd name="connsiteY1" fmla="*/ 3627 h 10000"/>
                <a:gd name="connsiteX2" fmla="*/ 2234 w 10044"/>
                <a:gd name="connsiteY2" fmla="*/ 10000 h 10000"/>
                <a:gd name="connsiteX3" fmla="*/ 0 w 10044"/>
                <a:gd name="connsiteY3" fmla="*/ 0 h 10000"/>
                <a:gd name="connsiteX0" fmla="*/ 0 w 10044"/>
                <a:gd name="connsiteY0" fmla="*/ 0 h 5069"/>
                <a:gd name="connsiteX1" fmla="*/ 10044 w 10044"/>
                <a:gd name="connsiteY1" fmla="*/ 3627 h 5069"/>
                <a:gd name="connsiteX2" fmla="*/ 2124 w 10044"/>
                <a:gd name="connsiteY2" fmla="*/ 5069 h 5069"/>
                <a:gd name="connsiteX3" fmla="*/ 0 w 10044"/>
                <a:gd name="connsiteY3" fmla="*/ 0 h 5069"/>
                <a:gd name="connsiteX0" fmla="*/ 0 w 10000"/>
                <a:gd name="connsiteY0" fmla="*/ 0 h 8976"/>
                <a:gd name="connsiteX1" fmla="*/ 10000 w 10000"/>
                <a:gd name="connsiteY1" fmla="*/ 7155 h 8976"/>
                <a:gd name="connsiteX2" fmla="*/ 1348 w 10000"/>
                <a:gd name="connsiteY2" fmla="*/ 8976 h 8976"/>
                <a:gd name="connsiteX3" fmla="*/ 0 w 10000"/>
                <a:gd name="connsiteY3" fmla="*/ 0 h 8976"/>
                <a:gd name="connsiteX0" fmla="*/ 0 w 9982"/>
                <a:gd name="connsiteY0" fmla="*/ 0 h 10000"/>
                <a:gd name="connsiteX1" fmla="*/ 9982 w 9982"/>
                <a:gd name="connsiteY1" fmla="*/ 8139 h 10000"/>
                <a:gd name="connsiteX2" fmla="*/ 1348 w 9982"/>
                <a:gd name="connsiteY2" fmla="*/ 10000 h 10000"/>
                <a:gd name="connsiteX3" fmla="*/ 0 w 9982"/>
                <a:gd name="connsiteY3" fmla="*/ 0 h 10000"/>
                <a:gd name="connsiteX0" fmla="*/ 0 w 9765"/>
                <a:gd name="connsiteY0" fmla="*/ 0 h 10000"/>
                <a:gd name="connsiteX1" fmla="*/ 9765 w 9765"/>
                <a:gd name="connsiteY1" fmla="*/ 8441 h 10000"/>
                <a:gd name="connsiteX2" fmla="*/ 1350 w 9765"/>
                <a:gd name="connsiteY2" fmla="*/ 10000 h 10000"/>
                <a:gd name="connsiteX3" fmla="*/ 0 w 9765"/>
                <a:gd name="connsiteY3" fmla="*/ 0 h 10000"/>
                <a:gd name="connsiteX0" fmla="*/ 0 w 10278"/>
                <a:gd name="connsiteY0" fmla="*/ 0 h 10000"/>
                <a:gd name="connsiteX1" fmla="*/ 10278 w 10278"/>
                <a:gd name="connsiteY1" fmla="*/ 8106 h 10000"/>
                <a:gd name="connsiteX2" fmla="*/ 1382 w 10278"/>
                <a:gd name="connsiteY2" fmla="*/ 10000 h 10000"/>
                <a:gd name="connsiteX3" fmla="*/ 0 w 10278"/>
                <a:gd name="connsiteY3" fmla="*/ 0 h 10000"/>
                <a:gd name="connsiteX0" fmla="*/ 0 w 10213"/>
                <a:gd name="connsiteY0" fmla="*/ 0 h 9899"/>
                <a:gd name="connsiteX1" fmla="*/ 10213 w 10213"/>
                <a:gd name="connsiteY1" fmla="*/ 8005 h 9899"/>
                <a:gd name="connsiteX2" fmla="*/ 1317 w 10213"/>
                <a:gd name="connsiteY2" fmla="*/ 9899 h 9899"/>
                <a:gd name="connsiteX3" fmla="*/ 0 w 10213"/>
                <a:gd name="connsiteY3" fmla="*/ 0 h 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3" h="9899">
                  <a:moveTo>
                    <a:pt x="0" y="0"/>
                  </a:moveTo>
                  <a:lnTo>
                    <a:pt x="10213" y="8005"/>
                  </a:lnTo>
                  <a:lnTo>
                    <a:pt x="1317" y="989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1" name="Flowchart: Merge 5"/>
            <p:cNvSpPr/>
            <p:nvPr userDrawn="1"/>
          </p:nvSpPr>
          <p:spPr>
            <a:xfrm>
              <a:off x="6511510" y="2867800"/>
              <a:ext cx="1068147" cy="22749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345"/>
                <a:gd name="connsiteY0" fmla="*/ 0 h 15093"/>
                <a:gd name="connsiteX1" fmla="*/ 20345 w 20345"/>
                <a:gd name="connsiteY1" fmla="*/ 4023 h 15093"/>
                <a:gd name="connsiteX2" fmla="*/ 16175 w 20345"/>
                <a:gd name="connsiteY2" fmla="*/ 15093 h 15093"/>
                <a:gd name="connsiteX3" fmla="*/ 0 w 20345"/>
                <a:gd name="connsiteY3" fmla="*/ 0 h 15093"/>
                <a:gd name="connsiteX0" fmla="*/ 0 w 26863"/>
                <a:gd name="connsiteY0" fmla="*/ 0 h 12182"/>
                <a:gd name="connsiteX1" fmla="*/ 20345 w 26863"/>
                <a:gd name="connsiteY1" fmla="*/ 4023 h 12182"/>
                <a:gd name="connsiteX2" fmla="*/ 26863 w 26863"/>
                <a:gd name="connsiteY2" fmla="*/ 12182 h 12182"/>
                <a:gd name="connsiteX3" fmla="*/ 0 w 26863"/>
                <a:gd name="connsiteY3" fmla="*/ 0 h 12182"/>
                <a:gd name="connsiteX0" fmla="*/ 0 w 22445"/>
                <a:gd name="connsiteY0" fmla="*/ 8068 h 8159"/>
                <a:gd name="connsiteX1" fmla="*/ 15927 w 22445"/>
                <a:gd name="connsiteY1" fmla="*/ 0 h 8159"/>
                <a:gd name="connsiteX2" fmla="*/ 22445 w 22445"/>
                <a:gd name="connsiteY2" fmla="*/ 8159 h 8159"/>
                <a:gd name="connsiteX3" fmla="*/ 0 w 22445"/>
                <a:gd name="connsiteY3" fmla="*/ 8068 h 8159"/>
                <a:gd name="connsiteX0" fmla="*/ 0 w 10000"/>
                <a:gd name="connsiteY0" fmla="*/ 9764 h 9876"/>
                <a:gd name="connsiteX1" fmla="*/ 7657 w 10000"/>
                <a:gd name="connsiteY1" fmla="*/ 0 h 9876"/>
                <a:gd name="connsiteX2" fmla="*/ 10000 w 10000"/>
                <a:gd name="connsiteY2" fmla="*/ 9876 h 9876"/>
                <a:gd name="connsiteX3" fmla="*/ 0 w 10000"/>
                <a:gd name="connsiteY3" fmla="*/ 9764 h 9876"/>
                <a:gd name="connsiteX0" fmla="*/ 0 w 9118"/>
                <a:gd name="connsiteY0" fmla="*/ 9887 h 9887"/>
                <a:gd name="connsiteX1" fmla="*/ 7657 w 9118"/>
                <a:gd name="connsiteY1" fmla="*/ 0 h 9887"/>
                <a:gd name="connsiteX2" fmla="*/ 9118 w 9118"/>
                <a:gd name="connsiteY2" fmla="*/ 9874 h 9887"/>
                <a:gd name="connsiteX3" fmla="*/ 0 w 9118"/>
                <a:gd name="connsiteY3" fmla="*/ 9887 h 9887"/>
                <a:gd name="connsiteX0" fmla="*/ 0 w 10374"/>
                <a:gd name="connsiteY0" fmla="*/ 10000 h 10114"/>
                <a:gd name="connsiteX1" fmla="*/ 8398 w 10374"/>
                <a:gd name="connsiteY1" fmla="*/ 0 h 10114"/>
                <a:gd name="connsiteX2" fmla="*/ 10374 w 10374"/>
                <a:gd name="connsiteY2" fmla="*/ 10114 h 10114"/>
                <a:gd name="connsiteX3" fmla="*/ 0 w 10374"/>
                <a:gd name="connsiteY3" fmla="*/ 10000 h 10114"/>
                <a:gd name="connsiteX0" fmla="*/ 0 w 6309"/>
                <a:gd name="connsiteY0" fmla="*/ 10085 h 10114"/>
                <a:gd name="connsiteX1" fmla="*/ 4333 w 6309"/>
                <a:gd name="connsiteY1" fmla="*/ 0 h 10114"/>
                <a:gd name="connsiteX2" fmla="*/ 6309 w 6309"/>
                <a:gd name="connsiteY2" fmla="*/ 10114 h 10114"/>
                <a:gd name="connsiteX3" fmla="*/ 0 w 6309"/>
                <a:gd name="connsiteY3" fmla="*/ 10085 h 10114"/>
                <a:gd name="connsiteX0" fmla="*/ 0 w 10000"/>
                <a:gd name="connsiteY0" fmla="*/ 8590 h 8619"/>
                <a:gd name="connsiteX1" fmla="*/ 7321 w 10000"/>
                <a:gd name="connsiteY1" fmla="*/ 0 h 8619"/>
                <a:gd name="connsiteX2" fmla="*/ 10000 w 10000"/>
                <a:gd name="connsiteY2" fmla="*/ 8619 h 8619"/>
                <a:gd name="connsiteX3" fmla="*/ 0 w 10000"/>
                <a:gd name="connsiteY3" fmla="*/ 8590 h 8619"/>
                <a:gd name="connsiteX0" fmla="*/ 0 w 10070"/>
                <a:gd name="connsiteY0" fmla="*/ 9480 h 10000"/>
                <a:gd name="connsiteX1" fmla="*/ 7391 w 10070"/>
                <a:gd name="connsiteY1" fmla="*/ 0 h 10000"/>
                <a:gd name="connsiteX2" fmla="*/ 10070 w 10070"/>
                <a:gd name="connsiteY2" fmla="*/ 10000 h 10000"/>
                <a:gd name="connsiteX3" fmla="*/ 0 w 10070"/>
                <a:gd name="connsiteY3" fmla="*/ 9480 h 10000"/>
                <a:gd name="connsiteX0" fmla="*/ 0 w 10000"/>
                <a:gd name="connsiteY0" fmla="*/ 10014 h 10014"/>
                <a:gd name="connsiteX1" fmla="*/ 7321 w 10000"/>
                <a:gd name="connsiteY1" fmla="*/ 0 h 10014"/>
                <a:gd name="connsiteX2" fmla="*/ 10000 w 10000"/>
                <a:gd name="connsiteY2" fmla="*/ 10000 h 10014"/>
                <a:gd name="connsiteX3" fmla="*/ 0 w 10000"/>
                <a:gd name="connsiteY3" fmla="*/ 10014 h 10014"/>
                <a:gd name="connsiteX0" fmla="*/ 0 w 10000"/>
                <a:gd name="connsiteY0" fmla="*/ 19144 h 19144"/>
                <a:gd name="connsiteX1" fmla="*/ 4918 w 10000"/>
                <a:gd name="connsiteY1" fmla="*/ 0 h 19144"/>
                <a:gd name="connsiteX2" fmla="*/ 10000 w 10000"/>
                <a:gd name="connsiteY2" fmla="*/ 19130 h 19144"/>
                <a:gd name="connsiteX3" fmla="*/ 0 w 10000"/>
                <a:gd name="connsiteY3" fmla="*/ 19144 h 19144"/>
                <a:gd name="connsiteX0" fmla="*/ 0 w 11428"/>
                <a:gd name="connsiteY0" fmla="*/ 19144 h 19144"/>
                <a:gd name="connsiteX1" fmla="*/ 4918 w 11428"/>
                <a:gd name="connsiteY1" fmla="*/ 0 h 19144"/>
                <a:gd name="connsiteX2" fmla="*/ 11428 w 11428"/>
                <a:gd name="connsiteY2" fmla="*/ 18984 h 19144"/>
                <a:gd name="connsiteX3" fmla="*/ 0 w 11428"/>
                <a:gd name="connsiteY3" fmla="*/ 19144 h 19144"/>
                <a:gd name="connsiteX0" fmla="*/ 0 w 11289"/>
                <a:gd name="connsiteY0" fmla="*/ 19144 h 19144"/>
                <a:gd name="connsiteX1" fmla="*/ 4918 w 11289"/>
                <a:gd name="connsiteY1" fmla="*/ 0 h 19144"/>
                <a:gd name="connsiteX2" fmla="*/ 11289 w 11289"/>
                <a:gd name="connsiteY2" fmla="*/ 19130 h 19144"/>
                <a:gd name="connsiteX3" fmla="*/ 0 w 11289"/>
                <a:gd name="connsiteY3" fmla="*/ 19144 h 19144"/>
                <a:gd name="connsiteX0" fmla="*/ 1107 w 6371"/>
                <a:gd name="connsiteY0" fmla="*/ 19144 h 19144"/>
                <a:gd name="connsiteX1" fmla="*/ 0 w 6371"/>
                <a:gd name="connsiteY1" fmla="*/ 0 h 19144"/>
                <a:gd name="connsiteX2" fmla="*/ 6371 w 6371"/>
                <a:gd name="connsiteY2" fmla="*/ 19130 h 19144"/>
                <a:gd name="connsiteX3" fmla="*/ 1107 w 6371"/>
                <a:gd name="connsiteY3" fmla="*/ 19144 h 19144"/>
                <a:gd name="connsiteX0" fmla="*/ 1738 w 10135"/>
                <a:gd name="connsiteY0" fmla="*/ 10000 h 10000"/>
                <a:gd name="connsiteX1" fmla="*/ 0 w 10135"/>
                <a:gd name="connsiteY1" fmla="*/ 0 h 10000"/>
                <a:gd name="connsiteX2" fmla="*/ 10135 w 10135"/>
                <a:gd name="connsiteY2" fmla="*/ 9993 h 10000"/>
                <a:gd name="connsiteX3" fmla="*/ 1738 w 10135"/>
                <a:gd name="connsiteY3" fmla="*/ 10000 h 10000"/>
                <a:gd name="connsiteX0" fmla="*/ 1738 w 10090"/>
                <a:gd name="connsiteY0" fmla="*/ 10000 h 10000"/>
                <a:gd name="connsiteX1" fmla="*/ 0 w 10090"/>
                <a:gd name="connsiteY1" fmla="*/ 0 h 10000"/>
                <a:gd name="connsiteX2" fmla="*/ 10090 w 10090"/>
                <a:gd name="connsiteY2" fmla="*/ 9972 h 10000"/>
                <a:gd name="connsiteX3" fmla="*/ 1738 w 10090"/>
                <a:gd name="connsiteY3" fmla="*/ 10000 h 10000"/>
                <a:gd name="connsiteX0" fmla="*/ 1738 w 10090"/>
                <a:gd name="connsiteY0" fmla="*/ 9979 h 9979"/>
                <a:gd name="connsiteX1" fmla="*/ 0 w 10090"/>
                <a:gd name="connsiteY1" fmla="*/ 0 h 9979"/>
                <a:gd name="connsiteX2" fmla="*/ 10090 w 10090"/>
                <a:gd name="connsiteY2" fmla="*/ 9972 h 9979"/>
                <a:gd name="connsiteX3" fmla="*/ 1738 w 10090"/>
                <a:gd name="connsiteY3" fmla="*/ 9979 h 9979"/>
                <a:gd name="connsiteX0" fmla="*/ 1744 w 10000"/>
                <a:gd name="connsiteY0" fmla="*/ 9990 h 9993"/>
                <a:gd name="connsiteX1" fmla="*/ 0 w 10000"/>
                <a:gd name="connsiteY1" fmla="*/ 0 h 9993"/>
                <a:gd name="connsiteX2" fmla="*/ 10000 w 10000"/>
                <a:gd name="connsiteY2" fmla="*/ 9993 h 9993"/>
                <a:gd name="connsiteX3" fmla="*/ 1744 w 10000"/>
                <a:gd name="connsiteY3" fmla="*/ 9990 h 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93">
                  <a:moveTo>
                    <a:pt x="1744" y="9990"/>
                  </a:moveTo>
                  <a:lnTo>
                    <a:pt x="0" y="0"/>
                  </a:lnTo>
                  <a:lnTo>
                    <a:pt x="10000" y="9993"/>
                  </a:lnTo>
                  <a:lnTo>
                    <a:pt x="1744" y="99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5300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2" name="Flowchart: Merge 5"/>
            <p:cNvSpPr/>
            <p:nvPr userDrawn="1"/>
          </p:nvSpPr>
          <p:spPr>
            <a:xfrm>
              <a:off x="5385642" y="178"/>
              <a:ext cx="3752099" cy="346341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0703"/>
                <a:gd name="connsiteY0" fmla="*/ 3548 h 18641"/>
                <a:gd name="connsiteX1" fmla="*/ 8241 w 20703"/>
                <a:gd name="connsiteY1" fmla="*/ 36 h 18641"/>
                <a:gd name="connsiteX2" fmla="*/ 20703 w 20703"/>
                <a:gd name="connsiteY2" fmla="*/ 8332 h 18641"/>
                <a:gd name="connsiteX3" fmla="*/ 16175 w 20703"/>
                <a:gd name="connsiteY3" fmla="*/ 18641 h 18641"/>
                <a:gd name="connsiteX4" fmla="*/ 0 w 20703"/>
                <a:gd name="connsiteY4" fmla="*/ 3548 h 18641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512 h 18605"/>
                <a:gd name="connsiteX1" fmla="*/ 8241 w 20703"/>
                <a:gd name="connsiteY1" fmla="*/ 0 h 18605"/>
                <a:gd name="connsiteX2" fmla="*/ 20703 w 20703"/>
                <a:gd name="connsiteY2" fmla="*/ 8296 h 18605"/>
                <a:gd name="connsiteX3" fmla="*/ 16175 w 20703"/>
                <a:gd name="connsiteY3" fmla="*/ 18605 h 18605"/>
                <a:gd name="connsiteX4" fmla="*/ 0 w 20703"/>
                <a:gd name="connsiteY4" fmla="*/ 3512 h 18605"/>
                <a:gd name="connsiteX0" fmla="*/ 0 w 20703"/>
                <a:gd name="connsiteY0" fmla="*/ 3646 h 18739"/>
                <a:gd name="connsiteX1" fmla="*/ 8241 w 20703"/>
                <a:gd name="connsiteY1" fmla="*/ 0 h 18739"/>
                <a:gd name="connsiteX2" fmla="*/ 20703 w 20703"/>
                <a:gd name="connsiteY2" fmla="*/ 8430 h 18739"/>
                <a:gd name="connsiteX3" fmla="*/ 16175 w 20703"/>
                <a:gd name="connsiteY3" fmla="*/ 18739 h 18739"/>
                <a:gd name="connsiteX4" fmla="*/ 0 w 20703"/>
                <a:gd name="connsiteY4" fmla="*/ 3646 h 18739"/>
                <a:gd name="connsiteX0" fmla="*/ 0 w 17956"/>
                <a:gd name="connsiteY0" fmla="*/ 198 h 18739"/>
                <a:gd name="connsiteX1" fmla="*/ 5494 w 17956"/>
                <a:gd name="connsiteY1" fmla="*/ 0 h 18739"/>
                <a:gd name="connsiteX2" fmla="*/ 17956 w 17956"/>
                <a:gd name="connsiteY2" fmla="*/ 8430 h 18739"/>
                <a:gd name="connsiteX3" fmla="*/ 13428 w 17956"/>
                <a:gd name="connsiteY3" fmla="*/ 18739 h 18739"/>
                <a:gd name="connsiteX4" fmla="*/ 0 w 17956"/>
                <a:gd name="connsiteY4" fmla="*/ 198 h 18739"/>
                <a:gd name="connsiteX0" fmla="*/ 0 w 17956"/>
                <a:gd name="connsiteY0" fmla="*/ 108 h 18649"/>
                <a:gd name="connsiteX1" fmla="*/ 5375 w 17956"/>
                <a:gd name="connsiteY1" fmla="*/ 0 h 18649"/>
                <a:gd name="connsiteX2" fmla="*/ 17956 w 17956"/>
                <a:gd name="connsiteY2" fmla="*/ 8340 h 18649"/>
                <a:gd name="connsiteX3" fmla="*/ 13428 w 17956"/>
                <a:gd name="connsiteY3" fmla="*/ 18649 h 18649"/>
                <a:gd name="connsiteX4" fmla="*/ 0 w 17956"/>
                <a:gd name="connsiteY4" fmla="*/ 108 h 18649"/>
                <a:gd name="connsiteX0" fmla="*/ 6634 w 24590"/>
                <a:gd name="connsiteY0" fmla="*/ 108 h 15290"/>
                <a:gd name="connsiteX1" fmla="*/ 12009 w 24590"/>
                <a:gd name="connsiteY1" fmla="*/ 0 h 15290"/>
                <a:gd name="connsiteX2" fmla="*/ 24590 w 24590"/>
                <a:gd name="connsiteY2" fmla="*/ 8340 h 15290"/>
                <a:gd name="connsiteX3" fmla="*/ 0 w 24590"/>
                <a:gd name="connsiteY3" fmla="*/ 15290 h 15290"/>
                <a:gd name="connsiteX4" fmla="*/ 6634 w 24590"/>
                <a:gd name="connsiteY4" fmla="*/ 108 h 15290"/>
                <a:gd name="connsiteX0" fmla="*/ 6634 w 31337"/>
                <a:gd name="connsiteY0" fmla="*/ 108 h 20252"/>
                <a:gd name="connsiteX1" fmla="*/ 12009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6634 w 31337"/>
                <a:gd name="connsiteY0" fmla="*/ 10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6634 w 31337"/>
                <a:gd name="connsiteY4" fmla="*/ 108 h 20252"/>
                <a:gd name="connsiteX0" fmla="*/ 13620 w 31337"/>
                <a:gd name="connsiteY0" fmla="*/ 18 h 20252"/>
                <a:gd name="connsiteX1" fmla="*/ 20726 w 31337"/>
                <a:gd name="connsiteY1" fmla="*/ 0 h 20252"/>
                <a:gd name="connsiteX2" fmla="*/ 31337 w 31337"/>
                <a:gd name="connsiteY2" fmla="*/ 20252 h 20252"/>
                <a:gd name="connsiteX3" fmla="*/ 0 w 31337"/>
                <a:gd name="connsiteY3" fmla="*/ 15290 h 20252"/>
                <a:gd name="connsiteX4" fmla="*/ 13620 w 31337"/>
                <a:gd name="connsiteY4" fmla="*/ 18 h 20252"/>
                <a:gd name="connsiteX0" fmla="*/ 9142 w 26859"/>
                <a:gd name="connsiteY0" fmla="*/ 18 h 20252"/>
                <a:gd name="connsiteX1" fmla="*/ 16248 w 26859"/>
                <a:gd name="connsiteY1" fmla="*/ 0 h 20252"/>
                <a:gd name="connsiteX2" fmla="*/ 26859 w 26859"/>
                <a:gd name="connsiteY2" fmla="*/ 20252 h 20252"/>
                <a:gd name="connsiteX3" fmla="*/ 0 w 26859"/>
                <a:gd name="connsiteY3" fmla="*/ 13409 h 20252"/>
                <a:gd name="connsiteX4" fmla="*/ 9142 w 26859"/>
                <a:gd name="connsiteY4" fmla="*/ 18 h 20252"/>
                <a:gd name="connsiteX0" fmla="*/ 11530 w 29247"/>
                <a:gd name="connsiteY0" fmla="*/ 18 h 20252"/>
                <a:gd name="connsiteX1" fmla="*/ 18636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530 w 29247"/>
                <a:gd name="connsiteY0" fmla="*/ 0 h 20234"/>
                <a:gd name="connsiteX1" fmla="*/ 17681 w 29247"/>
                <a:gd name="connsiteY1" fmla="*/ 1460 h 20234"/>
                <a:gd name="connsiteX2" fmla="*/ 29247 w 29247"/>
                <a:gd name="connsiteY2" fmla="*/ 20234 h 20234"/>
                <a:gd name="connsiteX3" fmla="*/ 0 w 29247"/>
                <a:gd name="connsiteY3" fmla="*/ 15406 h 20234"/>
                <a:gd name="connsiteX4" fmla="*/ 11530 w 29247"/>
                <a:gd name="connsiteY4" fmla="*/ 0 h 20234"/>
                <a:gd name="connsiteX0" fmla="*/ 11530 w 29247"/>
                <a:gd name="connsiteY0" fmla="*/ 18 h 20252"/>
                <a:gd name="connsiteX1" fmla="*/ 18577 w 29247"/>
                <a:gd name="connsiteY1" fmla="*/ 0 h 20252"/>
                <a:gd name="connsiteX2" fmla="*/ 29247 w 29247"/>
                <a:gd name="connsiteY2" fmla="*/ 20252 h 20252"/>
                <a:gd name="connsiteX3" fmla="*/ 0 w 29247"/>
                <a:gd name="connsiteY3" fmla="*/ 15424 h 20252"/>
                <a:gd name="connsiteX4" fmla="*/ 11530 w 29247"/>
                <a:gd name="connsiteY4" fmla="*/ 18 h 20252"/>
                <a:gd name="connsiteX0" fmla="*/ 11829 w 29247"/>
                <a:gd name="connsiteY0" fmla="*/ 0 h 20279"/>
                <a:gd name="connsiteX1" fmla="*/ 18577 w 29247"/>
                <a:gd name="connsiteY1" fmla="*/ 27 h 20279"/>
                <a:gd name="connsiteX2" fmla="*/ 29247 w 29247"/>
                <a:gd name="connsiteY2" fmla="*/ 20279 h 20279"/>
                <a:gd name="connsiteX3" fmla="*/ 0 w 29247"/>
                <a:gd name="connsiteY3" fmla="*/ 15451 h 20279"/>
                <a:gd name="connsiteX4" fmla="*/ 11829 w 29247"/>
                <a:gd name="connsiteY4" fmla="*/ 0 h 20279"/>
                <a:gd name="connsiteX0" fmla="*/ 11829 w 29247"/>
                <a:gd name="connsiteY0" fmla="*/ 0 h 19975"/>
                <a:gd name="connsiteX1" fmla="*/ 18577 w 29247"/>
                <a:gd name="connsiteY1" fmla="*/ 27 h 19975"/>
                <a:gd name="connsiteX2" fmla="*/ 29247 w 29247"/>
                <a:gd name="connsiteY2" fmla="*/ 19975 h 19975"/>
                <a:gd name="connsiteX3" fmla="*/ 0 w 29247"/>
                <a:gd name="connsiteY3" fmla="*/ 15451 h 19975"/>
                <a:gd name="connsiteX4" fmla="*/ 11829 w 29247"/>
                <a:gd name="connsiteY4" fmla="*/ 0 h 19975"/>
                <a:gd name="connsiteX0" fmla="*/ 11829 w 29202"/>
                <a:gd name="connsiteY0" fmla="*/ 0 h 20211"/>
                <a:gd name="connsiteX1" fmla="*/ 18577 w 29202"/>
                <a:gd name="connsiteY1" fmla="*/ 27 h 20211"/>
                <a:gd name="connsiteX2" fmla="*/ 29202 w 29202"/>
                <a:gd name="connsiteY2" fmla="*/ 20211 h 20211"/>
                <a:gd name="connsiteX3" fmla="*/ 0 w 29202"/>
                <a:gd name="connsiteY3" fmla="*/ 15451 h 20211"/>
                <a:gd name="connsiteX4" fmla="*/ 11829 w 29202"/>
                <a:gd name="connsiteY4" fmla="*/ 0 h 20211"/>
                <a:gd name="connsiteX0" fmla="*/ 11792 w 29202"/>
                <a:gd name="connsiteY0" fmla="*/ 1 h 20184"/>
                <a:gd name="connsiteX1" fmla="*/ 18577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  <a:gd name="connsiteX0" fmla="*/ 11792 w 29202"/>
                <a:gd name="connsiteY0" fmla="*/ 0 h 20183"/>
                <a:gd name="connsiteX1" fmla="*/ 18577 w 29202"/>
                <a:gd name="connsiteY1" fmla="*/ 13 h 20183"/>
                <a:gd name="connsiteX2" fmla="*/ 29202 w 29202"/>
                <a:gd name="connsiteY2" fmla="*/ 20183 h 20183"/>
                <a:gd name="connsiteX3" fmla="*/ 0 w 29202"/>
                <a:gd name="connsiteY3" fmla="*/ 15423 h 20183"/>
                <a:gd name="connsiteX4" fmla="*/ 11792 w 29202"/>
                <a:gd name="connsiteY4" fmla="*/ 0 h 20183"/>
                <a:gd name="connsiteX0" fmla="*/ 11792 w 29202"/>
                <a:gd name="connsiteY0" fmla="*/ 1 h 20184"/>
                <a:gd name="connsiteX1" fmla="*/ 18540 w 29202"/>
                <a:gd name="connsiteY1" fmla="*/ 0 h 20184"/>
                <a:gd name="connsiteX2" fmla="*/ 29202 w 29202"/>
                <a:gd name="connsiteY2" fmla="*/ 20184 h 20184"/>
                <a:gd name="connsiteX3" fmla="*/ 0 w 29202"/>
                <a:gd name="connsiteY3" fmla="*/ 15424 h 20184"/>
                <a:gd name="connsiteX4" fmla="*/ 11792 w 29202"/>
                <a:gd name="connsiteY4" fmla="*/ 1 h 2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2" h="20184">
                  <a:moveTo>
                    <a:pt x="11792" y="1"/>
                  </a:moveTo>
                  <a:lnTo>
                    <a:pt x="18540" y="0"/>
                  </a:lnTo>
                  <a:lnTo>
                    <a:pt x="29202" y="20184"/>
                  </a:lnTo>
                  <a:lnTo>
                    <a:pt x="0" y="15424"/>
                  </a:lnTo>
                  <a:lnTo>
                    <a:pt x="11792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65000">
                  <a:schemeClr val="bg2">
                    <a:lumMod val="20000"/>
                    <a:lumOff val="8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  <p:sp>
          <p:nvSpPr>
            <p:cNvPr id="23" name="Flowchart: Merge 5"/>
            <p:cNvSpPr/>
            <p:nvPr userDrawn="1"/>
          </p:nvSpPr>
          <p:spPr>
            <a:xfrm>
              <a:off x="5379954" y="-1697"/>
              <a:ext cx="912873" cy="265581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129"/>
                <a:gd name="connsiteX1" fmla="*/ 10000 w 10000"/>
                <a:gd name="connsiteY1" fmla="*/ 0 h 10129"/>
                <a:gd name="connsiteX2" fmla="*/ 8372 w 10000"/>
                <a:gd name="connsiteY2" fmla="*/ 10129 h 10129"/>
                <a:gd name="connsiteX3" fmla="*/ 0 w 10000"/>
                <a:gd name="connsiteY3" fmla="*/ 0 h 10129"/>
                <a:gd name="connsiteX0" fmla="*/ 0 w 8372"/>
                <a:gd name="connsiteY0" fmla="*/ 0 h 10129"/>
                <a:gd name="connsiteX1" fmla="*/ 8254 w 8372"/>
                <a:gd name="connsiteY1" fmla="*/ 1199 h 10129"/>
                <a:gd name="connsiteX2" fmla="*/ 8372 w 8372"/>
                <a:gd name="connsiteY2" fmla="*/ 10129 h 10129"/>
                <a:gd name="connsiteX3" fmla="*/ 0 w 8372"/>
                <a:gd name="connsiteY3" fmla="*/ 0 h 10129"/>
                <a:gd name="connsiteX0" fmla="*/ 0 w 9859"/>
                <a:gd name="connsiteY0" fmla="*/ 0 h 8499"/>
                <a:gd name="connsiteX1" fmla="*/ 9859 w 9859"/>
                <a:gd name="connsiteY1" fmla="*/ 1184 h 8499"/>
                <a:gd name="connsiteX2" fmla="*/ 6096 w 9859"/>
                <a:gd name="connsiteY2" fmla="*/ 8499 h 8499"/>
                <a:gd name="connsiteX3" fmla="*/ 0 w 9859"/>
                <a:gd name="connsiteY3" fmla="*/ 0 h 8499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10000 w 10000"/>
                <a:gd name="connsiteY1" fmla="*/ 1393 h 10000"/>
                <a:gd name="connsiteX2" fmla="*/ 6183 w 10000"/>
                <a:gd name="connsiteY2" fmla="*/ 10000 h 10000"/>
                <a:gd name="connsiteX3" fmla="*/ 0 w 10000"/>
                <a:gd name="connsiteY3" fmla="*/ 0 h 10000"/>
                <a:gd name="connsiteX0" fmla="*/ 0 w 8978"/>
                <a:gd name="connsiteY0" fmla="*/ 0 h 10000"/>
                <a:gd name="connsiteX1" fmla="*/ 8978 w 8978"/>
                <a:gd name="connsiteY1" fmla="*/ 2587 h 10000"/>
                <a:gd name="connsiteX2" fmla="*/ 6183 w 8978"/>
                <a:gd name="connsiteY2" fmla="*/ 10000 h 10000"/>
                <a:gd name="connsiteX3" fmla="*/ 0 w 8978"/>
                <a:gd name="connsiteY3" fmla="*/ 0 h 10000"/>
                <a:gd name="connsiteX0" fmla="*/ 0 w 10000"/>
                <a:gd name="connsiteY0" fmla="*/ 0 h 9179"/>
                <a:gd name="connsiteX1" fmla="*/ 10000 w 10000"/>
                <a:gd name="connsiteY1" fmla="*/ 2587 h 9179"/>
                <a:gd name="connsiteX2" fmla="*/ 6782 w 10000"/>
                <a:gd name="connsiteY2" fmla="*/ 9179 h 9179"/>
                <a:gd name="connsiteX3" fmla="*/ 0 w 10000"/>
                <a:gd name="connsiteY3" fmla="*/ 0 h 9179"/>
                <a:gd name="connsiteX0" fmla="*/ 0 w 9359"/>
                <a:gd name="connsiteY0" fmla="*/ 0 h 10000"/>
                <a:gd name="connsiteX1" fmla="*/ 9359 w 9359"/>
                <a:gd name="connsiteY1" fmla="*/ 2818 h 10000"/>
                <a:gd name="connsiteX2" fmla="*/ 6782 w 9359"/>
                <a:gd name="connsiteY2" fmla="*/ 10000 h 10000"/>
                <a:gd name="connsiteX3" fmla="*/ 0 w 9359"/>
                <a:gd name="connsiteY3" fmla="*/ 0 h 10000"/>
                <a:gd name="connsiteX0" fmla="*/ 0 w 10182"/>
                <a:gd name="connsiteY0" fmla="*/ 0 h 10000"/>
                <a:gd name="connsiteX1" fmla="*/ 10182 w 10182"/>
                <a:gd name="connsiteY1" fmla="*/ 2683 h 10000"/>
                <a:gd name="connsiteX2" fmla="*/ 7247 w 10182"/>
                <a:gd name="connsiteY2" fmla="*/ 10000 h 10000"/>
                <a:gd name="connsiteX3" fmla="*/ 0 w 10182"/>
                <a:gd name="connsiteY3" fmla="*/ 0 h 10000"/>
                <a:gd name="connsiteX0" fmla="*/ 0 w 11804"/>
                <a:gd name="connsiteY0" fmla="*/ 2547 h 12547"/>
                <a:gd name="connsiteX1" fmla="*/ 11804 w 11804"/>
                <a:gd name="connsiteY1" fmla="*/ 0 h 12547"/>
                <a:gd name="connsiteX2" fmla="*/ 7247 w 11804"/>
                <a:gd name="connsiteY2" fmla="*/ 12547 h 12547"/>
                <a:gd name="connsiteX3" fmla="*/ 0 w 11804"/>
                <a:gd name="connsiteY3" fmla="*/ 2547 h 12547"/>
                <a:gd name="connsiteX0" fmla="*/ 0 w 11804"/>
                <a:gd name="connsiteY0" fmla="*/ 2547 h 11734"/>
                <a:gd name="connsiteX1" fmla="*/ 11804 w 11804"/>
                <a:gd name="connsiteY1" fmla="*/ 0 h 11734"/>
                <a:gd name="connsiteX2" fmla="*/ 9359 w 11804"/>
                <a:gd name="connsiteY2" fmla="*/ 11734 h 11734"/>
                <a:gd name="connsiteX3" fmla="*/ 0 w 11804"/>
                <a:gd name="connsiteY3" fmla="*/ 2547 h 11734"/>
                <a:gd name="connsiteX0" fmla="*/ 0 w 3469"/>
                <a:gd name="connsiteY0" fmla="*/ 12059 h 12059"/>
                <a:gd name="connsiteX1" fmla="*/ 3469 w 3469"/>
                <a:gd name="connsiteY1" fmla="*/ 0 h 12059"/>
                <a:gd name="connsiteX2" fmla="*/ 1024 w 3469"/>
                <a:gd name="connsiteY2" fmla="*/ 11734 h 12059"/>
                <a:gd name="connsiteX3" fmla="*/ 0 w 3469"/>
                <a:gd name="connsiteY3" fmla="*/ 12059 h 12059"/>
                <a:gd name="connsiteX0" fmla="*/ 0 w 12137"/>
                <a:gd name="connsiteY0" fmla="*/ 8786 h 9730"/>
                <a:gd name="connsiteX1" fmla="*/ 12137 w 12137"/>
                <a:gd name="connsiteY1" fmla="*/ 0 h 9730"/>
                <a:gd name="connsiteX2" fmla="*/ 5089 w 12137"/>
                <a:gd name="connsiteY2" fmla="*/ 9730 h 9730"/>
                <a:gd name="connsiteX3" fmla="*/ 0 w 12137"/>
                <a:gd name="connsiteY3" fmla="*/ 8786 h 9730"/>
                <a:gd name="connsiteX0" fmla="*/ 0 w 10000"/>
                <a:gd name="connsiteY0" fmla="*/ 9030 h 14042"/>
                <a:gd name="connsiteX1" fmla="*/ 10000 w 10000"/>
                <a:gd name="connsiteY1" fmla="*/ 0 h 14042"/>
                <a:gd name="connsiteX2" fmla="*/ 1868 w 10000"/>
                <a:gd name="connsiteY2" fmla="*/ 14042 h 14042"/>
                <a:gd name="connsiteX3" fmla="*/ 0 w 10000"/>
                <a:gd name="connsiteY3" fmla="*/ 9030 h 14042"/>
                <a:gd name="connsiteX0" fmla="*/ 0 w 10133"/>
                <a:gd name="connsiteY0" fmla="*/ 9053 h 14065"/>
                <a:gd name="connsiteX1" fmla="*/ 10133 w 10133"/>
                <a:gd name="connsiteY1" fmla="*/ 0 h 14065"/>
                <a:gd name="connsiteX2" fmla="*/ 1868 w 10133"/>
                <a:gd name="connsiteY2" fmla="*/ 14065 h 14065"/>
                <a:gd name="connsiteX3" fmla="*/ 0 w 10133"/>
                <a:gd name="connsiteY3" fmla="*/ 9053 h 14065"/>
                <a:gd name="connsiteX0" fmla="*/ 0 w 10133"/>
                <a:gd name="connsiteY0" fmla="*/ 9053 h 14087"/>
                <a:gd name="connsiteX1" fmla="*/ 10133 w 10133"/>
                <a:gd name="connsiteY1" fmla="*/ 0 h 14087"/>
                <a:gd name="connsiteX2" fmla="*/ 2484 w 10133"/>
                <a:gd name="connsiteY2" fmla="*/ 14087 h 14087"/>
                <a:gd name="connsiteX3" fmla="*/ 0 w 10133"/>
                <a:gd name="connsiteY3" fmla="*/ 9053 h 14087"/>
                <a:gd name="connsiteX0" fmla="*/ 0 w 14153"/>
                <a:gd name="connsiteY0" fmla="*/ 5845 h 14087"/>
                <a:gd name="connsiteX1" fmla="*/ 14153 w 14153"/>
                <a:gd name="connsiteY1" fmla="*/ 0 h 14087"/>
                <a:gd name="connsiteX2" fmla="*/ 6504 w 14153"/>
                <a:gd name="connsiteY2" fmla="*/ 14087 h 14087"/>
                <a:gd name="connsiteX3" fmla="*/ 0 w 14153"/>
                <a:gd name="connsiteY3" fmla="*/ 5845 h 14087"/>
                <a:gd name="connsiteX0" fmla="*/ 0 w 14153"/>
                <a:gd name="connsiteY0" fmla="*/ 5845 h 10237"/>
                <a:gd name="connsiteX1" fmla="*/ 14153 w 14153"/>
                <a:gd name="connsiteY1" fmla="*/ 0 h 10237"/>
                <a:gd name="connsiteX2" fmla="*/ 4802 w 14153"/>
                <a:gd name="connsiteY2" fmla="*/ 10237 h 10237"/>
                <a:gd name="connsiteX3" fmla="*/ 0 w 14153"/>
                <a:gd name="connsiteY3" fmla="*/ 5845 h 10237"/>
                <a:gd name="connsiteX0" fmla="*/ 0 w 14153"/>
                <a:gd name="connsiteY0" fmla="*/ 5845 h 7759"/>
                <a:gd name="connsiteX1" fmla="*/ 14153 w 14153"/>
                <a:gd name="connsiteY1" fmla="*/ 0 h 7759"/>
                <a:gd name="connsiteX2" fmla="*/ 7648 w 14153"/>
                <a:gd name="connsiteY2" fmla="*/ 7759 h 7759"/>
                <a:gd name="connsiteX3" fmla="*/ 0 w 14153"/>
                <a:gd name="connsiteY3" fmla="*/ 5845 h 7759"/>
                <a:gd name="connsiteX0" fmla="*/ 0 w 9067"/>
                <a:gd name="connsiteY0" fmla="*/ 5480 h 7947"/>
                <a:gd name="connsiteX1" fmla="*/ 9067 w 9067"/>
                <a:gd name="connsiteY1" fmla="*/ 0 h 7947"/>
                <a:gd name="connsiteX2" fmla="*/ 5404 w 9067"/>
                <a:gd name="connsiteY2" fmla="*/ 7947 h 7947"/>
                <a:gd name="connsiteX3" fmla="*/ 0 w 9067"/>
                <a:gd name="connsiteY3" fmla="*/ 5480 h 7947"/>
                <a:gd name="connsiteX0" fmla="*/ 0 w 9703"/>
                <a:gd name="connsiteY0" fmla="*/ 0 h 12578"/>
                <a:gd name="connsiteX1" fmla="*/ 9703 w 9703"/>
                <a:gd name="connsiteY1" fmla="*/ 2578 h 12578"/>
                <a:gd name="connsiteX2" fmla="*/ 5663 w 9703"/>
                <a:gd name="connsiteY2" fmla="*/ 12578 h 12578"/>
                <a:gd name="connsiteX3" fmla="*/ 0 w 9703"/>
                <a:gd name="connsiteY3" fmla="*/ 0 h 12578"/>
                <a:gd name="connsiteX0" fmla="*/ 0 w 5836"/>
                <a:gd name="connsiteY0" fmla="*/ 0 h 10000"/>
                <a:gd name="connsiteX1" fmla="*/ 5240 w 5836"/>
                <a:gd name="connsiteY1" fmla="*/ 24 h 10000"/>
                <a:gd name="connsiteX2" fmla="*/ 5836 w 5836"/>
                <a:gd name="connsiteY2" fmla="*/ 10000 h 10000"/>
                <a:gd name="connsiteX3" fmla="*/ 0 w 5836"/>
                <a:gd name="connsiteY3" fmla="*/ 0 h 10000"/>
                <a:gd name="connsiteX0" fmla="*/ 0 w 9005"/>
                <a:gd name="connsiteY0" fmla="*/ 0 h 8459"/>
                <a:gd name="connsiteX1" fmla="*/ 8979 w 9005"/>
                <a:gd name="connsiteY1" fmla="*/ 24 h 8459"/>
                <a:gd name="connsiteX2" fmla="*/ 6649 w 9005"/>
                <a:gd name="connsiteY2" fmla="*/ 8459 h 8459"/>
                <a:gd name="connsiteX3" fmla="*/ 0 w 9005"/>
                <a:gd name="connsiteY3" fmla="*/ 0 h 8459"/>
                <a:gd name="connsiteX0" fmla="*/ 0 w 10025"/>
                <a:gd name="connsiteY0" fmla="*/ 0 h 10000"/>
                <a:gd name="connsiteX1" fmla="*/ 9971 w 10025"/>
                <a:gd name="connsiteY1" fmla="*/ 28 h 10000"/>
                <a:gd name="connsiteX2" fmla="*/ 7384 w 10025"/>
                <a:gd name="connsiteY2" fmla="*/ 10000 h 10000"/>
                <a:gd name="connsiteX3" fmla="*/ 0 w 10025"/>
                <a:gd name="connsiteY3" fmla="*/ 0 h 10000"/>
                <a:gd name="connsiteX0" fmla="*/ 0 w 9971"/>
                <a:gd name="connsiteY0" fmla="*/ 0 h 10000"/>
                <a:gd name="connsiteX1" fmla="*/ 9971 w 9971"/>
                <a:gd name="connsiteY1" fmla="*/ 28 h 10000"/>
                <a:gd name="connsiteX2" fmla="*/ 7384 w 9971"/>
                <a:gd name="connsiteY2" fmla="*/ 10000 h 10000"/>
                <a:gd name="connsiteX3" fmla="*/ 0 w 9971"/>
                <a:gd name="connsiteY3" fmla="*/ 0 h 10000"/>
                <a:gd name="connsiteX0" fmla="*/ 0 w 13598"/>
                <a:gd name="connsiteY0" fmla="*/ 0 h 10000"/>
                <a:gd name="connsiteX1" fmla="*/ 13598 w 13598"/>
                <a:gd name="connsiteY1" fmla="*/ 3300 h 10000"/>
                <a:gd name="connsiteX2" fmla="*/ 7405 w 13598"/>
                <a:gd name="connsiteY2" fmla="*/ 10000 h 10000"/>
                <a:gd name="connsiteX3" fmla="*/ 0 w 13598"/>
                <a:gd name="connsiteY3" fmla="*/ 0 h 10000"/>
                <a:gd name="connsiteX0" fmla="*/ 0 w 13598"/>
                <a:gd name="connsiteY0" fmla="*/ 0 h 10034"/>
                <a:gd name="connsiteX1" fmla="*/ 13598 w 13598"/>
                <a:gd name="connsiteY1" fmla="*/ 3300 h 10034"/>
                <a:gd name="connsiteX2" fmla="*/ 7360 w 13598"/>
                <a:gd name="connsiteY2" fmla="*/ 10034 h 10034"/>
                <a:gd name="connsiteX3" fmla="*/ 0 w 13598"/>
                <a:gd name="connsiteY3" fmla="*/ 0 h 10034"/>
                <a:gd name="connsiteX0" fmla="*/ 0 w 13283"/>
                <a:gd name="connsiteY0" fmla="*/ 0 h 10034"/>
                <a:gd name="connsiteX1" fmla="*/ 13283 w 13283"/>
                <a:gd name="connsiteY1" fmla="*/ 2862 h 10034"/>
                <a:gd name="connsiteX2" fmla="*/ 7360 w 13283"/>
                <a:gd name="connsiteY2" fmla="*/ 10034 h 10034"/>
                <a:gd name="connsiteX3" fmla="*/ 0 w 13283"/>
                <a:gd name="connsiteY3" fmla="*/ 0 h 10034"/>
                <a:gd name="connsiteX0" fmla="*/ 0 w 13283"/>
                <a:gd name="connsiteY0" fmla="*/ 0 h 10945"/>
                <a:gd name="connsiteX1" fmla="*/ 13283 w 13283"/>
                <a:gd name="connsiteY1" fmla="*/ 2862 h 10945"/>
                <a:gd name="connsiteX2" fmla="*/ 7630 w 13283"/>
                <a:gd name="connsiteY2" fmla="*/ 10945 h 10945"/>
                <a:gd name="connsiteX3" fmla="*/ 0 w 13283"/>
                <a:gd name="connsiteY3" fmla="*/ 0 h 10945"/>
                <a:gd name="connsiteX0" fmla="*/ 0 w 14047"/>
                <a:gd name="connsiteY0" fmla="*/ 0 h 10945"/>
                <a:gd name="connsiteX1" fmla="*/ 14047 w 14047"/>
                <a:gd name="connsiteY1" fmla="*/ 2525 h 10945"/>
                <a:gd name="connsiteX2" fmla="*/ 7630 w 14047"/>
                <a:gd name="connsiteY2" fmla="*/ 10945 h 10945"/>
                <a:gd name="connsiteX3" fmla="*/ 0 w 14047"/>
                <a:gd name="connsiteY3" fmla="*/ 0 h 10945"/>
                <a:gd name="connsiteX0" fmla="*/ 0 w 14047"/>
                <a:gd name="connsiteY0" fmla="*/ 0 h 12665"/>
                <a:gd name="connsiteX1" fmla="*/ 14047 w 14047"/>
                <a:gd name="connsiteY1" fmla="*/ 2525 h 12665"/>
                <a:gd name="connsiteX2" fmla="*/ 9519 w 14047"/>
                <a:gd name="connsiteY2" fmla="*/ 12665 h 12665"/>
                <a:gd name="connsiteX3" fmla="*/ 0 w 14047"/>
                <a:gd name="connsiteY3" fmla="*/ 0 h 12665"/>
                <a:gd name="connsiteX0" fmla="*/ 0 w 21692"/>
                <a:gd name="connsiteY0" fmla="*/ 0 h 12631"/>
                <a:gd name="connsiteX1" fmla="*/ 21692 w 21692"/>
                <a:gd name="connsiteY1" fmla="*/ 2491 h 12631"/>
                <a:gd name="connsiteX2" fmla="*/ 17164 w 21692"/>
                <a:gd name="connsiteY2" fmla="*/ 12631 h 12631"/>
                <a:gd name="connsiteX3" fmla="*/ 0 w 21692"/>
                <a:gd name="connsiteY3" fmla="*/ 0 h 12631"/>
                <a:gd name="connsiteX0" fmla="*/ 0 w 21692"/>
                <a:gd name="connsiteY0" fmla="*/ 0 h 15093"/>
                <a:gd name="connsiteX1" fmla="*/ 21692 w 21692"/>
                <a:gd name="connsiteY1" fmla="*/ 2491 h 15093"/>
                <a:gd name="connsiteX2" fmla="*/ 16175 w 21692"/>
                <a:gd name="connsiteY2" fmla="*/ 15093 h 15093"/>
                <a:gd name="connsiteX3" fmla="*/ 0 w 21692"/>
                <a:gd name="connsiteY3" fmla="*/ 0 h 15093"/>
                <a:gd name="connsiteX0" fmla="*/ 0 w 20703"/>
                <a:gd name="connsiteY0" fmla="*/ 0 h 15093"/>
                <a:gd name="connsiteX1" fmla="*/ 20703 w 20703"/>
                <a:gd name="connsiteY1" fmla="*/ 4784 h 15093"/>
                <a:gd name="connsiteX2" fmla="*/ 16175 w 20703"/>
                <a:gd name="connsiteY2" fmla="*/ 15093 h 15093"/>
                <a:gd name="connsiteX3" fmla="*/ 0 w 20703"/>
                <a:gd name="connsiteY3" fmla="*/ 0 h 15093"/>
                <a:gd name="connsiteX0" fmla="*/ 0 w 26864"/>
                <a:gd name="connsiteY0" fmla="*/ 0 h 15093"/>
                <a:gd name="connsiteX1" fmla="*/ 26864 w 26864"/>
                <a:gd name="connsiteY1" fmla="*/ 4076 h 15093"/>
                <a:gd name="connsiteX2" fmla="*/ 16175 w 26864"/>
                <a:gd name="connsiteY2" fmla="*/ 15093 h 15093"/>
                <a:gd name="connsiteX3" fmla="*/ 0 w 26864"/>
                <a:gd name="connsiteY3" fmla="*/ 0 h 15093"/>
                <a:gd name="connsiteX0" fmla="*/ 0 w 26864"/>
                <a:gd name="connsiteY0" fmla="*/ 0 h 15262"/>
                <a:gd name="connsiteX1" fmla="*/ 26864 w 26864"/>
                <a:gd name="connsiteY1" fmla="*/ 4076 h 15262"/>
                <a:gd name="connsiteX2" fmla="*/ 18244 w 26864"/>
                <a:gd name="connsiteY2" fmla="*/ 15262 h 15262"/>
                <a:gd name="connsiteX3" fmla="*/ 0 w 26864"/>
                <a:gd name="connsiteY3" fmla="*/ 0 h 15262"/>
                <a:gd name="connsiteX0" fmla="*/ 0 w 12653"/>
                <a:gd name="connsiteY0" fmla="*/ 0 h 15262"/>
                <a:gd name="connsiteX1" fmla="*/ 12653 w 12653"/>
                <a:gd name="connsiteY1" fmla="*/ 4076 h 15262"/>
                <a:gd name="connsiteX2" fmla="*/ 4033 w 12653"/>
                <a:gd name="connsiteY2" fmla="*/ 15262 h 15262"/>
                <a:gd name="connsiteX3" fmla="*/ 0 w 12653"/>
                <a:gd name="connsiteY3" fmla="*/ 0 h 15262"/>
                <a:gd name="connsiteX0" fmla="*/ 0 w 12653"/>
                <a:gd name="connsiteY0" fmla="*/ 0 h 15296"/>
                <a:gd name="connsiteX1" fmla="*/ 12653 w 12653"/>
                <a:gd name="connsiteY1" fmla="*/ 4076 h 15296"/>
                <a:gd name="connsiteX2" fmla="*/ 4078 w 12653"/>
                <a:gd name="connsiteY2" fmla="*/ 15296 h 15296"/>
                <a:gd name="connsiteX3" fmla="*/ 0 w 12653"/>
                <a:gd name="connsiteY3" fmla="*/ 0 h 15296"/>
                <a:gd name="connsiteX0" fmla="*/ 0 w 13238"/>
                <a:gd name="connsiteY0" fmla="*/ 0 h 15397"/>
                <a:gd name="connsiteX1" fmla="*/ 13238 w 13238"/>
                <a:gd name="connsiteY1" fmla="*/ 4177 h 15397"/>
                <a:gd name="connsiteX2" fmla="*/ 4663 w 13238"/>
                <a:gd name="connsiteY2" fmla="*/ 15397 h 15397"/>
                <a:gd name="connsiteX3" fmla="*/ 0 w 13238"/>
                <a:gd name="connsiteY3" fmla="*/ 0 h 15397"/>
                <a:gd name="connsiteX0" fmla="*/ 4466 w 8575"/>
                <a:gd name="connsiteY0" fmla="*/ 0 h 15464"/>
                <a:gd name="connsiteX1" fmla="*/ 8575 w 8575"/>
                <a:gd name="connsiteY1" fmla="*/ 4244 h 15464"/>
                <a:gd name="connsiteX2" fmla="*/ 0 w 8575"/>
                <a:gd name="connsiteY2" fmla="*/ 15464 h 15464"/>
                <a:gd name="connsiteX3" fmla="*/ 4466 w 8575"/>
                <a:gd name="connsiteY3" fmla="*/ 0 h 15464"/>
                <a:gd name="connsiteX0" fmla="*/ 5208 w 8164"/>
                <a:gd name="connsiteY0" fmla="*/ 0 h 10000"/>
                <a:gd name="connsiteX1" fmla="*/ 8164 w 8164"/>
                <a:gd name="connsiteY1" fmla="*/ 4096 h 10000"/>
                <a:gd name="connsiteX2" fmla="*/ 0 w 8164"/>
                <a:gd name="connsiteY2" fmla="*/ 10000 h 10000"/>
                <a:gd name="connsiteX3" fmla="*/ 5208 w 8164"/>
                <a:gd name="connsiteY3" fmla="*/ 0 h 10000"/>
                <a:gd name="connsiteX0" fmla="*/ 6538 w 10159"/>
                <a:gd name="connsiteY0" fmla="*/ 0 h 9982"/>
                <a:gd name="connsiteX1" fmla="*/ 10159 w 10159"/>
                <a:gd name="connsiteY1" fmla="*/ 4096 h 9982"/>
                <a:gd name="connsiteX2" fmla="*/ 0 w 10159"/>
                <a:gd name="connsiteY2" fmla="*/ 9982 h 9982"/>
                <a:gd name="connsiteX3" fmla="*/ 6538 w 10159"/>
                <a:gd name="connsiteY3" fmla="*/ 0 h 9982"/>
                <a:gd name="connsiteX0" fmla="*/ 6410 w 9974"/>
                <a:gd name="connsiteY0" fmla="*/ 0 h 10063"/>
                <a:gd name="connsiteX1" fmla="*/ 9974 w 9974"/>
                <a:gd name="connsiteY1" fmla="*/ 4103 h 10063"/>
                <a:gd name="connsiteX2" fmla="*/ 0 w 9974"/>
                <a:gd name="connsiteY2" fmla="*/ 10063 h 10063"/>
                <a:gd name="connsiteX3" fmla="*/ 6410 w 9974"/>
                <a:gd name="connsiteY3" fmla="*/ 0 h 10063"/>
                <a:gd name="connsiteX0" fmla="*/ 6401 w 10000"/>
                <a:gd name="connsiteY0" fmla="*/ 0 h 9964"/>
                <a:gd name="connsiteX1" fmla="*/ 10000 w 10000"/>
                <a:gd name="connsiteY1" fmla="*/ 4041 h 9964"/>
                <a:gd name="connsiteX2" fmla="*/ 0 w 10000"/>
                <a:gd name="connsiteY2" fmla="*/ 9964 h 9964"/>
                <a:gd name="connsiteX3" fmla="*/ 6401 w 10000"/>
                <a:gd name="connsiteY3" fmla="*/ 0 h 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64">
                  <a:moveTo>
                    <a:pt x="6401" y="0"/>
                  </a:moveTo>
                  <a:lnTo>
                    <a:pt x="10000" y="4041"/>
                  </a:lnTo>
                  <a:lnTo>
                    <a:pt x="0" y="9964"/>
                  </a:lnTo>
                  <a:lnTo>
                    <a:pt x="6401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accent2">
                    <a:lumMod val="40000"/>
                    <a:lumOff val="60000"/>
                  </a:schemeClr>
                </a:gs>
                <a:gs pos="31000">
                  <a:srgbClr val="E3DDD7"/>
                </a:gs>
                <a:gs pos="98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 smtClean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tx1">
                <a:lumMod val="90000"/>
                <a:lumOff val="1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35205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13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22 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EDCC4F-61B3-445B-AC6F-14CA4635A8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7600" y="4529187"/>
            <a:ext cx="655200" cy="197422"/>
          </a:xfrm>
          <a:prstGeom prst="rect">
            <a:avLst/>
          </a:prstGeom>
        </p:spPr>
      </p:pic>
      <p:sp>
        <p:nvSpPr>
          <p:cNvPr id="22" name="Flowchart: Merge 5"/>
          <p:cNvSpPr/>
          <p:nvPr userDrawn="1"/>
        </p:nvSpPr>
        <p:spPr>
          <a:xfrm>
            <a:off x="4878729" y="-736"/>
            <a:ext cx="1605082" cy="202851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4153"/>
              <a:gd name="connsiteY0" fmla="*/ 5845 h 14087"/>
              <a:gd name="connsiteX1" fmla="*/ 14153 w 14153"/>
              <a:gd name="connsiteY1" fmla="*/ 0 h 14087"/>
              <a:gd name="connsiteX2" fmla="*/ 6504 w 14153"/>
              <a:gd name="connsiteY2" fmla="*/ 14087 h 14087"/>
              <a:gd name="connsiteX3" fmla="*/ 0 w 14153"/>
              <a:gd name="connsiteY3" fmla="*/ 5845 h 14087"/>
              <a:gd name="connsiteX0" fmla="*/ 0 w 14153"/>
              <a:gd name="connsiteY0" fmla="*/ 5845 h 10237"/>
              <a:gd name="connsiteX1" fmla="*/ 14153 w 14153"/>
              <a:gd name="connsiteY1" fmla="*/ 0 h 10237"/>
              <a:gd name="connsiteX2" fmla="*/ 4802 w 14153"/>
              <a:gd name="connsiteY2" fmla="*/ 10237 h 10237"/>
              <a:gd name="connsiteX3" fmla="*/ 0 w 14153"/>
              <a:gd name="connsiteY3" fmla="*/ 5845 h 10237"/>
              <a:gd name="connsiteX0" fmla="*/ 0 w 14153"/>
              <a:gd name="connsiteY0" fmla="*/ 5845 h 7759"/>
              <a:gd name="connsiteX1" fmla="*/ 14153 w 14153"/>
              <a:gd name="connsiteY1" fmla="*/ 0 h 7759"/>
              <a:gd name="connsiteX2" fmla="*/ 7648 w 14153"/>
              <a:gd name="connsiteY2" fmla="*/ 7759 h 7759"/>
              <a:gd name="connsiteX3" fmla="*/ 0 w 14153"/>
              <a:gd name="connsiteY3" fmla="*/ 5845 h 7759"/>
              <a:gd name="connsiteX0" fmla="*/ 0 w 9067"/>
              <a:gd name="connsiteY0" fmla="*/ 5480 h 7947"/>
              <a:gd name="connsiteX1" fmla="*/ 9067 w 9067"/>
              <a:gd name="connsiteY1" fmla="*/ 0 h 7947"/>
              <a:gd name="connsiteX2" fmla="*/ 5404 w 9067"/>
              <a:gd name="connsiteY2" fmla="*/ 7947 h 7947"/>
              <a:gd name="connsiteX3" fmla="*/ 0 w 9067"/>
              <a:gd name="connsiteY3" fmla="*/ 5480 h 7947"/>
              <a:gd name="connsiteX0" fmla="*/ 0 w 9703"/>
              <a:gd name="connsiteY0" fmla="*/ 0 h 12578"/>
              <a:gd name="connsiteX1" fmla="*/ 9703 w 9703"/>
              <a:gd name="connsiteY1" fmla="*/ 2578 h 12578"/>
              <a:gd name="connsiteX2" fmla="*/ 5663 w 9703"/>
              <a:gd name="connsiteY2" fmla="*/ 12578 h 12578"/>
              <a:gd name="connsiteX3" fmla="*/ 0 w 9703"/>
              <a:gd name="connsiteY3" fmla="*/ 0 h 1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03" h="12578">
                <a:moveTo>
                  <a:pt x="0" y="0"/>
                </a:moveTo>
                <a:lnTo>
                  <a:pt x="9703" y="2578"/>
                </a:lnTo>
                <a:lnTo>
                  <a:pt x="5663" y="1257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000">
                <a:schemeClr val="accent5"/>
              </a:gs>
              <a:gs pos="36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23" name="Flowchart: Merge 5"/>
          <p:cNvSpPr/>
          <p:nvPr userDrawn="1"/>
        </p:nvSpPr>
        <p:spPr>
          <a:xfrm>
            <a:off x="4319216" y="3976898"/>
            <a:ext cx="2965230" cy="116818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4153"/>
              <a:gd name="connsiteY0" fmla="*/ 5845 h 14087"/>
              <a:gd name="connsiteX1" fmla="*/ 14153 w 14153"/>
              <a:gd name="connsiteY1" fmla="*/ 0 h 14087"/>
              <a:gd name="connsiteX2" fmla="*/ 6504 w 14153"/>
              <a:gd name="connsiteY2" fmla="*/ 14087 h 14087"/>
              <a:gd name="connsiteX3" fmla="*/ 0 w 14153"/>
              <a:gd name="connsiteY3" fmla="*/ 5845 h 14087"/>
              <a:gd name="connsiteX0" fmla="*/ 0 w 14153"/>
              <a:gd name="connsiteY0" fmla="*/ 5845 h 10237"/>
              <a:gd name="connsiteX1" fmla="*/ 14153 w 14153"/>
              <a:gd name="connsiteY1" fmla="*/ 0 h 10237"/>
              <a:gd name="connsiteX2" fmla="*/ 4802 w 14153"/>
              <a:gd name="connsiteY2" fmla="*/ 10237 h 10237"/>
              <a:gd name="connsiteX3" fmla="*/ 0 w 14153"/>
              <a:gd name="connsiteY3" fmla="*/ 5845 h 10237"/>
              <a:gd name="connsiteX0" fmla="*/ 0 w 14153"/>
              <a:gd name="connsiteY0" fmla="*/ 5845 h 7759"/>
              <a:gd name="connsiteX1" fmla="*/ 14153 w 14153"/>
              <a:gd name="connsiteY1" fmla="*/ 0 h 7759"/>
              <a:gd name="connsiteX2" fmla="*/ 7648 w 14153"/>
              <a:gd name="connsiteY2" fmla="*/ 7759 h 7759"/>
              <a:gd name="connsiteX3" fmla="*/ 0 w 14153"/>
              <a:gd name="connsiteY3" fmla="*/ 5845 h 7759"/>
              <a:gd name="connsiteX0" fmla="*/ 0 w 9067"/>
              <a:gd name="connsiteY0" fmla="*/ 5480 h 7947"/>
              <a:gd name="connsiteX1" fmla="*/ 9067 w 9067"/>
              <a:gd name="connsiteY1" fmla="*/ 0 h 7947"/>
              <a:gd name="connsiteX2" fmla="*/ 5404 w 9067"/>
              <a:gd name="connsiteY2" fmla="*/ 7947 h 7947"/>
              <a:gd name="connsiteX3" fmla="*/ 0 w 9067"/>
              <a:gd name="connsiteY3" fmla="*/ 5480 h 7947"/>
              <a:gd name="connsiteX0" fmla="*/ 0 w 9703"/>
              <a:gd name="connsiteY0" fmla="*/ 0 h 12578"/>
              <a:gd name="connsiteX1" fmla="*/ 9703 w 9703"/>
              <a:gd name="connsiteY1" fmla="*/ 2578 h 12578"/>
              <a:gd name="connsiteX2" fmla="*/ 5663 w 9703"/>
              <a:gd name="connsiteY2" fmla="*/ 12578 h 12578"/>
              <a:gd name="connsiteX3" fmla="*/ 0 w 9703"/>
              <a:gd name="connsiteY3" fmla="*/ 0 h 12578"/>
              <a:gd name="connsiteX0" fmla="*/ 0 w 4368"/>
              <a:gd name="connsiteY0" fmla="*/ 0 h 12397"/>
              <a:gd name="connsiteX1" fmla="*/ 4368 w 4368"/>
              <a:gd name="connsiteY1" fmla="*/ 4447 h 12397"/>
              <a:gd name="connsiteX2" fmla="*/ 204 w 4368"/>
              <a:gd name="connsiteY2" fmla="*/ 12397 h 12397"/>
              <a:gd name="connsiteX3" fmla="*/ 0 w 4368"/>
              <a:gd name="connsiteY3" fmla="*/ 0 h 12397"/>
              <a:gd name="connsiteX0" fmla="*/ 0 w 9029"/>
              <a:gd name="connsiteY0" fmla="*/ 0 h 10000"/>
              <a:gd name="connsiteX1" fmla="*/ 9029 w 9029"/>
              <a:gd name="connsiteY1" fmla="*/ 526 h 10000"/>
              <a:gd name="connsiteX2" fmla="*/ 467 w 9029"/>
              <a:gd name="connsiteY2" fmla="*/ 10000 h 10000"/>
              <a:gd name="connsiteX3" fmla="*/ 0 w 9029"/>
              <a:gd name="connsiteY3" fmla="*/ 0 h 10000"/>
              <a:gd name="connsiteX0" fmla="*/ 0 w 11571"/>
              <a:gd name="connsiteY0" fmla="*/ 0 h 8527"/>
              <a:gd name="connsiteX1" fmla="*/ 10000 w 11571"/>
              <a:gd name="connsiteY1" fmla="*/ 526 h 8527"/>
              <a:gd name="connsiteX2" fmla="*/ 11571 w 11571"/>
              <a:gd name="connsiteY2" fmla="*/ 8527 h 8527"/>
              <a:gd name="connsiteX3" fmla="*/ 0 w 11571"/>
              <a:gd name="connsiteY3" fmla="*/ 0 h 8527"/>
              <a:gd name="connsiteX0" fmla="*/ 0 w 10000"/>
              <a:gd name="connsiteY0" fmla="*/ 0 h 10000"/>
              <a:gd name="connsiteX1" fmla="*/ 8642 w 10000"/>
              <a:gd name="connsiteY1" fmla="*/ 617 h 10000"/>
              <a:gd name="connsiteX2" fmla="*/ 10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8642 w 10000"/>
              <a:gd name="connsiteY1" fmla="*/ 617 h 10000"/>
              <a:gd name="connsiteX2" fmla="*/ 10000 w 10000"/>
              <a:gd name="connsiteY2" fmla="*/ 10000 h 10000"/>
              <a:gd name="connsiteX3" fmla="*/ 0 w 10000"/>
              <a:gd name="connsiteY3" fmla="*/ 0 h 10000"/>
              <a:gd name="connsiteX0" fmla="*/ 0 w 10258"/>
              <a:gd name="connsiteY0" fmla="*/ 0 h 10216"/>
              <a:gd name="connsiteX1" fmla="*/ 8900 w 10258"/>
              <a:gd name="connsiteY1" fmla="*/ 833 h 10216"/>
              <a:gd name="connsiteX2" fmla="*/ 10258 w 10258"/>
              <a:gd name="connsiteY2" fmla="*/ 10216 h 10216"/>
              <a:gd name="connsiteX3" fmla="*/ 0 w 10258"/>
              <a:gd name="connsiteY3" fmla="*/ 0 h 10216"/>
              <a:gd name="connsiteX0" fmla="*/ 0 w 9845"/>
              <a:gd name="connsiteY0" fmla="*/ 0 h 9892"/>
              <a:gd name="connsiteX1" fmla="*/ 8900 w 9845"/>
              <a:gd name="connsiteY1" fmla="*/ 833 h 9892"/>
              <a:gd name="connsiteX2" fmla="*/ 9845 w 9845"/>
              <a:gd name="connsiteY2" fmla="*/ 9892 h 9892"/>
              <a:gd name="connsiteX3" fmla="*/ 0 w 9845"/>
              <a:gd name="connsiteY3" fmla="*/ 0 h 9892"/>
              <a:gd name="connsiteX0" fmla="*/ 0 w 13079"/>
              <a:gd name="connsiteY0" fmla="*/ 0 h 10000"/>
              <a:gd name="connsiteX1" fmla="*/ 13079 w 13079"/>
              <a:gd name="connsiteY1" fmla="*/ 6926 h 10000"/>
              <a:gd name="connsiteX2" fmla="*/ 10000 w 13079"/>
              <a:gd name="connsiteY2" fmla="*/ 10000 h 10000"/>
              <a:gd name="connsiteX3" fmla="*/ 0 w 13079"/>
              <a:gd name="connsiteY3" fmla="*/ 0 h 10000"/>
              <a:gd name="connsiteX0" fmla="*/ 0 w 10247"/>
              <a:gd name="connsiteY0" fmla="*/ 0 h 10000"/>
              <a:gd name="connsiteX1" fmla="*/ 10247 w 10247"/>
              <a:gd name="connsiteY1" fmla="*/ 2724 h 10000"/>
              <a:gd name="connsiteX2" fmla="*/ 10000 w 10247"/>
              <a:gd name="connsiteY2" fmla="*/ 10000 h 10000"/>
              <a:gd name="connsiteX3" fmla="*/ 0 w 10247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4758"/>
              <a:gd name="connsiteY0" fmla="*/ 0 h 10000"/>
              <a:gd name="connsiteX1" fmla="*/ 14758 w 14758"/>
              <a:gd name="connsiteY1" fmla="*/ 4170 h 10000"/>
              <a:gd name="connsiteX2" fmla="*/ 10000 w 14758"/>
              <a:gd name="connsiteY2" fmla="*/ 10000 h 10000"/>
              <a:gd name="connsiteX3" fmla="*/ 0 w 14758"/>
              <a:gd name="connsiteY3" fmla="*/ 0 h 10000"/>
              <a:gd name="connsiteX0" fmla="*/ 0 w 19793"/>
              <a:gd name="connsiteY0" fmla="*/ 2924 h 5830"/>
              <a:gd name="connsiteX1" fmla="*/ 19793 w 19793"/>
              <a:gd name="connsiteY1" fmla="*/ 0 h 5830"/>
              <a:gd name="connsiteX2" fmla="*/ 15035 w 19793"/>
              <a:gd name="connsiteY2" fmla="*/ 5830 h 5830"/>
              <a:gd name="connsiteX3" fmla="*/ 0 w 19793"/>
              <a:gd name="connsiteY3" fmla="*/ 2924 h 5830"/>
              <a:gd name="connsiteX0" fmla="*/ 0 w 10000"/>
              <a:gd name="connsiteY0" fmla="*/ 5015 h 9532"/>
              <a:gd name="connsiteX1" fmla="*/ 10000 w 10000"/>
              <a:gd name="connsiteY1" fmla="*/ 0 h 9532"/>
              <a:gd name="connsiteX2" fmla="*/ 5688 w 10000"/>
              <a:gd name="connsiteY2" fmla="*/ 9532 h 9532"/>
              <a:gd name="connsiteX3" fmla="*/ 0 w 10000"/>
              <a:gd name="connsiteY3" fmla="*/ 5015 h 9532"/>
              <a:gd name="connsiteX0" fmla="*/ 0 w 10053"/>
              <a:gd name="connsiteY0" fmla="*/ 5212 h 9951"/>
              <a:gd name="connsiteX1" fmla="*/ 10053 w 10053"/>
              <a:gd name="connsiteY1" fmla="*/ 0 h 9951"/>
              <a:gd name="connsiteX2" fmla="*/ 5688 w 10053"/>
              <a:gd name="connsiteY2" fmla="*/ 9951 h 9951"/>
              <a:gd name="connsiteX3" fmla="*/ 0 w 10053"/>
              <a:gd name="connsiteY3" fmla="*/ 5212 h 9951"/>
              <a:gd name="connsiteX0" fmla="*/ 1379 w 11379"/>
              <a:gd name="connsiteY0" fmla="*/ 5238 h 10194"/>
              <a:gd name="connsiteX1" fmla="*/ 11379 w 11379"/>
              <a:gd name="connsiteY1" fmla="*/ 0 h 10194"/>
              <a:gd name="connsiteX2" fmla="*/ 7037 w 11379"/>
              <a:gd name="connsiteY2" fmla="*/ 10000 h 10194"/>
              <a:gd name="connsiteX3" fmla="*/ 0 w 11379"/>
              <a:gd name="connsiteY3" fmla="*/ 9958 h 10194"/>
              <a:gd name="connsiteX4" fmla="*/ 1379 w 11379"/>
              <a:gd name="connsiteY4" fmla="*/ 5238 h 10194"/>
              <a:gd name="connsiteX0" fmla="*/ 1379 w 11379"/>
              <a:gd name="connsiteY0" fmla="*/ 5238 h 10000"/>
              <a:gd name="connsiteX1" fmla="*/ 11379 w 11379"/>
              <a:gd name="connsiteY1" fmla="*/ 0 h 10000"/>
              <a:gd name="connsiteX2" fmla="*/ 7037 w 11379"/>
              <a:gd name="connsiteY2" fmla="*/ 10000 h 10000"/>
              <a:gd name="connsiteX3" fmla="*/ 0 w 11379"/>
              <a:gd name="connsiteY3" fmla="*/ 9958 h 10000"/>
              <a:gd name="connsiteX4" fmla="*/ 1379 w 11379"/>
              <a:gd name="connsiteY4" fmla="*/ 5238 h 10000"/>
              <a:gd name="connsiteX0" fmla="*/ 1379 w 11379"/>
              <a:gd name="connsiteY0" fmla="*/ 5238 h 10000"/>
              <a:gd name="connsiteX1" fmla="*/ 11379 w 11379"/>
              <a:gd name="connsiteY1" fmla="*/ 0 h 10000"/>
              <a:gd name="connsiteX2" fmla="*/ 7037 w 11379"/>
              <a:gd name="connsiteY2" fmla="*/ 10000 h 10000"/>
              <a:gd name="connsiteX3" fmla="*/ 0 w 11379"/>
              <a:gd name="connsiteY3" fmla="*/ 9958 h 10000"/>
              <a:gd name="connsiteX4" fmla="*/ 1379 w 11379"/>
              <a:gd name="connsiteY4" fmla="*/ 5238 h 10000"/>
              <a:gd name="connsiteX0" fmla="*/ 0 w 13506"/>
              <a:gd name="connsiteY0" fmla="*/ 7014 h 10000"/>
              <a:gd name="connsiteX1" fmla="*/ 13506 w 13506"/>
              <a:gd name="connsiteY1" fmla="*/ 0 h 10000"/>
              <a:gd name="connsiteX2" fmla="*/ 9164 w 13506"/>
              <a:gd name="connsiteY2" fmla="*/ 10000 h 10000"/>
              <a:gd name="connsiteX3" fmla="*/ 2127 w 13506"/>
              <a:gd name="connsiteY3" fmla="*/ 9958 h 10000"/>
              <a:gd name="connsiteX4" fmla="*/ 0 w 13506"/>
              <a:gd name="connsiteY4" fmla="*/ 7014 h 10000"/>
              <a:gd name="connsiteX0" fmla="*/ 0 w 13506"/>
              <a:gd name="connsiteY0" fmla="*/ 7014 h 9959"/>
              <a:gd name="connsiteX1" fmla="*/ 13506 w 13506"/>
              <a:gd name="connsiteY1" fmla="*/ 0 h 9959"/>
              <a:gd name="connsiteX2" fmla="*/ 9153 w 13506"/>
              <a:gd name="connsiteY2" fmla="*/ 9959 h 9959"/>
              <a:gd name="connsiteX3" fmla="*/ 2127 w 13506"/>
              <a:gd name="connsiteY3" fmla="*/ 9958 h 9959"/>
              <a:gd name="connsiteX4" fmla="*/ 0 w 13506"/>
              <a:gd name="connsiteY4" fmla="*/ 7014 h 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6" h="9959">
                <a:moveTo>
                  <a:pt x="0" y="7014"/>
                </a:moveTo>
                <a:lnTo>
                  <a:pt x="13506" y="0"/>
                </a:lnTo>
                <a:lnTo>
                  <a:pt x="9153" y="9959"/>
                </a:lnTo>
                <a:lnTo>
                  <a:pt x="2127" y="9958"/>
                </a:lnTo>
                <a:lnTo>
                  <a:pt x="0" y="7014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68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24" name="Flowchart: Merge 5"/>
          <p:cNvSpPr/>
          <p:nvPr userDrawn="1"/>
        </p:nvSpPr>
        <p:spPr>
          <a:xfrm>
            <a:off x="3611283" y="202"/>
            <a:ext cx="5532717" cy="50000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129"/>
              <a:gd name="connsiteX1" fmla="*/ 10000 w 10000"/>
              <a:gd name="connsiteY1" fmla="*/ 0 h 10129"/>
              <a:gd name="connsiteX2" fmla="*/ 8372 w 10000"/>
              <a:gd name="connsiteY2" fmla="*/ 10129 h 10129"/>
              <a:gd name="connsiteX3" fmla="*/ 0 w 10000"/>
              <a:gd name="connsiteY3" fmla="*/ 0 h 10129"/>
              <a:gd name="connsiteX0" fmla="*/ 0 w 8372"/>
              <a:gd name="connsiteY0" fmla="*/ 0 h 10129"/>
              <a:gd name="connsiteX1" fmla="*/ 8254 w 8372"/>
              <a:gd name="connsiteY1" fmla="*/ 1199 h 10129"/>
              <a:gd name="connsiteX2" fmla="*/ 8372 w 8372"/>
              <a:gd name="connsiteY2" fmla="*/ 10129 h 10129"/>
              <a:gd name="connsiteX3" fmla="*/ 0 w 8372"/>
              <a:gd name="connsiteY3" fmla="*/ 0 h 10129"/>
              <a:gd name="connsiteX0" fmla="*/ 0 w 9859"/>
              <a:gd name="connsiteY0" fmla="*/ 0 h 8499"/>
              <a:gd name="connsiteX1" fmla="*/ 9859 w 9859"/>
              <a:gd name="connsiteY1" fmla="*/ 1184 h 8499"/>
              <a:gd name="connsiteX2" fmla="*/ 6096 w 9859"/>
              <a:gd name="connsiteY2" fmla="*/ 8499 h 8499"/>
              <a:gd name="connsiteX3" fmla="*/ 0 w 9859"/>
              <a:gd name="connsiteY3" fmla="*/ 0 h 8499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1393 h 10000"/>
              <a:gd name="connsiteX2" fmla="*/ 6183 w 10000"/>
              <a:gd name="connsiteY2" fmla="*/ 10000 h 10000"/>
              <a:gd name="connsiteX3" fmla="*/ 0 w 10000"/>
              <a:gd name="connsiteY3" fmla="*/ 0 h 10000"/>
              <a:gd name="connsiteX0" fmla="*/ 0 w 8978"/>
              <a:gd name="connsiteY0" fmla="*/ 0 h 10000"/>
              <a:gd name="connsiteX1" fmla="*/ 8978 w 8978"/>
              <a:gd name="connsiteY1" fmla="*/ 2587 h 10000"/>
              <a:gd name="connsiteX2" fmla="*/ 6183 w 8978"/>
              <a:gd name="connsiteY2" fmla="*/ 10000 h 10000"/>
              <a:gd name="connsiteX3" fmla="*/ 0 w 8978"/>
              <a:gd name="connsiteY3" fmla="*/ 0 h 10000"/>
              <a:gd name="connsiteX0" fmla="*/ 0 w 10000"/>
              <a:gd name="connsiteY0" fmla="*/ 0 h 9179"/>
              <a:gd name="connsiteX1" fmla="*/ 10000 w 10000"/>
              <a:gd name="connsiteY1" fmla="*/ 2587 h 9179"/>
              <a:gd name="connsiteX2" fmla="*/ 6782 w 10000"/>
              <a:gd name="connsiteY2" fmla="*/ 9179 h 9179"/>
              <a:gd name="connsiteX3" fmla="*/ 0 w 10000"/>
              <a:gd name="connsiteY3" fmla="*/ 0 h 9179"/>
              <a:gd name="connsiteX0" fmla="*/ 0 w 9359"/>
              <a:gd name="connsiteY0" fmla="*/ 0 h 10000"/>
              <a:gd name="connsiteX1" fmla="*/ 9359 w 9359"/>
              <a:gd name="connsiteY1" fmla="*/ 2818 h 10000"/>
              <a:gd name="connsiteX2" fmla="*/ 6782 w 9359"/>
              <a:gd name="connsiteY2" fmla="*/ 10000 h 10000"/>
              <a:gd name="connsiteX3" fmla="*/ 0 w 9359"/>
              <a:gd name="connsiteY3" fmla="*/ 0 h 10000"/>
              <a:gd name="connsiteX0" fmla="*/ 0 w 10182"/>
              <a:gd name="connsiteY0" fmla="*/ 0 h 10000"/>
              <a:gd name="connsiteX1" fmla="*/ 10182 w 10182"/>
              <a:gd name="connsiteY1" fmla="*/ 2683 h 10000"/>
              <a:gd name="connsiteX2" fmla="*/ 7247 w 10182"/>
              <a:gd name="connsiteY2" fmla="*/ 10000 h 10000"/>
              <a:gd name="connsiteX3" fmla="*/ 0 w 10182"/>
              <a:gd name="connsiteY3" fmla="*/ 0 h 10000"/>
              <a:gd name="connsiteX0" fmla="*/ 0 w 11804"/>
              <a:gd name="connsiteY0" fmla="*/ 2547 h 12547"/>
              <a:gd name="connsiteX1" fmla="*/ 11804 w 11804"/>
              <a:gd name="connsiteY1" fmla="*/ 0 h 12547"/>
              <a:gd name="connsiteX2" fmla="*/ 7247 w 11804"/>
              <a:gd name="connsiteY2" fmla="*/ 12547 h 12547"/>
              <a:gd name="connsiteX3" fmla="*/ 0 w 11804"/>
              <a:gd name="connsiteY3" fmla="*/ 2547 h 12547"/>
              <a:gd name="connsiteX0" fmla="*/ 0 w 11804"/>
              <a:gd name="connsiteY0" fmla="*/ 2547 h 11734"/>
              <a:gd name="connsiteX1" fmla="*/ 11804 w 11804"/>
              <a:gd name="connsiteY1" fmla="*/ 0 h 11734"/>
              <a:gd name="connsiteX2" fmla="*/ 9359 w 11804"/>
              <a:gd name="connsiteY2" fmla="*/ 11734 h 11734"/>
              <a:gd name="connsiteX3" fmla="*/ 0 w 11804"/>
              <a:gd name="connsiteY3" fmla="*/ 2547 h 11734"/>
              <a:gd name="connsiteX0" fmla="*/ 0 w 3469"/>
              <a:gd name="connsiteY0" fmla="*/ 12059 h 12059"/>
              <a:gd name="connsiteX1" fmla="*/ 3469 w 3469"/>
              <a:gd name="connsiteY1" fmla="*/ 0 h 12059"/>
              <a:gd name="connsiteX2" fmla="*/ 1024 w 3469"/>
              <a:gd name="connsiteY2" fmla="*/ 11734 h 12059"/>
              <a:gd name="connsiteX3" fmla="*/ 0 w 3469"/>
              <a:gd name="connsiteY3" fmla="*/ 12059 h 12059"/>
              <a:gd name="connsiteX0" fmla="*/ 0 w 12137"/>
              <a:gd name="connsiteY0" fmla="*/ 8786 h 9730"/>
              <a:gd name="connsiteX1" fmla="*/ 12137 w 12137"/>
              <a:gd name="connsiteY1" fmla="*/ 0 h 9730"/>
              <a:gd name="connsiteX2" fmla="*/ 5089 w 12137"/>
              <a:gd name="connsiteY2" fmla="*/ 9730 h 9730"/>
              <a:gd name="connsiteX3" fmla="*/ 0 w 12137"/>
              <a:gd name="connsiteY3" fmla="*/ 8786 h 9730"/>
              <a:gd name="connsiteX0" fmla="*/ 0 w 10000"/>
              <a:gd name="connsiteY0" fmla="*/ 9030 h 14042"/>
              <a:gd name="connsiteX1" fmla="*/ 10000 w 10000"/>
              <a:gd name="connsiteY1" fmla="*/ 0 h 14042"/>
              <a:gd name="connsiteX2" fmla="*/ 1868 w 10000"/>
              <a:gd name="connsiteY2" fmla="*/ 14042 h 14042"/>
              <a:gd name="connsiteX3" fmla="*/ 0 w 10000"/>
              <a:gd name="connsiteY3" fmla="*/ 9030 h 14042"/>
              <a:gd name="connsiteX0" fmla="*/ 0 w 10133"/>
              <a:gd name="connsiteY0" fmla="*/ 9053 h 14065"/>
              <a:gd name="connsiteX1" fmla="*/ 10133 w 10133"/>
              <a:gd name="connsiteY1" fmla="*/ 0 h 14065"/>
              <a:gd name="connsiteX2" fmla="*/ 1868 w 10133"/>
              <a:gd name="connsiteY2" fmla="*/ 14065 h 14065"/>
              <a:gd name="connsiteX3" fmla="*/ 0 w 10133"/>
              <a:gd name="connsiteY3" fmla="*/ 9053 h 14065"/>
              <a:gd name="connsiteX0" fmla="*/ 0 w 10133"/>
              <a:gd name="connsiteY0" fmla="*/ 9053 h 14087"/>
              <a:gd name="connsiteX1" fmla="*/ 10133 w 10133"/>
              <a:gd name="connsiteY1" fmla="*/ 0 h 14087"/>
              <a:gd name="connsiteX2" fmla="*/ 2484 w 10133"/>
              <a:gd name="connsiteY2" fmla="*/ 14087 h 14087"/>
              <a:gd name="connsiteX3" fmla="*/ 0 w 10133"/>
              <a:gd name="connsiteY3" fmla="*/ 9053 h 14087"/>
              <a:gd name="connsiteX0" fmla="*/ 0 w 14153"/>
              <a:gd name="connsiteY0" fmla="*/ 5845 h 14087"/>
              <a:gd name="connsiteX1" fmla="*/ 14153 w 14153"/>
              <a:gd name="connsiteY1" fmla="*/ 0 h 14087"/>
              <a:gd name="connsiteX2" fmla="*/ 6504 w 14153"/>
              <a:gd name="connsiteY2" fmla="*/ 14087 h 14087"/>
              <a:gd name="connsiteX3" fmla="*/ 0 w 14153"/>
              <a:gd name="connsiteY3" fmla="*/ 5845 h 14087"/>
              <a:gd name="connsiteX0" fmla="*/ 0 w 14153"/>
              <a:gd name="connsiteY0" fmla="*/ 5845 h 10237"/>
              <a:gd name="connsiteX1" fmla="*/ 14153 w 14153"/>
              <a:gd name="connsiteY1" fmla="*/ 0 h 10237"/>
              <a:gd name="connsiteX2" fmla="*/ 4802 w 14153"/>
              <a:gd name="connsiteY2" fmla="*/ 10237 h 10237"/>
              <a:gd name="connsiteX3" fmla="*/ 0 w 14153"/>
              <a:gd name="connsiteY3" fmla="*/ 5845 h 10237"/>
              <a:gd name="connsiteX0" fmla="*/ 0 w 14153"/>
              <a:gd name="connsiteY0" fmla="*/ 5845 h 7759"/>
              <a:gd name="connsiteX1" fmla="*/ 14153 w 14153"/>
              <a:gd name="connsiteY1" fmla="*/ 0 h 7759"/>
              <a:gd name="connsiteX2" fmla="*/ 7648 w 14153"/>
              <a:gd name="connsiteY2" fmla="*/ 7759 h 7759"/>
              <a:gd name="connsiteX3" fmla="*/ 0 w 14153"/>
              <a:gd name="connsiteY3" fmla="*/ 5845 h 7759"/>
              <a:gd name="connsiteX0" fmla="*/ 0 w 9067"/>
              <a:gd name="connsiteY0" fmla="*/ 5480 h 7947"/>
              <a:gd name="connsiteX1" fmla="*/ 9067 w 9067"/>
              <a:gd name="connsiteY1" fmla="*/ 0 h 7947"/>
              <a:gd name="connsiteX2" fmla="*/ 5404 w 9067"/>
              <a:gd name="connsiteY2" fmla="*/ 7947 h 7947"/>
              <a:gd name="connsiteX3" fmla="*/ 0 w 9067"/>
              <a:gd name="connsiteY3" fmla="*/ 5480 h 7947"/>
              <a:gd name="connsiteX0" fmla="*/ 0 w 9703"/>
              <a:gd name="connsiteY0" fmla="*/ 0 h 12578"/>
              <a:gd name="connsiteX1" fmla="*/ 9703 w 9703"/>
              <a:gd name="connsiteY1" fmla="*/ 2578 h 12578"/>
              <a:gd name="connsiteX2" fmla="*/ 5663 w 9703"/>
              <a:gd name="connsiteY2" fmla="*/ 12578 h 12578"/>
              <a:gd name="connsiteX3" fmla="*/ 0 w 9703"/>
              <a:gd name="connsiteY3" fmla="*/ 0 h 12578"/>
              <a:gd name="connsiteX0" fmla="*/ 173 w 4164"/>
              <a:gd name="connsiteY0" fmla="*/ 0 h 16505"/>
              <a:gd name="connsiteX1" fmla="*/ 4164 w 4164"/>
              <a:gd name="connsiteY1" fmla="*/ 8555 h 16505"/>
              <a:gd name="connsiteX2" fmla="*/ 0 w 4164"/>
              <a:gd name="connsiteY2" fmla="*/ 16505 h 16505"/>
              <a:gd name="connsiteX3" fmla="*/ 173 w 4164"/>
              <a:gd name="connsiteY3" fmla="*/ 0 h 16505"/>
              <a:gd name="connsiteX0" fmla="*/ 415 w 6491"/>
              <a:gd name="connsiteY0" fmla="*/ 0 h 10000"/>
              <a:gd name="connsiteX1" fmla="*/ 6491 w 6491"/>
              <a:gd name="connsiteY1" fmla="*/ 101 h 10000"/>
              <a:gd name="connsiteX2" fmla="*/ 0 w 6491"/>
              <a:gd name="connsiteY2" fmla="*/ 10000 h 10000"/>
              <a:gd name="connsiteX3" fmla="*/ 415 w 6491"/>
              <a:gd name="connsiteY3" fmla="*/ 0 h 10000"/>
              <a:gd name="connsiteX0" fmla="*/ 1 w 35544"/>
              <a:gd name="connsiteY0" fmla="*/ 0 h 10398"/>
              <a:gd name="connsiteX1" fmla="*/ 9362 w 35544"/>
              <a:gd name="connsiteY1" fmla="*/ 101 h 10398"/>
              <a:gd name="connsiteX2" fmla="*/ 35544 w 35544"/>
              <a:gd name="connsiteY2" fmla="*/ 10398 h 10398"/>
              <a:gd name="connsiteX3" fmla="*/ 1 w 35544"/>
              <a:gd name="connsiteY3" fmla="*/ 0 h 10398"/>
              <a:gd name="connsiteX0" fmla="*/ 1 w 35544"/>
              <a:gd name="connsiteY0" fmla="*/ 0 h 10398"/>
              <a:gd name="connsiteX1" fmla="*/ 9362 w 35544"/>
              <a:gd name="connsiteY1" fmla="*/ 101 h 10398"/>
              <a:gd name="connsiteX2" fmla="*/ 35544 w 35544"/>
              <a:gd name="connsiteY2" fmla="*/ 10398 h 10398"/>
              <a:gd name="connsiteX3" fmla="*/ 1 w 35544"/>
              <a:gd name="connsiteY3" fmla="*/ 0 h 10398"/>
              <a:gd name="connsiteX0" fmla="*/ 37270 w 72825"/>
              <a:gd name="connsiteY0" fmla="*/ 0 h 13917"/>
              <a:gd name="connsiteX1" fmla="*/ 46631 w 72825"/>
              <a:gd name="connsiteY1" fmla="*/ 101 h 13917"/>
              <a:gd name="connsiteX2" fmla="*/ 72813 w 72825"/>
              <a:gd name="connsiteY2" fmla="*/ 10398 h 13917"/>
              <a:gd name="connsiteX3" fmla="*/ 552 w 72825"/>
              <a:gd name="connsiteY3" fmla="*/ 13479 h 13917"/>
              <a:gd name="connsiteX4" fmla="*/ 37270 w 72825"/>
              <a:gd name="connsiteY4" fmla="*/ 0 h 13917"/>
              <a:gd name="connsiteX0" fmla="*/ 37270 w 72836"/>
              <a:gd name="connsiteY0" fmla="*/ 0 h 13479"/>
              <a:gd name="connsiteX1" fmla="*/ 46631 w 72836"/>
              <a:gd name="connsiteY1" fmla="*/ 101 h 13479"/>
              <a:gd name="connsiteX2" fmla="*/ 72813 w 72836"/>
              <a:gd name="connsiteY2" fmla="*/ 10398 h 13479"/>
              <a:gd name="connsiteX3" fmla="*/ 552 w 72836"/>
              <a:gd name="connsiteY3" fmla="*/ 13479 h 13479"/>
              <a:gd name="connsiteX4" fmla="*/ 37270 w 72836"/>
              <a:gd name="connsiteY4" fmla="*/ 0 h 13479"/>
              <a:gd name="connsiteX0" fmla="*/ 37270 w 72836"/>
              <a:gd name="connsiteY0" fmla="*/ 0 h 13479"/>
              <a:gd name="connsiteX1" fmla="*/ 46631 w 72836"/>
              <a:gd name="connsiteY1" fmla="*/ 101 h 13479"/>
              <a:gd name="connsiteX2" fmla="*/ 72813 w 72836"/>
              <a:gd name="connsiteY2" fmla="*/ 10398 h 13479"/>
              <a:gd name="connsiteX3" fmla="*/ 552 w 72836"/>
              <a:gd name="connsiteY3" fmla="*/ 13479 h 13479"/>
              <a:gd name="connsiteX4" fmla="*/ 37270 w 72836"/>
              <a:gd name="connsiteY4" fmla="*/ 0 h 13479"/>
              <a:gd name="connsiteX0" fmla="*/ 37270 w 72836"/>
              <a:gd name="connsiteY0" fmla="*/ 0 h 13479"/>
              <a:gd name="connsiteX1" fmla="*/ 46631 w 72836"/>
              <a:gd name="connsiteY1" fmla="*/ 101 h 13479"/>
              <a:gd name="connsiteX2" fmla="*/ 72813 w 72836"/>
              <a:gd name="connsiteY2" fmla="*/ 10398 h 13479"/>
              <a:gd name="connsiteX3" fmla="*/ 552 w 72836"/>
              <a:gd name="connsiteY3" fmla="*/ 13479 h 13479"/>
              <a:gd name="connsiteX4" fmla="*/ 37270 w 72836"/>
              <a:gd name="connsiteY4" fmla="*/ 0 h 13479"/>
              <a:gd name="connsiteX0" fmla="*/ 44260 w 79822"/>
              <a:gd name="connsiteY0" fmla="*/ 0 h 14585"/>
              <a:gd name="connsiteX1" fmla="*/ 53621 w 79822"/>
              <a:gd name="connsiteY1" fmla="*/ 101 h 14585"/>
              <a:gd name="connsiteX2" fmla="*/ 79803 w 79822"/>
              <a:gd name="connsiteY2" fmla="*/ 10398 h 14585"/>
              <a:gd name="connsiteX3" fmla="*/ 480 w 79822"/>
              <a:gd name="connsiteY3" fmla="*/ 14585 h 14585"/>
              <a:gd name="connsiteX4" fmla="*/ 44260 w 79822"/>
              <a:gd name="connsiteY4" fmla="*/ 0 h 14585"/>
              <a:gd name="connsiteX0" fmla="*/ 44260 w 79803"/>
              <a:gd name="connsiteY0" fmla="*/ 0 h 14585"/>
              <a:gd name="connsiteX1" fmla="*/ 53621 w 79803"/>
              <a:gd name="connsiteY1" fmla="*/ 101 h 14585"/>
              <a:gd name="connsiteX2" fmla="*/ 79803 w 79803"/>
              <a:gd name="connsiteY2" fmla="*/ 10398 h 14585"/>
              <a:gd name="connsiteX3" fmla="*/ 480 w 79803"/>
              <a:gd name="connsiteY3" fmla="*/ 14585 h 14585"/>
              <a:gd name="connsiteX4" fmla="*/ 44260 w 79803"/>
              <a:gd name="connsiteY4" fmla="*/ 0 h 14585"/>
              <a:gd name="connsiteX0" fmla="*/ 44589 w 80132"/>
              <a:gd name="connsiteY0" fmla="*/ 0 h 14585"/>
              <a:gd name="connsiteX1" fmla="*/ 53950 w 80132"/>
              <a:gd name="connsiteY1" fmla="*/ 101 h 14585"/>
              <a:gd name="connsiteX2" fmla="*/ 80132 w 80132"/>
              <a:gd name="connsiteY2" fmla="*/ 10398 h 14585"/>
              <a:gd name="connsiteX3" fmla="*/ 809 w 80132"/>
              <a:gd name="connsiteY3" fmla="*/ 14585 h 14585"/>
              <a:gd name="connsiteX4" fmla="*/ 44589 w 80132"/>
              <a:gd name="connsiteY4" fmla="*/ 0 h 14585"/>
              <a:gd name="connsiteX0" fmla="*/ 44657 w 80200"/>
              <a:gd name="connsiteY0" fmla="*/ 0 h 14585"/>
              <a:gd name="connsiteX1" fmla="*/ 54018 w 80200"/>
              <a:gd name="connsiteY1" fmla="*/ 101 h 14585"/>
              <a:gd name="connsiteX2" fmla="*/ 80200 w 80200"/>
              <a:gd name="connsiteY2" fmla="*/ 10398 h 14585"/>
              <a:gd name="connsiteX3" fmla="*/ 877 w 80200"/>
              <a:gd name="connsiteY3" fmla="*/ 14585 h 14585"/>
              <a:gd name="connsiteX4" fmla="*/ 44657 w 80200"/>
              <a:gd name="connsiteY4" fmla="*/ 0 h 14585"/>
              <a:gd name="connsiteX0" fmla="*/ 43780 w 79323"/>
              <a:gd name="connsiteY0" fmla="*/ 0 h 14585"/>
              <a:gd name="connsiteX1" fmla="*/ 53141 w 79323"/>
              <a:gd name="connsiteY1" fmla="*/ 101 h 14585"/>
              <a:gd name="connsiteX2" fmla="*/ 79323 w 79323"/>
              <a:gd name="connsiteY2" fmla="*/ 10398 h 14585"/>
              <a:gd name="connsiteX3" fmla="*/ 0 w 79323"/>
              <a:gd name="connsiteY3" fmla="*/ 14585 h 14585"/>
              <a:gd name="connsiteX4" fmla="*/ 43780 w 79323"/>
              <a:gd name="connsiteY4" fmla="*/ 0 h 14585"/>
              <a:gd name="connsiteX0" fmla="*/ 34015 w 69558"/>
              <a:gd name="connsiteY0" fmla="*/ 0 h 13894"/>
              <a:gd name="connsiteX1" fmla="*/ 43376 w 69558"/>
              <a:gd name="connsiteY1" fmla="*/ 101 h 13894"/>
              <a:gd name="connsiteX2" fmla="*/ 69558 w 69558"/>
              <a:gd name="connsiteY2" fmla="*/ 10398 h 13894"/>
              <a:gd name="connsiteX3" fmla="*/ 0 w 69558"/>
              <a:gd name="connsiteY3" fmla="*/ 13894 h 13894"/>
              <a:gd name="connsiteX4" fmla="*/ 34015 w 69558"/>
              <a:gd name="connsiteY4" fmla="*/ 0 h 13894"/>
              <a:gd name="connsiteX0" fmla="*/ 47006 w 82549"/>
              <a:gd name="connsiteY0" fmla="*/ 0 h 14983"/>
              <a:gd name="connsiteX1" fmla="*/ 56367 w 82549"/>
              <a:gd name="connsiteY1" fmla="*/ 101 h 14983"/>
              <a:gd name="connsiteX2" fmla="*/ 82549 w 82549"/>
              <a:gd name="connsiteY2" fmla="*/ 10398 h 14983"/>
              <a:gd name="connsiteX3" fmla="*/ 0 w 82549"/>
              <a:gd name="connsiteY3" fmla="*/ 14983 h 14983"/>
              <a:gd name="connsiteX4" fmla="*/ 47006 w 82549"/>
              <a:gd name="connsiteY4" fmla="*/ 0 h 14983"/>
              <a:gd name="connsiteX0" fmla="*/ 47006 w 83508"/>
              <a:gd name="connsiteY0" fmla="*/ 0 h 14983"/>
              <a:gd name="connsiteX1" fmla="*/ 56367 w 83508"/>
              <a:gd name="connsiteY1" fmla="*/ 101 h 14983"/>
              <a:gd name="connsiteX2" fmla="*/ 83508 w 83508"/>
              <a:gd name="connsiteY2" fmla="*/ 10381 h 14983"/>
              <a:gd name="connsiteX3" fmla="*/ 0 w 83508"/>
              <a:gd name="connsiteY3" fmla="*/ 14983 h 14983"/>
              <a:gd name="connsiteX4" fmla="*/ 47006 w 83508"/>
              <a:gd name="connsiteY4" fmla="*/ 0 h 14983"/>
              <a:gd name="connsiteX0" fmla="*/ 47006 w 83508"/>
              <a:gd name="connsiteY0" fmla="*/ 0 h 14983"/>
              <a:gd name="connsiteX1" fmla="*/ 56367 w 83508"/>
              <a:gd name="connsiteY1" fmla="*/ 49 h 14983"/>
              <a:gd name="connsiteX2" fmla="*/ 83508 w 83508"/>
              <a:gd name="connsiteY2" fmla="*/ 10381 h 14983"/>
              <a:gd name="connsiteX3" fmla="*/ 0 w 83508"/>
              <a:gd name="connsiteY3" fmla="*/ 14983 h 14983"/>
              <a:gd name="connsiteX4" fmla="*/ 47006 w 83508"/>
              <a:gd name="connsiteY4" fmla="*/ 0 h 14983"/>
              <a:gd name="connsiteX0" fmla="*/ 47442 w 83508"/>
              <a:gd name="connsiteY0" fmla="*/ 504 h 14934"/>
              <a:gd name="connsiteX1" fmla="*/ 56367 w 83508"/>
              <a:gd name="connsiteY1" fmla="*/ 0 h 14934"/>
              <a:gd name="connsiteX2" fmla="*/ 83508 w 83508"/>
              <a:gd name="connsiteY2" fmla="*/ 10332 h 14934"/>
              <a:gd name="connsiteX3" fmla="*/ 0 w 83508"/>
              <a:gd name="connsiteY3" fmla="*/ 14934 h 14934"/>
              <a:gd name="connsiteX4" fmla="*/ 47442 w 83508"/>
              <a:gd name="connsiteY4" fmla="*/ 504 h 14934"/>
              <a:gd name="connsiteX0" fmla="*/ 47093 w 83508"/>
              <a:gd name="connsiteY0" fmla="*/ 3 h 14934"/>
              <a:gd name="connsiteX1" fmla="*/ 56367 w 83508"/>
              <a:gd name="connsiteY1" fmla="*/ 0 h 14934"/>
              <a:gd name="connsiteX2" fmla="*/ 83508 w 83508"/>
              <a:gd name="connsiteY2" fmla="*/ 10332 h 14934"/>
              <a:gd name="connsiteX3" fmla="*/ 0 w 83508"/>
              <a:gd name="connsiteY3" fmla="*/ 14934 h 14934"/>
              <a:gd name="connsiteX4" fmla="*/ 47093 w 83508"/>
              <a:gd name="connsiteY4" fmla="*/ 3 h 1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08" h="14934">
                <a:moveTo>
                  <a:pt x="47093" y="3"/>
                </a:moveTo>
                <a:lnTo>
                  <a:pt x="56367" y="0"/>
                </a:lnTo>
                <a:lnTo>
                  <a:pt x="83508" y="10332"/>
                </a:lnTo>
                <a:lnTo>
                  <a:pt x="0" y="14934"/>
                </a:lnTo>
                <a:cubicBezTo>
                  <a:pt x="21890" y="7641"/>
                  <a:pt x="22500" y="7554"/>
                  <a:pt x="47093" y="3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5">
                  <a:lumMod val="60000"/>
                  <a:lumOff val="40000"/>
                </a:schemeClr>
              </a:gs>
              <a:gs pos="47000">
                <a:schemeClr val="accent5"/>
              </a:gs>
              <a:gs pos="100000">
                <a:schemeClr val="accent5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823" y="408352"/>
            <a:ext cx="4505205" cy="18978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19823" y="613503"/>
            <a:ext cx="4505205" cy="3520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5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19820" y="613503"/>
            <a:ext cx="8304363" cy="676227"/>
          </a:xfrm>
          <a:prstGeom prst="rect">
            <a:avLst/>
          </a:prstGeom>
          <a:noFill/>
          <a:effectLst/>
        </p:spPr>
        <p:txBody>
          <a:bodyPr vert="horz" wrap="square" lIns="0" tIns="0" rIns="0" bIns="3600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19820" y="1443487"/>
            <a:ext cx="8304363" cy="28812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17448" y="4553147"/>
            <a:ext cx="1958203" cy="66824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l">
              <a:lnSpc>
                <a:spcPts val="600"/>
              </a:lnSpc>
              <a:defRPr sz="600" b="0" cap="all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22 august 2012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717448" y="4646471"/>
            <a:ext cx="1958203" cy="68838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l">
              <a:lnSpc>
                <a:spcPts val="600"/>
              </a:lnSpc>
              <a:defRPr sz="600" b="0" cap="all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Study to support IA of Marine Knowledge 2020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78278" y="4472953"/>
            <a:ext cx="408316" cy="379563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r">
              <a:lnSpc>
                <a:spcPts val="600"/>
              </a:lnSpc>
              <a:defRPr sz="1050" b="0" cap="all" baseline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AF54B9EF-527F-4F31-BDA9-861CCA0FE37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44101" y="4522156"/>
            <a:ext cx="0" cy="221581"/>
          </a:xfrm>
          <a:prstGeom prst="line">
            <a:avLst/>
          </a:prstGeom>
          <a:ln w="31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7600" y="4529187"/>
            <a:ext cx="655200" cy="1974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7" r:id="rId2"/>
    <p:sldLayoutId id="2147483661" r:id="rId3"/>
    <p:sldLayoutId id="2147483682" r:id="rId4"/>
    <p:sldLayoutId id="2147483662" r:id="rId5"/>
    <p:sldLayoutId id="2147483665" r:id="rId6"/>
    <p:sldLayoutId id="2147483700" r:id="rId7"/>
    <p:sldLayoutId id="2147483681" r:id="rId8"/>
    <p:sldLayoutId id="2147483694" r:id="rId9"/>
    <p:sldLayoutId id="2147483672" r:id="rId10"/>
    <p:sldLayoutId id="2147483670" r:id="rId11"/>
    <p:sldLayoutId id="2147483671" r:id="rId12"/>
    <p:sldLayoutId id="2147483695" r:id="rId13"/>
    <p:sldLayoutId id="2147483697" r:id="rId14"/>
    <p:sldLayoutId id="2147483696" r:id="rId15"/>
    <p:sldLayoutId id="2147483652" r:id="rId16"/>
    <p:sldLayoutId id="2147483687" r:id="rId17"/>
    <p:sldLayoutId id="2147483654" r:id="rId18"/>
    <p:sldLayoutId id="2147483691" r:id="rId19"/>
    <p:sldLayoutId id="2147483692" r:id="rId20"/>
    <p:sldLayoutId id="2147483693" r:id="rId21"/>
    <p:sldLayoutId id="2147483688" r:id="rId22"/>
    <p:sldLayoutId id="2147483689" r:id="rId23"/>
    <p:sldLayoutId id="2147483690" r:id="rId24"/>
    <p:sldLayoutId id="2147483675" r:id="rId25"/>
    <p:sldLayoutId id="2147483676" r:id="rId26"/>
    <p:sldLayoutId id="2147483680" r:id="rId27"/>
    <p:sldLayoutId id="2147483655" r:id="rId28"/>
    <p:sldLayoutId id="2147483674" r:id="rId29"/>
    <p:sldLayoutId id="2147483677" r:id="rId30"/>
    <p:sldLayoutId id="2147483678" r:id="rId31"/>
    <p:sldLayoutId id="2147483679" r:id="rId32"/>
    <p:sldLayoutId id="2147483683" r:id="rId33"/>
    <p:sldLayoutId id="2147483685" r:id="rId34"/>
    <p:sldLayoutId id="2147483684" r:id="rId35"/>
    <p:sldLayoutId id="2147483686" r:id="rId36"/>
    <p:sldLayoutId id="2147483698" r:id="rId37"/>
    <p:sldLayoutId id="2147483699" r:id="rId38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0" kern="1200" cap="none" baseline="0">
          <a:solidFill>
            <a:schemeClr val="accent3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6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22300" indent="-261938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4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2663" indent="-263525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2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54125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1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614488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1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CC4F-61B3-445B-AC6F-14CA4635A88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 smtClean="0"/>
              <a:t>DG MARE Study to support IA of Marine Knowledge 2020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Kick off meeting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 err="1" smtClean="0"/>
              <a:t>Malene</a:t>
            </a:r>
            <a:r>
              <a:rPr lang="en-GB" dirty="0" smtClean="0"/>
              <a:t> Sand Jespersen, Team leader, COWI A/S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550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Understanding – study scope and purpose</a:t>
            </a: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 august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CC4F-61B3-445B-AC6F-14CA4635A88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Study to support IA Marine Knowledge 2020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19820" y="1009650"/>
            <a:ext cx="8304363" cy="3274803"/>
          </a:xfrm>
        </p:spPr>
        <p:txBody>
          <a:bodyPr/>
          <a:lstStyle/>
          <a:p>
            <a:r>
              <a:rPr lang="en-GB" sz="1200" dirty="0" smtClean="0"/>
              <a:t>Much work has been undertaken – process, involvement, pilots, studies</a:t>
            </a:r>
          </a:p>
          <a:p>
            <a:r>
              <a:rPr lang="en-GB" sz="1200" dirty="0" smtClean="0"/>
              <a:t>This study is to 1) take these activities further and/or 2) to supplement the current knowledge level:</a:t>
            </a:r>
          </a:p>
          <a:p>
            <a:pPr lvl="1"/>
            <a:r>
              <a:rPr lang="en-GB" sz="1200" dirty="0" smtClean="0"/>
              <a:t>Build on the 2010 IA and the background analyses accompanying it and on the Communication</a:t>
            </a:r>
          </a:p>
          <a:p>
            <a:pPr lvl="1"/>
            <a:r>
              <a:rPr lang="en-GB" sz="1200" dirty="0" smtClean="0"/>
              <a:t>Consider in more detail:</a:t>
            </a:r>
          </a:p>
          <a:p>
            <a:pPr lvl="1"/>
            <a:endParaRPr lang="en-GB" sz="1200" dirty="0" smtClean="0"/>
          </a:p>
          <a:p>
            <a:pPr lvl="2"/>
            <a:r>
              <a:rPr lang="en-GB" sz="1000" dirty="0" smtClean="0"/>
              <a:t>benefits (i.e. gains from reduced uncertainty and innovation impacts from better knowledge)</a:t>
            </a:r>
          </a:p>
          <a:p>
            <a:pPr lvl="2"/>
            <a:r>
              <a:rPr lang="en-GB" sz="1000" dirty="0" smtClean="0"/>
              <a:t>Marine strategy framework directive: cost of data </a:t>
            </a:r>
          </a:p>
          <a:p>
            <a:pPr lvl="2"/>
            <a:r>
              <a:rPr lang="en-GB" sz="1000" dirty="0" smtClean="0"/>
              <a:t>Wind mills: costs of data in relation to building, constructing and operating including identification of main data types</a:t>
            </a:r>
          </a:p>
          <a:p>
            <a:pPr lvl="2"/>
            <a:endParaRPr lang="en-GB" sz="1000" dirty="0" smtClean="0"/>
          </a:p>
          <a:p>
            <a:pPr lvl="2"/>
            <a:r>
              <a:rPr lang="en-GB" sz="1000" dirty="0" smtClean="0"/>
              <a:t>Current practise in Member States regarding sharing of information used for </a:t>
            </a:r>
            <a:r>
              <a:rPr lang="en-GB" sz="1000" dirty="0" err="1" smtClean="0"/>
              <a:t>licencing</a:t>
            </a:r>
            <a:r>
              <a:rPr lang="en-GB" sz="1000" dirty="0" smtClean="0"/>
              <a:t> approvals</a:t>
            </a:r>
          </a:p>
          <a:p>
            <a:pPr lvl="2"/>
            <a:r>
              <a:rPr lang="en-GB" sz="1000" dirty="0" smtClean="0"/>
              <a:t>Legal options</a:t>
            </a:r>
          </a:p>
          <a:p>
            <a:pPr lvl="2"/>
            <a:r>
              <a:rPr lang="en-GB" sz="1000" dirty="0" smtClean="0"/>
              <a:t>Governance options</a:t>
            </a:r>
          </a:p>
          <a:p>
            <a:r>
              <a:rPr lang="en-GB" sz="1200" dirty="0" smtClean="0"/>
              <a:t>The study is not a 'full' IA study, but a study to deliver targeted and specific inputs (answers to questions) into the IA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445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</a:t>
            </a:r>
            <a:br>
              <a:rPr lang="en-GB" dirty="0" smtClean="0"/>
            </a:br>
            <a:r>
              <a:rPr lang="en-GB" dirty="0" smtClean="0"/>
              <a:t>Practice, MSFD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Study to support IA Marine Knowledge 2020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342900" indent="-342900"/>
            <a:r>
              <a:rPr lang="en-GB" dirty="0" smtClean="0"/>
              <a:t>Current practise</a:t>
            </a:r>
          </a:p>
          <a:p>
            <a:pPr marL="701675" lvl="1" indent="-342900"/>
            <a:r>
              <a:rPr lang="en-GB" dirty="0" smtClean="0"/>
              <a:t>Questionnaire yes/no – all </a:t>
            </a:r>
          </a:p>
          <a:p>
            <a:pPr marL="701675" lvl="1" indent="-342900"/>
            <a:r>
              <a:rPr lang="en-GB" dirty="0" smtClean="0"/>
              <a:t>Elaborate interviews – combination of telephone, face-to-face and/or focus group</a:t>
            </a:r>
          </a:p>
          <a:p>
            <a:pPr marL="701675" lvl="1" indent="-342900"/>
            <a:r>
              <a:rPr lang="en-GB" dirty="0" smtClean="0"/>
              <a:t>Only bathymetric, geological and meteorological data?</a:t>
            </a:r>
          </a:p>
          <a:p>
            <a:pPr marL="342900" indent="-342900"/>
            <a:r>
              <a:rPr lang="en-GB" dirty="0" smtClean="0"/>
              <a:t>Marine Strategy framework directive</a:t>
            </a:r>
          </a:p>
          <a:p>
            <a:pPr marL="701675" lvl="1" indent="-342900"/>
            <a:r>
              <a:rPr lang="en-GB" dirty="0" smtClean="0"/>
              <a:t>Obtaining data on such requirements likely to materialise in the future also is difficult</a:t>
            </a:r>
          </a:p>
          <a:p>
            <a:pPr marL="701675" lvl="1" indent="-342900"/>
            <a:r>
              <a:rPr lang="en-GB" dirty="0" smtClean="0"/>
              <a:t>Two-phased strategy: simple questionnaire to all, and in-depth interviews with the most promising informants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</a:t>
            </a:r>
            <a:br>
              <a:rPr lang="en-GB" dirty="0" smtClean="0"/>
            </a:br>
            <a:r>
              <a:rPr lang="en-GB" dirty="0" smtClean="0"/>
              <a:t>Off shore wind mills, organisation and legislation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Study to support IA Marine Knowledge 2020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342900" indent="-342900"/>
            <a:r>
              <a:rPr lang="en-GB" dirty="0" smtClean="0"/>
              <a:t>Off shore wind farms</a:t>
            </a:r>
          </a:p>
          <a:p>
            <a:pPr marL="701675" lvl="1" indent="-342900"/>
            <a:r>
              <a:rPr lang="en-GB" dirty="0" smtClean="0"/>
              <a:t>Only planning, building and operation? not </a:t>
            </a:r>
            <a:r>
              <a:rPr lang="en-GB" dirty="0" err="1" smtClean="0"/>
              <a:t>licencing</a:t>
            </a:r>
            <a:r>
              <a:rPr lang="en-GB" dirty="0" smtClean="0"/>
              <a:t>?</a:t>
            </a:r>
          </a:p>
          <a:p>
            <a:pPr marL="701675" lvl="1" indent="-342900"/>
            <a:r>
              <a:rPr lang="en-GB" dirty="0" smtClean="0"/>
              <a:t>Getting access to relevant data can be difficult from 'operators' </a:t>
            </a:r>
          </a:p>
          <a:p>
            <a:pPr marL="701675" lvl="1" indent="-342900"/>
            <a:r>
              <a:rPr lang="en-GB" dirty="0" smtClean="0"/>
              <a:t>We have much experience and will coordinate with info gathering re current practice</a:t>
            </a:r>
          </a:p>
          <a:p>
            <a:pPr marL="701675" lvl="1" indent="-342900"/>
            <a:r>
              <a:rPr lang="en-GB" dirty="0" smtClean="0"/>
              <a:t>Requirements may depend on site specific conditions and MS specific legislation</a:t>
            </a:r>
          </a:p>
          <a:p>
            <a:pPr marL="701675" lvl="1" indent="-342900"/>
            <a:r>
              <a:rPr lang="en-GB" dirty="0" smtClean="0"/>
              <a:t>Interviews – obtain data and feedback to consultant's hypotheses</a:t>
            </a:r>
          </a:p>
          <a:p>
            <a:r>
              <a:rPr lang="en-GB" dirty="0" smtClean="0"/>
              <a:t>Organisation and legislation</a:t>
            </a:r>
          </a:p>
          <a:p>
            <a:pPr lvl="1"/>
            <a:r>
              <a:rPr lang="en-GB" dirty="0" smtClean="0"/>
              <a:t>Detailed initial discussion with DG-MARE </a:t>
            </a:r>
          </a:p>
          <a:p>
            <a:pPr lvl="2"/>
            <a:r>
              <a:rPr lang="en-GB" dirty="0" smtClean="0"/>
              <a:t>delineate and scope according to needs</a:t>
            </a:r>
          </a:p>
          <a:p>
            <a:pPr lvl="2"/>
            <a:r>
              <a:rPr lang="en-GB" dirty="0" smtClean="0"/>
              <a:t>identify possible needs for issues that should be covered in the interviews/questionnaires</a:t>
            </a:r>
          </a:p>
          <a:p>
            <a:pPr marL="342900" indent="-342900"/>
            <a:endParaRPr lang="en-GB" dirty="0" smtClean="0"/>
          </a:p>
          <a:p>
            <a:pPr marL="701675" lvl="1" indent="-34290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Uncertainty and Innovation contribution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 smtClean="0"/>
              <a:t>Will inevitably be quite speculative and hypothetical – 'what if scenarios'</a:t>
            </a:r>
          </a:p>
          <a:p>
            <a:endParaRPr lang="en-GB" dirty="0" smtClean="0"/>
          </a:p>
          <a:p>
            <a:r>
              <a:rPr lang="en-GB" dirty="0" smtClean="0"/>
              <a:t>Literature search not enough – we need an 'innovative and communicative process':</a:t>
            </a:r>
          </a:p>
          <a:p>
            <a:pPr lvl="1"/>
            <a:r>
              <a:rPr lang="en-GB" dirty="0" smtClean="0"/>
              <a:t>Inspiration will be sought through covering these issues during interviews</a:t>
            </a:r>
          </a:p>
          <a:p>
            <a:pPr lvl="1"/>
            <a:r>
              <a:rPr lang="en-GB" dirty="0" smtClean="0"/>
              <a:t>Mini-workshops could be held in </a:t>
            </a:r>
            <a:r>
              <a:rPr lang="en-GB" dirty="0" err="1" smtClean="0"/>
              <a:t>Bruxelles</a:t>
            </a:r>
            <a:r>
              <a:rPr lang="en-GB" dirty="0" smtClean="0"/>
              <a:t> (COM premises) – 4-5 people to discuss for half a day – promising examples could be sought quantified with inputs from relevant invitees</a:t>
            </a:r>
          </a:p>
          <a:p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Study to support IA Marine Knowledge 2020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 smtClean="0"/>
              <a:t>Tight schedule</a:t>
            </a:r>
          </a:p>
          <a:p>
            <a:r>
              <a:rPr lang="en-GB" dirty="0" smtClean="0"/>
              <a:t>Information gathering is substantial and difficult</a:t>
            </a:r>
          </a:p>
          <a:p>
            <a:r>
              <a:rPr lang="en-GB" dirty="0" smtClean="0"/>
              <a:t>Coordinated information gathering across themes</a:t>
            </a:r>
          </a:p>
          <a:p>
            <a:r>
              <a:rPr lang="en-GB" dirty="0" smtClean="0"/>
              <a:t>All themes to be covered more or less simultaneously</a:t>
            </a:r>
          </a:p>
          <a:p>
            <a:endParaRPr lang="en-GB" dirty="0" smtClean="0"/>
          </a:p>
          <a:p>
            <a:r>
              <a:rPr lang="en-GB" dirty="0" smtClean="0"/>
              <a:t>Reluctance from private actors to provide information?</a:t>
            </a:r>
          </a:p>
          <a:p>
            <a:r>
              <a:rPr lang="en-GB" dirty="0" smtClean="0"/>
              <a:t>Lack of time and knowledge in public sector to enable the provision of information</a:t>
            </a:r>
          </a:p>
          <a:p>
            <a:r>
              <a:rPr lang="en-GB" dirty="0" smtClean="0"/>
              <a:t>Benefit exemplification and extrapolation – even hypothetical and speculative assessments must build on some statements/sources to motivate their relevance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gathering is essential to addressing the challenges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 smtClean="0"/>
              <a:t>Much rest on the approach to information gathering:</a:t>
            </a:r>
          </a:p>
          <a:p>
            <a:pPr marL="701675" lvl="1" indent="-342900"/>
            <a:r>
              <a:rPr lang="en-GB" dirty="0" smtClean="0"/>
              <a:t>Simple questionnaire surveys targeted wider groups</a:t>
            </a:r>
          </a:p>
          <a:p>
            <a:pPr marL="701675" lvl="1" indent="-342900"/>
            <a:r>
              <a:rPr lang="en-GB" dirty="0" smtClean="0"/>
              <a:t>In-depth telephone interviews to 1) elaborate more on some issues and 2) obtain a sufficient background understanding to feed into the future extrapolation</a:t>
            </a:r>
          </a:p>
          <a:p>
            <a:pPr marL="701675" lvl="1" indent="-342900"/>
            <a:r>
              <a:rPr lang="en-GB" dirty="0" smtClean="0"/>
              <a:t>Face-to-face interviews to provide answers that are more elaborate, based on concrete examples </a:t>
            </a:r>
          </a:p>
          <a:p>
            <a:pPr marL="701675" lvl="1" indent="-342900"/>
            <a:r>
              <a:rPr lang="en-GB" dirty="0" smtClean="0"/>
              <a:t>Focus group interviews to stimulate joint 'out-of-the-box' thinking in order to e.g. establish cost estimates for MSFD, views on governance issues and reflections on benefits</a:t>
            </a:r>
          </a:p>
          <a:p>
            <a:pPr marL="701675" lvl="1" indent="-342900"/>
            <a:r>
              <a:rPr lang="en-GB" dirty="0" smtClean="0"/>
              <a:t>Expert workshops to provide inspiration and concrete ideas for assessing benefits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would like from today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 smtClean="0"/>
              <a:t>More on the background and purpose</a:t>
            </a:r>
          </a:p>
          <a:p>
            <a:r>
              <a:rPr lang="en-GB" dirty="0" smtClean="0"/>
              <a:t>Comments to our proposal and to this presentation (delineation, purpose of study, importance of information gathering)</a:t>
            </a:r>
          </a:p>
          <a:p>
            <a:r>
              <a:rPr lang="en-GB" dirty="0" smtClean="0"/>
              <a:t>More on progress/difficulties experienced hitherto in work on similar topics (to avoid that we go down the same routes again)</a:t>
            </a:r>
          </a:p>
          <a:p>
            <a:r>
              <a:rPr lang="en-GB" dirty="0" smtClean="0"/>
              <a:t>Contact points</a:t>
            </a:r>
          </a:p>
          <a:p>
            <a:r>
              <a:rPr lang="en-GB" dirty="0" smtClean="0"/>
              <a:t>Ideas for interviewees</a:t>
            </a:r>
          </a:p>
          <a:p>
            <a:r>
              <a:rPr lang="en-GB" dirty="0" smtClean="0"/>
              <a:t>Who should send questionnaires – COM or COWI?</a:t>
            </a:r>
          </a:p>
          <a:p>
            <a:r>
              <a:rPr lang="en-GB" dirty="0" smtClean="0"/>
              <a:t>Views on idea of </a:t>
            </a:r>
            <a:r>
              <a:rPr lang="en-GB" dirty="0" err="1" smtClean="0"/>
              <a:t>workhops</a:t>
            </a:r>
            <a:r>
              <a:rPr lang="en-GB" dirty="0" smtClean="0"/>
              <a:t> on benefits</a:t>
            </a:r>
          </a:p>
          <a:p>
            <a:r>
              <a:rPr lang="en-GB" dirty="0" smtClean="0"/>
              <a:t>Relevant sources in general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Timetble</a:t>
            </a:r>
            <a:r>
              <a:rPr lang="en-GB" dirty="0" smtClean="0"/>
              <a:t> and deliverables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august 2012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Study to support IA of Marine Knowledge 2020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B9EF-527F-4F31-BDA9-861CCA0FE377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5"/>
          </p:nvPr>
        </p:nvGraphicFramePr>
        <p:xfrm>
          <a:off x="419100" y="1460500"/>
          <a:ext cx="8305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583"/>
                <a:gridCol w="4722921"/>
                <a:gridCol w="17292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Deliverables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Inception report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06-sep-2012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progress report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03-okt-2012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Second progress</a:t>
                      </a:r>
                      <a:r>
                        <a:rPr lang="en-GB" baseline="0" dirty="0" smtClean="0"/>
                        <a:t> report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03-nov-2012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Interim report and access database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03-dec-2012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Presentation of 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03-mar-2013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report (8 month)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03-apr-2013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WI MASTER 16:9">
  <a:themeElements>
    <a:clrScheme name="COWI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D0C7BD"/>
      </a:accent2>
      <a:accent3>
        <a:srgbClr val="F04E23"/>
      </a:accent3>
      <a:accent4>
        <a:srgbClr val="B3D455"/>
      </a:accent4>
      <a:accent5>
        <a:srgbClr val="818B96"/>
      </a:accent5>
      <a:accent6>
        <a:srgbClr val="44626A"/>
      </a:accent6>
      <a:hlink>
        <a:srgbClr val="F04E23"/>
      </a:hlink>
      <a:folHlink>
        <a:srgbClr val="B3D45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2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WI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44626A"/>
      </a:accent2>
      <a:accent3>
        <a:srgbClr val="F04E23"/>
      </a:accent3>
      <a:accent4>
        <a:srgbClr val="B3D455"/>
      </a:accent4>
      <a:accent5>
        <a:srgbClr val="818B96"/>
      </a:accent5>
      <a:accent6>
        <a:srgbClr val="D0C7BD"/>
      </a:accent6>
      <a:hlink>
        <a:srgbClr val="F04E23"/>
      </a:hlink>
      <a:folHlink>
        <a:srgbClr val="B3D45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WI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44626A"/>
      </a:accent2>
      <a:accent3>
        <a:srgbClr val="F04E23"/>
      </a:accent3>
      <a:accent4>
        <a:srgbClr val="B3D455"/>
      </a:accent4>
      <a:accent5>
        <a:srgbClr val="818B96"/>
      </a:accent5>
      <a:accent6>
        <a:srgbClr val="D0C7BD"/>
      </a:accent6>
      <a:hlink>
        <a:srgbClr val="F04E23"/>
      </a:hlink>
      <a:folHlink>
        <a:srgbClr val="B3D45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868</Words>
  <Application>Microsoft Office PowerPoint</Application>
  <PresentationFormat>On-screen Show (16:9)</PresentationFormat>
  <Paragraphs>144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COWI MASTER 16:9</vt:lpstr>
      <vt:lpstr>Kick off meeting  </vt:lpstr>
      <vt:lpstr>Understanding – study scope and purpose</vt:lpstr>
      <vt:lpstr>Understanding Practice, MSFD</vt:lpstr>
      <vt:lpstr>Understanding Off shore wind mills, organisation and legislation</vt:lpstr>
      <vt:lpstr>Uncertainty and Innovation contribution</vt:lpstr>
      <vt:lpstr>Challenges</vt:lpstr>
      <vt:lpstr>Information gathering is essential to addressing the challenges</vt:lpstr>
      <vt:lpstr>What we would like from today</vt:lpstr>
      <vt:lpstr>Timetble and deliverables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to support IA of Marine Knowledge 2020</dc:title>
  <dc:subject>Kick-off meeting 23rd August 2012</dc:subject>
  <dc:creator>MSJ</dc:creator>
  <cp:lastModifiedBy>Malene Sand Jespersen</cp:lastModifiedBy>
  <cp:revision>34</cp:revision>
  <dcterms:created xsi:type="dcterms:W3CDTF">2011-11-02T19:47:01Z</dcterms:created>
  <dcterms:modified xsi:type="dcterms:W3CDTF">2012-08-27T08:02:03Z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wiTitle">
    <vt:lpwstr>Study to support IA of Marine Knowledge 2020</vt:lpwstr>
  </property>
  <property fmtid="{D5CDD505-2E9C-101B-9397-08002B2CF9AE}" pid="3" name="CowiSubject">
    <vt:lpwstr>Kick-off meeting 23rd August 2012</vt:lpwstr>
  </property>
  <property fmtid="{D5CDD505-2E9C-101B-9397-08002B2CF9AE}" pid="4" name="Date completed">
    <vt:lpwstr>22 august 2012</vt:lpwstr>
  </property>
  <property fmtid="{D5CDD505-2E9C-101B-9397-08002B2CF9AE}" pid="5" name="CowiAuthor">
    <vt:lpwstr>MSJ</vt:lpwstr>
  </property>
  <property fmtid="{D5CDD505-2E9C-101B-9397-08002B2CF9AE}" pid="6" name="Language">
    <vt:lpwstr>English [UK]</vt:lpwstr>
  </property>
  <property fmtid="{D5CDD505-2E9C-101B-9397-08002B2CF9AE}" pid="7" name="_AdHocReviewCycleID">
    <vt:i4>-1580315330</vt:i4>
  </property>
  <property fmtid="{D5CDD505-2E9C-101B-9397-08002B2CF9AE}" pid="8" name="_NewReviewCycle">
    <vt:lpwstr/>
  </property>
  <property fmtid="{D5CDD505-2E9C-101B-9397-08002B2CF9AE}" pid="9" name="_EmailSubject">
    <vt:lpwstr>præsentation fra torsdag plus underrådgiveraftale</vt:lpwstr>
  </property>
  <property fmtid="{D5CDD505-2E9C-101B-9397-08002B2CF9AE}" pid="10" name="_AuthorEmail">
    <vt:lpwstr>mrje@cowi.com</vt:lpwstr>
  </property>
  <property fmtid="{D5CDD505-2E9C-101B-9397-08002B2CF9AE}" pid="11" name="_AuthorEmailDisplayName">
    <vt:lpwstr>Martin Rune Jensen</vt:lpwstr>
  </property>
</Properties>
</file>