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10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FCE3-BDCF-9848-B07A-804E3015329E}" type="datetimeFigureOut">
              <a:rPr lang="de-DE" smtClean="0"/>
              <a:t>08.06.2011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749AD-B190-DE46-9FE6-ADF871BE629A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537" y="570602"/>
            <a:ext cx="7772400" cy="104221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1. make portal </a:t>
            </a:r>
            <a:r>
              <a:rPr lang="en-GB" sz="3600" dirty="0"/>
              <a:t>more attractive to users 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78337" y="1363796"/>
            <a:ext cx="6400800" cy="5284410"/>
          </a:xfrm>
        </p:spPr>
        <p:txBody>
          <a:bodyPr>
            <a:noAutofit/>
          </a:bodyPr>
          <a:lstStyle/>
          <a:p>
            <a:pPr marL="0" lvl="1" algn="l"/>
            <a:r>
              <a:rPr lang="en-GB" sz="1800" dirty="0" smtClean="0">
                <a:solidFill>
                  <a:schemeClr val="tx1"/>
                </a:solidFill>
              </a:rPr>
              <a:t>a. provide </a:t>
            </a:r>
            <a:r>
              <a:rPr lang="en-GB" sz="1800" b="1" dirty="0">
                <a:solidFill>
                  <a:schemeClr val="tx1"/>
                </a:solidFill>
              </a:rPr>
              <a:t>gridding facilities/</a:t>
            </a:r>
            <a:r>
              <a:rPr lang="en-GB" sz="1800" b="1" dirty="0" err="1">
                <a:solidFill>
                  <a:schemeClr val="tx1"/>
                </a:solidFill>
              </a:rPr>
              <a:t>isoplots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e.g. for abundance/densities (presence data is nice but not useful enough for ecological questions (as mentioned by </a:t>
            </a:r>
            <a:r>
              <a:rPr lang="en-GB" sz="1800" dirty="0" err="1">
                <a:solidFill>
                  <a:schemeClr val="tx1"/>
                </a:solidFill>
              </a:rPr>
              <a:t>hydrography</a:t>
            </a:r>
            <a:r>
              <a:rPr lang="en-GB" sz="1800" dirty="0">
                <a:solidFill>
                  <a:schemeClr val="tx1"/>
                </a:solidFill>
              </a:rPr>
              <a:t> group)</a:t>
            </a:r>
            <a:endParaRPr lang="de-DE" sz="1800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GB" sz="1800" dirty="0" err="1" smtClean="0">
                <a:solidFill>
                  <a:schemeClr val="tx1"/>
                </a:solidFill>
              </a:rPr>
              <a:t>b</a:t>
            </a:r>
            <a:r>
              <a:rPr lang="en-GB" sz="1800" dirty="0" smtClean="0">
                <a:solidFill>
                  <a:schemeClr val="tx1"/>
                </a:solidFill>
              </a:rPr>
              <a:t>. create </a:t>
            </a:r>
            <a:r>
              <a:rPr lang="en-GB" sz="1800" dirty="0">
                <a:solidFill>
                  <a:schemeClr val="tx1"/>
                </a:solidFill>
              </a:rPr>
              <a:t>possibility </a:t>
            </a:r>
            <a:r>
              <a:rPr lang="en-GB" sz="1800" b="1" dirty="0">
                <a:solidFill>
                  <a:schemeClr val="tx1"/>
                </a:solidFill>
              </a:rPr>
              <a:t>to filter data </a:t>
            </a:r>
            <a:r>
              <a:rPr lang="en-GB" sz="1800" dirty="0">
                <a:solidFill>
                  <a:schemeClr val="tx1"/>
                </a:solidFill>
              </a:rPr>
              <a:t>(pre-catalogue):</a:t>
            </a:r>
            <a:endParaRPr lang="de-DE" sz="1800" dirty="0" smtClean="0">
              <a:solidFill>
                <a:schemeClr val="tx1"/>
              </a:solidFill>
            </a:endParaRPr>
          </a:p>
          <a:p>
            <a:pPr lvl="2" algn="l"/>
            <a:r>
              <a:rPr lang="en-GB" sz="1800" dirty="0" err="1" smtClean="0"/>
              <a:t>i</a:t>
            </a:r>
            <a:r>
              <a:rPr lang="en-GB" sz="1800" dirty="0" smtClean="0"/>
              <a:t>. available</a:t>
            </a:r>
            <a:r>
              <a:rPr lang="en-GB" sz="1800" dirty="0"/>
              <a:t>: spatial (Lat Lot depth)</a:t>
            </a:r>
            <a:endParaRPr lang="de-DE" sz="1800" dirty="0" smtClean="0"/>
          </a:p>
          <a:p>
            <a:pPr lvl="2" algn="l"/>
            <a:r>
              <a:rPr lang="en-GB" sz="1800" dirty="0" smtClean="0"/>
              <a:t>ii. available</a:t>
            </a:r>
            <a:r>
              <a:rPr lang="en-GB" sz="1800" dirty="0"/>
              <a:t>: temporal</a:t>
            </a:r>
            <a:endParaRPr lang="de-DE" sz="1800" dirty="0" smtClean="0"/>
          </a:p>
          <a:p>
            <a:pPr lvl="2" algn="l"/>
            <a:r>
              <a:rPr lang="en-GB" sz="1800" dirty="0" smtClean="0"/>
              <a:t>iii. available</a:t>
            </a:r>
            <a:r>
              <a:rPr lang="en-GB" sz="1800" dirty="0"/>
              <a:t>: by </a:t>
            </a:r>
            <a:r>
              <a:rPr lang="en-GB" sz="1800" dirty="0" err="1"/>
              <a:t>taxon</a:t>
            </a:r>
            <a:endParaRPr lang="de-DE" sz="1800" dirty="0" smtClean="0"/>
          </a:p>
          <a:p>
            <a:pPr lvl="2" algn="l"/>
            <a:r>
              <a:rPr lang="en-GB" sz="1800" dirty="0" smtClean="0">
                <a:solidFill>
                  <a:srgbClr val="FF0000"/>
                </a:solidFill>
              </a:rPr>
              <a:t>iv. to </a:t>
            </a:r>
            <a:r>
              <a:rPr lang="en-GB" sz="1800" dirty="0">
                <a:solidFill>
                  <a:srgbClr val="FF0000"/>
                </a:solidFill>
              </a:rPr>
              <a:t>be added: density/abundance</a:t>
            </a:r>
            <a:endParaRPr lang="de-DE" sz="1800" dirty="0" smtClean="0">
              <a:solidFill>
                <a:srgbClr val="FF0000"/>
              </a:solidFill>
            </a:endParaRPr>
          </a:p>
          <a:p>
            <a:pPr lvl="2" algn="l"/>
            <a:r>
              <a:rPr lang="en-GB" sz="1800" dirty="0" err="1" smtClean="0">
                <a:solidFill>
                  <a:srgbClr val="FF0000"/>
                </a:solidFill>
              </a:rPr>
              <a:t>v</a:t>
            </a:r>
            <a:r>
              <a:rPr lang="en-GB" sz="1800" dirty="0" smtClean="0">
                <a:solidFill>
                  <a:srgbClr val="FF0000"/>
                </a:solidFill>
              </a:rPr>
              <a:t>. to </a:t>
            </a:r>
            <a:r>
              <a:rPr lang="en-GB" sz="1800" dirty="0">
                <a:solidFill>
                  <a:srgbClr val="FF0000"/>
                </a:solidFill>
              </a:rPr>
              <a:t>be added: by attribute such as red listed/endangered, invasive, commercially exploited, edible</a:t>
            </a:r>
            <a:r>
              <a:rPr lang="en-GB" sz="1800" dirty="0" smtClean="0">
                <a:solidFill>
                  <a:srgbClr val="FF0000"/>
                </a:solidFill>
              </a:rPr>
              <a:t>, poisonous, </a:t>
            </a:r>
            <a:r>
              <a:rPr lang="en-GB" sz="1800" dirty="0">
                <a:solidFill>
                  <a:srgbClr val="FF0000"/>
                </a:solidFill>
              </a:rPr>
              <a:t>long lived/short lived, benthic/pelagic, coastal/oceanic, intertidal…</a:t>
            </a:r>
            <a:endParaRPr lang="de-DE" sz="1800" dirty="0" smtClean="0">
              <a:solidFill>
                <a:srgbClr val="FF0000"/>
              </a:solidFill>
            </a:endParaRPr>
          </a:p>
          <a:p>
            <a:pPr lvl="2" algn="l"/>
            <a:r>
              <a:rPr lang="en-GB" sz="1800" dirty="0" smtClean="0">
                <a:solidFill>
                  <a:srgbClr val="FF0000"/>
                </a:solidFill>
              </a:rPr>
              <a:t>vi. to </a:t>
            </a:r>
            <a:r>
              <a:rPr lang="en-GB" sz="1800" dirty="0">
                <a:solidFill>
                  <a:srgbClr val="FF0000"/>
                </a:solidFill>
              </a:rPr>
              <a:t>be added: only if other data is available (such as </a:t>
            </a:r>
            <a:r>
              <a:rPr lang="en-GB" sz="1800" dirty="0" err="1">
                <a:solidFill>
                  <a:srgbClr val="FF0000"/>
                </a:solidFill>
              </a:rPr>
              <a:t>hydrography</a:t>
            </a:r>
            <a:r>
              <a:rPr lang="en-GB" sz="1800" dirty="0">
                <a:solidFill>
                  <a:srgbClr val="FF0000"/>
                </a:solidFill>
              </a:rPr>
              <a:t> data from the same station or </a:t>
            </a:r>
            <a:r>
              <a:rPr lang="en-GB" sz="1800" dirty="0" smtClean="0">
                <a:solidFill>
                  <a:srgbClr val="FF0000"/>
                </a:solidFill>
              </a:rPr>
              <a:t>cruise)</a:t>
            </a:r>
            <a:endParaRPr lang="de-DE" sz="1800" dirty="0" smtClean="0">
              <a:solidFill>
                <a:srgbClr val="FF0000"/>
              </a:solidFill>
            </a:endParaRPr>
          </a:p>
          <a:p>
            <a:pPr lvl="2" algn="l"/>
            <a:r>
              <a:rPr lang="en-GB" sz="1800" dirty="0" smtClean="0">
                <a:solidFill>
                  <a:srgbClr val="FF0000"/>
                </a:solidFill>
              </a:rPr>
              <a:t>vii. to be added: by </a:t>
            </a:r>
            <a:r>
              <a:rPr lang="en-GB" sz="1800" dirty="0">
                <a:solidFill>
                  <a:srgbClr val="FF0000"/>
                </a:solidFill>
              </a:rPr>
              <a:t>quality </a:t>
            </a:r>
            <a:r>
              <a:rPr lang="en-GB" sz="1800" dirty="0" smtClean="0">
                <a:solidFill>
                  <a:srgbClr val="FF0000"/>
                </a:solidFill>
              </a:rPr>
              <a:t>flag</a:t>
            </a:r>
            <a:endParaRPr lang="de-DE" sz="1800" dirty="0" smtClean="0">
              <a:solidFill>
                <a:srgbClr val="FF0000"/>
              </a:solidFill>
            </a:endParaRPr>
          </a:p>
          <a:p>
            <a:pPr marL="0" lvl="1" algn="l"/>
            <a:r>
              <a:rPr lang="en-GB" sz="1800" dirty="0" err="1" smtClean="0">
                <a:solidFill>
                  <a:srgbClr val="000000"/>
                </a:solidFill>
              </a:rPr>
              <a:t>c</a:t>
            </a:r>
            <a:r>
              <a:rPr lang="en-GB" sz="1800" dirty="0" smtClean="0">
                <a:solidFill>
                  <a:srgbClr val="000000"/>
                </a:solidFill>
              </a:rPr>
              <a:t>. add </a:t>
            </a:r>
            <a:r>
              <a:rPr lang="en-GB" sz="1800" dirty="0">
                <a:solidFill>
                  <a:srgbClr val="000000"/>
                </a:solidFill>
              </a:rPr>
              <a:t>possibility for </a:t>
            </a:r>
            <a:r>
              <a:rPr lang="en-GB" sz="1800" b="1" dirty="0">
                <a:solidFill>
                  <a:srgbClr val="000000"/>
                </a:solidFill>
              </a:rPr>
              <a:t>user feedback</a:t>
            </a:r>
            <a:r>
              <a:rPr lang="en-GB" sz="1800" dirty="0">
                <a:solidFill>
                  <a:srgbClr val="000000"/>
                </a:solidFill>
              </a:rPr>
              <a:t>, display </a:t>
            </a:r>
            <a:r>
              <a:rPr lang="en-GB" sz="1800" b="1" dirty="0">
                <a:solidFill>
                  <a:srgbClr val="000000"/>
                </a:solidFill>
              </a:rPr>
              <a:t>web access statistics</a:t>
            </a:r>
            <a:r>
              <a:rPr lang="en-GB" sz="1800" dirty="0">
                <a:solidFill>
                  <a:srgbClr val="000000"/>
                </a:solidFill>
              </a:rPr>
              <a:t>, promote “dataset of the month”, most popular queries…</a:t>
            </a:r>
            <a:endParaRPr lang="de-DE" sz="1800" dirty="0">
              <a:solidFill>
                <a:srgbClr val="000000"/>
              </a:solidFill>
            </a:endParaRPr>
          </a:p>
          <a:p>
            <a:pPr algn="l"/>
            <a:endParaRPr lang="de-DE" sz="1800" dirty="0"/>
          </a:p>
        </p:txBody>
      </p:sp>
      <p:sp>
        <p:nvSpPr>
          <p:cNvPr id="4" name="Textfeld 3"/>
          <p:cNvSpPr txBox="1"/>
          <p:nvPr/>
        </p:nvSpPr>
        <p:spPr>
          <a:xfrm>
            <a:off x="5809283" y="6581001"/>
            <a:ext cx="3334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13th MODEG </a:t>
            </a:r>
            <a:r>
              <a:rPr lang="de-DE" sz="1200" dirty="0" err="1" smtClean="0"/>
              <a:t>meeting</a:t>
            </a:r>
            <a:r>
              <a:rPr lang="de-DE" sz="1200" dirty="0" smtClean="0"/>
              <a:t>, 08.06.11: </a:t>
            </a:r>
            <a:r>
              <a:rPr lang="de-DE" sz="1200" dirty="0" err="1" smtClean="0"/>
              <a:t>Biology</a:t>
            </a:r>
            <a:r>
              <a:rPr lang="de-DE" sz="1200" dirty="0" smtClean="0"/>
              <a:t> </a:t>
            </a:r>
            <a:r>
              <a:rPr lang="de-DE" sz="1200" dirty="0" err="1" smtClean="0"/>
              <a:t>subgroup</a:t>
            </a:r>
            <a:endParaRPr lang="de-DE" sz="1200" dirty="0"/>
          </a:p>
        </p:txBody>
      </p:sp>
      <p:pic>
        <p:nvPicPr>
          <p:cNvPr id="5" name="Bild 4" descr="Bildschirmfoto 2011-06-08 um 10.35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067"/>
            <a:ext cx="9144000" cy="76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6597" y="741354"/>
            <a:ext cx="7772400" cy="104221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/>
              <a:t>2. </a:t>
            </a:r>
            <a:r>
              <a:rPr lang="en-GB" sz="3600" dirty="0"/>
              <a:t>link different</a:t>
            </a:r>
            <a:r>
              <a:rPr lang="en-GB" sz="3600" dirty="0" smtClean="0"/>
              <a:t> thematic portals</a:t>
            </a:r>
            <a:endParaRPr lang="de-DE" sz="3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3916" y="1633918"/>
            <a:ext cx="6400800" cy="1012246"/>
          </a:xfrm>
        </p:spPr>
        <p:txBody>
          <a:bodyPr>
            <a:noAutofit/>
          </a:bodyPr>
          <a:lstStyle/>
          <a:p>
            <a:pPr marL="0" lvl="1" algn="l"/>
            <a:r>
              <a:rPr lang="en-GB" sz="1800" dirty="0" smtClean="0">
                <a:solidFill>
                  <a:srgbClr val="000000"/>
                </a:solidFill>
              </a:rPr>
              <a:t>• how do they feed into the European atlas of the sea? </a:t>
            </a:r>
          </a:p>
          <a:p>
            <a:pPr marL="0" lvl="1" algn="l"/>
            <a:r>
              <a:rPr lang="en-GB" sz="1800" dirty="0" smtClean="0">
                <a:solidFill>
                  <a:srgbClr val="000000"/>
                </a:solidFill>
              </a:rPr>
              <a:t>• common </a:t>
            </a:r>
            <a:r>
              <a:rPr lang="en-GB" sz="1800" dirty="0">
                <a:solidFill>
                  <a:srgbClr val="000000"/>
                </a:solidFill>
              </a:rPr>
              <a:t>catalogue number</a:t>
            </a:r>
            <a:r>
              <a:rPr lang="en-GB" sz="1800" dirty="0" smtClean="0">
                <a:solidFill>
                  <a:srgbClr val="000000"/>
                </a:solidFill>
              </a:rPr>
              <a:t> required</a:t>
            </a:r>
            <a:r>
              <a:rPr lang="de-DE" sz="1800" dirty="0" smtClean="0">
                <a:solidFill>
                  <a:srgbClr val="000000"/>
                </a:solidFill>
              </a:rPr>
              <a:t> ?</a:t>
            </a:r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809283" y="6581001"/>
            <a:ext cx="3334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13th MODEG </a:t>
            </a:r>
            <a:r>
              <a:rPr lang="de-DE" sz="1200" dirty="0" err="1" smtClean="0"/>
              <a:t>meeting</a:t>
            </a:r>
            <a:r>
              <a:rPr lang="de-DE" sz="1200" dirty="0" smtClean="0"/>
              <a:t>, 08.06.11: </a:t>
            </a:r>
            <a:r>
              <a:rPr lang="de-DE" sz="1200" dirty="0" err="1" smtClean="0"/>
              <a:t>Biology</a:t>
            </a:r>
            <a:r>
              <a:rPr lang="de-DE" sz="1200" dirty="0" smtClean="0"/>
              <a:t> </a:t>
            </a:r>
            <a:r>
              <a:rPr lang="de-DE" sz="1200" dirty="0" err="1" smtClean="0"/>
              <a:t>subgroup</a:t>
            </a:r>
            <a:endParaRPr lang="de-DE" sz="12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63343" y="2338468"/>
            <a:ext cx="7772400" cy="1042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</a:t>
            </a:r>
            <a:r>
              <a:rPr lang="en-GB" sz="3600" dirty="0"/>
              <a:t>how to ensure continuity on the fringes of the area in question </a:t>
            </a:r>
            <a:endParaRPr kumimoji="0" lang="de-DE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1100662" y="3424274"/>
            <a:ext cx="6400800" cy="1012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 specifically</a:t>
            </a:r>
            <a:r>
              <a:rPr kumimoji="0" lang="en-GB" sz="18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important for </a:t>
            </a:r>
            <a:r>
              <a:rPr lang="en-GB" dirty="0" smtClean="0">
                <a:solidFill>
                  <a:srgbClr val="000000"/>
                </a:solidFill>
              </a:rPr>
              <a:t>ecology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Bild 6" descr="Bildschirmfoto 2011-06-08 um 10.35.3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067"/>
            <a:ext cx="9144000" cy="768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Macintosh PowerPoint</Application>
  <PresentationFormat>Bildschirmpräsentation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1. make portal more attractive to users </vt:lpstr>
      <vt:lpstr>2. link different thematic portals</vt:lpstr>
    </vt:vector>
  </TitlesOfParts>
  <Company>Inst Ostseefischerei Rostock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make portal more attractive to users </dc:title>
  <dc:creator>Christopher Zimmermann</dc:creator>
  <cp:lastModifiedBy>Christopher Zimmermann</cp:lastModifiedBy>
  <cp:revision>4</cp:revision>
  <dcterms:created xsi:type="dcterms:W3CDTF">2011-06-08T08:12:52Z</dcterms:created>
  <dcterms:modified xsi:type="dcterms:W3CDTF">2011-06-08T08:39:17Z</dcterms:modified>
</cp:coreProperties>
</file>