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22"/>
  </p:notesMasterIdLst>
  <p:handoutMasterIdLst>
    <p:handoutMasterId r:id="rId23"/>
  </p:handoutMasterIdLst>
  <p:sldIdLst>
    <p:sldId id="269" r:id="rId5"/>
    <p:sldId id="569" r:id="rId6"/>
    <p:sldId id="551" r:id="rId7"/>
    <p:sldId id="550" r:id="rId8"/>
    <p:sldId id="636" r:id="rId9"/>
    <p:sldId id="635" r:id="rId10"/>
    <p:sldId id="607" r:id="rId11"/>
    <p:sldId id="570" r:id="rId12"/>
    <p:sldId id="304" r:id="rId13"/>
    <p:sldId id="303" r:id="rId14"/>
    <p:sldId id="302" r:id="rId15"/>
    <p:sldId id="299" r:id="rId16"/>
    <p:sldId id="301" r:id="rId17"/>
    <p:sldId id="298" r:id="rId18"/>
    <p:sldId id="300" r:id="rId19"/>
    <p:sldId id="606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7CDED4D-63C2-47D9-A1FE-4F6691FA1396}">
          <p14:sldIdLst>
            <p14:sldId id="269"/>
          </p14:sldIdLst>
        </p14:section>
        <p14:section name="Introduction" id="{7B7913FA-2C82-4CC0-8129-E05B2A911D21}">
          <p14:sldIdLst>
            <p14:sldId id="569"/>
          </p14:sldIdLst>
        </p14:section>
        <p14:section name="Ambition" id="{54B6B277-60A8-4D38-83B3-AF5D39E255D6}">
          <p14:sldIdLst>
            <p14:sldId id="551"/>
            <p14:sldId id="550"/>
            <p14:sldId id="636"/>
            <p14:sldId id="635"/>
            <p14:sldId id="607"/>
            <p14:sldId id="570"/>
          </p14:sldIdLst>
        </p14:section>
        <p14:section name="Project slides" id="{4A04A373-DF9C-4C63-AD13-F599E1301C4B}">
          <p14:sldIdLst>
            <p14:sldId id="304"/>
            <p14:sldId id="303"/>
            <p14:sldId id="302"/>
            <p14:sldId id="299"/>
            <p14:sldId id="301"/>
            <p14:sldId id="298"/>
            <p14:sldId id="300"/>
          </p14:sldIdLst>
        </p14:section>
        <p14:section name="Wrap-up" id="{F5F3D025-15A3-4C9A-B038-334DC477A7B6}">
          <p14:sldIdLst>
            <p14:sldId id="606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73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DCDD"/>
    <a:srgbClr val="D4DEE3"/>
    <a:srgbClr val="8EC6C5"/>
    <a:srgbClr val="36A663"/>
    <a:srgbClr val="2877B9"/>
    <a:srgbClr val="0C2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07B16-69A9-4FCB-B27E-5558CA304546}" v="1" dt="2022-10-03T15:16:58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1" autoAdjust="0"/>
    <p:restoredTop sz="69213" autoAdjust="0"/>
  </p:normalViewPr>
  <p:slideViewPr>
    <p:cSldViewPr snapToGrid="0" snapToObjects="1">
      <p:cViewPr varScale="1">
        <p:scale>
          <a:sx n="104" d="100"/>
          <a:sy n="104" d="100"/>
        </p:scale>
        <p:origin x="1422" y="96"/>
      </p:cViewPr>
      <p:guideLst>
        <p:guide orient="horz" pos="1173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urst (WES)" userId="de31d7d9-9f99-4f3a-b09f-9fc443983b96" providerId="ADAL" clId="{65507B16-69A9-4FCB-B27E-5558CA304546}"/>
    <pc:docChg chg="custSel delSld modSld modSection">
      <pc:chgData name="Tim Hurst (WES)" userId="de31d7d9-9f99-4f3a-b09f-9fc443983b96" providerId="ADAL" clId="{65507B16-69A9-4FCB-B27E-5558CA304546}" dt="2022-10-03T15:03:54.875" v="11" actId="47"/>
      <pc:docMkLst>
        <pc:docMk/>
      </pc:docMkLst>
      <pc:sldChg chg="modNotesTx">
        <pc:chgData name="Tim Hurst (WES)" userId="de31d7d9-9f99-4f3a-b09f-9fc443983b96" providerId="ADAL" clId="{65507B16-69A9-4FCB-B27E-5558CA304546}" dt="2022-10-03T15:03:29.271" v="3" actId="6549"/>
        <pc:sldMkLst>
          <pc:docMk/>
          <pc:sldMk cId="3550833140" sldId="550"/>
        </pc:sldMkLst>
      </pc:sldChg>
      <pc:sldChg chg="modNotesTx">
        <pc:chgData name="Tim Hurst (WES)" userId="de31d7d9-9f99-4f3a-b09f-9fc443983b96" providerId="ADAL" clId="{65507B16-69A9-4FCB-B27E-5558CA304546}" dt="2022-10-03T15:03:19.491" v="2" actId="6549"/>
        <pc:sldMkLst>
          <pc:docMk/>
          <pc:sldMk cId="963339630" sldId="551"/>
        </pc:sldMkLst>
      </pc:sldChg>
      <pc:sldChg chg="modNotesTx">
        <pc:chgData name="Tim Hurst (WES)" userId="de31d7d9-9f99-4f3a-b09f-9fc443983b96" providerId="ADAL" clId="{65507B16-69A9-4FCB-B27E-5558CA304546}" dt="2022-10-03T15:03:12.510" v="1" actId="6549"/>
        <pc:sldMkLst>
          <pc:docMk/>
          <pc:sldMk cId="1903598185" sldId="569"/>
        </pc:sldMkLst>
      </pc:sldChg>
      <pc:sldChg chg="modNotesTx">
        <pc:chgData name="Tim Hurst (WES)" userId="de31d7d9-9f99-4f3a-b09f-9fc443983b96" providerId="ADAL" clId="{65507B16-69A9-4FCB-B27E-5558CA304546}" dt="2022-10-03T15:03:47.057" v="9" actId="6549"/>
        <pc:sldMkLst>
          <pc:docMk/>
          <pc:sldMk cId="1878372060" sldId="570"/>
        </pc:sldMkLst>
      </pc:sldChg>
      <pc:sldChg chg="replTag delTag">
        <pc:chgData name="Tim Hurst (WES)" userId="de31d7d9-9f99-4f3a-b09f-9fc443983b96" providerId="ADAL" clId="{65507B16-69A9-4FCB-B27E-5558CA304546}" dt="2022-10-03T15:03:39.173" v="8"/>
        <pc:sldMkLst>
          <pc:docMk/>
          <pc:sldMk cId="1455204921" sldId="607"/>
        </pc:sldMkLst>
      </pc:sldChg>
      <pc:sldChg chg="del modNotesTx">
        <pc:chgData name="Tim Hurst (WES)" userId="de31d7d9-9f99-4f3a-b09f-9fc443983b96" providerId="ADAL" clId="{65507B16-69A9-4FCB-B27E-5558CA304546}" dt="2022-10-03T15:03:54.875" v="11" actId="47"/>
        <pc:sldMkLst>
          <pc:docMk/>
          <pc:sldMk cId="234754259" sldId="633"/>
        </pc:sldMkLst>
      </pc:sldChg>
      <pc:sldChg chg="modNotesTx">
        <pc:chgData name="Tim Hurst (WES)" userId="de31d7d9-9f99-4f3a-b09f-9fc443983b96" providerId="ADAL" clId="{65507B16-69A9-4FCB-B27E-5558CA304546}" dt="2022-10-03T15:03:33.014" v="4" actId="6549"/>
        <pc:sldMkLst>
          <pc:docMk/>
          <pc:sldMk cId="2754214629" sldId="6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2B4B-88FD-E947-B301-725CF569F482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9D159-DCAD-9940-84D8-D85A0A51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3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/>
              </a:defRPr>
            </a:lvl1pPr>
          </a:lstStyle>
          <a:p>
            <a:fld id="{1544FEF5-861C-8F4A-84F3-580B8E7EA09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/>
              </a:defRPr>
            </a:lvl1pPr>
          </a:lstStyle>
          <a:p>
            <a:fld id="{3B000A16-5B04-D846-A62F-3E5F09FD0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30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Little background to the project</a:t>
            </a:r>
          </a:p>
          <a:p>
            <a:r>
              <a:rPr lang="en-GB" dirty="0"/>
              <a:t>A little on the ambition for the project</a:t>
            </a:r>
          </a:p>
          <a:p>
            <a:r>
              <a:rPr lang="en-GB" dirty="0"/>
              <a:t>A little on what’s happening now</a:t>
            </a:r>
          </a:p>
          <a:p>
            <a:r>
              <a:rPr lang="en-GB" dirty="0"/>
              <a:t>A glimpse of the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0A16-5B04-D846-A62F-3E5F09FD00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5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0A16-5B04-D846-A62F-3E5F09FD005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42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0A16-5B04-D846-A62F-3E5F09FD005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6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817D5-1B69-47F9-A844-1EBD658FE0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1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817D5-1B69-47F9-A844-1EBD658FE0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7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817D5-1B69-47F9-A844-1EBD658FE0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8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8345-2E1D-445B-BBE2-77E730CBDD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0A16-5B04-D846-A62F-3E5F09FD00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ABA7A-D2A7-45D6-939F-38AB6C0AEC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5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0A16-5B04-D846-A62F-3E5F09FD00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7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00A16-5B04-D846-A62F-3E5F09FD00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4730"/>
            <a:ext cx="9137652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589322"/>
            <a:ext cx="9144000" cy="5541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61" y="1790216"/>
            <a:ext cx="1271016" cy="966978"/>
          </a:xfrm>
          <a:prstGeom prst="rect">
            <a:avLst/>
          </a:prstGeom>
        </p:spPr>
      </p:pic>
      <p:pic>
        <p:nvPicPr>
          <p:cNvPr id="4" name="Picture 3" descr="169-cove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4681419"/>
            <a:ext cx="9144000" cy="4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our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360" y="439356"/>
            <a:ext cx="3640173" cy="35337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65355" y="1364234"/>
            <a:ext cx="8013290" cy="67596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565355" y="805253"/>
            <a:ext cx="8013290" cy="54668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280696" y="2125804"/>
            <a:ext cx="2593988" cy="2173122"/>
          </a:xfrm>
          <a:prstGeom prst="rect">
            <a:avLst/>
          </a:prstGeom>
          <a:solidFill>
            <a:srgbClr val="B7DC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992026" y="2125804"/>
            <a:ext cx="2586627" cy="2173122"/>
          </a:xfrm>
          <a:prstGeom prst="rect">
            <a:avLst/>
          </a:prstGeom>
          <a:solidFill>
            <a:srgbClr val="D4DE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565354" y="2125804"/>
            <a:ext cx="2593988" cy="2173122"/>
          </a:xfrm>
          <a:prstGeom prst="rect">
            <a:avLst/>
          </a:prstGeom>
          <a:solidFill>
            <a:srgbClr val="2877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750529" y="2260119"/>
            <a:ext cx="2240116" cy="188786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4"/>
          </p:nvPr>
        </p:nvSpPr>
        <p:spPr>
          <a:xfrm>
            <a:off x="3459316" y="2260119"/>
            <a:ext cx="2240116" cy="188786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5"/>
          </p:nvPr>
        </p:nvSpPr>
        <p:spPr>
          <a:xfrm>
            <a:off x="6163187" y="2260119"/>
            <a:ext cx="2240116" cy="188786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2877B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6BD071-FC07-4D7C-9159-AD1E20147D4F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641D8C-6FFC-4381-91A9-91BE8AEB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8BF689-3A01-465B-B71E-0D18F003DF29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360" y="439356"/>
            <a:ext cx="3640173" cy="35337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65355" y="1435705"/>
            <a:ext cx="2400710" cy="28560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565355" y="1087691"/>
            <a:ext cx="2400710" cy="34800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7936" y="1443271"/>
            <a:ext cx="2400710" cy="28560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3372465" y="1443271"/>
            <a:ext cx="2400710" cy="28560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5"/>
          </p:nvPr>
        </p:nvSpPr>
        <p:spPr>
          <a:xfrm>
            <a:off x="3372465" y="1087691"/>
            <a:ext cx="2400710" cy="34800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6177936" y="1087691"/>
            <a:ext cx="2400710" cy="34800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70904" y="1087697"/>
            <a:ext cx="0" cy="3204089"/>
          </a:xfrm>
          <a:prstGeom prst="line">
            <a:avLst/>
          </a:prstGeom>
          <a:ln>
            <a:solidFill>
              <a:srgbClr val="36A6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978014" y="1087697"/>
            <a:ext cx="0" cy="3204089"/>
          </a:xfrm>
          <a:prstGeom prst="line">
            <a:avLst/>
          </a:prstGeom>
          <a:ln>
            <a:solidFill>
              <a:srgbClr val="36A6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EB8C4D-F0A4-4198-ABD6-2DBC122F36D3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AE7260-8642-4FDE-9EDF-45E61F3B0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FEAA5B-4BB3-4B05-B464-CA65D3AA03CE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03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24CB07-7E3F-42B9-ADFF-1F3D52E94B5A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57801C-AC5F-41BE-B35D-B132D3AE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C6454C-7890-4DE7-88CA-2423CC2847C7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80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table or object with brief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6C2C2B-9A36-4A3D-A98F-0D5F3584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32585" y="424017"/>
            <a:ext cx="2308857" cy="3853862"/>
          </a:xfrm>
          <a:prstGeom prst="rect">
            <a:avLst/>
          </a:prstGeom>
          <a:solidFill>
            <a:srgbClr val="B7DC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309" y="768607"/>
            <a:ext cx="1679395" cy="7666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02231B-AFB1-4E6B-8BE1-33A2972ADF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2909" y="1535302"/>
            <a:ext cx="1679395" cy="2438441"/>
          </a:xfrm>
        </p:spPr>
        <p:txBody>
          <a:bodyPr>
            <a:normAutofit/>
          </a:bodyPr>
          <a:lstStyle>
            <a:lvl1pPr marL="0" indent="0" algn="just">
              <a:buNone/>
              <a:defRPr sz="825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AA0190-E436-4900-A465-EFF98BAFF1F0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BF0C37-ACBC-4725-9791-16DE7903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786E15-15C6-4DBD-A17E-1383279276E6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05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/ tabl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A1AD1-7129-4952-A9BC-D4BDDC754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46330" y="4231462"/>
            <a:ext cx="7962880" cy="323099"/>
          </a:xfrm>
        </p:spPr>
        <p:txBody>
          <a:bodyPr>
            <a:normAutofit/>
          </a:bodyPr>
          <a:lstStyle>
            <a:lvl1pPr marL="0" indent="0" algn="just">
              <a:buNone/>
              <a:defRPr sz="825">
                <a:solidFill>
                  <a:srgbClr val="0C203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EF95780-A52D-40E0-BC9B-402925EB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881" y="301399"/>
            <a:ext cx="8015779" cy="3230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DAC248-43EF-469E-917B-C552D809A935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711564-B0F6-4EF3-93E1-CC488B021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3E1F8-51D4-4D08-8E6C-5BA16A6E47CE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54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BE5DC2E-F4DD-8442-BB99-942099A4A61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5143500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2217C-8389-5C49-B5C1-5FEB93044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2645" y="1760578"/>
            <a:ext cx="5661660" cy="1614962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FFFFFF"/>
                </a:solidFill>
                <a:latin typeface="Open Sans"/>
              </a:defRPr>
            </a:lvl1pPr>
          </a:lstStyle>
          <a:p>
            <a:r>
              <a:rPr lang="en-US" dirty="0"/>
              <a:t>Click to edit photo title</a:t>
            </a:r>
          </a:p>
        </p:txBody>
      </p:sp>
    </p:spTree>
    <p:extLst>
      <p:ext uri="{BB962C8B-B14F-4D97-AF65-F5344CB8AC3E}">
        <p14:creationId xmlns:p14="http://schemas.microsoft.com/office/powerpoint/2010/main" val="406011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t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7653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675783" y="2391898"/>
            <a:ext cx="3288346" cy="1748271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08365"/>
            <a:ext cx="9144000" cy="5452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745614" y="2379837"/>
            <a:ext cx="3640172" cy="1990802"/>
          </a:xfrm>
        </p:spPr>
        <p:txBody>
          <a:bodyPr>
            <a:norm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570" y="513723"/>
            <a:ext cx="1271016" cy="9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4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ll table or object with brief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A0412D-3197-46DA-A242-6D864A22F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32585" y="424017"/>
            <a:ext cx="2308857" cy="3853862"/>
          </a:xfrm>
          <a:prstGeom prst="rect">
            <a:avLst/>
          </a:prstGeom>
          <a:solidFill>
            <a:srgbClr val="B7DC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309" y="768607"/>
            <a:ext cx="1679395" cy="76669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02231B-AFB1-4E6B-8BE1-33A2972ADF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2909" y="1535302"/>
            <a:ext cx="1679395" cy="2438441"/>
          </a:xfrm>
        </p:spPr>
        <p:txBody>
          <a:bodyPr>
            <a:normAutofit/>
          </a:bodyPr>
          <a:lstStyle>
            <a:lvl1pPr marL="0" indent="0" algn="just">
              <a:buNone/>
              <a:defRPr sz="825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F54403-0236-4B19-8229-21BD6C362B05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DD7111-667B-40E6-BCFB-D6ACDD486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47B8B9-4935-46AA-9AAF-5E595609AD15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20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stpage.jpg">
            <a:extLst>
              <a:ext uri="{FF2B5EF4-FFF2-40B4-BE49-F238E27FC236}">
                <a16:creationId xmlns:a16="http://schemas.microsoft.com/office/drawing/2014/main" id="{95EF3A23-0EAC-4704-AA6B-702C90B47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7653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84E37-9B47-4811-B322-9F70E929A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570" y="513723"/>
            <a:ext cx="1271016" cy="96697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2665324"/>
            <a:ext cx="9144000" cy="1748271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08360"/>
            <a:ext cx="9144000" cy="5452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6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42762" y="433249"/>
            <a:ext cx="4133273" cy="3844634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360" y="439356"/>
            <a:ext cx="3640173" cy="3533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65355" y="792960"/>
            <a:ext cx="3640172" cy="348492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DD56DA-CE75-49FC-B660-1B7C2C1053C3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55AABF-3D2C-4AC4-A0BF-6248A63E5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6C662B-DAC5-484C-8335-7EC31D47B7B3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9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65355" y="424021"/>
            <a:ext cx="8013290" cy="3853862"/>
          </a:xfrm>
          <a:prstGeom prst="rect">
            <a:avLst/>
          </a:prstGeom>
          <a:solidFill>
            <a:srgbClr val="D4DE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406" y="1502469"/>
            <a:ext cx="6522065" cy="35337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1286399" y="1856069"/>
            <a:ext cx="6522064" cy="14868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0C203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93B6CD-8196-408D-A87D-2BB9F02961F1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5B2D38-5AC2-4152-8A7C-CB92C2DC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6D1C52-637A-4D21-925E-26418BBDF1E9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4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5363" y="439585"/>
            <a:ext cx="3973871" cy="3844634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39231" y="424021"/>
            <a:ext cx="4039417" cy="38538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3295" y="606579"/>
            <a:ext cx="3513161" cy="7038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803293" y="1310474"/>
            <a:ext cx="3513160" cy="277606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F39A33-1A01-43AF-A3F1-A58C9AFD8D9D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035F14-D023-4A53-8627-4DF4EA88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BF4AF7-C00E-4EF6-AF42-717DB652209F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42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ext 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662167" y="439585"/>
            <a:ext cx="3973871" cy="3844634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22750" y="430357"/>
            <a:ext cx="4039417" cy="3853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629" y="606576"/>
            <a:ext cx="3513161" cy="7038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837627" y="1310471"/>
            <a:ext cx="3513160" cy="277606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5A325D-FA1C-40B6-AE1C-56AAE6DC06C8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AFDB37-C2E1-4F89-9957-473B4DD0F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BC9314-07FE-4CDB-962B-F2AF14BD73EB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63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539228" y="424021"/>
            <a:ext cx="4039416" cy="3853862"/>
          </a:xfrm>
          <a:prstGeom prst="rect">
            <a:avLst/>
          </a:prstGeom>
          <a:solidFill>
            <a:srgbClr val="B7DC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803293" y="1310474"/>
            <a:ext cx="3513160" cy="216154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0C203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65355" y="424021"/>
            <a:ext cx="3973872" cy="3853862"/>
          </a:xfrm>
          <a:prstGeom prst="rect">
            <a:avLst/>
          </a:prstGeom>
          <a:solidFill>
            <a:srgbClr val="2877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25" y="1989239"/>
            <a:ext cx="3513161" cy="128613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5CE524-7FC6-405F-ADD0-98B94F54ADCF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3BBB52-0355-4248-AB72-132E37F1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17B76D-DE07-4028-8BBF-D266DBF10132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36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,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5355" y="439586"/>
            <a:ext cx="8013290" cy="1901725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362" y="2488683"/>
            <a:ext cx="8013289" cy="29367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65362" y="2785595"/>
            <a:ext cx="8013289" cy="149228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170AA4-4F08-4107-A9C3-924374908953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37B264-7282-4073-BF9F-87833D56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0C3A1F-2A02-4E05-9840-F47D6C0894C0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77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fo, image and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45380" y="439354"/>
            <a:ext cx="4133273" cy="2196922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042155-E366-D54C-9DDC-333BBF8D8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360" y="439356"/>
            <a:ext cx="3640173" cy="3533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2877B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65355" y="1640763"/>
            <a:ext cx="3640172" cy="265202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565355" y="805251"/>
            <a:ext cx="3640172" cy="82936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45380" y="2667003"/>
            <a:ext cx="2048387" cy="1625780"/>
          </a:xfrm>
          <a:prstGeom prst="rect">
            <a:avLst/>
          </a:prstGeom>
          <a:solidFill>
            <a:srgbClr val="2877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30264" y="2667007"/>
            <a:ext cx="2048387" cy="1625779"/>
          </a:xfrm>
          <a:prstGeom prst="rect">
            <a:avLst/>
          </a:prstGeom>
          <a:solidFill>
            <a:srgbClr val="8EC6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609690" y="2794750"/>
            <a:ext cx="1715730" cy="1371674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6703961" y="2794750"/>
            <a:ext cx="1715730" cy="1371674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6B567-1CDB-483B-9DD5-0E1C6BBA084E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778370-BEA3-4C48-AD31-9B5755B06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9A394A-02BD-403D-BBC0-24DA24992819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43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79"/>
            <a:ext cx="9142412" cy="51461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37418" y="608374"/>
            <a:ext cx="1950066" cy="1462549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65355" y="2616494"/>
            <a:ext cx="2253226" cy="167628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3449856" y="2636273"/>
            <a:ext cx="2253226" cy="167628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6"/>
          </p:nvPr>
        </p:nvSpPr>
        <p:spPr>
          <a:xfrm>
            <a:off x="6325418" y="2636273"/>
            <a:ext cx="2253226" cy="167628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2"/>
          </p:nvPr>
        </p:nvSpPr>
        <p:spPr>
          <a:xfrm>
            <a:off x="3449856" y="2288261"/>
            <a:ext cx="2253226" cy="348009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2877B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9"/>
          </p:nvPr>
        </p:nvSpPr>
        <p:spPr>
          <a:xfrm>
            <a:off x="6325418" y="2268485"/>
            <a:ext cx="2253226" cy="348009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2877B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0"/>
          </p:nvPr>
        </p:nvSpPr>
        <p:spPr>
          <a:xfrm>
            <a:off x="565361" y="2268485"/>
            <a:ext cx="2253227" cy="348009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2877B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3593689" y="608374"/>
            <a:ext cx="1950066" cy="1462549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A542813-8245-C44C-B350-89BA434D366C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469624" y="608374"/>
            <a:ext cx="1950066" cy="1462549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906EB0-1A08-4C8F-AA9B-55C95D62FAA0}"/>
              </a:ext>
            </a:extLst>
          </p:cNvPr>
          <p:cNvGrpSpPr/>
          <p:nvPr userDrawn="1"/>
        </p:nvGrpSpPr>
        <p:grpSpPr>
          <a:xfrm>
            <a:off x="4032000" y="4752000"/>
            <a:ext cx="2915099" cy="288001"/>
            <a:chOff x="4323035" y="5808220"/>
            <a:chExt cx="2219880" cy="384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D4E9CF-3582-4987-B50D-FB1D561A5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035" y="5808221"/>
              <a:ext cx="328973" cy="38399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679233-128B-41D0-8AF9-38B2832F942E}"/>
                </a:ext>
              </a:extLst>
            </p:cNvPr>
            <p:cNvSpPr/>
            <p:nvPr/>
          </p:nvSpPr>
          <p:spPr>
            <a:xfrm>
              <a:off x="4623907" y="5808220"/>
              <a:ext cx="1919008" cy="383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This project has received funding from the European Union’s Horizon 2020 research and innovation </a:t>
              </a:r>
              <a:r>
                <a:rPr lang="en-US" sz="600" dirty="0" err="1"/>
                <a:t>programme</a:t>
              </a:r>
              <a:r>
                <a:rPr lang="en-US" sz="600" dirty="0"/>
                <a:t> under grant agreement No 883751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71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74B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13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Level one bullet point</a:t>
            </a:r>
          </a:p>
          <a:p>
            <a:pPr marL="527050" marR="0" lvl="1" indent="-1714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6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13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Level two bullet point</a:t>
            </a:r>
          </a:p>
          <a:p>
            <a:pPr marL="708025" marR="0" lvl="2" indent="-17145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C7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213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Level three bullet point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2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1" r:id="rId2"/>
    <p:sldLayoutId id="2147483699" r:id="rId3"/>
    <p:sldLayoutId id="2147483695" r:id="rId4"/>
    <p:sldLayoutId id="2147483701" r:id="rId5"/>
    <p:sldLayoutId id="2147483697" r:id="rId6"/>
    <p:sldLayoutId id="2147483696" r:id="rId7"/>
    <p:sldLayoutId id="2147483692" r:id="rId8"/>
    <p:sldLayoutId id="2147483698" r:id="rId9"/>
    <p:sldLayoutId id="2147483694" r:id="rId10"/>
    <p:sldLayoutId id="2147483693" r:id="rId11"/>
    <p:sldLayoutId id="2147483678" r:id="rId12"/>
    <p:sldLayoutId id="2147483709" r:id="rId13"/>
    <p:sldLayoutId id="2147483710" r:id="rId14"/>
    <p:sldLayoutId id="2147483686" r:id="rId15"/>
    <p:sldLayoutId id="2147483700" r:id="rId16"/>
    <p:sldLayoutId id="2147483726" r:id="rId17"/>
    <p:sldLayoutId id="2147483735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Open Sans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tiff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tif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7.png"/><Relationship Id="rId7" Type="http://schemas.openxmlformats.org/officeDocument/2006/relationships/image" Target="../media/image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0.jpe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slideLayout" Target="../slideLayouts/slideLayout12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notesSlide" Target="../notesSlides/notesSlide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18B2032-0155-4CF0-8ADE-FAFE2B3A0A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" y="170180"/>
            <a:ext cx="9144000" cy="716279"/>
          </a:xfrm>
          <a:solidFill>
            <a:srgbClr val="8EC6C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EuropeWave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365B3-4C0C-44DA-ABCE-251DC49708FC}"/>
              </a:ext>
            </a:extLst>
          </p:cNvPr>
          <p:cNvSpPr/>
          <p:nvPr/>
        </p:nvSpPr>
        <p:spPr>
          <a:xfrm>
            <a:off x="1" y="3690257"/>
            <a:ext cx="9144000" cy="924923"/>
          </a:xfrm>
          <a:prstGeom prst="rect">
            <a:avLst/>
          </a:prstGeom>
          <a:solidFill>
            <a:schemeClr val="accent6">
              <a:lumMod val="110000"/>
              <a:satMod val="105000"/>
              <a:tint val="67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EMFF Workshop on Offshore Renewable Energy 2022</a:t>
            </a:r>
            <a:br>
              <a:rPr lang="en-GB" dirty="0"/>
            </a:br>
            <a:r>
              <a:rPr lang="en-GB" dirty="0"/>
              <a:t>October 4 2022</a:t>
            </a:r>
          </a:p>
        </p:txBody>
      </p:sp>
    </p:spTree>
    <p:extLst>
      <p:ext uri="{BB962C8B-B14F-4D97-AF65-F5344CB8AC3E}">
        <p14:creationId xmlns:p14="http://schemas.microsoft.com/office/powerpoint/2010/main" val="104873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99" y="360000"/>
            <a:ext cx="6732152" cy="353374"/>
          </a:xfrm>
        </p:spPr>
        <p:txBody>
          <a:bodyPr>
            <a:normAutofit/>
          </a:bodyPr>
          <a:lstStyle/>
          <a:p>
            <a:r>
              <a:rPr lang="en-US" dirty="0" err="1"/>
              <a:t>Arrecife</a:t>
            </a:r>
            <a:r>
              <a:rPr lang="en-US" dirty="0"/>
              <a:t> Energy Systems: Trimaran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7B3E0-2438-4BAE-A2C1-DBE876A5BE29}"/>
              </a:ext>
            </a:extLst>
          </p:cNvPr>
          <p:cNvSpPr txBox="1">
            <a:spLocks/>
          </p:cNvSpPr>
          <p:nvPr/>
        </p:nvSpPr>
        <p:spPr>
          <a:xfrm>
            <a:off x="231469" y="850560"/>
            <a:ext cx="180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Consortium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B76E7-B886-4BB5-9A8D-DF1F1755FDA8}"/>
              </a:ext>
            </a:extLst>
          </p:cNvPr>
          <p:cNvSpPr txBox="1">
            <a:spLocks/>
          </p:cNvSpPr>
          <p:nvPr/>
        </p:nvSpPr>
        <p:spPr>
          <a:xfrm>
            <a:off x="231469" y="2160000"/>
            <a:ext cx="234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Subcontractors (Phase 1)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9AD58F-BBA9-49CF-B165-5A26E4B21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240000"/>
            <a:ext cx="1090824" cy="417227"/>
          </a:xfrm>
          <a:prstGeom prst="rect">
            <a:avLst/>
          </a:prstGeo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7F5CE72-A4BA-4564-8DE3-C8C9910BF7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197315"/>
            <a:ext cx="1757105" cy="828210"/>
          </a:xfrm>
          <a:prstGeom prst="rect">
            <a:avLst/>
          </a:prstGeom>
        </p:spPr>
      </p:pic>
      <p:pic>
        <p:nvPicPr>
          <p:cNvPr id="13" name="Imagen 15">
            <a:extLst>
              <a:ext uri="{FF2B5EF4-FFF2-40B4-BE49-F238E27FC236}">
                <a16:creationId xmlns:a16="http://schemas.microsoft.com/office/drawing/2014/main" id="{98CD28AB-E648-4540-A2CB-486437D0C4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717" y="1251420"/>
            <a:ext cx="1440000" cy="720000"/>
          </a:xfrm>
          <a:prstGeom prst="rect">
            <a:avLst/>
          </a:prstGeom>
        </p:spPr>
      </p:pic>
      <p:pic>
        <p:nvPicPr>
          <p:cNvPr id="6146" name="Picture 2" descr="iEXCE | Especialistas en calderería fina y transformado de chapa">
            <a:extLst>
              <a:ext uri="{FF2B5EF4-FFF2-40B4-BE49-F238E27FC236}">
                <a16:creationId xmlns:a16="http://schemas.microsoft.com/office/drawing/2014/main" id="{15735249-A6CD-489B-819D-B1E5DD28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2592000"/>
            <a:ext cx="164249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9">
            <a:extLst>
              <a:ext uri="{FF2B5EF4-FFF2-40B4-BE49-F238E27FC236}">
                <a16:creationId xmlns:a16="http://schemas.microsoft.com/office/drawing/2014/main" id="{67D3EAE5-4ADF-42EB-AEB3-232058D55C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652748"/>
            <a:ext cx="3575186" cy="2166363"/>
          </a:xfrm>
          <a:prstGeom prst="rect">
            <a:avLst/>
          </a:prstGeom>
        </p:spPr>
      </p:pic>
      <p:pic>
        <p:nvPicPr>
          <p:cNvPr id="14" name="Imagen 12">
            <a:extLst>
              <a:ext uri="{FF2B5EF4-FFF2-40B4-BE49-F238E27FC236}">
                <a16:creationId xmlns:a16="http://schemas.microsoft.com/office/drawing/2014/main" id="{265D63FC-FA4B-4C74-ADF0-2F28E15404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557" y="2819111"/>
            <a:ext cx="2180912" cy="14539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7F62B2-57A9-4A3A-B3E1-58ED911E5C3E}"/>
              </a:ext>
            </a:extLst>
          </p:cNvPr>
          <p:cNvSpPr txBox="1"/>
          <p:nvPr/>
        </p:nvSpPr>
        <p:spPr>
          <a:xfrm>
            <a:off x="5364000" y="4423635"/>
            <a:ext cx="37800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www.europewave.eu/phase-1-awards/project-arrecife-trimaran</a:t>
            </a:r>
          </a:p>
        </p:txBody>
      </p:sp>
    </p:spTree>
    <p:extLst>
      <p:ext uri="{BB962C8B-B14F-4D97-AF65-F5344CB8AC3E}">
        <p14:creationId xmlns:p14="http://schemas.microsoft.com/office/powerpoint/2010/main" val="349431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99" y="360000"/>
            <a:ext cx="6732152" cy="353374"/>
          </a:xfrm>
        </p:spPr>
        <p:txBody>
          <a:bodyPr>
            <a:normAutofit/>
          </a:bodyPr>
          <a:lstStyle/>
          <a:p>
            <a:r>
              <a:rPr lang="en-US" dirty="0"/>
              <a:t>Bombora Wave Power Europe: </a:t>
            </a:r>
            <a:r>
              <a:rPr lang="en-US" dirty="0" err="1"/>
              <a:t>emWave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7B3E0-2438-4BAE-A2C1-DBE876A5BE29}"/>
              </a:ext>
            </a:extLst>
          </p:cNvPr>
          <p:cNvSpPr txBox="1">
            <a:spLocks/>
          </p:cNvSpPr>
          <p:nvPr/>
        </p:nvSpPr>
        <p:spPr>
          <a:xfrm>
            <a:off x="231469" y="850560"/>
            <a:ext cx="180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Consortium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B76E7-B886-4BB5-9A8D-DF1F1755FDA8}"/>
              </a:ext>
            </a:extLst>
          </p:cNvPr>
          <p:cNvSpPr txBox="1">
            <a:spLocks/>
          </p:cNvSpPr>
          <p:nvPr/>
        </p:nvSpPr>
        <p:spPr>
          <a:xfrm>
            <a:off x="231469" y="2160000"/>
            <a:ext cx="234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Subcontractors (Phase 1)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9AD58F-BBA9-49CF-B165-5A26E4B21C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99" y="3787335"/>
            <a:ext cx="1090824" cy="509052"/>
          </a:xfrm>
          <a:prstGeom prst="rect">
            <a:avLst/>
          </a:prstGeom>
        </p:spPr>
      </p:pic>
      <p:pic>
        <p:nvPicPr>
          <p:cNvPr id="18" name="Picture 1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1AB0297-DC11-4FA3-8166-1E6081F623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874" y="1319824"/>
            <a:ext cx="2051825" cy="606332"/>
          </a:xfrm>
          <a:prstGeom prst="rect">
            <a:avLst/>
          </a:prstGeom>
        </p:spPr>
      </p:pic>
      <p:pic>
        <p:nvPicPr>
          <p:cNvPr id="24" name="Content Placeholder 23" descr="Logo, company name&#10;&#10;Description automatically generated">
            <a:extLst>
              <a:ext uri="{FF2B5EF4-FFF2-40B4-BE49-F238E27FC236}">
                <a16:creationId xmlns:a16="http://schemas.microsoft.com/office/drawing/2014/main" id="{67F5CE72-A4BA-4564-8DE3-C8C9910BF7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1208990"/>
            <a:ext cx="1616537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6BD2A-A9DF-411A-AF49-34B51E4186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469" y="2571750"/>
            <a:ext cx="1361949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BF04C-ABDC-4D2B-AD9C-6B81AE790B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707" y="2731407"/>
            <a:ext cx="1267523" cy="5806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4C90F-5148-4DB2-A19A-E958BC0C004A}"/>
              </a:ext>
            </a:extLst>
          </p:cNvPr>
          <p:cNvGrpSpPr/>
          <p:nvPr/>
        </p:nvGrpSpPr>
        <p:grpSpPr>
          <a:xfrm>
            <a:off x="4747123" y="931817"/>
            <a:ext cx="4069074" cy="2012427"/>
            <a:chOff x="63792" y="2744387"/>
            <a:chExt cx="6201208" cy="33768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2B0070-767F-4E4D-912F-5A121F85F068}"/>
                </a:ext>
              </a:extLst>
            </p:cNvPr>
            <p:cNvGrpSpPr/>
            <p:nvPr/>
          </p:nvGrpSpPr>
          <p:grpSpPr>
            <a:xfrm>
              <a:off x="63792" y="2945856"/>
              <a:ext cx="2228850" cy="1859407"/>
              <a:chOff x="2295525" y="1720522"/>
              <a:chExt cx="2228850" cy="185940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22AEC29-F7FD-456C-91A0-0E6BB97E6863}"/>
                  </a:ext>
                </a:extLst>
              </p:cNvPr>
              <p:cNvSpPr/>
              <p:nvPr/>
            </p:nvSpPr>
            <p:spPr>
              <a:xfrm>
                <a:off x="2295525" y="1879889"/>
                <a:ext cx="2228850" cy="1700040"/>
              </a:xfrm>
              <a:custGeom>
                <a:avLst/>
                <a:gdLst>
                  <a:gd name="connsiteX0" fmla="*/ 0 w 2228850"/>
                  <a:gd name="connsiteY0" fmla="*/ 850020 h 1700040"/>
                  <a:gd name="connsiteX1" fmla="*/ 1114425 w 2228850"/>
                  <a:gd name="connsiteY1" fmla="*/ 0 h 1700040"/>
                  <a:gd name="connsiteX2" fmla="*/ 2228850 w 2228850"/>
                  <a:gd name="connsiteY2" fmla="*/ 850020 h 1700040"/>
                  <a:gd name="connsiteX3" fmla="*/ 1114425 w 2228850"/>
                  <a:gd name="connsiteY3" fmla="*/ 1700040 h 1700040"/>
                  <a:gd name="connsiteX4" fmla="*/ 0 w 2228850"/>
                  <a:gd name="connsiteY4" fmla="*/ 850020 h 170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850" h="1700040" fill="none" extrusionOk="0">
                    <a:moveTo>
                      <a:pt x="0" y="850020"/>
                    </a:moveTo>
                    <a:cubicBezTo>
                      <a:pt x="71067" y="341620"/>
                      <a:pt x="676945" y="-15002"/>
                      <a:pt x="1114425" y="0"/>
                    </a:cubicBezTo>
                    <a:cubicBezTo>
                      <a:pt x="1628636" y="64159"/>
                      <a:pt x="2335527" y="396467"/>
                      <a:pt x="2228850" y="850020"/>
                    </a:cubicBezTo>
                    <a:cubicBezTo>
                      <a:pt x="2305130" y="1236276"/>
                      <a:pt x="1600885" y="1658022"/>
                      <a:pt x="1114425" y="1700040"/>
                    </a:cubicBezTo>
                    <a:cubicBezTo>
                      <a:pt x="393809" y="1766959"/>
                      <a:pt x="52197" y="1420019"/>
                      <a:pt x="0" y="850020"/>
                    </a:cubicBezTo>
                    <a:close/>
                  </a:path>
                  <a:path w="2228850" h="1700040" stroke="0" extrusionOk="0">
                    <a:moveTo>
                      <a:pt x="0" y="850020"/>
                    </a:moveTo>
                    <a:cubicBezTo>
                      <a:pt x="96541" y="292701"/>
                      <a:pt x="541876" y="108931"/>
                      <a:pt x="1114425" y="0"/>
                    </a:cubicBezTo>
                    <a:cubicBezTo>
                      <a:pt x="1628029" y="-56345"/>
                      <a:pt x="2207492" y="387716"/>
                      <a:pt x="2228850" y="850020"/>
                    </a:cubicBezTo>
                    <a:cubicBezTo>
                      <a:pt x="2400752" y="1383019"/>
                      <a:pt x="1661784" y="1786347"/>
                      <a:pt x="1114425" y="1700040"/>
                    </a:cubicBezTo>
                    <a:cubicBezTo>
                      <a:pt x="594050" y="1774932"/>
                      <a:pt x="-60697" y="1354579"/>
                      <a:pt x="0" y="8500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808761005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ADA2B7A-4FF6-4558-A407-451EB8E4D07B}"/>
                  </a:ext>
                </a:extLst>
              </p:cNvPr>
              <p:cNvGrpSpPr/>
              <p:nvPr/>
            </p:nvGrpSpPr>
            <p:grpSpPr>
              <a:xfrm>
                <a:off x="2641592" y="1720522"/>
                <a:ext cx="1635484" cy="1635484"/>
                <a:chOff x="2641592" y="1720522"/>
                <a:chExt cx="1635484" cy="1635484"/>
              </a:xfrm>
            </p:grpSpPr>
            <p:pic>
              <p:nvPicPr>
                <p:cNvPr id="58" name="Picture 57" descr="A picture containing game&#10;&#10;Description automatically generated">
                  <a:extLst>
                    <a:ext uri="{FF2B5EF4-FFF2-40B4-BE49-F238E27FC236}">
                      <a16:creationId xmlns:a16="http://schemas.microsoft.com/office/drawing/2014/main" id="{96720787-0318-4B3B-9990-B80AAE0D5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592" y="1720522"/>
                  <a:ext cx="1635484" cy="1635484"/>
                </a:xfrm>
                <a:prstGeom prst="rect">
                  <a:avLst/>
                </a:prstGeom>
              </p:spPr>
            </p:pic>
            <p:pic>
              <p:nvPicPr>
                <p:cNvPr id="59" name="Graphic 58" descr="Lightning bolt with solid fill">
                  <a:extLst>
                    <a:ext uri="{FF2B5EF4-FFF2-40B4-BE49-F238E27FC236}">
                      <a16:creationId xmlns:a16="http://schemas.microsoft.com/office/drawing/2014/main" id="{6CDFC3BF-CEDA-4D1A-A2DC-3AD09C8D4F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8238" y="2324884"/>
                  <a:ext cx="302192" cy="302192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0028FC3-9D3C-44B0-A205-4A0C6C91271A}"/>
                  </a:ext>
                </a:extLst>
              </p:cNvPr>
              <p:cNvSpPr txBox="1"/>
              <p:nvPr/>
            </p:nvSpPr>
            <p:spPr>
              <a:xfrm>
                <a:off x="2510457" y="2882754"/>
                <a:ext cx="1862018" cy="413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DEG Cell module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D96258-5297-4636-AB24-D96376BD6057}"/>
                </a:ext>
              </a:extLst>
            </p:cNvPr>
            <p:cNvSpPr/>
            <p:nvPr/>
          </p:nvSpPr>
          <p:spPr>
            <a:xfrm>
              <a:off x="3036392" y="2744387"/>
              <a:ext cx="3228608" cy="2605626"/>
            </a:xfrm>
            <a:custGeom>
              <a:avLst/>
              <a:gdLst>
                <a:gd name="connsiteX0" fmla="*/ 0 w 3228608"/>
                <a:gd name="connsiteY0" fmla="*/ 1302813 h 2605626"/>
                <a:gd name="connsiteX1" fmla="*/ 1614304 w 3228608"/>
                <a:gd name="connsiteY1" fmla="*/ 0 h 2605626"/>
                <a:gd name="connsiteX2" fmla="*/ 3228608 w 3228608"/>
                <a:gd name="connsiteY2" fmla="*/ 1302813 h 2605626"/>
                <a:gd name="connsiteX3" fmla="*/ 1614304 w 3228608"/>
                <a:gd name="connsiteY3" fmla="*/ 2605626 h 2605626"/>
                <a:gd name="connsiteX4" fmla="*/ 0 w 3228608"/>
                <a:gd name="connsiteY4" fmla="*/ 1302813 h 260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608" h="2605626" extrusionOk="0">
                  <a:moveTo>
                    <a:pt x="0" y="1302813"/>
                  </a:moveTo>
                  <a:cubicBezTo>
                    <a:pt x="82059" y="508604"/>
                    <a:pt x="769217" y="117905"/>
                    <a:pt x="1614304" y="0"/>
                  </a:cubicBezTo>
                  <a:cubicBezTo>
                    <a:pt x="2405813" y="-55333"/>
                    <a:pt x="3167731" y="603667"/>
                    <a:pt x="3228608" y="1302813"/>
                  </a:cubicBezTo>
                  <a:cubicBezTo>
                    <a:pt x="3264546" y="2035622"/>
                    <a:pt x="2397047" y="2743487"/>
                    <a:pt x="1614304" y="2605626"/>
                  </a:cubicBezTo>
                  <a:cubicBezTo>
                    <a:pt x="855312" y="2710014"/>
                    <a:pt x="-113838" y="2088179"/>
                    <a:pt x="0" y="130281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808761005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8F0442-5808-4F94-A22A-FED9665DA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4924" y="3148443"/>
              <a:ext cx="2485833" cy="1497981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9379B9-B875-4B4F-8494-C84D4068740F}"/>
                </a:ext>
              </a:extLst>
            </p:cNvPr>
            <p:cNvSpPr txBox="1"/>
            <p:nvPr/>
          </p:nvSpPr>
          <p:spPr>
            <a:xfrm>
              <a:off x="3515606" y="4681717"/>
              <a:ext cx="2304470" cy="413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Floating DEG </a:t>
              </a: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mWave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AA95FA0A-A5CC-422D-BE9E-2D60709FAA64}"/>
                </a:ext>
              </a:extLst>
            </p:cNvPr>
            <p:cNvSpPr/>
            <p:nvPr/>
          </p:nvSpPr>
          <p:spPr>
            <a:xfrm rot="5400000" flipH="1">
              <a:off x="889661" y="4997894"/>
              <a:ext cx="503531" cy="321344"/>
            </a:xfrm>
            <a:prstGeom prst="rightArrow">
              <a:avLst>
                <a:gd name="adj1" fmla="val 46463"/>
                <a:gd name="adj2" fmla="val 47087"/>
              </a:avLst>
            </a:prstGeom>
            <a:solidFill>
              <a:schemeClr val="bg1"/>
            </a:solidFill>
            <a:ln w="28575" cap="flat">
              <a:solidFill>
                <a:srgbClr val="FF0000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8D1382-555E-470D-8047-E69CADB079FD}"/>
                </a:ext>
              </a:extLst>
            </p:cNvPr>
            <p:cNvSpPr txBox="1"/>
            <p:nvPr/>
          </p:nvSpPr>
          <p:spPr>
            <a:xfrm>
              <a:off x="175583" y="5449835"/>
              <a:ext cx="1931686" cy="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DEG Membrane &amp;</a:t>
              </a:r>
              <a:b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Control System</a:t>
              </a:r>
            </a:p>
          </p:txBody>
        </p:sp>
      </p:grpSp>
      <p:pic>
        <p:nvPicPr>
          <p:cNvPr id="60" name="Picture 2" descr="Details are in the caption following the image">
            <a:extLst>
              <a:ext uri="{FF2B5EF4-FFF2-40B4-BE49-F238E27FC236}">
                <a16:creationId xmlns:a16="http://schemas.microsoft.com/office/drawing/2014/main" id="{98A64E0B-8AA5-482B-9962-C7270331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156" y="2881447"/>
            <a:ext cx="3780000" cy="15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67C449D0-3DAA-4BCD-A96B-611B97835220}"/>
              </a:ext>
            </a:extLst>
          </p:cNvPr>
          <p:cNvSpPr/>
          <p:nvPr/>
        </p:nvSpPr>
        <p:spPr>
          <a:xfrm>
            <a:off x="5569109" y="753160"/>
            <a:ext cx="2212509" cy="374391"/>
          </a:xfrm>
          <a:prstGeom prst="curvedDownArrow">
            <a:avLst>
              <a:gd name="adj1" fmla="val 25000"/>
              <a:gd name="adj2" fmla="val 61111"/>
              <a:gd name="adj3" fmla="val 21813"/>
            </a:avLst>
          </a:prstGeom>
          <a:solidFill>
            <a:schemeClr val="bg1"/>
          </a:solidFill>
          <a:ln w="38100" cap="flat">
            <a:solidFill>
              <a:srgbClr val="FF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CE5724-4848-48D0-BD42-2D31EA564774}"/>
              </a:ext>
            </a:extLst>
          </p:cNvPr>
          <p:cNvSpPr txBox="1"/>
          <p:nvPr/>
        </p:nvSpPr>
        <p:spPr>
          <a:xfrm>
            <a:off x="5364000" y="4423635"/>
            <a:ext cx="37800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www.europewave.eu/phase-1-awards/project-bombora-emwave</a:t>
            </a:r>
          </a:p>
        </p:txBody>
      </p:sp>
    </p:spTree>
    <p:extLst>
      <p:ext uri="{BB962C8B-B14F-4D97-AF65-F5344CB8AC3E}">
        <p14:creationId xmlns:p14="http://schemas.microsoft.com/office/powerpoint/2010/main" val="251000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99" y="360000"/>
            <a:ext cx="4032000" cy="353374"/>
          </a:xfrm>
        </p:spPr>
        <p:txBody>
          <a:bodyPr>
            <a:normAutofit/>
          </a:bodyPr>
          <a:lstStyle/>
          <a:p>
            <a:r>
              <a:rPr lang="en-US" dirty="0"/>
              <a:t>CETO Wave Energy Ireland: ACHIEVE</a:t>
            </a:r>
          </a:p>
        </p:txBody>
      </p:sp>
      <p:pic>
        <p:nvPicPr>
          <p:cNvPr id="1026" name="Picture 2" descr="Julia F. Chozas, Consulting Engineer">
            <a:extLst>
              <a:ext uri="{FF2B5EF4-FFF2-40B4-BE49-F238E27FC236}">
                <a16:creationId xmlns:a16="http://schemas.microsoft.com/office/drawing/2014/main" id="{99ABEF41-71CA-4390-B0B8-CB3201C6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422" y="2606914"/>
            <a:ext cx="144000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us – Saitec Offshore Technologies">
            <a:extLst>
              <a:ext uri="{FF2B5EF4-FFF2-40B4-BE49-F238E27FC236}">
                <a16:creationId xmlns:a16="http://schemas.microsoft.com/office/drawing/2014/main" id="{7286E8AB-A6FE-4755-AC9E-AD1875855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000" y="1188000"/>
            <a:ext cx="1755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DNV - DNV">
            <a:extLst>
              <a:ext uri="{FF2B5EF4-FFF2-40B4-BE49-F238E27FC236}">
                <a16:creationId xmlns:a16="http://schemas.microsoft.com/office/drawing/2014/main" id="{46D50486-D826-4B1E-81EE-01DCC0059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37" t="16560" r="8669" b="14463"/>
          <a:stretch/>
        </p:blipFill>
        <p:spPr bwMode="auto">
          <a:xfrm>
            <a:off x="3050934" y="2590684"/>
            <a:ext cx="110921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726552D-D591-42B8-B4E0-854C3D41FD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3333311"/>
            <a:ext cx="1305664" cy="504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DBA0C56-1404-4CEA-B7E5-B95095C698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99" y="2567877"/>
            <a:ext cx="1075913" cy="540000"/>
          </a:xfrm>
          <a:prstGeom prst="rect">
            <a:avLst/>
          </a:prstGeom>
        </p:spPr>
      </p:pic>
      <p:pic>
        <p:nvPicPr>
          <p:cNvPr id="17" name="Content Placeholder 16" descr="Logo&#10;&#10;Description automatically generated">
            <a:extLst>
              <a:ext uri="{FF2B5EF4-FFF2-40B4-BE49-F238E27FC236}">
                <a16:creationId xmlns:a16="http://schemas.microsoft.com/office/drawing/2014/main" id="{22CD6305-77A5-48EE-9BF0-EC9AF77636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1188000"/>
            <a:ext cx="1800000" cy="7207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57B3E0-2438-4BAE-A2C1-DBE876A5BE29}"/>
              </a:ext>
            </a:extLst>
          </p:cNvPr>
          <p:cNvSpPr txBox="1">
            <a:spLocks/>
          </p:cNvSpPr>
          <p:nvPr/>
        </p:nvSpPr>
        <p:spPr>
          <a:xfrm>
            <a:off x="231469" y="850560"/>
            <a:ext cx="180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Consortium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B76E7-B886-4BB5-9A8D-DF1F1755FDA8}"/>
              </a:ext>
            </a:extLst>
          </p:cNvPr>
          <p:cNvSpPr txBox="1">
            <a:spLocks/>
          </p:cNvSpPr>
          <p:nvPr/>
        </p:nvSpPr>
        <p:spPr>
          <a:xfrm>
            <a:off x="231469" y="2160000"/>
            <a:ext cx="234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Subcontractors (Phase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A8E557-EDA2-4D9F-BACC-1A114206415F}"/>
              </a:ext>
            </a:extLst>
          </p:cNvPr>
          <p:cNvSpPr txBox="1"/>
          <p:nvPr/>
        </p:nvSpPr>
        <p:spPr>
          <a:xfrm>
            <a:off x="5364000" y="4423635"/>
            <a:ext cx="37800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www.europewave.eu/phase-1-awards/project-ceto-achieve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BC644-0536-4A89-9AE7-81CA4DB2BF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019837"/>
            <a:ext cx="4392000" cy="21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99" y="360000"/>
            <a:ext cx="6732152" cy="353374"/>
          </a:xfrm>
        </p:spPr>
        <p:txBody>
          <a:bodyPr>
            <a:normAutofit fontScale="92500"/>
          </a:bodyPr>
          <a:lstStyle/>
          <a:p>
            <a:r>
              <a:rPr lang="en-US" dirty="0"/>
              <a:t>IDOM Consulting, Engineering, Architecture SAU: MARMOK Atlantic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7B3E0-2438-4BAE-A2C1-DBE876A5BE29}"/>
              </a:ext>
            </a:extLst>
          </p:cNvPr>
          <p:cNvSpPr txBox="1">
            <a:spLocks/>
          </p:cNvSpPr>
          <p:nvPr/>
        </p:nvSpPr>
        <p:spPr>
          <a:xfrm>
            <a:off x="231469" y="850560"/>
            <a:ext cx="180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Consortium</a:t>
            </a:r>
          </a:p>
        </p:txBody>
      </p:sp>
      <p:pic>
        <p:nvPicPr>
          <p:cNvPr id="15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40718143-AE2A-4924-851E-4543E03C8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860" y="2383290"/>
            <a:ext cx="927638" cy="884031"/>
          </a:xfrm>
          <a:prstGeom prst="rect">
            <a:avLst/>
          </a:prstGeom>
        </p:spPr>
      </p:pic>
      <p:pic>
        <p:nvPicPr>
          <p:cNvPr id="16" name="Imagen 4">
            <a:extLst>
              <a:ext uri="{FF2B5EF4-FFF2-40B4-BE49-F238E27FC236}">
                <a16:creationId xmlns:a16="http://schemas.microsoft.com/office/drawing/2014/main" id="{B6BDA933-4EBA-4617-9139-C1CC16E2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469" y="2510333"/>
            <a:ext cx="1296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AD26AE-A464-418E-9AE2-D06FF4CC1811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4560377"/>
          <a:ext cx="4720160" cy="555033"/>
        </p:xfrm>
        <a:graphic>
          <a:graphicData uri="http://schemas.openxmlformats.org/drawingml/2006/table">
            <a:tbl>
              <a:tblPr/>
              <a:tblGrid>
                <a:gridCol w="4720160">
                  <a:extLst>
                    <a:ext uri="{9D8B030D-6E8A-4147-A177-3AD203B41FA5}">
                      <a16:colId xmlns:a16="http://schemas.microsoft.com/office/drawing/2014/main" val="116492206"/>
                    </a:ext>
                  </a:extLst>
                </a:gridCol>
              </a:tblGrid>
              <a:tr h="1850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319492"/>
                  </a:ext>
                </a:extLst>
              </a:tr>
              <a:tr h="1850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772493"/>
                  </a:ext>
                </a:extLst>
              </a:tr>
              <a:tr h="185011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577503"/>
                  </a:ext>
                </a:extLst>
              </a:tr>
            </a:tbl>
          </a:graphicData>
        </a:graphic>
      </p:graphicFrame>
      <p:pic>
        <p:nvPicPr>
          <p:cNvPr id="22" name="Picture 3">
            <a:extLst>
              <a:ext uri="{FF2B5EF4-FFF2-40B4-BE49-F238E27FC236}">
                <a16:creationId xmlns:a16="http://schemas.microsoft.com/office/drawing/2014/main" id="{AE8E943D-296D-44CD-B7DE-3F68699C26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69" y="1188000"/>
            <a:ext cx="1514636" cy="5400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7D9AD58F-BBA9-49CF-B165-5A26E4B21C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69" y="3442829"/>
            <a:ext cx="1318752" cy="509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0BEA7E-5010-4478-8DFB-3DF805497569}"/>
              </a:ext>
            </a:extLst>
          </p:cNvPr>
          <p:cNvSpPr txBox="1">
            <a:spLocks/>
          </p:cNvSpPr>
          <p:nvPr/>
        </p:nvSpPr>
        <p:spPr>
          <a:xfrm>
            <a:off x="231469" y="2160000"/>
            <a:ext cx="234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Subcontractors (Phase 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6C2AA-F534-49A2-8CC6-208060649980}"/>
              </a:ext>
            </a:extLst>
          </p:cNvPr>
          <p:cNvSpPr txBox="1"/>
          <p:nvPr/>
        </p:nvSpPr>
        <p:spPr>
          <a:xfrm>
            <a:off x="5364000" y="4423635"/>
            <a:ext cx="37800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www.europewave.eu/phase-1-awards/project-idom-marmok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D50B89-0386-4153-AE3E-4C562E8A5C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789" y="2385645"/>
            <a:ext cx="2735313" cy="205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94E6F-E526-48AB-A4B0-61032C3B96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10333"/>
            <a:ext cx="245224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9623914C-A0A7-49A8-9E2D-8DD68FA5A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70" y="1188000"/>
            <a:ext cx="192000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C2A7B4-3A2B-4A84-B1BF-8419E6449EC7}"/>
              </a:ext>
            </a:extLst>
          </p:cNvPr>
          <p:cNvSpPr txBox="1">
            <a:spLocks/>
          </p:cNvSpPr>
          <p:nvPr/>
        </p:nvSpPr>
        <p:spPr>
          <a:xfrm>
            <a:off x="231469" y="850560"/>
            <a:ext cx="180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Consortium</a:t>
            </a:r>
          </a:p>
        </p:txBody>
      </p:sp>
      <p:pic>
        <p:nvPicPr>
          <p:cNvPr id="15" name="Picture 14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91E5AF07-05F7-4FAB-88A5-8C866235C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529518"/>
            <a:ext cx="1008000" cy="46666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4192C55-6129-49F1-9FBC-1B288F166D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0" y="3510757"/>
            <a:ext cx="1335913" cy="5041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5F16A82-2818-4836-B415-9B1EB7950D3F}"/>
              </a:ext>
            </a:extLst>
          </p:cNvPr>
          <p:cNvGrpSpPr/>
          <p:nvPr/>
        </p:nvGrpSpPr>
        <p:grpSpPr>
          <a:xfrm>
            <a:off x="360000" y="2601932"/>
            <a:ext cx="3071851" cy="720000"/>
            <a:chOff x="231470" y="2601932"/>
            <a:chExt cx="3071851" cy="72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4E65F9-CA04-48CA-90B4-A89F06C4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6104" y="2609862"/>
              <a:ext cx="720000" cy="7041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FBD840-7CC2-4A1D-8F77-F45699355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70" y="2665171"/>
              <a:ext cx="689251" cy="593522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22E42588-8EB9-4CDD-A25F-07D2A3719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870" y="2633790"/>
              <a:ext cx="536451" cy="65628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5151538-2A2E-4E77-ACE1-0A0F24EF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1487" y="2601932"/>
              <a:ext cx="720000" cy="720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34EB57E-0EC0-4289-8014-103015698110}"/>
              </a:ext>
            </a:extLst>
          </p:cNvPr>
          <p:cNvSpPr txBox="1">
            <a:spLocks/>
          </p:cNvSpPr>
          <p:nvPr/>
        </p:nvSpPr>
        <p:spPr>
          <a:xfrm>
            <a:off x="231469" y="2160000"/>
            <a:ext cx="234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Subcontractors (Phase 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B4C4E-D392-4E39-8F6D-4C945709A899}"/>
              </a:ext>
            </a:extLst>
          </p:cNvPr>
          <p:cNvSpPr txBox="1"/>
          <p:nvPr/>
        </p:nvSpPr>
        <p:spPr>
          <a:xfrm>
            <a:off x="4968000" y="4423635"/>
            <a:ext cx="41760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www.europewave.eu/phase-1-awards/project-mocean-blue-horizon-250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2CCD58-C0F3-4819-9B9A-798B86448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360000"/>
            <a:ext cx="3640173" cy="353374"/>
          </a:xfrm>
        </p:spPr>
        <p:txBody>
          <a:bodyPr/>
          <a:lstStyle/>
          <a:p>
            <a:r>
              <a:rPr lang="en-US" dirty="0" err="1"/>
              <a:t>Mocean</a:t>
            </a:r>
            <a:r>
              <a:rPr lang="en-US" dirty="0"/>
              <a:t> Energy: Blue Horizon 250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C771E-2922-440D-AA11-434B99C0431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06055"/>
            <a:ext cx="4572000" cy="1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99" y="360000"/>
            <a:ext cx="4032000" cy="353374"/>
          </a:xfrm>
        </p:spPr>
        <p:txBody>
          <a:bodyPr>
            <a:normAutofit/>
          </a:bodyPr>
          <a:lstStyle/>
          <a:p>
            <a:r>
              <a:rPr lang="en-US" dirty="0" err="1"/>
              <a:t>Waveram</a:t>
            </a:r>
            <a:r>
              <a:rPr lang="en-US" dirty="0"/>
              <a:t>: The </a:t>
            </a:r>
            <a:r>
              <a:rPr lang="en-US" dirty="0" err="1"/>
              <a:t>Waveram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7B3E0-2438-4BAE-A2C1-DBE876A5BE29}"/>
              </a:ext>
            </a:extLst>
          </p:cNvPr>
          <p:cNvSpPr txBox="1">
            <a:spLocks/>
          </p:cNvSpPr>
          <p:nvPr/>
        </p:nvSpPr>
        <p:spPr>
          <a:xfrm>
            <a:off x="231469" y="850560"/>
            <a:ext cx="180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Consortium</a:t>
            </a:r>
          </a:p>
        </p:txBody>
      </p:sp>
      <p:pic>
        <p:nvPicPr>
          <p:cNvPr id="24" name="Imagen 11" descr="Logotipo&#10;&#10;Descripción generada automáticamente">
            <a:extLst>
              <a:ext uri="{FF2B5EF4-FFF2-40B4-BE49-F238E27FC236}">
                <a16:creationId xmlns:a16="http://schemas.microsoft.com/office/drawing/2014/main" id="{12D735A5-4A1B-4BFE-AFA8-61054AA9D9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739434"/>
            <a:ext cx="977145" cy="360000"/>
          </a:xfrm>
          <a:prstGeom prst="rect">
            <a:avLst/>
          </a:prstGeom>
        </p:spPr>
      </p:pic>
      <p:pic>
        <p:nvPicPr>
          <p:cNvPr id="25" name="Imagen 13" descr="Logotipo&#10;&#10;Descripción generada automáticamente">
            <a:extLst>
              <a:ext uri="{FF2B5EF4-FFF2-40B4-BE49-F238E27FC236}">
                <a16:creationId xmlns:a16="http://schemas.microsoft.com/office/drawing/2014/main" id="{D7307A3E-7893-4A65-9A57-BF1F7818B6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408" y="1684260"/>
            <a:ext cx="896000" cy="504000"/>
          </a:xfrm>
          <a:prstGeom prst="rect">
            <a:avLst/>
          </a:prstGeom>
        </p:spPr>
      </p:pic>
      <p:pic>
        <p:nvPicPr>
          <p:cNvPr id="26" name="Imagen 15">
            <a:extLst>
              <a:ext uri="{FF2B5EF4-FFF2-40B4-BE49-F238E27FC236}">
                <a16:creationId xmlns:a16="http://schemas.microsoft.com/office/drawing/2014/main" id="{3CC3DD86-EA53-46BD-B7CD-85B3A2ADED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732" y="1652788"/>
            <a:ext cx="1080000" cy="540000"/>
          </a:xfrm>
          <a:prstGeom prst="rect">
            <a:avLst/>
          </a:prstGeom>
        </p:spPr>
      </p:pic>
      <p:pic>
        <p:nvPicPr>
          <p:cNvPr id="28" name="Content Placeholder 27" descr="Logo, company name&#10;&#10;Description automatically generated">
            <a:extLst>
              <a:ext uri="{FF2B5EF4-FFF2-40B4-BE49-F238E27FC236}">
                <a16:creationId xmlns:a16="http://schemas.microsoft.com/office/drawing/2014/main" id="{6E428023-7416-46E2-87FB-72BCB67542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000" y="1188006"/>
            <a:ext cx="2084513" cy="4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E5AC03CF-1100-4709-9588-0BBF170320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528000"/>
            <a:ext cx="1008000" cy="466666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0C72A111-102D-4998-A0D2-0C89CCBC49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0" y="3511908"/>
            <a:ext cx="1335913" cy="504191"/>
          </a:xfrm>
          <a:prstGeom prst="rect">
            <a:avLst/>
          </a:prstGeom>
        </p:spPr>
      </p:pic>
      <p:pic>
        <p:nvPicPr>
          <p:cNvPr id="3074" name="Picture 2" descr="B-Fluid Ltd | 领英">
            <a:extLst>
              <a:ext uri="{FF2B5EF4-FFF2-40B4-BE49-F238E27FC236}">
                <a16:creationId xmlns:a16="http://schemas.microsoft.com/office/drawing/2014/main" id="{40BB1CBB-1787-497B-BD0B-56D9F875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2520000"/>
            <a:ext cx="860087" cy="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0E7E2E-02D5-41CC-982C-8AF1A7E70D86}"/>
              </a:ext>
            </a:extLst>
          </p:cNvPr>
          <p:cNvSpPr txBox="1">
            <a:spLocks/>
          </p:cNvSpPr>
          <p:nvPr/>
        </p:nvSpPr>
        <p:spPr>
          <a:xfrm>
            <a:off x="231469" y="2160000"/>
            <a:ext cx="234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Subcontractors (Phase 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0EC506-AA1C-4EF3-B722-EE0326E1AC65}"/>
              </a:ext>
            </a:extLst>
          </p:cNvPr>
          <p:cNvSpPr txBox="1"/>
          <p:nvPr/>
        </p:nvSpPr>
        <p:spPr>
          <a:xfrm>
            <a:off x="5868000" y="4423635"/>
            <a:ext cx="32760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www.europewave.eu/phase-1-awards/project-waveram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1B3CD-E3D7-4858-B344-C3014B4F80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933" y="2097253"/>
            <a:ext cx="2982133" cy="2236600"/>
          </a:xfrm>
          <a:prstGeom prst="rect">
            <a:avLst/>
          </a:prstGeom>
        </p:spPr>
      </p:pic>
      <p:pic>
        <p:nvPicPr>
          <p:cNvPr id="18" name="Marcador de posición de imagen 6" descr="Diagrama&#10;&#10;Descripción generada automáticamente">
            <a:extLst>
              <a:ext uri="{FF2B5EF4-FFF2-40B4-BE49-F238E27FC236}">
                <a16:creationId xmlns:a16="http://schemas.microsoft.com/office/drawing/2014/main" id="{407D993F-1469-4FB1-BA46-9E0E4D5D720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435" y="152972"/>
            <a:ext cx="2935926" cy="3514324"/>
          </a:xfrm>
        </p:spPr>
      </p:pic>
    </p:spTree>
    <p:extLst>
      <p:ext uri="{BB962C8B-B14F-4D97-AF65-F5344CB8AC3E}">
        <p14:creationId xmlns:p14="http://schemas.microsoft.com/office/powerpoint/2010/main" val="327579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holding a sign&#10;&#10;Description automatically generated">
            <a:extLst>
              <a:ext uri="{FF2B5EF4-FFF2-40B4-BE49-F238E27FC236}">
                <a16:creationId xmlns:a16="http://schemas.microsoft.com/office/drawing/2014/main" id="{9975BA08-7E6A-4ABF-B8DF-5086619724F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687FE675-9EC0-4EFD-91B4-44D8BB665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606576"/>
            <a:ext cx="3513161" cy="40011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Keep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955E7-84EC-470B-AB41-592E8BD46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291" y="1079863"/>
            <a:ext cx="3816000" cy="3137029"/>
          </a:xfrm>
        </p:spPr>
        <p:txBody>
          <a:bodyPr lIns="36000" tIns="36000" rIns="36000" bIns="36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1" i="1" dirty="0"/>
              <a:t>Social networks: </a:t>
            </a:r>
          </a:p>
          <a:p>
            <a:pPr marL="182563">
              <a:lnSpc>
                <a:spcPct val="100000"/>
              </a:lnSpc>
              <a:spcBef>
                <a:spcPts val="0"/>
              </a:spcBef>
            </a:pPr>
            <a:r>
              <a:rPr lang="en-GB" sz="1400" b="1" i="1" dirty="0"/>
              <a:t>Twitter: @EuropeWave_EU</a:t>
            </a:r>
          </a:p>
          <a:p>
            <a:pPr marL="182563">
              <a:lnSpc>
                <a:spcPct val="100000"/>
              </a:lnSpc>
              <a:spcBef>
                <a:spcPts val="0"/>
              </a:spcBef>
            </a:pPr>
            <a:r>
              <a:rPr lang="en-GB" sz="1400" b="1" i="1" dirty="0"/>
              <a:t>LinkedIn: EuropeWave Project</a:t>
            </a:r>
          </a:p>
          <a:p>
            <a:pPr>
              <a:lnSpc>
                <a:spcPct val="100000"/>
              </a:lnSpc>
            </a:pPr>
            <a:r>
              <a:rPr lang="en-US" sz="1400" b="1" i="1" dirty="0"/>
              <a:t>Project newsletters:</a:t>
            </a:r>
          </a:p>
          <a:p>
            <a:pPr marL="182563">
              <a:lnSpc>
                <a:spcPct val="100000"/>
              </a:lnSpc>
              <a:spcBef>
                <a:spcPts val="0"/>
              </a:spcBef>
            </a:pPr>
            <a:r>
              <a:rPr lang="en-US" sz="1400" b="1" i="1" dirty="0"/>
              <a:t>Sign-up at the EuropeWave website </a:t>
            </a:r>
          </a:p>
          <a:p>
            <a:pPr>
              <a:lnSpc>
                <a:spcPct val="100000"/>
              </a:lnSpc>
            </a:pPr>
            <a:r>
              <a:rPr lang="en-US" sz="1400" b="1" i="1" dirty="0"/>
              <a:t>Project website:</a:t>
            </a:r>
          </a:p>
          <a:p>
            <a:pPr marL="182563">
              <a:lnSpc>
                <a:spcPct val="100000"/>
              </a:lnSpc>
              <a:spcBef>
                <a:spcPts val="0"/>
              </a:spcBef>
              <a:tabLst>
                <a:tab pos="182563" algn="l"/>
              </a:tabLst>
            </a:pPr>
            <a:r>
              <a:rPr lang="en-US" sz="1400" b="1" i="1" dirty="0"/>
              <a:t>www.europewave.eu</a:t>
            </a:r>
          </a:p>
          <a:p>
            <a:pPr>
              <a:lnSpc>
                <a:spcPct val="100000"/>
              </a:lnSpc>
            </a:pPr>
            <a:r>
              <a:rPr lang="en-US" sz="1400" b="1" i="1" dirty="0"/>
              <a:t>Email: </a:t>
            </a:r>
          </a:p>
          <a:p>
            <a:pPr marL="182563">
              <a:lnSpc>
                <a:spcPct val="100000"/>
              </a:lnSpc>
              <a:spcBef>
                <a:spcPts val="0"/>
              </a:spcBef>
            </a:pPr>
            <a:r>
              <a:rPr lang="en-US" sz="1400" b="1" i="1" dirty="0"/>
              <a:t>info@europewave.eu</a:t>
            </a:r>
          </a:p>
        </p:txBody>
      </p:sp>
    </p:spTree>
    <p:extLst>
      <p:ext uri="{BB962C8B-B14F-4D97-AF65-F5344CB8AC3E}">
        <p14:creationId xmlns:p14="http://schemas.microsoft.com/office/powerpoint/2010/main" val="280051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319533"/>
            <a:ext cx="9144000" cy="273685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endParaRPr lang="en-US" sz="120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778376-E15A-47F2-8125-693893A3EEE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5324"/>
            <a:ext cx="9144000" cy="1748271"/>
          </a:xfrm>
        </p:spPr>
      </p:pic>
    </p:spTree>
    <p:extLst>
      <p:ext uri="{BB962C8B-B14F-4D97-AF65-F5344CB8AC3E}">
        <p14:creationId xmlns:p14="http://schemas.microsoft.com/office/powerpoint/2010/main" val="149319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7D4E0D-7A1A-47A1-BDBA-E40ED54D64A4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" b="-45"/>
          <a:stretch/>
        </p:blipFill>
        <p:spPr bwMode="auto">
          <a:xfrm>
            <a:off x="5016042" y="883053"/>
            <a:ext cx="4127958" cy="42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16FFCE85-3378-4D9E-BB69-7263CCEA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120422"/>
            <a:ext cx="5661660" cy="1089529"/>
          </a:xfrm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Bridging the gap to </a:t>
            </a:r>
            <a:r>
              <a:rPr lang="en-US" sz="2400" err="1">
                <a:solidFill>
                  <a:schemeClr val="tx1"/>
                </a:solidFill>
              </a:rPr>
              <a:t>commercialisation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of wave energy technology using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pre-commercial procurement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0BB36F2-3CDC-4C21-A078-1A6053E38A22}"/>
              </a:ext>
            </a:extLst>
          </p:cNvPr>
          <p:cNvSpPr/>
          <p:nvPr/>
        </p:nvSpPr>
        <p:spPr>
          <a:xfrm>
            <a:off x="7067550" y="964061"/>
            <a:ext cx="1440000" cy="378000"/>
          </a:xfrm>
          <a:prstGeom prst="borderCallout1">
            <a:avLst>
              <a:gd name="adj1" fmla="val 45673"/>
              <a:gd name="adj2" fmla="val 381"/>
              <a:gd name="adj3" fmla="val 145604"/>
              <a:gd name="adj4" fmla="val -39493"/>
            </a:avLst>
          </a:prstGeom>
          <a:gradFill>
            <a:gsLst>
              <a:gs pos="25000">
                <a:schemeClr val="tx1"/>
              </a:gs>
              <a:gs pos="75000">
                <a:schemeClr val="accent5"/>
              </a:gs>
            </a:gsLst>
            <a:lin ang="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rgbClr val="FFFFFF"/>
                </a:solidFill>
              </a:rPr>
              <a:t>Wave Energy Scotland (WES)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DA5C57D5-B3AB-4A92-87D8-00A36945F47C}"/>
              </a:ext>
            </a:extLst>
          </p:cNvPr>
          <p:cNvSpPr/>
          <p:nvPr/>
        </p:nvSpPr>
        <p:spPr>
          <a:xfrm>
            <a:off x="6800850" y="3398280"/>
            <a:ext cx="1440000" cy="378000"/>
          </a:xfrm>
          <a:prstGeom prst="borderCallout1">
            <a:avLst>
              <a:gd name="adj1" fmla="val 45673"/>
              <a:gd name="adj2" fmla="val 381"/>
              <a:gd name="adj3" fmla="val 155180"/>
              <a:gd name="adj4" fmla="val -34554"/>
            </a:avLst>
          </a:prstGeom>
          <a:gradFill>
            <a:gsLst>
              <a:gs pos="25000">
                <a:schemeClr val="tx1"/>
              </a:gs>
              <a:gs pos="75000">
                <a:schemeClr val="accent5"/>
              </a:gs>
            </a:gsLst>
            <a:lin ang="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FFFFFF"/>
                </a:solidFill>
              </a:rPr>
              <a:t>Ente Vasco </a:t>
            </a:r>
            <a:br>
              <a:rPr lang="es-ES" sz="1200" b="1">
                <a:solidFill>
                  <a:srgbClr val="FFFFFF"/>
                </a:solidFill>
              </a:rPr>
            </a:br>
            <a:r>
              <a:rPr lang="es-ES" sz="1200" b="1">
                <a:solidFill>
                  <a:srgbClr val="FFFFFF"/>
                </a:solidFill>
              </a:rPr>
              <a:t>de la Energía (EVE)</a:t>
            </a:r>
            <a:endParaRPr lang="en-GB" sz="1200" b="1">
              <a:solidFill>
                <a:srgbClr val="FFFFFF"/>
              </a:solidFill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1FAA0F5-EEFA-48EB-AB24-CE19CD830B7C}"/>
              </a:ext>
            </a:extLst>
          </p:cNvPr>
          <p:cNvSpPr/>
          <p:nvPr/>
        </p:nvSpPr>
        <p:spPr>
          <a:xfrm>
            <a:off x="7600950" y="2181170"/>
            <a:ext cx="1440000" cy="378000"/>
          </a:xfrm>
          <a:prstGeom prst="borderCallout1">
            <a:avLst>
              <a:gd name="adj1" fmla="val 45673"/>
              <a:gd name="adj2" fmla="val 381"/>
              <a:gd name="adj3" fmla="val 151414"/>
              <a:gd name="adj4" fmla="val -312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rgbClr val="FFFFFF"/>
                </a:solidFill>
              </a:rPr>
              <a:t>Ocean Energy Europe (OEE)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2B9DCF-4E3F-4D2E-ABD3-6A1705B65151}"/>
              </a:ext>
            </a:extLst>
          </p:cNvPr>
          <p:cNvGrpSpPr/>
          <p:nvPr/>
        </p:nvGrpSpPr>
        <p:grpSpPr>
          <a:xfrm>
            <a:off x="8020050" y="4365944"/>
            <a:ext cx="990600" cy="664119"/>
            <a:chOff x="2806699" y="4098124"/>
            <a:chExt cx="1320800" cy="885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1DB646-5069-41B1-BE74-E1556B49BFAE}"/>
                </a:ext>
              </a:extLst>
            </p:cNvPr>
            <p:cNvSpPr/>
            <p:nvPr/>
          </p:nvSpPr>
          <p:spPr>
            <a:xfrm>
              <a:off x="2806699" y="4098124"/>
              <a:ext cx="1320799" cy="3226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GB" sz="1100">
                  <a:solidFill>
                    <a:srgbClr val="FFFFFF"/>
                  </a:solidFill>
                </a:rPr>
                <a:t>Buyers Group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4671EF-F0A1-4305-BBA6-7E246DCCF030}"/>
                </a:ext>
              </a:extLst>
            </p:cNvPr>
            <p:cNvSpPr/>
            <p:nvPr/>
          </p:nvSpPr>
          <p:spPr>
            <a:xfrm>
              <a:off x="2806700" y="4435273"/>
              <a:ext cx="1320799" cy="548343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spAutoFit/>
            </a:bodyPr>
            <a:lstStyle/>
            <a:p>
              <a:pPr algn="ctr"/>
              <a:r>
                <a:rPr lang="en-GB" sz="1100">
                  <a:solidFill>
                    <a:srgbClr val="FFFFFF"/>
                  </a:solidFill>
                </a:rPr>
                <a:t>Consortium</a:t>
              </a:r>
              <a:r>
                <a:rPr lang="es-ES" sz="1100">
                  <a:solidFill>
                    <a:srgbClr val="FFFFFF"/>
                  </a:solidFill>
                </a:rPr>
                <a:t> </a:t>
              </a:r>
              <a:r>
                <a:rPr lang="en-GB" sz="1100">
                  <a:solidFill>
                    <a:srgbClr val="FFFFFF"/>
                  </a:solidFill>
                </a:rPr>
                <a:t>Partner</a:t>
              </a:r>
            </a:p>
          </p:txBody>
        </p:sp>
      </p:grp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F1E5294-6A5F-4907-90F3-EB58D50B18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05" y="3030115"/>
            <a:ext cx="1427312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CDC2F4-557B-404B-AA87-0667C6747D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10" y="4418030"/>
            <a:ext cx="1794699" cy="56700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300F693E-7EF6-4944-9220-18016333E4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79" y="3683573"/>
            <a:ext cx="1656964" cy="621000"/>
          </a:xfrm>
          <a:prstGeom prst="rect">
            <a:avLst/>
          </a:prstGeom>
        </p:spPr>
      </p:pic>
      <p:pic>
        <p:nvPicPr>
          <p:cNvPr id="20" name="Picture 19" descr="Chart, bubble chart&#10;&#10;Description automatically generated">
            <a:extLst>
              <a:ext uri="{FF2B5EF4-FFF2-40B4-BE49-F238E27FC236}">
                <a16:creationId xmlns:a16="http://schemas.microsoft.com/office/drawing/2014/main" id="{B204EE76-C253-4C52-9E7A-56D053F373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" y="57686"/>
            <a:ext cx="1543590" cy="1215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09FD69A-A344-4508-A05E-A4BF3781AFB6}"/>
              </a:ext>
            </a:extLst>
          </p:cNvPr>
          <p:cNvGrpSpPr/>
          <p:nvPr/>
        </p:nvGrpSpPr>
        <p:grpSpPr>
          <a:xfrm>
            <a:off x="2768644" y="4575208"/>
            <a:ext cx="4374364" cy="432000"/>
            <a:chOff x="4130447" y="5784221"/>
            <a:chExt cx="3331140" cy="57599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84210E-E675-4F34-BFC0-CCB87616E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447" y="5784221"/>
              <a:ext cx="493460" cy="575999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23C041-7288-4A15-AEF3-349E48326191}"/>
                </a:ext>
              </a:extLst>
            </p:cNvPr>
            <p:cNvSpPr/>
            <p:nvPr/>
          </p:nvSpPr>
          <p:spPr>
            <a:xfrm>
              <a:off x="4623907" y="5832221"/>
              <a:ext cx="2837680" cy="479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This project has received funding from the European Union’s Horizon 2020 research and innovation </a:t>
              </a:r>
              <a:r>
                <a:rPr lang="en-US" sz="900" dirty="0" err="1"/>
                <a:t>programme</a:t>
              </a:r>
              <a:r>
                <a:rPr lang="en-US" sz="900" dirty="0"/>
                <a:t> under grant agreement No 883751.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5752F2-B385-4326-B0DC-8BBE07A58DE1}"/>
              </a:ext>
            </a:extLst>
          </p:cNvPr>
          <p:cNvSpPr txBox="1"/>
          <p:nvPr/>
        </p:nvSpPr>
        <p:spPr>
          <a:xfrm>
            <a:off x="2323575" y="1342061"/>
            <a:ext cx="3848550" cy="2228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GB" sz="1400" b="1" dirty="0">
                <a:solidFill>
                  <a:schemeClr val="bg1"/>
                </a:solidFill>
              </a:rPr>
              <a:t>Duration: </a:t>
            </a:r>
            <a:r>
              <a:rPr lang="en-GB" sz="1400" dirty="0"/>
              <a:t>65 months (01/01/2021 to 31/05/2026)</a:t>
            </a:r>
          </a:p>
          <a:p>
            <a:pPr>
              <a:spcBef>
                <a:spcPts val="450"/>
              </a:spcBef>
            </a:pPr>
            <a:r>
              <a:rPr lang="en-GB" sz="1400" b="1" dirty="0">
                <a:solidFill>
                  <a:schemeClr val="bg1"/>
                </a:solidFill>
              </a:rPr>
              <a:t>PCP Budget: </a:t>
            </a:r>
            <a:r>
              <a:rPr lang="en-GB" sz="1400" dirty="0"/>
              <a:t>€19,600,000</a:t>
            </a:r>
          </a:p>
          <a:p>
            <a:pPr>
              <a:spcBef>
                <a:spcPts val="450"/>
              </a:spcBef>
            </a:pPr>
            <a:r>
              <a:rPr lang="en-GB" sz="1400" b="1" dirty="0">
                <a:solidFill>
                  <a:schemeClr val="bg1"/>
                </a:solidFill>
              </a:rPr>
              <a:t>Total Budget: </a:t>
            </a:r>
            <a:r>
              <a:rPr lang="en-GB" sz="1400" dirty="0"/>
              <a:t>€22,702,112</a:t>
            </a:r>
          </a:p>
          <a:p>
            <a:pPr>
              <a:spcBef>
                <a:spcPts val="1800"/>
              </a:spcBef>
            </a:pPr>
            <a:r>
              <a:rPr lang="en-GB" sz="1400" b="1" dirty="0">
                <a:solidFill>
                  <a:schemeClr val="bg1"/>
                </a:solidFill>
              </a:rPr>
              <a:t>Programme: </a:t>
            </a:r>
            <a:r>
              <a:rPr lang="en-US" sz="1400" dirty="0"/>
              <a:t>H2020-EU.3.3.2. </a:t>
            </a:r>
            <a:br>
              <a:rPr lang="en-US" sz="1400" dirty="0"/>
            </a:br>
            <a:r>
              <a:rPr lang="en-US" sz="1200" dirty="0"/>
              <a:t>[Low-cost, low-carbon energy supply]</a:t>
            </a:r>
          </a:p>
          <a:p>
            <a:pPr>
              <a:spcBef>
                <a:spcPts val="900"/>
              </a:spcBef>
            </a:pPr>
            <a:r>
              <a:rPr lang="en-GB" sz="1400" b="1" dirty="0">
                <a:solidFill>
                  <a:schemeClr val="bg1"/>
                </a:solidFill>
              </a:rPr>
              <a:t>Topic: </a:t>
            </a:r>
            <a:r>
              <a:rPr lang="en-US" sz="1400" dirty="0"/>
              <a:t>LC-SC3-JA-3-2019 </a:t>
            </a:r>
            <a:br>
              <a:rPr lang="en-US" sz="1400" dirty="0"/>
            </a:br>
            <a:r>
              <a:rPr lang="en-US" sz="1200" dirty="0"/>
              <a:t>[European Pre-Commercial Procurement </a:t>
            </a:r>
            <a:r>
              <a:rPr lang="en-US" sz="1200" dirty="0" err="1"/>
              <a:t>Programme</a:t>
            </a:r>
            <a:r>
              <a:rPr lang="en-US" sz="1200" dirty="0"/>
              <a:t> for Wave Energy Research &amp; Development]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0C2745-8A48-4160-A481-2AB3377C1C16}"/>
              </a:ext>
            </a:extLst>
          </p:cNvPr>
          <p:cNvSpPr txBox="1"/>
          <p:nvPr/>
        </p:nvSpPr>
        <p:spPr>
          <a:xfrm>
            <a:off x="74311" y="1246803"/>
            <a:ext cx="15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www.europewave.eu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0359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water, surfing, outdoor, wave&#10;&#10;Description automatically generated">
            <a:extLst>
              <a:ext uri="{FF2B5EF4-FFF2-40B4-BE49-F238E27FC236}">
                <a16:creationId xmlns:a16="http://schemas.microsoft.com/office/drawing/2014/main" id="{31A56037-9649-4B32-A579-8B409E57859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B5BD1894-17D7-46FB-ABCB-CBAAA99BF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Overarching Challenge</a:t>
            </a:r>
            <a:br>
              <a:rPr lang="en-GB" sz="1800" dirty="0"/>
            </a:br>
            <a:r>
              <a:rPr lang="en-GB" dirty="0"/>
              <a:t>[LC-SC3-JA-3-2019]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459E4-8A1D-4739-AF1D-F968D15FE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00" y="1310471"/>
            <a:ext cx="3848674" cy="27760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600" dirty="0"/>
              <a:t>The design, development, </a:t>
            </a:r>
            <a:br>
              <a:rPr lang="en-GB" sz="1600" dirty="0"/>
            </a:br>
            <a:r>
              <a:rPr lang="en-GB" sz="1600" dirty="0"/>
              <a:t>and demonstration of cost-effective wave energy converter systems for electrical power production that can survive in the harsh and unpredictable ocean environment</a:t>
            </a:r>
          </a:p>
        </p:txBody>
      </p:sp>
    </p:spTree>
    <p:extLst>
      <p:ext uri="{BB962C8B-B14F-4D97-AF65-F5344CB8AC3E}">
        <p14:creationId xmlns:p14="http://schemas.microsoft.com/office/powerpoint/2010/main" val="96333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D3D0478-0A85-4266-A06B-3BA4A01E491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C0CE58C-46B8-4892-B3B5-DD32E6B22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EuropeWave PCP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459E4-8A1D-4739-AF1D-F968D15FE5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dirty="0"/>
              <a:t>To advance promising </a:t>
            </a:r>
            <a:br>
              <a:rPr lang="en-GB" sz="1600" dirty="0"/>
            </a:br>
            <a:r>
              <a:rPr lang="en-GB" sz="1600" dirty="0"/>
              <a:t>wave energy converter systems </a:t>
            </a:r>
            <a:br>
              <a:rPr lang="en-GB" sz="1600" dirty="0"/>
            </a:br>
            <a:r>
              <a:rPr lang="en-GB" sz="1600" dirty="0"/>
              <a:t>to a point from which </a:t>
            </a:r>
            <a:br>
              <a:rPr lang="en-GB" sz="1600" dirty="0"/>
            </a:br>
            <a:r>
              <a:rPr lang="en-GB" sz="1600" dirty="0"/>
              <a:t>they can be developed to commercial exploitation </a:t>
            </a:r>
            <a:br>
              <a:rPr lang="en-GB" sz="1600" dirty="0"/>
            </a:br>
            <a:r>
              <a:rPr lang="en-GB" sz="1600" dirty="0"/>
              <a:t>through other </a:t>
            </a:r>
            <a:br>
              <a:rPr lang="en-GB" sz="1600" dirty="0"/>
            </a:br>
            <a:r>
              <a:rPr lang="en-GB" sz="1600" dirty="0"/>
              <a:t>national/regional programmes and/or private sector investment.</a:t>
            </a:r>
          </a:p>
        </p:txBody>
      </p:sp>
    </p:spTree>
    <p:extLst>
      <p:ext uri="{BB962C8B-B14F-4D97-AF65-F5344CB8AC3E}">
        <p14:creationId xmlns:p14="http://schemas.microsoft.com/office/powerpoint/2010/main" val="355083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EA33D3-737C-4311-AEDC-E568C9D2C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709" y="1299969"/>
            <a:ext cx="2520000" cy="3022889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Optimise the concept engineering design for the EuropeWave requirements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Benchmark performance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 the Phase 3 power performance capability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that the WEC system is on track to provide an attractive commercial offering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83CB404-6E10-4377-A17E-0A1646446D9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65355" y="785577"/>
            <a:ext cx="2400710" cy="461665"/>
          </a:xfrm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dirty="0"/>
              <a:t>Phase 1</a:t>
            </a:r>
            <a:br>
              <a:rPr lang="en-GB" dirty="0"/>
            </a:br>
            <a:r>
              <a:rPr lang="en-US" dirty="0"/>
              <a:t>Concept Development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EBC5A50-5826-4F2F-A74B-C137BDDBE0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8291" y="1289788"/>
            <a:ext cx="2520000" cy="303307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Validate power capture and conversion capability through operational data recorded during sustained periods of operation in the energy producing sea-states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 the effectiveness </a:t>
            </a:r>
            <a:b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survival strategies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 achievable </a:t>
            </a:r>
            <a:b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levels of availability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Completion of Stage 3 of </a:t>
            </a:r>
            <a:b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IEA Framework</a:t>
            </a:r>
          </a:p>
          <a:p>
            <a:pPr marL="108000" indent="-108000" defTabSz="457200">
              <a:lnSpc>
                <a:spcPct val="110000"/>
              </a:lnSpc>
              <a:spcBef>
                <a:spcPts val="600"/>
              </a:spcBef>
            </a:pPr>
            <a:endParaRPr lang="en-GB" sz="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F863918-F2F8-437A-B16E-C7F5047F782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12000" y="1289788"/>
            <a:ext cx="2520000" cy="303307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FEED of </a:t>
            </a:r>
            <a:b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Phase 3 prototype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 Critical Design Review (CDR) to begin meaningful engagement with fabrication providers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fidelity of simulation </a:t>
            </a:r>
            <a:b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financial modelling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and evidence appropriate planning for </a:t>
            </a:r>
            <a:b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3 deployment</a:t>
            </a:r>
          </a:p>
          <a:p>
            <a:pPr marL="108000" lvl="0" indent="-1080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28600" algn="l"/>
                <a:tab pos="540385" algn="l"/>
                <a:tab pos="900430" algn="l"/>
              </a:tabLst>
            </a:pP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Completion of Stage 2 of </a:t>
            </a:r>
            <a:b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IEA Framework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CA15FB8-7005-4B0A-9F86-7BA24417A5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72465" y="785577"/>
            <a:ext cx="2400710" cy="461665"/>
          </a:xfrm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/>
              <a:t>Phase 2</a:t>
            </a:r>
            <a:br>
              <a:rPr lang="en-GB"/>
            </a:br>
            <a:r>
              <a:rPr lang="en-GB"/>
              <a:t>Design / modelling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F75176E-C45E-4A36-83BE-203F0804ABF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7936" y="600911"/>
            <a:ext cx="2400710" cy="646331"/>
          </a:xfrm>
        </p:spPr>
        <p:txBody>
          <a:bodyPr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/>
              <a:t>Phase 3</a:t>
            </a:r>
            <a:br>
              <a:rPr lang="en-GB"/>
            </a:br>
            <a:r>
              <a:rPr lang="en-GB"/>
              <a:t>Open-sea deployment &amp;</a:t>
            </a:r>
            <a:br>
              <a:rPr lang="en-GB"/>
            </a:br>
            <a:r>
              <a:rPr lang="en-GB"/>
              <a:t>testing programme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8CAA764-8E36-4D4D-BF6C-7E27D0B9A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396000"/>
            <a:ext cx="5692565" cy="285593"/>
          </a:xfrm>
          <a:solidFill>
            <a:srgbClr val="FFFFFF"/>
          </a:solidFill>
        </p:spPr>
        <p:txBody>
          <a:bodyPr bIns="14400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EuropeWave PCP: Objectives</a:t>
            </a:r>
          </a:p>
        </p:txBody>
      </p:sp>
    </p:spTree>
    <p:extLst>
      <p:ext uri="{BB962C8B-B14F-4D97-AF65-F5344CB8AC3E}">
        <p14:creationId xmlns:p14="http://schemas.microsoft.com/office/powerpoint/2010/main" val="275421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ltic ocean energy innovation hubs connect - META Wales">
            <a:extLst>
              <a:ext uri="{FF2B5EF4-FFF2-40B4-BE49-F238E27FC236}">
                <a16:creationId xmlns:a16="http://schemas.microsoft.com/office/drawing/2014/main" id="{5D3367F2-B95A-4E44-8ACD-1EF720B0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080" y="932751"/>
            <a:ext cx="3240000" cy="8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MEP – Biscay Marine Energy Platform">
            <a:extLst>
              <a:ext uri="{FF2B5EF4-FFF2-40B4-BE49-F238E27FC236}">
                <a16:creationId xmlns:a16="http://schemas.microsoft.com/office/drawing/2014/main" id="{2F8355E0-873A-441E-929F-6E4F5F68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731" y="2203470"/>
            <a:ext cx="3240000" cy="10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CB1E940-D62E-4ACC-A724-9BBC1AEA0851}"/>
              </a:ext>
            </a:extLst>
          </p:cNvPr>
          <p:cNvSpPr txBox="1">
            <a:spLocks/>
          </p:cNvSpPr>
          <p:nvPr/>
        </p:nvSpPr>
        <p:spPr>
          <a:xfrm>
            <a:off x="359999" y="360000"/>
            <a:ext cx="6732152" cy="353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EuropeWave PCP: Phase 3 deployment locations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B858D3-62B1-4646-9A5A-065A6696C180}"/>
              </a:ext>
            </a:extLst>
          </p:cNvPr>
          <p:cNvGrpSpPr/>
          <p:nvPr/>
        </p:nvGrpSpPr>
        <p:grpSpPr>
          <a:xfrm>
            <a:off x="5426532" y="416445"/>
            <a:ext cx="3209473" cy="4130486"/>
            <a:chOff x="4692748" y="416445"/>
            <a:chExt cx="3209473" cy="413048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B6A8E7D-5E74-43FB-AB83-712119A28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3"/>
            <a:stretch/>
          </p:blipFill>
          <p:spPr bwMode="auto">
            <a:xfrm>
              <a:off x="4692748" y="416445"/>
              <a:ext cx="3209473" cy="413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59E032C8-F643-40AE-8F9B-718262C1327B}"/>
                </a:ext>
              </a:extLst>
            </p:cNvPr>
            <p:cNvSpPr/>
            <p:nvPr/>
          </p:nvSpPr>
          <p:spPr>
            <a:xfrm>
              <a:off x="6355645" y="713373"/>
              <a:ext cx="252000" cy="252000"/>
            </a:xfrm>
            <a:prstGeom prst="cloud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D2D08EF-8278-44C1-BB2E-2FC9208F21F5}"/>
                </a:ext>
              </a:extLst>
            </p:cNvPr>
            <p:cNvSpPr/>
            <p:nvPr/>
          </p:nvSpPr>
          <p:spPr>
            <a:xfrm>
              <a:off x="5988343" y="3632867"/>
              <a:ext cx="252000" cy="234893"/>
            </a:xfrm>
            <a:prstGeom prst="cloud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CCD202A-CF4C-4A33-8578-1FE47BFE6616}"/>
              </a:ext>
            </a:extLst>
          </p:cNvPr>
          <p:cNvCxnSpPr>
            <a:cxnSpLocks/>
            <a:stCxn id="1028" idx="3"/>
            <a:endCxn id="8" idx="3"/>
          </p:cNvCxnSpPr>
          <p:nvPr/>
        </p:nvCxnSpPr>
        <p:spPr>
          <a:xfrm>
            <a:off x="4325731" y="2731105"/>
            <a:ext cx="2522396" cy="91519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D9CCA2F-3057-473F-867A-F7CDEE8AEA6A}"/>
              </a:ext>
            </a:extLst>
          </p:cNvPr>
          <p:cNvCxnSpPr>
            <a:cxnSpLocks/>
            <a:stCxn id="1026" idx="3"/>
            <a:endCxn id="4" idx="2"/>
          </p:cNvCxnSpPr>
          <p:nvPr/>
        </p:nvCxnSpPr>
        <p:spPr>
          <a:xfrm flipV="1">
            <a:off x="4316080" y="839373"/>
            <a:ext cx="2774131" cy="513107"/>
          </a:xfrm>
          <a:prstGeom prst="curvedConnector3">
            <a:avLst>
              <a:gd name="adj1" fmla="val 517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4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2C9F9AD8-C648-4F4B-82AB-C5DFE6AEE0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23831" y="-25100"/>
            <a:ext cx="469900" cy="2794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>
                <a:solidFill>
                  <a:srgbClr val="ED7D31"/>
                </a:solidFill>
              </a:rPr>
              <a:t>2021</a:t>
            </a:r>
          </a:p>
        </p:txBody>
      </p:sp>
      <p:sp>
        <p:nvSpPr>
          <p:cNvPr id="3" name="OTLSHAPE_TB_00000000000000000000000000000000_RightEndCaps" hidden="1">
            <a:extLst>
              <a:ext uri="{FF2B5EF4-FFF2-40B4-BE49-F238E27FC236}">
                <a16:creationId xmlns:a16="http://schemas.microsoft.com/office/drawing/2014/main" id="{BC7070A3-9101-4E12-9F26-6511CF4F5FF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548416" y="3814375"/>
            <a:ext cx="469900" cy="2794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28">
                <a:solidFill>
                  <a:srgbClr val="ED7D31"/>
                </a:solidFill>
                <a:latin typeface="Calibri" panose="020F0502020204030204" pitchFamily="34" charset="0"/>
              </a:rPr>
              <a:t>2026</a:t>
            </a:r>
          </a:p>
        </p:txBody>
      </p:sp>
      <p:cxnSp>
        <p:nvCxnSpPr>
          <p:cNvPr id="25" name="OTLSHAPE_T_40b52a8f187c4678a61dbf6a19e4e942_LeftVerticalConnector1">
            <a:extLst>
              <a:ext uri="{FF2B5EF4-FFF2-40B4-BE49-F238E27FC236}">
                <a16:creationId xmlns:a16="http://schemas.microsoft.com/office/drawing/2014/main" id="{C1A4A519-8F85-443D-99EE-36F06CFBFAFF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605215" y="2794127"/>
            <a:ext cx="0" cy="106349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_40b52a8f187c4678a61dbf6a19e4e942_RightVerticalConnector1">
            <a:extLst>
              <a:ext uri="{FF2B5EF4-FFF2-40B4-BE49-F238E27FC236}">
                <a16:creationId xmlns:a16="http://schemas.microsoft.com/office/drawing/2014/main" id="{89B92642-6432-4583-9D6F-85CAEACF16C1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451871" y="2794127"/>
            <a:ext cx="0" cy="106349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T_1a7df77774164871b856a6c5e41daab2_LeftVerticalConnector1">
            <a:extLst>
              <a:ext uri="{FF2B5EF4-FFF2-40B4-BE49-F238E27FC236}">
                <a16:creationId xmlns:a16="http://schemas.microsoft.com/office/drawing/2014/main" id="{B8834F93-424F-41EC-BFD4-A9558901BEA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691221" y="2794127"/>
            <a:ext cx="0" cy="106349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OTLSHAPE_T_1a7df77774164871b856a6c5e41daab2_RightVerticalConnector1">
            <a:extLst>
              <a:ext uri="{FF2B5EF4-FFF2-40B4-BE49-F238E27FC236}">
                <a16:creationId xmlns:a16="http://schemas.microsoft.com/office/drawing/2014/main" id="{E39D3D8D-B068-481F-A9F7-D9860FB5751C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823669" y="2794127"/>
            <a:ext cx="0" cy="106349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OTLSHAPE_T_3b5532dcac51466d933810625cf607d6_LeftVerticalConnector1">
            <a:extLst>
              <a:ext uri="{FF2B5EF4-FFF2-40B4-BE49-F238E27FC236}">
                <a16:creationId xmlns:a16="http://schemas.microsoft.com/office/drawing/2014/main" id="{8E9E5838-12DD-47F0-BFFE-31E075C3CCE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120178" y="279412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OTLSHAPE_T_3b5532dcac51466d933810625cf607d6_LeftVerticalConnector2">
            <a:extLst>
              <a:ext uri="{FF2B5EF4-FFF2-40B4-BE49-F238E27FC236}">
                <a16:creationId xmlns:a16="http://schemas.microsoft.com/office/drawing/2014/main" id="{12A4C597-0B15-4FEF-9D33-BF2D2FAFA6A4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120178" y="3456347"/>
            <a:ext cx="0" cy="40127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OTLSHAPE_T_3b5532dcac51466d933810625cf607d6_RightVerticalConnector1">
            <a:extLst>
              <a:ext uri="{FF2B5EF4-FFF2-40B4-BE49-F238E27FC236}">
                <a16:creationId xmlns:a16="http://schemas.microsoft.com/office/drawing/2014/main" id="{44A02951-4AC1-4033-9B4A-0B5C71D50616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167697" y="279412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OTLSHAPE_T_3b5532dcac51466d933810625cf607d6_RightVerticalConnector2">
            <a:extLst>
              <a:ext uri="{FF2B5EF4-FFF2-40B4-BE49-F238E27FC236}">
                <a16:creationId xmlns:a16="http://schemas.microsoft.com/office/drawing/2014/main" id="{75B76280-D866-4D9A-A172-544025F745F8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8167697" y="3603794"/>
            <a:ext cx="0" cy="25383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OTLSHAPE_T_6536c8b598384884a0ebd819c1e2b564_LeftVerticalConnector1" hidden="1">
            <a:extLst>
              <a:ext uri="{FF2B5EF4-FFF2-40B4-BE49-F238E27FC236}">
                <a16:creationId xmlns:a16="http://schemas.microsoft.com/office/drawing/2014/main" id="{6DC6C404-281A-4EC2-92A9-75C426190189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120178" y="3492839"/>
            <a:ext cx="0" cy="62196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OTLSHAPE_T_6536c8b598384884a0ebd819c1e2b564_RightVerticalConnector1">
            <a:extLst>
              <a:ext uri="{FF2B5EF4-FFF2-40B4-BE49-F238E27FC236}">
                <a16:creationId xmlns:a16="http://schemas.microsoft.com/office/drawing/2014/main" id="{4FCFF9CC-C73D-40D5-A205-09273547383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4852518" y="3324564"/>
            <a:ext cx="0" cy="53306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OTLSHAPE_T_61f71e6b6a5843daa60801b0c5937fbe_LeftVerticalConnector1" hidden="1">
            <a:extLst>
              <a:ext uri="{FF2B5EF4-FFF2-40B4-BE49-F238E27FC236}">
                <a16:creationId xmlns:a16="http://schemas.microsoft.com/office/drawing/2014/main" id="{B527600B-B899-4557-BA69-13B22AA219A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863235" y="3624622"/>
            <a:ext cx="0" cy="49017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OTLSHAPE_T_61f71e6b6a5843daa60801b0c5937fbe_RightVerticalConnector1">
            <a:extLst>
              <a:ext uri="{FF2B5EF4-FFF2-40B4-BE49-F238E27FC236}">
                <a16:creationId xmlns:a16="http://schemas.microsoft.com/office/drawing/2014/main" id="{2BCC642A-4F4E-4A50-B19B-BCC4286049DC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338632" y="3324564"/>
            <a:ext cx="0" cy="53306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OTLSHAPE_T_9e349c5e10f2434b8d2714c0847e4627_LeftVerticalConnector1" hidden="1">
            <a:extLst>
              <a:ext uri="{FF2B5EF4-FFF2-40B4-BE49-F238E27FC236}">
                <a16:creationId xmlns:a16="http://schemas.microsoft.com/office/drawing/2014/main" id="{8F99F459-C0CC-4022-A824-971E5BB3CC26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349350" y="3492839"/>
            <a:ext cx="0" cy="62196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OTLSHAPE_T_9e349c5e10f2434b8d2714c0847e4627_RightVerticalConnector1">
            <a:extLst>
              <a:ext uri="{FF2B5EF4-FFF2-40B4-BE49-F238E27FC236}">
                <a16:creationId xmlns:a16="http://schemas.microsoft.com/office/drawing/2014/main" id="{591E3BE6-F44A-4514-8E1A-10AECE04661C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681582" y="3324564"/>
            <a:ext cx="0" cy="53306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OTLSHAPE_T_384c45ed991c49f9bfaf7f7130b07405_LeftVerticalConnector1" hidden="1">
            <a:extLst>
              <a:ext uri="{FF2B5EF4-FFF2-40B4-BE49-F238E27FC236}">
                <a16:creationId xmlns:a16="http://schemas.microsoft.com/office/drawing/2014/main" id="{FF7FCF9D-FC41-4590-B4EF-7A16CA7CF070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6692299" y="3492839"/>
            <a:ext cx="0" cy="13970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OTLSHAPE_T_384c45ed991c49f9bfaf7f7130b07405_LeftVerticalConnector2" hidden="1">
            <a:extLst>
              <a:ext uri="{FF2B5EF4-FFF2-40B4-BE49-F238E27FC236}">
                <a16:creationId xmlns:a16="http://schemas.microsoft.com/office/drawing/2014/main" id="{D1A7C0F7-2894-4942-904B-519442C9A321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692299" y="3911600"/>
            <a:ext cx="0" cy="20320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T_384c45ed991c49f9bfaf7f7130b07405_RightVerticalConnector1">
            <a:extLst>
              <a:ext uri="{FF2B5EF4-FFF2-40B4-BE49-F238E27FC236}">
                <a16:creationId xmlns:a16="http://schemas.microsoft.com/office/drawing/2014/main" id="{B1E0F44B-3EE6-4A5E-BC68-5EE7B6E63630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110538" y="3324564"/>
            <a:ext cx="0" cy="533061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23BF8994-CDE3-401C-9518-BB5258877F2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44465" y="3857625"/>
            <a:ext cx="7467600" cy="254000"/>
          </a:xfrm>
          <a:prstGeom prst="roundRect">
            <a:avLst/>
          </a:prstGeom>
          <a:gradFill flip="none" rotWithShape="1">
            <a:gsLst>
              <a:gs pos="0">
                <a:srgbClr val="70AD47"/>
              </a:gs>
              <a:gs pos="100000">
                <a:srgbClr val="547F35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TLSHAPE_TB_00000000000000000000000000000000_ElapsedTime">
            <a:extLst>
              <a:ext uri="{FF2B5EF4-FFF2-40B4-BE49-F238E27FC236}">
                <a16:creationId xmlns:a16="http://schemas.microsoft.com/office/drawing/2014/main" id="{6208BC15-4E8E-4136-BA68-6B71F8CAA35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844465" y="3857625"/>
            <a:ext cx="1879600" cy="254000"/>
          </a:xfrm>
          <a:prstGeom prst="roundRect">
            <a:avLst/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1ABD201A-07B7-48DD-93D9-315C4F3D72C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683844" y="4111625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074403BF-6B98-4812-843F-6C16A438FA47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2540002" y="4196292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 dirty="0">
                <a:solidFill>
                  <a:schemeClr val="dk2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57CFF9B8-7FE1-4840-B72A-2A9A91E8D3D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7965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76B0058D-1DEC-46DD-8C6D-B43C904CCEFB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1659188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Q1</a:t>
            </a:r>
            <a:endParaRPr lang="en-GB" sz="1000" spc="-12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5DE17B22-7137-4DEC-BC70-63D850F7082D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2398163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D4D15CC2-E648-4399-84E1-BAF57216B72B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149385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77E4DBD0-3C9A-474B-A48D-A0D93A4F099A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888360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AEB2976A-FE11-4C51-A27B-5446250E994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639583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129" name="OTLSHAPE_TB_00000000000000000000000000000000_TimescaleInterval7">
            <a:extLst>
              <a:ext uri="{FF2B5EF4-FFF2-40B4-BE49-F238E27FC236}">
                <a16:creationId xmlns:a16="http://schemas.microsoft.com/office/drawing/2014/main" id="{D256F46A-7536-4C39-89A8-4F68607EA907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382640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79" name="OTLSHAPE_TB_00000000000000000000000000000000_TimescaleInterval8">
            <a:extLst>
              <a:ext uri="{FF2B5EF4-FFF2-40B4-BE49-F238E27FC236}">
                <a16:creationId xmlns:a16="http://schemas.microsoft.com/office/drawing/2014/main" id="{2C110B67-7883-4615-9CC8-A536F68FCB22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133863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180" name="OTLSHAPE_TB_00000000000000000000000000000000_TimescaleInterval9">
            <a:extLst>
              <a:ext uri="{FF2B5EF4-FFF2-40B4-BE49-F238E27FC236}">
                <a16:creationId xmlns:a16="http://schemas.microsoft.com/office/drawing/2014/main" id="{DFA8B303-69D1-48E1-B03E-2855F823AD6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872837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181" name="OTLSHAPE_TB_00000000000000000000000000000000_TimescaleInterval10">
            <a:extLst>
              <a:ext uri="{FF2B5EF4-FFF2-40B4-BE49-F238E27FC236}">
                <a16:creationId xmlns:a16="http://schemas.microsoft.com/office/drawing/2014/main" id="{53FBE244-F3FF-4A99-913B-1AB9C76F6375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624060" y="3907113"/>
            <a:ext cx="152286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2">
                <a:solidFill>
                  <a:srgbClr val="FFFFFF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184" name="OTLSHAPE_TB_00000000000000000000000000000000_ScaleMarking1">
            <a:extLst>
              <a:ext uri="{FF2B5EF4-FFF2-40B4-BE49-F238E27FC236}">
                <a16:creationId xmlns:a16="http://schemas.microsoft.com/office/drawing/2014/main" id="{9A25FD31-FA9B-4688-9555-9A41FA8CD51C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907965" y="3702600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0" dirty="0">
                <a:solidFill>
                  <a:srgbClr val="70AD47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185" name="OTLSHAPE_TB_00000000000000000000000000000000_ScaleMarking2">
            <a:extLst>
              <a:ext uri="{FF2B5EF4-FFF2-40B4-BE49-F238E27FC236}">
                <a16:creationId xmlns:a16="http://schemas.microsoft.com/office/drawing/2014/main" id="{9340601A-A003-43C5-951A-971EB81AC8A5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659188" y="3702600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0">
                <a:solidFill>
                  <a:srgbClr val="70AD47"/>
                </a:solidFill>
                <a:latin typeface="Calibri" panose="020F0502020204030204" pitchFamily="34" charset="0"/>
              </a:rPr>
              <a:t>2022</a:t>
            </a:r>
          </a:p>
        </p:txBody>
      </p:sp>
      <p:sp>
        <p:nvSpPr>
          <p:cNvPr id="186" name="OTLSHAPE_TB_00000000000000000000000000000000_ScaleMarking3">
            <a:extLst>
              <a:ext uri="{FF2B5EF4-FFF2-40B4-BE49-F238E27FC236}">
                <a16:creationId xmlns:a16="http://schemas.microsoft.com/office/drawing/2014/main" id="{6C678E76-12C3-4E59-AE8B-EE9ECD940379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149385" y="3702600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0">
                <a:solidFill>
                  <a:srgbClr val="70AD47"/>
                </a:solidFill>
                <a:latin typeface="Calibri" panose="020F0502020204030204" pitchFamily="34" charset="0"/>
              </a:rPr>
              <a:t>2023</a:t>
            </a:r>
          </a:p>
        </p:txBody>
      </p:sp>
      <p:sp>
        <p:nvSpPr>
          <p:cNvPr id="187" name="OTLSHAPE_TB_00000000000000000000000000000000_ScaleMarking4">
            <a:extLst>
              <a:ext uri="{FF2B5EF4-FFF2-40B4-BE49-F238E27FC236}">
                <a16:creationId xmlns:a16="http://schemas.microsoft.com/office/drawing/2014/main" id="{B8392D90-4B66-4BA3-9D5A-620FB2A16CD0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639583" y="3702600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0">
                <a:solidFill>
                  <a:srgbClr val="70AD47"/>
                </a:solidFill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188" name="OTLSHAPE_TB_00000000000000000000000000000000_ScaleMarking5">
            <a:extLst>
              <a:ext uri="{FF2B5EF4-FFF2-40B4-BE49-F238E27FC236}">
                <a16:creationId xmlns:a16="http://schemas.microsoft.com/office/drawing/2014/main" id="{A80A40A4-C7B7-4855-ADA9-3551968FED89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6133863" y="3702600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0">
                <a:solidFill>
                  <a:srgbClr val="70AD47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189" name="OTLSHAPE_TB_00000000000000000000000000000000_ScaleMarking6">
            <a:extLst>
              <a:ext uri="{FF2B5EF4-FFF2-40B4-BE49-F238E27FC236}">
                <a16:creationId xmlns:a16="http://schemas.microsoft.com/office/drawing/2014/main" id="{566BDDC4-5BA4-49FF-A98F-8A97385C8B67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7624060" y="3702600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10">
                <a:solidFill>
                  <a:srgbClr val="70AD47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210" name="OTLSHAPE_T_40b52a8f187c4678a61dbf6a19e4e942_Shape">
            <a:extLst>
              <a:ext uri="{FF2B5EF4-FFF2-40B4-BE49-F238E27FC236}">
                <a16:creationId xmlns:a16="http://schemas.microsoft.com/office/drawing/2014/main" id="{04457267-0C0C-4976-9334-174B7F04909E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605215" y="2654427"/>
            <a:ext cx="850900" cy="279400"/>
          </a:xfrm>
          <a:prstGeom prst="roundRect">
            <a:avLst/>
          </a:prstGeom>
          <a:solidFill>
            <a:srgbClr val="2F3699"/>
          </a:solidFill>
          <a:ln w="38100" cap="flat" cmpd="sng" algn="ctr">
            <a:solidFill>
              <a:srgbClr val="11205B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18" name="OTLSHAPE_T_1a7df77774164871b856a6c5e41daab2_Shape">
            <a:extLst>
              <a:ext uri="{FF2B5EF4-FFF2-40B4-BE49-F238E27FC236}">
                <a16:creationId xmlns:a16="http://schemas.microsoft.com/office/drawing/2014/main" id="{61A75D13-2A9A-495F-9681-B9A1F8214373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2691221" y="2654427"/>
            <a:ext cx="1143000" cy="279400"/>
          </a:xfrm>
          <a:prstGeom prst="roundRect">
            <a:avLst/>
          </a:prstGeom>
          <a:solidFill>
            <a:srgbClr val="2F3699"/>
          </a:solidFill>
          <a:ln w="38100" cap="flat" cmpd="sng" algn="ctr">
            <a:solidFill>
              <a:srgbClr val="11205B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26" name="OTLSHAPE_T_3b5532dcac51466d933810625cf607d6_Shape">
            <a:extLst>
              <a:ext uri="{FF2B5EF4-FFF2-40B4-BE49-F238E27FC236}">
                <a16:creationId xmlns:a16="http://schemas.microsoft.com/office/drawing/2014/main" id="{CA4A1BB4-0E7E-4782-A757-7B77E11CD1D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4120178" y="2654427"/>
            <a:ext cx="4051300" cy="279400"/>
          </a:xfrm>
          <a:prstGeom prst="roundRect">
            <a:avLst/>
          </a:prstGeom>
          <a:solidFill>
            <a:srgbClr val="2F3699"/>
          </a:solidFill>
          <a:ln w="38100" cap="flat" cmpd="sng" algn="ctr">
            <a:solidFill>
              <a:srgbClr val="11205B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51" name="OTLSHAPE_T_0839ffb64ec94438a9549f2ced6609bf_Shape">
            <a:extLst>
              <a:ext uri="{FF2B5EF4-FFF2-40B4-BE49-F238E27FC236}">
                <a16:creationId xmlns:a16="http://schemas.microsoft.com/office/drawing/2014/main" id="{FD08A453-6310-45C3-A573-1463D1E047BE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2233955" y="2200190"/>
            <a:ext cx="457200" cy="203200"/>
          </a:xfrm>
          <a:prstGeom prst="round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OTLSHAPE_T_e5ef7861c2704ac19ae9a0eedab81061_Shape">
            <a:extLst>
              <a:ext uri="{FF2B5EF4-FFF2-40B4-BE49-F238E27FC236}">
                <a16:creationId xmlns:a16="http://schemas.microsoft.com/office/drawing/2014/main" id="{152B0629-48FE-423B-9C8F-FDDB2CCECD7A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3605753" y="2200190"/>
            <a:ext cx="508000" cy="203200"/>
          </a:xfrm>
          <a:prstGeom prst="round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OTLSHAPE_T_6536c8b598384884a0ebd819c1e2b564_Shape">
            <a:extLst>
              <a:ext uri="{FF2B5EF4-FFF2-40B4-BE49-F238E27FC236}">
                <a16:creationId xmlns:a16="http://schemas.microsoft.com/office/drawing/2014/main" id="{AFB6D780-B223-430A-B8DC-36E7A3CD8B7E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4120178" y="3184864"/>
            <a:ext cx="736600" cy="279400"/>
          </a:xfrm>
          <a:prstGeom prst="roundRect">
            <a:avLst/>
          </a:prstGeom>
          <a:solidFill>
            <a:srgbClr val="2F3699"/>
          </a:solidFill>
          <a:ln w="38100" cap="flat" cmpd="sng" algn="ctr">
            <a:solidFill>
              <a:schemeClr val="dk1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OTLSHAPE_T_61f71e6b6a5843daa60801b0c5937fbe_Shape">
            <a:extLst>
              <a:ext uri="{FF2B5EF4-FFF2-40B4-BE49-F238E27FC236}">
                <a16:creationId xmlns:a16="http://schemas.microsoft.com/office/drawing/2014/main" id="{EAAACE4B-5D06-4047-8B51-A289040FFB40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4863235" y="3184864"/>
            <a:ext cx="1485900" cy="279400"/>
          </a:xfrm>
          <a:prstGeom prst="roundRect">
            <a:avLst/>
          </a:prstGeom>
          <a:solidFill>
            <a:srgbClr val="2F3699"/>
          </a:solidFill>
          <a:ln w="38100" cap="flat" cmpd="sng" algn="ctr">
            <a:solidFill>
              <a:schemeClr val="dk1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OTLSHAPE_T_9e349c5e10f2434b8d2714c0847e4627_Shape">
            <a:extLst>
              <a:ext uri="{FF2B5EF4-FFF2-40B4-BE49-F238E27FC236}">
                <a16:creationId xmlns:a16="http://schemas.microsoft.com/office/drawing/2014/main" id="{26F7FC05-422C-4F3D-BF41-F37024C33B21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349350" y="3184864"/>
            <a:ext cx="342900" cy="279400"/>
          </a:xfrm>
          <a:prstGeom prst="roundRect">
            <a:avLst/>
          </a:prstGeom>
          <a:solidFill>
            <a:srgbClr val="2F3699"/>
          </a:solidFill>
          <a:ln w="38100" cap="flat" cmpd="sng" algn="ctr">
            <a:solidFill>
              <a:schemeClr val="dk1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4" name="OTLSHAPE_T_384c45ed991c49f9bfaf7f7130b07405_Shape">
            <a:extLst>
              <a:ext uri="{FF2B5EF4-FFF2-40B4-BE49-F238E27FC236}">
                <a16:creationId xmlns:a16="http://schemas.microsoft.com/office/drawing/2014/main" id="{5C8051E4-E99A-4195-A8D1-F4185C52509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6692299" y="3184864"/>
            <a:ext cx="1422400" cy="279400"/>
          </a:xfrm>
          <a:prstGeom prst="roundRect">
            <a:avLst/>
          </a:prstGeom>
          <a:solidFill>
            <a:srgbClr val="2F3699"/>
          </a:solidFill>
          <a:ln w="38100" cap="flat" cmpd="sng" algn="ctr">
            <a:solidFill>
              <a:schemeClr val="dk1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7" name="OTLSHAPE_T_b7b6d3471f03405fb8f6a30f4b851338_Shape">
            <a:extLst>
              <a:ext uri="{FF2B5EF4-FFF2-40B4-BE49-F238E27FC236}">
                <a16:creationId xmlns:a16="http://schemas.microsoft.com/office/drawing/2014/main" id="{6323E10C-077D-4FE0-8423-194F5B87831B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121255" y="3184864"/>
            <a:ext cx="50800" cy="279400"/>
          </a:xfrm>
          <a:prstGeom prst="roundRect">
            <a:avLst/>
          </a:prstGeom>
          <a:solidFill>
            <a:srgbClr val="2F369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OTLSHAPE_T_9ac480961e6642dd99c6e6431112166a_Shape">
            <a:extLst>
              <a:ext uri="{FF2B5EF4-FFF2-40B4-BE49-F238E27FC236}">
                <a16:creationId xmlns:a16="http://schemas.microsoft.com/office/drawing/2014/main" id="{418A5B93-2D93-4C5B-90A0-D3737DC07C21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63688" y="1669754"/>
            <a:ext cx="698500" cy="279400"/>
          </a:xfrm>
          <a:prstGeom prst="round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TLSHAPE_T_40b52a8f187c4678a61dbf6a19e4e942_ShapePercentage" hidden="1">
            <a:extLst>
              <a:ext uri="{FF2B5EF4-FFF2-40B4-BE49-F238E27FC236}">
                <a16:creationId xmlns:a16="http://schemas.microsoft.com/office/drawing/2014/main" id="{29C6C226-38A6-4D82-9FF6-0BDC74FB465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1605215" y="2654427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9" name="OTLSHAPE_T_1a7df77774164871b856a6c5e41daab2_ShapePercentage" hidden="1">
            <a:extLst>
              <a:ext uri="{FF2B5EF4-FFF2-40B4-BE49-F238E27FC236}">
                <a16:creationId xmlns:a16="http://schemas.microsoft.com/office/drawing/2014/main" id="{F8CDA9F5-10A9-416A-A93C-415577CFBFD3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691221" y="2654427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7" name="OTLSHAPE_T_3b5532dcac51466d933810625cf607d6_ShapePercentage" hidden="1">
            <a:extLst>
              <a:ext uri="{FF2B5EF4-FFF2-40B4-BE49-F238E27FC236}">
                <a16:creationId xmlns:a16="http://schemas.microsoft.com/office/drawing/2014/main" id="{47053677-C606-4517-A2A7-B37E86BA823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4120178" y="2654427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OTLSHAPE_T_0839ffb64ec94438a9549f2ced6609bf_ShapePercentage" hidden="1">
            <a:extLst>
              <a:ext uri="{FF2B5EF4-FFF2-40B4-BE49-F238E27FC236}">
                <a16:creationId xmlns:a16="http://schemas.microsoft.com/office/drawing/2014/main" id="{98777C1D-6FDE-485D-9819-F78DAABD4E94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2233955" y="2200190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OTLSHAPE_T_e5ef7861c2704ac19ae9a0eedab81061_ShapePercentage" hidden="1">
            <a:extLst>
              <a:ext uri="{FF2B5EF4-FFF2-40B4-BE49-F238E27FC236}">
                <a16:creationId xmlns:a16="http://schemas.microsoft.com/office/drawing/2014/main" id="{EFED31B3-B827-4BA9-9FEA-F1FD0F26AC3A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3605753" y="2200190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OTLSHAPE_T_6536c8b598384884a0ebd819c1e2b564_ShapePercentage" hidden="1">
            <a:extLst>
              <a:ext uri="{FF2B5EF4-FFF2-40B4-BE49-F238E27FC236}">
                <a16:creationId xmlns:a16="http://schemas.microsoft.com/office/drawing/2014/main" id="{B0F6C5E8-3ABB-488A-85DB-49A284A3A4B5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4120178" y="3184864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5" name="OTLSHAPE_T_61f71e6b6a5843daa60801b0c5937fbe_ShapePercentage" hidden="1">
            <a:extLst>
              <a:ext uri="{FF2B5EF4-FFF2-40B4-BE49-F238E27FC236}">
                <a16:creationId xmlns:a16="http://schemas.microsoft.com/office/drawing/2014/main" id="{4313AE22-1A90-4E5F-87C5-D90BF9AB0390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4863235" y="3184864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OTLSHAPE_T_9e349c5e10f2434b8d2714c0847e4627_ShapePercentage" hidden="1">
            <a:extLst>
              <a:ext uri="{FF2B5EF4-FFF2-40B4-BE49-F238E27FC236}">
                <a16:creationId xmlns:a16="http://schemas.microsoft.com/office/drawing/2014/main" id="{DDEAD684-1434-46C8-8CBA-700D85917B98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6349350" y="3184864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5" name="OTLSHAPE_T_384c45ed991c49f9bfaf7f7130b07405_ShapePercentage" hidden="1">
            <a:extLst>
              <a:ext uri="{FF2B5EF4-FFF2-40B4-BE49-F238E27FC236}">
                <a16:creationId xmlns:a16="http://schemas.microsoft.com/office/drawing/2014/main" id="{06A74C90-E48A-45AF-BED2-A1B9C5866C36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6692299" y="3184864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8" name="OTLSHAPE_T_b7b6d3471f03405fb8f6a30f4b851338_ShapePercentage" hidden="1">
            <a:extLst>
              <a:ext uri="{FF2B5EF4-FFF2-40B4-BE49-F238E27FC236}">
                <a16:creationId xmlns:a16="http://schemas.microsoft.com/office/drawing/2014/main" id="{9C00D669-992A-467B-B716-E7C579381FB3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8121255" y="3184864"/>
            <a:ext cx="0" cy="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TLSHAPE_T_9ac480961e6642dd99c6e6431112166a_ShapePercentage" hidden="1">
            <a:extLst>
              <a:ext uri="{FF2B5EF4-FFF2-40B4-BE49-F238E27FC236}">
                <a16:creationId xmlns:a16="http://schemas.microsoft.com/office/drawing/2014/main" id="{8968AC47-3A69-4B81-A2B3-9C780B5581D1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863688" y="1669754"/>
            <a:ext cx="12700" cy="279400"/>
          </a:xfrm>
          <a:prstGeom prst="roundRect">
            <a:avLst/>
          </a:prstGeom>
          <a:solidFill>
            <a:schemeClr val="dk2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TLSHAPE_T_40b52a8f187c4678a61dbf6a19e4e942_Duration">
            <a:extLst>
              <a:ext uri="{FF2B5EF4-FFF2-40B4-BE49-F238E27FC236}">
                <a16:creationId xmlns:a16="http://schemas.microsoft.com/office/drawing/2014/main" id="{D457E4BC-EED6-4201-AA56-CA5D45FAB925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605215" y="2530390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 dirty="0">
                <a:solidFill>
                  <a:srgbClr val="ED7D31"/>
                </a:solidFill>
              </a:rPr>
              <a:t>30 w</a:t>
            </a:r>
          </a:p>
        </p:txBody>
      </p:sp>
      <p:sp>
        <p:nvSpPr>
          <p:cNvPr id="213" name="OTLSHAPE_T_40b52a8f187c4678a61dbf6a19e4e942_TextPercentage" hidden="1">
            <a:extLst>
              <a:ext uri="{FF2B5EF4-FFF2-40B4-BE49-F238E27FC236}">
                <a16:creationId xmlns:a16="http://schemas.microsoft.com/office/drawing/2014/main" id="{F47DFF3F-0389-4EF3-90AB-422240652E0E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9524" y="-151700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C0504D"/>
                </a:solidFill>
              </a:rPr>
              <a:t>0%</a:t>
            </a:r>
          </a:p>
        </p:txBody>
      </p:sp>
      <p:sp>
        <p:nvSpPr>
          <p:cNvPr id="214" name="OTLSHAPE_T_40b52a8f187c4678a61dbf6a19e4e942_JoinedDate">
            <a:extLst>
              <a:ext uri="{FF2B5EF4-FFF2-40B4-BE49-F238E27FC236}">
                <a16:creationId xmlns:a16="http://schemas.microsoft.com/office/drawing/2014/main" id="{473BB539-7F7F-4BCB-8E2B-872EC3EBE470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639330" y="2801874"/>
            <a:ext cx="7874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Jan 2022 - Jul 2022</a:t>
            </a:r>
          </a:p>
        </p:txBody>
      </p:sp>
      <p:sp>
        <p:nvSpPr>
          <p:cNvPr id="215" name="OTLSHAPE_T_40b52a8f187c4678a61dbf6a19e4e942_StartDate" hidden="1">
            <a:extLst>
              <a:ext uri="{FF2B5EF4-FFF2-40B4-BE49-F238E27FC236}">
                <a16:creationId xmlns:a16="http://schemas.microsoft.com/office/drawing/2014/main" id="{4E50F749-CBF4-4329-98E3-D72107F2A5A7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806158" y="301787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5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6" name="OTLSHAPE_T_40b52a8f187c4678a61dbf6a19e4e942_Title">
            <a:extLst>
              <a:ext uri="{FF2B5EF4-FFF2-40B4-BE49-F238E27FC236}">
                <a16:creationId xmlns:a16="http://schemas.microsoft.com/office/drawing/2014/main" id="{FC3CF42F-12EE-466B-A7F0-724B801FBC81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845811" y="2662343"/>
            <a:ext cx="368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900" b="1">
                <a:solidFill>
                  <a:srgbClr val="FFFFFF"/>
                </a:solidFill>
                <a:latin typeface="Calibri" panose="020F0502020204030204" pitchFamily="34" charset="0"/>
              </a:rPr>
              <a:t>Phase 1</a:t>
            </a:r>
            <a:endParaRPr lang="en-GB" sz="9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OTLSHAPE_T_40b52a8f187c4678a61dbf6a19e4e942_EndDate" hidden="1">
            <a:extLst>
              <a:ext uri="{FF2B5EF4-FFF2-40B4-BE49-F238E27FC236}">
                <a16:creationId xmlns:a16="http://schemas.microsoft.com/office/drawing/2014/main" id="{70A5D6AA-050F-4360-9E8F-39127A98F606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2927130" y="301787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5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TLSHAPE_T_1a7df77774164871b856a6c5e41daab2_Duration">
            <a:extLst>
              <a:ext uri="{FF2B5EF4-FFF2-40B4-BE49-F238E27FC236}">
                <a16:creationId xmlns:a16="http://schemas.microsoft.com/office/drawing/2014/main" id="{1FDBC755-1107-4C27-B9F4-55E769406215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2691221" y="2530390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</a:rPr>
              <a:t>40 w</a:t>
            </a:r>
            <a:endParaRPr lang="en-GB" sz="800" dirty="0">
              <a:solidFill>
                <a:srgbClr val="ED7D31"/>
              </a:solidFill>
            </a:endParaRPr>
          </a:p>
        </p:txBody>
      </p:sp>
      <p:sp>
        <p:nvSpPr>
          <p:cNvPr id="221" name="OTLSHAPE_T_1a7df77774164871b856a6c5e41daab2_TextPercentage" hidden="1">
            <a:extLst>
              <a:ext uri="{FF2B5EF4-FFF2-40B4-BE49-F238E27FC236}">
                <a16:creationId xmlns:a16="http://schemas.microsoft.com/office/drawing/2014/main" id="{AE3CD7A6-895D-4F64-9466-03DEB991AAE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9524" y="-151700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C0504D"/>
                </a:solidFill>
              </a:rPr>
              <a:t>0%</a:t>
            </a:r>
          </a:p>
        </p:txBody>
      </p:sp>
      <p:sp>
        <p:nvSpPr>
          <p:cNvPr id="222" name="OTLSHAPE_T_1a7df77774164871b856a6c5e41daab2_JoinedDate">
            <a:extLst>
              <a:ext uri="{FF2B5EF4-FFF2-40B4-BE49-F238E27FC236}">
                <a16:creationId xmlns:a16="http://schemas.microsoft.com/office/drawing/2014/main" id="{A5C4FA79-B3FE-4213-91EC-33EDFC661C57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2845119" y="2801874"/>
            <a:ext cx="8255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Sep 2022 - Jun 2023</a:t>
            </a:r>
          </a:p>
        </p:txBody>
      </p:sp>
      <p:sp>
        <p:nvSpPr>
          <p:cNvPr id="223" name="OTLSHAPE_T_1a7df77774164871b856a6c5e41daab2_StartDate" hidden="1">
            <a:extLst>
              <a:ext uri="{FF2B5EF4-FFF2-40B4-BE49-F238E27FC236}">
                <a16:creationId xmlns:a16="http://schemas.microsoft.com/office/drawing/2014/main" id="{01461FD0-82A3-45AD-8FFA-D51C99FA79E7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2887861" y="226409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OTLSHAPE_T_1a7df77774164871b856a6c5e41daab2_Title">
            <a:extLst>
              <a:ext uri="{FF2B5EF4-FFF2-40B4-BE49-F238E27FC236}">
                <a16:creationId xmlns:a16="http://schemas.microsoft.com/office/drawing/2014/main" id="{6C5AC7A5-2847-470A-9104-D951F7AA3872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3074713" y="2662343"/>
            <a:ext cx="368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900" b="1">
                <a:solidFill>
                  <a:srgbClr val="FFFFFF"/>
                </a:solidFill>
                <a:latin typeface="Calibri" panose="020F0502020204030204" pitchFamily="34" charset="0"/>
              </a:rPr>
              <a:t>Phase 2</a:t>
            </a:r>
            <a:endParaRPr lang="en-GB" sz="9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" name="OTLSHAPE_T_1a7df77774164871b856a6c5e41daab2_EndDate" hidden="1">
            <a:extLst>
              <a:ext uri="{FF2B5EF4-FFF2-40B4-BE49-F238E27FC236}">
                <a16:creationId xmlns:a16="http://schemas.microsoft.com/office/drawing/2014/main" id="{71DFC2E1-0057-4FDA-887E-BD2340BC5DF2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136003" y="232222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5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8" name="OTLSHAPE_T_3b5532dcac51466d933810625cf607d6_Duration">
            <a:extLst>
              <a:ext uri="{FF2B5EF4-FFF2-40B4-BE49-F238E27FC236}">
                <a16:creationId xmlns:a16="http://schemas.microsoft.com/office/drawing/2014/main" id="{B67A2061-FA08-4691-AA6C-CA255328C44B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4120178" y="2530390"/>
            <a:ext cx="2540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</a:rPr>
              <a:t>142 w</a:t>
            </a:r>
            <a:endParaRPr lang="en-GB" sz="800" dirty="0">
              <a:solidFill>
                <a:srgbClr val="ED7D31"/>
              </a:solidFill>
            </a:endParaRPr>
          </a:p>
        </p:txBody>
      </p:sp>
      <p:sp>
        <p:nvSpPr>
          <p:cNvPr id="229" name="OTLSHAPE_T_3b5532dcac51466d933810625cf607d6_TextPercentage" hidden="1">
            <a:extLst>
              <a:ext uri="{FF2B5EF4-FFF2-40B4-BE49-F238E27FC236}">
                <a16:creationId xmlns:a16="http://schemas.microsoft.com/office/drawing/2014/main" id="{3775D54B-43A7-4902-A9CC-B01869DB2C3C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9524" y="-151700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C0504D"/>
                </a:solidFill>
              </a:rPr>
              <a:t>0%</a:t>
            </a:r>
          </a:p>
        </p:txBody>
      </p:sp>
      <p:sp>
        <p:nvSpPr>
          <p:cNvPr id="230" name="OTLSHAPE_T_3b5532dcac51466d933810625cf607d6_JoinedDate">
            <a:extLst>
              <a:ext uri="{FF2B5EF4-FFF2-40B4-BE49-F238E27FC236}">
                <a16:creationId xmlns:a16="http://schemas.microsoft.com/office/drawing/2014/main" id="{B25BE870-3755-45FF-B400-710B3C738567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5711375" y="2801874"/>
            <a:ext cx="8763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FFFFFF"/>
                </a:solidFill>
              </a:rPr>
              <a:t>Sep 2023 - May 2026</a:t>
            </a:r>
            <a:endParaRPr lang="en-GB" sz="800" dirty="0">
              <a:solidFill>
                <a:srgbClr val="FFFFFF"/>
              </a:solidFill>
            </a:endParaRPr>
          </a:p>
        </p:txBody>
      </p:sp>
      <p:sp>
        <p:nvSpPr>
          <p:cNvPr id="231" name="OTLSHAPE_T_3b5532dcac51466d933810625cf607d6_StartDate" hidden="1">
            <a:extLst>
              <a:ext uri="{FF2B5EF4-FFF2-40B4-BE49-F238E27FC236}">
                <a16:creationId xmlns:a16="http://schemas.microsoft.com/office/drawing/2014/main" id="{AAB7E599-F246-40AF-9B47-7D782B194840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4007644" y="2650014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5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2" name="OTLSHAPE_T_3b5532dcac51466d933810625cf607d6_EndDate" hidden="1">
            <a:extLst>
              <a:ext uri="{FF2B5EF4-FFF2-40B4-BE49-F238E27FC236}">
                <a16:creationId xmlns:a16="http://schemas.microsoft.com/office/drawing/2014/main" id="{30F3926F-6406-4F1A-AB07-587298CCDB5C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8422010" y="259187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8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3" name="OTLSHAPE_T_3b5532dcac51466d933810625cf607d6_Title">
            <a:extLst>
              <a:ext uri="{FF2B5EF4-FFF2-40B4-BE49-F238E27FC236}">
                <a16:creationId xmlns:a16="http://schemas.microsoft.com/office/drawing/2014/main" id="{927401C4-6CE9-4037-BB8E-1E0D01498277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5961205" y="2662343"/>
            <a:ext cx="368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r-FR" sz="900" b="1">
                <a:solidFill>
                  <a:srgbClr val="FFFFFF"/>
                </a:solidFill>
                <a:latin typeface="Calibri" panose="020F0502020204030204" pitchFamily="34" charset="0"/>
              </a:rPr>
              <a:t>Phase 3</a:t>
            </a:r>
            <a:endParaRPr lang="en-GB" sz="9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0839ffb64ec94438a9549f2ced6609bf_Duration">
            <a:extLst>
              <a:ext uri="{FF2B5EF4-FFF2-40B4-BE49-F238E27FC236}">
                <a16:creationId xmlns:a16="http://schemas.microsoft.com/office/drawing/2014/main" id="{58AD103F-C835-4E76-B993-9B579EEC1FC4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2233955" y="2076154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16 w</a:t>
            </a:r>
          </a:p>
        </p:txBody>
      </p:sp>
      <p:sp>
        <p:nvSpPr>
          <p:cNvPr id="54" name="OTLSHAPE_T_0839ffb64ec94438a9549f2ced6609bf_JoinedDate" hidden="1">
            <a:extLst>
              <a:ext uri="{FF2B5EF4-FFF2-40B4-BE49-F238E27FC236}">
                <a16:creationId xmlns:a16="http://schemas.microsoft.com/office/drawing/2014/main" id="{C58F9831-D178-4D84-B809-2CC679658F0C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9525" y="-655684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0839ffb64ec94438a9549f2ced6609bf_StartDate">
            <a:extLst>
              <a:ext uri="{FF2B5EF4-FFF2-40B4-BE49-F238E27FC236}">
                <a16:creationId xmlns:a16="http://schemas.microsoft.com/office/drawing/2014/main" id="{87EAEB53-8199-4B17-B99E-14E617108322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815109" y="2239772"/>
            <a:ext cx="3683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44546A"/>
                </a:solidFill>
                <a:latin typeface="Calibri" panose="020F0502020204030204" pitchFamily="34" charset="0"/>
              </a:rPr>
              <a:t>Jun 2022</a:t>
            </a:r>
            <a:endParaRPr lang="en-GB" sz="80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_0839ffb64ec94438a9549f2ced6609bf_Title">
            <a:extLst>
              <a:ext uri="{FF2B5EF4-FFF2-40B4-BE49-F238E27FC236}">
                <a16:creationId xmlns:a16="http://schemas.microsoft.com/office/drawing/2014/main" id="{D523EDC4-2197-4219-BE07-D8FBBF1F4B3B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2390407" y="2232025"/>
            <a:ext cx="1397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Calibri" panose="020F0502020204030204" pitchFamily="34" charset="0"/>
              </a:rPr>
              <a:t>PG</a:t>
            </a:r>
            <a:endParaRPr lang="en-GB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0839ffb64ec94438a9549f2ced6609bf_EndDate">
            <a:extLst>
              <a:ext uri="{FF2B5EF4-FFF2-40B4-BE49-F238E27FC236}">
                <a16:creationId xmlns:a16="http://schemas.microsoft.com/office/drawing/2014/main" id="{76A3DA98-7F6B-4451-B76B-C31BD8801A48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2731304" y="2239772"/>
            <a:ext cx="3810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44546A"/>
                </a:solidFill>
                <a:latin typeface="Calibri" panose="020F0502020204030204" pitchFamily="34" charset="0"/>
              </a:rPr>
              <a:t>Sep 2022</a:t>
            </a:r>
          </a:p>
        </p:txBody>
      </p:sp>
      <p:sp>
        <p:nvSpPr>
          <p:cNvPr id="58" name="OTLSHAPE_T_0839ffb64ec94438a9549f2ced6609bf_TextPercentage" hidden="1">
            <a:extLst>
              <a:ext uri="{FF2B5EF4-FFF2-40B4-BE49-F238E27FC236}">
                <a16:creationId xmlns:a16="http://schemas.microsoft.com/office/drawing/2014/main" id="{DBB49C9C-4F04-41BB-805B-0BCECBE89EBD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9524" y="-209408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61" name="OTLSHAPE_T_e5ef7861c2704ac19ae9a0eedab81061_Duration">
            <a:extLst>
              <a:ext uri="{FF2B5EF4-FFF2-40B4-BE49-F238E27FC236}">
                <a16:creationId xmlns:a16="http://schemas.microsoft.com/office/drawing/2014/main" id="{A3820DA7-3FD1-4277-A7E6-A06032173D1B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3605753" y="2076154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18 w</a:t>
            </a:r>
          </a:p>
        </p:txBody>
      </p:sp>
      <p:sp>
        <p:nvSpPr>
          <p:cNvPr id="62" name="OTLSHAPE_T_e5ef7861c2704ac19ae9a0eedab81061_JoinedDate" hidden="1">
            <a:extLst>
              <a:ext uri="{FF2B5EF4-FFF2-40B4-BE49-F238E27FC236}">
                <a16:creationId xmlns:a16="http://schemas.microsoft.com/office/drawing/2014/main" id="{29E321C5-D76C-4A7B-B6F5-ED7AF2E9C91E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4160260" y="223977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e5ef7861c2704ac19ae9a0eedab81061_StartDate">
            <a:extLst>
              <a:ext uri="{FF2B5EF4-FFF2-40B4-BE49-F238E27FC236}">
                <a16:creationId xmlns:a16="http://schemas.microsoft.com/office/drawing/2014/main" id="{5EAA102C-6526-4F90-B7DF-E37090FB49B1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3146437" y="2239772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44546A"/>
                </a:solidFill>
                <a:latin typeface="Calibri" panose="020F0502020204030204" pitchFamily="34" charset="0"/>
              </a:rPr>
              <a:t>May 2023</a:t>
            </a:r>
          </a:p>
        </p:txBody>
      </p:sp>
      <p:sp>
        <p:nvSpPr>
          <p:cNvPr id="64" name="OTLSHAPE_T_e5ef7861c2704ac19ae9a0eedab81061_Title">
            <a:extLst>
              <a:ext uri="{FF2B5EF4-FFF2-40B4-BE49-F238E27FC236}">
                <a16:creationId xmlns:a16="http://schemas.microsoft.com/office/drawing/2014/main" id="{7A669C5E-D4BA-4F1A-A9A6-FF26F3F925B2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3790784" y="2232025"/>
            <a:ext cx="1397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Calibri" panose="020F0502020204030204" pitchFamily="34" charset="0"/>
              </a:rPr>
              <a:t>PG</a:t>
            </a:r>
            <a:endParaRPr lang="en-GB" sz="9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e5ef7861c2704ac19ae9a0eedab81061_EndDate">
            <a:extLst>
              <a:ext uri="{FF2B5EF4-FFF2-40B4-BE49-F238E27FC236}">
                <a16:creationId xmlns:a16="http://schemas.microsoft.com/office/drawing/2014/main" id="{FFBC65AF-7DC7-40F1-93E0-E5BEF84B537A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4160260" y="2239772"/>
            <a:ext cx="3810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44546A"/>
                </a:solidFill>
                <a:latin typeface="Calibri" panose="020F0502020204030204" pitchFamily="34" charset="0"/>
              </a:rPr>
              <a:t>Sep 2023</a:t>
            </a:r>
          </a:p>
        </p:txBody>
      </p:sp>
      <p:sp>
        <p:nvSpPr>
          <p:cNvPr id="66" name="OTLSHAPE_T_e5ef7861c2704ac19ae9a0eedab81061_TextPercentage" hidden="1">
            <a:extLst>
              <a:ext uri="{FF2B5EF4-FFF2-40B4-BE49-F238E27FC236}">
                <a16:creationId xmlns:a16="http://schemas.microsoft.com/office/drawing/2014/main" id="{657B1793-6941-455F-84C7-81E68E213053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524" y="-209408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96" name="OTLSHAPE_T_6536c8b598384884a0ebd819c1e2b564_Duration">
            <a:extLst>
              <a:ext uri="{FF2B5EF4-FFF2-40B4-BE49-F238E27FC236}">
                <a16:creationId xmlns:a16="http://schemas.microsoft.com/office/drawing/2014/main" id="{6660DDEE-A87C-4261-958C-F26ABEFBD029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4120178" y="3060827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26 w</a:t>
            </a:r>
          </a:p>
        </p:txBody>
      </p:sp>
      <p:sp>
        <p:nvSpPr>
          <p:cNvPr id="97" name="OTLSHAPE_T_6536c8b598384884a0ebd819c1e2b564_JoinedDate">
            <a:extLst>
              <a:ext uri="{FF2B5EF4-FFF2-40B4-BE49-F238E27FC236}">
                <a16:creationId xmlns:a16="http://schemas.microsoft.com/office/drawing/2014/main" id="{A588E8B4-8EAE-40E9-AEA1-0E34839E37AE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4058104" y="3332311"/>
            <a:ext cx="8636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800">
                <a:solidFill>
                  <a:srgbClr val="FFFFFF"/>
                </a:solidFill>
                <a:latin typeface="Calibri" panose="020F0502020204030204" pitchFamily="34" charset="0"/>
              </a:rPr>
              <a:t>Sep 2023 - Mar 2024</a:t>
            </a:r>
            <a:endParaRPr lang="en-GB" sz="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6536c8b598384884a0ebd819c1e2b564_StartDate" hidden="1">
            <a:extLst>
              <a:ext uri="{FF2B5EF4-FFF2-40B4-BE49-F238E27FC236}">
                <a16:creationId xmlns:a16="http://schemas.microsoft.com/office/drawing/2014/main" id="{55AF2931-7278-4094-8D10-32381ED2D27D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4066772" y="343873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6536c8b598384884a0ebd819c1e2b564_EndDate" hidden="1">
            <a:extLst>
              <a:ext uri="{FF2B5EF4-FFF2-40B4-BE49-F238E27FC236}">
                <a16:creationId xmlns:a16="http://schemas.microsoft.com/office/drawing/2014/main" id="{78D83F12-3E18-4654-8277-216917C8F93D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5214185" y="343873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T_6536c8b598384884a0ebd819c1e2b564_Title">
            <a:extLst>
              <a:ext uri="{FF2B5EF4-FFF2-40B4-BE49-F238E27FC236}">
                <a16:creationId xmlns:a16="http://schemas.microsoft.com/office/drawing/2014/main" id="{0137C760-906B-426B-94E4-CE4F54EC7433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4326963" y="3192780"/>
            <a:ext cx="330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2">
                <a:solidFill>
                  <a:srgbClr val="FFFFFF"/>
                </a:solidFill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102" name="OTLSHAPE_T_6536c8b598384884a0ebd819c1e2b564_TextPercentage" hidden="1">
            <a:extLst>
              <a:ext uri="{FF2B5EF4-FFF2-40B4-BE49-F238E27FC236}">
                <a16:creationId xmlns:a16="http://schemas.microsoft.com/office/drawing/2014/main" id="{5527F607-955A-4269-BFCE-BBF42FC96E43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4419949" y="2573183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106" name="OTLSHAPE_T_61f71e6b6a5843daa60801b0c5937fbe_Duration">
            <a:extLst>
              <a:ext uri="{FF2B5EF4-FFF2-40B4-BE49-F238E27FC236}">
                <a16:creationId xmlns:a16="http://schemas.microsoft.com/office/drawing/2014/main" id="{D49EAF2D-73FF-47F1-B42E-41A3F40B1738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4863235" y="3060827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52 w</a:t>
            </a:r>
          </a:p>
        </p:txBody>
      </p:sp>
      <p:sp>
        <p:nvSpPr>
          <p:cNvPr id="107" name="OTLSHAPE_T_61f71e6b6a5843daa60801b0c5937fbe_JoinedDate">
            <a:extLst>
              <a:ext uri="{FF2B5EF4-FFF2-40B4-BE49-F238E27FC236}">
                <a16:creationId xmlns:a16="http://schemas.microsoft.com/office/drawing/2014/main" id="{A733D509-EB51-409E-A23B-458F44AB0F26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5162509" y="3332311"/>
            <a:ext cx="8890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FFFFFF"/>
                </a:solidFill>
                <a:latin typeface="Calibri" panose="020F0502020204030204" pitchFamily="34" charset="0"/>
              </a:rPr>
              <a:t>Mar 2024 - Mar 2025</a:t>
            </a:r>
            <a:endParaRPr lang="en-GB" sz="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_61f71e6b6a5843daa60801b0c5937fbe_StartDate" hidden="1">
            <a:extLst>
              <a:ext uri="{FF2B5EF4-FFF2-40B4-BE49-F238E27FC236}">
                <a16:creationId xmlns:a16="http://schemas.microsoft.com/office/drawing/2014/main" id="{4BA495B3-FA7C-43E1-B73E-EE1C480D2A33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4828754" y="247273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 spc="-6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_61f71e6b6a5843daa60801b0c5937fbe_EndDate" hidden="1">
            <a:extLst>
              <a:ext uri="{FF2B5EF4-FFF2-40B4-BE49-F238E27FC236}">
                <a16:creationId xmlns:a16="http://schemas.microsoft.com/office/drawing/2014/main" id="{E94CA0F3-ED11-419B-BE30-A348C22A1A8B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6581225" y="247273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 spc="-6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T_61f71e6b6a5843daa60801b0c5937fbe_Title">
            <a:extLst>
              <a:ext uri="{FF2B5EF4-FFF2-40B4-BE49-F238E27FC236}">
                <a16:creationId xmlns:a16="http://schemas.microsoft.com/office/drawing/2014/main" id="{962FB733-6B49-4A7E-8B78-21421C9DC7FC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5336901" y="3192780"/>
            <a:ext cx="533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8" dirty="0">
                <a:solidFill>
                  <a:srgbClr val="FFFFFF"/>
                </a:solidFill>
                <a:latin typeface="Calibri" panose="020F0502020204030204" pitchFamily="34" charset="0"/>
              </a:rPr>
              <a:t>Fabrication</a:t>
            </a:r>
          </a:p>
        </p:txBody>
      </p:sp>
      <p:sp>
        <p:nvSpPr>
          <p:cNvPr id="111" name="OTLSHAPE_T_61f71e6b6a5843daa60801b0c5937fbe_TextPercentage" hidden="1">
            <a:extLst>
              <a:ext uri="{FF2B5EF4-FFF2-40B4-BE49-F238E27FC236}">
                <a16:creationId xmlns:a16="http://schemas.microsoft.com/office/drawing/2014/main" id="{F9F22780-9D22-4EAA-B66E-BF18375CA3FD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5134283" y="2573183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114" name="OTLSHAPE_T_9e349c5e10f2434b8d2714c0847e4627_Duration">
            <a:extLst>
              <a:ext uri="{FF2B5EF4-FFF2-40B4-BE49-F238E27FC236}">
                <a16:creationId xmlns:a16="http://schemas.microsoft.com/office/drawing/2014/main" id="{A45F8D08-7CA1-4787-953C-D259BF169453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6349350" y="3060827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12 w</a:t>
            </a:r>
          </a:p>
        </p:txBody>
      </p:sp>
      <p:sp>
        <p:nvSpPr>
          <p:cNvPr id="115" name="OTLSHAPE_T_9e349c5e10f2434b8d2714c0847e4627_JoinedDate" hidden="1">
            <a:extLst>
              <a:ext uri="{FF2B5EF4-FFF2-40B4-BE49-F238E27FC236}">
                <a16:creationId xmlns:a16="http://schemas.microsoft.com/office/drawing/2014/main" id="{9D495590-61F6-4292-9833-46BF1C614373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6418550" y="2366905"/>
            <a:ext cx="685800" cy="127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 spc="-3">
                <a:solidFill>
                  <a:srgbClr val="FFFFFF"/>
                </a:solidFill>
                <a:latin typeface="Calibri" panose="020F0502020204030204" pitchFamily="34" charset="0"/>
              </a:rPr>
              <a:t>Mar 10 - May 30</a:t>
            </a:r>
          </a:p>
        </p:txBody>
      </p:sp>
      <p:sp>
        <p:nvSpPr>
          <p:cNvPr id="116" name="OTLSHAPE_T_9e349c5e10f2434b8d2714c0847e4627_StartDate" hidden="1">
            <a:extLst>
              <a:ext uri="{FF2B5EF4-FFF2-40B4-BE49-F238E27FC236}">
                <a16:creationId xmlns:a16="http://schemas.microsoft.com/office/drawing/2014/main" id="{2474FA42-D6EB-490A-9911-45BBAD750004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6257422" y="241502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800" spc="-6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OTLSHAPE_T_9e349c5e10f2434b8d2714c0847e4627_Title">
            <a:extLst>
              <a:ext uri="{FF2B5EF4-FFF2-40B4-BE49-F238E27FC236}">
                <a16:creationId xmlns:a16="http://schemas.microsoft.com/office/drawing/2014/main" id="{ED81E997-1B88-407F-B43C-7DFA88CFA0C4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6349350" y="3464264"/>
            <a:ext cx="736600" cy="2790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900" b="1">
                <a:solidFill>
                  <a:schemeClr val="dk2"/>
                </a:solidFill>
                <a:latin typeface="Calibri" panose="020F0502020204030204" pitchFamily="34" charset="0"/>
              </a:rPr>
              <a:t>Commissioning &amp; installation</a:t>
            </a:r>
          </a:p>
        </p:txBody>
      </p:sp>
      <p:sp>
        <p:nvSpPr>
          <p:cNvPr id="118" name="OTLSHAPE_T_9e349c5e10f2434b8d2714c0847e4627_EndDate" hidden="1">
            <a:extLst>
              <a:ext uri="{FF2B5EF4-FFF2-40B4-BE49-F238E27FC236}">
                <a16:creationId xmlns:a16="http://schemas.microsoft.com/office/drawing/2014/main" id="{5B344166-D947-4D26-B827-59EF60111A83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6938392" y="241502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GB" sz="800" spc="-6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T_9e349c5e10f2434b8d2714c0847e4627_TextPercentage" hidden="1">
            <a:extLst>
              <a:ext uri="{FF2B5EF4-FFF2-40B4-BE49-F238E27FC236}">
                <a16:creationId xmlns:a16="http://schemas.microsoft.com/office/drawing/2014/main" id="{1A8C2F9A-CC95-49B1-AF50-648C0CF09CF5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6562951" y="2573183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126" name="OTLSHAPE_T_384c45ed991c49f9bfaf7f7130b07405_Duration">
            <a:extLst>
              <a:ext uri="{FF2B5EF4-FFF2-40B4-BE49-F238E27FC236}">
                <a16:creationId xmlns:a16="http://schemas.microsoft.com/office/drawing/2014/main" id="{FD7E9373-3300-4C40-9B4A-93243EDB7274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6692299" y="3060827"/>
            <a:ext cx="2032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50 w</a:t>
            </a:r>
          </a:p>
        </p:txBody>
      </p:sp>
      <p:sp>
        <p:nvSpPr>
          <p:cNvPr id="127" name="OTLSHAPE_T_384c45ed991c49f9bfaf7f7130b07405_JoinedDate">
            <a:extLst>
              <a:ext uri="{FF2B5EF4-FFF2-40B4-BE49-F238E27FC236}">
                <a16:creationId xmlns:a16="http://schemas.microsoft.com/office/drawing/2014/main" id="{AA4C05EE-3AB4-485F-B4D1-C24F30687790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6974593" y="3332311"/>
            <a:ext cx="8636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FFFFFF"/>
                </a:solidFill>
                <a:latin typeface="Calibri" panose="020F0502020204030204" pitchFamily="34" charset="0"/>
              </a:rPr>
              <a:t>Jun 2025 - May 2026</a:t>
            </a:r>
            <a:endParaRPr lang="en-GB" sz="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TLSHAPE_T_384c45ed991c49f9bfaf7f7130b07405_StartDate" hidden="1">
            <a:extLst>
              <a:ext uri="{FF2B5EF4-FFF2-40B4-BE49-F238E27FC236}">
                <a16:creationId xmlns:a16="http://schemas.microsoft.com/office/drawing/2014/main" id="{21DB42E1-7C52-4C60-98F4-B679E7E94AC4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6585983" y="247273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 spc="-6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TLSHAPE_T_384c45ed991c49f9bfaf7f7130b07405_EndDate" hidden="1">
            <a:extLst>
              <a:ext uri="{FF2B5EF4-FFF2-40B4-BE49-F238E27FC236}">
                <a16:creationId xmlns:a16="http://schemas.microsoft.com/office/drawing/2014/main" id="{D7FA261C-2DE4-4293-8B99-46FF6267E9D4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8367060" y="247273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 spc="-6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TLSHAPE_T_384c45ed991c49f9bfaf7f7130b07405_Title">
            <a:extLst>
              <a:ext uri="{FF2B5EF4-FFF2-40B4-BE49-F238E27FC236}">
                <a16:creationId xmlns:a16="http://schemas.microsoft.com/office/drawing/2014/main" id="{49098E6E-DF61-40CF-930D-861120EDCCAF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7138931" y="3192780"/>
            <a:ext cx="533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8">
                <a:solidFill>
                  <a:srgbClr val="FFFFFF"/>
                </a:solidFill>
                <a:latin typeface="Calibri" panose="020F0502020204030204" pitchFamily="34" charset="0"/>
              </a:rPr>
              <a:t>Operations</a:t>
            </a:r>
          </a:p>
        </p:txBody>
      </p:sp>
      <p:sp>
        <p:nvSpPr>
          <p:cNvPr id="145" name="OTLSHAPE_T_384c45ed991c49f9bfaf7f7130b07405_TextPercentage" hidden="1">
            <a:extLst>
              <a:ext uri="{FF2B5EF4-FFF2-40B4-BE49-F238E27FC236}">
                <a16:creationId xmlns:a16="http://schemas.microsoft.com/office/drawing/2014/main" id="{E801FBB4-4F1B-4CD8-82F8-5762D707A77C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6920119" y="2573183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149" name="OTLSHAPE_T_b7b6d3471f03405fb8f6a30f4b851338_Duration">
            <a:extLst>
              <a:ext uri="{FF2B5EF4-FFF2-40B4-BE49-F238E27FC236}">
                <a16:creationId xmlns:a16="http://schemas.microsoft.com/office/drawing/2014/main" id="{CBD52BF2-E682-4378-96B8-21559D323BCF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8121255" y="3060827"/>
            <a:ext cx="1524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2 w</a:t>
            </a:r>
          </a:p>
        </p:txBody>
      </p:sp>
      <p:sp>
        <p:nvSpPr>
          <p:cNvPr id="150" name="OTLSHAPE_T_b7b6d3471f03405fb8f6a30f4b851338_JoinedDate" hidden="1">
            <a:extLst>
              <a:ext uri="{FF2B5EF4-FFF2-40B4-BE49-F238E27FC236}">
                <a16:creationId xmlns:a16="http://schemas.microsoft.com/office/drawing/2014/main" id="{0A69BE76-EF9E-467A-B198-103057D891BB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9525" y="-650080"/>
            <a:ext cx="698500" cy="127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44546A"/>
                </a:solidFill>
                <a:latin typeface="Calibri" panose="020F0502020204030204" pitchFamily="34" charset="0"/>
              </a:rPr>
              <a:t>May 18 - May 29</a:t>
            </a:r>
          </a:p>
        </p:txBody>
      </p:sp>
      <p:sp>
        <p:nvSpPr>
          <p:cNvPr id="151" name="OTLSHAPE_T_b7b6d3471f03405fb8f6a30f4b851338_StartDate" hidden="1">
            <a:extLst>
              <a:ext uri="{FF2B5EF4-FFF2-40B4-BE49-F238E27FC236}">
                <a16:creationId xmlns:a16="http://schemas.microsoft.com/office/drawing/2014/main" id="{7E679D73-8A0E-4C10-85D1-2475BE2106C1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8014651" y="228278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OTLSHAPE_T_b7b6d3471f03405fb8f6a30f4b851338_Title">
            <a:extLst>
              <a:ext uri="{FF2B5EF4-FFF2-40B4-BE49-F238E27FC236}">
                <a16:creationId xmlns:a16="http://schemas.microsoft.com/office/drawing/2014/main" id="{1112F832-4295-4932-8C48-27CA98E39D83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8121255" y="3464264"/>
            <a:ext cx="7239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b="1" spc="-4">
                <a:solidFill>
                  <a:schemeClr val="dk2"/>
                </a:solidFill>
                <a:latin typeface="Calibri" panose="020F0502020204030204" pitchFamily="34" charset="0"/>
              </a:rPr>
              <a:t>Demobilisation</a:t>
            </a:r>
          </a:p>
        </p:txBody>
      </p:sp>
      <p:sp>
        <p:nvSpPr>
          <p:cNvPr id="159" name="OTLSHAPE_T_b7b6d3471f03405fb8f6a30f4b851338_EndDate" hidden="1">
            <a:extLst>
              <a:ext uri="{FF2B5EF4-FFF2-40B4-BE49-F238E27FC236}">
                <a16:creationId xmlns:a16="http://schemas.microsoft.com/office/drawing/2014/main" id="{880EE573-E718-428C-8A10-99DC7FCC20D7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8422010" y="228278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TLSHAPE_T_b7b6d3471f03405fb8f6a30f4b851338_TextPercentage" hidden="1">
            <a:extLst>
              <a:ext uri="{FF2B5EF4-FFF2-40B4-BE49-F238E27FC236}">
                <a16:creationId xmlns:a16="http://schemas.microsoft.com/office/drawing/2014/main" id="{7B593A2D-9999-4685-AA54-EF59B6F2C0F6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8267512" y="2573183"/>
            <a:ext cx="1651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>
                <a:solidFill>
                  <a:srgbClr val="EEECE1"/>
                </a:solidFill>
                <a:latin typeface="Calibri" panose="020F0502020204030204" pitchFamily="34" charset="0"/>
              </a:rPr>
              <a:t>0%</a:t>
            </a:r>
          </a:p>
        </p:txBody>
      </p:sp>
      <p:sp>
        <p:nvSpPr>
          <p:cNvPr id="18" name="OTLSHAPE_T_9ac480961e6642dd99c6e6431112166a_Duration">
            <a:extLst>
              <a:ext uri="{FF2B5EF4-FFF2-40B4-BE49-F238E27FC236}">
                <a16:creationId xmlns:a16="http://schemas.microsoft.com/office/drawing/2014/main" id="{CB30A7AD-A989-40D1-8AB1-AF10367597B0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863688" y="1545717"/>
            <a:ext cx="2794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800">
                <a:solidFill>
                  <a:srgbClr val="ED7D31"/>
                </a:solidFill>
                <a:latin typeface="Calibri" panose="020F0502020204030204" pitchFamily="34" charset="0"/>
              </a:rPr>
              <a:t>24.6 w</a:t>
            </a:r>
          </a:p>
        </p:txBody>
      </p:sp>
      <p:sp>
        <p:nvSpPr>
          <p:cNvPr id="19" name="OTLSHAPE_T_9ac480961e6642dd99c6e6431112166a_JoinedDate" hidden="1">
            <a:extLst>
              <a:ext uri="{FF2B5EF4-FFF2-40B4-BE49-F238E27FC236}">
                <a16:creationId xmlns:a16="http://schemas.microsoft.com/office/drawing/2014/main" id="{5263793D-30C6-4CE9-9ACC-09EB11DBDD6D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873" y="195143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80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_9ac480961e6642dd99c6e6431112166a_StartDate">
            <a:extLst>
              <a:ext uri="{FF2B5EF4-FFF2-40B4-BE49-F238E27FC236}">
                <a16:creationId xmlns:a16="http://schemas.microsoft.com/office/drawing/2014/main" id="{FD45E58D-F8C9-42C5-98C4-F5CAC956CAB8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474899" y="1747435"/>
            <a:ext cx="3429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dirty="0">
                <a:solidFill>
                  <a:srgbClr val="737373"/>
                </a:solidFill>
                <a:latin typeface="Calibri" panose="020F0502020204030204" pitchFamily="34" charset="0"/>
              </a:rPr>
              <a:t>Jul 2021</a:t>
            </a:r>
          </a:p>
        </p:txBody>
      </p:sp>
      <p:sp>
        <p:nvSpPr>
          <p:cNvPr id="21" name="OTLSHAPE_T_9ac480961e6642dd99c6e6431112166a_EndDate">
            <a:extLst>
              <a:ext uri="{FF2B5EF4-FFF2-40B4-BE49-F238E27FC236}">
                <a16:creationId xmlns:a16="http://schemas.microsoft.com/office/drawing/2014/main" id="{4F1A84BD-314A-4C2C-890B-2D013474048E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612635" y="1747435"/>
            <a:ext cx="3937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>
                <a:solidFill>
                  <a:srgbClr val="737373"/>
                </a:solidFill>
                <a:latin typeface="Calibri" panose="020F0502020204030204" pitchFamily="34" charset="0"/>
              </a:rPr>
              <a:t>Dec 2021</a:t>
            </a:r>
          </a:p>
        </p:txBody>
      </p:sp>
      <p:sp>
        <p:nvSpPr>
          <p:cNvPr id="22" name="OTLSHAPE_T_9ac480961e6642dd99c6e6431112166a_Title">
            <a:extLst>
              <a:ext uri="{FF2B5EF4-FFF2-40B4-BE49-F238E27FC236}">
                <a16:creationId xmlns:a16="http://schemas.microsoft.com/office/drawing/2014/main" id="{E995DE71-71AF-4586-96B7-2E03E13FDF29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903771" y="1739688"/>
            <a:ext cx="622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900" b="1" spc="-4" dirty="0">
                <a:solidFill>
                  <a:schemeClr val="lt2"/>
                </a:solidFill>
                <a:latin typeface="Calibri" panose="020F0502020204030204" pitchFamily="34" charset="0"/>
              </a:rPr>
              <a:t>Procurement</a:t>
            </a:r>
          </a:p>
        </p:txBody>
      </p:sp>
      <p:sp>
        <p:nvSpPr>
          <p:cNvPr id="23" name="OTLSHAPE_T_9ac480961e6642dd99c6e6431112166a_TextPercentage" hidden="1">
            <a:extLst>
              <a:ext uri="{FF2B5EF4-FFF2-40B4-BE49-F238E27FC236}">
                <a16:creationId xmlns:a16="http://schemas.microsoft.com/office/drawing/2014/main" id="{AABD4BCA-4623-41F5-A86B-C91F1E29D551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Subtitle 2">
            <a:extLst>
              <a:ext uri="{FF2B5EF4-FFF2-40B4-BE49-F238E27FC236}">
                <a16:creationId xmlns:a16="http://schemas.microsoft.com/office/drawing/2014/main" id="{A19A143E-CFB1-4975-95A9-003F55522419}"/>
              </a:ext>
            </a:extLst>
          </p:cNvPr>
          <p:cNvSpPr txBox="1">
            <a:spLocks/>
          </p:cNvSpPr>
          <p:nvPr/>
        </p:nvSpPr>
        <p:spPr>
          <a:xfrm>
            <a:off x="359999" y="360000"/>
            <a:ext cx="6732152" cy="353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EuropeWave PCP: Timeline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20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5" descr="Logo&#10;&#10;Description automatically generated">
            <a:extLst>
              <a:ext uri="{FF2B5EF4-FFF2-40B4-BE49-F238E27FC236}">
                <a16:creationId xmlns:a16="http://schemas.microsoft.com/office/drawing/2014/main" id="{8421E241-AEEF-4D91-A31C-1C9595FF23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270" y="3490954"/>
            <a:ext cx="1615440" cy="61722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208D5B-1217-4792-88A1-2010976C3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25861"/>
              </p:ext>
            </p:extLst>
          </p:nvPr>
        </p:nvGraphicFramePr>
        <p:xfrm>
          <a:off x="479334" y="1291374"/>
          <a:ext cx="5076000" cy="20160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962836162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325022907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591636862"/>
                    </a:ext>
                  </a:extLst>
                </a:gridCol>
              </a:tblGrid>
              <a:tr h="288000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Lead Contractors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AMOG Consulting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UK (England)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7149813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GB" sz="1400" b="1" i="0" u="none" strike="noStrike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Arrecife</a:t>
                      </a:r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Energy Systems 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266882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Bombora Wave Power Europe 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UK (Wales)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987463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CETO Wave Energy Ireland 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272883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IDOM Consulting, Engineering, Architecture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9654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GB" sz="1400" b="1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Mocean</a:t>
                      </a:r>
                      <a:r>
                        <a:rPr lang="en-GB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Energy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UK (Scotland)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751672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GB" sz="1400" b="1" i="0" u="none" strike="noStrike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Waveram</a:t>
                      </a:r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133800"/>
                  </a:ext>
                </a:extLst>
              </a:tr>
            </a:tbl>
          </a:graphicData>
        </a:graphic>
      </p:graphicFrame>
      <p:pic>
        <p:nvPicPr>
          <p:cNvPr id="4" name="Content Placeholder 16" descr="Logo&#10;&#10;Description automatically generated">
            <a:extLst>
              <a:ext uri="{FF2B5EF4-FFF2-40B4-BE49-F238E27FC236}">
                <a16:creationId xmlns:a16="http://schemas.microsoft.com/office/drawing/2014/main" id="{4E027D08-9E5C-4E62-8A2B-39E5A589D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98" y="2287064"/>
            <a:ext cx="1348585" cy="540000"/>
          </a:xfrm>
          <a:prstGeom prst="rect">
            <a:avLst/>
          </a:prstGeom>
        </p:spPr>
      </p:pic>
      <p:pic>
        <p:nvPicPr>
          <p:cNvPr id="6" name="Content Placeholder 27" descr="Logo, company name&#10;&#10;Description automatically generated">
            <a:extLst>
              <a:ext uri="{FF2B5EF4-FFF2-40B4-BE49-F238E27FC236}">
                <a16:creationId xmlns:a16="http://schemas.microsoft.com/office/drawing/2014/main" id="{39116324-558B-462A-83AA-EB9E990AA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740" y="4242123"/>
            <a:ext cx="2084500" cy="4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8CEFFE9-2E66-4622-9BCA-707DB57E2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623" y="2961009"/>
            <a:ext cx="1110734" cy="396000"/>
          </a:xfrm>
          <a:prstGeom prst="rect">
            <a:avLst/>
          </a:prstGeom>
        </p:spPr>
      </p:pic>
      <p:pic>
        <p:nvPicPr>
          <p:cNvPr id="8" name="Content Placeholder 23" descr="Logo, company name&#10;&#10;Description automatically generated">
            <a:extLst>
              <a:ext uri="{FF2B5EF4-FFF2-40B4-BE49-F238E27FC236}">
                <a16:creationId xmlns:a16="http://schemas.microsoft.com/office/drawing/2014/main" id="{BAF5E6BA-CF2B-4D3D-A8C6-CD18D8129F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16" y="1577119"/>
            <a:ext cx="1124548" cy="576000"/>
          </a:xfrm>
          <a:prstGeom prst="rect">
            <a:avLst/>
          </a:prstGeom>
        </p:spPr>
      </p:pic>
      <p:pic>
        <p:nvPicPr>
          <p:cNvPr id="9" name="Content Placeholder 23">
            <a:extLst>
              <a:ext uri="{FF2B5EF4-FFF2-40B4-BE49-F238E27FC236}">
                <a16:creationId xmlns:a16="http://schemas.microsoft.com/office/drawing/2014/main" id="{79ACF598-8906-496B-A4F4-1E80D58985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790" y="831174"/>
            <a:ext cx="1298401" cy="612000"/>
          </a:xfrm>
          <a:prstGeom prst="rect">
            <a:avLst/>
          </a:prstGeom>
        </p:spPr>
      </p:pic>
      <p:pic>
        <p:nvPicPr>
          <p:cNvPr id="10" name="Content Placeholder 23">
            <a:extLst>
              <a:ext uri="{FF2B5EF4-FFF2-40B4-BE49-F238E27FC236}">
                <a16:creationId xmlns:a16="http://schemas.microsoft.com/office/drawing/2014/main" id="{4030910A-B135-452A-8AAC-DF46F36BA3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078" y="229229"/>
            <a:ext cx="1355825" cy="46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D5C0B-816C-4CF9-84D3-2F9DA1ECF95C}"/>
              </a:ext>
            </a:extLst>
          </p:cNvPr>
          <p:cNvSpPr txBox="1"/>
          <p:nvPr/>
        </p:nvSpPr>
        <p:spPr>
          <a:xfrm>
            <a:off x="0" y="4485557"/>
            <a:ext cx="118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* </a:t>
            </a:r>
            <a:r>
              <a:rPr lang="en-GB" sz="900" b="1" dirty="0">
                <a:solidFill>
                  <a:schemeClr val="accent2"/>
                </a:solidFill>
                <a:latin typeface="Calibri" panose="020F0502020204030204" pitchFamily="34" charset="0"/>
              </a:rPr>
              <a:t>c</a:t>
            </a:r>
            <a:r>
              <a:rPr lang="en-GB" sz="900" b="1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onsortium project</a:t>
            </a:r>
            <a:endParaRPr lang="en-GB" sz="900" dirty="0"/>
          </a:p>
        </p:txBody>
      </p:sp>
      <p:sp>
        <p:nvSpPr>
          <p:cNvPr id="13" name="Subtitle 8">
            <a:extLst>
              <a:ext uri="{FF2B5EF4-FFF2-40B4-BE49-F238E27FC236}">
                <a16:creationId xmlns:a16="http://schemas.microsoft.com/office/drawing/2014/main" id="{2D39F7EC-BE06-44A6-970C-29D9C1509174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3960000" cy="4001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accent2"/>
                </a:solidFill>
              </a:rPr>
              <a:t>Phase 1 Contractors</a:t>
            </a:r>
          </a:p>
        </p:txBody>
      </p:sp>
    </p:spTree>
    <p:extLst>
      <p:ext uri="{BB962C8B-B14F-4D97-AF65-F5344CB8AC3E}">
        <p14:creationId xmlns:p14="http://schemas.microsoft.com/office/powerpoint/2010/main" val="187837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99" y="360000"/>
            <a:ext cx="6732152" cy="353374"/>
          </a:xfrm>
        </p:spPr>
        <p:txBody>
          <a:bodyPr>
            <a:normAutofit/>
          </a:bodyPr>
          <a:lstStyle/>
          <a:p>
            <a:r>
              <a:rPr lang="en-US" dirty="0"/>
              <a:t>AMOG Consulting: Sea-Saw WEC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7B3E0-2438-4BAE-A2C1-DBE876A5BE29}"/>
              </a:ext>
            </a:extLst>
          </p:cNvPr>
          <p:cNvSpPr txBox="1">
            <a:spLocks/>
          </p:cNvSpPr>
          <p:nvPr/>
        </p:nvSpPr>
        <p:spPr>
          <a:xfrm>
            <a:off x="231469" y="850560"/>
            <a:ext cx="180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Consortium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B76E7-B886-4BB5-9A8D-DF1F1755FDA8}"/>
              </a:ext>
            </a:extLst>
          </p:cNvPr>
          <p:cNvSpPr txBox="1">
            <a:spLocks/>
          </p:cNvSpPr>
          <p:nvPr/>
        </p:nvSpPr>
        <p:spPr>
          <a:xfrm>
            <a:off x="231469" y="2160000"/>
            <a:ext cx="2340000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Subcontractors (Phase 1)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7F5CE72-A4BA-4564-8DE3-C8C9910BF7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189114"/>
            <a:ext cx="1757105" cy="606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CF6EEE-C469-4D9A-A235-145DFBDFAB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18614"/>
            <a:ext cx="1075751" cy="5193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A7B9CC-558E-4DFD-8DBC-AED189A51363}"/>
              </a:ext>
            </a:extLst>
          </p:cNvPr>
          <p:cNvGrpSpPr/>
          <p:nvPr/>
        </p:nvGrpSpPr>
        <p:grpSpPr>
          <a:xfrm>
            <a:off x="359998" y="2628000"/>
            <a:ext cx="2975721" cy="760297"/>
            <a:chOff x="4406637" y="2666950"/>
            <a:chExt cx="2975721" cy="760297"/>
          </a:xfrm>
        </p:grpSpPr>
        <p:pic>
          <p:nvPicPr>
            <p:cNvPr id="12" name="Picture 2" descr="Offspring International Limited">
              <a:extLst>
                <a:ext uri="{FF2B5EF4-FFF2-40B4-BE49-F238E27FC236}">
                  <a16:creationId xmlns:a16="http://schemas.microsoft.com/office/drawing/2014/main" id="{D1EA2BBD-4C51-4C28-AAE1-ABF188A13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317" y="2666950"/>
              <a:ext cx="719041" cy="760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Phase Motion Control S.p.A.">
              <a:extLst>
                <a:ext uri="{FF2B5EF4-FFF2-40B4-BE49-F238E27FC236}">
                  <a16:creationId xmlns:a16="http://schemas.microsoft.com/office/drawing/2014/main" id="{1957FE97-2708-4889-A42B-E263836865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72033" y="2744949"/>
              <a:ext cx="877888" cy="60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60B753-19F0-448E-8104-AADDB1B29443}"/>
                </a:ext>
              </a:extLst>
            </p:cNvPr>
            <p:cNvSpPr txBox="1"/>
            <p:nvPr/>
          </p:nvSpPr>
          <p:spPr>
            <a:xfrm>
              <a:off x="4406637" y="2816266"/>
              <a:ext cx="115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Bauhaus 93" pitchFamily="82" charset="77"/>
                </a:rPr>
                <a:t>Ocean Energy Systems Ltd</a:t>
              </a:r>
            </a:p>
          </p:txBody>
        </p:sp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CC76FE34-A077-48D2-BCCC-947A33800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908"/>
          <a:stretch/>
        </p:blipFill>
        <p:spPr bwMode="auto">
          <a:xfrm>
            <a:off x="4572000" y="856430"/>
            <a:ext cx="3600000" cy="29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448594-C3E9-4E78-8FFF-1C33F976B334}"/>
              </a:ext>
            </a:extLst>
          </p:cNvPr>
          <p:cNvSpPr txBox="1"/>
          <p:nvPr/>
        </p:nvSpPr>
        <p:spPr>
          <a:xfrm>
            <a:off x="5364000" y="4423635"/>
            <a:ext cx="3780000" cy="25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www.europewave.eu/phase-1-awards/project-amog-sea-saw-wec</a:t>
            </a:r>
          </a:p>
        </p:txBody>
      </p:sp>
    </p:spTree>
    <p:extLst>
      <p:ext uri="{BB962C8B-B14F-4D97-AF65-F5344CB8AC3E}">
        <p14:creationId xmlns:p14="http://schemas.microsoft.com/office/powerpoint/2010/main" val="1175439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R0IiLCJTdHlsZU5hbWUiOm51bGwsIlZlcnNpb24iOnsiJGlkIjoiMiIsIlZlcnNpb24iOiIzLjYuMSIsIk9yaWdpbmFsQXNzZW1ibHlWZXJzaW9uIjpudWxsLCJFZGl0aW9uIjoiUHJvIiwiTGFzdFNhdmVkRWRpdGlvbiI6MiwiSXNQbHVzRWRpdGlvbiI6dHJ1ZSwiSXNQcm9FZGl0aW9uIjp0cnVlfSwiRWZmZWN0IjoxLCJTdHlsZSI6eyIkaWQiOiIzIiwiVGltZWJhbmRTdHlsZSI6eyIkaWQiOiI0IiwiU2NhbGVNYXJraW5nIjoxLCJTaGFwZSI6MTAsIlNoYXBlU3R5bGUiOnsiJGlkIjoiNSIsIk1hcmdpbiI6eyIkaWQiOiI2IiwiVG9wIjowLjAsIkxlZnQiOjEwLjAsIlJpZ2h0IjoxMC4wLCJCb3R0b20iOjAuMH0sIlBhZGRpbmciOnsiJGlkIjoiNyIsIlRvcCI6My4wLCJMZWZ0IjowLjAsIlJpZ2h0IjowLjAsIkJvdHRvbSI6My4wfSwiQmFja2dyb3VuZCI6eyIkaWQiOiI4IiwiQ29sb3IiOnsiJGlkIjoiOSIsIkEiOjI1NSwiUiI6MTEyLCJHIjoxNzMsIkIiOjcx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k1pZGRsZVRpZXJTaGFwZVN0eWxlIjp7IiRpZCI6IjEzIiwiTWFyZ2luIjp7IiRyZWYiOiI2In0sIlBhZGRpbmciOnsiJHJlZiI6IjcifSwiQmFja2dyb3VuZCI6eyIkaWQiOiIxNCIsIkNvbG9yIjp7IiRpZCI6IjE1IiwiQSI6MjU1LCJSIjoxMTIsIkciOjE3MywiQiI6NzF9fSwiSXNWaXNpYmxlIjp0cnVlLCJXaWR0aCI6ODU4LjAsIkhlaWdodCI6MjAuMCwiQm9yZGVyU3R5bGUiOm51bGwsIlBhcmVudFN0eWxlIjpudWxsfSwiQm90dG9tVGllclNoYXBlU3R5bGUiOnsiJGlkIjoiMTYiLCJNYXJnaW4iOnsiJHJlZiI6IjYifSwiUGFkZGluZyI6eyIkcmVmIjoiNyJ9LCJCYWNrZ3JvdW5kIjp7IiRyZWYiOiIxNCJ9LCJJc1Zpc2libGUiOnRydWUsIldpZHRoIjo4NTguMCwiSGVpZ2h0IjoyMC4wLCJCb3JkZXJTdHlsZSI6bnVsbCwiUGFyZW50U3R5bGUiOm51bGx9LCJSaWdodEVuZENhcHNTdHlsZSI6eyIkaWQiOiIxNyIsIkZvbnRTZXR0aW5ncyI6eyIkaWQiOiIxOCIsIkZvbnRTaXplIjoxOCwiRm9udE5hbWUiOiJDYWxpYnJpIiwiSXNCb2xkIjp0cnVlLCJJc0l0YWxpYyI6ZmFsc2UsIklzVW5kZXJsaW5lZCI6ZmFsc2UsIlBhcmVudFN0eWxlIjpudWxsfSwiQXV0b1NpemUiOjAsIkZvcmVncm91bmQiOnsiJGlkIjoiMTkiLCJDb2xvciI6eyIkaWQiOiIyM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EiLCJUb3AiOjAuMCwiTGVmdCI6MC4wLCJSaWdodCI6MjAuMCwiQm90dG9tIjowLjB9LCJQYWRkaW5nIjp7IiRpZCI6IjIyIiwiVG9wIjowLjAsIkxlZnQiOjAuMCwiUmlnaHQiOjAuMCwiQm90dG9tIjowLjB9LCJCYWNrZ3JvdW5kIjp7IiRpZCI6IjIzIiwiQ29sb3IiOnsiJGlkIjoiMjQiLCJBIjoyNTUsIlIiOjI1NSwiRyI6MjU1LCJCIjoyNTV9fSwiSXNWaXNpYmxlIjpmYWxzZSwiV2lkdGgiOjAuMCwiSGVpZ2h0IjowLjAsIkJvcmRlclN0eWxlIjpudWxsLCJQYXJlbnRTdHlsZSI6bnVsbH0sIkxlZnRFbmRDYXBzU3R5bGUiOnsiJGlkIjoiMjUiLCJGb250U2V0dGluZ3MiOnsiJGlkIjoiMjYiLCJGb250U2l6ZSI6MTgsIkZvbnROYW1lIjoiQ2FsaWJyaSIsIklzQm9sZCI6dHJ1ZSwiSXNJdGFsaWMiOmZhbHNlLCJJc1VuZGVybGluZWQiOmZhbHNlLCJQYXJlbnRTdHlsZSI6bnVsbH0sIkF1dG9TaXplIjowLCJGb3JlZ3JvdW5kIjp7IiRpZCI6IjI3IiwiQ29sb3IiOnsiJGlkIjoiMjg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5IiwiVG9wIjowLjAsIkxlZnQiOjIwLjAsIlJpZ2h0IjowLjAsIkJvdHRvbSI6MC4wfSwiUGFkZGluZyI6eyIkaWQiOiIzMCIsIlRvcCI6MC4wLCJMZWZ0IjowLjAsIlJpZ2h0IjowLjAsIkJvdHRvbSI6MC4wfSwiQmFja2dyb3VuZCI6eyIkaWQiOiIzMSIsIkNvbG9yIjp7IiRpZCI6IjMyIiwiQSI6ODksIlIiOjAsIkciOjAsIkIiOjB9fSwiSXNWaXNpYmxlIjpmYWxzZSwiV2lkdGgiOjAuMCwiSGVpZ2h0IjowLjAsIkJvcmRlclN0eWxlIjpudWxsLCJQYXJlbnRTdHlsZSI6bnVsbH0sIlRvZGF5VGV4dFN0eWxlIjp7IiRpZCI6IjMzIiwiRm9udFNldHRpbmdzIjp7IiRpZCI6IjM0IiwiRm9udFNpemUiOjEyLCJGb250TmFtZSI6IkNhbGlicmkiLCJJc0JvbGQiOmZhbHNlLCJJc0l0YWxpYyI6ZmFsc2UsIklzVW5kZXJsaW5lZCI6ZmFsc2UsIlBhcmVudFN0eWxlIjpudWxsfSwiQXV0b1NpemUiOjAsIkZvcmVncm91bmQiOnsiJGlkIjoiMzUiLCJDb2xvciI6eyIkaWQiOiIzN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NyIsIlRvcCI6MC4wLCJMZWZ0IjowLjAsIlJpZ2h0IjowLjAsIkJvdHRvbSI6MC4wfSwiUGFkZGluZyI6eyIkaWQiOiIzOCIsIlRvcCI6MC4wLCJMZWZ0IjowLjAsIlJpZ2h0IjowLjAsIkJvdHRvbSI6MC4wfSwiQmFja2dyb3VuZCI6eyIkaWQiOiIzOSIsIkNvbG9yIjp7IiRyZWYiOiIzMiJ9fSwiSXNWaXNpYmxlIjp0cnVlLCJXaWR0aCI6MC4wLCJIZWlnaHQiOjAuMCwiQm9yZGVyU3R5bGUiOm51bGwsIlBhcmVudFN0eWxlIjpudWxsfSwiVG9kYXlNYXJrZXJTdHlsZSI6eyIkaWQiOiI0MCIsIk1hcmdpbiI6eyIkaWQiOiI0MSIsIlRvcCI6MC4wLCJMZWZ0IjowLjAsIlJpZ2h0IjowLjAsIkJvdHRvbSI6MC4wfSwiUGFkZGluZyI6eyIkaWQiOiI0MiIsIlRvcCI6MC4wLCJMZWZ0IjowLjAsIlJpZ2h0IjowLjAsIkJvdHRvbSI6MC4wfSwiQmFja2dyb3VuZCI6eyIkaWQiOiI0MyIsIkNvbG9yIjp7IiRpZCI6IjQ0IiwiQSI6MjU1LCJSIjoyNTUsIkciOjAsIkIiOjB9fSwiSXNWaXNpYmxlIjp0cnVlLCJXaWR0aCI6MC4wLCJIZWlnaHQiOjAuMCwiQm9yZGVyU3R5bGUiOm51bGwsIlBhcmVudFN0eWxlIjpudWxsfSwiU2NhbGVTdHlsZSI6eyIkaWQiOiI0NSIsIlNoYXBlIjozLCJTaG93U2VnbWVudFNlcGFyYXRvcnMiOmZhbHNlLCJTZWdtZW50U2VwYXJhdG9yT3BhY2l0eSI6MzAsIkhhc0JlZW5WaXNpYmxlQmVmb3JlIjp0cnVlLCJGb250U2V0dGluZ3MiOnsiJGlkIjoiNDYiLCJGb250U2l6ZSI6MTAsIkZvbnROYW1lIjoiQ2FsaWJyaSIsIklzQm9sZCI6ZmFsc2UsIklzSXRhbGljIjpmYWxzZSwiSXNVbmRlcmxpbmVkIjpmYWxzZSwiUGFyZW50U3R5bGUiOm51bGx9LCJBdXRvU2l6ZSI6MCwiRm9yZWdyb3VuZCI6eyIkaWQiOiI0NyIsIkNvbG9yIjp7IiRpZCI6IjQ4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Q5IiwiVG9wIjowLjAsIkxlZnQiOjUuMCwiUmlnaHQiOjAuMCwiQm90dG9tIjowLjB9LCJQYWRkaW5nIjp7IiRpZCI6IjUwIiwiVG9wIjowLjAsIkxlZnQiOjAuMCwiUmlnaHQiOjAuMCwiQm90dG9tIjowLjB9LCJCYWNrZ3JvdW5kIjp7IiRpZCI6IjUxIiwiQ29sb3IiOnsiJHJlZiI6IjMyIn19LCJJc1Zpc2libGUiOnRydWUsIldpZHRoIjowLjAsIkhlaWdodCI6MC4wLCJCb3JkZXJTdHlsZSI6bnVsbCwiUGFyZW50U3R5bGUiOm51bGx9LCJTaW5nbGVTY2FsZVNoYXBlU3R5bGUiOnsiJGlkIjoiNTIiLCJTaGFwZSI6MywiSGVpZ2h0IjoyMC4wfSwiTWlkZGxlVGllclNjYWxlU3R5bGUiOnsiJGlkIjoiNTMiLCJTaGFwZSI6MywiU2hvd1NlZ21lbnRTZXBhcmF0b3JzIjpmYWxzZSwiU2VnbWVudFNlcGFyYXRvck9wYWNpdHkiOjMwLCJIYXNCZWVuVmlzaWJsZUJlZm9yZSI6ZmFsc2UsIkZvbnRTZXR0aW5ncyI6eyIkaWQiOiI1NCIsIkZvbnRTaXplIjoxMCwiRm9udE5hbWUiOiJDYWxpYnJpIiwiSXNCb2xkIjpmYWxzZSwiSXNJdGFsaWMiOmZhbHNlLCJJc1VuZGVybGluZWQiOmZhbHNlLCJQYXJlbnRTdHlsZSI6bnVsbH0sIkF1dG9TaXplIjowLCJGb3JlZ3JvdW5kIjp7IiRyZWYiOiI0NyJ9LCJNYXhXaWR0aCI6MjAwLjAsIk1heEhlaWdodCI6IkluZmluaXR5IiwiU21hcnRGb3JlZ3JvdW5kSXNBY3RpdmUiOmZhbHNlLCJIb3Jpem9udGFsQWxpZ25tZW50IjowLCJWZXJ0aWNhbEFsaWdubWVudCI6MSwiU21hcnRGb3JlZ3JvdW5kIjpudWxsLCJCYWNrZ3JvdW5kRmlsbFR5cGUiOjAsIk1hcmdpbiI6eyIkcmVmIjoiNDkifSwiUGFkZGluZyI6eyIkcmVmIjoiNTAifSwiQmFja2dyb3VuZCI6eyIkcmVmIjoiNTEifSwiSXNWaXNpYmxlIjpmYWxzZSwiV2lkdGgiOjAuMCwiSGVpZ2h0IjowLjAsIkJvcmRlclN0eWxlIjpudWxsLCJQYXJlbnRTdHlsZSI6bnVsbH0sIkJvdHRvbVRpZXJTY2FsZVN0eWxlIjp7IiRpZCI6IjU1IiwiU2hhcGUiOjMsIlNob3dTZWdtZW50U2VwYXJhdG9ycyI6ZmFsc2UsIlNlZ21lbnRTZXBhcmF0b3JPcGFjaXR5IjozMCwiSGFzQmVlblZpc2libGVCZWZvcmUiOmZhbHNlLCJGb250U2V0dGluZ3MiOnsiJGlkIjoiNTYiLCJGb250U2l6ZSI6MTAsIkZvbnROYW1lIjoiQ2FsaWJyaSIsIklzQm9sZCI6ZmFsc2UsIklzSXRhbGljIjpmYWxzZSwiSXNVbmRlcmxpbmVkIjpmYWxzZSwiUGFyZW50U3R5bGUiOm51bGx9LCJBdXRvU2l6ZSI6MCwiRm9yZWdyb3VuZCI6eyIkcmVmIjoiNDcifSwiTWF4V2lkdGgiOjIwMC4wLCJNYXhIZWlnaHQiOiJJbmZpbml0eSIsIlNtYXJ0Rm9yZWdyb3VuZElzQWN0aXZlIjpmYWxzZSwiSG9yaXpvbnRhbEFsaWdubWVudCI6MCwiVmVydGljYWxBbGlnbm1lbnQiOjEsIlNtYXJ0Rm9yZWdyb3VuZCI6bnVsbCwiQmFja2dyb3VuZEZpbGxUeXBlIjowLCJNYXJnaW4iOnsiJHJlZiI6IjQ5In0sIlBhZGRpbmciOnsiJHJlZiI6IjUwIn0sIkJhY2tncm91bmQiOnsiJHJlZiI6IjUxIn0sIklzVmlzaWJsZSI6ZmFsc2UsIldpZHRoIjowLjAsIkhlaWdodCI6MC4wLCJCb3JkZXJTdHlsZSI6bnVsbCwiUGFyZW50U3R5bGUiOm51bGx9LCJFbGFwc2VkVGltZUJhY2tncm91bmQiOnsiJGlkIjoiNTciLCJDb2xvciI6eyIkaWQiOiI1OCIsIkEiOjc3LCJSIjoyNTUsIkciOjAsIkIiOjB9fSwiQXBwZW5kWWVhck9uWWVhckNoYW5nZSI6ZmFsc2UsIkVsYXBzZWRUaW1lRm9ybWF0IjoxLCJUb2RheU1hcmtlclBvc2l0aW9uIjoyLCJRdWlja1Bvc2l0aW9uIjoyLCJBYnNvbHV0ZVBvc2l0aW9uIjozMDMuNzUsIk1hcmdpbiI6eyIkaWQiOiI1OSIsIlRvcCI6MC4wLCJMZWZ0IjoxMC4wLCJSaWdodCI6MTAuMCwiQm90dG9tIjowLjB9LCJQYWRkaW5nIjp7IiRpZCI6IjYwIiwiVG9wIjowLjAsIkxlZnQiOjAuMCwiUmlnaHQiOjAuMCwiQm90dG9tIjowLjB9LCJCYWNrZ3JvdW5kIjp7IiRpZCI6IjYxIiwiQ29sb3IiOnsiJGlkIjoiNjIiLCJBIjoyNTUsIlIiOjQ3LCJHIjo1NCwiQiI6MTUzfX0sIklzVmlzaWJsZSI6dHJ1ZSwiV2lkdGgiOjAuMCwiSGVpZ2h0IjowLjAsIkJvcmRlclN0eWxlIjpudWxsLCJQYXJlbnRTdHlsZSI6bnVsbH0sIkRlZmF1bHRNaWxlc3RvbmVTdHlsZSI6eyIkaWQiOiI2MyIsIlNoYXBlIjoyLCJDb25uZWN0b3JNYXJnaW4iOnsiJGlkIjoiNjQiLCJUb3AiOjAuMCwiTGVmdCI6Mi4wLCJSaWdodCI6Mi4wLCJCb3R0b20iOjAuMH0sIkNvbm5lY3RvclN0eWxlIjp7IiRpZCI6IjY1IiwiTGluZUNvbG9yIjp7IiRpZCI6IjY2IiwiJHR5cGUiOiJOTFJFLkNvbW1vbi5Eb20uU29saWRDb2xvckJydXNoLCBOTFJFLkNvbW1vbiIsIkNvbG9yIjp7IiRpZCI6IjY3IiwiQSI6MjU1LCJSIjowLCJHIjoxMTQsIkIiOjE4OH19LCJMaW5lV2VpZ2h0IjoxLjAsIkxpbmVUeXBlIjowLCJQYXJlbnRTdHlsZSI6bnVsbH0sIklzQmVsb3dUaW1lYmFuZCI6ZmFsc2UsIlBvc2l0aW9uT25UYXNrIjowLCJIaWRlRGF0ZSI6ZmFsc2UsIlNoYXBlU2l6ZSI6MCwiU3BhY2luZyI6Mi4wLCJQYWRkaW5nIjp7IiRpZCI6IjY4IiwiVG9wIjo3LjAsIkxlZnQiOjMuMCwiUmlnaHQiOjAuMCwiQm90dG9tIjoyLjB9LCJTaGFwZVN0eWxlIjp7IiRpZCI6IjY5IiwiTWFyZ2luIjp7IiRpZCI6IjcwIiwiVG9wIjowLjAsIkxlZnQiOjAuMCwiUmlnaHQiOjAuMCwiQm90dG9tIjowLjB9LCJQYWRkaW5nIjp7IiRpZCI6IjcxIiwiVG9wIjowLjAsIkxlZnQiOjAuMCwiUmlnaHQiOjAuMCwiQm90dG9tIjowLjB9LCJCYWNrZ3JvdW5kIjp7IiRpZCI6IjcyIiwiQ29sb3IiOnsiJGlkIjoiNzMiLCJBIjoyNTUsIlIiOjAsIkciOjExNCwiQiI6MTg4fX0sIklzVmlzaWJsZSI6dHJ1ZSwiV2lkdGgiOjguMCwiSGVpZ2h0Ijo4LjAsIkJvcmRlclN0eWxlIjp7IiRpZCI6Ijc0IiwiTGluZUNvbG9yIjp7IiRpZCI6Ijc1IiwiJHR5cGUiOiJOTFJFLkNvbW1vbi5Eb20uU29saWRDb2xvckJydXNoLCBOTFJFLkNvbW1vbiIsIkNvbG9yIjp7IiRpZCI6Ijc2IiwiQSI6MjU1LCJSIjoyNTUsIkciOjAsIkIiOjB9fSwiTGluZVdlaWdodCI6MC4wLCJMaW5lVHlwZSI6MCwiUGFyZW50U3R5bGUiOm51bGx9LCJQYXJlbnRTdHlsZSI6bnVsbH0sIlRpdGxlU3R5bGUiOnsiJGlkIjoiNzciLCJGb250U2V0dGluZ3MiOnsiJGlkIjoiNzgiLCJGb250U2l6ZSI6MTEsIkZvbnROYW1lIjoiQ2FsaWJyaSIsIklzQm9sZCI6dHJ1ZSwiSXNJdGFsaWMiOmZhbHNlLCJJc1VuZGVybGluZWQiOmZhbHNlLCJQYXJlbnRTdHlsZSI6bnVsbH0sIkF1dG9TaXplIjowLCJGb3JlZ3JvdW5kIjp7IiRpZCI6Ijc5IiwiQ29sb3IiOnsiJGlkIjoiOD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DEiLCJUb3AiOjAuMCwiTGVmdCI6MC4wLCJSaWdodCI6MC4wLCJCb3R0b20iOjAuMH0sIlBhZGRpbmciOnsiJGlkIjoiODIiLCJUb3AiOjAuMCwiTGVmdCI6MC4wLCJSaWdodCI6MC4wLCJCb3R0b20iOjAuMH0sIkJhY2tncm91bmQiOnsiJGlkIjoiODMiLCJDb2xvciI6eyIkcmVmIjoiMzIifX0sIklzVmlzaWJsZSI6dHJ1ZSwiV2lkdGgiOjAuMCwiSGVpZ2h0IjowLjAsIkJvcmRlclN0eWxlIjpudWxsLCJQYXJlbnRTdHlsZSI6bnVsbH0sIkRh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4IiwiVG9wIjowLjAsIkxlZnQiOjAuMCwiUmlnaHQiOjAuMCwiQm90dG9tIjowLjB9LCJQYWRkaW5nIjp7IiRpZCI6Ijg5IiwiVG9wIjowLjAsIkxlZnQiOjAuMCwiUmlnaHQiOjAuMCwiQm90dG9tIjowLjB9LCJCYWNrZ3JvdW5kIjp7IiRpZCI6IjkwIiwiQ29sb3IiOnsiJHJlZiI6IjMyIn19LCJJc1Zpc2libGUiOnRydWUsIldpZHRoIjowLjAsIkhlaWdodCI6MC4wLCJCb3JkZXJTdHlsZSI6bnVsbCwiUGFyZW50U3R5bGUiOm51bGx9LCJEYXRlRm9ybWF0Ijp7IiRpZCI6IjkxIiwiRm9ybWF0U3RyaW5nIjoiTU1NIHl5eXkiLCJTZXBhcmF0b3IiOiIvIiwiVXNlSW50ZXJuYXRpb25hbERhdGVGb3JtYXQiOnRydWUsIkRhdGVJc1Zpc2libGUiOnRydWUsIlRpbWVJc1Zpc2libGUiOmZhbHNlLCJIb3VyRGlnaXRzIjoxLCJBbVBtRGVzaWduYXRvciI6MiwiVHJpbTAwTWludXRlcyI6ZmFsc2UsIkxhc3RLbm93blZpc2liaWxpdHlTdGF0ZSI6eyIkaWQiOiI5MiIsIkRhdGVQYXJ0SXNWaXNpYmxlIjp0cnVlLCJUaW1lUGFydElzVmlzaWJsZSI6ZmFsc2V9fSwiV2Vla051bWJlcmluZyI6eyIkaWQiOiI5MyIsIkZvcm1hdCI6MCwiSXNWaXNpYmxlIjpmYWxzZSwiTGFzdEtub3duVmlzaWJpbGl0eVN0YXRlIjpmYWxzZX0sIklzVmlzaWJsZSI6dHJ1ZSwiUGFyZW50U3R5bGUiOm51bGx9LCJEZWZhdWx0VGFza1N0eWxlIjp7IiRpZCI6Ijk0IiwiU2hhcGUiOjEsIlNoYXBlVGhpY2tuZXNzIjowLCJEdXJhdGlvbkZvcm1hdCI6MTQsIkluY2x1ZGVOb25Xb3JraW5nRGF5c0luRHVyYXRpb24iOmZhbHNlLCJQZXJjZW50YWdlQ29tcGxldGVTdHlsZSI6eyIkaWQiOiI5NSIsIkZvbnRTZXR0aW5ncyI6eyIkaWQiOiI5NiIsIkZvbnRTaXplIjoxMCwiRm9udE5hbWUiOiJDYWxpYnJpIiwiSXNCb2xkIjpmYWxzZSwiSXNJdGFsaWMiOmZhbHNlLCJJc1VuZGVybGluZWQiOmZhbHNlLCJQYXJlbnRTdHlsZSI6bnVsbH0sIkF1dG9TaXplIjowLCJGb3JlZ3JvdW5kIjp7IiRpZCI6Ijk3IiwiQ29sb3IiOnsiJGlkIjoiOTg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OTkiLCJUb3AiOjAuMCwiTGVmdCI6MC4wLCJSaWdodCI6MC4wLCJCb3R0b20iOjAuMH0sIlBhZGRpbmciOnsiJGlkIjoiMTAwIiwiVG9wIjowLjAsIkxlZnQiOjAuMCwiUmlnaHQiOjAuMCwiQm90dG9tIjowLjB9LCJCYWNrZ3JvdW5kIjp7IiRpZCI6IjEwMSIsIkNvbG9yIjp7IiRyZWYiOiIzMiJ9fSwiSXNWaXNpYmxlIjp0cnVlLCJXaWR0aCI6MC4wLCJIZWlnaHQiOjAuMCwiQm9yZGVyU3R5bGUiOm51bGwsIlBhcmVudFN0eWxlIjpudWxsfSwiRHVyYXRpb25TdHlsZSI6eyIkaWQiOiIxMDIiLCJGb250U2V0dGluZ3MiOnsiJGlkIjoiMTAzIiwiRm9udFNpemUiOjgsIkZvbnROYW1lIjoiQ2FsaWJyaSIsIklzQm9sZCI6ZmFsc2UsIklzSXRhbGljIjpmYWxzZSwiSXNVbmRlcmxpbmVkIjpmYWxzZSwiUGFyZW50U3R5bGUiOm51bGx9LCJBdXRvU2l6ZSI6MCwiRm9yZWdyb3VuZCI6eyIkaWQiOiIxMDQiLCJDb2xvciI6eyIkaWQiOiIxMD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YiLCJUb3AiOjAuMCwiTGVmdCI6MC4wLCJSaWdodCI6MC4wLCJCb3R0b20iOjAuMH0sIlBhZGRpbmciOnsiJGlkIjoiMTA3IiwiVG9wIjowLjAsIkxlZnQiOjAuMCwiUmlnaHQiOjAuMCwiQm90dG9tIjowLjB9LCJCYWNrZ3JvdW5kIjp7IiRpZCI6IjEwOCIsIkNvbG9yIjp7IiRyZWYiOiIzMiJ9fSwiSXNWaXNpYmxlIjp0cnVlLCJXaWR0aCI6MC4wLCJIZWlnaHQiOjAuMCwiQm9yZGVyU3R5bGUiOm51bGwsIlBhcmVudFN0eWxlIjpudWxsfSwiSG9yaXpvbnRhbENvbm5lY3RvclN0eWxlIjp7IiRpZCI6IjEwOSIsIkxpbmVDb2xvciI6eyIkaWQiOiIxMTAiLCIkdHlwZSI6Ik5MUkUuQ29tbW9uLkRvbS5Tb2xpZENvbG9yQnJ1c2gsIE5MUkUuQ29tbW9uIiwiQ29sb3IiOnsiJGlkIjoiMTExIiwiQSI6MjU1LCJSIjoyMDQsIkciOjIwNCwiQiI6MjA0fX0sIkxpbmVXZWlnaHQiOjEuMCwiTGluZVR5cGUiOjAsIlBhcmVudFN0eWxlIjpudWxsfSwiVmVydGljYWxDb25uZWN0b3JTdHlsZSI6eyIkaWQiOiIxMTIiLCJMaW5lQ29sb3IiOnsiJGlkIjoiMTEzIiwiJHR5cGUiOiJOTFJFLkNvbW1vbi5Eb20uU29saWRDb2xvckJydXNoLCBOTFJFLkNvbW1vbiIsIkNvbG9yIjp7IiRpZCI6IjExNCIsIkEiOjI1NSwiUiI6MjA0LCJHIjoyMDQsIkIiOjIwNH19LCJMaW5lV2VpZ2h0IjoxLjAsIkxpbmVUeXBlIjowLCJQYXJlbnRTdHlsZSI6bnVsbH0sIk1hcmdpbiI6bnVsbCwiU3RhcnREYXRlUG9zaXRpb24iOjMsIkVuZERhdGVQb3NpdGlvbiI6NCwiRGF0ZUlzVmlzaWJsZSI6dHJ1ZSwiVGl0bGVQb3NpdGlvbiI6MiwiRHVyYXRpb25Qb3NpdGlvbiI6NiwiUGVyY2VudGFnZUNvbXBsZXRlZFBvc2l0aW9uIjoyLCJTcGFjaW5nIjoxMCwiSXNCZWxvd1RpbWViYW5kIjpmYWxzZSwiUGVyY2VudGFnZUNvbXBsZXRlU2hhcGVPcGFjaXR5IjozNSwiU2hhcGVTdHlsZSI6eyIkaWQiOiIxMTUiLCJNYXJnaW4iOnsiJGlkIjoiMTE2IiwiVG9wIjowLjAsIkxlZnQiOjQuMCwiUmlnaHQiOjQuMCwiQm90dG9tIjowLjB9LCJQYWRkaW5nIjp7IiRpZCI6IjExNyIsIlRvcCI6MC4wLCJMZWZ0IjowLjAsIlJpZ2h0IjowLjAsIkJvdHRvbSI6MC4wfSwiQmFja2dyb3VuZCI6eyIkaWQiOiIxMTgiLCJDb2xvciI6eyIkaWQiOiIxMTkiLCJBIjoyNTUsIlIiOjQ3LCJHIjo1NCwiQiI6MTUzfX0sIklzVmlzaWJsZSI6dHJ1ZSwiV2lkdGgiOjAuMCwiSGVpZ2h0IjoxMC4wLCJCb3JkZXJTdHlsZSI6eyIkaWQiOiIxMjAiLCJMaW5lQ29sb3IiOnsiJGlkIjoiMTIxIiwiJHR5cGUiOiJOTFJFLkNvbW1vbi5Eb20uU29saWRDb2xvckJydXNoLCBOTFJFLkNvbW1vbiIsIkNvbG9yIjp7IiRpZCI6IjEyMiIsIkEiOjI1NSwiUiI6MjU1LCJHIjowLCJCIjowfX0sIkxpbmVXZWlnaHQiOjAuMCwiTGluZVR5cGUiOjAsIlBhcmVudFN0eWxlIjpudWxsfSwiUGFyZW50U3R5bGUiOm51bGx9LCJUaXRsZVN0eWxlIjp7IiRpZCI6IjEyMyIsIkZvbnRTZXR0aW5ncyI6eyIkaWQiOiIxMjQiLCJGb250U2l6ZSI6OSwiRm9udE5hbWUiOiJDYWxpYnJpIiwiSXNCb2xkIjp0cnVlLCJJc0l0YWxpYyI6ZmFsc2UsIklzVW5kZXJsaW5lZCI6ZmFsc2UsIlBhcmVudFN0eWxlIjpudWxsfSwiQXV0b1NpemUiOjAsIkZvcmVncm91bmQiOnsiJGlkIjoiMTI1IiwiQ29sb3IiOnsiJGlkIjoiMTI2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yNyIsIlRvcCI6MC4wLCJMZWZ0IjowLjAsIlJpZ2h0IjowLjAsIkJvdHRvbSI6MC4wfSwiUGFkZGluZyI6eyIkaWQiOiIxMjgiLCJUb3AiOjAuMCwiTGVmdCI6MC4wLCJSaWdodCI6MC4wLCJCb3R0b20iOjAuMH0sIkJhY2tncm91bmQiOnsiJGlkIjoiMTI5IiwiQ29sb3IiOnsiJHJlZiI6IjMyIn19LCJJc1Zpc2libGUiOnRydWUsIldpZHRoIjowLjAsIkhlaWdodCI6MC4wLCJCb3JkZXJTdHlsZSI6bnVsbCwiUGFyZW50U3R5bGUiOm51bGx9LCJEYXRlU3R5bGUiOnsiJGlkIjoiMTMwIiwiRm9udFNldHRpbmdzIjp7IiRpZCI6IjEzMSIsIkZvbnRTaXplIjo4LCJGb250TmFtZSI6IkNhbGlicmkiLCJJc0JvbGQiOmZhbHNlLCJJc0l0YWxpYyI6ZmFsc2UsIklzVW5kZXJsaW5lZCI6ZmFsc2UsIlBhcmVudFN0eWxlIjpudWxsfSwiQXV0b1NpemUiOjAsIkZvcmVncm91bmQiOnsiJGlkIjoiMTMyIiwiQ29sb3IiOnsiJGlkIjoiMTM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MzQiLCJUb3AiOjAuMCwiTGVmdCI6MC4wLCJSaWdodCI6MC4wLCJCb3R0b20iOjAuMH0sIlBhZGRpbmciOnsiJGlkIjoiMTM1IiwiVG9wIjowLjAsIkxlZnQiOjAuMCwiUmlnaHQiOjAuMCwiQm90dG9tIjowLjB9LCJCYWNrZ3JvdW5kIjp7IiRpZCI6IjEzNiIsIkNvbG9yIjp7IiRyZWYiOiIzMiJ9fSwiSXNWaXNpYmxlIjp0cnVlLCJXaWR0aCI6MC4wLCJIZWlnaHQiOjAuMCwiQm9yZGVyU3R5bGUiOm51bGwsIlBhcmVudFN0eWxlIjpudWxsfSwiRGF0ZUZvcm1hdCI6eyIkaWQiOiIxMzciLCJGb3JtYXRTdHJpbmciOiJNTU0gZCIsIlNlcGFyYXRvciI6Ii8iLCJVc2VJbnRlcm5hdGlvbmFsRGF0ZUZvcm1hdCI6dHJ1ZSwiRGF0ZUlzVmlzaWJsZSI6dHJ1ZSwiVGltZUlzVmlzaWJsZSI6ZmFsc2UsIkhvdXJEaWdpdHMiOjEsIkFtUG1EZXNpZ25hdG9yIjoyLCJUcmltMDBNaW51dGVzIjpmYWxzZSwiTGFzdEtub3duVmlzaWJpbGl0eVN0YXRlIjp7IiRpZCI6IjEzOCIsIkRhdGVQYXJ0SXNWaXNpYmxlIjpmYWxzZSwiVGltZVBhcnRJc1Zpc2libGUiOmZhbHNlfX0sIldlZWtOdW1iZXJpbmciOnsiJGlkIjoiMTM5IiwiRm9ybWF0IjowLCJJc1Zpc2libGUiOmZhbHNlLCJMYXN0S25vd25WaXNpYmlsaXR5U3RhdGUiOmZhbHNlfSwiSXNWaXNpYmxlIjp0cnVlLCJQYXJlbnRTdHlsZSI6bnVsbCwiX2V4cGxpY2l0bHlTZXQiOnsiJGlkIjoiMTQ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xNDEiLCJHcmlkbGluZVN0eWxlIjp7IiRpZCI6IjE0MiIsIkxpbmVDb2xvciI6eyIkaWQiOiIxNDMiLCIkdHlwZSI6Ik5MUkUuQ29tbW9uLkRvbS5Tb2xpZENvbG9yQnJ1c2gsIE5MUkUuQ29tbW9uIiwiQ29sb3IiOnsiJGlkIjoiMTQ0IiwiQSI6MzgsIlIiOjkxLCJHIjoxNTUsIkIiOjIxM319LCJMaW5lV2VpZ2h0IjoxLjAsIkxpbmVUeXBlIjowLCJQYXJlbnRTdHlsZSI6bnVsbH0sIk1hcmdpbiI6eyIkaWQiOiIxNDUiLCJUb3AiOjAuMCwiTGVmdCI6MC4wLCJSaWdodCI6MC4wLCJCb3R0b20iOjAuMH0sIlBhZGRpbmciOnsiJGlkIjoiMTQ2IiwiVG9wIjowLjAsIkxlZnQiOjAuMCwiUmlnaHQiOjAuMCwiQm90dG9tIjowLjB9LCJCYWNrZ3JvdW5kIjpudWxsLCJJc1Zpc2libGUiOnRydWUsIldpZHRoIjowLjAsIkhlaWdodCI6MC4wLCJCb3JkZXJTdHlsZSI6eyIkaWQiOiIxNDciLCJMaW5lQ29sb3IiOm51bGwsIkxpbmVXZWlnaHQiOjAuMCwiTGluZVR5cGUiOjAsIlBhcmVudFN0eWxlIjpudWxsfSwiUGFyZW50U3R5bGUiOm51bGx9LCJBY3Rpdml0eUxpbmVQYW5lbFN0eWxlIjp7IiRpZCI6IjE0OCIsIkFjdGl2aXR5TGluZVN0eWxlIjp7IiRpZCI6IjE0OSIsIkxpbmVDb2xvciI6eyIkaWQiOiIxNTAiLCIkdHlwZSI6Ik5MUkUuQ29tbW9uLkRvbS5Tb2xpZENvbG9yQnJ1c2gsIE5MUkUuQ29tbW9uIiwiQ29sb3IiOnsiJGlkIjoiMTUxIiwiQSI6MzgsIlIiOjIsIkciOjMyLCJCIjo1Mn19LCJMaW5lV2VpZ2h0IjoxLjAsIkxpbmVUeXBlIjowLCJQYXJlbnRTdHlsZSI6bnVsbH0sIk1hcmdpbiI6eyIkaWQiOiIxNTIiLCJUb3AiOjAuMCwiTGVmdCI6MC4wLCJSaWdodCI6MC4wLCJCb3R0b20iOjAuMH0sIlBhZGRpbmciOnsiJGlkIjoiMTUzIiwiVG9wIjowLjAsIkxlZnQiOjAuMCwiUmlnaHQiOjAuMCwiQm90dG9tIjowLjB9LCJCYWNrZ3JvdW5kIjpudWxsLCJJc1Zpc2libGUiOnRydWUsIldpZHRoIjowLjAsIkhlaWdodCI6MC4wLCJCb3JkZXJTdHlsZSI6bnVsbCwiUGFyZW50U3R5bGUiOm51bGx9LCJTaG93RWxhcHNlZFRpbWVHcmFkaWVudFN0eWxlIjpmYWxzZSwiVGltZWJhbmRSZXNlcnZlZExlZnRBcmVhU3R5bGUiOnsiJGlkIjoiMTU0IiwiQWN0aXZpdHlIZWFkZXJXaWR0aCI6MC4wLCJJc1NldCI6ZmFsc2V9LCJEZWZhdWx0U3dpbWxhbmVTdHlsZSI6eyIkaWQiOiIxNTUiLCJIZWFkZXJTdHlsZSI6eyIkaWQiOiIxNTYiLCJUZXh0U3R5bGUiOnsiJGlkIjoiMTU3IiwiRm9udFNldHRpbmdzIjp7IiRpZCI6IjE1OCIsIkZvbnRTaXplIjoxMiwiRm9udE5hbWUiOiJDYWxpYnJpIiwiSXNCb2xkIjpmYWxzZSwiSXNJdGFsaWMiOmZhbHNlLCJJc1VuZGVybGluZWQiOmZhbHNlLCJQYXJlbnRTdHlsZSI6bnVsbH0sIkF1dG9TaXplIjowLCJGb3JlZ3JvdW5kIjp7IiRpZCI6IjE1OSIsIkNvbG9yIjp7IiRpZCI6IjE2MCIsIkEiOjI1NSwiUiI6MzIsIkciOjU2LCJCIjoxMDB9fSwiTWF4V2lkdGgiOiJJbmZpbml0eSIsIk1heEhlaWdodCI6IkluZmluaXR5IiwiU21hcnRGb3JlZ3JvdW5kSXNBY3RpdmUiOmZhbHNlLCJIb3Jpem9udGFsQWxpZ25tZW50IjowLCJWZXJ0aWNhbEFsaWdubWVudCI6MCwiU21hcnRGb3JlZ3JvdW5kIjpudWxsLCJCYWNrZ3JvdW5kRmlsbFR5cGUiOjAsIk1hcmdpbiI6eyIkaWQiOiIxNjEiLCJUb3AiOjAuMCwiTGVmdCI6MC4wLCJSaWdodCI6MC4wLCJCb3R0b20iOjAuMH0sIlBhZGRpbmciOnsiJGlkIjoiMTYyIiwiVG9wIjowLjAsIkxlZnQiOjAuMCwiUmlnaHQiOjAuMCwiQm90dG9tIjowLjB9LCJCYWNrZ3JvdW5kIjpudWxsLCJJc1Zpc2libGUiOnRydWUsIldpZHRoIjowLjAsIkhlaWdodCI6MC4wLCJCb3JkZXJTdHlsZSI6bnVsbCwiUGFyZW50U3R5bGUiOm51bGx9LCJSZWN0YW5nbGVTdHlsZSI6eyIkaWQiOiIxNjMiLCJNYXJnaW4iOnsiJGlkIjoiMTY0IiwiVG9wIjowLjAsIkxlZnQiOjAuMCwiUmlnaHQiOjAuMCwiQm90dG9tIjowLjB9LCJQYWRkaW5nIjp7IiRpZCI6IjE2NSIsIlRvcCI6MC4wLCJMZWZ0IjowLjAsIlJpZ2h0IjowLjAsIkJvdHRvbSI6MC4wfSwiQmFja2dyb3VuZCI6eyIkaWQiOiIxNjYiLCJDb2xvciI6eyIkaWQiOiIxNjciLCJBIjoxMjcsIlIiOjkxLCJHIjoxNTUsIkIiOjIxM319LCJJc1Zpc2libGUiOnRydWUsIldpZHRoIjowLjAsIkhlaWdodCI6MC4wLCJCb3JkZXJTdHlsZSI6eyIkaWQiOiIxNjgiLCJMaW5lQ29sb3IiOnsiJGlkIjoiMTY5IiwiJHR5cGUiOiJOTFJFLkNvbW1vbi5Eb20uU29saWRDb2xvckJydXNoLCBOTFJFLkNvbW1vbiIsIkNvbG9yIjp7IiRpZCI6IjE3MCIsIkEiOjI1NSwiUiI6MjU1LCJHIjowLCJCIjowfX0sIkxpbmVXZWlnaHQiOjAuMCwiTGluZVR5cGUiOjAsIlBhcmVudFN0eWxlIjpudWxsfSwiUGFyZW50U3R5bGUiOm51bGx9LCJNYXJnaW4iOnsiJGlkIjoiMTcxIiwiVG9wIjowLjAsIkxlZnQiOjAuMCwiUmlnaHQiOjAuMCwiQm90dG9tIjowLjB9LCJQYWRkaW5nIjp7IiRpZCI6IjE3MiIsIlRvcCI6MC4wLCJMZWZ0IjowLjAsIlJpZ2h0IjowLjAsIkJvdHRvbSI6MC4wfSwiQmFja2dyb3VuZCI6bnVsbCwiSXNWaXNpYmxlIjp0cnVlLCJXaWR0aCI6MC4wLCJIZWlnaHQiOjAuMCwiQm9yZGVyU3R5bGUiOm51bGwsIlBhcmVudFN0eWxlIjpudWxsfSwiQmFja2dyb3VuZFN0eWxlIjp7IiRpZCI6IjE3MyIsIk1hcmdpbiI6eyIkaWQiOiIxNzQiLCJUb3AiOjAuMCwiTGVmdCI6MC4wLCJSaWdodCI6MC4wLCJCb3R0b20iOjAuMH0sIlBhZGRpbmciOnsiJGlkIjoiMTc1IiwiVG9wIjowLjAsIkxlZnQiOjAuMCwiUmlnaHQiOjAuMCwiQm90dG9tIjowLjB9LCJCYWNrZ3JvdW5kIjp7IiRpZCI6IjE3NiIsIkNvbG9yIjp7IiRpZCI6IjE3NyIsIkEiOjM4LCJSIjo5MSwiRyI6MTU1LCJCIjoyMTN9fSwiSXNWaXNpYmxlIjp0cnVlLCJXaWR0aCI6MC4wLCJIZWlnaHQiOjAuMCwiQm9yZGVyU3R5bGUiOnsiJGlkIjoiMTc4IiwiTGluZUNvbG9yIjp7IiRpZCI6IjE3OSIsIiR0eXBlIjoiTkxSRS5Db21tb24uRG9tLlNvbGlkQ29sb3JCcnVzaCwgTkxSRS5Db21tb24iLCJDb2xvciI6eyIkaWQiOiIxODAiLCJBIjoyNTUsIlIiOjI1NSwiRyI6MCwiQiI6MH19LCJMaW5lV2VpZ2h0IjowLjAsIkxpbmVUeXBlIjowLCJQYXJlbnRTdHlsZSI6bnVsbH0sIlBhcmVudFN0eWxlIjpudWxsfSwiSXNBYm92ZVRpbWViYW5kIjpmYWxzZSwiTWFyZ2luIjp7IiRpZCI6IjE4MSIsIlRvcCI6MC4wLCJMZWZ0IjowLjAsIlJpZ2h0IjowLjAsIkJvdHRvbSI6MC4wfSwiUGFkZGluZyI6eyIkaWQiOiIxODIiLCJUb3AiOjAuMCwiTGVmdCI6MC4wLCJSaWdodCI6MC4wLCJCb3R0b20iOjAuMH0sIklzVmlzaWJsZSI6dHJ1ZSwiV2lkdGgiOjAuMCwiSGVpZ2h0IjowLjAsIkJvcmRlclN0eWxlIjpudWxsLCJQYXJlbnRTdHlsZSI6bnVsbH19LCJTY2FsZSI6eyIkaWQiOiIxODMiLCJTdGFydERhdGUiOiIyMDIxLTAxLTAxVDA4OjAwOjAwIiwiRW5kRGF0ZSI6IjIwMjYtMDYtMzBUMTc6MDA6MDAiLCJGb3JtYXQiOiJNTU0iLCJUeXBlIjozLCJBdXRvRGF0ZVJhbmdlIjpmYWxzZSwiV29ya2luZ0RheXMiOjMxLCJGaXNjYWxZZWFyIjp7IiRpZCI6IjE4NCIsIlN0YXJ0TW9udGgiOjEsIlVzZVN0YXJ0aW5nWWVhckZvck51bWJlcmluZyI6dHJ1ZSwiU2hvd0Zpc2NhbFllYXJMYWJlbCI6dHJ1ZX0sIlRvZGF5TWFya2VyVGV4dCI6IlRvZGF5IiwiQXV0b1NjYWxlVHlwZSI6ZmFsc2V9LCJTY2FsZVYyIjp7IiRpZCI6IjE4NSIsIlN0YXJ0RGF0ZSI6IjIwMjEtMDEtMDFUMDg6MDA6MDAiLCJFbmREYXRlIjoiMjAyNi0wNi0zMFQxNzowMDowMCIsIkF1dG9EYXRlUmFuZ2UiOnRydWUsIldvcmtpbmdEYXlzIjozMSwiRmlzY2FsWWVhciI6eyIkcmVmIjoiMTg0In0sIlRvZGF5TWFya2VyVGV4dCI6IlRvZGF5IiwiQXV0b1NjYWxlVHlwZSI6ZmFsc2UsIlRpbWViYW5kU2NhbGVzIjp7IiRpZCI6IjE4NiIsIlRvcFNjYWxlTGF5ZXIiOnsiJGlkIjoiMTg3IiwiRm9ybWF0IjoiTU1NIiwiVHlwZSI6M30sIk1pZGRsZVNjYWxlTGF5ZXIiOnsiJGlkIjoiMTg4IiwiRm9ybWF0IjpudWxsLCJUeXBlIjowfSwiQm90dG9tU2NhbGVMYXllciI6eyIkaWQiOiIxODkiLCJGb3JtYXQiOm51bGwsIlR5cGUiOjB9fX0sIk1pbGVzdG9uZXMiOlt7IiRpZCI6IjE5MCIsIkRhdGUiOiIyMDIxLTA0LTI0VDE3OjAwOjAwIiwiU3R5bGUiOnsiJGlkIjoiMTkxIiwiU2hhcGUiOjIsIkNvbm5lY3Rvck1hcmdpbiI6eyIkcmVmIjoiNjQifSwiQ29ubmVjdG9yU3R5bGUiOnsiJGlkIjoiMTkyIiwiTGluZUNvbG9yIjp7IiRyZWYiOiI2NiJ9LCJMaW5lV2VpZ2h0IjoxLjAsIkxpbmVUeXBlIjowLCJQYXJlbnRTdHlsZSI6bnVsbH0sIklzQmVsb3dUaW1lYmFuZCI6ZmFsc2UsIlBvc2l0aW9uT25UYXNrIjowLCJIaWRlRGF0ZSI6ZmFsc2UsIlNoYXBlU2l6ZSI6MCwiU3BhY2luZyI6Mi4wLCJQYWRkaW5nIjp7IiRyZWYiOiI2OCJ9LCJTaGFwZVN0eWxlIjp7IiRpZCI6IjE5MyIsIk1hcmdpbiI6eyIkcmVmIjoiNzAifSwiUGFkZGluZyI6eyIkcmVmIjoiNzEifSwiQmFja2dyb3VuZCI6eyIkaWQiOiIxOTQiLCJDb2xvciI6eyIkaWQiOiIxOTUiLCJBIjoyNTUsIlIiOjAsIkciOjExNCwiQiI6MTg4fX0sIklzVmlzaWJsZSI6dHJ1ZSwiV2lkdGgiOjguMCwiSGVpZ2h0Ijo4LjAsIkJvcmRlclN0eWxlIjp7IiRpZCI6IjE5NiIsIkxpbmVDb2xvciI6eyIkcmVmIjoiNzUifSwiTGluZVdlaWdodCI6MC4wLCJMaW5lVHlwZSI6MCwiUGFyZW50U3R5bGUiOm51bGx9LCJQYXJlbnRTdHlsZSI6bnVsbH0sIlRpdGxlU3R5bGUiOnsiJGlkIjoiMTk3IiwiRm9udFNldHRpbmdzIjp7IiRpZCI6IjE5OC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yZWYiOiI4MyJ9LCJJc1Zpc2libGUiOnRydWUsIldpZHRoIjowLjAsIkhlaWdodCI6MC4wLCJCb3JkZXJTdHlsZSI6eyIkaWQiOiIxOTkiLCJMaW5lQ29sb3IiOm51bGwsIkxpbmVXZWlnaHQiOjAuMCwiTGluZVR5cGUiOjAsIlBhcmVudFN0eWxlIjpudWxsfSwiUGFyZW50U3R5bGUiOm51bGx9LCJEYXRlU3R5bGUiOnsiJGlkIjoiMjAwIiwiRm9udFNldHRpbmdzIjp7IiRpZCI6IjIwM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AyIiwiTGluZUNvbG9yIjpudWxsLCJMaW5lV2VpZ2h0IjowLjAsIkxpbmVUeXBlIjowLCJQYXJlbnRTdHlsZSI6bnVsbH0sIlBhcmVudFN0eWxlIjpudWxsfSwiRGF0ZUZvcm1hdCI6eyIkcmVmIjoiOTEifSwiV2Vla051bWJlcmluZyI6eyIkaWQiOiIyMDMiLCJGb3JtYXQiOjAsIklzVmlzaWJsZSI6ZmFsc2UsIkxhc3RLbm93blZpc2liaWxpdHlTdGF0ZSI6ZmFsc2V9LCJJc1Zpc2libGUiOmZhbHNlLCJQYXJlbnRTdHlsZSI6bnVsbH0sIkluZGV4IjowLCJQZXJjZW50YWdlQ29tcGxldGUiOm51bGwsIlBvc2l0aW9uIjp7IlJhdGlvIjowLjAsIklzQ3VzdG9tIjpmYWxzZX0sIkRhdGVGb3JtYXQiOnsiJHJlZiI6IjkxIn0sIldlZWtOdW1iZXJpbmciOnsiJGlkIjoiMjA0IiwiRm9ybWF0IjowLCJJc1Zpc2libGUiOmZhbHNlLCJMYXN0S25vd25WaXNpYmlsaXR5U3RhdGUiOmZhbHNlfSwiUmVsYXRlZFRhc2tJZCI6IjAwMDAwMDAwLTAwMDAtMDAwMC0wMDAwLTAwMDAwMDAwMDAwMCIsIklkIjoiZjBlYzI4ZGMtZDM2OS00OTNkLWFmN2UtODljMmZmZDQ4OWU3IiwiSW1wb3J0SWQiOm51bGwsIlRpdGxlIjoiV2ViaW5hciIsIk5vdGUiOm51bGwsIkh5cGVybGluayI6eyIkaWQiOiIyMDUiLCJBZGRyZXNzIjoiIiwiU3ViQWRkcmVzcyI6IiJ9LCJJc0NoYW5nZWQiOmZhbHNlLCJJc05ldyI6ZmFsc2V9LHsiJGlkIjoiMjA2IiwiRGF0ZSI6IjIwMjEtMTEtMTlUMTc6MDA6MDAiLCJTdHlsZSI6eyIkaWQiOiIyMDciLCJTaGFwZSI6MiwiQ29ubmVjdG9yTWFyZ2luIjp7IiRyZWYiOiI2NCJ9LCJDb25uZWN0b3JTdHlsZSI6eyIkaWQiOiIyMDgiLCJMaW5lQ29sb3IiOnsiJHJlZiI6IjY2In0sIkxpbmVXZWlnaHQiOjEuMCwiTGluZVR5cGUiOjAsIlBhcmVudFN0eWxlIjpudWxsfSwiSXNCZWxvd1RpbWViYW5kIjpmYWxzZSwiUG9zaXRpb25PblRhc2siOjAsIkhpZGVEYXRlIjpmYWxzZSwiU2hhcGVTaXplIjowLCJTcGFjaW5nIjoyLjAsIlBhZGRpbmciOnsiJHJlZiI6IjY4In0sIlNoYXBlU3R5bGUiOnsiJGlkIjoiMjA5IiwiTWFyZ2luIjp7IiRyZWYiOiI3MCJ9LCJQYWRkaW5nIjp7IiRyZWYiOiI3MSJ9LCJCYWNrZ3JvdW5kIjp7IiRpZCI6IjIxMCIsIkNvbG9yIjp7IiRpZCI6IjIxMSIsIkEiOjI1NSwiUiI6MCwiRyI6MTE0LCJCIjoxODh9fSwiSXNWaXNpYmxlIjp0cnVlLCJXaWR0aCI6OC4wLCJIZWlnaHQiOjguMCwiQm9yZGVyU3R5bGUiOnsiJGlkIjoiMjEyIiwiTGluZUNvbG9yIjp7IiRyZWYiOiI3NSJ9LCJMaW5lV2VpZ2h0IjowLjAsIkxpbmVUeXBlIjowLCJQYXJlbnRTdHlsZSI6bnVsbH0sIlBhcmVudFN0eWxlIjpudWxsfSwiVGl0bGVTdHlsZSI6eyIkaWQiOiIyMTMiLCJGb250U2V0dGluZ3MiOnsiJGlkIjoiMjE0IiwiRm9udFNpemUiOjExLCJGb250TmFtZSI6IkNhbGlicmkiLCJJc0JvbGQiOnRydWUsIklzSXRhbGljIjpmYWxzZSwiSXNVbmRlcmxpbmVkIjpmYWxzZSwiUGFyZW50U3R5bGUiOm51bGx9LCJBdXRvU2l6ZSI6MCwiRm9yZWdyb3VuZCI6eyIkaWQiOiIyMTUiLCJDb2xvciI6eyIkaWQiOiIyMTY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gxIn0sIlBhZGRpbmciOnsiJHJlZiI6IjgyIn0sIkJhY2tncm91bmQiOnsiJGlkIjoiMjE3IiwiQ29sb3IiOnsiJGlkIjoiMjE4IiwiQSI6MCwiUiI6MjU1LCJHIjoyNTUsIkIiOjI1NX19LCJJc1Zpc2libGUiOnRydWUsIldpZHRoIjowLjAsIkhlaWdodCI6MC4wLCJCb3JkZXJTdHlsZSI6eyIkaWQiOiIyMTkiLCJMaW5lQ29sb3IiOm51bGwsIkxpbmVXZWlnaHQiOjAuMCwiTGluZVR5cGUiOjAsIlBhcmVudFN0eWxlIjpudWxsfSwiUGFyZW50U3R5bGUiOm51bGx9LCJEYXRlU3R5bGUiOnsiJGlkIjoiMjIwIiwiRm9udFNldHRpbmdzIjp7IiRpZCI6IjIyMSIsIkZvbnRTaXplIjoxMCwiRm9udE5hbWUiOiJDYWxpYnJpIiwiSXNCb2xkIjpmYWxzZSwiSXNJdGFsaWMiOmZhbHNlLCJJc1VuZGVybGluZWQiOmZhbHNlLCJQYXJlbnRTdHlsZSI6bnVsbH0sIkF1dG9TaXplIjowLCJGb3JlZ3JvdW5kIjp7IiRpZCI6IjIyMiIsIkNvbG9yIjp7IiRpZCI6IjIy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GlkIjoiMjI0IiwiQ29sb3IiOnsiJGlkIjoiMjI1IiwiQSI6MCwiUiI6MjU1LCJHIjoyNTUsIkIiOjI1NX19LCJJc1Zpc2libGUiOnRydWUsIldpZHRoIjowLjAsIkhlaWdodCI6MC4wLCJCb3JkZXJTdHlsZSI6eyIkaWQiOiIyMjYiLCJMaW5lQ29sb3IiOm51bGwsIkxpbmVXZWlnaHQiOjAuMCwiTGluZVR5cGUiOjAsIlBhcmVudFN0eWxlIjpudWxsfSwiUGFyZW50U3R5bGUiOm51bGx9LCJEYXRlRm9ybWF0Ijp7IiRpZCI6IjIyNyIsIkZvcm1hdFN0cmluZyI6ImQgTU1NIiwiU2VwYXJhdG9yIjoiLyIsIlVzZUludGVybmF0aW9uYWxEYXRlRm9ybWF0Ijp0cnVlLCJEYXRlSXNWaXNpYmxlIjp0cnVlLCJUaW1lSXNWaXNpYmxlIjpmYWxzZSwiSG91ckRpZ2l0cyI6MSwiQW1QbURlc2lnbmF0b3IiOjIsIlRyaW0wME1pbnV0ZXMiOmZhbHNlLCJMYXN0S25vd25WaXNpYmlsaXR5U3RhdGUiOnsiJGlkIjoiMjI4IiwiRGF0ZVBhcnRJc1Zpc2libGUiOnRydWUsIlRpbWVQYXJ0SXNWaXNpYmxlIjpmYWxzZX19LCJXZWVrTnVtYmVyaW5nIjp7IiRpZCI6IjIyOSIsIkZvcm1hdCI6MCwiSXNWaXNpYmxlIjpmYWxzZSwiTGFzdEtub3duVmlzaWJpbGl0eVN0YXRlIjpmYWxzZX0sIklzVmlzaWJsZSI6ZmFsc2UsIlBhcmVudFN0eWxlIjpudWxsfSwiSW5kZXgiOjE1LCJQZXJjZW50YWdlQ29tcGxldGUiOm51bGwsIlBvc2l0aW9uIjp7IlJhdGlvIjowLjAsIklzQ3VzdG9tIjpmYWxzZX0sIkRhdGVGb3JtYXQiOnsiJHJlZiI6IjIyNyJ9LCJXZWVrTnVtYmVyaW5nIjp7IiRpZCI6IjIzMCIsIkZvcm1hdCI6MCwiSXNWaXNpYmxlIjpmYWxzZSwiTGFzdEtub3duVmlzaWJpbGl0eVN0YXRlIjpmYWxzZX0sIlJlbGF0ZWRUYXNrSWQiOiIwMDAwMDAwMC0wMDAwLTAwMDAtMDAwMC0wMDAwMDAwMDAwMDAiLCJJZCI6ImM0MTg4MGIwLWFjNGYtNGY3Zi04Yzc2LTMxNDY1ZTIwYWVhZSIsIkltcG9ydElkIjoiMjIwIiwiVGl0bGUiOiJDQU4iLCJOb3RlIjpudWxsLCJIeXBlcmxpbmsiOnsiJGlkIjoiMjMxIiwiQWRkcmVzcyI6IiIsIlN1YkFkZHJlc3MiOiIifSwiSXNDaGFuZ2VkIjpmYWxzZSwiSXNOZXciOmZhbHNlfSx7IiRpZCI6IjIzMiIsIkRhdGUiOiIyMDIxLTEyLTE3VDE3OjAwOjAwIiwiU3R5bGUiOnsiJGlkIjoiMjMzIiwiU2hhcGUiOjIsIkNvbm5lY3Rvck1hcmdpbiI6eyIkcmVmIjoiNjQifSwiQ29ubmVjdG9yU3R5bGUiOnsiJGlkIjoiMjM0IiwiTGluZUNvbG9yIjp7IiRyZWYiOiI2NiJ9LCJMaW5lV2VpZ2h0IjoxLjAsIkxpbmVUeXBlIjowLCJQYXJlbnRTdHlsZSI6bnVsbH0sIklzQmVsb3dUaW1lYmFuZCI6ZmFsc2UsIlBvc2l0aW9uT25UYXNrIjowLCJIaWRlRGF0ZSI6ZmFsc2UsIlNoYXBlU2l6ZSI6MCwiU3BhY2luZyI6Mi4wLCJQYWRkaW5nIjp7IiRyZWYiOiI2OCJ9LCJTaGFwZVN0eWxlIjp7IiRpZCI6IjIzNSIsIk1hcmdpbiI6eyIkcmVmIjoiNzAifSwiUGFkZGluZyI6eyIkcmVmIjoiNzEifSwiQmFja2dyb3VuZCI6eyIkaWQiOiIyMzYiLCJDb2xvciI6eyIkaWQiOiIyMzciLCJBIjoyNTUsIlIiOjAsIkciOjExNCwiQiI6MTg4fX0sIklzVmlzaWJsZSI6dHJ1ZSwiV2lkdGgiOjguMCwiSGVpZ2h0Ijo4LjAsIkJvcmRlclN0eWxlIjp7IiRpZCI6IjIzOCIsIkxpbmVDb2xvciI6eyIkcmVmIjoiNzUifSwiTGluZVdlaWdodCI6MC4wLCJMaW5lVHlwZSI6MCwiUGFyZW50U3R5bGUiOm51bGx9LCJQYXJlbnRTdHlsZSI6bnVsbH0sIlRpdGxlU3R5bGUiOnsiJGlkIjoiMjM5IiwiRm9udFNldHRpbmdzIjp7IiRpZCI6IjI0MCIsIkZvbnRTaXplIjoxMSwiRm9udE5hbWUiOiJDYWxpYnJpIiwiSXNCb2xkIjp0cnVlLCJJc0l0YWxpYyI6ZmFsc2UsIklzVW5kZXJsaW5lZCI6ZmFsc2UsIlBhcmVudFN0eWxlIjpudWxsfSwiQXV0b1NpemUiOjAsIkZvcmVncm91bmQiOnsiJGlkIjoiMjQxIiwiQ29sb3IiOnsiJGlkIjoiMjQy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pZCI6IjI0MyIsIkNvbG9yIjp7IiRpZCI6IjI0NCIsIkEiOjAsIlIiOjI1NSwiRyI6MjU1LCJCIjoyNTV9fSwiSXNWaXNpYmxlIjp0cnVlLCJXaWR0aCI6MC4wLCJIZWlnaHQiOjAuMCwiQm9yZGVyU3R5bGUiOnsiJGlkIjoiMjQ1IiwiTGluZUNvbG9yIjpudWxsLCJMaW5lV2VpZ2h0IjowLjAsIkxpbmVUeXBlIjowLCJQYXJlbnRTdHlsZSI6bnVsbH0sIlBhcmVudFN0eWxlIjpudWxsfSwiRGF0ZVN0eWxlIjp7IiRpZCI6IjI0NiIsIkZvbnRTZXR0aW5ncyI6eyIkaWQiOiIyNDciLCJGb250U2l6ZSI6MTAsIkZvbnROYW1lIjoiQ2FsaWJyaSIsIklzQm9sZCI6ZmFsc2UsIklzSXRhbGljIjpmYWxzZSwiSXNVbmRlcmxpbmVkIjpmYWxzZSwiUGFyZW50U3R5bGUiOm51bGx9LCJBdXRvU2l6ZSI6MCwiRm9yZWdyb3VuZCI6eyIkaWQiOiIyNDgiLCJDb2xvciI6eyIkaWQiOiIyND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pZCI6IjI1MCIsIkNvbG9yIjp7IiRpZCI6IjI1MSIsIkEiOjAsIlIiOjI1NSwiRyI6MjU1LCJCIjoyNTV9fSwiSXNWaXNpYmxlIjp0cnVlLCJXaWR0aCI6MC4wLCJIZWlnaHQiOjAuMCwiQm9yZGVyU3R5bGUiOnsiJGlkIjoiMjUyIiwiTGluZUNvbG9yIjpudWxsLCJMaW5lV2VpZ2h0IjowLjAsIkxpbmVUeXBlIjowLCJQYXJlbnRTdHlsZSI6bnVsbH0sIlBhcmVudFN0eWxlIjpudWxsfSwiRGF0ZUZvcm1hdCI6eyIkaWQiOiIyNTMiLCJGb3JtYXRTdHJpbmciOiJNTU0gZCIsIlNlcGFyYXRvciI6Ii8iLCJVc2VJbnRlcm5hdGlvbmFsRGF0ZUZvcm1hdCI6dHJ1ZSwiRGF0ZUlzVmlzaWJsZSI6dHJ1ZSwiVGltZUlzVmlzaWJsZSI6ZmFsc2UsIkhvdXJEaWdpdHMiOjEsIkFtUG1EZXNpZ25hdG9yIjoyLCJUcmltMDBNaW51dGVzIjpmYWxzZSwiTGFzdEtub3duVmlzaWJpbGl0eVN0YXRlIjp7IiRpZCI6IjI1NCIsIkRhdGVQYXJ0SXNWaXNpYmxlIjp0cnVlLCJUaW1lUGFydElzVmlzaWJsZSI6ZmFsc2V9fSwiV2Vla051bWJlcmluZyI6eyIkaWQiOiIyNTUiLCJGb3JtYXQiOjAsIklzVmlzaWJsZSI6ZmFsc2UsIkxhc3RLbm93blZpc2liaWxpdHlTdGF0ZSI6ZmFsc2V9LCJJc1Zpc2libGUiOmZhbHNlLCJQYXJlbnRTdHlsZSI6bnVsbH0sIkluZGV4IjoxNiwiUGVyY2VudGFnZUNvbXBsZXRlIjpudWxsLCJQb3NpdGlvbiI6eyJSYXRpbyI6MC4wLCJJc0N1c3RvbSI6ZmFsc2V9LCJEYXRlRm9ybWF0Ijp7IiRyZWYiOiIyNTMifSwiV2Vla051bWJlcmluZyI6eyIkaWQiOiIyNTYiLCJGb3JtYXQiOjAsIklzVmlzaWJsZSI6ZmFsc2UsIkxhc3RLbm93blZpc2liaWxpdHlTdGF0ZSI6ZmFsc2V9LCJSZWxhdGVkVGFza0lkIjoiMDAwMDAwMDAtMDAwMC0wMDAwLTAwMDAtMDAwMDAwMDAwMDAwIiwiSWQiOiJlYzg5NzRiOS1kZjIzLTQwZWItOWJiYi01ODliNDRiNjc2MzkiLCJJbXBvcnRJZCI6IjM3MSIsIlRpdGxlIjoiU2lnbmVkIEZBcyIsIk5vdGUiOm51bGwsIkh5cGVybGluayI6eyIkaWQiOiIyNTciLCJBZGRyZXNzIjoiIiwiU3ViQWRkcmVzcyI6IiJ9LCJJc0NoYW5nZWQiOmZhbHNlLCJJc05ldyI6ZmFsc2V9LHsiJGlkIjoiMjU4IiwiRGF0ZSI6IjIwMjYtMDUtMjlUMTc6MDA6MDBaIiwiU3R5bGUiOnsiJGlkIjoiMjU5IiwiU2hhcGUiOjIsIkNvbm5lY3Rvck1hcmdpbiI6eyIkcmVmIjoiNjQifSwiQ29ubmVjdG9yU3R5bGUiOnsiJGlkIjoiMjYwIiwiTGluZUNvbG9yIjp7IiRyZWYiOiI2NiJ9LCJMaW5lV2VpZ2h0IjoxLjAsIkxpbmVUeXBlIjowLCJQYXJlbnRTdHlsZSI6bnVsbH0sIklzQmVsb3dUaW1lYmFuZCI6ZmFsc2UsIlBvc2l0aW9uT25UYXNrIjowLCJIaWRlRGF0ZSI6ZmFsc2UsIlNoYXBlU2l6ZSI6MCwiU3BhY2luZyI6Mi4wLCJQYWRkaW5nIjp7IiRyZWYiOiI2OCJ9LCJTaGFwZVN0eWxlIjp7IiRpZCI6IjI2MSIsIk1hcmdpbiI6eyIkcmVmIjoiNzAifSwiUGFkZGluZyI6eyIkcmVmIjoiNzEifSwiQmFja2dyb3VuZCI6eyIkaWQiOiIyNjIiLCJDb2xvciI6eyIkaWQiOiIyNjMiLCJBIjoyNTUsIlIiOjAsIkciOjExNCwiQiI6MTg4fX0sIklzVmlzaWJsZSI6dHJ1ZSwiV2lkdGgiOjguMCwiSGVpZ2h0Ijo4LjAsIkJvcmRlclN0eWxlIjp7IiRpZCI6IjI2NCIsIkxpbmVDb2xvciI6eyIkcmVmIjoiNzUifSwiTGluZVdlaWdodCI6MC4wLCJMaW5lVHlwZSI6MCwiUGFyZW50U3R5bGUiOm51bGx9LCJQYXJlbnRTdHlsZSI6bnVsbH0sIlRpdGxlU3R5bGUiOnsiJGlkIjoiMjY1IiwiRm9udFNldHRpbmdzIjp7IiRpZCI6IjI2NiIsIkZvbnRTaXplIjoxMSwiRm9udE5hbWUiOiJDYWxpYnJpIiwiSXNCb2xkIjp0cnVlLCJJc0l0YWxpYyI6ZmFsc2UsIklzVW5kZXJsaW5lZCI6ZmFsc2UsIlBhcmVudFN0eWxlIjpudWxsfSwiQXV0b1NpemUiOjAsIkZvcmVncm91bmQiOnsiJGlkIjoiMjY3IiwiQ29sb3IiOnsiJGlkIjoiMjY4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pZCI6IjI2OSIsIkNvbG9yIjp7IiRpZCI6IjI3MCIsIkEiOjAsIlIiOjI1NSwiRyI6MjU1LCJCIjoyNTV9fSwiSXNWaXNpYmxlIjp0cnVlLCJXaWR0aCI6MC4wLCJIZWlnaHQiOjAuMCwiQm9yZGVyU3R5bGUiOnsiJGlkIjoiMjcxIiwiTGluZUNvbG9yIjpudWxsLCJMaW5lV2VpZ2h0IjowLjAsIkxpbmVUeXBlIjowLCJQYXJlbnRTdHlsZSI6bnVsbH0sIlBhcmVudFN0eWxlIjpudWxsfSwiRGF0ZVN0eWxlIjp7IiRpZCI6IjI3MiIsIkZvbnRTZXR0aW5ncyI6eyIkaWQiOiIyNzMiLCJGb250U2l6ZSI6MTAsIkZvbnROYW1lIjoiQ2FsaWJyaSIsIklzQm9sZCI6ZmFsc2UsIklzSXRhbGljIjpmYWxzZSwiSXNVbmRlcmxpbmVkIjpmYWxzZSwiUGFyZW50U3R5bGUiOm51bGx9LCJBdXRvU2l6ZSI6MCwiRm9yZWdyb3VuZCI6eyIkaWQiOiIyNzQiLCJDb2xvciI6eyIkaWQiOiIyN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pZCI6IjI3NiIsIkNvbG9yIjp7IiRpZCI6IjI3NyIsIkEiOjAsIlIiOjI1NSwiRyI6MjU1LCJCIjoyNTV9fSwiSXNWaXNpYmxlIjp0cnVlLCJXaWR0aCI6MC4wLCJIZWlnaHQiOjAuMCwiQm9yZGVyU3R5bGUiOnsiJGlkIjoiMjc4IiwiTGluZUNvbG9yIjpudWxsLCJMaW5lV2VpZ2h0IjowLjAsIkxpbmVUeXBlIjowLCJQYXJlbnRTdHlsZSI6bnVsbH0sIlBhcmVudFN0eWxlIjpudWxsfSwiRGF0ZUZvcm1hdCI6eyIkaWQiOiIyNzkiLCJGb3JtYXRTdHJpbmciOiJNTU0gZCIsIlNlcGFyYXRvciI6Ii8iLCJVc2VJbnRlcm5hdGlvbmFsRGF0ZUZvcm1hdCI6dHJ1ZSwiRGF0ZUlzVmlzaWJsZSI6dHJ1ZSwiVGltZUlzVmlzaWJsZSI6ZmFsc2UsIkhvdXJEaWdpdHMiOjEsIkFtUG1EZXNpZ25hdG9yIjoyLCJUcmltMDBNaW51dGVzIjpmYWxzZSwiTGFzdEtub3duVmlzaWJpbGl0eVN0YXRlIjp7IiRpZCI6IjI4MCIsIkRhdGVQYXJ0SXNWaXNpYmxlIjp0cnVlLCJUaW1lUGFydElzVmlzaWJsZSI6ZmFsc2V9fSwiV2Vla051bWJlcmluZyI6eyIkaWQiOiIyODEiLCJGb3JtYXQiOjAsIklzVmlzaWJsZSI6ZmFsc2UsIkxhc3RLbm93blZpc2liaWxpdHlTdGF0ZSI6ZmFsc2V9LCJJc1Zpc2libGUiOmZhbHNlLCJQYXJlbnRTdHlsZSI6bnVsbH0sIkluZGV4IjoxNywiUGVyY2VudGFnZUNvbXBsZXRlIjpudWxsLCJQb3NpdGlvbiI6eyJSYXRpbyI6MC4wLCJJc0N1c3RvbSI6ZmFsc2V9LCJEYXRlRm9ybWF0Ijp7IiRyZWYiOiIyNzkifSwiV2Vla051bWJlcmluZyI6eyIkaWQiOiIyODIiLCJGb3JtYXQiOjAsIklzVmlzaWJsZSI6ZmFsc2UsIkxhc3RLbm93blZpc2liaWxpdHlTdGF0ZSI6ZmFsc2V9LCJSZWxhdGVkVGFza0lkIjoiMDAwMDAwMDAtMDAwMC0wMDAwLTAwMDAtMDAwMDAwMDAwMDAwIiwiSWQiOiIxNDQxNmVkMS01MGNlLTQyZjMtOTk0My03NmUzZTEwMmIyNWQiLCJJbXBvcnRJZCI6IjE4NyIsIlRpdGxlIjoiQ29udHJhY3QgY29tcGxldGUiLCJOb3RlIjpudWxsLCJIeXBlcmxpbmsiOnsiJGlkIjoiMjgzIiwiQWRkcmVzcyI6IiIsIlN1YkFkZHJlc3MiOiIifSwiSXNDaGFuZ2VkIjpmYWxzZSwiSXNOZXciOmZhbHNlfSx7IiRpZCI6IjI4NCIsIkRhdGUiOiIyMDIyLTAxLTMxVDA4OjAwOjAwIiwiU3R5bGUiOnsiJGlkIjoiMjg1IiwiU2hhcGUiOjIsIkNvbm5lY3Rvck1hcmdpbiI6eyIkcmVmIjoiNjQifSwiQ29ubmVjdG9yU3R5bGUiOnsiJGlkIjoiMjg2IiwiTGluZUNvbG9yIjp7IiRyZWYiOiI2NiJ9LCJMaW5lV2VpZ2h0IjoxLjAsIkxpbmVUeXBlIjowLCJQYXJlbnRTdHlsZSI6bnVsbH0sIklzQmVsb3dUaW1lYmFuZCI6ZmFsc2UsIlBvc2l0aW9uT25UYXNrIjowLCJIaWRlRGF0ZSI6ZmFsc2UsIlNoYXBlU2l6ZSI6MCwiU3BhY2luZyI6Mi4wLCJQYWRkaW5nIjp7IiRyZWYiOiI2OCJ9LCJTaGFwZVN0eWxlIjp7IiRpZCI6IjI4NyIsIk1hcmdpbiI6eyIkcmVmIjoiNzAifSwiUGFkZGluZyI6eyIkcmVmIjoiNzEifSwiQmFja2dyb3VuZCI6eyIkaWQiOiIyODgiLCJDb2xvciI6eyIkaWQiOiIyODkiLCJBIjoyNTUsIlIiOjAsIkciOjExNCwiQiI6MTg4fX0sIklzVmlzaWJsZSI6dHJ1ZSwiV2lkdGgiOjguMCwiSGVpZ2h0Ijo4LjAsIkJvcmRlclN0eWxlIjp7IiRpZCI6IjI5MCIsIkxpbmVDb2xvciI6eyIkcmVmIjoiNzUifSwiTGluZVdlaWdodCI6MC4wLCJMaW5lVHlwZSI6MCwiUGFyZW50U3R5bGUiOm51bGx9LCJQYXJlbnRTdHlsZSI6bnVsbH0sIlRpdGxlU3R5bGUiOnsiJGlkIjoiMjkxIiwiRm9udFNldHRpbmdzIjp7IiRpZCI6IjI5MiIsIkZvbnRTaXplIjoxMSwiRm9udE5hbWUiOiJDYWxpYnJpIiwiSXNCb2xkIjp0cnVlLCJJc0l0YWxpYyI6ZmFsc2UsIklzVW5kZXJsaW5lZCI6ZmFsc2UsIlBhcmVudFN0eWxlIjpudWxsfSwiQXV0b1NpemUiOjAsIkZvcmVncm91bmQiOnsiJGlkIjoiMjkzIiwiQ29sb3IiOnsiJGlkIjoiMjk0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pZCI6IjI5NSIsIkNvbG9yIjp7IiRpZCI6IjI5NiIsIkEiOjAsIlIiOjI1NSwiRyI6MjU1LCJCIjoyNTV9fSwiSXNWaXNpYmxlIjp0cnVlLCJXaWR0aCI6MC4wLCJIZWlnaHQiOjAuMCwiQm9yZGVyU3R5bGUiOnsiJGlkIjoiMjk3IiwiTGluZUNvbG9yIjpudWxsLCJMaW5lV2VpZ2h0IjowLjAsIkxpbmVUeXBlIjowLCJQYXJlbnRTdHlsZSI6bnVsbH0sIlBhcmVudFN0eWxlIjpudWxsfSwiRGF0ZVN0eWxlIjp7IiRpZCI6IjI5OCIsIkZvbnRTZXR0aW5ncyI6eyIkaWQiOiIyOTkiLCJGb250U2l6ZSI6MTAsIkZvbnROYW1lIjoiQ2FsaWJyaSIsIklzQm9sZCI6ZmFsc2UsIklzSXRhbGljIjpmYWxzZSwiSXNVbmRlcmxpbmVkIjpmYWxzZSwiUGFyZW50U3R5bGUiOm51bGx9LCJBdXRvU2l6ZSI6MCwiRm9yZWdyb3VuZCI6eyIkaWQiOiIzMDAiLCJDb2xvciI6eyIkaWQiOiIzM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pZCI6IjMwMiIsIkNvbG9yIjp7IiRpZCI6IjMwMyIsIkEiOjAsIlIiOjI1NSwiRyI6MjU1LCJCIjoyNTV9fSwiSXNWaXNpYmxlIjp0cnVlLCJXaWR0aCI6MC4wLCJIZWlnaHQiOjAuMCwiQm9yZGVyU3R5bGUiOnsiJGlkIjoiMzA0IiwiTGluZUNvbG9yIjpudWxsLCJMaW5lV2VpZ2h0IjowLjAsIkxpbmVUeXBlIjowLCJQYXJlbnRTdHlsZSI6bnVsbH0sIlBhcmVudFN0eWxlIjpudWxsfSwiRGF0ZUZvcm1hdCI6eyIkaWQiOiIzMDUiLCJGb3JtYXRTdHJpbmciOiJNTU0geXl5eSIsIlNlcGFyYXRvciI6Ii8iLCJVc2VJbnRlcm5hdGlvbmFsRGF0ZUZvcm1hdCI6dHJ1ZSwiRGF0ZUlzVmlzaWJsZSI6dHJ1ZSwiVGltZUlzVmlzaWJsZSI6ZmFsc2UsIkhvdXJEaWdpdHMiOjEsIkFtUG1EZXNpZ25hdG9yIjoyLCJUcmltMDBNaW51dGVzIjpmYWxzZSwiTGFzdEtub3duVmlzaWJpbGl0eVN0YXRlIjp7IiRpZCI6IjMwNiIsIkRhdGVQYXJ0SXNWaXNpYmxlIjp0cnVlLCJUaW1lUGFydElzVmlzaWJsZSI6ZmFsc2V9fSwiV2Vla051bWJlcmluZyI6eyIkaWQiOiIzMDciLCJGb3JtYXQiOjAsIklzVmlzaWJsZSI6ZmFsc2UsIkxhc3RLbm93blZpc2liaWxpdHlTdGF0ZSI6ZmFsc2V9LCJJc1Zpc2libGUiOmZhbHNlLCJQYXJlbnRTdHlsZSI6bnVsbH0sIkluZGV4IjoyMCwiUGVyY2VudGFnZUNvbXBsZXRlIjpudWxsLCJQb3NpdGlvbiI6eyJSYXRpbyI6MC4wLCJJc0N1c3RvbSI6ZmFsc2V9LCJEYXRlRm9ybWF0Ijp7IiRyZWYiOiIzMDUifSwiV2Vla051bWJlcmluZyI6eyIkaWQiOiIzMDgiLCJGb3JtYXQiOjAsIklzVmlzaWJsZSI6ZmFsc2UsIkxhc3RLbm93blZpc2liaWxpdHlTdGF0ZSI6ZmFsc2V9LCJSZWxhdGVkVGFza0lkIjoiMDAwMDAwMDAtMDAwMC0wMDAwLTAwMDAtMDAwMDAwMDAwMDAwIiwiSWQiOiI1MGQ2MTkxOS0zYWE4LTRjMDItYTRmNy1hODIyMGY5MGYzZDciLCJJbXBvcnRJZCI6IjI5NCIsIlRpdGxlIjoiQ29udHJhY3Qgc3RhcnQiLCJOb3RlIjpudWxsLCJIeXBlcmxpbmsiOnsiJGlkIjoiMzA5IiwiQWRkcmVzcyI6IiIsIlN1YkFkZHJlc3MiOiIifSwiSXNDaGFuZ2VkIjpmYWxzZSwiSXNOZXciOmZhbHNlfSx7IiRpZCI6IjMxMCIsIkRhdGUiOiIyMDI2LTA2LTAyVDE3OjAwOjAwIiwiU3R5bGUiOnsiJGlkIjoiMzExIiwiU2hhcGUiOjIsIkNvbm5lY3Rvck1hcmdpbiI6eyIkcmVmIjoiNjQifSwiQ29ubmVjdG9yU3R5bGUiOnsiJGlkIjoiMzEyIiwiTGluZUNvbG9yIjp7IiRyZWYiOiI2NiJ9LCJMaW5lV2VpZ2h0IjoxLjAsIkxpbmVUeXBlIjowLCJQYXJlbnRTdHlsZSI6bnVsbH0sIklzQmVsb3dUaW1lYmFuZCI6ZmFsc2UsIlBvc2l0aW9uT25UYXNrIjowLCJIaWRlRGF0ZSI6ZmFsc2UsIlNoYXBlU2l6ZSI6MCwiU3BhY2luZyI6Mi4wLCJQYWRkaW5nIjp7IiRyZWYiOiI2OCJ9LCJTaGFwZVN0eWxlIjp7IiRpZCI6IjMxMyIsIk1hcmdpbiI6eyIkcmVmIjoiNzAifSwiUGFkZGluZyI6eyIkcmVmIjoiNzEifSwiQmFja2dyb3VuZCI6eyIkaWQiOiIzMTQiLCJDb2xvciI6eyIkaWQiOiIzMTUiLCJBIjoyNTUsIlIiOjAsIkciOjExNCwiQiI6MTg4fX0sIklzVmlzaWJsZSI6dHJ1ZSwiV2lkdGgiOjguMCwiSGVpZ2h0Ijo4LjAsIkJvcmRlclN0eWxlIjp7IiRpZCI6IjMxNiIsIkxpbmVDb2xvciI6eyIkcmVmIjoiNzUifSwiTGluZVdlaWdodCI6MC4wLCJMaW5lVHlwZSI6MCwiUGFyZW50U3R5bGUiOm51bGx9LCJQYXJlbnRTdHlsZSI6bnVsbH0sIlRpdGxlU3R5bGUiOnsiJGlkIjoiMzE3IiwiRm9udFNldHRpbmdzIjp7IiRpZCI6IjMxOC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yZWYiOiI4MyJ9LCJJc1Zpc2libGUiOnRydWUsIldpZHRoIjowLjAsIkhlaWdodCI6MC4wLCJCb3JkZXJTdHlsZSI6eyIkaWQiOiIzMTkiLCJMaW5lQ29sb3IiOm51bGwsIkxpbmVXZWlnaHQiOjAuMCwiTGluZVR5cGUiOjAsIlBhcmVudFN0eWxlIjpudWxsfSwiUGFyZW50U3R5bGUiOm51bGx9LCJEYXRlU3R5bGUiOnsiJGlkIjoiMzIwIiwiRm9udFNldHRpbmdzIjp7IiRpZCI6IjMyM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zIyIiwiTGluZUNvbG9yIjpudWxsLCJMaW5lV2VpZ2h0IjowLjAsIkxpbmVUeXBlIjowLCJQYXJlbnRTdHlsZSI6bnVsbH0sIlBhcmVudFN0eWxlIjpudWxsfSwiRGF0ZUZvcm1hdCI6eyIkcmVmIjoiOTEifSwiV2Vla051bWJlcmluZyI6eyIkaWQiOiIzMjMiLCJGb3JtYXQiOjAsIklzVmlzaWJsZSI6ZmFsc2UsIkxhc3RLbm93blZpc2liaWxpdHlTdGF0ZSI6ZmFsc2V9LCJJc1Zpc2libGUiOnRydWUsIlBhcmVudFN0eWxlIjpudWxsfSwiSW5kZXgiOjIxLCJQZXJjZW50YWdlQ29tcGxldGUiOm51bGwsIlBvc2l0aW9uIjp7IlJhdGlvIjowLjAsIklzQ3VzdG9tIjpmYWxzZX0sIkRhdGVGb3JtYXQiOnsiJHJlZiI6IjkxIn0sIldlZWtOdW1iZXJpbmciOnsiJGlkIjoiMzI0IiwiRm9ybWF0IjowLCJJc1Zpc2libGUiOmZhbHNlLCJMYXN0S25vd25WaXNpYmlsaXR5U3RhdGUiOmZhbHNlfSwiUmVsYXRlZFRhc2tJZCI6IjAwMDAwMDAwLTAwMDAtMDAwMC0wMDAwLTAwMDAwMDAwMDAwMCIsIklkIjoiZmU3NDFjNmUtOTBjZS00MmM3LWFhZmMtNTU4OGZiMmZhMDdhIiwiSW1wb3J0SWQiOm51bGwsIlRpdGxlIjpudWxsLCJOb3RlIjpudWxsLCJIeXBlcmxpbmsiOnsiJGlkIjoiMzI1IiwiQWRkcmVzcyI6IiIsIlN1YkFkZHJlc3MiOiIifSwiSXNDaGFuZ2VkIjpmYWxzZSwiSXNOZXciOmZhbHNlfV0sIlRhc2tzIjpbeyIkaWQiOiIzMjYiLCJHcm91cE5hbWUiOm51bGwsIlN0YXJ0RGF0ZSI6IjIwMjEtMDctMDVUMTc6MDA6MDBaIiwiRW5kRGF0ZSI6IjIwMjEtMTItMjNUMTc6MDA6MDBaIiwiUGVyY2VudGFnZUNvbXBsZXRlIjpudWxsLCJTdHlsZSI6eyIkaWQiOiIzMjciLCJTaGFwZSI6MSwiU2hhcGVUaGlja25lc3MiOjIsIkR1cmF0aW9uRm9ybWF0IjoxNCwiSW5jbHVkZU5vbldvcmtpbmdEYXlzSW5EdXJhdGlvbiI6ZmFsc2UsIlBlcmNlbnRhZ2VDb21wbGV0ZVN0eWxlIjp7IiRpZCI6IjMyOCIsIkZvbnRTZXR0aW5ncyI6eyIkaWQiOiIzMjkiLCJGb250U2l6ZSI6MTAsIkZvbnROYW1lIjoiQ2FsaWJyaSIsIklzQm9sZCI6ZmFsc2UsIklzSXRhbGljIjpmYWxzZSwiSXNVbmRlcmxpbmVkIjpmYWxzZSwiUGFyZW50U3R5bGUiOm51bGx9LCJBdXRvU2l6ZSI6MCwiRm9yZWdyb3VuZCI6eyIkcmVmIjoiOTcifSwiTWF4V2lkdGgiOjIwMC4wLCJNYXhIZWlnaHQiOiJJbmZpbml0eSIsIlNtYXJ0Rm9yZWdyb3VuZElzQWN0aXZlIjpmYWxzZSwiSG9yaXpvbnRhbEFsaWdubWVudCI6MSwiVmVydGljYWxBbGlnbm1lbnQiOjAsIlNtYXJ0Rm9yZWdyb3VuZCI6bnVsbCwiQmFja2dyb3VuZEZpbGxUeXBlIjowLCJNYXJnaW4iOnsiJHJlZiI6Ijk5In0sIlBhZGRpbmciOnsiJHJlZiI6IjEwMCJ9LCJCYWNrZ3JvdW5kIjp7IiRyZWYiOiIxMDEifSwiSXNWaXNpYmxlIjp0cnVlLCJXaWR0aCI6MC4wLCJIZWlnaHQiOjAuMCwiQm9yZGVyU3R5bGUiOnsiJGlkIjoiMzMwIiwiTGluZUNvbG9yIjpudWxsLCJMaW5lV2VpZ2h0IjowLjAsIkxpbmVUeXBlIjowLCJQYXJlbnRTdHlsZSI6bnVsbH0sIlBhcmVudFN0eWxlIjpudWxsfSwiRHVyYXRpb25TdHlsZSI6eyIkaWQiOiIzMzEiLCJGb250U2V0dGluZ3MiOnsiJGlkIjoiMzMyIiwiRm9udFNpemUiOjgsIkZvbnROYW1lIjoiQ2FsaWJyaSIsIklzQm9sZCI6ZmFsc2UsIklzSXRhbGljIjpmYWxzZSwiSXNVbmRlcmxpbmVkIjpmYWxzZSwiUGFyZW50U3R5bGUiOm51bGx9LCJBdXRvU2l6ZSI6MCwiRm9yZWdyb3VuZCI6eyIkcmVmIjoiMTA0In0sIk1heFdpZHRoIjoyMDAuMCwiTWF4SGVpZ2h0IjoiSW5maW5pdHkiLCJTbWFydEZvcmVncm91bmRJc0FjdGl2ZSI6ZmFsc2UsIkhvcml6b250YWxBbGlnbm1lbnQiOjAsIlZlcnRpY2FsQWxpZ25tZW50IjowLCJTbWFydEZvcmVncm91bmQiOm51bGwsIkJhY2tncm91bmRGaWxsVHlwZSI6MCwiTWFyZ2luIjp7IiRyZWYiOiIxMDYifSwiUGFkZGluZyI6eyIkcmVmIjoiMTA3In0sIkJhY2tncm91bmQiOnsiJHJlZiI6IjEwOCJ9LCJJc1Zpc2libGUiOnRydWUsIldpZHRoIjowLjAsIkhlaWdodCI6MC4wLCJCb3JkZXJTdHlsZSI6eyIkaWQiOiIzMzMiLCJMaW5lQ29sb3IiOm51bGwsIkxpbmVXZWlnaHQiOjAuMCwiTGluZVR5cGUiOjAsIlBhcmVudFN0eWxlIjpudWxsfSwiUGFyZW50U3R5bGUiOm51bGx9LCJIb3Jpem9udGFsQ29ubmVjdG9yU3R5bGUiOnsiJGlkIjoiMzM0IiwiTGluZUNvbG9yIjp7IiRyZWYiOiIxMTAifSwiTGluZVdlaWdodCI6MS4wLCJMaW5lVHlwZSI6MCwiUGFyZW50U3R5bGUiOm51bGx9LCJWZXJ0aWNhbENvbm5lY3RvclN0eWxlIjp7IiRpZCI6IjMzNSIsIkxpbmVDb2xvciI6eyIkcmVmIjoiMTEzIn0sIkxpbmVXZWlnaHQiOjAuMCwiTGluZVR5cGUiOjAsIlBhcmVudFN0eWxlIjpudWxsfSwiTWFyZ2luIjpudWxsLCJTdGFydERhdGVQb3NpdGlvbiI6MywiRW5kRGF0ZVBvc2l0aW9uIjo0LCJEYXRlSXNWaXNpYmxlIjp0cnVlLCJUaXRsZVBvc2l0aW9uIjoyLCJEdXJhdGlvblBvc2l0aW9uIjowLCJQZXJjZW50YWdlQ29tcGxldGVkUG9zaXRpb24iOjIsIlNwYWNpbmciOjEwLCJJc0JlbG93VGltZWJhbmQiOmZhbHNlLCJQZXJjZW50YWdlQ29tcGxldGVTaGFwZU9wYWNpdHkiOjM1LCJTaGFwZVN0eWxlIjp7IiRpZCI6IjMzNiIsIk1hcmdpbiI6eyIkcmVmIjoiMTE2In0sIlBhZGRpbmciOnsiJHJlZiI6IjExNyJ9LCJCYWNrZ3JvdW5kIjp7IiRpZCI6IjMzNyIsIkNvbG9yIjp7IiRpZCI6IjMzOCIsIkEiOjI1NSwiUiI6MzEsIkciOjE1NSwiQiI6MjA5fX0sIklzVmlzaWJsZSI6dHJ1ZSwiV2lkdGgiOjAuMCwiSGVpZ2h0IjoyMi4wLCJCb3JkZXJTdHlsZSI6eyIkaWQiOiIzMzkiLCJMaW5lQ29sb3IiOnsiJHJlZiI6IjEyMSJ9LCJMaW5lV2VpZ2h0IjowLjAsIkxpbmVUeXBlIjowLCJQYXJlbnRTdHlsZSI6bnVsbH0sIlBhcmVudFN0eWxlIjpudWxsfSwiVGl0bGVTdHlsZSI6eyIkaWQiOiIzNDAiLCJGb250U2V0dGluZ3MiOnsiJGlkIjoiMzQxIiwiRm9udFNpemUiOjksIkZvbnROYW1lIjoiQ2FsaWJyaSIsIklzQm9sZCI6dHJ1ZSwiSXNJdGFsaWMiOmZhbHNlLCJJc1VuZGVybGluZWQiOmZhbHNlLCJQYXJlbnRTdHlsZSI6bnVsbH0sIkF1dG9TaXplIjowLCJGb3JlZ3JvdW5kIjp7IiRpZCI6IjM0MiIsIkNvbG9yIjp7IiRpZCI6IjM0MyIsIkEiOjI1NSwiUiI6MjExLCJHIjoyMjIsIkIiOjIyNn19LCJNYXhXaWR0aCI6NzIwLjAsIk1heEhlaWdodCI6IkluZmluaXR5IiwiU21hcnRGb3JlZ3JvdW5kSXNBY3RpdmUiOmZhbHNlLCJIb3Jpem9udGFsQWxpZ25tZW50IjoxLCJWZXJ0aWNhbEFsaWdubWVudCI6MCwiU21hcnRGb3JlZ3JvdW5kIjpudWxsLCJCYWNrZ3JvdW5kRmlsbFR5cGUiOjAsIk1hcmdpbiI6eyIkcmVmIjoiMTI3In0sIlBhZGRpbmciOnsiJHJlZiI6IjEyOCJ9LCJCYWNrZ3JvdW5kIjp7IiRyZWYiOiIxMjkifSwiSXNWaXNpYmxlIjp0cnVlLCJXaWR0aCI6MC4wLCJIZWlnaHQiOjAuMCwiQm9yZGVyU3R5bGUiOnsiJGlkIjoiMzQ0IiwiTGluZUNvbG9yIjpudWxsLCJMaW5lV2VpZ2h0IjowLjAsIkxpbmVUeXBlIjowLCJQYXJlbnRTdHlsZSI6bnVsbH0sIlBhcmVudFN0eWxlIjpudWxsfSwiRGF0ZVN0eWxlIjp7IiRpZCI6IjM0NSIsIkZvbnRTZXR0aW5ncyI6eyIkaWQiOiIzNDYiLCJGb250U2l6ZSI6OCwiRm9udE5hbWUiOiJDYWxpYnJpIiwiSXNCb2xkIjpmYWxzZSwiSXNJdGFsaWMiOmZhbHNlLCJJc1VuZGVybGluZWQiOmZhbHNlLCJQYXJlbnRTdHlsZSI6bnVsbH0sIkF1dG9TaXplIjowLCJGb3JlZ3JvdW5kIjp7IiRpZCI6IjM0NyIsIkNvbG9yIjp7IiRpZCI6IjM0OC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cmVmIjoiMTM0In0sIlBhZGRpbmciOnsiJHJlZiI6IjEzNSJ9LCJCYWNrZ3JvdW5kIjp7IiRyZWYiOiIxMzYifSwiSXNWaXNpYmxlIjp0cnVlLCJXaWR0aCI6MC4wLCJIZWlnaHQiOjAuMCwiQm9yZGVyU3R5bGUiOnsiJGlkIjoiMzQ5IiwiTGluZUNvbG9yIjpudWxsLCJMaW5lV2VpZ2h0IjowLjAsIkxpbmVUeXBlIjowLCJQYXJlbnRTdHlsZSI6bnVsbH0sIlBhcmVudFN0eWxlIjpudWxsfSwiRGF0ZUZvcm1hdCI6eyIkaWQiOiIzNTAiLCJGb3JtYXRTdHJpbmciOiJNTU0geXl5eSIsIlNlcGFyYXRvciI6Ii8iLCJVc2VJbnRlcm5hdGlvbmFsRGF0ZUZvcm1hdCI6dHJ1ZSwiRGF0ZUlzVmlzaWJsZSI6dHJ1ZSwiVGltZUlzVmlzaWJsZSI6ZmFsc2UsIkhvdXJEaWdpdHMiOjEsIkFtUG1EZXNpZ25hdG9yIjoyLCJUcmltMDBNaW51dGVzIjpmYWxzZSwiTGFzdEtub3duVmlzaWJpbGl0eVN0YXRlIjp7IiRpZCI6IjM1MSIsIkRhdGVQYXJ0SXNWaXNpYmxlIjpmYWxzZSwiVGltZVBhcnRJc1Zpc2libGUiOmZhbHNlfX0sIldlZWtOdW1iZXJpbmciOnsiJGlkIjoiMzUyIiwiRm9ybWF0IjowLCJJc1Zpc2libGUiOmZhbHNlLCJMYXN0S25vd25WaXNpYmlsaXR5U3RhdGUiOmZhbHNlfSwiSXNWaXNpYmxlIjp0cnVlLCJQYXJlbnRTdHlsZSI6bnVsbH0sIkluZGV4IjoxLCJTbWFydER1cmF0aW9uQWN0aXZhdGVkIjpmYWxzZSwiRGF0ZUZvcm1hdCI6eyIkcmVmIjoiMzUwIn0sIldlZWtOdW1iZXJpbmciOnsiJGlkIjoiMzUzIiwiRm9ybWF0IjowLCJJc1Zpc2libGUiOmZhbHNlLCJMYXN0S25vd25WaXNpYmlsaXR5U3RhdGUiOmZhbHNlfSwiSWQiOiI5YWM0ODA5Ni0xZTY2LTQyZGQtOTljNi1lNjQzMTExMjE2NmEiLCJJbXBvcnRJZCI6bnVsbCwiVGl0bGUiOiJQcm9jdXJlbWVudCIsIk5vdGUiOm51bGwsIkh5cGVybGluayI6eyIkaWQiOiIzNTQiLCJBZGRyZXNzIjoiIiwiU3ViQWRkcmVzcyI6IiJ9LCJJc0NoYW5nZWQiOmZhbHNlLCJJc05ldyI6ZmFsc2V9LHsiJGlkIjoiMzU1IiwiR3JvdXBOYW1lIjpudWxsLCJTdGFydERhdGUiOiIyMDIxLTA3LTA1VDA4OjAwOjAwWiIsIkVuZERhdGUiOiIyMDIxLTEwLTAxVDE3OjAwOjAwWiIsIlBlcmNlbnRhZ2VDb21wbGV0ZSI6MC4wLCJTdHlsZSI6eyIkaWQiOiIzNTYiLCJTaGFwZSI6MSwiU2hhcGVUaGlja25lc3MiOjAsIkR1cmF0aW9uRm9ybWF0IjoxNCwiSW5jbHVkZU5vbldvcmtpbmdEYXlzSW5EdXJhdGlvbiI6ZmFsc2UsIlBlcmNlbnRhZ2VDb21wbGV0ZVN0eWxlIjp7IiRpZCI6IjM1NyIsIkZvbnRTZXR0aW5ncyI6eyIkaWQiOiIzNTgiLCJGb250U2l6ZSI6MTAsIkZvbnROYW1lIjoiQ2FsaWJyaSIsIklzQm9sZCI6ZmFsc2UsIklzSXRhbGljIjpmYWxzZSwiSXNVbmRlcmxpbmVkIjpmYWxzZSwiUGFyZW50U3R5bGUiOm51bGx9LCJBdXRvU2l6ZSI6MCwiRm9yZWdyb3VuZCI6eyIkaWQiOiIzNTkiLCJDb2xvciI6eyIkaWQiOiIzNjA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M2MSIsIlRvcCI6MC4wLCJMZWZ0IjowLjAsIlJpZ2h0IjowLjAsIkJvdHRvbSI6MC4wfSwiUGFkZGluZyI6eyIkaWQiOiIzNjIiLCJUb3AiOjAuMCwiTGVmdCI6MC4wLCJSaWdodCI6MC4wLCJCb3R0b20iOjAuMH0sIkJhY2tncm91bmQiOnsiJHJlZiI6IjEwMSJ9LCJJc1Zpc2libGUiOnRydWUsIldpZHRoIjowLjAsIkhlaWdodCI6MC4wLCJCb3JkZXJTdHlsZSI6eyIkaWQiOiIzNjMiLCJMaW5lQ29sb3IiOm51bGwsIkxpbmVXZWlnaHQiOjAuMCwiTGluZVR5cGUiOjAsIlBhcmVudFN0eWxlIjpudWxsfSwiUGFyZW50U3R5bGUiOm51bGx9LCJEdXJhdGlvblN0eWxlIjp7IiRpZCI6IjM2NCIsIkZvbnRTZXR0aW5ncyI6eyIkaWQiOiIzNjUiLCJGb250U2l6ZSI6OCwiRm9udE5hbWUiOiJDYWxpYnJpIiwiSXNCb2xkIjpmYWxzZSwiSXNJdGFsaWMiOmZhbHNlLCJJc1VuZGVybGluZWQiOmZhbHNlLCJQYXJlbnRTdHlsZSI6bnVsbH0sIkF1dG9TaXplIjowLCJGb3JlZ3JvdW5kIjp7IiRpZCI6IjM2NiIsIkNvbG9yIjp7IiRpZCI6IjM2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2OCIsIlRvcCI6MC4wLCJMZWZ0IjowLjAsIlJpZ2h0IjowLjAsIkJvdHRvbSI6MC4wfSwiUGFkZGluZyI6eyIkaWQiOiIzNjkiLCJUb3AiOjAuMCwiTGVmdCI6MC4wLCJSaWdodCI6MC4wLCJCb3R0b20iOjAuMH0sIkJhY2tncm91bmQiOnsiJGlkIjoiMzcwIiwiQ29sb3IiOnsiJGlkIjoiMzcxIiwiQSI6MCwiUiI6MjU1LCJHIjoyNTUsIkIiOjI1NX19LCJJc1Zpc2libGUiOmZhbHNlLCJXaWR0aCI6MC4wLCJIZWlnaHQiOjAuMCwiQm9yZGVyU3R5bGUiOnsiJGlkIjoiMzcyIiwiTGluZUNvbG9yIjpudWxsLCJMaW5lV2VpZ2h0IjowLjAsIkxpbmVUeXBlIjowLCJQYXJlbnRTdHlsZSI6bnVsbH0sIlBhcmVudFN0eWxlIjpudWxsfSwiSG9yaXpvbnRhbENvbm5lY3RvclN0eWxlIjp7IiRpZCI6IjM3MyIsIkxpbmVDb2xvciI6eyIkcmVmIjoiMTEwIn0sIkxpbmVXZWlnaHQiOjEuMCwiTGluZVR5cGUiOjAsIlBhcmVudFN0eWxlIjpudWxsfSwiVmVydGljYWxDb25uZWN0b3JTdHlsZSI6eyIkaWQiOiIzNzQiLCJMaW5lQ29sb3IiOnsiJGlkIjoiMzc1IiwiJHR5cGUiOiJOTFJFLkNvbW1vbi5Eb20uU29saWRDb2xvckJydXNoLCBOTFJFLkNvbW1vbiIsIkNvbG9yIjp7IiRpZCI6IjM3NiIsIkEiOjI1NSwiUiI6MjA0LCJHIjoyMDQsIkIiOjIwNH19LCJMaW5lV2VpZ2h0IjowLjAsIkxpbmVUeXBlIjowLCJQYXJlbnRTdHlsZSI6bnVsbH0sIk1hcmdpbiI6bnVsbCwiU3RhcnREYXRlUG9zaXRpb24iOjYsIkVuZERhdGVQb3NpdGlvbiI6NiwiRGF0ZUlzVmlzaWJsZSI6ZmFsc2UsIlRpdGxlUG9zaXRpb24iOjEsIkR1cmF0aW9uUG9zaXRpb24iOjAsIlBlcmNlbnRhZ2VDb21wbGV0ZWRQb3NpdGlvbiI6NiwiU3BhY2luZyI6MTAsIklzQmVsb3dUaW1lYmFuZCI6ZmFsc2UsIlBlcmNlbnRhZ2VDb21wbGV0ZVNoYXBlT3BhY2l0eSI6MzUsIlNoYXBlU3R5bGUiOnsiJGlkIjoiMzc3IiwiTWFyZ2luIjp7IiRpZCI6IjM3OCIsIlRvcCI6MC4wLCJMZWZ0Ijo0LjAsIlJpZ2h0Ijo0LjAsIkJvdHRvbSI6MC4wfSwiUGFkZGluZyI6eyIkaWQiOiIzNzkiLCJUb3AiOjAuMCwiTGVmdCI6MC4wLCJSaWdodCI6MC4wLCJCb3R0b20iOjAuMH0sIkJhY2tncm91bmQiOnsiJGlkIjoiMzgwIiwiQ29sb3IiOnsiJGlkIjoiMzgxIiwiQSI6MjU1LCJSIjo0NywiRyI6NTQsIkIiOjE1M319LCJJc1Zpc2libGUiOnRydWUsIldpZHRoIjozNTcuMCwiSGVpZ2h0IjoxMC4wLCJCb3JkZXJTdHlsZSI6eyIkaWQiOiIzODIiLCJMaW5lQ29sb3IiOnsiJGlkIjoiMzgzIiwiJHR5cGUiOiJOTFJFLkNvbW1vbi5Eb20uU29saWRDb2xvckJydXNoLCBOTFJFLkNvbW1vbiIsIkNvbG9yIjp7IiRpZCI6IjM4NCIsIkEiOjI1NSwiUiI6MTcsIkciOjMyLCJCIjo5MX19LCJMaW5lV2VpZ2h0IjowLjAsIkxpbmVUeXBlIjowLCJQYXJlbnRTdHlsZSI6bnVsbH0sIlBhcmVudFN0eWxlIjpudWxsfSwiVGl0bGVTdHlsZSI6eyIkaWQiOiIzODUiLCJGb250U2V0dGluZ3MiOnsiJGlkIjoiMzg2IiwiRm9udFNpemUiOjksIkZvbnROYW1lIjoiQ2FsaWJyaSIsIklzQm9sZCI6dHJ1ZSwiSXNJdGFsaWMiOmZhbHNlLCJJc1VuZGVybGluZWQiOmZhbHNlLCJQYXJlbnRTdHlsZSI6bnVsbH0sIkF1dG9TaXplIjowLCJGb3JlZ3JvdW5kIjp7IiRpZCI6IjM4NyIsIkNvbG9yIjp7IiRpZCI6IjM4OCIsIkEiOjI1NSwiUiI6MCwiRyI6MCwiQiI6MH19LCJNYXhXaWR0aCI6NzIwLjAsIk1heEhlaWdodCI6IkluZmluaXR5IiwiU21hcnRGb3JlZ3JvdW5kSXNBY3RpdmUiOmZhbHNlLCJIb3Jpem9udGFsQWxpZ25tZW50IjowLCJWZXJ0aWNhbEFsaWdubWVudCI6MCwiU21hcnRGb3JlZ3JvdW5kIjpudWxsLCJCYWNrZ3JvdW5kRmlsbFR5cGUiOjAsIk1hcmdpbiI6eyIkaWQiOiIzODkiLCJUb3AiOjAuMCwiTGVmdCI6MC4wLCJSaWdodCI6MC4wLCJCb3R0b20iOjAuMH0sIlBhZGRpbmciOnsiJGlkIjoiMzkwIiwiVG9wIjowLjAsIkxlZnQiOjAuMCwiUmlnaHQiOjAuMCwiQm90dG9tIjowLjB9LCJCYWNrZ3JvdW5kIjp7IiRpZCI6IjM5MSIsIkNvbG9yIjp7IiRpZCI6IjM5MiIsIkEiOjAsIlIiOjI1NSwiRyI6MjU1LCJCIjoyNTV9fSwiSXNWaXNpYmxlIjp0cnVlLCJXaWR0aCI6MC4wLCJIZWlnaHQiOjAuMCwiQm9yZGVyU3R5bGUiOnsiJGlkIjoiMzkzIiwiTGluZUNvbG9yIjpudWxsLCJMaW5lV2VpZ2h0IjowLjAsIkxpbmVUeXBlIjowLCJQYXJlbnRTdHlsZSI6bnVsbH0sIlBhcmVudFN0eWxlIjpudWxsfSwiRGF0ZVN0eWxlIjp7IiRpZCI6IjM5NCIsIkZvbnRTZXR0aW5ncyI6eyIkaWQiOiIzOTUiLCJGb250U2l6ZSI6OCwiRm9udE5hbWUiOiJDYWxpYnJpIiwiSXNCb2xkIjpmYWxzZSwiSXNJdGFsaWMiOmZhbHNlLCJJc1VuZGVybGluZWQiOmZhbHNlLCJQYXJlbnRTdHlsZSI6bnVsbH0sIkF1dG9TaXplIjoyLCJGb3JlZ3JvdW5kIjp7IiRpZCI6IjM5NiIsIkNvbG9yIjp7IiRpZCI6IjM5NyIsIkEiOjI1NSwiUiI6NjgsIkciOjg0LCJCIjoxMDZ9fSwiTWF4V2lkdGgiOjM4LjAsIk1heEhlaWdodCI6IkluZmluaXR5IiwiU21hcnRGb3JlZ3JvdW5kSXNBY3RpdmUiOmZhbHNlLCJIb3Jpem9udGFsQWxpZ25tZW50IjowLCJWZXJ0aWNhbEFsaWdubWVudCI6MCwiU21hcnRGb3JlZ3JvdW5kIjpudWxsLCJCYWNrZ3JvdW5kRmlsbFR5cGUiOjAsIk1hcmdpbiI6eyIkaWQiOiIzOTgiLCJUb3AiOjAuMCwiTGVmdCI6MC4wLCJSaWdodCI6MC4wLCJCb3R0b20iOjAuMH0sIlBhZGRpbmciOnsiJGlkIjoiMzk5IiwiVG9wIjowLjAsIkxlZnQiOjAuMCwiUmlnaHQiOjAuMCwiQm90dG9tIjowLjB9LCJCYWNrZ3JvdW5kIjp7IiRpZCI6IjQwMCIsIkNvbG9yIjp7IiRpZCI6IjQwMSIsIkEiOjAsIlIiOjI1NSwiRyI6MjU1LCJCIjoyNTV9fSwiSXNWaXNpYmxlIjp0cnVlLCJXaWR0aCI6MC4wLCJIZWlnaHQiOjAuMCwiQm9yZGVyU3R5bGUiOnsiJGlkIjoiNDAyIiwiTGluZUNvbG9yIjpudWxsLCJMaW5lV2VpZ2h0IjowLjAsIkxpbmVUeXBlIjowLCJQYXJlbnRTdHlsZSI6bnVsbH0sIlBhcmVudFN0eWxlIjpudWxsfSwiRGF0ZUZvcm1hdCI6eyIkaWQiOiI0MDMiLCJGb3JtYXRTdHJpbmciOiJNTU0gZCIsIlNlcGFyYXRvciI6Ii8iLCJVc2VJbnRlcm5hdGlvbmFsRGF0ZUZvcm1hdCI6dHJ1ZSwiRGF0ZUlzVmlzaWJsZSI6dHJ1ZSwiVGltZUlzVmlzaWJsZSI6ZmFsc2UsIkhvdXJEaWdpdHMiOjEsIkFtUG1EZXNpZ25hdG9yIjoyLCJUcmltMDBNaW51dGVzIjpmYWxzZSwiTGFzdEtub3duVmlzaWJpbGl0eVN0YXRlIjp7IiRpZCI6IjQwNCIsIkRhdGVQYXJ0SXNWaXNpYmxlIjpmYWxzZSwiVGltZVBhcnRJc1Zpc2libGUiOmZhbHNlfX0sIldlZWtOdW1iZXJpbmciOnsiJGlkIjoiNDA1IiwiRm9ybWF0IjowLCJJc1Zpc2libGUiOmZhbHNlLCJMYXN0S25vd25WaXNpYmlsaXR5U3RhdGUiOmZhbHNlfSwiSXNWaXNpYmxlIjpmYWxzZSwiUGFyZW50U3R5bGUiOm51bGx9LCJJbmRleCI6MiwiU21hcnREdXJhdGlvbkFjdGl2YXRlZCI6ZmFsc2UsIkRhdGVGb3JtYXQiOnsiJHJlZiI6IjQwMyJ9LCJXZWVrTnVtYmVyaW5nIjp7IiRpZCI6IjQwNiIsIkZvcm1hdCI6MCwiSXNWaXNpYmxlIjpmYWxzZSwiTGFzdEtub3duVmlzaWJpbGl0eVN0YXRlIjpmYWxzZX0sIklkIjoiMzVhZDEyZGUtNGFlYi00YzM2LWJmMjMtMmI5NzBmNjRlNWU3IiwiSW1wb3J0SWQiOiIxMzAiLCJUaXRsZSI6IlJlcXVlc3QgZm9yIFRlbmRlcnMiLCJOb3RlIjpudWxsLCJIeXBlcmxpbmsiOnsiJGlkIjoiNDA3IiwiQWRkcmVzcyI6bnVsbCwiU3ViQWRkcmVzcyI6bnVsbH0sIklzQ2hhbmdlZCI6ZmFsc2UsIklzTmV3IjpmYWxzZX0seyIkaWQiOiI0MDgiLCJHcm91cE5hbWUiOm51bGwsIlN0YXJ0RGF0ZSI6IjIwMjEtMTAtMDRUMDg6MDA6MDBaIiwiRW5kRGF0ZSI6IjIwMjEtMTEtMjVUMTc6MDA6MDBaIiwiUGVyY2VudGFnZUNvbXBsZXRlIjpudWxsLCJTdHlsZSI6eyIkaWQiOiI0MDkiLCJTaGFwZSI6MSwiU2hhcGVUaGlja25lc3MiOjAsIkR1cmF0aW9uRm9ybWF0IjoxNCwiSW5jbHVkZU5vbldvcmtpbmdEYXlzSW5EdXJhdGlvbiI6ZmFsc2UsIlBlcmNlbnRhZ2VDb21wbGV0ZVN0eWxlIjp7IiRpZCI6IjQxMCIsIkZvbnRTZXR0aW5ncyI6eyIkaWQiOiI0MTEiLCJGb250U2l6ZSI6MTAsIkZvbnROYW1lIjoiQ2FsaWJyaSIsIklzQm9sZCI6ZmFsc2UsIklzSXRhbGljIjpmYWxzZSwiSXNVbmRlcmxpbmVkIjpmYWxzZSwiUGFyZW50U3R5bGUiOm51bGx9LCJBdXRvU2l6ZSI6MCwiRm9yZWdyb3VuZCI6eyIkaWQiOiI0MTIiLCJDb2xvciI6eyIkaWQiOiI0MTMiLCJBIjoyNTUsIlIiOjIzOCwiRyI6MjM2LCJCIjoyMjV9fSwiTWF4V2lkdGgiOjIwMC4wLCJNYXhIZWlnaHQiOiJJbmZpbml0eSIsIlNtYXJ0Rm9yZWdyb3VuZElzQWN0aXZlIjpmYWxzZSwiSG9yaXpvbnRhbEFsaWdubWVudCI6MCwiVmVydGljYWxBbGlnbm1lbnQiOjAsIlNtYXJ0Rm9yZWdyb3VuZCI6bnVsbCwiQmFja2dyb3VuZEZpbGxUeXBlIjowLCJNYXJnaW4iOnsiJHJlZiI6Ijk5In0sIlBhZGRpbmciOnsiJHJlZiI6IjEwMCJ9LCJCYWNrZ3JvdW5kIjp7IiRpZCI6IjQxNCIsIkNvbG9yIjp7IiRpZCI6IjQxNSIsIkEiOjg5LCJSIjowLCJHIjowLCJCIjowfX0sIklzVmlzaWJsZSI6dHJ1ZSwiV2lkdGgiOjAuMCwiSGVpZ2h0IjowLjAsIkJvcmRlclN0eWxlIjp7IiRpZCI6IjQxNiIsIkxpbmVDb2xvciI6bnVsbCwiTGluZVdlaWdodCI6MC4wLCJMaW5lVHlwZSI6MCwiUGFyZW50U3R5bGUiOm51bGx9LCJQYXJlbnRTdHlsZSI6bnVsbH0sIkR1cmF0aW9uU3R5bGUiOnsiJGlkIjoiNDE3IiwiRm9udFNldHRpbmdzIjp7IiRpZCI6IjQxOCIsIkZvbnRTaXplIjo4LCJGb250TmFtZSI6IkNhbGlicmkiLCJJc0JvbGQiOmZhbHNlLCJJc0l0YWxpYyI6ZmFsc2UsIklzVW5kZXJsaW5lZCI6ZmFsc2UsIlBhcmVudFN0eWxlIjpudWxsfSwiQXV0b1NpemUiOjAsIkZvcmVncm91bmQiOnsiJGlkIjoiNDE5IiwiQ29sb3IiOnsiJGlkIjoiNDI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EwNiJ9LCJQYWRkaW5nIjp7IiRyZWYiOiIxMDcifSwiQmFja2dyb3VuZCI6eyIkaWQiOiI0MjEiLCJDb2xvciI6eyIkaWQiOiI0MjIiLCJBIjowLCJSIjoyNTUsIkciOjI1NSwiQiI6MjU1fX0sIklzVmlzaWJsZSI6dHJ1ZSwiV2lkdGgiOjAuMCwiSGVpZ2h0IjowLjAsIkJvcmRlclN0eWxlIjp7IiRpZCI6IjQyMyIsIkxpbmVDb2xvciI6bnVsbCwiTGluZVdlaWdodCI6MC4wLCJMaW5lVHlwZSI6MCwiUGFyZW50U3R5bGUiOm51bGx9LCJQYXJlbnRTdHlsZSI6bnVsbH0sIkhvcml6b250YWxDb25uZWN0b3JTdHlsZSI6eyIkaWQiOiI0MjQiLCJMaW5lQ29sb3IiOnsiJHJlZiI6IjExMCJ9LCJMaW5lV2VpZ2h0IjoxLjAsIkxpbmVUeXBlIjowLCJQYXJlbnRTdHlsZSI6bnVsbH0sIlZlcnRpY2FsQ29ubmVjdG9yU3R5bGUiOnsiJGlkIjoiNDI1IiwiTGluZUNvbG9yIjp7IiRyZWYiOiIxMTMifSwiTGluZVdlaWdodCI6MC4wLCJMaW5lVHlwZSI6MCwiUGFyZW50U3R5bGUiOm51bGx9LCJNYXJnaW4iOm51bGwsIlN0YXJ0RGF0ZVBvc2l0aW9uIjo2LCJFbmREYXRlUG9zaXRpb24iOjYsIkRhdGVJc1Zpc2libGUiOmZhbHNlLCJUaXRsZVBvc2l0aW9uIjoxLCJEdXJhdGlvblBvc2l0aW9uIjowLCJQZXJjZW50YWdlQ29tcGxldGVkUG9zaXRpb24iOjYsIlNwYWNpbmciOjEwLCJJc0JlbG93VGltZWJhbmQiOmZhbHNlLCJQZXJjZW50YWdlQ29tcGxldGVTaGFwZU9wYWNpdHkiOjM1LCJTaGFwZVN0eWxlIjp7IiRpZCI6IjQyNiIsIk1hcmdpbiI6eyIkcmVmIjoiMTE2In0sIlBhZGRpbmciOnsiJHJlZiI6IjExNyJ9LCJCYWNrZ3JvdW5kIjp7IiRpZCI6IjQyNyIsIkNvbG9yIjp7IiRpZCI6IjQyOCIsIkEiOjI1NSwiUiI6NDcsIkciOjU0LCJCIjoxNTN9fSwiSXNWaXNpYmxlIjp0cnVlLCJXaWR0aCI6MC4wLCJIZWlnaHQiOjEwLjAsIkJvcmRlclN0eWxlIjp7IiRpZCI6IjQyOSIsIkxpbmVDb2xvciI6eyIkaWQiOiI0MzAiLCIkdHlwZSI6Ik5MUkUuQ29tbW9uLkRvbS5Tb2xpZENvbG9yQnJ1c2gsIE5MUkUuQ29tbW9uIiwiQ29sb3IiOnsiJGlkIjoiNDMxIiwiQSI6MjU1LCJSIjoyNTUsIkciOjAsIkIiOjB9fSwiTGluZVdlaWdodCI6MC4wLCJMaW5lVHlwZSI6MCwiUGFyZW50U3R5bGUiOm51bGx9LCJQYXJlbnRTdHlsZSI6bnVsbH0sIlRpdGxlU3R5bGUiOnsiJGlkIjoiNDMyIiwiRm9udFNldHRpbmdzIjp7IiRpZCI6IjQzMyIsIkZvbnRTaXplIjo5LCJGb250TmFtZSI6IkNhbGlicmkiLCJJc0JvbGQiOnRydWUsIklzSXRhbGljIjpmYWxzZSwiSXNVbmRlcmxpbmVkIjpmYWxzZSwiUGFyZW50U3R5bGUiOm51bGx9LCJBdXRvU2l6ZSI6MCwiRm9yZWdyb3VuZCI6eyIkaWQiOiI0MzQiLCJDb2xvciI6eyIkaWQiOiI0MzUiLCJBIjoyNTUsIlIiOjAsIkciOjAsIkIiOjB9fSwiTWF4V2lkdGgiOjU4OS4wOTA5MDkwOTA5MDkxMiwiTWF4SGVpZ2h0IjoiSW5maW5pdHkiLCJTbWFydEZvcmVncm91bmRJc0FjdGl2ZSI6ZmFsc2UsIkhvcml6b250YWxBbGlnbm1lbnQiOjAsIlZlcnRpY2FsQWxpZ25tZW50IjowLCJTbWFydEZvcmVncm91bmQiOm51bGwsIkJhY2tncm91bmRGaWxsVHlwZSI6MCwiTWFyZ2luIjp7IiRyZWYiOiIxMjcifSwiUGFkZGluZyI6eyIkcmVmIjoiMTI4In0sIkJhY2tncm91bmQiOnsiJGlkIjoiNDM2IiwiQ29sb3IiOnsiJGlkIjoiNDM3IiwiQSI6MCwiUiI6MjU1LCJHIjoyNTUsIkIiOjI1NX19LCJJc1Zpc2libGUiOnRydWUsIldpZHRoIjowLjAsIkhlaWdodCI6MC4wLCJCb3JkZXJTdHlsZSI6eyIkaWQiOiI0MzgiLCJMaW5lQ29sb3IiOm51bGwsIkxpbmVXZWlnaHQiOjAuMCwiTGluZVR5cGUiOjAsIlBhcmVudFN0eWxlIjpudWxsfSwiUGFyZW50U3R5bGUiOm51bGx9LCJEYXRlU3R5bGUiOnsiJGlkIjoiNDM5IiwiRm9udFNldHRpbmdzIjp7IiRpZCI6IjQ0MCIsIkZvbnRTaXplIjo4LCJGb250TmFtZSI6IkNhbGlicmkiLCJJc0JvbGQiOmZhbHNlLCJJc0l0YWxpYyI6ZmFsc2UsIklzVW5kZXJsaW5lZCI6ZmFsc2UsIlBhcmVudFN0eWxlIjpudWxsfSwiQXV0b1NpemUiOjAsIkZvcmVncm91bmQiOnsiJGlkIjoiNDQxIiwiQ29sb3IiOnsiJGlkIjoiNDQ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0In0sIlBhZGRpbmciOnsiJHJlZiI6IjEzNSJ9LCJCYWNrZ3JvdW5kIjp7IiRpZCI6IjQ0MyIsIkNvbG9yIjp7IiRpZCI6IjQ0NCIsIkEiOjAsIlIiOjI1NSwiRyI6MjU1LCJCIjoyNTV9fSwiSXNWaXNpYmxlIjp0cnVlLCJXaWR0aCI6MC4wLCJIZWlnaHQiOjAuMCwiQm9yZGVyU3R5bGUiOnsiJGlkIjoiNDQ1IiwiTGluZUNvbG9yIjpudWxsLCJMaW5lV2VpZ2h0IjowLjAsIkxpbmVUeXBlIjowLCJQYXJlbnRTdHlsZSI6bnVsbH0sIlBhcmVudFN0eWxlIjpudWxsfSwiRGF0ZUZvcm1hdCI6eyIkaWQiOiI0NDYiLCJGb3JtYXRTdHJpbmciOiJNTU0gZCIsIlNlcGFyYXRvciI6Ii8iLCJVc2VJbnRlcm5hdGlvbmFsRGF0ZUZvcm1hdCI6dHJ1ZSwiRGF0ZUlzVmlzaWJsZSI6dHJ1ZSwiVGltZUlzVmlzaWJsZSI6ZmFsc2UsIkhvdXJEaWdpdHMiOjEsIkFtUG1EZXNpZ25hdG9yIjoyLCJUcmltMDBNaW51dGVzIjpmYWxzZSwiTGFzdEtub3duVmlzaWJpbGl0eVN0YXRlIjp7IiRpZCI6IjQ0NyIsIkRhdGVQYXJ0SXNWaXNpYmxlIjpmYWxzZSwiVGltZVBhcnRJc1Zpc2libGUiOmZhbHNlfX0sIldlZWtOdW1iZXJpbmciOnsiJGlkIjoiNDQ4IiwiRm9ybWF0IjowLCJJc1Zpc2libGUiOmZhbHNlLCJMYXN0S25vd25WaXNpYmlsaXR5U3RhdGUiOmZhbHNlfSwiSXNWaXNpYmxlIjpmYWxzZSwiUGFyZW50U3R5bGUiOm51bGx9LCJJbmRleCI6MywiU21hcnREdXJhdGlvbkFjdGl2YXRlZCI6ZmFsc2UsIkRhdGVGb3JtYXQiOnsiJHJlZiI6IjQ0NiJ9LCJXZWVrTnVtYmVyaW5nIjp7IiRpZCI6IjQ0OSIsIkZvcm1hdCI6MCwiSXNWaXNpYmxlIjpmYWxzZSwiTGFzdEtub3duVmlzaWJpbGl0eVN0YXRlIjpmYWxzZX0sIklkIjoiZjZlMGIwYWMtZGFjNC00MDQzLTg1NmYtMjQ4NzdiODZmZjhkIiwiSW1wb3J0SWQiOm51bGwsIlRpdGxlIjoiVGVuZGVyIGV2YWx1YXRpb24iLCJOb3RlIjpudWxsLCJIeXBlcmxpbmsiOnsiJGlkIjoiNDUwIiwiQWRkcmVzcyI6IiIsIlN1YkFkZHJlc3MiOiIifSwiSXNDaGFuZ2VkIjpmYWxzZSwiSXNOZXciOmZhbHNlfSx7IiRpZCI6IjQ1MSIsIkdyb3VwTmFtZSI6bnVsbCwiU3RhcnREYXRlIjoiMjAyMS0xMS0yNlQwODowMDowMFoiLCJFbmREYXRlIjoiMjAyMS0xMi0yMlQxNzowMDowMFoiLCJQZXJjZW50YWdlQ29tcGxldGUiOjAuMCwiU3R5bGUiOnsiJGlkIjoiNDUyIiwiU2hhcGUiOjEsIlNoYXBlVGhpY2tuZXNzIjowLCJEdXJhdGlvbkZvcm1hdCI6MTQsIkluY2x1ZGVOb25Xb3JraW5nRGF5c0luRHVyYXRpb24iOmZhbHNlLCJQZXJjZW50YWdlQ29tcGxldGVTdHlsZSI6eyIkaWQiOiI0NTMiLCJGb250U2V0dGluZ3MiOnsiJGlkIjoiNDU0IiwiRm9udFNpemUiOjEwLCJGb250TmFtZSI6IkNhbGlicmkiLCJJc0JvbGQiOmZhbHNlLCJJc0l0YWxpYyI6ZmFsc2UsIklzVW5kZXJsaW5lZCI6ZmFsc2UsIlBhcmVudFN0eWxlIjpudWxsfSwiQXV0b1NpemUiOjAsIkZvcmVncm91bmQiOnsiJGlkIjoiNDU1IiwiQ29sb3IiOnsiJGlkIjoiNDU2IiwiQSI6MjU1LCJSIjoyMzgsIkciOjIzNiwiQiI6MjI1fX0sIk1heFdpZHRoIjoyMDAuMCwiTWF4SGVpZ2h0IjoiSW5maW5pdHkiLCJTbWFydEZvcmVncm91bmRJc0FjdGl2ZSI6ZmFsc2UsIkhvcml6b250YWxBbGlnbm1lbnQiOjAsIlZlcnRpY2FsQWxpZ25tZW50IjowLCJTbWFydEZvcmVncm91bmQiOm51bGwsIkJhY2tncm91bmRGaWxsVHlwZSI6MCwiTWFyZ2luIjp7IiRyZWYiOiI5OSJ9LCJQYWRkaW5nIjp7IiRyZWYiOiIxMDAifSwiQmFja2dyb3VuZCI6eyIkcmVmIjoiMTAxIn0sIklzVmlzaWJsZSI6dHJ1ZSwiV2lkdGgiOjAuMCwiSGVpZ2h0IjowLjAsIkJvcmRlclN0eWxlIjp7IiRpZCI6IjQ1NyIsIkxpbmVDb2xvciI6bnVsbCwiTGluZVdlaWdodCI6MC4wLCJMaW5lVHlwZSI6MCwiUGFyZW50U3R5bGUiOm51bGx9LCJQYXJlbnRTdHlsZSI6bnVsbH0sIkR1cmF0aW9uU3R5bGUiOnsiJGlkIjoiNDU4IiwiRm9udFNldHRpbmdzIjp7IiRpZCI6IjQ1OSIsIkZvbnRTaXplIjo4LCJGb250TmFtZSI6IkNhbGlicmkiLCJJc0JvbGQiOmZhbHNlLCJJc0l0YWxpYyI6ZmFsc2UsIklzVW5kZXJsaW5lZCI6ZmFsc2UsIlBhcmVudFN0eWxlIjpudWxsfSwiQXV0b1NpemUiOjAsIkZvcmVncm91bmQiOnsiJHJlZiI6IjEwNCJ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yZWYiOiIxMDgifSwiSXNWaXNpYmxlIjp0cnVlLCJXaWR0aCI6MC4wLCJIZWlnaHQiOjAuMCwiQm9yZGVyU3R5bGUiOnsiJGlkIjoiNDYwIiwiTGluZUNvbG9yIjpudWxsLCJMaW5lV2VpZ2h0IjowLjAsIkxpbmVUeXBlIjowLCJQYXJlbnRTdHlsZSI6bnVsbH0sIlBhcmVudFN0eWxlIjpudWxsfSwiSG9yaXpvbnRhbENvbm5lY3RvclN0eWxlIjp7IiRpZCI6IjQ2MSIsIkxpbmVDb2xvciI6eyIkcmVmIjoiMTEwIn0sIkxpbmVXZWlnaHQiOjEuMCwiTGluZVR5cGUiOjAsIlBhcmVudFN0eWxlIjpudWxsfSwiVmVydGljYWxDb25uZWN0b3JTdHlsZSI6eyIkaWQiOiI0NjIiLCJMaW5lQ29sb3IiOnsiJHJlZiI6IjExMyJ9LCJMaW5lV2VpZ2h0IjowLjAsIkxpbmVUeXBlIjowLCJQYXJlbnRTdHlsZSI6bnVsbH0sIk1hcmdpbiI6bnVsbCwiU3RhcnREYXRlUG9zaXRpb24iOjYsIkVuZERhdGVQb3NpdGlvbiI6NiwiRGF0ZUlzVmlzaWJsZSI6ZmFsc2UsIlRpdGxlUG9zaXRpb24iOjEsIkR1cmF0aW9uUG9zaXRpb24iOjAsIlBlcmNlbnRhZ2VDb21wbGV0ZWRQb3NpdGlvbiI6NiwiU3BhY2luZyI6MTAsIklzQmVsb3dUaW1lYmFuZCI6ZmFsc2UsIlBlcmNlbnRhZ2VDb21wbGV0ZVNoYXBlT3BhY2l0eSI6MzUsIlNoYXBlU3R5bGUiOnsiJGlkIjoiNDYzIiwiTWFyZ2luIjp7IiRyZWYiOiIxMTYifSwiUGFkZGluZyI6eyIkcmVmIjoiMTE3In0sIkJhY2tncm91bmQiOnsiJGlkIjoiNDY0IiwiQ29sb3IiOnsiJGlkIjoiNDY1IiwiQSI6MjU1LCJSIjo0NywiRyI6NTQsIkIiOjE1M319LCJJc1Zpc2libGUiOnRydWUsIldpZHRoIjowLjAsIkhlaWdodCI6MTAuMCwiQm9yZGVyU3R5bGUiOnsiJGlkIjoiNDY2IiwiTGluZUNvbG9yIjp7IiRpZCI6IjQ2NyIsIiR0eXBlIjoiTkxSRS5Db21tb24uRG9tLlNvbGlkQ29sb3JCcnVzaCwgTkxSRS5Db21tb24iLCJDb2xvciI6eyIkaWQiOiI0NjgiLCJBIjoyNTUsIlIiOjI1NSwiRyI6MCwiQiI6MH19LCJMaW5lV2VpZ2h0IjowLjAsIkxpbmVUeXBlIjowLCJQYXJlbnRTdHlsZSI6bnVsbH0sIlBhcmVudFN0eWxlIjpudWxsfSwiVGl0bGVTdHlsZSI6eyIkaWQiOiI0NjkiLCJGb250U2V0dGluZ3MiOnsiJGlkIjoiNDcwIiwiRm9udFNpemUiOjksIkZvbnROYW1lIjoiQ2FsaWJyaSIsIklzQm9sZCI6dHJ1ZSwiSXNJdGFsaWMiOmZhbHNlLCJJc1VuZGVybGluZWQiOmZhbHNlLCJQYXJlbnRTdHlsZSI6bnVsbH0sIkF1dG9TaXplIjowLCJGb3JlZ3JvdW5kIjp7IiRpZCI6IjQ3MSIsIkNvbG9yIjp7IiRpZCI6IjQ3MiIsIkEiOjI1NSwiUiI6MCwiRyI6MCwiQiI6MH19LCJNYXhXaWR0aCI6NTg5LjA5MDkwOTA5MDkwOTEyLCJNYXhIZWlnaHQiOiJJbmZpbml0eSIsIlNtYXJ0Rm9yZWdyb3VuZElzQWN0aXZlIjpmYWxzZSwiSG9yaXpvbnRhbEFsaWdubWVudCI6MCwiVmVydGljYWxBbGlnbm1lbnQiOjAsIlNtYXJ0Rm9yZWdyb3VuZCI6bnVsbCwiQmFja2dyb3VuZEZpbGxUeXBlIjowLCJNYXJnaW4iOnsiJHJlZiI6IjEyNyJ9LCJQYWRkaW5nIjp7IiRyZWYiOiIxMjgifSwiQmFja2dyb3VuZCI6eyIkaWQiOiI0NzMiLCJDb2xvciI6eyIkaWQiOiI0NzQiLCJBIjowLCJSIjoyNTUsIkciOjI1NSwiQiI6MjU1fX0sIklzVmlzaWJsZSI6dHJ1ZSwiV2lkdGgiOjAuMCwiSGVpZ2h0IjowLjAsIkJvcmRlclN0eWxlIjp7IiRpZCI6IjQ3NSIsIkxpbmVDb2xvciI6bnVsbCwiTGluZVdlaWdodCI6MC4wLCJMaW5lVHlwZSI6MCwiUGFyZW50U3R5bGUiOm51bGx9LCJQYXJlbnRTdHlsZSI6bnVsbH0sIkRhdGVTdHlsZSI6eyIkaWQiOiI0NzYiLCJGb250U2V0dGluZ3MiOnsiJGlkIjoiNDc3IiwiRm9udFNpemUiOjgsIkZvbnROYW1lIjoiQ2FsaWJyaSIsIklzQm9sZCI6ZmFsc2UsIklzSXRhbGljIjpmYWxzZSwiSXNVbmRlcmxpbmVkIjpmYWxzZSwiUGFyZW50U3R5bGUiOm51bGx9LCJBdXRvU2l6ZSI6MCwiRm9yZWdyb3VuZCI6eyIkaWQiOiI0NzgiLCJDb2xvciI6eyIkaWQiOiI0Nz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zQifSwiUGFkZGluZyI6eyIkcmVmIjoiMTM1In0sIkJhY2tncm91bmQiOnsiJGlkIjoiNDgwIiwiQ29sb3IiOnsiJGlkIjoiNDgxIiwiQSI6MCwiUiI6MjU1LCJHIjoyNTUsIkIiOjI1NX19LCJJc1Zpc2libGUiOnRydWUsIldpZHRoIjowLjAsIkhlaWdodCI6MC4wLCJCb3JkZXJTdHlsZSI6eyIkaWQiOiI0ODIiLCJMaW5lQ29sb3IiOm51bGwsIkxpbmVXZWlnaHQiOjAuMCwiTGluZVR5cGUiOjAsIlBhcmVudFN0eWxlIjpudWxsfSwiUGFyZW50U3R5bGUiOm51bGx9LCJEYXRlRm9ybWF0Ijp7IiRpZCI6IjQ4MyIsIkZvcm1hdFN0cmluZyI6Ik1NTSBkIiwiU2VwYXJhdG9yIjoiLyIsIlVzZUludGVybmF0aW9uYWxEYXRlRm9ybWF0Ijp0cnVlLCJEYXRlSXNWaXNpYmxlIjp0cnVlLCJUaW1lSXNWaXNpYmxlIjpmYWxzZSwiSG91ckRpZ2l0cyI6MSwiQW1QbURlc2lnbmF0b3IiOjIsIlRyaW0wME1pbnV0ZXMiOmZhbHNlLCJMYXN0S25vd25WaXNpYmlsaXR5U3RhdGUiOnsiJGlkIjoiNDg0IiwiRGF0ZVBhcnRJc1Zpc2libGUiOmZhbHNlLCJUaW1lUGFydElzVmlzaWJsZSI6ZmFsc2V9fSwiV2Vla051bWJlcmluZyI6eyIkaWQiOiI0ODUiLCJGb3JtYXQiOjAsIklzVmlzaWJsZSI6ZmFsc2UsIkxhc3RLbm93blZpc2liaWxpdHlTdGF0ZSI6ZmFsc2V9LCJJc1Zpc2libGUiOmZhbHNlLCJQYXJlbnRTdHlsZSI6bnVsbH0sIkluZGV4Ijo0LCJTbWFydER1cmF0aW9uQWN0aXZhdGVkIjpmYWxzZSwiRGF0ZUZvcm1hdCI6eyIkcmVmIjoiNDgzIn0sIldlZWtOdW1iZXJpbmciOnsiJGlkIjoiNDg2IiwiRm9ybWF0IjowLCJJc1Zpc2libGUiOmZhbHNlLCJMYXN0S25vd25WaXNpYmlsaXR5U3RhdGUiOmZhbHNlfSwiSWQiOiJkMGEyNjUyNS1lNWQ3LTQzNzgtODIzOC1lODQyMTg1YTM0MjkiLCJJbXBvcnRJZCI6IjIzNCIsIlRpdGxlIjoiQ29udHJhY3RpbmciLCJOb3RlIjpudWxsLCJIeXBlcmxpbmsiOnsiJGlkIjoiNDg3IiwiQWRkcmVzcyI6IiIsIlN1YkFkZHJlc3MiOiIifSwiSXNDaGFuZ2VkIjpmYWxzZSwiSXNOZXciOmZhbHNlfSx7IiRpZCI6IjQ4OCIsIkdyb3VwTmFtZSI6ImU4ZjkzNDRiLTMwOTItNDkwZS1iYTU5LTJhZjQ1NmJiMDk3NiIsIlN0YXJ0RGF0ZSI6IjIwMjItMDYtMDZUMDg6MDA6MDBaIiwiRW5kRGF0ZSI6IjIwMjItMDktMjNUMTc6MDA6MDBaIiwiUGVyY2VudGFnZUNvbXBsZXRlIjowLjAsIlN0eWxlIjp7IiRpZCI6IjQ4OSIsIlNoYXBlIjoxLCJTaGFwZVRoaWNrbmVzcyI6MCwiRHVyYXRpb25Gb3JtYXQiOjE0LCJJbmNsdWRlTm9uV29ya2luZ0RheXNJbkR1cmF0aW9uIjpmYWxzZSwiUGVyY2VudGFnZUNvbXBsZXRlU3R5bGUiOnsiJGlkIjoiNDkwIiwiRm9udFNldHRpbmdzIjp7IiRpZCI6IjQ5MSIsIkZvbnRTaXplIjoxMCwiRm9udE5hbWUiOiJDYWxpYnJpIiwiSXNCb2xkIjpmYWxzZSwiSXNJdGFsaWMiOmZhbHNlLCJJc1VuZGVybGluZWQiOmZhbHNlLCJQYXJlbnRTdHlsZSI6bnVsbH0sIkF1dG9TaXplIjowLCJGb3JlZ3JvdW5kIjp7IiRpZCI6IjQ5MiIsIkNvbG9yIjp7IiRpZCI6IjQ5MyIsIkEiOjI1NSwiUiI6MjM4LCJHIjoyMzYsIkIiOjIyNX19LCJNYXhXaWR0aCI6MjAwLjAsIk1heEhlaWdodCI6IkluZmluaXR5IiwiU21hcnRGb3JlZ3JvdW5kSXNBY3RpdmUiOmZhbHNlLCJIb3Jpem9udGFsQWxpZ25tZW50IjowLCJWZXJ0aWNhbEFsaWdubWVudCI6MCwiU21hcnRGb3JlZ3JvdW5kIjpudWxsLCJCYWNrZ3JvdW5kRmlsbFR5cGUiOjAsIk1hcmdpbiI6eyIkcmVmIjoiOTkifSwiUGFkZGluZyI6eyIkcmVmIjoiMTAwIn0sIkJhY2tncm91bmQiOnsiJGlkIjoiNDk0IiwiQ29sb3IiOnsiJHJlZiI6IjQxNSJ9fSwiSXNWaXNpYmxlIjp0cnVlLCJXaWR0aCI6MC4wLCJIZWlnaHQiOjAuMCwiQm9yZGVyU3R5bGUiOnsiJGlkIjoiNDk1IiwiTGluZUNvbG9yIjpudWxsLCJMaW5lV2VpZ2h0IjowLjAsIkxpbmVUeXBlIjowLCJQYXJlbnRTdHlsZSI6bnVsbH0sIlBhcmVudFN0eWxlIjpudWxsfSwiRHVyYXRpb25TdHlsZSI6eyIkaWQiOiI0OTYiLCJGb250U2V0dGluZ3MiOnsiJGlkIjoiNDk3IiwiRm9udFNpemUiOjgsIkZvbnROYW1lIjoiQ2FsaWJyaSIsIklzQm9sZCI6ZmFsc2UsIklzSXRhbGljIjpmYWxzZSwiSXNVbmRlcmxpbmVkIjpmYWxzZSwiUGFyZW50U3R5bGUiOm51bGx9LCJBdXRvU2l6ZSI6MCwiRm9yZWdyb3VuZCI6eyIkaWQiOiI0OTgiLCJDb2xvciI6eyIkaWQiOiI0OT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pZCI6IjUwMCIsIkNvbG9yIjp7IiRpZCI6IjUwMSIsIkEiOjAsIlIiOjI1NSwiRyI6MjU1LCJCIjoyNTV9fSwiSXNWaXNpYmxlIjp0cnVlLCJXaWR0aCI6MC4wLCJIZWlnaHQiOjAuMCwiQm9yZGVyU3R5bGUiOnsiJGlkIjoiNTAyIiwiTGluZUNvbG9yIjpudWxsLCJMaW5lV2VpZ2h0IjowLjAsIkxpbmVUeXBlIjowLCJQYXJlbnRTdHlsZSI6bnVsbH0sIlBhcmVudFN0eWxlIjpudWxsfSwiSG9yaXpvbnRhbENvbm5lY3RvclN0eWxlIjp7IiRpZCI6IjUwMyIsIkxpbmVDb2xvciI6eyIkcmVmIjoiMTEwIn0sIkxpbmVXZWlnaHQiOjEuMCwiTGluZVR5cGUiOjAsIlBhcmVudFN0eWxlIjpudWxsfSwiVmVydGljYWxDb25uZWN0b3JTdHlsZSI6eyIkaWQiOiI1MDQiLCJMaW5lQ29sb3IiOnsiJHJlZiI6IjExMyJ9LCJMaW5lV2VpZ2h0IjowLjAsIkxpbmVUeXBlIjowLCJQYXJlbnRTdHlsZSI6bnVsbH0sIk1hcmdpbiI6bnVsbCwiU3RhcnREYXRlUG9zaXRpb24iOjMsIkVuZERhdGVQb3NpdGlvbiI6NCwiRGF0ZUlzVmlzaWJsZSI6dHJ1ZSwiVGl0bGVQb3NpdGlvbiI6MiwiRHVyYXRpb25Qb3NpdGlvbiI6MCwiUGVyY2VudGFnZUNvbXBsZXRlZFBvc2l0aW9uIjo2LCJTcGFjaW5nIjoxMCwiSXNCZWxvd1RpbWViYW5kIjpmYWxzZSwiUGVyY2VudGFnZUNvbXBsZXRlU2hhcGVPcGFjaXR5IjozNSwiU2hhcGVTdHlsZSI6eyIkaWQiOiI1MDUiLCJNYXJnaW4iOnsiJHJlZiI6IjExNiJ9LCJQYWRkaW5nIjp7IiRyZWYiOiIxMTcifSwiQmFja2dyb3VuZCI6eyIkaWQiOiI1MDYiLCJDb2xvciI6eyIkaWQiOiI1MDciLCJBIjoyNTUsIlIiOjMxLCJHIjoxNTUsIkIiOjIwOX19LCJJc1Zpc2libGUiOnRydWUsIldpZHRoIjowLjAsIkhlaWdodCI6MTAuMCwiQm9yZGVyU3R5bGUiOnsiJGlkIjoiNTA4IiwiTGluZUNvbG9yIjp7IiRyZWYiOiI0MzAifSwiTGluZVdlaWdodCI6MC4wLCJMaW5lVHlwZSI6MCwiUGFyZW50U3R5bGUiOm51bGx9LCJQYXJlbnRTdHlsZSI6bnVsbH0sIlRpdGxlU3R5bGUiOnsiJGlkIjoiNTA5IiwiRm9udFNldHRpbmdzIjp7IiRpZCI6IjUxMCIsIkZvbnRTaXplIjo5LCJGb250TmFtZSI6IkNhbGlicmkiLCJJc0JvbGQiOnRydWUsIklzSXRhbGljIjpmYWxzZSwiSXNVbmRlcmxpbmVkIjpmYWxzZSwiUGFyZW50U3R5bGUiOm51bGx9LCJBdXRvU2l6ZSI6MCwiRm9yZWdyb3VuZCI6eyIkaWQiOiI1MTEiLCJDb2xvciI6eyIkaWQiOiI1MTIiLCJBIjoyNTUsIlIiOjI1NSwiRyI6MjU1LCJCIjoyNTV9fSwiTWF4V2lkdGgiOjU4OS4wOTA5MDkwOTA5MDkxMiwiTWF4SGVpZ2h0IjoiSW5maW5pdHkiLCJTbWFydEZvcmVncm91bmRJc0FjdGl2ZSI6ZmFsc2UsIkhvcml6b250YWxBbGlnbm1lbnQiOjEsIlZlcnRpY2FsQWxpZ25tZW50IjowLCJTbWFydEZvcmVncm91bmQiOm51bGwsIkJhY2tncm91bmRGaWxsVHlwZSI6MCwiTWFyZ2luIjp7IiRyZWYiOiIxMjcifSwiUGFkZGluZyI6eyIkcmVmIjoiMTI4In0sIkJhY2tncm91bmQiOnsiJGlkIjoiNTEzIiwiQ29sb3IiOnsiJGlkIjoiNTE0IiwiQSI6MCwiUiI6MjU1LCJHIjoyNTUsIkIiOjI1NX19LCJJc1Zpc2libGUiOnRydWUsIldpZHRoIjowLjAsIkhlaWdodCI6MC4wLCJCb3JkZXJTdHlsZSI6eyIkaWQiOiI1MTUiLCJMaW5lQ29sb3IiOm51bGwsIkxpbmVXZWlnaHQiOjAuMCwiTGluZVR5cGUiOjAsIlBhcmVudFN0eWxlIjpudWxsfSwiUGFyZW50U3R5bGUiOm51bGx9LCJEYXRlU3R5bGUiOnsiJGlkIjoiNTE2IiwiRm9udFNldHRpbmdzIjp7IiRpZCI6IjUxNyIsIkZvbnRTaXplIjo4LCJGb250TmFtZSI6IkNhbGlicmkiLCJJc0JvbGQiOmZhbHNlLCJJc0l0YWxpYyI6ZmFsc2UsIklzVW5kZXJsaW5lZCI6ZmFsc2UsIlBhcmVudFN0eWxlIjpudWxsfSwiQXV0b1NpemUiOjAsIkZvcmVncm91bmQiOnsiJGlkIjoiNTE4IiwiQ29sb3IiOnsiJGlkIjoiNTE5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MTM0In0sIlBhZGRpbmciOnsiJHJlZiI6IjEzNSJ9LCJCYWNrZ3JvdW5kIjp7IiRpZCI6IjUyMCIsIkNvbG9yIjp7IiRpZCI6IjUyMSIsIkEiOjAsIlIiOjI1NSwiRyI6MjU1LCJCIjoyNTV9fSwiSXNWaXNpYmxlIjp0cnVlLCJXaWR0aCI6MC4wLCJIZWlnaHQiOjAuMCwiQm9yZGVyU3R5bGUiOnsiJGlkIjoiNTIyIiwiTGluZUNvbG9yIjpudWxsLCJMaW5lV2VpZ2h0IjowLjAsIkxpbmVUeXBlIjowLCJQYXJlbnRTdHlsZSI6bnVsbH0sIlBhcmVudFN0eWxlIjpudWxsfSwiRGF0ZUZvcm1hdCI6eyIkaWQiOiI1MjMiLCJGb3JtYXRTdHJpbmciOiJNTU0geXl5eSIsIlNlcGFyYXRvciI6Ii8iLCJVc2VJbnRlcm5hdGlvbmFsRGF0ZUZvcm1hdCI6dHJ1ZSwiRGF0ZUlzVmlzaWJsZSI6dHJ1ZSwiVGltZUlzVmlzaWJsZSI6ZmFsc2UsIkhvdXJEaWdpdHMiOjEsIkFtUG1EZXNpZ25hdG9yIjoyLCJUcmltMDBNaW51dGVzIjpmYWxzZSwiTGFzdEtub3duVmlzaWJpbGl0eVN0YXRlIjp7IiRpZCI6IjUyNCIsIkRhdGVQYXJ0SXNWaXNpYmxlIjpmYWxzZSwiVGltZVBhcnRJc1Zpc2libGUiOmZhbHNlfX0sIldlZWtOdW1iZXJpbmciOnsiJGlkIjoiNTI1IiwiRm9ybWF0IjowLCJJc1Zpc2libGUiOmZhbHNlLCJMYXN0S25vd25WaXNpYmlsaXR5U3RhdGUiOmZhbHNlfSwiSXNWaXNpYmxlIjp0cnVlLCJQYXJlbnRTdHlsZSI6bnVsbH0sIkluZGV4Ijo1LCJTbWFydER1cmF0aW9uQWN0aXZhdGVkIjpmYWxzZSwiRGF0ZUZvcm1hdCI6eyIkcmVmIjoiNTIzIn0sIldlZWtOdW1iZXJpbmciOnsiJGlkIjoiNTI2IiwiRm9ybWF0IjowLCJJc1Zpc2libGUiOmZhbHNlLCJMYXN0S25vd25WaXNpYmlsaXR5U3RhdGUiOmZhbHNlfSwiSWQiOiIwODM5ZmZiNi00ZWM5LTQ0MzgtYTk1NC05ZjJjZWQ2NjA5YmYiLCJJbXBvcnRJZCI6IjE0MyIsIlRpdGxlIjoiUEciLCJOb3RlIjpudWxsLCJIeXBlcmxpbmsiOnsiJGlkIjoiNTI3IiwiQWRkcmVzcyI6IiIsIlN1YkFkZHJlc3MiOiIifSwiSXNDaGFuZ2VkIjpmYWxzZSwiSXNOZXciOmZhbHNlfSx7IiRpZCI6IjUyOCIsIkdyb3VwTmFtZSI6ImU4ZjkzNDRiLTMwOTItNDkwZS1iYTU5LTJhZjQ1NmJiMDk3NiIsIlN0YXJ0RGF0ZSI6IjIwMjMtMDUtMDhUMDg6MDA6MDBaIiwiRW5kRGF0ZSI6IjIwMjMtMDktMDhUMTc6MDA6MDBaIiwiUGVyY2VudGFnZUNvbXBsZXRlIjowLjAsIlN0eWxlIjp7IiRpZCI6IjUyOSIsIlNoYXBlIjoxLCJTaGFwZVRoaWNrbmVzcyI6MSwiRHVyYXRpb25Gb3JtYXQiOjE0LCJJbmNsdWRlTm9uV29ya2luZ0RheXNJbkR1cmF0aW9uIjpmYWxzZSwiUGVyY2VudGFnZUNvbXBsZXRlU3R5bGUiOnsiJGlkIjoiNTMwIiwiRm9udFNldHRpbmdzIjp7IiRpZCI6IjUzMSIsIkZvbnRTaXplIjoxMCwiRm9udE5hbWUiOiJDYWxpYnJpIiwiSXNCb2xkIjpmYWxzZSwiSXNJdGFsaWMiOmZhbHNlLCJJc1VuZGVybGluZWQiOmZhbHNlLCJQYXJlbnRTdHlsZSI6bnVsbH0sIkF1dG9TaXplIjowLCJGb3JlZ3JvdW5kIjp7IiRpZCI6IjUzMiIsIkNvbG9yIjp7IiRpZCI6IjUzMyIsIkEiOjI1NSwiUiI6MjM4LCJHIjoyMzYsIkIiOjIyNX19LCJNYXhXaWR0aCI6MjAwLjAsIk1heEhlaWdodCI6IkluZmluaXR5IiwiU21hcnRGb3JlZ3JvdW5kSXNBY3RpdmUiOmZhbHNlLCJIb3Jpem9udGFsQWxpZ25tZW50IjowLCJWZXJ0aWNhbEFsaWdubWVudCI6MCwiU21hcnRGb3JlZ3JvdW5kIjpudWxsLCJCYWNrZ3JvdW5kRmlsbFR5cGUiOjAsIk1hcmdpbiI6eyIkcmVmIjoiOTkifSwiUGFkZGluZyI6eyIkcmVmIjoiMTAwIn0sIkJhY2tncm91bmQiOnsiJGlkIjoiNTM0IiwiQ29sb3IiOnsiJHJlZiI6IjQxNSJ9fSwiSXNWaXNpYmxlIjp0cnVlLCJXaWR0aCI6MC4wLCJIZWlnaHQiOjAuMCwiQm9yZGVyU3R5bGUiOnsiJGlkIjoiNTM1IiwiTGluZUNvbG9yIjpudWxsLCJMaW5lV2VpZ2h0IjowLjAsIkxpbmVUeXBlIjowLCJQYXJlbnRTdHlsZSI6bnVsbH0sIlBhcmVudFN0eWxlIjpudWxsfSwiRHVyYXRpb25TdHlsZSI6eyIkaWQiOiI1MzYiLCJGb250U2V0dGluZ3MiOnsiJGlkIjoiNTM3IiwiRm9udFNpemUiOjgsIkZvbnROYW1lIjoiQ2FsaWJyaSIsIklzQm9sZCI6ZmFsc2UsIklzSXRhbGljIjpmYWxzZSwiSXNVbmRlcmxpbmVkIjpmYWxzZSwiUGFyZW50U3R5bGUiOm51bGx9LCJBdXRvU2l6ZSI6MCwiRm9yZWdyb3VuZCI6eyIkaWQiOiI1MzgiLCJDb2xvciI6eyIkaWQiOiI1Mz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pZCI6IjU0MCIsIkNvbG9yIjp7IiRpZCI6IjU0MSIsIkEiOjAsIlIiOjI1NSwiRyI6MjU1LCJCIjoyNTV9fSwiSXNWaXNpYmxlIjp0cnVlLCJXaWR0aCI6MC4wLCJIZWlnaHQiOjAuMCwiQm9yZGVyU3R5bGUiOnsiJGlkIjoiNTQyIiwiTGluZUNvbG9yIjpudWxsLCJMaW5lV2VpZ2h0IjowLjAsIkxpbmVUeXBlIjowLCJQYXJlbnRTdHlsZSI6bnVsbH0sIlBhcmVudFN0eWxlIjpudWxsfSwiSG9yaXpvbnRhbENvbm5lY3RvclN0eWxlIjp7IiRpZCI6IjU0MyIsIkxpbmVDb2xvciI6eyIkcmVmIjoiMTEwIn0sIkxpbmVXZWlnaHQiOjEuMCwiTGluZVR5cGUiOjAsIlBhcmVudFN0eWxlIjpudWxsfSwiVmVydGljYWxDb25uZWN0b3JTdHlsZSI6eyIkaWQiOiI1NDQiLCJMaW5lQ29sb3IiOnsiJHJlZiI6IjExMyJ9LCJMaW5lV2VpZ2h0IjowLjAsIkxpbmVUeXBlIjowLCJQYXJlbnRTdHlsZSI6bnVsbH0sIk1hcmdpbiI6bnVsbCwiU3RhcnREYXRlUG9zaXRpb24iOjMsIkVuZERhdGVQb3NpdGlvbiI6NCwiRGF0ZUlzVmlzaWJsZSI6dHJ1ZSwiVGl0bGVQb3NpdGlvbiI6MiwiRHVyYXRpb25Qb3NpdGlvbiI6MCwiUGVyY2VudGFnZUNvbXBsZXRlZFBvc2l0aW9uIjo2LCJTcGFjaW5nIjoxMCwiSXNCZWxvd1RpbWViYW5kIjpmYWxzZSwiUGVyY2VudGFnZUNvbXBsZXRlU2hhcGVPcGFjaXR5IjozNSwiU2hhcGVTdHlsZSI6eyIkaWQiOiI1NDUiLCJNYXJnaW4iOnsiJHJlZiI6IjExNiJ9LCJQYWRkaW5nIjp7IiRyZWYiOiIxMTcifSwiQmFja2dyb3VuZCI6eyIkaWQiOiI1NDYiLCJDb2xvciI6eyIkaWQiOiI1NDciLCJBIjoyNTUsIlIiOjMxLCJHIjoxNTUsIkIiOjIwOX19LCJJc1Zpc2libGUiOnRydWUsIldpZHRoIjowLjAsIkhlaWdodCI6MTYuMCwiQm9yZGVyU3R5bGUiOnsiJGlkIjoiNTQ4IiwiTGluZUNvbG9yIjp7IiRyZWYiOiI0MzAifSwiTGluZVdlaWdodCI6MC4wLCJMaW5lVHlwZSI6MCwiUGFyZW50U3R5bGUiOm51bGx9LCJQYXJlbnRTdHlsZSI6bnVsbH0sIlRpdGxlU3R5bGUiOnsiJGlkIjoiNTQ5IiwiRm9udFNldHRpbmdzIjp7IiRpZCI6IjU1MCIsIkZvbnRTaXplIjo5LCJGb250TmFtZSI6IkNhbGlicmkiLCJJc0JvbGQiOnRydWUsIklzSXRhbGljIjpmYWxzZSwiSXNVbmRlcmxpbmVkIjpmYWxzZSwiUGFyZW50U3R5bGUiOm51bGx9LCJBdXRvU2l6ZSI6MCwiRm9yZWdyb3VuZCI6eyIkaWQiOiI1NTEiLCJDb2xvciI6eyIkaWQiOiI1NTIiLCJBIjoyNTUsIlIiOjI1NSwiRyI6MjU1LCJCIjoyNTV9fSwiTWF4V2lkdGgiOjU4OS4wOTA5MDkwOTA5MDkxMiwiTWF4SGVpZ2h0IjoiSW5maW5pdHkiLCJTbWFydEZvcmVncm91bmRJc0FjdGl2ZSI6ZmFsc2UsIkhvcml6b250YWxBbGlnbm1lbnQiOjEsIlZlcnRpY2FsQWxpZ25tZW50IjowLCJTbWFydEZvcmVncm91bmQiOm51bGwsIkJhY2tncm91bmRGaWxsVHlwZSI6MCwiTWFyZ2luIjp7IiRyZWYiOiIxMjcifSwiUGFkZGluZyI6eyIkcmVmIjoiMTI4In0sIkJhY2tncm91bmQiOnsiJGlkIjoiNTUzIiwiQ29sb3IiOnsiJGlkIjoiNTU0IiwiQSI6MCwiUiI6MjU1LCJHIjoyNTUsIkIiOjI1NX19LCJJc1Zpc2libGUiOnRydWUsIldpZHRoIjowLjAsIkhlaWdodCI6MC4wLCJCb3JkZXJTdHlsZSI6eyIkaWQiOiI1NTUiLCJMaW5lQ29sb3IiOm51bGwsIkxpbmVXZWlnaHQiOjAuMCwiTGluZVR5cGUiOjAsIlBhcmVudFN0eWxlIjpudWxsfSwiUGFyZW50U3R5bGUiOm51bGx9LCJEYXRlU3R5bGUiOnsiJGlkIjoiNTU2IiwiRm9udFNldHRpbmdzIjp7IiRpZCI6IjU1NyIsIkZvbnRTaXplIjo4LCJGb250TmFtZSI6IkNhbGlicmkiLCJJc0JvbGQiOmZhbHNlLCJJc0l0YWxpYyI6ZmFsc2UsIklzVW5kZXJsaW5lZCI6ZmFsc2UsIlBhcmVudFN0eWxlIjpudWxsfSwiQXV0b1NpemUiOjAsIkZvcmVncm91bmQiOnsiJGlkIjoiNTU4IiwiQ29sb3IiOnsiJGlkIjoiNTU5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MTM0In0sIlBhZGRpbmciOnsiJHJlZiI6IjEzNSJ9LCJCYWNrZ3JvdW5kIjp7IiRpZCI6IjU2MCIsIkNvbG9yIjp7IiRpZCI6IjU2MSIsIkEiOjAsIlIiOjI1NSwiRyI6MjU1LCJCIjoyNTV9fSwiSXNWaXNpYmxlIjp0cnVlLCJXaWR0aCI6MC4wLCJIZWlnaHQiOjAuMCwiQm9yZGVyU3R5bGUiOnsiJGlkIjoiNTYyIiwiTGluZUNvbG9yIjpudWxsLCJMaW5lV2VpZ2h0IjowLjAsIkxpbmVUeXBlIjowLCJQYXJlbnRTdHlsZSI6bnVsbH0sIlBhcmVudFN0eWxlIjpudWxsfSwiRGF0ZUZvcm1hdCI6eyIkaWQiOiI1NjMiLCJGb3JtYXRTdHJpbmciOiJNTU0geXl5eSIsIlNlcGFyYXRvciI6Ii8iLCJVc2VJbnRlcm5hdGlvbmFsRGF0ZUZvcm1hdCI6dHJ1ZSwiRGF0ZUlzVmlzaWJsZSI6dHJ1ZSwiVGltZUlzVmlzaWJsZSI6ZmFsc2UsIkhvdXJEaWdpdHMiOjEsIkFtUG1EZXNpZ25hdG9yIjoyLCJUcmltMDBNaW51dGVzIjpmYWxzZSwiTGFzdEtub3duVmlzaWJpbGl0eVN0YXRlIjp7IiRpZCI6IjU2NCIsIkRhdGVQYXJ0SXNWaXNpYmxlIjpmYWxzZSwiVGltZVBhcnRJc1Zpc2libGUiOmZhbHNlfX0sIldlZWtOdW1iZXJpbmciOnsiJGlkIjoiNTY1IiwiRm9ybWF0IjowLCJJc1Zpc2libGUiOmZhbHNlLCJMYXN0S25vd25WaXNpYmlsaXR5U3RhdGUiOmZhbHNlfSwiSXNWaXNpYmxlIjp0cnVlLCJQYXJlbnRTdHlsZSI6bnVsbH0sIkluZGV4Ijo2LCJTbWFydER1cmF0aW9uQWN0aXZhdGVkIjpmYWxzZSwiRGF0ZUZvcm1hdCI6eyIkcmVmIjoiNTYzIn0sIldlZWtOdW1iZXJpbmciOnsiJGlkIjoiNTY2IiwiRm9ybWF0IjowLCJJc1Zpc2libGUiOmZhbHNlLCJMYXN0S25vd25WaXNpYmlsaXR5U3RhdGUiOmZhbHNlfSwiSWQiOiJlNWVmNzg2MS1jMjcwLTRhYzEtOWFlOS1hMGVlZGFiODEwNjEiLCJJbXBvcnRJZCI6IjE0NSIsIlRpdGxlIjoiUEciLCJOb3RlIjpudWxsLCJIeXBlcmxpbmsiOnsiJGlkIjoiNTY3IiwiQWRkcmVzcyI6IiIsIlN1YkFkZHJlc3MiOiIifSwiSXNDaGFuZ2VkIjpmYWxzZSwiSXNOZXciOmZhbHNlfSx7IiRpZCI6IjU2OCIsIkdyb3VwTmFtZSI6IjFlZWU3YjQxLTZmYWUtNDg4NC04ZTQwLWQxNmVmNTM2YzU0MCIsIlN0YXJ0RGF0ZSI6IjIwMjItMDEtMDNUMDg6MDA6MDBaIiwiRW5kRGF0ZSI6IjIwMjItMDctMjlUMTc6MDA6MDBaIiwiUGVyY2VudGFnZUNvbXBsZXRlIjowLjAsIlN0eWxlIjp7IiRpZCI6IjU2OSIsIlNoYXBlIjoxLCJTaGFwZVRoaWNrbmVzcyI6MiwiRHVyYXRpb25Gb3JtYXQiOjE0LCJJbmNsdWRlTm9uV29ya2luZ0RheXNJbkR1cmF0aW9uIjpmYWxzZSwiUGVyY2VudGFnZUNvbXBsZXRlU3R5bGUiOnsiJGlkIjoiNTcwIiwiRm9udFNldHRpbmdzIjp7IiRpZCI6IjU3MSIsIkZvbnRTaXplIjoxMCwiRm9udE5hbWUiOiJDYWxpYnJpIiwiSXNCb2xkIjpmYWxzZSwiSXNJdGFsaWMiOmZhbHNlLCJJc1VuZGVybGluZWQiOmZhbHNlLCJQYXJlbnRTdHlsZSI6bnVsbH0sIkF1dG9TaXplIjowLCJGb3JlZ3JvdW5kIjp7IiRpZCI6IjU3MiIsIkNvbG9yIjp7IiRpZCI6IjU3My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k5In0sIlBhZGRpbmciOnsiJHJlZiI6IjEwMCJ9LCJCYWNrZ3JvdW5kIjp7IiRyZWYiOiIxMDEifSwiSXNWaXNpYmxlIjp0cnVlLCJXaWR0aCI6MC4wLCJIZWlnaHQiOjAuMCwiQm9yZGVyU3R5bGUiOnsiJGlkIjoiNTc0IiwiTGluZUNvbG9yIjpudWxsLCJMaW5lV2VpZ2h0IjowLjAsIkxpbmVUeXBlIjowLCJQYXJlbnRTdHlsZSI6bnVsbH0sIlBhcmVudFN0eWxlIjpudWxsfSwiRHVyYXRpb25TdHlsZSI6eyIkaWQiOiI1NzUiLCJGb250U2V0dGluZ3MiOnsiJGlkIjoiNTc2IiwiRm9udFNpemUiOjgsIkZvbnROYW1lIjoiQ2FsaWJyaSIsIklzQm9sZCI6ZmFsc2UsIklzSXRhbGljIjpmYWxzZSwiSXNVbmRlcmxpbmVkIjpmYWxzZSwiUGFyZW50U3R5bGUiOm51bGx9LCJBdXRvU2l6ZSI6MCwiRm9yZWdyb3VuZCI6eyIkaWQiOiI1NzciLCJDb2xvciI6eyIkaWQiOiI1N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pZCI6IjU3OSIsIkNvbG9yIjp7IiRpZCI6IjU4MCIsIkEiOjAsIlIiOjI1NSwiRyI6MjU1LCJCIjoyNTV9fSwiSXNWaXNpYmxlIjpmYWxzZSwiV2lkdGgiOjAuMCwiSGVpZ2h0IjowLjAsIkJvcmRlclN0eWxlIjp7IiRpZCI6IjU4MSIsIkxpbmVDb2xvciI6bnVsbCwiTGluZVdlaWdodCI6MC4wLCJMaW5lVHlwZSI6MCwiUGFyZW50U3R5bGUiOm51bGx9LCJQYXJlbnRTdHlsZSI6bnVsbH0sIkhvcml6b250YWxDb25uZWN0b3JTdHlsZSI6eyIkaWQiOiI1ODIiLCJMaW5lQ29sb3IiOnsiJHJlZiI6IjExMCJ9LCJMaW5lV2VpZ2h0IjoxLjAsIkxpbmVUeXBlIjowLCJQYXJlbnRTdHlsZSI6bnVsbH0sIlZlcnRpY2FsQ29ubmVjdG9yU3R5bGUiOnsiJGlkIjoiNTgzIiwiTGluZUNvbG9yIjp7IiRpZCI6IjU4NCIsIiR0eXBlIjoiTkxSRS5Db21tb24uRG9tLlNvbGlkQ29sb3JCcnVzaCwgTkxSRS5Db21tb24iLCJDb2xvciI6eyIkaWQiOiI1ODUiLCJBIjoyNTUsIlIiOjIwNCwiRyI6MjA0LCJCIjoyMDR9fSwiTGluZVdlaWdodCI6MS4wLCJMaW5lVHlwZSI6MCwiUGFyZW50U3R5bGUiOm51bGx9LCJNYXJnaW4iOm51bGwsIlN0YXJ0RGF0ZVBvc2l0aW9uIjoyLCJFbmREYXRlUG9zaXRpb24iOjIsIkRhdGVJc1Zpc2libGUiOnRydWUsIlRpdGxlUG9zaXRpb24iOjIsIkR1cmF0aW9uUG9zaXRpb24iOjAsIlBlcmNlbnRhZ2VDb21wbGV0ZWRQb3NpdGlvbiI6NiwiU3BhY2luZyI6MTAsIklzQmVsb3dUaW1lYmFuZCI6ZmFsc2UsIlBlcmNlbnRhZ2VDb21wbGV0ZVNoYXBlT3BhY2l0eSI6MzUsIlNoYXBlU3R5bGUiOnsiJGlkIjoiNTg2IiwiTWFyZ2luIjp7IiRyZWYiOiIxMTYifSwiUGFkZGluZyI6eyIkcmVmIjoiMTE3In0sIkJhY2tncm91bmQiOnsiJGlkIjoiNTg3IiwiQ29sb3IiOnsiJGlkIjoiNTg4IiwiQSI6MjU1LCJSIjo0NywiRyI6NTQsIkIiOjE1M319LCJJc1Zpc2libGUiOnRydWUsIldpZHRoIjo3NC4wLCJIZWlnaHQiOjIyLjAsIkJvcmRlclN0eWxlIjp7IiRpZCI6IjU4OSIsIkxpbmVDb2xvciI6eyIkaWQiOiI1OTAiLCIkdHlwZSI6Ik5MUkUuQ29tbW9uLkRvbS5Tb2xpZENvbG9yQnJ1c2gsIE5MUkUuQ29tbW9uIiwiQ29sb3IiOnsiJGlkIjoiNTkxIiwiQSI6MjU1LCJSIjoxNywiRyI6MzIsIkIiOjkxfX0sIkxpbmVXZWlnaHQiOjQuMCwiTGluZVR5cGUiOjAsIlBhcmVudFN0eWxlIjpudWxsfSwiUGFyZW50U3R5bGUiOm51bGx9LCJUaXRsZVN0eWxlIjp7IiRpZCI6IjU5MiIsIkZvbnRTZXR0aW5ncyI6eyIkaWQiOiI1OTMiLCJGb250U2l6ZSI6OSwiRm9udE5hbWUiOiJDYWxpYnJpIiwiSXNCb2xkIjp0cnVlLCJJc0l0YWxpYyI6ZmFsc2UsIklzVW5kZXJsaW5lZCI6ZmFsc2UsIlBhcmVudFN0eWxlIjpudWxsfSwiQXV0b1NpemUiOjAsIkZvcmVncm91bmQiOnsiJGlkIjoiNTk0IiwiQ29sb3IiOnsiJGlkIjoiNTk1IiwiQSI6MjU1LCJSIjoyNTUsIkciOjI1NSwiQiI6MjU1fX0sIk1heFdpZHRoIjo1ODkuMDkwOTA5MDkwOTA5MTIsIk1heEhlaWdodCI6IkluZmluaXR5IiwiU21hcnRGb3JlZ3JvdW5kSXNBY3RpdmUiOmZhbHNlLCJIb3Jpem9udGFsQWxpZ25tZW50IjoxLCJWZXJ0aWNhbEFsaWdubWVudCI6MCwiU21hcnRGb3JlZ3JvdW5kIjpudWxsLCJCYWNrZ3JvdW5kRmlsbFR5cGUiOjAsIk1hcmdpbiI6eyIkcmVmIjoiMTI3In0sIlBhZGRpbmciOnsiJHJlZiI6IjEyOCJ9LCJCYWNrZ3JvdW5kIjp7IiRpZCI6IjU5NiIsIkNvbG9yIjp7IiRpZCI6IjU5NyIsIkEiOjAsIlIiOjI1NSwiRyI6MjU1LCJCIjoyNTV9fSwiSXNWaXNpYmxlIjp0cnVlLCJXaWR0aCI6MC4wLCJIZWlnaHQiOjAuMCwiQm9yZGVyU3R5bGUiOnsiJGlkIjoiNTk4IiwiTGluZUNvbG9yIjpudWxsLCJMaW5lV2VpZ2h0IjowLjAsIkxpbmVUeXBlIjowLCJQYXJlbnRTdHlsZSI6bnVsbH0sIlBhcmVudFN0eWxlIjpudWxsfSwiRGF0ZVN0eWxlIjp7IiRpZCI6IjU5OSIsIkZvbnRTZXR0aW5ncyI6eyIkaWQiOiI2MDAiLCJGb250U2l6ZSI6OCwiRm9udE5hbWUiOiJDYWxpYnJpIiwiSXNCb2xkIjpmYWxzZSwiSXNJdGFsaWMiOmZhbHNlLCJJc1VuZGVybGluZWQiOmZhbHNlLCJQYXJlbnRTdHlsZSI6bnVsbH0sIkF1dG9TaXplIjowLCJGb3JlZ3JvdW5kIjp7IiRpZCI6IjYwMSIsIkNvbG9yIjp7IiRpZCI6IjYwMi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cmVmIjoiMTM0In0sIlBhZGRpbmciOnsiJHJlZiI6IjEzNSJ9LCJCYWNrZ3JvdW5kIjp7IiRpZCI6IjYwMyIsIkNvbG9yIjp7IiRpZCI6IjYwNCIsIkEiOjAsIlIiOjI1NSwiRyI6MjU1LCJCIjoyNTV9fSwiSXNWaXNpYmxlIjp0cnVlLCJXaWR0aCI6MC4wLCJIZWlnaHQiOjAuMCwiQm9yZGVyU3R5bGUiOnsiJGlkIjoiNjA1IiwiTGluZUNvbG9yIjpudWxsLCJMaW5lV2VpZ2h0IjowLjAsIkxpbmVUeXBlIjowLCJQYXJlbnRTdHlsZSI6bnVsbH0sIlBhcmVudFN0eWxlIjpudWxsfSwiRGF0ZUZvcm1hdCI6eyIkaWQiOiI2MDYiLCJGb3JtYXRTdHJpbmciOiJNTU0geXl5eSIsIlNlcGFyYXRvciI6Ii8iLCJVc2VJbnRlcm5hdGlvbmFsRGF0ZUZvcm1hdCI6dHJ1ZSwiRGF0ZUlzVmlzaWJsZSI6dHJ1ZSwiVGltZUlzVmlzaWJsZSI6ZmFsc2UsIkhvdXJEaWdpdHMiOjEsIkFtUG1EZXNpZ25hdG9yIjoyLCJUcmltMDBNaW51dGVzIjpmYWxzZSwiTGFzdEtub3duVmlzaWJpbGl0eVN0YXRlIjp7IiRpZCI6IjYwNyIsIkRhdGVQYXJ0SXNWaXNpYmxlIjpmYWxzZSwiVGltZVBhcnRJc1Zpc2libGUiOmZhbHNlfX0sIldlZWtOdW1iZXJpbmciOnsiJGlkIjoiNjA4IiwiRm9ybWF0IjowLCJJc1Zpc2libGUiOmZhbHNlLCJMYXN0S25vd25WaXNpYmlsaXR5U3RhdGUiOmZhbHNlfSwiSXNWaXNpYmxlIjp0cnVlLCJQYXJlbnRTdHlsZSI6bnVsbH0sIkluZGV4Ijo3LCJTbWFydER1cmF0aW9uQWN0aXZhdGVkIjpmYWxzZSwiRGF0ZUZvcm1hdCI6eyIkcmVmIjoiNjA2In0sIldlZWtOdW1iZXJpbmciOnsiJGlkIjoiNjA5IiwiRm9ybWF0IjowLCJJc1Zpc2libGUiOmZhbHNlLCJMYXN0S25vd25WaXNpYmlsaXR5U3RhdGUiOmZhbHNlfSwiSWQiOiI0MGI1MmE4Zi0xODdjLTQ2NzgtYTYxZC1iZjZhMTllNGU5NDIiLCJJbXBvcnRJZCI6IjY5IiwiVGl0bGUiOiJQaGFzZSAxIiwiTm90ZSI6bnVsbCwiSHlwZXJsaW5rIjp7IiRpZCI6IjYxMCIsIkFkZHJlc3MiOm51bGwsIlN1YkFkZHJlc3MiOm51bGx9LCJJc0NoYW5nZWQiOmZhbHNlLCJJc05ldyI6ZmFsc2V9LHsiJGlkIjoiNjExIiwiR3JvdXBOYW1lIjoiMWVlZTdiNDEtNmZhZS00ODg0LThlNDAtZDE2ZWY1MzZjNTQwIiwiU3RhcnREYXRlIjoiMjAyMi0wOS0yNlQwODowMDowMFoiLCJFbmREYXRlIjoiMjAyMy0wNi0zMFQxNzowMDowMFoiLCJQZXJjZW50YWdlQ29tcGxldGUiOjAuMCwiU3R5bGUiOnsiJGlkIjoiNjEyIiwiU2hhcGUiOjEsIlNoYXBlVGhpY2tuZXNzIjoyLCJEdXJhdGlvbkZvcm1hdCI6MTQsIkluY2x1ZGVOb25Xb3JraW5nRGF5c0luRHVyYXRpb24iOmZhbHNlLCJQZXJjZW50YWdlQ29tcGxldGVTdHlsZSI6eyIkaWQiOiI2MTMiLCJGb250U2V0dGluZ3MiOnsiJGlkIjoiNjE0IiwiRm9udFNpemUiOjEwLCJGb250TmFtZSI6IkNhbGlicmkiLCJJc0JvbGQiOmZhbHNlLCJJc0l0YWxpYyI6ZmFsc2UsIklzVW5kZXJsaW5lZCI6ZmFsc2UsIlBhcmVudFN0eWxlIjpudWxsfSwiQXV0b1NpemUiOjAsIkZvcmVncm91bmQiOnsiJGlkIjoiNjE1IiwiQ29sb3IiOnsiJGlkIjoiNjE2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TkifSwiUGFkZGluZyI6eyIkcmVmIjoiMTAwIn0sIkJhY2tncm91bmQiOnsiJHJlZiI6IjEwMSJ9LCJJc1Zpc2libGUiOnRydWUsIldpZHRoIjowLjAsIkhlaWdodCI6MC4wLCJCb3JkZXJTdHlsZSI6eyIkaWQiOiI2MTciLCJMaW5lQ29sb3IiOm51bGwsIkxpbmVXZWlnaHQiOjAuMCwiTGluZVR5cGUiOjAsIlBhcmVudFN0eWxlIjpudWxsfSwiUGFyZW50U3R5bGUiOm51bGx9LCJEdXJhdGlvblN0eWxlIjp7IiRpZCI6IjYxOCIsIkZvbnRTZXR0aW5ncyI6eyIkaWQiOiI2MTkiLCJGb250U2l6ZSI6OCwiRm9udE5hbWUiOiJDYWxpYnJpIiwiSXNCb2xkIjpmYWxzZSwiSXNJdGFsaWMiOmZhbHNlLCJJc1VuZGVybGluZWQiOmZhbHNlLCJQYXJlbnRTdHlsZSI6bnVsbH0sIkF1dG9TaXplIjowLCJGb3JlZ3JvdW5kIjp7IiRpZCI6IjYyMCIsIkNvbG9yIjp7IiRpZCI6IjYy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DYifSwiUGFkZGluZyI6eyIkcmVmIjoiMTA3In0sIkJhY2tncm91bmQiOnsiJGlkIjoiNjIyIiwiQ29sb3IiOnsiJGlkIjoiNjIzIiwiQSI6MCwiUiI6MjU1LCJHIjoyNTUsIkIiOjI1NX19LCJJc1Zpc2libGUiOmZhbHNlLCJXaWR0aCI6MC4wLCJIZWlnaHQiOjAuMCwiQm9yZGVyU3R5bGUiOnsiJGlkIjoiNjI0IiwiTGluZUNvbG9yIjpudWxsLCJMaW5lV2VpZ2h0IjowLjAsIkxpbmVUeXBlIjowLCJQYXJlbnRTdHlsZSI6bnVsbH0sIlBhcmVudFN0eWxlIjpudWxsfSwiSG9yaXpvbnRhbENvbm5lY3RvclN0eWxlIjp7IiRpZCI6IjYyNSIsIkxpbmVDb2xvciI6eyIkcmVmIjoiMTEwIn0sIkxpbmVXZWlnaHQiOjEuMCwiTGluZVR5cGUiOjAsIlBhcmVudFN0eWxlIjpudWxsfSwiVmVydGljYWxDb25uZWN0b3JTdHlsZSI6eyIkaWQiOiI2MjYiLCJMaW5lQ29sb3IiOnsiJGlkIjoiNjI3IiwiJHR5cGUiOiJOTFJFLkNvbW1vbi5Eb20uU29saWRDb2xvckJydXNoLCBOTFJFLkNvbW1vbiIsIkNvbG9yIjp7IiRpZCI6IjYyOCIsIkEiOjI1NSwiUiI6MjA0LCJHIjoyMDQsIkIiOjIwNH19LCJMaW5lV2VpZ2h0IjoxLjAsIkxpbmVUeXBlIjowLCJQYXJlbnRTdHlsZSI6bnVsbH0sIk1hcmdpbiI6bnVsbCwiU3RhcnREYXRlUG9zaXRpb24iOjIsIkVuZERhdGVQb3NpdGlvbiI6MiwiRGF0ZUlzVmlzaWJsZSI6dHJ1ZSwiVGl0bGVQb3NpdGlvbiI6MiwiRHVyYXRpb25Qb3NpdGlvbiI6MCwiUGVyY2VudGFnZUNvbXBsZXRlZFBvc2l0aW9uIjo2LCJTcGFjaW5nIjoxMCwiSXNCZWxvd1RpbWViYW5kIjpmYWxzZSwiUGVyY2VudGFnZUNvbXBsZXRlU2hhcGVPcGFjaXR5IjozNSwiU2hhcGVTdHlsZSI6eyIkaWQiOiI2MjkiLCJNYXJnaW4iOnsiJHJlZiI6IjExNiJ9LCJQYWRkaW5nIjp7IiRyZWYiOiIxMTcifSwiQmFja2dyb3VuZCI6eyIkaWQiOiI2MzAiLCJDb2xvciI6eyIkaWQiOiI2MzEiLCJBIjoyNTUsIlIiOjQ3LCJHIjo1NCwiQiI6MTUzfX0sIklzVmlzaWJsZSI6dHJ1ZSwiV2lkdGgiOjEyMS4wLCJIZWlnaHQiOjIyLjAsIkJvcmRlclN0eWxlIjp7IiRpZCI6IjYzMiIsIkxpbmVDb2xvciI6eyIkaWQiOiI2MzMiLCIkdHlwZSI6Ik5MUkUuQ29tbW9uLkRvbS5Tb2xpZENvbG9yQnJ1c2gsIE5MUkUuQ29tbW9uIiwiQ29sb3IiOnsiJGlkIjoiNjM0IiwiQSI6MjU1LCJSIjoxNywiRyI6MzIsIkIiOjkxfX0sIkxpbmVXZWlnaHQiOjQuMCwiTGluZVR5cGUiOjAsIlBhcmVudFN0eWxlIjpudWxsfSwiUGFyZW50U3R5bGUiOm51bGx9LCJUaXRsZVN0eWxlIjp7IiRpZCI6IjYzNSIsIkZvbnRTZXR0aW5ncyI6eyIkaWQiOiI2MzYiLCJGb250U2l6ZSI6OSwiRm9udE5hbWUiOiJDYWxpYnJpIiwiSXNCb2xkIjp0cnVlLCJJc0l0YWxpYyI6ZmFsc2UsIklzVW5kZXJsaW5lZCI6ZmFsc2UsIlBhcmVudFN0eWxlIjpudWxsfSwiQXV0b1NpemUiOjAsIkZvcmVncm91bmQiOnsiJGlkIjoiNjM3IiwiQ29sb3IiOnsiJGlkIjoiNjM4IiwiQSI6MjU1LCJSIjoyNTUsIkciOjI1NSwiQiI6MjU1fX0sIk1heFdpZHRoIjo1ODkuMDkwOTA5MDkwOTA5MTIsIk1heEhlaWdodCI6IkluZmluaXR5IiwiU21hcnRGb3JlZ3JvdW5kSXNBY3RpdmUiOmZhbHNlLCJIb3Jpem9udGFsQWxpZ25tZW50IjoxLCJWZXJ0aWNhbEFsaWdubWVudCI6MCwiU21hcnRGb3JlZ3JvdW5kIjpudWxsLCJCYWNrZ3JvdW5kRmlsbFR5cGUiOjAsIk1hcmdpbiI6eyIkcmVmIjoiMTI3In0sIlBhZGRpbmciOnsiJHJlZiI6IjEyOCJ9LCJCYWNrZ3JvdW5kIjp7IiRpZCI6IjYzOSIsIkNvbG9yIjp7IiRpZCI6IjY0MCIsIkEiOjAsIlIiOjI1NSwiRyI6MjU1LCJCIjoyNTV9fSwiSXNWaXNpYmxlIjp0cnVlLCJXaWR0aCI6MC4wLCJIZWlnaHQiOjAuMCwiQm9yZGVyU3R5bGUiOnsiJGlkIjoiNjQxIiwiTGluZUNvbG9yIjpudWxsLCJMaW5lV2VpZ2h0IjowLjAsIkxpbmVUeXBlIjowLCJQYXJlbnRTdHlsZSI6bnVsbH0sIlBhcmVudFN0eWxlIjpudWxsfSwiRGF0ZVN0eWxlIjp7IiRpZCI6IjY0MiIsIkZvbnRTZXR0aW5ncyI6eyIkaWQiOiI2NDMiLCJGb250U2l6ZSI6OCwiRm9udE5hbWUiOiJDYWxpYnJpIiwiSXNCb2xkIjpmYWxzZSwiSXNJdGFsaWMiOmZhbHNlLCJJc1VuZGVybGluZWQiOmZhbHNlLCJQYXJlbnRTdHlsZSI6bnVsbH0sIkF1dG9TaXplIjowLCJGb3JlZ3JvdW5kIjp7IiRpZCI6IjY0NCIsIkNvbG9yIjp7IiRpZCI6IjY0NS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cmVmIjoiMTM0In0sIlBhZGRpbmciOnsiJHJlZiI6IjEzNSJ9LCJCYWNrZ3JvdW5kIjp7IiRpZCI6IjY0NiIsIkNvbG9yIjp7IiRpZCI6IjY0NyIsIkEiOjAsIlIiOjI1NSwiRyI6MjU1LCJCIjoyNTV9fSwiSXNWaXNpYmxlIjp0cnVlLCJXaWR0aCI6MC4wLCJIZWlnaHQiOjAuMCwiQm9yZGVyU3R5bGUiOnsiJGlkIjoiNjQ4IiwiTGluZUNvbG9yIjpudWxsLCJMaW5lV2VpZ2h0IjowLjAsIkxpbmVUeXBlIjowLCJQYXJlbnRTdHlsZSI6bnVsbH0sIlBhcmVudFN0eWxlIjpudWxsfSwiRGF0ZUZvcm1hdCI6eyIkaWQiOiI2NDkiLCJGb3JtYXRTdHJpbmciOiJNTU0geXl5eSIsIlNlcGFyYXRvciI6Ii8iLCJVc2VJbnRlcm5hdGlvbmFsRGF0ZUZvcm1hdCI6dHJ1ZSwiRGF0ZUlzVmlzaWJsZSI6dHJ1ZSwiVGltZUlzVmlzaWJsZSI6ZmFsc2UsIkhvdXJEaWdpdHMiOjEsIkFtUG1EZXNpZ25hdG9yIjoyLCJUcmltMDBNaW51dGVzIjpmYWxzZSwiTGFzdEtub3duVmlzaWJpbGl0eVN0YXRlIjp7IiRpZCI6IjY1MCIsIkRhdGVQYXJ0SXNWaXNpYmxlIjpmYWxzZSwiVGltZVBhcnRJc1Zpc2libGUiOmZhbHNlfX0sIldlZWtOdW1iZXJpbmciOnsiJGlkIjoiNjUxIiwiRm9ybWF0IjowLCJJc1Zpc2libGUiOmZhbHNlLCJMYXN0S25vd25WaXNpYmlsaXR5U3RhdGUiOmZhbHNlfSwiSXNWaXNpYmxlIjp0cnVlLCJQYXJlbnRTdHlsZSI6bnVsbH0sIkluZGV4Ijo4LCJTbWFydER1cmF0aW9uQWN0aXZhdGVkIjpmYWxzZSwiRGF0ZUZvcm1hdCI6eyIkcmVmIjoiNjQ5In0sIldlZWtOdW1iZXJpbmciOnsiJGlkIjoiNjUyIiwiRm9ybWF0IjowLCJJc1Zpc2libGUiOmZhbHNlLCJMYXN0S25vd25WaXNpYmlsaXR5U3RhdGUiOmZhbHNlfSwiSWQiOiIxYTdkZjc3Ny03NDE2LTQ4NzEtYjg1Ni1hNmM1ZTQxZGFhYjIiLCJJbXBvcnRJZCI6IjE0NCIsIlRpdGxlIjoiUGhhc2UgMiIsIk5vdGUiOm51bGwsIkh5cGVybGluayI6eyIkaWQiOiI2NTMiLCJBZGRyZXNzIjpudWxsLCJTdWJBZGRyZXNzIjpudWxsfSwiSXNDaGFuZ2VkIjpmYWxzZSwiSXNOZXciOmZhbHNlfSx7IiRpZCI6IjY1NCIsIkdyb3VwTmFtZSI6IjFlZWU3YjQxLTZmYWUtNDg4NC04ZTQwLWQxNmVmNTM2YzU0MCIsIlN0YXJ0RGF0ZSI6IjIwMjMtMDktMTFUMDg6MDA6MDBaIiwiRW5kRGF0ZSI6IjIwMjYtMDUtMjlUMTc6MDA6MDBaIiwiUGVyY2VudGFnZUNvbXBsZXRlIjowLjAsIlN0eWxlIjp7IiRpZCI6IjY1NSIsIlNoYXBlIjoxLCJTaGFwZVRoaWNrbmVzcyI6MiwiRHVyYXRpb25Gb3JtYXQiOjE0LCJJbmNsdWRlTm9uV29ya2luZ0RheXNJbkR1cmF0aW9uIjpmYWxzZSwiUGVyY2VudGFnZUNvbXBsZXRlU3R5bGUiOnsiJGlkIjoiNjU2IiwiRm9udFNldHRpbmdzIjp7IiRpZCI6IjY1NyIsIkZvbnRTaXplIjoxMCwiRm9udE5hbWUiOiJDYWxpYnJpIiwiSXNCb2xkIjpmYWxzZSwiSXNJdGFsaWMiOmZhbHNlLCJJc1VuZGVybGluZWQiOmZhbHNlLCJQYXJlbnRTdHlsZSI6bnVsbH0sIkF1dG9TaXplIjowLCJGb3JlZ3JvdW5kIjp7IiRpZCI6IjY1OCIsIkNvbG9yIjp7IiRpZCI6IjY1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k5In0sIlBhZGRpbmciOnsiJHJlZiI6IjEwMCJ9LCJCYWNrZ3JvdW5kIjp7IiRyZWYiOiIxMDEifSwiSXNWaXNpYmxlIjp0cnVlLCJXaWR0aCI6MC4wLCJIZWlnaHQiOjAuMCwiQm9yZGVyU3R5bGUiOnsiJGlkIjoiNjYwIiwiTGluZUNvbG9yIjpudWxsLCJMaW5lV2VpZ2h0IjowLjAsIkxpbmVUeXBlIjowLCJQYXJlbnRTdHlsZSI6bnVsbH0sIlBhcmVudFN0eWxlIjpudWxsfSwiRHVyYXRpb25TdHlsZSI6eyIkaWQiOiI2NjEiLCJGb250U2V0dGluZ3MiOnsiJGlkIjoiNjYyIiwiRm9udFNpemUiOjgsIkZvbnROYW1lIjoiQ2FsaWJyaSIsIklzQm9sZCI6ZmFsc2UsIklzSXRhbGljIjpmYWxzZSwiSXNVbmRlcmxpbmVkIjpmYWxzZSwiUGFyZW50U3R5bGUiOm51bGx9LCJBdXRvU2l6ZSI6MCwiRm9yZWdyb3VuZCI6eyIkaWQiOiI2NjMiLCJDb2xvciI6eyIkaWQiOiI2Nj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pZCI6IjY2NSIsIkNvbG9yIjp7IiRpZCI6IjY2NiIsIkEiOjAsIlIiOjI1NSwiRyI6MjU1LCJCIjoyNTV9fSwiSXNWaXNpYmxlIjpmYWxzZSwiV2lkdGgiOjAuMCwiSGVpZ2h0IjowLjAsIkJvcmRlclN0eWxlIjp7IiRpZCI6IjY2NyIsIkxpbmVDb2xvciI6bnVsbCwiTGluZVdlaWdodCI6MC4wLCJMaW5lVHlwZSI6MCwiUGFyZW50U3R5bGUiOm51bGx9LCJQYXJlbnRTdHlsZSI6bnVsbH0sIkhvcml6b250YWxDb25uZWN0b3JTdHlsZSI6eyIkaWQiOiI2NjgiLCJMaW5lQ29sb3IiOnsiJHJlZiI6IjExMCJ9LCJMaW5lV2VpZ2h0IjoxLjAsIkxpbmVUeXBlIjowLCJQYXJlbnRTdHlsZSI6bnVsbH0sIlZlcnRpY2FsQ29ubmVjdG9yU3R5bGUiOnsiJGlkIjoiNjY5IiwiTGluZUNvbG9yIjp7IiRpZCI6IjY3MCIsIiR0eXBlIjoiTkxSRS5Db21tb24uRG9tLlNvbGlkQ29sb3JCcnVzaCwgTkxSRS5Db21tb24iLCJDb2xvciI6eyIkaWQiOiI2NzEiLCJBIjoyNTUsIlIiOjIwNCwiRyI6MjA0LCJCIjoyMDR9fSwiTGluZVdlaWdodCI6MS4wLCJMaW5lVHlwZSI6MCwiUGFyZW50U3R5bGUiOm51bGx9LCJNYXJnaW4iOm51bGwsIlN0YXJ0RGF0ZVBvc2l0aW9uIjoyLCJFbmREYXRlUG9zaXRpb24iOjIsIkRhdGVJc1Zpc2libGUiOnRydWUsIlRpdGxlUG9zaXRpb24iOjIsIkR1cmF0aW9uUG9zaXRpb24iOjAsIlBlcmNlbnRhZ2VDb21wbGV0ZWRQb3NpdGlvbiI6NiwiU3BhY2luZyI6MTAsIklzQmVsb3dUaW1lYmFuZCI6ZmFsc2UsIlBlcmNlbnRhZ2VDb21wbGV0ZVNoYXBlT3BhY2l0eSI6MzUsIlNoYXBlU3R5bGUiOnsiJGlkIjoiNjcyIiwiTWFyZ2luIjp7IiRyZWYiOiIxMTYifSwiUGFkZGluZyI6eyIkcmVmIjoiMTE3In0sIkJhY2tncm91bmQiOnsiJGlkIjoiNjczIiwiQ29sb3IiOnsiJGlkIjoiNjc0IiwiQSI6MjU1LCJSIjo0NywiRyI6NTQsIkIiOjE1M319LCJJc1Zpc2libGUiOnRydWUsIldpZHRoIjo0MTguMCwiSGVpZ2h0IjoyMi4wLCJCb3JkZXJTdHlsZSI6eyIkaWQiOiI2NzUiLCJMaW5lQ29sb3IiOnsiJGlkIjoiNjc2IiwiJHR5cGUiOiJOTFJFLkNvbW1vbi5Eb20uU29saWRDb2xvckJydXNoLCBOTFJFLkNvbW1vbiIsIkNvbG9yIjp7IiRpZCI6IjY3NyIsIkEiOjI1NSwiUiI6MTcsIkciOjMyLCJCIjo5MX19LCJMaW5lV2VpZ2h0Ijo0LjAsIkxpbmVUeXBlIjowLCJQYXJlbnRTdHlsZSI6bnVsbH0sIlBhcmVudFN0eWxlIjpudWxsfSwiVGl0bGVTdHlsZSI6eyIkaWQiOiI2NzgiLCJGb250U2V0dGluZ3MiOnsiJGlkIjoiNjc5IiwiRm9udFNpemUiOjksIkZvbnROYW1lIjoiQ2FsaWJyaSIsIklzQm9sZCI6dHJ1ZSwiSXNJdGFsaWMiOmZhbHNlLCJJc1VuZGVybGluZWQiOmZhbHNlLCJQYXJlbnRTdHlsZSI6bnVsbH0sIkF1dG9TaXplIjowLCJGb3JlZ3JvdW5kIjp7IiRpZCI6IjY4MCIsIkNvbG9yIjp7IiRpZCI6IjY4MSIsIkEiOjI1NSwiUiI6MjU1LCJHIjoyNTUsIkIiOjI1NX19LCJNYXhXaWR0aCI6NTg5LjA5MDkwOTA5MDkwOTEyLCJNYXhIZWlnaHQiOiJJbmZpbml0eSIsIlNtYXJ0Rm9yZWdyb3VuZElzQWN0aXZlIjpmYWxzZSwiSG9yaXpvbnRhbEFsaWdubWVudCI6MSwiVmVydGljYWxBbGlnbm1lbnQiOjAsIlNtYXJ0Rm9yZWdyb3VuZCI6bnVsbCwiQmFja2dyb3VuZEZpbGxUeXBlIjowLCJNYXJnaW4iOnsiJHJlZiI6IjEyNyJ9LCJQYWRkaW5nIjp7IiRyZWYiOiIxMjgifSwiQmFja2dyb3VuZCI6eyIkaWQiOiI2ODIiLCJDb2xvciI6eyIkaWQiOiI2ODMiLCJBIjowLCJSIjoyNTUsIkciOjI1NSwiQiI6MjU1fX0sIklzVmlzaWJsZSI6dHJ1ZSwiV2lkdGgiOjAuMCwiSGVpZ2h0IjowLjAsIkJvcmRlclN0eWxlIjp7IiRpZCI6IjY4NCIsIkxpbmVDb2xvciI6bnVsbCwiTGluZVdlaWdodCI6MC4wLCJMaW5lVHlwZSI6MCwiUGFyZW50U3R5bGUiOm51bGx9LCJQYXJlbnRTdHlsZSI6bnVsbH0sIkRhdGVTdHlsZSI6eyIkaWQiOiI2ODUiLCJGb250U2V0dGluZ3MiOnsiJGlkIjoiNjg2IiwiRm9udFNpemUiOjgsIkZvbnROYW1lIjoiQ2FsaWJyaSIsIklzQm9sZCI6ZmFsc2UsIklzSXRhbGljIjpmYWxzZSwiSXNVbmRlcmxpbmVkIjpmYWxzZSwiUGFyZW50U3R5bGUiOm51bGx9LCJBdXRvU2l6ZSI6MCwiRm9yZWdyb3VuZCI6eyIkaWQiOiI2ODciLCJDb2xvciI6eyIkaWQiOiI2ODg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HJlZiI6IjEzNCJ9LCJQYWRkaW5nIjp7IiRyZWYiOiIxMzUifSwiQmFja2dyb3VuZCI6eyIkaWQiOiI2ODkiLCJDb2xvciI6eyIkaWQiOiI2OTAiLCJBIjowLCJSIjoyNTUsIkciOjI1NSwiQiI6MjU1fX0sIklzVmlzaWJsZSI6dHJ1ZSwiV2lkdGgiOjAuMCwiSGVpZ2h0IjowLjAsIkJvcmRlclN0eWxlIjp7IiRpZCI6IjY5MSIsIkxpbmVDb2xvciI6bnVsbCwiTGluZVdlaWdodCI6MC4wLCJMaW5lVHlwZSI6MCwiUGFyZW50U3R5bGUiOm51bGx9LCJQYXJlbnRTdHlsZSI6bnVsbH0sIkRhdGVGb3JtYXQiOnsiJGlkIjoiNjkyIiwiRm9ybWF0U3RyaW5nIjoiTU1NIHl5eXkiLCJTZXBhcmF0b3IiOiIvIiwiVXNlSW50ZXJuYXRpb25hbERhdGVGb3JtYXQiOnRydWUsIkRhdGVJc1Zpc2libGUiOnRydWUsIlRpbWVJc1Zpc2libGUiOmZhbHNlLCJIb3VyRGlnaXRzIjoxLCJBbVBtRGVzaWduYXRvciI6MiwiVHJpbTAwTWludXRlcyI6ZmFsc2UsIkxhc3RLbm93blZpc2liaWxpdHlTdGF0ZSI6eyIkaWQiOiI2OTMiLCJEYXRlUGFydElzVmlzaWJsZSI6ZmFsc2UsIlRpbWVQYXJ0SXNWaXNpYmxlIjpmYWxzZX19LCJXZWVrTnVtYmVyaW5nIjp7IiRpZCI6IjY5NCIsIkZvcm1hdCI6MCwiSXNWaXNpYmxlIjpmYWxzZSwiTGFzdEtub3duVmlzaWJpbGl0eVN0YXRlIjpmYWxzZX0sIklzVmlzaWJsZSI6dHJ1ZSwiUGFyZW50U3R5bGUiOm51bGx9LCJJbmRleCI6OSwiU21hcnREdXJhdGlvbkFjdGl2YXRlZCI6ZmFsc2UsIkRhdGVGb3JtYXQiOnsiJHJlZiI6IjY5MiJ9LCJXZWVrTnVtYmVyaW5nIjp7IiRpZCI6IjY5NSIsIkZvcm1hdCI6MCwiSXNWaXNpYmxlIjpmYWxzZSwiTGFzdEtub3duVmlzaWJpbGl0eVN0YXRlIjpmYWxzZX0sIklkIjoiM2I1NTMyZGMtYWM1MS00NjZkLTkzMzgtMTA2MjVjZjYwN2Q2IiwiSW1wb3J0SWQiOiIxNDYiLCJUaXRsZSI6IlBoYXNlIDMiLCJOb3RlIjpudWxsLCJIeXBlcmxpbmsiOnsiJGlkIjoiNjk2IiwiQWRkcmVzcyI6bnVsbCwiU3ViQWRkcmVzcyI6bnVsbH0sIklzQ2hhbmdlZCI6ZmFsc2UsIklzTmV3IjpmYWxzZX0seyIkaWQiOiI2OTciLCJHcm91cE5hbWUiOiJjZmFiNDdkOS0yOTY5LTRkYTUtYTI0OS1kMTRiMGU5ODM4Y2QiLCJTdGFydERhdGUiOiIyMDIzLTA5LTExVDA4OjAwOjAwWiIsIkVuZERhdGUiOiIyMDI0LTAzLTA4VDE3OjAwOjAwWiIsIlBlcmNlbnRhZ2VDb21wbGV0ZSI6MC4wLCJTdHlsZSI6eyIkaWQiOiI2OTgiLCJTaGFwZSI6MSwiU2hhcGVUaGlja25lc3MiOjIsIkR1cmF0aW9uRm9ybWF0IjoxNCwiSW5jbHVkZU5vbldvcmtpbmdEYXlzSW5EdXJhdGlvbiI6ZmFsc2UsIlBlcmNlbnRhZ2VDb21wbGV0ZVN0eWxlIjp7IiRpZCI6IjY5OSIsIkZvbnRTZXR0aW5ncyI6eyIkaWQiOiI3MDAiLCJGb250U2l6ZSI6MTAsIkZvbnROYW1lIjoiQ2FsaWJyaSIsIklzQm9sZCI6ZmFsc2UsIklzSXRhbGljIjpmYWxzZSwiSXNVbmRlcmxpbmVkIjpmYWxzZSwiUGFyZW50U3R5bGUiOm51bGx9LCJBdXRvU2l6ZSI6MCwiRm9yZWdyb3VuZCI6eyIkaWQiOiI3MDEiLCJDb2xvciI6eyIkaWQiOiI3MDIiLCJBIjoyNTUsIlIiOjIzOCwiRyI6MjM2LCJCIjoyMjV9fSwiTWF4V2lkdGgiOjIwMC4wLCJNYXhIZWlnaHQiOiJJbmZpbml0eSIsIlNtYXJ0Rm9yZWdyb3VuZElzQWN0aXZlIjpmYWxzZSwiSG9yaXpvbnRhbEFsaWdubWVudCI6MCwiVmVydGljYWxBbGlnbm1lbnQiOjAsIlNtYXJ0Rm9yZWdyb3VuZCI6bnVsbCwiQmFja2dyb3VuZEZpbGxUeXBlIjowLCJNYXJnaW4iOnsiJHJlZiI6Ijk5In0sIlBhZGRpbmciOnsiJHJlZiI6IjEwMCJ9LCJCYWNrZ3JvdW5kIjp7IiRpZCI6IjcwMyIsIkNvbG9yIjp7IiRpZCI6IjcwNCIsIkEiOjg5LCJSIjowLCJHIjowLCJCIjowfX0sIklzVmlzaWJsZSI6dHJ1ZSwiV2lkdGgiOjAuMCwiSGVpZ2h0IjowLjAsIkJvcmRlclN0eWxlIjp7IiRpZCI6IjcwNSIsIkxpbmVDb2xvciI6bnVsbCwiTGluZVdlaWdodCI6MC4wLCJMaW5lVHlwZSI6MCwiUGFyZW50U3R5bGUiOm51bGx9LCJQYXJlbnRTdHlsZSI6bnVsbH0sIkR1cmF0aW9uU3R5bGUiOnsiJGlkIjoiNzA2IiwiRm9udFNldHRpbmdzIjp7IiRpZCI6IjcwNyIsIkZvbnRTaXplIjo4LCJGb250TmFtZSI6IkNhbGlicmkiLCJJc0JvbGQiOmZhbHNlLCJJc0l0YWxpYyI6ZmFsc2UsIklzVW5kZXJsaW5lZCI6ZmFsc2UsIlBhcmVudFN0eWxlIjpudWxsfSwiQXV0b1NpemUiOjAsIkZvcmVncm91bmQiOnsiJGlkIjoiNzA4IiwiQ29sb3IiOnsiJGlkIjoiNzA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EwNiJ9LCJQYWRkaW5nIjp7IiRyZWYiOiIxMDcifSwiQmFja2dyb3VuZCI6eyIkaWQiOiI3MTAiLCJDb2xvciI6eyIkaWQiOiI3MTEiLCJBIjowLCJSIjoyNTUsIkciOjI1NSwiQiI6MjU1fX0sIklzVmlzaWJsZSI6dHJ1ZSwiV2lkdGgiOjAuMCwiSGVpZ2h0IjowLjAsIkJvcmRlclN0eWxlIjp7IiRpZCI6IjcxMiIsIkxpbmVDb2xvciI6bnVsbCwiTGluZVdlaWdodCI6MC4wLCJMaW5lVHlwZSI6MCwiUGFyZW50U3R5bGUiOm51bGx9LCJQYXJlbnRTdHlsZSI6bnVsbH0sIkhvcml6b250YWxDb25uZWN0b3JTdHlsZSI6eyIkaWQiOiI3MTMiLCJMaW5lQ29sb3IiOnsiJHJlZiI6IjExMCJ9LCJMaW5lV2VpZ2h0IjoxLjAsIkxpbmVUeXBlIjowLCJQYXJlbnRTdHlsZSI6bnVsbH0sIlZlcnRpY2FsQ29ubmVjdG9yU3R5bGUiOnsiJGlkIjoiNzE0IiwiTGluZUNvbG9yIjp7IiRyZWYiOiIxMTMifSwiTGluZVdlaWdodCI6MS4wLCJMaW5lVHlwZSI6MCwiUGFyZW50U3R5bGUiOm51bGx9LCJNYXJnaW4iOm51bGwsIlN0YXJ0RGF0ZVBvc2l0aW9uIjoyLCJFbmREYXRlUG9zaXRpb24iOjIsIkRhdGVJc1Zpc2libGUiOnRydWUsIlRpdGxlUG9zaXRpb24iOjIsIkR1cmF0aW9uUG9zaXRpb24iOjAsIlBlcmNlbnRhZ2VDb21wbGV0ZWRQb3NpdGlvbiI6NiwiU3BhY2luZyI6MTAsIklzQmVsb3dUaW1lYmFuZCI6ZmFsc2UsIlBlcmNlbnRhZ2VDb21wbGV0ZVNoYXBlT3BhY2l0eSI6MzUsIlNoYXBlU3R5bGUiOnsiJGlkIjoiNzE1IiwiTWFyZ2luIjp7IiRyZWYiOiIxMTYifSwiUGFkZGluZyI6eyIkcmVmIjoiMTE3In0sIkJhY2tncm91bmQiOnsiJGlkIjoiNzE2IiwiQ29sb3IiOnsiJGlkIjoiNzE3IiwiQSI6MjU1LCJSIjo0NywiRyI6NTQsIkIiOjE1M319LCJJc1Zpc2libGUiOnRydWUsIldpZHRoIjowLjAsIkhlaWdodCI6MjIuMCwiQm9yZGVyU3R5bGUiOnsiJGlkIjoiNzE4IiwiTGluZUNvbG9yIjp7IiRpZCI6IjcxOSIsIiR0eXBlIjoiTkxSRS5Db21tb24uRG9tLlNvbGlkQ29sb3JCcnVzaCwgTkxSRS5Db21tb24iLCJDb2xvciI6eyIkaWQiOiI3MjAiLCJBIjoyNTUsIlIiOjIsIkciOjMzLCJCIjo1Mn19LCJMaW5lV2VpZ2h0Ijo0LjAsIkxpbmVUeXBlIjowLCJQYXJlbnRTdHlsZSI6bnVsbH0sIlBhcmVudFN0eWxlIjpudWxsfSwiVGl0bGVTdHlsZSI6eyIkaWQiOiI3MjEiLCJGb250U2V0dGluZ3MiOnsiJGlkIjoiNzIyIiwiRm9udFNpemUiOjksIkZvbnROYW1lIjoiQ2FsaWJyaSIsIklzQm9sZCI6dHJ1ZSwiSXNJdGFsaWMiOmZhbHNlLCJJc1VuZGVybGluZWQiOmZhbHNlLCJQYXJlbnRTdHlsZSI6bnVsbH0sIkF1dG9TaXplIjowLCJGb3JlZ3JvdW5kIjp7IiRpZCI6IjcyMyIsIkNvbG9yIjp7IiRpZCI6IjcyNCIsIkEiOjI1NSwiUiI6MjU1LCJHIjoyNTUsIkIiOjI1NX19LCJNYXhXaWR0aCI6Nzg1LjQ1NDU0NTQ1NDU0NTUsIk1heEhlaWdodCI6IkluZmluaXR5IiwiU21hcnRGb3JlZ3JvdW5kSXNBY3RpdmUiOmZhbHNlLCJIb3Jpem9udGFsQWxpZ25tZW50IjoxLCJWZXJ0aWNhbEFsaWdubWVudCI6MCwiU21hcnRGb3JlZ3JvdW5kIjpudWxsLCJCYWNrZ3JvdW5kRmlsbFR5cGUiOjAsIk1hcmdpbiI6eyIkcmVmIjoiMTI3In0sIlBhZGRpbmciOnsiJHJlZiI6IjEyOCJ9LCJCYWNrZ3JvdW5kIjp7IiRpZCI6IjcyNSIsIkNvbG9yIjp7IiRpZCI6IjcyNiIsIkEiOjAsIlIiOjI1NSwiRyI6MjU1LCJCIjoyNTV9fSwiSXNWaXNpYmxlIjp0cnVlLCJXaWR0aCI6MC4wLCJIZWlnaHQiOjAuMCwiQm9yZGVyU3R5bGUiOnsiJGlkIjoiNzI3IiwiTGluZUNvbG9yIjpudWxsLCJMaW5lV2VpZ2h0IjowLjAsIkxpbmVUeXBlIjowLCJQYXJlbnRTdHlsZSI6bnVsbH0sIlBhcmVudFN0eWxlIjpudWxsfSwiRGF0ZVN0eWxlIjp7IiRpZCI6IjcyOCIsIkZvbnRTZXR0aW5ncyI6eyIkaWQiOiI3MjkiLCJGb250U2l6ZSI6OCwiRm9udE5hbWUiOiJDYWxpYnJpIiwiSXNCb2xkIjpmYWxzZSwiSXNJdGFsaWMiOmZhbHNlLCJJc1VuZGVybGluZWQiOmZhbHNlLCJQYXJlbnRTdHlsZSI6bnVsbH0sIkF1dG9TaXplIjoyLCJGb3JlZ3JvdW5kIjp7IiRpZCI6IjczMCIsIkNvbG9yIjp7IiRpZCI6IjczMSIsIkEiOjI1NSwiUiI6MjU1LCJHIjoyNTUsIkIiOjI1NX19LCJNYXhXaWR0aCI6NjguMCwiTWF4SGVpZ2h0IjoiSW5maW5pdHkiLCJTbWFydEZvcmVncm91bmRJc0FjdGl2ZSI6ZmFsc2UsIkhvcml6b250YWxBbGlnbm1lbnQiOjEsIlZlcnRpY2FsQWxpZ25tZW50IjowLCJTbWFydEZvcmVncm91bmQiOm51bGwsIkJhY2tncm91bmRGaWxsVHlwZSI6MCwiTWFyZ2luIjp7IiRyZWYiOiIxMzQifSwiUGFkZGluZyI6eyIkcmVmIjoiMTM1In0sIkJhY2tncm91bmQiOnsiJGlkIjoiNzMyIiwiQ29sb3IiOnsiJGlkIjoiNzMzIiwiQSI6MCwiUiI6MjU1LCJHIjoyNTUsIkIiOjI1NX19LCJJc1Zpc2libGUiOnRydWUsIldpZHRoIjowLjAsIkhlaWdodCI6MC4wLCJCb3JkZXJTdHlsZSI6eyIkaWQiOiI3MzQiLCJMaW5lQ29sb3IiOm51bGwsIkxpbmVXZWlnaHQiOjAuMCwiTGluZVR5cGUiOjAsIlBhcmVudFN0eWxlIjpudWxsfSwiUGFyZW50U3R5bGUiOm51bGx9LCJEYXRlRm9ybWF0Ijp7IiRpZCI6IjczNSIsIkZvcm1hdFN0cmluZyI6Ik1NTSB5eXl5IiwiU2VwYXJhdG9yIjoiLyIsIlVzZUludGVybmF0aW9uYWxEYXRlRm9ybWF0Ijp0cnVlLCJEYXRlSXNWaXNpYmxlIjp0cnVlLCJUaW1lSXNWaXNpYmxlIjpmYWxzZSwiSG91ckRpZ2l0cyI6MSwiQW1QbURlc2lnbmF0b3IiOjIsIlRyaW0wME1pbnV0ZXMiOmZhbHNlLCJMYXN0S25vd25WaXNpYmlsaXR5U3RhdGUiOnsiJGlkIjoiNzM2IiwiRGF0ZVBhcnRJc1Zpc2libGUiOmZhbHNlLCJUaW1lUGFydElzVmlzaWJsZSI6ZmFsc2V9fSwiV2Vla051bWJlcmluZyI6eyIkaWQiOiI3MzciLCJGb3JtYXQiOjAsIklzVmlzaWJsZSI6ZmFsc2UsIkxhc3RLbm93blZpc2liaWxpdHlTdGF0ZSI6ZmFsc2V9LCJJc1Zpc2libGUiOnRydWUsIlBhcmVudFN0eWxlIjpudWxsfSwiSW5kZXgiOjEwLCJTbWFydER1cmF0aW9uQWN0aXZhdGVkIjpmYWxzZSwiRGF0ZUZvcm1hdCI6eyIkcmVmIjoiNzM1In0sIldlZWtOdW1iZXJpbmciOnsiJGlkIjoiNzM4IiwiRm9ybWF0IjowLCJJc1Zpc2libGUiOmZhbHNlLCJMYXN0S25vd25WaXNpYmlsaXR5U3RhdGUiOmZhbHNlfSwiSWQiOiI2NTM2YzhiNS05ODM4LTQ4ODQtYTBlYi1kODE5YzFlMmI1NjQiLCJJbXBvcnRJZCI6IjI2MiIsIlRpdGxlIjoiRGVzaWduIiwiTm90ZSI6bnVsbCwiSHlwZXJsaW5rIjp7IiRpZCI6IjczOSIsIkFkZHJlc3MiOm51bGwsIlN1YkFkZHJlc3MiOm51bGx9LCJJc0NoYW5nZWQiOmZhbHNlLCJJc05ldyI6ZmFsc2V9LHsiJGlkIjoiNzQwIiwiR3JvdXBOYW1lIjoiY2ZhYjQ3ZDktMjk2OS00ZGE1LWEyNDktZDE0YjBlOTgzOGNkIiwiU3RhcnREYXRlIjoiMjAyNC0wMy0xMVQwODowMDowMFoiLCJFbmREYXRlIjoiMjAyNS0wMy0wN1QxNzowMDowMFoiLCJQZXJjZW50YWdlQ29tcGxldGUiOjAuMCwiU3R5bGUiOnsiJGlkIjoiNzQxIiwiU2hhcGUiOjEsIlNoYXBlVGhpY2tuZXNzIjowLCJEdXJhdGlvbkZvcm1hdCI6MTQsIkluY2x1ZGVOb25Xb3JraW5nRGF5c0luRHVyYXRpb24iOmZhbHNlLCJQZXJjZW50YWdlQ29tcGxldGVTdHlsZSI6eyIkaWQiOiI3NDIiLCJGb250U2V0dGluZ3MiOnsiJGlkIjoiNzQzIiwiRm9udFNpemUiOjEwLCJGb250TmFtZSI6IkNhbGlicmkiLCJJc0JvbGQiOmZhbHNlLCJJc0l0YWxpYyI6ZmFsc2UsIklzVW5kZXJsaW5lZCI6ZmFsc2UsIlBhcmVudFN0eWxlIjpudWxsfSwiQXV0b1NpemUiOjAsIkZvcmVncm91bmQiOnsiJGlkIjoiNzQ0IiwiQ29sb3IiOnsiJGlkIjoiNzQ1IiwiQSI6MjU1LCJSIjoyMzgsIkciOjIzNiwiQiI6MjI1fX0sIk1heFdpZHRoIjoyMDAuMCwiTWF4SGVpZ2h0IjoiSW5maW5pdHkiLCJTbWFydEZvcmVncm91bmRJc0FjdGl2ZSI6ZmFsc2UsIkhvcml6b250YWxBbGlnbm1lbnQiOjAsIlZlcnRpY2FsQWxpZ25tZW50IjowLCJTbWFydEZvcmVncm91bmQiOm51bGwsIkJhY2tncm91bmRGaWxsVHlwZSI6MCwiTWFyZ2luIjp7IiRyZWYiOiI5OSJ9LCJQYWRkaW5nIjp7IiRyZWYiOiIxMDAifSwiQmFja2dyb3VuZCI6eyIkaWQiOiI3NDYiLCJDb2xvciI6eyIkcmVmIjoiNzA0In19LCJJc1Zpc2libGUiOnRydWUsIldpZHRoIjowLjAsIkhlaWdodCI6MC4wLCJCb3JkZXJTdHlsZSI6eyIkaWQiOiI3NDciLCJMaW5lQ29sb3IiOm51bGwsIkxpbmVXZWlnaHQiOjAuMCwiTGluZVR5cGUiOjAsIlBhcmVudFN0eWxlIjpudWxsfSwiUGFyZW50U3R5bGUiOm51bGx9LCJEdXJhdGlvblN0eWxlIjp7IiRpZCI6Ijc0OCIsIkZvbnRTZXR0aW5ncyI6eyIkaWQiOiI3NDkiLCJGb250U2l6ZSI6OCwiRm9udE5hbWUiOiJDYWxpYnJpIiwiSXNCb2xkIjpmYWxzZSwiSXNJdGFsaWMiOmZhbHNlLCJJc1VuZGVybGluZWQiOmZhbHNlLCJQYXJlbnRTdHlsZSI6bnVsbH0sIkF1dG9TaXplIjowLCJGb3JlZ3JvdW5kIjp7IiRpZCI6Ijc1MCIsIkNvbG9yIjp7IiRpZCI6Ijc1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DYifSwiUGFkZGluZyI6eyIkcmVmIjoiMTA3In0sIkJhY2tncm91bmQiOnsiJGlkIjoiNzUyIiwiQ29sb3IiOnsiJGlkIjoiNzUzIiwiQSI6MCwiUiI6MjU1LCJHIjoyNTUsIkIiOjI1NX19LCJJc1Zpc2libGUiOnRydWUsIldpZHRoIjowLjAsIkhlaWdodCI6MC4wLCJCb3JkZXJTdHlsZSI6eyIkaWQiOiI3NTQiLCJMaW5lQ29sb3IiOm51bGwsIkxpbmVXZWlnaHQiOjAuMCwiTGluZVR5cGUiOjAsIlBhcmVudFN0eWxlIjpudWxsfSwiUGFyZW50U3R5bGUiOm51bGx9LCJIb3Jpem9udGFsQ29ubmVjdG9yU3R5bGUiOnsiJGlkIjoiNzU1IiwiTGluZUNvbG9yIjp7IiRyZWYiOiIxMTAifSwiTGluZVdlaWdodCI6MS4wLCJMaW5lVHlwZSI6MCwiUGFyZW50U3R5bGUiOm51bGx9LCJWZXJ0aWNhbENvbm5lY3RvclN0eWxlIjp7IiRpZCI6Ijc1NiIsIkxpbmVDb2xvciI6eyIkcmVmIjoiMTEzIn0sIkxpbmVXZWlnaHQiOjEuMCwiTGluZVR5cGUiOjAsIlBhcmVudFN0eWxlIjpudWxsfSwiTWFyZ2luIjpudWxsLCJTdGFydERhdGVQb3NpdGlvbiI6MiwiRW5kRGF0ZVBvc2l0aW9uIjoyLCJEYXRlSXNWaXNpYmxlIjp0cnVlLCJUaXRsZVBvc2l0aW9uIjoyLCJEdXJhdGlvblBvc2l0aW9uIjowLCJQZXJjZW50YWdlQ29tcGxldGVkUG9zaXRpb24iOjYsIlNwYWNpbmciOjEwLCJJc0JlbG93VGltZWJhbmQiOmZhbHNlLCJQZXJjZW50YWdlQ29tcGxldGVTaGFwZU9wYWNpdHkiOjM1LCJTaGFwZVN0eWxlIjp7IiRpZCI6Ijc1NyIsIk1hcmdpbiI6eyIkcmVmIjoiMTE2In0sIlBhZGRpbmciOnsiJHJlZiI6IjExNyJ9LCJCYWNrZ3JvdW5kIjp7IiRpZCI6Ijc1OCIsIkNvbG9yIjp7IiRpZCI6Ijc1OSIsIkEiOjI1NSwiUiI6NDcsIkciOjU0LCJCIjoxNTN9fSwiSXNWaXNpYmxlIjp0cnVlLCJXaWR0aCI6MC4wLCJIZWlnaHQiOjEwLjAsIkJvcmRlclN0eWxlIjp7IiRpZCI6Ijc2MCIsIkxpbmVDb2xvciI6eyIkcmVmIjoiNzE5In0sIkxpbmVXZWlnaHQiOjQuMCwiTGluZVR5cGUiOjAsIlBhcmVudFN0eWxlIjpudWxsfSwiUGFyZW50U3R5bGUiOm51bGx9LCJUaXRsZVN0eWxlIjp7IiRpZCI6Ijc2MSIsIkZvbnRTZXR0aW5ncyI6eyIkaWQiOiI3NjIiLCJGb250U2l6ZSI6OSwiRm9udE5hbWUiOiJDYWxpYnJpIiwiSXNCb2xkIjp0cnVlLCJJc0l0YWxpYyI6ZmFsc2UsIklzVW5kZXJsaW5lZCI6ZmFsc2UsIlBhcmVudFN0eWxlIjpudWxsfSwiQXV0b1NpemUiOjAsIkZvcmVncm91bmQiOnsiJGlkIjoiNzYzIiwiQ29sb3IiOnsiJGlkIjoiNzY0IiwiQSI6MjU1LCJSIjoyNTUsIkciOjI1NSwiQiI6MjU1fX0sIk1heFdpZHRoIjo3ODUuNDU0NTQ1NDU0NTQ1NSwiTWF4SGVpZ2h0IjoiSW5maW5pdHkiLCJTbWFydEZvcmVncm91bmRJc0FjdGl2ZSI6ZmFsc2UsIkhvcml6b250YWxBbGlnbm1lbnQiOjEsIlZlcnRpY2FsQWxpZ25tZW50IjowLCJTbWFydEZvcmVncm91bmQiOm51bGwsIkJhY2tncm91bmRGaWxsVHlwZSI6MCwiTWFyZ2luIjp7IiRyZWYiOiIxMjcifSwiUGFkZGluZyI6eyIkcmVmIjoiMTI4In0sIkJhY2tncm91bmQiOnsiJGlkIjoiNzY1IiwiQ29sb3IiOnsiJGlkIjoiNzY2IiwiQSI6MCwiUiI6MjU1LCJHIjoyNTUsIkIiOjI1NX19LCJJc1Zpc2libGUiOnRydWUsIldpZHRoIjowLjAsIkhlaWdodCI6MC4wLCJCb3JkZXJTdHlsZSI6eyIkaWQiOiI3NjciLCJMaW5lQ29sb3IiOm51bGwsIkxpbmVXZWlnaHQiOjAuMCwiTGluZVR5cGUiOjAsIlBhcmVudFN0eWxlIjpudWxsfSwiUGFyZW50U3R5bGUiOm51bGx9LCJEYXRlU3R5bGUiOnsiJGlkIjoiNzY4IiwiRm9udFNldHRpbmdzIjp7IiRpZCI6Ijc2OSIsIkZvbnRTaXplIjo4LCJGb250TmFtZSI6IkNhbGlicmkiLCJJc0JvbGQiOmZhbHNlLCJJc0l0YWxpYyI6ZmFsc2UsIklzVW5kZXJsaW5lZCI6ZmFsc2UsIlBhcmVudFN0eWxlIjpudWxsfSwiQXV0b1NpemUiOjAsIkZvcmVncm91bmQiOnsiJGlkIjoiNzcwIiwiQ29sb3IiOnsiJGlkIjoiNzcx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yZWYiOiIxMzQifSwiUGFkZGluZyI6eyIkcmVmIjoiMTM1In0sIkJhY2tncm91bmQiOnsiJGlkIjoiNzcyIiwiQ29sb3IiOnsiJGlkIjoiNzczIiwiQSI6MCwiUiI6MjU1LCJHIjoyNTUsIkIiOjI1NX19LCJJc1Zpc2libGUiOnRydWUsIldpZHRoIjowLjAsIkhlaWdodCI6MC4wLCJCb3JkZXJTdHlsZSI6eyIkaWQiOiI3NzQiLCJMaW5lQ29sb3IiOm51bGwsIkxpbmVXZWlnaHQiOjAuMCwiTGluZVR5cGUiOjAsIlBhcmVudFN0eWxlIjpudWxsfSwiUGFyZW50U3R5bGUiOm51bGx9LCJEYXRlRm9ybWF0Ijp7IiRpZCI6Ijc3NSIsIkZvcm1hdFN0cmluZyI6Ik1NTSB5eXl5IiwiU2VwYXJhdG9yIjoiLyIsIlVzZUludGVybmF0aW9uYWxEYXRlRm9ybWF0Ijp0cnVlLCJEYXRlSXNWaXNpYmxlIjp0cnVlLCJUaW1lSXNWaXNpYmxlIjpmYWxzZSwiSG91ckRpZ2l0cyI6MSwiQW1QbURlc2lnbmF0b3IiOjIsIlRyaW0wME1pbnV0ZXMiOmZhbHNlLCJMYXN0S25vd25WaXNpYmlsaXR5U3RhdGUiOnsiJGlkIjoiNzc2IiwiRGF0ZVBhcnRJc1Zpc2libGUiOmZhbHNlLCJUaW1lUGFydElzVmlzaWJsZSI6ZmFsc2V9fSwiV2Vla051bWJlcmluZyI6eyIkaWQiOiI3NzciLCJGb3JtYXQiOjAsIklzVmlzaWJsZSI6ZmFsc2UsIkxhc3RLbm93blZpc2liaWxpdHlTdGF0ZSI6ZmFsc2V9LCJJc1Zpc2libGUiOnRydWUsIlBhcmVudFN0eWxlIjpudWxsfSwiSW5kZXgiOjExLCJTbWFydER1cmF0aW9uQWN0aXZhdGVkIjpmYWxzZSwiRGF0ZUZvcm1hdCI6eyIkcmVmIjoiNzc1In0sIldlZWtOdW1iZXJpbmciOnsiJGlkIjoiNzc4IiwiRm9ybWF0IjowLCJJc1Zpc2libGUiOmZhbHNlLCJMYXN0S25vd25WaXNpYmlsaXR5U3RhdGUiOmZhbHNlfSwiSWQiOiI2MWY3MWU2Yi02YTU4LTQzZGEtYTYwOC0wMWIwYzU5MzdmYmUiLCJJbXBvcnRJZCI6IjI2NiIsIlRpdGxlIjoiRmFicmljYXRpb24iLCJOb3RlIjpudWxsLCJIeXBlcmxpbmsiOnsiJGlkIjoiNzc5IiwiQWRkcmVzcyI6IiIsIlN1YkFkZHJlc3MiOiIifSwiSXNDaGFuZ2VkIjpmYWxzZSwiSXNOZXciOmZhbHNlfSx7IiRpZCI6Ijc4MCIsIkdyb3VwTmFtZSI6ImNmYWI0N2Q5LTI5NjktNGRhNS1hMjQ5LWQxNGIwZTk4MzhjZCIsIlN0YXJ0RGF0ZSI6IjIwMjUtMDMtMTBUMDg6MDA6MDBaIiwiRW5kRGF0ZSI6IjIwMjUtMDUtMzBUMTc6MDA6MDBaIiwiUGVyY2VudGFnZUNvbXBsZXRlIjowLjAsIlN0eWxlIjp7IiRpZCI6Ijc4MSIsIlNoYXBlIjoxLCJTaGFwZVRoaWNrbmVzcyI6MCwiRHVyYXRpb25Gb3JtYXQiOjE0LCJJbmNsdWRlTm9uV29ya2luZ0RheXNJbkR1cmF0aW9uIjpmYWxzZSwiUGVyY2VudGFnZUNvbXBsZXRlU3R5bGUiOnsiJGlkIjoiNzgyIiwiRm9udFNldHRpbmdzIjp7IiRpZCI6Ijc4MyIsIkZvbnRTaXplIjoxMCwiRm9udE5hbWUiOiJDYWxpYnJpIiwiSXNCb2xkIjpmYWxzZSwiSXNJdGFsaWMiOmZhbHNlLCJJc1VuZGVybGluZWQiOmZhbHNlLCJQYXJlbnRTdHlsZSI6bnVsbH0sIkF1dG9TaXplIjowLCJGb3JlZ3JvdW5kIjp7IiRpZCI6Ijc4NCIsIkNvbG9yIjp7IiRpZCI6Ijc4NSIsIkEiOjI1NSwiUiI6MjM4LCJHIjoyMzYsIkIiOjIyNX19LCJNYXhXaWR0aCI6MjAwLjAsIk1heEhlaWdodCI6IkluZmluaXR5IiwiU21hcnRGb3JlZ3JvdW5kSXNBY3RpdmUiOmZhbHNlLCJIb3Jpem9udGFsQWxpZ25tZW50IjowLCJWZXJ0aWNhbEFsaWdubWVudCI6MCwiU21hcnRGb3JlZ3JvdW5kIjpudWxsLCJCYWNrZ3JvdW5kRmlsbFR5cGUiOjAsIk1hcmdpbiI6eyIkcmVmIjoiOTkifSwiUGFkZGluZyI6eyIkcmVmIjoiMTAwIn0sIkJhY2tncm91bmQiOnsiJGlkIjoiNzg2IiwiQ29sb3IiOnsiJHJlZiI6IjcwNCJ9fSwiSXNWaXNpYmxlIjp0cnVlLCJXaWR0aCI6MC4wLCJIZWlnaHQiOjAuMCwiQm9yZGVyU3R5bGUiOnsiJGlkIjoiNzg3IiwiTGluZUNvbG9yIjpudWxsLCJMaW5lV2VpZ2h0IjowLjAsIkxpbmVUeXBlIjowLCJQYXJlbnRTdHlsZSI6bnVsbH0sIlBhcmVudFN0eWxlIjpudWxsfSwiRHVyYXRpb25TdHlsZSI6eyIkaWQiOiI3ODgiLCJGb250U2V0dGluZ3MiOnsiJGlkIjoiNzg5IiwiRm9udFNpemUiOjgsIkZvbnROYW1lIjoiQ2FsaWJyaSIsIklzQm9sZCI6ZmFsc2UsIklzSXRhbGljIjpmYWxzZSwiSXNVbmRlcmxpbmVkIjpmYWxzZSwiUGFyZW50U3R5bGUiOm51bGx9LCJBdXRvU2l6ZSI6MCwiRm9yZWdyb3VuZCI6eyIkaWQiOiI3OTAiLCJDb2xvciI6eyIkaWQiOiI3OT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pZCI6Ijc5MiIsIkNvbG9yIjp7IiRpZCI6Ijc5MyIsIkEiOjAsIlIiOjI1NSwiRyI6MjU1LCJCIjoyNTV9fSwiSXNWaXNpYmxlIjp0cnVlLCJXaWR0aCI6MC4wLCJIZWlnaHQiOjAuMCwiQm9yZGVyU3R5bGUiOnsiJGlkIjoiNzk0IiwiTGluZUNvbG9yIjpudWxsLCJMaW5lV2VpZ2h0IjowLjAsIkxpbmVUeXBlIjowLCJQYXJlbnRTdHlsZSI6bnVsbH0sIlBhcmVudFN0eWxlIjpudWxsfSwiSG9yaXpvbnRhbENvbm5lY3RvclN0eWxlIjp7IiRpZCI6Ijc5NSIsIkxpbmVDb2xvciI6eyIkcmVmIjoiMTEwIn0sIkxpbmVXZWlnaHQiOjEuMCwiTGluZVR5cGUiOjAsIlBhcmVudFN0eWxlIjpudWxsfSwiVmVydGljYWxDb25uZWN0b3JTdHlsZSI6eyIkaWQiOiI3OTYiLCJMaW5lQ29sb3IiOnsiJHJlZiI6IjExMyJ9LCJMaW5lV2VpZ2h0IjoxLjAsIkxpbmVUeXBlIjowLCJQYXJlbnRTdHlsZSI6bnVsbH0sIk1hcmdpbiI6bnVsbCwiU3RhcnREYXRlUG9zaXRpb24iOjYsIkVuZERhdGVQb3NpdGlvbiI6NiwiRGF0ZUlzVmlzaWJsZSI6ZmFsc2UsIlRpdGxlUG9zaXRpb24iOjEsIkR1cmF0aW9uUG9zaXRpb24iOjAsIlBlcmNlbnRhZ2VDb21wbGV0ZWRQb3NpdGlvbiI6NiwiU3BhY2luZyI6MTAsIklzQmVsb3dUaW1lYmFuZCI6ZmFsc2UsIlBlcmNlbnRhZ2VDb21wbGV0ZVNoYXBlT3BhY2l0eSI6MzUsIlNoYXBlU3R5bGUiOnsiJGlkIjoiNzk3IiwiTWFyZ2luIjp7IiRyZWYiOiIxMTYifSwiUGFkZGluZyI6eyIkcmVmIjoiMTE3In0sIkJhY2tncm91bmQiOnsiJGlkIjoiNzk4IiwiQ29sb3IiOnsiJGlkIjoiNzk5IiwiQSI6MjU1LCJSIjo0NywiRyI6NTQsIkIiOjE1M319LCJJc1Zpc2libGUiOnRydWUsIldpZHRoIjowLjAsIkhlaWdodCI6MTAuMCwiQm9yZGVyU3R5bGUiOnsiJGlkIjoiODAwIiwiTGluZUNvbG9yIjp7IiRyZWYiOiI3MTkifSwiTGluZVdlaWdodCI6NC4wLCJMaW5lVHlwZSI6MCwiUGFyZW50U3R5bGUiOm51bGx9LCJQYXJlbnRTdHlsZSI6bnVsbH0sIlRpdGxlU3R5bGUiOnsiJGlkIjoiODAxIiwiRm9udFNldHRpbmdzIjp7IiRpZCI6IjgwMiIsIkZvbnRTaXplIjo5LCJGb250TmFtZSI6IkNhbGlicmkiLCJJc0JvbGQiOnRydWUsIklzSXRhbGljIjpmYWxzZSwiSXNVbmRlcmxpbmVkIjpmYWxzZSwiUGFyZW50U3R5bGUiOm51bGx9LCJBdXRvU2l6ZSI6MiwiRm9yZWdyb3VuZCI6eyIkaWQiOiI4MDMiLCJDb2xvciI6eyIkaWQiOiI4MDQiLCJBIjoyNTUsIlIiOjAsIkciOjAsIkIiOjB9fSwiTWF4V2lkdGgiOjU3Ljk2MTIyNjcyMzQxMDg2NywiTWF4SGVpZ2h0IjoiSW5maW5pdHkiLCJTbWFydEZvcmVncm91bmRJc0FjdGl2ZSI6ZmFsc2UsIkhvcml6b250YWxBbGlnbm1lbnQiOjAsIlZlcnRpY2FsQWxpZ25tZW50IjowLCJTbWFydEZvcmVncm91bmQiOm51bGwsIkJhY2tncm91bmRGaWxsVHlwZSI6MCwiTWFyZ2luIjp7IiRyZWYiOiIxMjcifSwiUGFkZGluZyI6eyIkcmVmIjoiMTI4In0sIkJhY2tncm91bmQiOnsiJGlkIjoiODA1IiwiQ29sb3IiOnsiJGlkIjoiODA2IiwiQSI6MCwiUiI6MjU1LCJHIjoyNTUsIkIiOjI1NX19LCJJc1Zpc2libGUiOnRydWUsIldpZHRoIjowLjAsIkhlaWdodCI6MC4wLCJCb3JkZXJTdHlsZSI6eyIkaWQiOiI4MDciLCJMaW5lQ29sb3IiOm51bGwsIkxpbmVXZWlnaHQiOjAuMCwiTGluZVR5cGUiOjAsIlBhcmVudFN0eWxlIjpudWxsfSwiUGFyZW50U3R5bGUiOm51bGx9LCJEYXRlU3R5bGUiOnsiJGlkIjoiODA4IiwiRm9udFNldHRpbmdzIjp7IiRpZCI6IjgwOSIsIkZvbnRTaXplIjo4LCJGb250TmFtZSI6IkNhbGlicmkiLCJJc0JvbGQiOmZhbHNlLCJJc0l0YWxpYyI6ZmFsc2UsIklzVW5kZXJsaW5lZCI6ZmFsc2UsIlBhcmVudFN0eWxlIjpudWxsfSwiQXV0b1NpemUiOjAsIkZvcmVncm91bmQiOnsiJGlkIjoiODEwIiwiQ29sb3IiOnsiJGlkIjoiODExIiwiQSI6MjU1LCJSIjoyNTUsIkciOjI1NSwiQiI6MjU1fX0sIk1heFdpZHRoIjoyMDAuMCwiTWF4SGVpZ2h0IjoiSW5maW5pdHkiLCJTbWFydEZvcmVncm91bmRJc0FjdGl2ZSI6ZmFsc2UsIkhvcml6b250YWxBbGlnbm1lbnQiOjAsIlZlcnRpY2FsQWxpZ25tZW50IjowLCJTbWFydEZvcmVncm91bmQiOm51bGwsIkJhY2tncm91bmRGaWxsVHlwZSI6MCwiTWFyZ2luIjp7IiRyZWYiOiIxMzQifSwiUGFkZGluZyI6eyIkcmVmIjoiMTM1In0sIkJhY2tncm91bmQiOnsiJGlkIjoiODEyIiwiQ29sb3IiOnsiJGlkIjoiODEzIiwiQSI6MCwiUiI6MjU1LCJHIjoyNTUsIkIiOjI1NX19LCJJc1Zpc2libGUiOnRydWUsIldpZHRoIjowLjAsIkhlaWdodCI6MC4wLCJCb3JkZXJTdHlsZSI6eyIkaWQiOiI4MTQiLCJMaW5lQ29sb3IiOm51bGwsIkxpbmVXZWlnaHQiOjAuMCwiTGluZVR5cGUiOjAsIlBhcmVudFN0eWxlIjpudWxsfSwiUGFyZW50U3R5bGUiOm51bGx9LCJEYXRlRm9ybWF0Ijp7IiRpZCI6IjgxNSIsIkZvcm1hdFN0cmluZyI6Ik1NTSBkIiwiU2VwYXJhdG9yIjoiLyIsIlVzZUludGVybmF0aW9uYWxEYXRlRm9ybWF0Ijp0cnVlLCJEYXRlSXNWaXNpYmxlIjp0cnVlLCJUaW1lSXNWaXNpYmxlIjpmYWxzZSwiSG91ckRpZ2l0cyI6MSwiQW1QbURlc2lnbmF0b3IiOjIsIlRyaW0wME1pbnV0ZXMiOmZhbHNlLCJMYXN0S25vd25WaXNpYmlsaXR5U3RhdGUiOnsiJGlkIjoiODE2IiwiRGF0ZVBhcnRJc1Zpc2libGUiOmZhbHNlLCJUaW1lUGFydElzVmlzaWJsZSI6ZmFsc2V9fSwiV2Vla051bWJlcmluZyI6eyIkaWQiOiI4MTciLCJGb3JtYXQiOjAsIklzVmlzaWJsZSI6ZmFsc2UsIkxhc3RLbm93blZpc2liaWxpdHlTdGF0ZSI6ZmFsc2V9LCJJc1Zpc2libGUiOnRydWUsIlBhcmVudFN0eWxlIjpudWxsfSwiSW5kZXgiOjEyLCJTbWFydER1cmF0aW9uQWN0aXZhdGVkIjpmYWxzZSwiRGF0ZUZvcm1hdCI6eyIkcmVmIjoiODE1In0sIldlZWtOdW1iZXJpbmciOnsiJGlkIjoiODE4IiwiRm9ybWF0IjowLCJJc1Zpc2libGUiOmZhbHNlLCJMYXN0S25vd25WaXNpYmlsaXR5U3RhdGUiOmZhbHNlfSwiSWQiOiI5ZTM0OWM1ZS0xMGYyLTQzNGItOGQyNy0xNGMwODQ3ZTQ2MjciLCJJbXBvcnRJZCI6IjI2NSIsIlRpdGxlIjoiQ29tbWlzc2lvbmluZyAmIGluc3RhbGxhdGlvbiIsIk5vdGUiOm51bGwsIkh5cGVybGluayI6eyIkaWQiOiI4MTkiLCJBZGRyZXNzIjpudWxsLCJTdWJBZGRyZXNzIjpudWxsfSwiSXNDaGFuZ2VkIjpmYWxzZSwiSXNOZXciOmZhbHNlfSx7IiRpZCI6IjgyMCIsIkdyb3VwTmFtZSI6ImNmYWI0N2Q5LTI5NjktNGRhNS1hMjQ5LWQxNGIwZTk4MzhjZCIsIlN0YXJ0RGF0ZSI6IjIwMjUtMDYtMDJUMDg6MDA6MDBaIiwiRW5kRGF0ZSI6IjIwMjYtMDUtMTVUMTc6MDA6MDAiLCJQZXJjZW50YWdlQ29tcGxldGUiOjAuMCwiU3R5bGUiOnsiJGlkIjoiODIxIiwiU2hhcGUiOjEsIlNoYXBlVGhpY2tuZXNzIjowLCJEdXJhdGlvbkZvcm1hdCI6MTQsIkluY2x1ZGVOb25Xb3JraW5nRGF5c0luRHVyYXRpb24iOmZhbHNlLCJQZXJjZW50YWdlQ29tcGxldGVTdHlsZSI6eyIkaWQiOiI4MjIiLCJGb250U2V0dGluZ3MiOnsiJGlkIjoiODIzIiwiRm9udFNpemUiOjEwLCJGb250TmFtZSI6IkNhbGlicmkiLCJJc0JvbGQiOmZhbHNlLCJJc0l0YWxpYyI6ZmFsc2UsIklzVW5kZXJsaW5lZCI6ZmFsc2UsIlBhcmVudFN0eWxlIjpudWxsfSwiQXV0b1NpemUiOjAsIkZvcmVncm91bmQiOnsiJGlkIjoiODI0IiwiQ29sb3IiOnsiJGlkIjoiODI1IiwiQSI6MjU1LCJSIjoyMzgsIkciOjIzNiwiQiI6MjI1fX0sIk1heFdpZHRoIjoyMDAuMCwiTWF4SGVpZ2h0IjoiSW5maW5pdHkiLCJTbWFydEZvcmVncm91bmRJc0FjdGl2ZSI6ZmFsc2UsIkhvcml6b250YWxBbGlnbm1lbnQiOjAsIlZlcnRpY2FsQWxpZ25tZW50IjowLCJTbWFydEZvcmVncm91bmQiOm51bGwsIkJhY2tncm91bmRGaWxsVHlwZSI6MCwiTWFyZ2luIjp7IiRyZWYiOiI5OSJ9LCJQYWRkaW5nIjp7IiRyZWYiOiIxMDAifSwiQmFja2dyb3VuZCI6eyIkaWQiOiI4MjYiLCJDb2xvciI6eyIkcmVmIjoiNzA0In19LCJJc1Zpc2libGUiOnRydWUsIldpZHRoIjowLjAsIkhlaWdodCI6MC4wLCJCb3JkZXJTdHlsZSI6eyIkaWQiOiI4MjciLCJMaW5lQ29sb3IiOm51bGwsIkxpbmVXZWlnaHQiOjAuMCwiTGluZVR5cGUiOjAsIlBhcmVudFN0eWxlIjpudWxsfSwiUGFyZW50U3R5bGUiOm51bGx9LCJEdXJhdGlvblN0eWxlIjp7IiRpZCI6IjgyOCIsIkZvbnRTZXR0aW5ncyI6eyIkaWQiOiI4MjkiLCJGb250U2l6ZSI6OCwiRm9udE5hbWUiOiJDYWxpYnJpIiwiSXNCb2xkIjpmYWxzZSwiSXNJdGFsaWMiOmZhbHNlLCJJc1VuZGVybGluZWQiOmZhbHNlLCJQYXJlbnRTdHlsZSI6bnVsbH0sIkF1dG9TaXplIjowLCJGb3JlZ3JvdW5kIjp7IiRpZCI6IjgzMCIsIkNvbG9yIjp7IiRpZCI6Ijgz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DYifSwiUGFkZGluZyI6eyIkcmVmIjoiMTA3In0sIkJhY2tncm91bmQiOnsiJGlkIjoiODMyIiwiQ29sb3IiOnsiJGlkIjoiODMzIiwiQSI6MCwiUiI6MjU1LCJHIjoyNTUsIkIiOjI1NX19LCJJc1Zpc2libGUiOnRydWUsIldpZHRoIjowLjAsIkhlaWdodCI6MC4wLCJCb3JkZXJTdHlsZSI6eyIkaWQiOiI4MzQiLCJMaW5lQ29sb3IiOm51bGwsIkxpbmVXZWlnaHQiOjAuMCwiTGluZVR5cGUiOjAsIlBhcmVudFN0eWxlIjpudWxsfSwiUGFyZW50U3R5bGUiOm51bGx9LCJIb3Jpem9udGFsQ29ubmVjdG9yU3R5bGUiOnsiJGlkIjoiODM1IiwiTGluZUNvbG9yIjp7IiRyZWYiOiIxMTAifSwiTGluZVdlaWdodCI6MS4wLCJMaW5lVHlwZSI6MCwiUGFyZW50U3R5bGUiOm51bGx9LCJWZXJ0aWNhbENvbm5lY3RvclN0eWxlIjp7IiRpZCI6IjgzNiIsIkxpbmVDb2xvciI6eyIkcmVmIjoiMTEzIn0sIkxpbmVXZWlnaHQiOjEuMCwiTGluZVR5cGUiOjAsIlBhcmVudFN0eWxlIjpudWxsfSwiTWFyZ2luIjpudWxsLCJTdGFydERhdGVQb3NpdGlvbiI6MiwiRW5kRGF0ZVBvc2l0aW9uIjoyLCJEYXRlSXNWaXNpYmxlIjp0cnVlLCJUaXRsZVBvc2l0aW9uIjoyLCJEdXJhdGlvblBvc2l0aW9uIjowLCJQZXJjZW50YWdlQ29tcGxldGVkUG9zaXRpb24iOjYsIlNwYWNpbmciOjEwLCJJc0JlbG93VGltZWJhbmQiOmZhbHNlLCJQZXJjZW50YWdlQ29tcGxldGVTaGFwZU9wYWNpdHkiOjM1LCJTaGFwZVN0eWxlIjp7IiRpZCI6IjgzNyIsIk1hcmdpbiI6eyIkcmVmIjoiMTE2In0sIlBhZGRpbmciOnsiJHJlZiI6IjExNyJ9LCJCYWNrZ3JvdW5kIjp7IiRpZCI6IjgzOCIsIkNvbG9yIjp7IiRpZCI6IjgzOSIsIkEiOjI1NSwiUiI6NDcsIkciOjU0LCJCIjoxNTN9fSwiSXNWaXNpYmxlIjp0cnVlLCJXaWR0aCI6MC4wLCJIZWlnaHQiOjEwLjAsIkJvcmRlclN0eWxlIjp7IiRpZCI6Ijg0MCIsIkxpbmVDb2xvciI6eyIkcmVmIjoiNzE5In0sIkxpbmVXZWlnaHQiOjQuMCwiTGluZVR5cGUiOjAsIlBhcmVudFN0eWxlIjpudWxsfSwiUGFyZW50U3R5bGUiOm51bGx9LCJUaXRsZVN0eWxlIjp7IiRpZCI6Ijg0MSIsIkZvbnRTZXR0aW5ncyI6eyIkaWQiOiI4NDIiLCJGb250U2l6ZSI6OSwiRm9udE5hbWUiOiJDYWxpYnJpIiwiSXNCb2xkIjp0cnVlLCJJc0l0YWxpYyI6ZmFsc2UsIklzVW5kZXJsaW5lZCI6ZmFsc2UsIlBhcmVudFN0eWxlIjpudWxsfSwiQXV0b1NpemUiOjAsIkZvcmVncm91bmQiOnsiJGlkIjoiODQzIiwiQ29sb3IiOnsiJGlkIjoiODQ0IiwiQSI6MjU1LCJSIjoyNTUsIkciOjI1NSwiQiI6MjU1fX0sIk1heFdpZHRoIjo3ODUuNDU0NTQ1NDU0NTQ1NSwiTWF4SGVpZ2h0IjoiSW5maW5pdHkiLCJTbWFydEZvcmVncm91bmRJc0FjdGl2ZSI6ZmFsc2UsIkhvcml6b250YWxBbGlnbm1lbnQiOjEsIlZlcnRpY2FsQWxpZ25tZW50IjowLCJTbWFydEZvcmVncm91bmQiOm51bGwsIkJhY2tncm91bmRGaWxsVHlwZSI6MCwiTWFyZ2luIjp7IiRyZWYiOiIxMjcifSwiUGFkZGluZyI6eyIkcmVmIjoiMTI4In0sIkJhY2tncm91bmQiOnsiJGlkIjoiODQ1IiwiQ29sb3IiOnsiJGlkIjoiODQ2IiwiQSI6MCwiUiI6MjU1LCJHIjoyNTUsIkIiOjI1NX19LCJJc1Zpc2libGUiOnRydWUsIldpZHRoIjowLjAsIkhlaWdodCI6MC4wLCJCb3JkZXJTdHlsZSI6eyIkaWQiOiI4NDciLCJMaW5lQ29sb3IiOm51bGwsIkxpbmVXZWlnaHQiOjAuMCwiTGluZVR5cGUiOjAsIlBhcmVudFN0eWxlIjpudWxsfSwiUGFyZW50U3R5bGUiOm51bGx9LCJEYXRlU3R5bGUiOnsiJGlkIjoiODQ4IiwiRm9udFNldHRpbmdzIjp7IiRpZCI6Ijg0OSIsIkZvbnRTaXplIjo4LCJGb250TmFtZSI6IkNhbGlicmkiLCJJc0JvbGQiOmZhbHNlLCJJc0l0YWxpYyI6ZmFsc2UsIklzVW5kZXJsaW5lZCI6ZmFsc2UsIlBhcmVudFN0eWxlIjpudWxsfSwiQXV0b1NpemUiOjAsIkZvcmVncm91bmQiOnsiJGlkIjoiODUwIiwiQ29sb3IiOnsiJGlkIjoiODUx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yZWYiOiIxMzQifSwiUGFkZGluZyI6eyIkcmVmIjoiMTM1In0sIkJhY2tncm91bmQiOnsiJGlkIjoiODUyIiwiQ29sb3IiOnsiJGlkIjoiODUzIiwiQSI6MCwiUiI6MjU1LCJHIjoyNTUsIkIiOjI1NX19LCJJc1Zpc2libGUiOnRydWUsIldpZHRoIjowLjAsIkhlaWdodCI6MC4wLCJCb3JkZXJTdHlsZSI6eyIkaWQiOiI4NTQiLCJMaW5lQ29sb3IiOm51bGwsIkxpbmVXZWlnaHQiOjAuMCwiTGluZVR5cGUiOjAsIlBhcmVudFN0eWxlIjpudWxsfSwiUGFyZW50U3R5bGUiOm51bGx9LCJEYXRlRm9ybWF0Ijp7IiRpZCI6Ijg1NSIsIkZvcm1hdFN0cmluZyI6Ik1NTSB5eXl5IiwiU2VwYXJhdG9yIjoiLyIsIlVzZUludGVybmF0aW9uYWxEYXRlRm9ybWF0Ijp0cnVlLCJEYXRlSXNWaXNpYmxlIjp0cnVlLCJUaW1lSXNWaXNpYmxlIjpmYWxzZSwiSG91ckRpZ2l0cyI6MSwiQW1QbURlc2lnbmF0b3IiOjIsIlRyaW0wME1pbnV0ZXMiOmZhbHNlLCJMYXN0S25vd25WaXNpYmlsaXR5U3RhdGUiOnsiJGlkIjoiODU2IiwiRGF0ZVBhcnRJc1Zpc2libGUiOmZhbHNlLCJUaW1lUGFydElzVmlzaWJsZSI6ZmFsc2V9fSwiV2Vla051bWJlcmluZyI6eyIkaWQiOiI4NTciLCJGb3JtYXQiOjAsIklzVmlzaWJsZSI6ZmFsc2UsIkxhc3RLbm93blZpc2liaWxpdHlTdGF0ZSI6ZmFsc2V9LCJJc1Zpc2libGUiOnRydWUsIlBhcmVudFN0eWxlIjpudWxsfSwiSW5kZXgiOjEzLCJTbWFydER1cmF0aW9uQWN0aXZhdGVkIjpmYWxzZSwiRGF0ZUZvcm1hdCI6eyIkcmVmIjoiODU1In0sIldlZWtOdW1iZXJpbmciOnsiJGlkIjoiODU4IiwiRm9ybWF0IjowLCJJc1Zpc2libGUiOmZhbHNlLCJMYXN0S25vd25WaXNpYmlsaXR5U3RhdGUiOmZhbHNlfSwiSWQiOiIzODRjNDVlZC05OTFjLTQ5ZjktYmZhZi03ZjcxMzBiMDc0MDUiLCJJbXBvcnRJZCI6IjI2OCIsIlRpdGxlIjoiT3BlcmF0aW9ucyIsIk5vdGUiOm51bGwsIkh5cGVybGluayI6eyIkaWQiOiI4NTkiLCJBZGRyZXNzIjoiIiwiU3ViQWRkcmVzcyI6IiJ9LCJJc0NoYW5nZWQiOmZhbHNlLCJJc05ldyI6ZmFsc2V9LHsiJGlkIjoiODYwIiwiR3JvdXBOYW1lIjoiY2ZhYjQ3ZDktMjk2OS00ZGE1LWEyNDktZDE0YjBlOTgzOGNkIiwiU3RhcnREYXRlIjoiMjAyNi0wNS0xOFQwODowMDowMCIsIkVuZERhdGUiOiIyMDI2LTA1LTI5VDE3OjAwOjAwIiwiUGVyY2VudGFnZUNvbXBsZXRlIjowLjAsIlN0eWxlIjp7IiRpZCI6Ijg2MSIsIlNoYXBlIjoxLCJTaGFwZVRoaWNrbmVzcyI6MCwiRHVyYXRpb25Gb3JtYXQiOjE0LCJJbmNsdWRlTm9uV29ya2luZ0RheXNJbkR1cmF0aW9uIjpmYWxzZSwiUGVyY2VudGFnZUNvbXBsZXRlU3R5bGUiOnsiJGlkIjoiODYyIiwiRm9udFNldHRpbmdzIjp7IiRpZCI6Ijg2MyIsIkZvbnRTaXplIjoxMCwiRm9udE5hbWUiOiJDYWxpYnJpIiwiSXNCb2xkIjpmYWxzZSwiSXNJdGFsaWMiOmZhbHNlLCJJc1VuZGVybGluZWQiOmZhbHNlLCJQYXJlbnRTdHlsZSI6bnVsbH0sIkF1dG9TaXplIjowLCJGb3JlZ3JvdW5kIjp7IiRpZCI6Ijg2NCIsIkNvbG9yIjp7IiRpZCI6Ijg2NSIsIkEiOjI1NSwiUiI6MjM4LCJHIjoyMzYsIkIiOjIyNX19LCJNYXhXaWR0aCI6MjAwLjAsIk1heEhlaWdodCI6IkluZmluaXR5IiwiU21hcnRGb3JlZ3JvdW5kSXNBY3RpdmUiOmZhbHNlLCJIb3Jpem9udGFsQWxpZ25tZW50IjowLCJWZXJ0aWNhbEFsaWdubWVudCI6MCwiU21hcnRGb3JlZ3JvdW5kIjpudWxsLCJCYWNrZ3JvdW5kRmlsbFR5cGUiOjAsIk1hcmdpbiI6eyIkcmVmIjoiOTkifSwiUGFkZGluZyI6eyIkcmVmIjoiMTAwIn0sIkJhY2tncm91bmQiOnsiJGlkIjoiODY2IiwiQ29sb3IiOnsiJHJlZiI6IjcwNCJ9fSwiSXNWaXNpYmxlIjp0cnVlLCJXaWR0aCI6MC4wLCJIZWlnaHQiOjAuMCwiQm9yZGVyU3R5bGUiOnsiJGlkIjoiODY3IiwiTGluZUNvbG9yIjpudWxsLCJMaW5lV2VpZ2h0IjowLjAsIkxpbmVUeXBlIjowLCJQYXJlbnRTdHlsZSI6bnVsbH0sIlBhcmVudFN0eWxlIjpudWxsfSwiRHVyYXRpb25TdHlsZSI6eyIkaWQiOiI4NjgiLCJGb250U2V0dGluZ3MiOnsiJGlkIjoiODY5IiwiRm9udFNpemUiOjgsIkZvbnROYW1lIjoiQ2FsaWJyaSIsIklzQm9sZCI6ZmFsc2UsIklzSXRhbGljIjpmYWxzZSwiSXNVbmRlcmxpbmVkIjpmYWxzZSwiUGFyZW50U3R5bGUiOm51bGx9LCJBdXRvU2l6ZSI6MCwiRm9yZWdyb3VuZCI6eyIkaWQiOiI4NzAiLCJDb2xvciI6eyIkaWQiOiI4Nz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pZCI6Ijg3MiIsIkNvbG9yIjp7IiRpZCI6Ijg3MyIsIkEiOjAsIlIiOjI1NSwiRyI6MjU1LCJCIjoyNTV9fSwiSXNWaXNpYmxlIjp0cnVlLCJXaWR0aCI6MC4wLCJIZWlnaHQiOjAuMCwiQm9yZGVyU3R5bGUiOnsiJGlkIjoiODc0IiwiTGluZUNvbG9yIjpudWxsLCJMaW5lV2VpZ2h0IjowLjAsIkxpbmVUeXBlIjowLCJQYXJlbnRTdHlsZSI6bnVsbH0sIlBhcmVudFN0eWxlIjpudWxsfSwiSG9yaXpvbnRhbENvbm5lY3RvclN0eWxlIjp7IiRpZCI6Ijg3NSIsIkxpbmVDb2xvciI6eyIkcmVmIjoiMTEwIn0sIkxpbmVXZWlnaHQiOjEuMCwiTGluZVR5cGUiOjAsIlBhcmVudFN0eWxlIjpudWxsfSwiVmVydGljYWxDb25uZWN0b3JTdHlsZSI6eyIkaWQiOiI4NzYiLCJMaW5lQ29sb3IiOnsiJHJlZiI6IjExMyJ9LCJMaW5lV2VpZ2h0IjowLjAsIkxpbmVUeXBlIjowLCJQYXJlbnRTdHlsZSI6bnVsbH0sIk1hcmdpbiI6bnVsbCwiU3RhcnREYXRlUG9zaXRpb24iOjYsIkVuZERhdGVQb3NpdGlvbiI6NiwiRGF0ZUlzVmlzaWJsZSI6ZmFsc2UsIlRpdGxlUG9zaXRpb24iOjEsIkR1cmF0aW9uUG9zaXRpb24iOjAsIlBlcmNlbnRhZ2VDb21wbGV0ZWRQb3NpdGlvbiI6NiwiU3BhY2luZyI6MTAsIklzQmVsb3dUaW1lYmFuZCI6ZmFsc2UsIlBlcmNlbnRhZ2VDb21wbGV0ZVNoYXBlT3BhY2l0eSI6MzUsIlNoYXBlU3R5bGUiOnsiJGlkIjoiODc3IiwiTWFyZ2luIjp7IiRyZWYiOiIxMTYifSwiUGFkZGluZyI6eyIkcmVmIjoiMTE3In0sIkJhY2tncm91bmQiOnsiJGlkIjoiODc4IiwiQ29sb3IiOnsiJGlkIjoiODc5IiwiQSI6MjU1LCJSIjo0NywiRyI6NTQsIkIiOjE1M319LCJJc1Zpc2libGUiOnRydWUsIldpZHRoIjowLjAsIkhlaWdodCI6MTAuMCwiQm9yZGVyU3R5bGUiOnsiJGlkIjoiODgwIiwiTGluZUNvbG9yIjp7IiRpZCI6Ijg4MSIsIiR0eXBlIjoiTkxSRS5Db21tb24uRG9tLlNvbGlkQ29sb3JCcnVzaCwgTkxSRS5Db21tb24iLCJDb2xvciI6eyIkaWQiOiI4ODIiLCJBIjoyNTUsIlIiOjI1NSwiRyI6MCwiQiI6MH19LCJMaW5lV2VpZ2h0IjowLjAsIkxpbmVUeXBlIjowLCJQYXJlbnRTdHlsZSI6bnVsbH0sIlBhcmVudFN0eWxlIjpudWxsfSwiVGl0bGVTdHlsZSI6eyIkaWQiOiI4ODMiLCJGb250U2V0dGluZ3MiOnsiJGlkIjoiODg0IiwiRm9udFNpemUiOjksIkZvbnROYW1lIjoiQ2FsaWJyaSIsIklzQm9sZCI6dHJ1ZSwiSXNJdGFsaWMiOmZhbHNlLCJJc1VuZGVybGluZWQiOmZhbHNlLCJQYXJlbnRTdHlsZSI6bnVsbH0sIkF1dG9TaXplIjowLCJGb3JlZ3JvdW5kIjp7IiRpZCI6Ijg4NSIsIkNvbG9yIjp7IiRpZCI6Ijg4NiIsIkEiOjI1NSwiUiI6MCwiRyI6MCwiQiI6MH19LCJNYXhXaWR0aCI6Nzg1LjQ1NDU0NTQ1NDU0NTUsIk1heEhlaWdodCI6IkluZmluaXR5IiwiU21hcnRGb3JlZ3JvdW5kSXNBY3RpdmUiOmZhbHNlLCJIb3Jpem9udGFsQWxpZ25tZW50IjowLCJWZXJ0aWNhbEFsaWdubWVudCI6MCwiU21hcnRGb3JlZ3JvdW5kIjpudWxsLCJCYWNrZ3JvdW5kRmlsbFR5cGUiOjAsIk1hcmdpbiI6eyIkcmVmIjoiMTI3In0sIlBhZGRpbmciOnsiJHJlZiI6IjEyOCJ9LCJCYWNrZ3JvdW5kIjp7IiRpZCI6Ijg4NyIsIkNvbG9yIjp7IiRpZCI6Ijg4OCIsIkEiOjAsIlIiOjI1NSwiRyI6MjU1LCJCIjoyNTV9fSwiSXNWaXNpYmxlIjp0cnVlLCJXaWR0aCI6MC4wLCJIZWlnaHQiOjAuMCwiQm9yZGVyU3R5bGUiOnsiJGlkIjoiODg5IiwiTGluZUNvbG9yIjpudWxsLCJMaW5lV2VpZ2h0IjowLjAsIkxpbmVUeXBlIjowLCJQYXJlbnRTdHlsZSI6bnVsbH0sIlBhcmVudFN0eWxlIjpudWxsfSwiRGF0ZVN0eWxlIjp7IiRpZCI6Ijg5MCIsIkZvbnRTZXR0aW5ncyI6eyIkaWQiOiI4OTEiLCJGb250U2l6ZSI6OCwiRm9udE5hbWUiOiJDYWxpYnJpIiwiSXNCb2xkIjpmYWxzZSwiSXNJdGFsaWMiOmZhbHNlLCJJc1VuZGVybGluZWQiOmZhbHNlLCJQYXJlbnRTdHlsZSI6bnVsbH0sIkF1dG9TaXplIjowLCJGb3JlZ3JvdW5kIjp7IiRpZCI6Ijg5MiIsIkNvbG9yIjp7IiRpZCI6Ijg5My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EzNCJ9LCJQYWRkaW5nIjp7IiRyZWYiOiIxMzUifSwiQmFja2dyb3VuZCI6eyIkaWQiOiI4OTQiLCJDb2xvciI6eyIkaWQiOiI4OTUiLCJBIjowLCJSIjoyNTUsIkciOjI1NSwiQiI6MjU1fX0sIklzVmlzaWJsZSI6dHJ1ZSwiV2lkdGgiOjAuMCwiSGVpZ2h0IjowLjAsIkJvcmRlclN0eWxlIjp7IiRpZCI6Ijg5NiIsIkxpbmVDb2xvciI6bnVsbCwiTGluZVdlaWdodCI6MC4wLCJMaW5lVHlwZSI6MCwiUGFyZW50U3R5bGUiOm51bGx9LCJQYXJlbnRTdHlsZSI6bnVsbH0sIkRhdGVGb3JtYXQiOnsiJHJlZiI6IjgxNSJ9LCJXZWVrTnVtYmVyaW5nIjp7IiRpZCI6Ijg5NyIsIkZvcm1hdCI6MCwiSXNWaXNpYmxlIjpmYWxzZSwiTGFzdEtub3duVmlzaWJpbGl0eVN0YXRlIjpmYWxzZX0sIklzVmlzaWJsZSI6dHJ1ZSwiUGFyZW50U3R5bGUiOm51bGx9LCJJbmRleCI6MTQsIlNtYXJ0RHVyYXRpb25BY3RpdmF0ZWQiOmZhbHNlLCJEYXRlRm9ybWF0Ijp7IiRyZWYiOiI4MTUifSwiV2Vla051bWJlcmluZyI6eyIkaWQiOiI4OTgiLCJGb3JtYXQiOjAsIklzVmlzaWJsZSI6ZmFsc2UsIkxhc3RLbm93blZpc2liaWxpdHlTdGF0ZSI6ZmFsc2V9LCJJZCI6ImI3YjZkMzQ3LTFmMDMtNDA1Zi1iOGY2LWEzMGY0Yjg1MTMzOCIsIkltcG9ydElkIjoiMjg4IiwiVGl0bGUiOiJEZW1vYmlsaXNhdGlvbiIsIk5vdGUiOm51bGwsIkh5cGVybGluayI6eyIkaWQiOiI4OTkiLCJBZGRyZXNzIjoiIiwiU3ViQWRkcmVzcyI6IiJ9LCJJc0NoYW5nZWQiOmZhbHNlLCJJc05ldyI6ZmFsc2V9LHsiJGlkIjoiOTAwIiwiR3JvdXBOYW1lIjpudWxsLCJTdGFydERhdGUiOiIyMDIyLTAxLTMxVDA4OjAwOjAwWiIsIkVuZERhdGUiOiIyMDI2LTA1LTI5VDE3OjAwOjAwWiIsIlBlcmNlbnRhZ2VDb21wbGV0ZSI6MC4wLCJTdHlsZSI6eyIkaWQiOiI5MDEiLCJTaGFwZSI6MSwiU2hhcGVUaGlja25lc3MiOjAsIkR1cmF0aW9uRm9ybWF0IjoxNCwiSW5jbHVkZU5vbldvcmtpbmdEYXlzSW5EdXJhdGlvbiI6ZmFsc2UsIlBlcmNlbnRhZ2VDb21wbGV0ZVN0eWxlIjp7IiRpZCI6IjkwMiIsIkZvbnRTZXR0aW5ncyI6eyIkaWQiOiI5MDMiLCJGb250U2l6ZSI6MTAsIkZvbnROYW1lIjoiQ2FsaWJyaSIsIklzQm9sZCI6ZmFsc2UsIklzSXRhbGljIjpmYWxzZSwiSXNVbmRlcmxpbmVkIjpmYWxzZSwiUGFyZW50U3R5bGUiOm51bGx9LCJBdXRvU2l6ZSI6MCwiRm9yZWdyb3VuZCI6eyIkaWQiOiI5MDQiLCJDb2xvciI6eyIkaWQiOiI5MDU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kwNiIsIlRvcCI6MC4wLCJMZWZ0IjowLjAsIlJpZ2h0IjowLjAsIkJvdHRvbSI6MC4wfSwiUGFkZGluZyI6eyIkaWQiOiI5MDciLCJUb3AiOjAuMCwiTGVmdCI6MC4wLCJSaWdodCI6MC4wLCJCb3R0b20iOjAuMH0sIkJhY2tncm91bmQiOnsiJHJlZiI6IjEwMSJ9LCJJc1Zpc2libGUiOnRydWUsIldpZHRoIjowLjAsIkhlaWdodCI6MC4wLCJCb3JkZXJTdHlsZSI6eyIkaWQiOiI5MDgiLCJMaW5lQ29sb3IiOm51bGwsIkxpbmVXZWlnaHQiOjAuMCwiTGluZVR5cGUiOjAsIlBhcmVudFN0eWxlIjpudWxsfSwiUGFyZW50U3R5bGUiOm51bGx9LCJEdXJhdGlvblN0eWxlIjp7IiRpZCI6IjkwOSIsIkZvbnRTZXR0aW5ncyI6eyIkaWQiOiI5MTAiLCJGb250U2l6ZSI6OCwiRm9udE5hbWUiOiJDYWxpYnJpIiwiSXNCb2xkIjpmYWxzZSwiSXNJdGFsaWMiOmZhbHNlLCJJc1VuZGVybGluZWQiOmZhbHNlLCJQYXJlbnRTdHlsZSI6bnVsbH0sIkF1dG9TaXplIjowLCJGb3JlZ3JvdW5kIjp7IiRpZCI6IjkxMSIsIkNvbG9yIjp7IiRpZCI6Ijkx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xMyIsIlRvcCI6MC4wLCJMZWZ0IjowLjAsIlJpZ2h0IjowLjAsIkJvdHRvbSI6MC4wfSwiUGFkZGluZyI6eyIkaWQiOiI5MTQiLCJUb3AiOjAuMCwiTGVmdCI6MC4wLCJSaWdodCI6MC4wLCJCb3R0b20iOjAuMH0sIkJhY2tncm91bmQiOnsiJHJlZiI6IjEwOCJ9LCJJc1Zpc2libGUiOmZhbHNlLCJXaWR0aCI6MC4wLCJIZWlnaHQiOjAuMCwiQm9yZGVyU3R5bGUiOnsiJGlkIjoiOTE1IiwiTGluZUNvbG9yIjpudWxsLCJMaW5lV2VpZ2h0IjowLjAsIkxpbmVUeXBlIjowLCJQYXJlbnRTdHlsZSI6bnVsbH0sIlBhcmVudFN0eWxlIjpudWxsfSwiSG9yaXpvbnRhbENvbm5lY3RvclN0eWxlIjp7IiRpZCI6IjkxNiIsIkxpbmVDb2xvciI6eyIkcmVmIjoiMTEwIn0sIkxpbmVXZWlnaHQiOjEuMCwiTGluZVR5cGUiOjAsIlBhcmVudFN0eWxlIjpudWxsfSwiVmVydGljYWxDb25uZWN0b3JTdHlsZSI6eyIkaWQiOiI5MTciLCJMaW5lQ29sb3IiOnsiJGlkIjoiOTE4IiwiJHR5cGUiOiJOTFJFLkNvbW1vbi5Eb20uU29saWRDb2xvckJydXNoLCBOTFJFLkNvbW1vbiIsIkNvbG9yIjp7IiRpZCI6IjkxOSIsIkEiOjI1NSwiUiI6MjA0LCJHIjoyMDQsIkIiOjIwNH19LCJMaW5lV2VpZ2h0IjoxLjI1LCJMaW5lVHlwZSI6MCwiUGFyZW50U3R5bGUiOm51bGx9LCJNYXJnaW4iOm51bGwsIlN0YXJ0RGF0ZVBvc2l0aW9uIjozLCJFbmREYXRlUG9zaXRpb24iOjQsIkRhdGVJc1Zpc2libGUiOnRydWUsIlRpdGxlUG9zaXRpb24iOjIsIkR1cmF0aW9uUG9zaXRpb24iOjYsIlBlcmNlbnRhZ2VDb21wbGV0ZWRQb3NpdGlvbiI6NiwiU3BhY2luZyI6MTAsIklzQmVsb3dUaW1lYmFuZCI6ZmFsc2UsIlBlcmNlbnRhZ2VDb21wbGV0ZVNoYXBlT3BhY2l0eSI6MzUsIlNoYXBlU3R5bGUiOnsiJGlkIjoiOTIwIiwiTWFyZ2luIjp7IiRpZCI6IjkyMSIsIlRvcCI6MC4wLCJMZWZ0Ijo0LjAsIlJpZ2h0Ijo0LjAsIkJvdHRvbSI6MC4wfSwiUGFkZGluZyI6eyIkaWQiOiI5MjIiLCJUb3AiOjAuMCwiTGVmdCI6MC4wLCJSaWdodCI6MC4wLCJCb3R0b20iOjAuMH0sIkJhY2tncm91bmQiOnsiJGlkIjoiOTIzIiwiQ29sb3IiOnsiJGlkIjoiOTI0IiwiQSI6MjU1LCJSIjo0NywiRyI6NTQsIkIiOjE1M319LCJJc1Zpc2libGUiOnRydWUsIldpZHRoIjo2NTEuMCwiSGVpZ2h0IjoxMC4wLCJCb3JkZXJTdHlsZSI6eyIkaWQiOiI5MjUiLCJMaW5lQ29sb3IiOnsiJGlkIjoiOTI2IiwiJHR5cGUiOiJOTFJFLkNvbW1vbi5Eb20uU29saWRDb2xvckJydXNoLCBOTFJFLkNvbW1vbiIsIkNvbG9yIjp7IiRpZCI6IjkyNyIsIkEiOjI1NSwiUiI6MTcsIkciOjMyLCJCIjo5MX19LCJMaW5lV2VpZ2h0IjowLjAsIkxpbmVUeXBlIjowLCJQYXJlbnRTdHlsZSI6bnVsbH0sIlBhcmVudFN0eWxlIjpudWxsfSwiVGl0bGVTdHlsZSI6eyIkaWQiOiI5MjgiLCJGb250U2V0dGluZ3MiOnsiJGlkIjoiOTI5IiwiRm9udFNpemUiOjksIkZvbnROYW1lIjoiQ2FsaWJyaSIsIklzQm9sZCI6dHJ1ZSwiSXNJdGFsaWMiOmZhbHNlLCJJc1VuZGVybGluZWQiOmZhbHNlLCJQYXJlbnRTdHlsZSI6bnVsbH0sIkF1dG9TaXplIjoyLCJGb3JlZ3JvdW5kIjp7IiRpZCI6IjkzMCIsIkNvbG9yIjp7IiRpZCI6IjkzMSIsIkEiOjI1NSwiUiI6MjU1LCJHIjoyNTUsIkIiOjI1NX19LCJNYXhXaWR0aCI6MTkzLjA5MDkwOTA5MDkwOTA5LCJNYXhIZWlnaHQiOiJJbmZpbml0eSIsIlNtYXJ0Rm9yZWdyb3VuZElzQWN0aXZlIjpmYWxzZSwiSG9yaXpvbnRhbEFsaWdubWVudCI6MSwiVmVydGljYWxBbGlnbm1lbnQiOjAsIlNtYXJ0Rm9yZWdyb3VuZCI6bnVsbCwiQmFja2dyb3VuZEZpbGxUeXBlIjowLCJNYXJnaW4iOnsiJGlkIjoiOTMyIiwiVG9wIjowLjAsIkxlZnQiOjAuMCwiUmlnaHQiOjAuMCwiQm90dG9tIjowLjB9LCJQYWRkaW5nIjp7IiRpZCI6IjkzMyIsIlRvcCI6MC4wLCJMZWZ0IjowLjAsIlJpZ2h0IjowLjAsIkJvdHRvbSI6MC4wfSwiQmFja2dyb3VuZCI6eyIkaWQiOiI5MzQiLCJDb2xvciI6eyIkaWQiOiI5MzUiLCJBIjowLCJSIjoyNTUsIkciOjI1NSwiQiI6MjU1fX0sIklzVmlzaWJsZSI6dHJ1ZSwiV2lkdGgiOjAuMCwiSGVpZ2h0IjowLjAsIkJvcmRlclN0eWxlIjp7IiRpZCI6IjkzNiIsIkxpbmVDb2xvciI6bnVsbCwiTGluZVdlaWdodCI6MC4wLCJMaW5lVHlwZSI6MCwiUGFyZW50U3R5bGUiOm51bGx9LCJQYXJlbnRTdHlsZSI6bnVsbH0sIkRhdGVTdHlsZSI6eyIkaWQiOiI5MzciLCJGb250U2V0dGluZ3MiOnsiJGlkIjoiOTM4IiwiRm9udFNpemUiOjgsIkZvbnROYW1lIjoiQ2FsaWJyaSIsIklzQm9sZCI6ZmFsc2UsIklzSXRhbGljIjpmYWxzZSwiSXNVbmRlcmxpbmVkIjpmYWxzZSwiUGFyZW50U3R5bGUiOm51bGx9LCJBdXRvU2l6ZSI6MiwiRm9yZWdyb3VuZCI6eyIkaWQiOiI5MzkiLCJDb2xvciI6eyIkaWQiOiI5NDAiLCJBIjoyNTUsIlIiOjY4LCJHIjo4NCwiQiI6MTA2fX0sIk1heFdpZHRoIjozNi4wLCJNYXhIZWlnaHQiOiJJbmZpbml0eSIsIlNtYXJ0Rm9yZWdyb3VuZElzQWN0aXZlIjpmYWxzZSwiSG9yaXpvbnRhbEFsaWdubWVudCI6MSwiVmVydGljYWxBbGlnbm1lbnQiOjAsIlNtYXJ0Rm9yZWdyb3VuZCI6bnVsbCwiQmFja2dyb3VuZEZpbGxUeXBlIjowLCJNYXJnaW4iOnsiJGlkIjoiOTQxIiwiVG9wIjowLjAsIkxlZnQiOjAuMCwiUmlnaHQiOjAuMCwiQm90dG9tIjowLjB9LCJQYWRkaW5nIjp7IiRpZCI6Ijk0MiIsIlRvcCI6MC4wLCJMZWZ0IjowLjAsIlJpZ2h0IjowLjAsIkJvdHRvbSI6MC4wfSwiQmFja2dyb3VuZCI6eyIkaWQiOiI5NDMiLCJDb2xvciI6eyIkaWQiOiI5NDQiLCJBIjowLCJSIjoyNTUsIkciOjI1NSwiQiI6MjU1fX0sIklzVmlzaWJsZSI6dHJ1ZSwiV2lkdGgiOjAuMCwiSGVpZ2h0IjowLjAsIkJvcmRlclN0eWxlIjp7IiRpZCI6Ijk0NSIsIkxpbmVDb2xvciI6bnVsbCwiTGluZVdlaWdodCI6MC4wLCJMaW5lVHlwZSI6MCwiUGFyZW50U3R5bGUiOm51bGx9LCJQYXJlbnRTdHlsZSI6bnVsbH0sIkRhdGVGb3JtYXQiOnsiJGlkIjoiOTQ2IiwiRm9ybWF0U3RyaW5nIjoiTU1NIGQiLCJTZXBhcmF0b3IiOiIvIiwiVXNlSW50ZXJuYXRpb25hbERhdGVGb3JtYXQiOnRydWUsIkRhdGVJc1Zpc2libGUiOnRydWUsIlRpbWVJc1Zpc2libGUiOmZhbHNlLCJIb3VyRGlnaXRzIjoxLCJBbVBtRGVzaWduYXRvciI6MiwiVHJpbTAwTWludXRlcyI6ZmFsc2UsIkxhc3RLbm93blZpc2liaWxpdHlTdGF0ZSI6eyIkaWQiOiI5NDciLCJEYXRlUGFydElzVmlzaWJsZSI6ZmFsc2UsIlRpbWVQYXJ0SXNWaXNpYmxlIjpmYWxzZX19LCJXZWVrTnVtYmVyaW5nIjp7IiRpZCI6Ijk0OCIsIkZvcm1hdCI6MCwiSXNWaXNpYmxlIjpmYWxzZSwiTGFzdEtub3duVmlzaWJpbGl0eVN0YXRlIjpmYWxzZX0sIklzVmlzaWJsZSI6ZmFsc2UsIlBhcmVudFN0eWxlIjpudWxsfSwiSW5kZXgiOjE4LCJTbWFydER1cmF0aW9uQWN0aXZhdGVkIjpmYWxzZSwiRGF0ZUZvcm1hdCI6eyIkcmVmIjoiOTQ2In0sIldlZWtOdW1iZXJpbmciOnsiJGlkIjoiOTQ5IiwiRm9ybWF0IjowLCJJc1Zpc2libGUiOmZhbHNlLCJMYXN0S25vd25WaXNpYmlsaXR5U3RhdGUiOmZhbHNlfSwiSWQiOiJjZDE2MDljNi1mNDdlLTRkNDgtOWUzNC01Y2FiNzdjMzdjOWUiLCJJbXBvcnRJZCI6IjEyMyIsIlRpdGxlIjoiU2NhbGUgcHJvdG90eXBlIGZvciBvZmZzaG9yZSBhcHBsaWNhdGlvbnMuLi4iLCJOb3RlIjpudWxsLCJIeXBlcmxpbmsiOnsiJGlkIjoiOTUwIiwiQWRkcmVzcyI6bnVsbCwiU3ViQWRkcmVzcyI6bnVsbH0sIklzQ2hhbmdlZCI6ZmFsc2UsIklzTmV3IjpmYWxzZX0seyIkaWQiOiI5NTEiLCJHcm91cE5hbWUiOm51bGwsIlN0YXJ0RGF0ZSI6IjIwMjYtMDMtMDJUMDg6MDA6MDAiLCJFbmREYXRlIjoiMjAyNi0wNS0yOVQxNzowMDowMCIsIlBlcmNlbnRhZ2VDb21wbGV0ZSI6MC4wLCJTdHlsZSI6eyIkaWQiOiI5NTIiLCJTaGFwZSI6MSwiU2hhcGVUaGlja25lc3MiOjAsIkR1cmF0aW9uRm9ybWF0IjoxNCwiSW5jbHVkZU5vbldvcmtpbmdEYXlzSW5EdXJhdGlvbiI6ZmFsc2UsIlBlcmNlbnRhZ2VDb21wbGV0ZVN0eWxlIjp7IiRpZCI6Ijk1MyIsIkZvbnRTZXR0aW5ncyI6eyIkaWQiOiI5NTQiLCJGb250U2l6ZSI6MTAsIkZvbnROYW1lIjoiQ2FsaWJyaSIsIklzQm9sZCI6ZmFsc2UsIklzSXRhbGljIjpmYWxzZSwiSXNVbmRlcmxpbmVkIjpmYWxzZSwiUGFyZW50U3R5bGUiOm51bGx9LCJBdXRvU2l6ZSI6MCwiRm9yZWdyb3VuZCI6eyIkaWQiOiI5NTUiLCJDb2xvciI6eyIkaWQiOiI5NTYiLCJBIjoyNTUsIlIiOjIzOCwiRyI6MjM2LCJCIjoyMjV9fSwiTWF4V2lkdGgiOjIwMC4wLCJNYXhIZWlnaHQiOiJJbmZpbml0eSIsIlNtYXJ0Rm9yZWdyb3VuZElzQWN0aXZlIjpmYWxzZSwiSG9yaXpvbnRhbEFsaWdubWVudCI6MCwiVmVydGljYWxBbGlnbm1lbnQiOjAsIlNtYXJ0Rm9yZWdyb3VuZCI6bnVsbCwiQmFja2dyb3VuZEZpbGxUeXBlIjowLCJNYXJnaW4iOnsiJHJlZiI6Ijk5In0sIlBhZGRpbmciOnsiJHJlZiI6IjEwMCJ9LCJCYWNrZ3JvdW5kIjp7IiRpZCI6Ijk1NyIsIkNvbG9yIjp7IiRyZWYiOiI3MDQifX0sIklzVmlzaWJsZSI6dHJ1ZSwiV2lkdGgiOjAuMCwiSGVpZ2h0IjowLjAsIkJvcmRlclN0eWxlIjp7IiRpZCI6Ijk1OCIsIkxpbmVDb2xvciI6bnVsbCwiTGluZVdlaWdodCI6MC4wLCJMaW5lVHlwZSI6MCwiUGFyZW50U3R5bGUiOm51bGx9LCJQYXJlbnRTdHlsZSI6bnVsbH0sIkR1cmF0aW9uU3R5bGUiOnsiJGlkIjoiOTU5IiwiRm9udFNldHRpbmdzIjp7IiRpZCI6Ijk2MCIsIkZvbnRTaXplIjo4LCJGb250TmFtZSI6IkNhbGlicmkiLCJJc0JvbGQiOmZhbHNlLCJJc0l0YWxpYyI6ZmFsc2UsIklzVW5kZXJsaW5lZCI6ZmFsc2UsIlBhcmVudFN0eWxlIjpudWxsfSwiQXV0b1NpemUiOjAsIkZvcmVncm91bmQiOnsiJHJlZiI6IjEwNCJ9LCJNYXhXaWR0aCI6MjAwLjAsIk1heEhlaWdodCI6IkluZmluaXR5IiwiU21hcnRGb3JlZ3JvdW5kSXNBY3RpdmUiOmZhbHNlLCJIb3Jpem9udGFsQWxpZ25tZW50IjowLCJWZXJ0aWNhbEFsaWdubWVudCI6MCwiU21hcnRGb3JlZ3JvdW5kIjpudWxsLCJCYWNrZ3JvdW5kRmlsbFR5cGUiOjAsIk1hcmdpbiI6eyIkcmVmIjoiMTA2In0sIlBhZGRpbmciOnsiJHJlZiI6IjEwNyJ9LCJCYWNrZ3JvdW5kIjp7IiRyZWYiOiIxMDgifSwiSXNWaXNpYmxlIjp0cnVlLCJXaWR0aCI6MC4wLCJIZWlnaHQiOjAuMCwiQm9yZGVyU3R5bGUiOnsiJGlkIjoiOTYxIiwiTGluZUNvbG9yIjpudWxsLCJMaW5lV2VpZ2h0IjowLjAsIkxpbmVUeXBlIjowLCJQYXJlbnRTdHlsZSI6bnVsbH0sIlBhcmVudFN0eWxlIjpudWxsfSwiSG9yaXpvbnRhbENvbm5lY3RvclN0eWxlIjp7IiRpZCI6Ijk2MiIsIkxpbmVDb2xvciI6eyIkcmVmIjoiMTEwIn0sIkxpbmVXZWlnaHQiOjEuMCwiTGluZVR5cGUiOjAsIlBhcmVudFN0eWxlIjpudWxsfSwiVmVydGljYWxDb25uZWN0b3JTdHlsZSI6eyIkaWQiOiI5NjMiLCJMaW5lQ29sb3IiOnsiJHJlZiI6IjExMyJ9LCJMaW5lV2VpZ2h0IjoxLjAsIkxpbmVUeXBlIjowLCJQYXJlbnRTdHlsZSI6bnVsbH0sIk1hcmdpbiI6bnVsbCwiU3RhcnREYXRlUG9zaXRpb24iOjMsIkVuZERhdGVQb3NpdGlvbiI6NCwiRGF0ZUlzVmlzaWJsZSI6dHJ1ZSwiVGl0bGVQb3NpdGlvbiI6MCwiRHVyYXRpb25Qb3NpdGlvbiI6NiwiUGVyY2VudGFnZUNvbXBsZXRlZFBvc2l0aW9uIjo2LCJTcGFjaW5nIjoxMCwiSXNCZWxvd1RpbWViYW5kIjpmYWxzZSwiUGVyY2VudGFnZUNvbXBsZXRlU2hhcGVPcGFjaXR5IjozNSwiU2hhcGVTdHlsZSI6eyIkaWQiOiI5NjQiLCJNYXJnaW4iOnsiJHJlZiI6IjExNiJ9LCJQYWRkaW5nIjp7IiRyZWYiOiIxMTcifSwiQmFja2dyb3VuZCI6eyIkaWQiOiI5NjUiLCJDb2xvciI6eyIkaWQiOiI5NjYiLCJBIjoyNTUsIlIiOjQ3LCJHIjo1NCwiQiI6MTUzfX0sIklzVmlzaWJsZSI6dHJ1ZSwiV2lkdGgiOjAuMCwiSGVpZ2h0IjoxMC4wLCJCb3JkZXJTdHlsZSI6eyIkaWQiOiI5NjciLCJMaW5lQ29sb3IiOnsiJGlkIjoiOTY4IiwiJHR5cGUiOiJOTFJFLkNvbW1vbi5Eb20uU29saWRDb2xvckJydXNoLCBOTFJFLkNvbW1vbiIsIkNvbG9yIjp7IiRpZCI6Ijk2OSIsIkEiOjI1NSwiUiI6MjU1LCJHIjowLCJCIjowfX0sIkxpbmVXZWlnaHQiOjAuMCwiTGluZVR5cGUiOjAsIlBhcmVudFN0eWxlIjpudWxsfSwiUGFyZW50U3R5bGUiOm51bGx9LCJUaXRsZVN0eWxlIjp7IiRpZCI6Ijk3MCIsIkZvbnRTZXR0aW5ncyI6eyIkaWQiOiI5NzEiLCJGb250U2l6ZSI6OSwiRm9udE5hbWUiOiJDYWxpYnJpIiwiSXNCb2xkIjp0cnVlLCJJc0l0YWxpYyI6ZmFsc2UsIklzVW5kZXJsaW5lZCI6ZmFsc2UsIlBhcmVudFN0eWxlIjpudWxsfSwiQXV0b1NpemUiOjAsIkZvcmVncm91bmQiOnsiJGlkIjoiOTcyIiwiQ29sb3IiOnsiJGlkIjoiOTczIiwiQSI6MjU1LCJSIjowLCJHIjowLCJCIjowfX0sIk1heFdpZHRoIjo3ODUuNDU0NTQ1NDU0NTQ1NSwiTWF4SGVpZ2h0IjoiSW5maW5pdHkiLCJTbWFydEZvcmVncm91bmRJc0FjdGl2ZSI6ZmFsc2UsIkhvcml6b250YWxBbGlnbm1lbnQiOjAsIlZlcnRpY2FsQWxpZ25tZW50IjowLCJTbWFydEZvcmVncm91bmQiOm51bGwsIkJhY2tncm91bmRGaWxsVHlwZSI6MCwiTWFyZ2luIjp7IiRyZWYiOiIxMjcifSwiUGFkZGluZyI6eyIkcmVmIjoiMTI4In0sIkJhY2tncm91bmQiOnsiJGlkIjoiOTc0IiwiQ29sb3IiOnsiJGlkIjoiOTc1IiwiQSI6MCwiUiI6MjU1LCJHIjoyNTUsIkIiOjI1NX19LCJJc1Zpc2libGUiOnRydWUsIldpZHRoIjowLjAsIkhlaWdodCI6MC4wLCJCb3JkZXJTdHlsZSI6eyIkaWQiOiI5NzYiLCJMaW5lQ29sb3IiOm51bGwsIkxpbmVXZWlnaHQiOjAuMCwiTGluZVR5cGUiOjAsIlBhcmVudFN0eWxlIjpudWxsfSwiUGFyZW50U3R5bGUiOm51bGx9LCJEYXRlU3R5bGUiOnsiJGlkIjoiOTc3IiwiRm9udFNldHRpbmdzIjp7IiRpZCI6Ijk3OCIsIkZvbnRTaXplIjo4LCJGb250TmFtZSI6IkNhbGlicmkiLCJJc0JvbGQiOmZhbHNlLCJJc0l0YWxpYyI6ZmFsc2UsIklzVW5kZXJsaW5lZCI6ZmFsc2UsIlBhcmVudFN0eWxlIjpudWxsfSwiQXV0b1NpemUiOjAsIkZvcmVncm91bmQiOnsiJGlkIjoiOTc5IiwiQ29sb3IiOnsiJGlkIjoiOTg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MTM0In0sIlBhZGRpbmciOnsiJHJlZiI6IjEzNSJ9LCJCYWNrZ3JvdW5kIjp7IiRpZCI6Ijk4MSIsIkNvbG9yIjp7IiRpZCI6Ijk4MiIsIkEiOjAsIlIiOjI1NSwiRyI6MjU1LCJCIjoyNTV9fSwiSXNWaXNpYmxlIjp0cnVlLCJXaWR0aCI6MC4wLCJIZWlnaHQiOjAuMCwiQm9yZGVyU3R5bGUiOnsiJGlkIjoiOTgzIiwiTGluZUNvbG9yIjpudWxsLCJMaW5lV2VpZ2h0IjowLjAsIkxpbmVUeXBlIjowLCJQYXJlbnRTdHlsZSI6bnVsbH0sIlBhcmVudFN0eWxlIjpudWxsfSwiRGF0ZUZvcm1hdCI6eyIkaWQiOiI5ODQiLCJGb3JtYXRTdHJpbmciOiJNTU0gZCIsIlNlcGFyYXRvciI6Ii8iLCJVc2VJbnRlcm5hdGlvbmFsRGF0ZUZvcm1hdCI6dHJ1ZSwiRGF0ZUlzVmlzaWJsZSI6dHJ1ZSwiVGltZUlzVmlzaWJsZSI6ZmFsc2UsIkhvdXJEaWdpdHMiOjEsIkFtUG1EZXNpZ25hdG9yIjoyLCJUcmltMDBNaW51dGVzIjpmYWxzZSwiTGFzdEtub3duVmlzaWJpbGl0eVN0YXRlIjp7IiRpZCI6Ijk4NSIsIkRhdGVQYXJ0SXNWaXNpYmxlIjpmYWxzZSwiVGltZVBhcnRJc1Zpc2libGUiOmZhbHNlfX0sIldlZWtOdW1iZXJpbmciOnsiJGlkIjoiOTg2IiwiRm9ybWF0IjowLCJJc1Zpc2libGUiOmZhbHNlLCJMYXN0S25vd25WaXNpYmlsaXR5U3RhdGUiOmZhbHNlfSwiSXNWaXNpYmxlIjpmYWxzZSwiUGFyZW50U3R5bGUiOm51bGx9LCJJbmRleCI6MTksIlNtYXJ0RHVyYXRpb25BY3RpdmF0ZWQiOmZhbHNlLCJEYXRlRm9ybWF0Ijp7IiRyZWYiOiI5ODQifSwiV2Vla051bWJlcmluZyI6eyIkaWQiOiI5ODciLCJGb3JtYXQiOjAsIklzVmlzaWJsZSI6ZmFsc2UsIkxhc3RLbm93blZpc2liaWxpdHlTdGF0ZSI6ZmFsc2V9LCJJZCI6IjkyZTkxOWNiLTI5YTYtNGVjMC1iMDA2LTY5MjY5YmRiMTY5MiIsIkltcG9ydElkIjoiMjY3IiwiVGl0bGUiOiJGb3JtYWwgcmVwb3J0aW5nIiwiTm90ZSI6bnVsbCwiSHlwZXJsaW5rIjp7IiRpZCI6Ijk4OCIsIkFkZHJlc3MiOiIiLCJTdWJBZGRyZXNzIjoiIn0sIklzQ2hhbmdlZCI6ZmFsc2UsIklzTmV3IjpmYWxzZX1dLCJTd2ltbGFuZXMiOltdLCJNc1Byb2plY3RJdGVtc1RyZWUiOm51bGwsIk1ldGFkYXRhIjp7IiRpZCI6Ijk4OSIsIlVwZGF0ZVNjYWxlRm9ySW1wb3J0ZWRUaW1lbGluZSI6IkZhbHNlIiwiTXNwTGF0ZXN0SW1wb3J0SXRlbXMiOiJ7XCIkaWRcIjpcIjFcIixcIlJvb3RcIjp7XCJJbXBvcnRJZFwiOm51bGwsXCJJc0ltcG9ydGVkXCI6ZmFsc2UsXCJDaGlsZHJlblwiOlt7XCIkaWRcIjpcIjJcIixcIkltcG9ydElkXCI6XCIwXCIsXCJJc0ltcG9ydGVkXCI6ZmFsc2UsXCJDaGlsZHJlblwiOlt7XCIkaWRcIjpcIjNcIixcIkltcG9ydElkXCI6XCI2MlwiLFwiSXNJbXBvcnRlZFwiOmZhbHNlLFwiQ2hpbGRyZW5cIjpbe1wiJGlkXCI6XCI0XCIsXCJJbXBvcnRJZFwiOlwiMjExXCIsXCJJc0ltcG9ydGVkXCI6ZmFsc2UsXCJDaGlsZHJlblwiOltdfSx7XCIkaWRcIjpcIjVcIixcIkltcG9ydElkXCI6XCIyMVwiLFwiSXNJbXBvcnRlZFwiOmZhbHNlLFwiQ2hpbGRyZW5cIjpbXX0se1wiJGlkXCI6XCI2XCIsXCJJbXBvcnRJZFwiOlwiMjZcIixcIklzSW1wb3J0ZWRcIjpmYWxzZSxcIkNoaWxkcmVuXCI6W119XX0se1wiJGlkXCI6XCI3XCIsXCJJbXBvcnRJZFwiOlwiNjZcIixcIklzSW1wb3J0ZWRcIjpmYWxzZSxcIkNoaWxkcmVuXCI6W119LHtcIiRpZFwiOlwiOFwiLFwiSW1wb3J0SWRcIjpcIjI5NFwiLFwiSXNJbXBvcnRlZFwiOmZhbHNlLFwiQ2hpbGRyZW5cIjpbXX0se1wiJGlkXCI6XCI5XCIsXCJJbXBvcnRJZFwiOlwiMjkzXCIsXCJJc0ltcG9ydGVkXCI6ZmFsc2UsXCJDaGlsZHJlblwiOltdfSx7XCIkaWRcIjpcIjEwXCIsXCJJbXBvcnRJZFwiOlwiMzA5XCIsXCJJc0ltcG9ydGVkXCI6ZmFsc2UsXCJDaGlsZHJlblwiOlt7XCIkaWRcIjpcIjExXCIsXCJJbXBvcnRJZFwiOlwiMzEwXCIsXCJJc0ltcG9ydGVkXCI6ZmFsc2UsXCJDaGlsZHJlblwiOltdfSx7XCIkaWRcIjpcIjEyXCIsXCJJbXBvcnRJZFwiOlwiMzExXCIsXCJJc0ltcG9ydGVkXCI6ZmFsc2UsXCJDaGlsZHJlblwiOltdfV19LHtcIiRpZFwiOlwiMTNcIixcIkltcG9ydElkXCI6XCIyMTJcIixcIklzSW1wb3J0ZWRcIjpmYWxzZSxcIkNoaWxkcmVuXCI6W3tcIiRpZFwiOlwiMTRcIixcIkltcG9ydElkXCI6XCIxMVwiLFwiSXNJbXBvcnRlZFwiOmZhbHNlLFwiQ2hpbGRyZW5cIjpbe1wiJGlkXCI6XCIxNVwiLFwiSW1wb3J0SWRcIjpcIjE5MVwiLFwiSXNJbXBvcnRlZFwiOmZhbHNlLFwiQ2hpbGRyZW5cIjpbe1wiJGlkXCI6XCIxNlwiLFwiSW1wb3J0SWRcIjpcIjMxMlwiLFwiSXNJbXBvcnRlZFwiOmZhbHNlLFwiQ2hpbGRyZW5cIjpbXX0se1wiJGlkXCI6XCIxN1wiLFwiSW1wb3J0SWRcIjpcIjMxM1wiLFwiSXNJbXBvcnRlZFwiOmZhbHNlLFwiQ2hpbGRyZW5cIjpbXX0se1wiJGlkXCI6XCIxOFwiLFwiSW1wb3J0SWRcIjpcIjMxNFwiLFwiSXNJbXBvcnRlZFwiOmZhbHNlLFwiQ2hpbGRyZW5cIjpbXX0se1wiJGlkXCI6XCIxOVwiLFwiSW1wb3J0SWRcIjpcIjMxNlwiLFwiSXNJbXBvcnRlZFwiOmZhbHNlLFwiQ2hpbGRyZW5cIjpbXX1dfSx7XCIkaWRcIjpcIjIwXCIsXCJJbXBvcnRJZFwiOlwiMjA4XCIsXCJJc0ltcG9ydGVkXCI6ZmFsc2UsXCJDaGlsZHJlblwiOlt7XCIkaWRcIjpcIjIxXCIsXCJJbXBvcnRJZFwiOlwiMzE5XCIsXCJJc0ltcG9ydGVkXCI6ZmFsc2UsXCJDaGlsZHJlblwiOltdfSx7XCIkaWRcIjpcIjIyXCIsXCJJbXBvcnRJZFwiOlwiMzIxXCIsXCJJc0ltcG9ydGVkXCI6ZmFsc2UsXCJDaGlsZHJlblwiOltdfSx7XCIkaWRcIjpcIjIzXCIsXCJJbXBvcnRJZFwiOlwiNDA2XCIsXCJJc0ltcG9ydGVkXCI6ZmFsc2UsXCJDaGlsZHJlblwiOltdfSx7XCIkaWRcIjpcIjI0XCIsXCJJbXBvcnRJZFwiOlwiNDA4XCIsXCJJc0ltcG9ydGVkXCI6ZmFsc2UsXCJDaGlsZHJlblwiOltdfSx7XCIkaWRcIjpcIjI1XCIsXCJJbXBvcnRJZFwiOlwiNDExXCIsXCJJc0ltcG9ydGVkXCI6ZmFsc2UsXCJDaGlsZHJlblwiOltdfSx7XCIkaWRcIjpcIjI2XCIsXCJJbXBvcnRJZFwiOlwiNDEzXCIsXCJJc0ltcG9ydGVkXCI6ZmFsc2UsXCJDaGlsZHJlblwiOltdfSx7XCIkaWRcIjpcIjI3XCIsXCJJbXBvcnRJZFwiOlwiNDE1XCIsXCJJc0ltcG9ydGVkXCI6ZmFsc2UsXCJDaGlsZHJlblwiOltdfV19LHtcIiRpZFwiOlwiMjhcIixcIkltcG9ydElkXCI6XCIyODVcIixcIklzSW1wb3J0ZWRcIjpmYWxzZSxcIkNoaWxkcmVuXCI6W3tcIiRpZFwiOlwiMjlcIixcIkltcG9ydElkXCI6XCIzMjNcIixcIklzSW1wb3J0ZWRcIjpmYWxzZSxcIkNoaWxkcmVuXCI6W3tcIiRpZFwiOlwiMzBcIixcIkltcG9ydElkXCI6XCI0NTJcIixcIklzSW1wb3J0ZWRcIjpmYWxzZSxcIkNoaWxkcmVuXCI6W119LHtcIiRpZFwiOlwiMzFcIixcIkltcG9ydElkXCI6XCI0NTNcIixcIklzSW1wb3J0ZWRcIjpmYWxzZSxcIkNoaWxkcmVuXCI6W119LHtcIiRpZFwiOlwiMzJcIixcIkltcG9ydElkXCI6XCI0NTRcIixcIklzSW1wb3J0ZWRcIjpmYWxzZSxcIkNoaWxkcmVuXCI6W119XX0se1wiJGlkXCI6XCIzM1wiLFwiSW1wb3J0SWRcIjpcIjMwMFwiLFwiSXNJbXBvcnRlZFwiOmZhbHNlLFwiQ2hpbGRyZW5cIjpbXX0se1wiJGlkXCI6XCIzNFwiLFwiSW1wb3J0SWRcIjpcIjI5OVwiLFwiSXNJbXBvcnRlZFwiOmZhbHNlLFwiQ2hpbGRyZW5cIjpbXX0se1wiJGlkXCI6XCIzNVwiLFwiSW1wb3J0SWRcIjpcIjI5OFwiLFwiSXNJbXBvcnRlZFwiOmZhbHNlLFwiQ2hpbGRyZW5cIjpbXX0se1wiJGlkXCI6XCIzNlwiLFwiSW1wb3J0SWRcIjpcIjI5N1wiLFwiSXNJbXBvcnRlZFwiOmZhbHNlLFwiQ2hpbGRyZW5cIjpbXX0se1wiJGlkXCI6XCIzN1wiLFwiSW1wb3J0SWRcIjpcIjI5NlwiLFwiSXNJbXBvcnRlZFwiOmZhbHNlLFwiQ2hpbGRyZW5cIjpbXX0se1wiJGlkXCI6XCIzOFwiLFwiSW1wb3J0SWRcIjpcIjMwMlwiLFwiSXNJbXBvcnRlZFwiOmZhbHNlLFwiQ2hpbGRyZW5cIjpbXX1dfSx7XCIkaWRcIjpcIjM5XCIsXCJJbXBvcnRJZFwiOlwiMjg2XCIsXCJJc0ltcG9ydGVkXCI6ZmFsc2UsXCJDaGlsZHJlblwiOltdfV19LHtcIiRpZFwiOlwiNDBcIixcIkltcG9ydElkXCI6XCI0NDBcIixcIklzSW1wb3J0ZWRcIjpmYWxzZSxcIkNoaWxkcmVuXCI6W3tcIiRpZFwiOlwiNDFcIixcIkltcG9ydElkXCI6XCIzMTVcIixcIklzSW1wb3J0ZWRcIjpmYWxzZSxcIkNoaWxkcmVuXCI6W119LHtcIiRpZFwiOlwiNDJcIixcIkltcG9ydElkXCI6XCIzMTdcIixcIklzSW1wb3J0ZWRcIjpmYWxzZSxcIkNoaWxkcmVuXCI6W119LHtcIiRpZFwiOlwiNDNcIixcIkltcG9ydElkXCI6XCI0MDdcIixcIklzSW1wb3J0ZWRcIjpmYWxzZSxcIkNoaWxkcmVuXCI6W119LHtcIiRpZFwiOlwiNDRcIixcIkltcG9ydElkXCI6XCI0MTBcIixcIklzSW1wb3J0ZWRcIjpmYWxzZSxcIkNoaWxkcmVuXCI6W119LHtcIiRpZFwiOlwiNDVcIixcIkltcG9ydElkXCI6XCI0MTJcIixcIklzSW1wb3J0ZWRcIjpmYWxzZSxcIkNoaWxkcmVuXCI6W119LHtcIiRpZFwiOlwiNDZcIixcIkltcG9ydElkXCI6XCI0MTRcIixcIklzSW1wb3J0ZWRcIjpmYWxzZSxcIkNoaWxkcmVuXCI6W119LHtcIiRpZFwiOlwiNDdcIixcIkltcG9ydElkXCI6XCI0MTZcIixcIklzSW1wb3J0ZWRcIjpmYWxzZSxcIkNoaWxkcmVuXCI6W119XX0se1wiJGlkXCI6XCI0OFwiLFwiSW1wb3J0SWRcIjpcIjc0XCIsXCJJc0ltcG9ydGVkXCI6ZmFsc2UsXCJDaGlsZHJlblwiOlt7XCIkaWRcIjpcIjQ5XCIsXCJJbXBvcnRJZFwiOlwiNzBcIixcIklzSW1wb3J0ZWRcIjpmYWxzZSxcIkNoaWxkcmVuXCI6W3tcIiRpZFwiOlwiNTBcIixcIkltcG9ydElkXCI6XCIzMjVcIixcIklzSW1wb3J0ZWRcIjpmYWxzZSxcIkNoaWxkcmVuXCI6W3tcIiRpZFwiOlwiNTFcIixcIkltcG9ydElkXCI6XCIzMjZcIixcIklzSW1wb3J0ZWRcIjpmYWxzZSxcIkNoaWxkcmVuXCI6W119LHtcIiRpZFwiOlwiNTJcIixcIkltcG9ydElkXCI6XCIzMjdcIixcIklzSW1wb3J0ZWRcIjpmYWxzZSxcIkNoaWxkcmVuXCI6W119XX0se1wiJGlkXCI6XCI1M1wiLFwiSW1wb3J0SWRcIjpcIjMyOFwiLFwiSXNJbXBvcnRlZFwiOmZhbHNlLFwiQ2hpbGRyZW5cIjpbXX0se1wiJGlkXCI6XCI1NFwiLFwiSW1wb3J0SWRcIjpcIjMzMVwiLFwiSXNJbXBvcnRlZFwiOmZhbHNlLFwiQ2hpbGRyZW5cIjpbXX0se1wiJGlkXCI6XCI1NVwiLFwiSW1wb3J0SWRcIjpcIjMzMlwiLFwiSXNJbXBvcnRlZFwiOmZhbHNlLFwiQ2hpbGRyZW5cIjpbXX0se1wiJGlkXCI6XCI1NlwiLFwiSW1wb3J0SWRcIjpcIjMzNFwiLFwiSXNJbXBvcnRlZFwiOmZhbHNlLFwiQ2hpbGRyZW5cIjpbXX0se1wiJGlkXCI6XCI1N1wiLFwiSW1wb3J0SWRcIjpcIjMzNVwiLFwiSXNJbXBvcnRlZFwiOmZhbHNlLFwiQ2hpbGRyZW5cIjpbXX0se1wiJGlkXCI6XCI1OFwiLFwiSW1wb3J0SWRcIjpcIjMzMFwiLFwiSXNJbXBvcnRlZFwiOmZhbHNlLFwiQ2hpbGRyZW5cIjpbXX1dfSx7XCIkaWRcIjpcIjU5XCIsXCJJbXBvcnRJZFwiOlwiMjM3XCIsXCJJc0ltcG9ydGVkXCI6ZmFsc2UsXCJDaGlsZHJlblwiOlt7XCIkaWRcIjpcIjYwXCIsXCJJbXBvcnRJZFwiOlwiMzQxXCIsXCJJc0ltcG9ydGVkXCI6ZmFsc2UsXCJDaGlsZHJlblwiOlt7XCIkaWRcIjpcIjYxXCIsXCJJbXBvcnRJZFwiOlwiNDYyXCIsXCJJc0ltcG9ydGVkXCI6ZmFsc2UsXCJDaGlsZHJlblwiOltdfSx7XCIkaWRcIjpcIjYyXCIsXCJJbXBvcnRJZFwiOlwiNDY0XCIsXCJJc0ltcG9ydGVkXCI6ZmFsc2UsXCJDaGlsZHJlblwiOltdfSx7XCIkaWRcIjpcIjYzXCIsXCJJbXBvcnRJZFwiOlwiNDY1XCIsXCJJc0ltcG9ydGVkXCI6ZmFsc2UsXCJDaGlsZHJlblwiOltdfV19LHtcIiRpZFwiOlwiNjRcIixcIkltcG9ydElkXCI6XCIzNDJcIixcIklzSW1wb3J0ZWRcIjpmYWxzZSxcIkNoaWxkcmVuXCI6W3tcIiRpZFwiOlwiNjVcIixcIkltcG9ydElkXCI6XCI0NTBcIixcIklzSW1wb3J0ZWRcIjpmYWxzZSxcIkNoaWxkcmVuXCI6W119LHtcIiRpZFwiOlwiNjZcIixcIkltcG9ydElkXCI6XCI0NTFcIixcIklzSW1wb3J0ZWRcIjpmYWxzZSxcIkNoaWxkcmVuXCI6W119LHtcIiRpZFwiOlwiNjdcIixcIkltcG9ydElkXCI6XCIzNDNcIixcIklzSW1wb3J0ZWRcIjpmYWxzZSxcIkNoaWxkcmVuXCI6W119XX0se1wiJGlkXCI6XCI2OFwiLFwiSW1wb3J0SWRcIjpcIjM0OFwiLFwiSXNJbXBvcnRlZFwiOmZhbHNlLFwiQ2hpbGRyZW5cIjpbXX0se1wiJGlkXCI6XCI2OVwiLFwiSW1wb3J0SWRcIjpcIjM0NVwiLFwiSXNJbXBvcnRlZFwiOmZhbHNlLFwiQ2hpbGRyZW5cIjpbe1wiJGlkXCI6XCI3MFwiLFwiSW1wb3J0SWRcIjpcIjQ1OVwiLFwiSXNJbXBvcnRlZFwiOmZhbHNlLFwiQ2hpbGRyZW5cIjpbXX0se1wiJGlkXCI6XCI3MVwiLFwiSW1wb3J0SWRcIjpcIjQ2N1wiLFwiSXNJbXBvcnRlZFwiOmZhbHNlLFwiQ2hpbGRyZW5cIjpbXX0se1wiJGlkXCI6XCI3MlwiLFwiSW1wb3J0SWRcIjpcIjQ2NlwiLFwiSXNJbXBvcnRlZFwiOmZhbHNlLFwiQ2hpbGRyZW5cIjpbXX0se1wiJGlkXCI6XCI3M1wiLFwiSW1wb3J0SWRcIjpcIjQ2MVwiLFwiSXNJbXBvcnRlZFwiOmZhbHNlLFwiQ2hpbGRyZW5cIjpbXX0se1wiJGlkXCI6XCI3NFwiLFwiSW1wb3J0SWRcIjpcIjQ1N1wiLFwiSXNJbXBvcnRlZFwiOmZhbHNlLFwiQ2hpbGRyZW5cIjpbXX0se1wiJGlkXCI6XCI3NVwiLFwiSW1wb3J0SWRcIjpcIjQ2MFwiLFwiSXNJbXBvcnRlZFwiOmZhbHNlLFwiQ2hpbGRyZW5cIjpbXX1dfSx7XCIkaWRcIjpcIjc2XCIsXCJJbXBvcnRJZFwiOlwiMzQ2XCIsXCJJc0ltcG9ydGVkXCI6ZmFsc2UsXCJDaGlsZHJlblwiOltdfSx7XCIkaWRcIjpcIjc3XCIsXCJJbXBvcnRJZFwiOlwiMzQ3XCIsXCJJc0ltcG9ydGVkXCI6ZmFsc2UsXCJDaGlsZHJlblwiOltdfSx7XCIkaWRcIjpcIjc4XCIsXCJJbXBvcnRJZFwiOlwiMzQwXCIsXCJJc0ltcG9ydGVkXCI6ZmFsc2UsXCJDaGlsZHJlblwiOltdfV19LHtcIiRpZFwiOlwiNzlcIixcIkltcG9ydElkXCI6XCIzNTZcIixcIklzSW1wb3J0ZWRcIjpmYWxzZSxcIkNoaWxkcmVuXCI6W119LHtcIiRpZFwiOlwiODBcIixcIkltcG9ydElkXCI6XCIzMDdcIixcIklzSW1wb3J0ZWRcIjpmYWxzZSxcIkNoaWxkcmVuXCI6W119LHtcIiRpZFwiOlwiODFcIixcIkltcG9ydElkXCI6XCIzNDlcIixcIklzSW1wb3J0ZWRcIjpmYWxzZSxcIkNoaWxkcmVuXCI6W119LHtcIiRpZFwiOlwiODJcIixcIkltcG9ydElkXCI6XCIzNTNcIixcIklzSW1wb3J0ZWRcIjpmYWxzZSxcIkNoaWxkcmVuXCI6W119LHtcIiRpZFwiOlwiODNcIixcIkltcG9ydElkXCI6XCIzNTRcIixcIklzSW1wb3J0ZWRcIjpmYWxzZSxcIkNoaWxkcmVuXCI6W119XX0se1wiJGlkXCI6XCI4NFwiLFwiSW1wb3J0SWRcIjpcIjQzOVwiLFwiSXNJbXBvcnRlZFwiOmZhbHNlLFwiQ2hpbGRyZW5cIjpbe1wiJGlkXCI6XCI4NVwiLFwiSW1wb3J0SWRcIjpcIjM1NVwiLFwiSXNJbXBvcnRlZFwiOmZhbHNlLFwiQ2hpbGRyZW5cIjpbXX0se1wiJGlkXCI6XCI4NlwiLFwiSW1wb3J0SWRcIjpcIjMyOVwiLFwiSXNJbXBvcnRlZFwiOmZhbHNlLFwiQ2hpbGRyZW5cIjpbXX0se1wiJGlkXCI6XCI4N1wiLFwiSW1wb3J0SWRcIjpcIjMzM1wiLFwiSXNJbXBvcnRlZFwiOmZhbHNlLFwiQ2hpbGRyZW5cIjpbXX0se1wiJGlkXCI6XCI4OFwiLFwiSW1wb3J0SWRcIjpcIjMwOFwiLFwiSXNJbXBvcnRlZFwiOmZhbHNlLFwiQ2hpbGRyZW5cIjpbXX0se1wiJGlkXCI6XCI4OVwiLFwiSW1wb3J0SWRcIjpcIjMzNlwiLFwiSXNJbXBvcnRlZFwiOmZhbHNlLFwiQ2hpbGRyZW5cIjpbXX0se1wiJGlkXCI6XCI5MFwiLFwiSW1wb3J0SWRcIjpcIjM1MFwiLFwiSXNJbXBvcnRlZFwiOmZhbHNlLFwiQ2hpbGRyZW5cIjpbXX1dfSx7XCIkaWRcIjpcIjkxXCIsXCJJbXBvcnRJZFwiOlwiMTMwXCIsXCJJc0ltcG9ydGVkXCI6ZmFsc2UsXCJDaGlsZHJlblwiOlt7XCIkaWRcIjpcIjkyXCIsXCJJbXBvcnRJZFwiOlwiMjQ3XCIsXCJJc0ltcG9ydGVkXCI6ZmFsc2UsXCJDaGlsZHJlblwiOlt7XCIkaWRcIjpcIjkzXCIsXCJJbXBvcnRJZFwiOlwiMjU3XCIsXCJJc0ltcG9ydGVkXCI6ZmFsc2UsXCJDaGlsZHJlblwiOltdfSx7XCIkaWRcIjpcIjk0XCIsXCJJbXBvcnRJZFwiOlwiMjU5XCIsXCJJc0ltcG9ydGVkXCI6ZmFsc2UsXCJDaGlsZHJlblwiOltdfSx7XCIkaWRcIjpcIjk1XCIsXCJJbXBvcnRJZFwiOlwiMjU4XCIsXCJJc0ltcG9ydGVkXCI6ZmFsc2UsXCJDaGlsZHJlblwiOltdfSx7XCIkaWRcIjpcIjk2XCIsXCJJbXBvcnRJZFwiOlwiMjYwXCIsXCJJc0ltcG9ydGVkXCI6ZmFsc2UsXCJDaGlsZHJlblwiOltdfSx7XCIkaWRcIjpcIjk3XCIsXCJJbXBvcnRJZFwiOlwiMzAzXCIsXCJJc0ltcG9ydGVkXCI6ZmFsc2UsXCJDaGlsZHJlblwiOltdfV19LHtcIiRpZFwiOlwiOThcIixcIkltcG9ydElkXCI6XCIzNTdcIixcIklzSW1wb3J0ZWRcIjpmYWxzZSxcIkNoaWxkcmVuXCI6W3tcIiRpZFwiOlwiOTlcIixcIkltcG9ydElkXCI6XCIzNThcIixcIklzSW1wb3J0ZWRcIjpmYWxzZSxcIkNoaWxkcmVuXCI6W119LHtcIiRpZFwiOlwiMTAwXCIsXCJJbXBvcnRJZFwiOlwiMzU5XCIsXCJJc0ltcG9ydGVkXCI6ZmFsc2UsXCJDaGlsZHJlblwiOltdfSx7XCIkaWRcIjpcIjEwMVwiLFwiSW1wb3J0SWRcIjpcIjM2MFwiLFwiSXNJbXBvcnRlZFwiOmZhbHNlLFwiQ2hpbGRyZW5cIjpbXX0se1wiJGlkXCI6XCIxMDJcIixcIkltcG9ydElkXCI6XCIzNjFcIixcIklzSW1wb3J0ZWRcIjpmYWxzZSxcIkNoaWxkcmVuXCI6W119XX0se1wiJGlkXCI6XCIxMDNcIixcIkltcG9ydElkXCI6XCIyNzBcIixcIklzSW1wb3J0ZWRcIjpmYWxzZSxcIkNoaWxkcmVuXCI6W119LHtcIiRpZFwiOlwiMTA0XCIsXCJJbXBvcnRJZFwiOlwiMTQ4XCIsXCJJc0ltcG9ydGVkXCI6ZmFsc2UsXCJDaGlsZHJlblwiOltdfSx7XCIkaWRcIjpcIjEwNVwiLFwiSW1wb3J0SWRcIjpcIjMwNFwiLFwiSXNJbXBvcnRlZFwiOmZhbHNlLFwiQ2hpbGRyZW5cIjpbXX0se1wiJGlkXCI6XCIxMDZcIixcIkltcG9ydElkXCI6XCIxNDlcIixcIklzSW1wb3J0ZWRcIjpmYWxzZSxcIkNoaWxkcmVuXCI6W3tcIiRpZFwiOlwiMTA3XCIsXCJJbXBvcnRJZFwiOlwiMjE4XCIsXCJJc0ltcG9ydGVkXCI6ZmFsc2UsXCJDaGlsZHJlblwiOltdfSx7XCIkaWRcIjpcIjEwOFwiLFwiSW1wb3J0SWRcIjpcIjIxOVwiLFwiSXNJbXBvcnRlZFwiOmZhbHNlLFwiQ2hpbGRyZW5cIjpbXX0se1wiJGlkXCI6XCIxMDlcIixcIkltcG9ydElkXCI6XCIyMjFcIixcIklzSW1wb3J0ZWRcIjpmYWxzZSxcIkNoaWxkcmVuXCI6W119LHtcIiRpZFwiOlwiMTEwXCIsXCJJbXBvcnRJZFwiOlwiMjIwXCIsXCJJc0ltcG9ydGVkXCI6ZmFsc2UsXCJDaGlsZHJlblwiOltdfSx7XCIkaWRcIjpcIjExMVwiLFwiSW1wb3J0SWRcIjpcIjIzNFwiLFwiSXNJbXBvcnRlZFwiOmZhbHNlLFwiQ2hpbGRyZW5cIjpbXX0se1wiJGlkXCI6XCIxMTJcIixcIkltcG9ydElkXCI6XCIyODlcIixcIklzSW1wb3J0ZWRcIjpmYWxzZSxcIkNoaWxkcmVuXCI6W119XX0se1wiJGlkXCI6XCIxMTNcIixcIkltcG9ydElkXCI6XCIzNzNcIixcIklzSW1wb3J0ZWRcIjpmYWxzZSxcIkNoaWxkcmVuXCI6W119LHtcIiRpZFwiOlwiMTE0XCIsXCJJbXBvcnRJZFwiOlwiMzc0XCIsXCJJc0ltcG9ydGVkXCI6ZmFsc2UsXCJDaGlsZHJlblwiOltdfSx7XCIkaWRcIjpcIjExNVwiLFwiSW1wb3J0SWRcIjpcIjM3MVwiLFwiSXNJbXBvcnRlZFwiOmZhbHNlLFwiQ2hpbGRyZW5cIjpbXX0se1wiJGlkXCI6XCIxMTZcIixcIkltcG9ydElkXCI6XCIyMTdcIixcIklzSW1wb3J0ZWRcIjpmYWxzZSxcIkNoaWxkcmVuXCI6W119LHtcIiRpZFwiOlwiMTE3XCIsXCJJbXBvcnRJZFwiOlwiMzg1XCIsXCJJc0ltcG9ydGVkXCI6ZmFsc2UsXCJDaGlsZHJlblwiOltdfSx7XCIkaWRcIjpcIjExOFwiLFwiSW1wb3J0SWRcIjpcIjM4NlwiLFwiSXNJbXBvcnRlZFwiOmZhbHNlLFwiQ2hpbGRyZW5cIjpbXX0se1wiJGlkXCI6XCIxMTlcIixcIkltcG9ydElkXCI6XCIzODhcIixcIklzSW1wb3J0ZWRcIjpmYWxzZSxcIkNoaWxkcmVuXCI6W119LHtcIiRpZFwiOlwiMTIwXCIsXCJJbXBvcnRJZFwiOlwiMzkwXCIsXCJJc0ltcG9ydGVkXCI6ZmFsc2UsXCJDaGlsZHJlblwiOltdfSx7XCIkaWRcIjpcIjEyMVwiLFwiSW1wb3J0SWRcIjpcIjM5MVwiLFwiSXNJbXBvcnRlZFwiOmZhbHNlLFwiQ2hpbGRyZW5cIjpbXX0se1wiJGlkXCI6XCIxMjJcIixcIkltcG9ydElkXCI6XCIzOTNcIixcIklzSW1wb3J0ZWRcIjpmYWxzZSxcIkNoaWxkcmVuXCI6W119XX0se1wiJGlkXCI6XCIxMjNcIixcIkltcG9ydElkXCI6XCI0NDFcIixcIklzSW1wb3J0ZWRcIjpmYWxzZSxcIkNoaWxkcmVuXCI6W3tcIiRpZFwiOlwiMTI0XCIsXCJJbXBvcnRJZFwiOlwiMzUyXCIsXCJJc0ltcG9ydGVkXCI6ZmFsc2UsXCJDaGlsZHJlblwiOltdfSx7XCIkaWRcIjpcIjEyNVwiLFwiSW1wb3J0SWRcIjpcIjM3NVwiLFwiSXNJbXBvcnRlZFwiOmZhbHNlLFwiQ2hpbGRyZW5cIjpbXX0se1wiJGlkXCI6XCIxMjZcIixcIkltcG9ydElkXCI6XCIzNzJcIixcIklzSW1wb3J0ZWRcIjpmYWxzZSxcIkNoaWxkcmVuXCI6W119LHtcIiRpZFwiOlwiMTI3XCIsXCJJbXBvcnRJZFwiOlwiMzg3XCIsXCJJc0ltcG9ydGVkXCI6ZmFsc2UsXCJDaGlsZHJlblwiOltdfSx7XCIkaWRcIjpcIjEyOFwiLFwiSW1wb3J0SWRcIjpcIjM4OVwiLFwiSXNJbXBvcnRlZFwiOmZhbHNlLFwiQ2hpbGRyZW5cIjpbXX0se1wiJGlkXCI6XCIxMjlcIixcIkltcG9ydElkXCI6XCIzOTJcIixcIklzSW1wb3J0ZWRcIjpmYWxzZSxcIkNoaWxkcmVuXCI6W119LHtcIiRpZFwiOlwiMTMwXCIsXCJJbXBvcnRJZFwiOlwiMzk0XCIsXCJJc0ltcG9ydGVkXCI6ZmFsc2UsXCJDaGlsZHJlblwiOltdfV19LHtcIiRpZFwiOlwiMTMxXCIsXCJJbXBvcnRJZFwiOlwiMTIzXCIsXCJJc0ltcG9ydGVkXCI6ZmFsc2UsXCJDaGlsZHJlblwiOlt7XCIkaWRcIjpcIjEzMlwiLFwiSW1wb3J0SWRcIjpcIjY5XCIsXCJJc0ltcG9ydGVkXCI6ZmFsc2UsXCJDaGlsZHJlblwiOltdfSx7XCIkaWRcIjpcIjEzM1wiLFwiSW1wb3J0SWRcIjpcIjM5OFwiLFwiSXNJbXBvcnRlZFwiOmZhbHNlLFwiQ2hpbGRyZW5cIjpbXX0se1wiJGlkXCI6XCIxMzRcIixcIkltcG9ydElkXCI6XCIxNDNcIixcIklzSW1wb3J0ZWRcIjpmYWxzZSxcIkNoaWxkcmVuXCI6W119LHtcIiRpZFwiOlwiMTM1XCIsXCJJbXBvcnRJZFwiOlwiMTQ0XCIsXCJJc0ltcG9ydGVkXCI6ZmFsc2UsXCJDaGlsZHJlblwiOltdfSx7XCIkaWRcIjpcIjEzNlwiLFwiSW1wb3J0SWRcIjpcIjQwMFwiLFwiSXNJbXBvcnRlZFwiOmZhbHNlLFwiQ2hpbGRyZW5cIjpbXX0se1wiJGlkXCI6XCIxMzdcIixcIkltcG9ydElkXCI6XCIxNDVcIixcIklzSW1wb3J0ZWRcIjpmYWxzZSxcIkNoaWxkcmVuXCI6W119LHtcIiRpZFwiOlwiMTM4XCIsXCJJbXBvcnRJZFwiOlwiMTQ2XCIsXCJJc0ltcG9ydGVkXCI6ZmFsc2UsXCJDaGlsZHJlblwiOlt7XCIkaWRcIjpcIjEzOVwiLFwiSW1wb3J0SWRcIjpcIjI2MlwiLFwiSXNJbXBvcnRlZFwiOmZhbHNlLFwiQ2hpbGRyZW5cIjpbXX0se1wiJGlkXCI6XCIxNDBcIixcIkltcG9ydElkXCI6XCIyNjZcIixcIklzSW1wb3J0ZWRcIjpmYWxzZSxcIkNoaWxkcmVuXCI6W119LHtcIiRpZFwiOlwiMTQxXCIsXCJJbXBvcnRJZFwiOlwiMjY1XCIsXCJJc0ltcG9ydGVkXCI6ZmFsc2UsXCJDaGlsZHJlblwiOltdfSx7XCIkaWRcIjpcIjE0MlwiLFwiSW1wb3J0SWRcIjpcIjI2OFwiLFwiSXNJbXBvcnRlZFwiOmZhbHNlLFwiQ2hpbGRyZW5cIjpbXX0se1wiJGlkXCI6XCIxNDNcIixcIkltcG9ydElkXCI6XCIyODhcIixcIklzSW1wb3J0ZWRcIjpmYWxzZSxcIkNoaWxkcmVuXCI6W119LHtcIiRpZFwiOlwiMTQ0XCIsXCJJbXBvcnRJZFwiOlwiMjY3XCIsXCJJc0ltcG9ydGVkXCI6ZmFsc2UsXCJDaGlsZHJlblwiOltdfV19LHtcIiRpZFwiOlwiMTQ1XCIsXCJJbXBvcnRJZFwiOlwiNDAyXCIsXCJJc0ltcG9ydGVkXCI6ZmFsc2UsXCJDaGlsZHJlblwiOltdfSx7XCIkaWRcIjpcIjE0NlwiLFwiSW1wb3J0SWRcIjpcIjQwNFwiLFwiSXNJbXBvcnRlZFwiOmZhbHNlLFwiQ2hpbGRyZW5cIjpbXX0se1wiJGlkXCI6XCIxNDdcIixcIkltcG9ydElkXCI6XCIyNDJcIixcIklzSW1wb3J0ZWRcIjpmYWxzZSxcIkNoaWxkcmVuXCI6W119XX0se1wiJGlkXCI6XCIxNDhcIixcIkltcG9ydElkXCI6XCI0NDNcIixcIklzSW1wb3J0ZWRcIjpmYWxzZSxcIkNoaWxkcmVuXCI6W3tcIiRpZFwiOlwiMTQ5XCIsXCJJbXBvcnRJZFwiOlwiMzk5XCIsXCJJc0ltcG9ydGVkXCI6ZmFsc2UsXCJDaGlsZHJlblwiOltdfSx7XCIkaWRcIjpcIjE1MFwiLFwiSW1wb3J0SWRcIjpcIjQwMVwiLFwiSXNJbXBvcnRlZFwiOmZhbHNlLFwiQ2hpbGRyZW5cIjpbXX0se1wiJGlkXCI6XCIxNTFcIixcIkltcG9ydElkXCI6XCI0MDNcIixcIklzSW1wb3J0ZWRcIjpmYWxzZSxcIkNoaWxkcmVuXCI6W119LHtcIiRpZFwiOlwiMTUyXCIsXCJJbXBvcnRJZFwiOlwiNDA1XCIsXCJJc0ltcG9ydGVkXCI6ZmFsc2UsXCJDaGlsZHJlblwiOltdfV19LHtcIiRpZFwiOlwiMTUzXCIsXCJJbXBvcnRJZFwiOlwiODNcIixcIklzSW1wb3J0ZWRcIjpmYWxzZSxcIkNoaWxkcmVuXCI6W3tcIiRpZFwiOlwiMTU0XCIsXCJJbXBvcnRJZFwiOlwiMjE1XCIsXCJJc0ltcG9ydGVkXCI6ZmFsc2UsXCJDaGlsZHJlblwiOltdfSx7XCIkaWRcIjpcIjE1NVwiLFwiSW1wb3J0SWRcIjpcIjE5N1wiLFwiSXNJbXBvcnRlZFwiOmZhbHNlLFwiQ2hpbGRyZW5cIjpbXX0se1wiJGlkXCI6XCIxNTZcIixcIkltcG9ydElkXCI6XCI0MjNcIixcIklzSW1wb3J0ZWRcIjpmYWxzZSxcIkNoaWxkcmVuXCI6W119LHtcIiRpZFwiOlwiMTU3XCIsXCJJbXBvcnRJZFwiOlwiMjc0XCIsXCJJc0ltcG9ydGVkXCI6ZmFsc2UsXCJDaGlsZHJlblwiOlt7XCIkaWRcIjpcIjE1OFwiLFwiSW1wb3J0SWRcIjpcIjI4MVwiLFwiSXNJbXBvcnRlZFwiOmZhbHNlLFwiQ2hpbGRyZW5cIjpbXX0se1wiJGlkXCI6XCIxNTlcIixcIkltcG9ydElkXCI6XCIyODJcIixcIklzSW1wb3J0ZWRcIjpmYWxzZSxcIkNoaWxkcmVuXCI6W119LHtcIiRpZFwiOlwiMTYwXCIsXCJJbXBvcnRJZFwiOlwiMjgzXCIsXCJJc0ltcG9ydGVkXCI6ZmFsc2UsXCJDaGlsZHJlblwiOltdfSx7XCIkaWRcIjpcIjE2MVwiLFwiSW1wb3J0SWRcIjpcIjI5NVwiLFwiSXNJbXBvcnRlZFwiOmZhbHNlLFwiQ2hpbGRyZW5cIjpbXX0se1wiJGlkXCI6XCIxNjJcIixcIkltcG9ydElkXCI6XCI0MjdcIixcIklzSW1wb3J0ZWRcIjpmYWxzZSxcIkNoaWxkcmVuXCI6W119LHtcIiRpZFwiOlwiMTYzXCIsXCJJbXBvcnRJZFwiOlwiNDM3XCIsXCJJc0ltcG9ydGVkXCI6ZmFsc2UsXCJDaGlsZHJlblwiOltdfSx7XCIkaWRcIjpcIjE2NFwiLFwiSW1wb3J0SWRcIjpcIjQzNlwiLFwiSXNJbXBvcnRlZFwiOmZhbHNlLFwiQ2hpbGRyZW5cIjpbXX0se1wiJGlkXCI6XCIxNjVcIixcIkltcG9ydElkXCI6XCI0MzVcIixcIklzSW1wb3J0ZWRcIjpmYWxzZSxcIkNoaWxkcmVuXCI6W119LHtcIiRpZFwiOlwiMTY2XCIsXCJJbXBvcnRJZFwiOlwiNDM0XCIsXCJJc0ltcG9ydGVkXCI6ZmFsc2UsXCJDaGlsZHJlblwiOltdfSx7XCIkaWRcIjpcIjE2N1wiLFwiSW1wb3J0SWRcIjpcIjQzM1wiLFwiSXNJbXBvcnRlZFwiOmZhbHNlLFwiQ2hpbGRyZW5cIjpbXX0se1wiJGlkXCI6XCIxNjhcIixcIkltcG9ydElkXCI6XCI0MzFcIixcIklzSW1wb3J0ZWRcIjpmYWxzZSxcIkNoaWxkcmVuXCI6W119LHtcIiRpZFwiOlwiMTY5XCIsXCJJbXBvcnRJZFwiOlwiNDI5XCIsXCJJc0ltcG9ydGVkXCI6ZmFsc2UsXCJDaGlsZHJlblwiOltdfV19LHtcIiRpZFwiOlwiMTcwXCIsXCJJbXBvcnRJZFwiOlwiMjc1XCIsXCJJc0ltcG9ydGVkXCI6ZmFsc2UsXCJDaGlsZHJlblwiOlt7XCIkaWRcIjpcIjE3MVwiLFwiSW1wb3J0SWRcIjpcIjE5NlwiLFwiSXNJbXBvcnRlZFwiOmZhbHNlLFwiQ2hpbGRyZW5cIjpbXX0se1wiJGlkXCI6XCIxNzJcIixcIkltcG9ydElkXCI6XCIxOTVcIixcIklzSW1wb3J0ZWRcIjpmYWxzZSxcIkNoaWxkcmVuXCI6W119LHtcIiRpZFwiOlwiMTczXCIsXCJJbXBvcnRJZFwiOlwiMTk0XCIsXCJJc0ltcG9ydGVkXCI6ZmFsc2UsXCJDaGlsZHJlblwiOltdfV19XX0se1wiJGlkXCI6XCIxNzRcIixcIkltcG9ydElkXCI6XCI0NDVcIixcIklzSW1wb3J0ZWRcIjpmYWxzZSxcIkNoaWxkcmVuXCI6W3tcIiRpZFwiOlwiMTc1XCIsXCJJbXBvcnRJZFwiOlwiNDI0XCIsXCJJc0ltcG9ydGVkXCI6ZmFsc2UsXCJDaGlsZHJlblwiOltdfSx7XCIkaWRcIjpcIjE3NlwiLFwiSW1wb3J0SWRcIjpcIjQyOFwiLFwiSXNJbXBvcnRlZFwiOmZhbHNlLFwiQ2hpbGRyZW5cIjpbXX0se1wiJGlkXCI6XCIxNzdcIixcIkltcG9ydElkXCI6XCI0MzJcIixcIklzSW1wb3J0ZWRcIjpmYWxzZSxcIkNoaWxkcmVuXCI6W119LHtcIiRpZFwiOlwiMTc4XCIsXCJJbXBvcnRJZFwiOlwiNDM4XCIsXCJJc0ltcG9ydGVkXCI6ZmFsc2UsXCJDaGlsZHJlblwiOltdfV19LHtcIiRpZFwiOlwiMTc5XCIsXCJJbXBvcnRJZFwiOlwiMTA2XCIsXCJJc0ltcG9ydGVkXCI6ZmFsc2UsXCJDaGlsZHJlblwiOlt7XCIkaWRcIjpcIjE4MFwiLFwiSW1wb3J0SWRcIjpcIjI3NlwiLFwiSXNJbXBvcnRlZFwiOmZhbHNlLFwiQ2hpbGRyZW5cIjpbe1wiJGlkXCI6XCIxODFcIixcIkltcG9ydElkXCI6XCIyNzdcIixcIklzSW1wb3J0ZWRcIjpmYWxzZSxcIkNoaWxkcmVuXCI6W119LHtcIiRpZFwiOlwiMTgyXCIsXCJJbXBvcnRJZFwiOlwiNDE4XCIsXCJJc0ltcG9ydGVkXCI6ZmFsc2UsXCJDaGlsZHJlblwiOltdfSx7XCIkaWRcIjpcIjE4M1wiLFwiSW1wb3J0SWRcIjpcIjI3OFwiLFwiSXNJbXBvcnRlZFwiOmZhbHNlLFwiQ2hpbGRyZW5cIjpbXX0se1wiJGlkXCI6XCIxODRcIixcIkltcG9ydElkXCI6XCI0MTlcIixcIklzSW1wb3J0ZWRcIjpmYWxzZSxcIkNoaWxkcmVuXCI6W119LHtcIiRpZFwiOlwiMTg1XCIsXCJJbXBvcnRJZFwiOlwiMjc5XCIsXCJJc0ltcG9ydGVkXCI6ZmFsc2UsXCJDaGlsZHJlblwiOltdfSx7XCIkaWRcIjpcIjE4NlwiLFwiSW1wb3J0SWRcIjpcIjQyMVwiLFwiSXNJbXBvcnRlZFwiOmZhbHNlLFwiQ2hpbGRyZW5cIjpbXX0se1wiJGlkXCI6XCIxODdcIixcIkltcG9ydElkXCI6XCIyODBcIixcIklzSW1wb3J0ZWRcIjpmYWxzZSxcIkNoaWxkcmVuXCI6W119LHtcIiRpZFwiOlwiMTg4XCIsXCJJbXBvcnRJZFwiOlwiNDIwXCIsXCJJc0ltcG9ydGVkXCI6ZmFsc2UsXCJDaGlsZHJlblwiOltdfSx7XCIkaWRcIjpcIjE4OVwiLFwiSW1wb3J0SWRcIjpcIjI4N1wiLFwiSXNJbXBvcnRlZFwiOmZhbHNlLFwiQ2hpbGRyZW5cIjpbXX0se1wiJGlkXCI6XCIxOTBcIixcIkltcG9ydElkXCI6XCI0MjJcIixcIklzSW1wb3J0ZWRcIjpmYWxzZSxcIkNoaWxkcmVuXCI6W119XX0se1wiJGlkXCI6XCIxOTFcIixcIkltcG9ydElkXCI6XCIxOTBcIixcIklzSW1wb3J0ZWRcIjpmYWxzZSxcIkNoaWxkcmVuXCI6W119XX0se1wiJGlkXCI6XCIxOTJcIixcIkltcG9ydElkXCI6XCI0NDdcIixcIklzSW1wb3J0ZWRcIjpmYWxzZSxcIkNoaWxkcmVuXCI6W3tcIiRpZFwiOlwiMTkzXCIsXCJJbXBvcnRJZFwiOlwiNDE3XCIsXCJJc0ltcG9ydGVkXCI6ZmFsc2UsXCJDaGlsZHJlblwiOltdfV19LHtcIiRpZFwiOlwiMTk0XCIsXCJJbXBvcnRJZFwiOlwiMzA1XCIsXCJJc0ltcG9ydGVkXCI6ZmFsc2UsXCJDaGlsZHJlblwiOlt7XCIkaWRcIjpcIjE5NVwiLFwiSW1wb3J0SWRcIjpcIjMwNlwiLFwiSXNJbXBvcnRlZFwiOmZhbHNlLFwiQ2hpbGRyZW5cIjpbXX1dfSx7XCIkaWRcIjpcIjE5NlwiLFwiSW1wb3J0SWRcIjpcIjQ0OVwiLFwiSXNJbXBvcnRlZFwiOmZhbHNlLFwiQ2hpbGRyZW5cIjpbe1wiJGlkXCI6XCIxOTdcIixcIkltcG9ydElkXCI6XCIzNjZcIixcIklzSW1wb3J0ZWRcIjpmYWxzZSxcIkNoaWxkcmVuXCI6W119LHtcIiRpZFwiOlwiMTk4XCIsXCJJbXBvcnRJZFwiOlwiMzY4XCIsXCJJc0ltcG9ydGVkXCI6ZmFsc2UsXCJDaGlsZHJlblwiOltdfSx7XCIkaWRcIjpcIjE5OVwiLFwiSW1wb3J0SWRcIjpcIjM3MFwiLFwiSXNJbXBvcnRlZFwiOmZhbHNlLFwiQ2hpbGRyZW5cIjpbXX1dfSx7XCIkaWRcIjpcIjIwMFwiLFwiSW1wb3J0SWRcIjpcIjE4N1wiLFwiSXNJbXBvcnRlZFwiOmZhbHNlLFwiQ2hpbGRyZW5cIjpbXX1dfV19XX19IiwiTXNwU3luY0J5VWlkIjoiVHJ1ZSIsIk1zcENvbHVtbnNNYXBwaW5nIjoiW3tcIiRpZFwiOlwiMVwiLFwiU2VsZWN0ZWRNYXBwaW5nXCI6MSxcIkNvbHVtbkhlYWRlclwiOlwiU3dpbWxhbmVcIn0se1wiJGlkXCI6XCIyXCIsXCJTZWxlY3RlZE1hcHBpbmdcIjoyLFwiQ29sdW1uSGVhZGVyXCI6XCJOYW1lXCJ9LHtcIiRpZFwiOlwiM1wiLFwiU2VsZWN0ZWRNYXBwaW5nXCI6MyxcIkNvbHVtbkhlYWRlclwiOlwiU3RhcnRcIn0se1wiJGlkXCI6XCI0XCIsXCJTZWxlY3RlZE1hcHBpbmdcIjo0LFwiQ29sdW1uSGVhZGVyXCI6XCJGaW5pc2hcIn0se1wiJGlkXCI6XCI1XCIsXCJTZWxlY3RlZE1hcHBpbmdcIjo1LFwiQ29sdW1uSGVhZGVyXCI6XCJQZXJjZW50Q29tcGxldGVcIn1dIiwiUmVjZW50Q29sb3JzQ29sbGVjdGlvbiI6IltcIiNGRjJGMzY5OVwiXSJ9LCJTZXR0aW5ncyI6eyIkaWQiOiI5OTAiLCJJbXBhT3B0aW9ucyI6eyIkaWQiOiI5OTE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IsIkZpbGVQYXRoIjoiQzpcXFVzZXJzXFxydWFpcmkubWFjaXZlclxcT25lRHJpdmUgLSBIaWdobGFuZHMgYW5kIElzbGFuZHMgRW50ZXJwcmlzZVxcTXkgV29ya2luZyBEb2N1bWVudHNcXDAwX0VVX0V1cm9wZVdhdmVcXDAwYl9UaW1lbGluZVxcRXVyb3BlV2F2ZV9UYXNrQmFzZWRQbGFuX0dhbnR0Lm1wcCIsIlRpbWVDb25maWd1cmF0aW9uIjp7IiRpZCI6Ijk5MiIsIlVzZVRpbWUiOmZhbHNlLCJXb3JrRGF5U3RhcnQiOiIwODowMDowMCIsIldvcmtEYXlFbmQiOiIxNzowMDowMCJ9LCJMYXN0VXNlZFRlbXBsYXRlSWQiOiI0YWQyZDRlMy0xMjY5LTQ0YjUtYWE2Yi1lNTNjY2UyOTc5YzgiLCJGaXJzdFdlZWtPZlllYXIiOjAsIlBsYWNlTWlsZXN0b25lQXRUaGVCZWdpbm5pbmdPZlRoZURheSI6ZmFsc2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PADDINGTOP" val="3"/>
  <p:tag name="OTLTIMEBANDCULTUREINFO" val="en-GB"/>
  <p:tag name="OTLTIMEBANDTHREEDEFFECTS" val="Gel"/>
  <p:tag name="OTLTIMEBANDSTARTDATE" val="2021-01-01T08:00:00.0000000"/>
  <p:tag name="OTLTIMEBANDENDDATE" val="2026-06-30T17:00:00.0000000"/>
  <p:tag name="OTLTIMEBANDWORKINGDAYS" val="Standard"/>
  <p:tag name="OTLTIMEBANDELAPSEDTIMEEXTENSION" val="False"/>
  <p:tag name="OTLTIMEBANDUSETIME" val="False"/>
  <p:tag name="OTLTIMEBANDTIMECONFIGWORKDAYSTART" val="08:00:00"/>
  <p:tag name="OTLTIMEBANDTIMECONFIGWORKDAYEND" val="17:00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SCALEFORMAT" val="MMM"/>
  <p:tag name="OTLTIMEBANDSCALETYPE" val="Quarters"/>
  <p:tag name="OTLTIMEBANDSHAPETYPE" val="RoundedCornerRectangleTimeband"/>
  <p:tag name="OTLTIMEBANDSHAPEHEIGHT" val="20"/>
  <p:tag name="OTLTIMEBANDSHAPEPADDINGLEFT" val="0"/>
  <p:tag name="OTLTIMEBANDAUTODATERANGE" val="True"/>
  <p:tag name="OTLTIMEBANDQUICKPOSITION" val="Bottom"/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Below"/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1-03T08:00:00.0000000Z"/>
  <p:tag name="OTLENDDATE" val="2022-07-29T17:00:00.0000000Z"/>
  <p:tag name="OTLPERCENTAGE" val="0"/>
  <p:tag name="OTLDURATIONFORMAT" val="w"/>
  <p:tag name="OTLSPACING" val="10"/>
  <p:tag name="OTLWEEKNUMBERINGFORMAT" val="WNFormat1"/>
  <p:tag name="OTLWEEKNUMBERINGISVISIBLE" val="False"/>
  <p:tag name="OTLDATEFORMATSTRING" val="MMM yyyy"/>
  <p:tag name="OTLSHAPETHICKNESSTYPE" val="Thick"/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9-26T08:00:00.0000000Z"/>
  <p:tag name="OTLENDDATE" val="2023-06-30T17:00:00.0000000Z"/>
  <p:tag name="OTLPERCENTAGE" val="0"/>
  <p:tag name="OTLDURATIONFORMAT" val="w"/>
  <p:tag name="OTLSPACING" val="10"/>
  <p:tag name="OTLWEEKNUMBERINGFORMAT" val="WNFormat1"/>
  <p:tag name="OTLWEEKNUMBERINGISVISIBLE" val="False"/>
  <p:tag name="OTLDATEFORMATSTRING" val="MMM yyyy"/>
  <p:tag name="OTLSHAPETHICKNESSTYPE" val="Thick"/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9-11T08:00:00.0000000Z"/>
  <p:tag name="OTLENDDATE" val="2026-05-29T17:00:00.0000000Z"/>
  <p:tag name="OTLPERCENTAGE" val="0"/>
  <p:tag name="OTLDURATIONFORMAT" val="w"/>
  <p:tag name="OTLSPACING" val="10"/>
  <p:tag name="OTLWEEKNUMBERINGFORMAT" val="WNFormat1"/>
  <p:tag name="OTLWEEKNUMBERINGISVISIBLE" val="False"/>
  <p:tag name="OTLDATEFORMATSTRING" val="MMM yyyy"/>
  <p:tag name="OTLSHAPETHICKNESSTYPE" val="Thick"/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6-06T08:00:00.0000000Z"/>
  <p:tag name="OTLENDDATE" val="2022-09-23T17:00:00.0000000Z"/>
  <p:tag name="OTLPERCENTAGE" val="0"/>
  <p:tag name="OTLDURATIONFORMAT" val="w"/>
  <p:tag name="OTLSPACING" val="10"/>
  <p:tag name="OTLSHAPETHICKNESSTYPE" val="Thin"/>
  <p:tag name="OTLWEEKNUMBERINGFORMAT" val="WNFormat1"/>
  <p:tag name="OTLWEEKNUMBERINGISVISIBLE" val="False"/>
  <p:tag name="OTLDATEFORMATSTRING" val="MMM yyyy"/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5-08T08:00:00.0000000Z"/>
  <p:tag name="OTLENDDATE" val="2023-09-08T17:00:00.0000000Z"/>
  <p:tag name="OTLPERCENTAGE" val="0"/>
  <p:tag name="OTLDURATIONFORMAT" val="w"/>
  <p:tag name="OTLSPACING" val="10"/>
  <p:tag name="OTLWEEKNUMBERINGFORMAT" val="WNFormat1"/>
  <p:tag name="OTLWEEKNUMBERINGISVISIBLE" val="False"/>
  <p:tag name="OTLSHAPETHICKNESSTYPE" val="Regular"/>
  <p:tag name="OTLDATEFORMATSTRING" val="MMM yyyy"/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9-11T08:00:00.0000000Z"/>
  <p:tag name="OTLENDDATE" val="2024-03-08T17:00:00.0000000Z"/>
  <p:tag name="OTLPERCENTAGE" val="0"/>
  <p:tag name="OTLDURATIONFORMAT" val="w"/>
  <p:tag name="OTLSPACING" val="10"/>
  <p:tag name="OTLWEEKNUMBERINGFORMAT" val="WNFormat1"/>
  <p:tag name="OTLWEEKNUMBERINGISVISIBLE" val="False"/>
  <p:tag name="OTLDATEFORMATSTRING" val="MMM yyyy"/>
  <p:tag name="OTLSHAPETHICKNESSTYPE" val="Thick"/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4-03-11T08:00:00.0000000Z"/>
  <p:tag name="OTLENDDATE" val="2025-03-07T17:00:00.0000000Z"/>
  <p:tag name="OTLPERCENTAGE" val="0"/>
  <p:tag name="OTLDURATIONFORMAT" val="w"/>
  <p:tag name="OTLSPACING" val="10"/>
  <p:tag name="OTLSHAPETHICKNESSTYPE" val="Thin"/>
  <p:tag name="OTLWEEKNUMBERINGFORMAT" val="WNFormat1"/>
  <p:tag name="OTLWEEKNUMBERINGISVISIBLE" val="False"/>
  <p:tag name="OTLDATEFORMATSTRING" val="MMM yyyy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3-10T08:00:00.0000000Z"/>
  <p:tag name="OTLENDDATE" val="2025-05-30T17:00:00.0000000Z"/>
  <p:tag name="OTLPERCENTAGE" val="0"/>
  <p:tag name="OTLDURATIONFORMAT" val="w"/>
  <p:tag name="OTLSPACING" val="10"/>
  <p:tag name="OTLSHAPETHICKNESSTYPE" val="Thin"/>
  <p:tag name="OTLWEEKNUMBERINGFORMAT" val="WNFormat1"/>
  <p:tag name="OTLWEEKNUMBERINGISVISIBLE" val="False"/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6-02T08:00:00.0000000Z"/>
  <p:tag name="OTLENDDATE" val="2026-05-15T17:00:00.0000000"/>
  <p:tag name="OTLPERCENTAGE" val="0"/>
  <p:tag name="OTLDURATIONFORMAT" val="w"/>
  <p:tag name="OTLSPACING" val="10"/>
  <p:tag name="OTLSHAPETHICKNESSTYPE" val="Thin"/>
  <p:tag name="OTLWEEKNUMBERINGFORMAT" val="WNFormat1"/>
  <p:tag name="OTLWEEKNUMBERINGISVISIBLE" val="False"/>
  <p:tag name="OTLDATEFORMATSTRING" val="MMM yyyy"/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5-18T08:00:00.0000000"/>
  <p:tag name="OTLENDDATE" val="2026-05-29T17:00:00.0000000"/>
  <p:tag name="OTLPERCENTAGE" val="0"/>
  <p:tag name="OTLDURATIONFORMAT" val="w"/>
  <p:tag name="OTLSPACING" val="10"/>
  <p:tag name="OTLSHAPETHICKNESSTYPE" val="Thin"/>
  <p:tag name="OTLWEEKNUMBERINGFORMAT" val="WNFormat1"/>
  <p:tag name="OTLWEEKNUMBERINGISVISIBLE" val="False"/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7-05T17:00:00.0000000Z"/>
  <p:tag name="OTLENDDATE" val="2021-12-23T17:00:00.0000000Z"/>
  <p:tag name="OTLSPACING" val="10"/>
  <p:tag name="OTLDATEFORMATSTRING" val="MMM yyyy"/>
  <p:tag name="OTLSHAPETHICKNESSTYPE" val="Thick"/>
  <p:tag name="OTLDURATIONFORMAT" val="w"/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NEMMO PPT">
  <a:themeElements>
    <a:clrScheme name="Custom 1">
      <a:dk1>
        <a:srgbClr val="022134"/>
      </a:dk1>
      <a:lt1>
        <a:srgbClr val="1F9BD1"/>
      </a:lt1>
      <a:dk2>
        <a:srgbClr val="000000"/>
      </a:dk2>
      <a:lt2>
        <a:srgbClr val="D3DEE2"/>
      </a:lt2>
      <a:accent1>
        <a:srgbClr val="022034"/>
      </a:accent1>
      <a:accent2>
        <a:srgbClr val="2874B9"/>
      </a:accent2>
      <a:accent3>
        <a:srgbClr val="37A664"/>
      </a:accent3>
      <a:accent4>
        <a:srgbClr val="D4DCE6"/>
      </a:accent4>
      <a:accent5>
        <a:srgbClr val="7DC7C6"/>
      </a:accent5>
      <a:accent6>
        <a:srgbClr val="AEDCDC"/>
      </a:accent6>
      <a:hlink>
        <a:srgbClr val="246AA6"/>
      </a:hlink>
      <a:folHlink>
        <a:srgbClr val="37A56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peWave PPT template 16x9" id="{903EAF03-A215-472B-B549-00A3433D9144}" vid="{C54D15DC-EEE2-4AD0-A18F-D66D5D4836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A05410FA50D40A810D3139C1D6379" ma:contentTypeVersion="17" ma:contentTypeDescription="Create a new document." ma:contentTypeScope="" ma:versionID="6ffba24394ff022cab0b4680bd6e4639">
  <xsd:schema xmlns:xsd="http://www.w3.org/2001/XMLSchema" xmlns:xs="http://www.w3.org/2001/XMLSchema" xmlns:p="http://schemas.microsoft.com/office/2006/metadata/properties" xmlns:ns2="b5bab2f4-4e69-4452-9343-2d06307b5e92" xmlns:ns3="62e58502-5bc4-49ea-90e9-0837950b915e" targetNamespace="http://schemas.microsoft.com/office/2006/metadata/properties" ma:root="true" ma:fieldsID="91b33420946768533e53c02581fa35b6" ns2:_="" ns3:_="">
    <xsd:import namespace="b5bab2f4-4e69-4452-9343-2d06307b5e92"/>
    <xsd:import namespace="62e58502-5bc4-49ea-90e9-0837950b91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b2f4-4e69-4452-9343-2d06307b5e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586999-5bcf-4b5f-94e8-e8bca4601c94}" ma:internalName="TaxCatchAll" ma:showField="CatchAllData" ma:web="b5bab2f4-4e69-4452-9343-2d06307b5e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58502-5bc4-49ea-90e9-0837950b9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986898-d09e-4640-a246-c3a62c7ed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e58502-5bc4-49ea-90e9-0837950b915e">
      <Terms xmlns="http://schemas.microsoft.com/office/infopath/2007/PartnerControls"/>
    </lcf76f155ced4ddcb4097134ff3c332f>
    <TaxCatchAll xmlns="b5bab2f4-4e69-4452-9343-2d06307b5e92" xsi:nil="true"/>
    <_Flow_SignoffStatus xmlns="62e58502-5bc4-49ea-90e9-0837950b915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3F52FD-DED4-4D6E-81BE-F2C962591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ab2f4-4e69-4452-9343-2d06307b5e92"/>
    <ds:schemaRef ds:uri="62e58502-5bc4-49ea-90e9-0837950b9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D1D5AC-1558-48D2-8909-789A989E04D6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b5bab2f4-4e69-4452-9343-2d06307b5e92"/>
    <ds:schemaRef ds:uri="http://purl.org/dc/terms/"/>
    <ds:schemaRef ds:uri="http://purl.org/dc/elements/1.1/"/>
    <ds:schemaRef ds:uri="62e58502-5bc4-49ea-90e9-0837950b915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2CA9DC-4822-4709-BABF-2FAB75B42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EuropeWave PPT template 16x9</Template>
  <TotalTime>2307</TotalTime>
  <Words>779</Words>
  <Application>Microsoft Office PowerPoint</Application>
  <PresentationFormat>On-screen Show (16:9)</PresentationFormat>
  <Paragraphs>178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Bauhaus 93</vt:lpstr>
      <vt:lpstr>Calibri</vt:lpstr>
      <vt:lpstr>Open Sans</vt:lpstr>
      <vt:lpstr>Symbol</vt:lpstr>
      <vt:lpstr>NEMMO PPT</vt:lpstr>
      <vt:lpstr>PowerPoint Presentation</vt:lpstr>
      <vt:lpstr>Bridging the gap to commercialisation of wave energy technology using pre-commercial procurement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Ruairi Maciver (WES)</dc:creator>
  <cp:lastModifiedBy>Tim Hurst (WES)</cp:lastModifiedBy>
  <cp:revision>72</cp:revision>
  <dcterms:created xsi:type="dcterms:W3CDTF">2022-04-29T11:21:46Z</dcterms:created>
  <dcterms:modified xsi:type="dcterms:W3CDTF">2022-10-03T15:17:02Z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A3549174</vt:lpwstr>
  </property>
  <property fmtid="{D5CDD505-2E9C-101B-9397-08002B2CF9AE}" pid="4" name="Objective-Title">
    <vt:lpwstr>EuropeWave PPT template 16x9</vt:lpwstr>
  </property>
  <property fmtid="{D5CDD505-2E9C-101B-9397-08002B2CF9AE}" pid="5" name="Objective-Description">
    <vt:lpwstr/>
  </property>
  <property fmtid="{D5CDD505-2E9C-101B-9397-08002B2CF9AE}" pid="6" name="Objective-CreationStamp">
    <vt:filetime>2021-04-22T09:05:11Z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2021-04-23T15:03:25Z</vt:filetime>
  </property>
  <property fmtid="{D5CDD505-2E9C-101B-9397-08002B2CF9AE}" pid="10" name="Objective-ModificationStamp">
    <vt:filetime>2021-04-23T15:03:25Z</vt:filetime>
  </property>
  <property fmtid="{D5CDD505-2E9C-101B-9397-08002B2CF9AE}" pid="11" name="Objective-Owner">
    <vt:lpwstr>Irene MacKay</vt:lpwstr>
  </property>
  <property fmtid="{D5CDD505-2E9C-101B-9397-08002B2CF9AE}" pid="12" name="Objective-Path">
    <vt:lpwstr>Classified Object:Classified Object:Wave Energy Scotland:Programmes:European Projects:JA3: EuropeWave:EW: Partner Workspace:WP5: Communication, Dissemination &amp; Exploitation Activities:Templates</vt:lpwstr>
  </property>
  <property fmtid="{D5CDD505-2E9C-101B-9397-08002B2CF9AE}" pid="13" name="Objective-Parent">
    <vt:lpwstr>Templates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vA4478726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WES 2019/173</vt:lpwstr>
  </property>
  <property fmtid="{D5CDD505-2E9C-101B-9397-08002B2CF9AE}" pid="20" name="Objective-Classification">
    <vt:lpwstr/>
  </property>
  <property fmtid="{D5CDD505-2E9C-101B-9397-08002B2CF9AE}" pid="21" name="Objective-Caveats">
    <vt:lpwstr>Wave Energy Scotland</vt:lpwstr>
  </property>
  <property fmtid="{D5CDD505-2E9C-101B-9397-08002B2CF9AE}" pid="22" name="Objective-Document Date">
    <vt:lpwstr/>
  </property>
  <property fmtid="{D5CDD505-2E9C-101B-9397-08002B2CF9AE}" pid="23" name="Objective-Connect Creator">
    <vt:lpwstr>a.parsons@oceanenergy.eu</vt:lpwstr>
  </property>
  <property fmtid="{D5CDD505-2E9C-101B-9397-08002B2CF9AE}" pid="24" name="ContentTypeId">
    <vt:lpwstr>0x01010051FA05410FA50D40A810D3139C1D6379</vt:lpwstr>
  </property>
  <property fmtid="{D5CDD505-2E9C-101B-9397-08002B2CF9AE}" pid="25" name="MediaServiceImageTags">
    <vt:lpwstr/>
  </property>
</Properties>
</file>