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4"/>
  </p:sldMasterIdLst>
  <p:notesMasterIdLst>
    <p:notesMasterId r:id="rId9"/>
  </p:notesMasterIdLst>
  <p:handoutMasterIdLst>
    <p:handoutMasterId r:id="rId10"/>
  </p:handoutMasterIdLst>
  <p:sldIdLst>
    <p:sldId id="388" r:id="rId5"/>
    <p:sldId id="387" r:id="rId6"/>
    <p:sldId id="389" r:id="rId7"/>
    <p:sldId id="390"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7CEAEB0-08C8-39C4-96F4-A3B8E9358447}" name="Petra Remeta" initials="PR" userId="S::Petra.Remeta@trinomics.eu::0a5273bb-bcd2-4216-8bfa-7fa33404b9cd" providerId="AD"/>
  <p188:author id="{E08850C3-85CC-A5D0-5758-3D057BE9E0F7}" name="Graeme Nicholls" initials="GN" userId="Graeme Nicholl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966"/>
    <a:srgbClr val="F9F9F1"/>
    <a:srgbClr val="F0EF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810CB2-4DF8-0D4B-C43B-9228CD4E2A13}" v="188" dt="2024-06-06T12:30:00.330"/>
    <p1510:client id="{47C98A0C-5B51-FD47-9155-F0D0A3F3B9B2}" v="2" dt="2024-06-05T21:39:36.751"/>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Estilo medio 3 - Énfasis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Estilo medio 3 - Énfasis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Estilo medio 3 - Énfasis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07"/>
    <p:restoredTop sz="94718"/>
  </p:normalViewPr>
  <p:slideViewPr>
    <p:cSldViewPr snapToGrid="0">
      <p:cViewPr varScale="1">
        <p:scale>
          <a:sx n="117" d="100"/>
          <a:sy n="117" d="100"/>
        </p:scale>
        <p:origin x="584" y="16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2E68D0-EC8F-304E-96C3-BD05B3B1C856}" type="datetimeFigureOut">
              <a:rPr lang="es-ES" smtClean="0"/>
              <a:t>06/06/2024</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04F0A3-CD7D-154B-A9D2-0043E0759418}" type="slidenum">
              <a:rPr lang="es-ES" smtClean="0"/>
              <a:t>‹#›</a:t>
            </a:fld>
            <a:endParaRPr lang="es-ES"/>
          </a:p>
        </p:txBody>
      </p:sp>
    </p:spTree>
    <p:extLst>
      <p:ext uri="{BB962C8B-B14F-4D97-AF65-F5344CB8AC3E}">
        <p14:creationId xmlns:p14="http://schemas.microsoft.com/office/powerpoint/2010/main" val="1102520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9DCDF-D395-E142-88BE-C9806182D8C3}" type="datetimeFigureOut">
              <a:rPr lang="es-ES" smtClean="0"/>
              <a:t>06/06/2024</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554228-843B-654E-AB0A-365616111299}" type="slidenum">
              <a:rPr lang="es-ES" smtClean="0"/>
              <a:t>‹#›</a:t>
            </a:fld>
            <a:endParaRPr lang="es-ES"/>
          </a:p>
        </p:txBody>
      </p:sp>
    </p:spTree>
    <p:extLst>
      <p:ext uri="{BB962C8B-B14F-4D97-AF65-F5344CB8AC3E}">
        <p14:creationId xmlns:p14="http://schemas.microsoft.com/office/powerpoint/2010/main" val="1101513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1C554228-843B-654E-AB0A-365616111299}" type="slidenum">
              <a:rPr lang="es-ES" smtClean="0"/>
              <a:t>2</a:t>
            </a:fld>
            <a:endParaRPr lang="es-ES"/>
          </a:p>
        </p:txBody>
      </p:sp>
    </p:spTree>
    <p:extLst>
      <p:ext uri="{BB962C8B-B14F-4D97-AF65-F5344CB8AC3E}">
        <p14:creationId xmlns:p14="http://schemas.microsoft.com/office/powerpoint/2010/main" val="3871430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a:solidFill>
                  <a:schemeClr val="bg1"/>
                </a:solidFill>
              </a:defRPr>
            </a:lvl1pPr>
          </a:lstStyle>
          <a:p>
            <a:r>
              <a:rPr lang="es-ES_tradnl" err="1"/>
              <a:t>Title</a:t>
            </a:r>
            <a:endParaRPr lang="es-ES"/>
          </a:p>
        </p:txBody>
      </p:sp>
      <p:sp>
        <p:nvSpPr>
          <p:cNvPr id="3" name="Rectángulo 2"/>
          <p:cNvSpPr/>
          <p:nvPr/>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0"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grpSp>
        <p:nvGrpSpPr>
          <p:cNvPr id="14" name="Agrupar 13"/>
          <p:cNvGrpSpPr/>
          <p:nvPr/>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9" name="Marcador de texto 8"/>
          <p:cNvSpPr>
            <a:spLocks noGrp="1"/>
          </p:cNvSpPr>
          <p:nvPr>
            <p:ph type="body" sz="quarter" idx="10" hasCustomPrompt="1"/>
          </p:nvPr>
        </p:nvSpPr>
        <p:spPr>
          <a:xfrm>
            <a:off x="1447799" y="4601513"/>
            <a:ext cx="9296400" cy="297411"/>
          </a:xfrm>
          <a:prstGeom prst="rect">
            <a:avLst/>
          </a:prstGeom>
        </p:spPr>
        <p:txBody>
          <a:bodyPr>
            <a:noAutofit/>
          </a:bodyPr>
          <a:lstStyle>
            <a:lvl1pPr marL="0" indent="0" algn="ctr">
              <a:buNone/>
              <a:defRPr sz="2000">
                <a:solidFill>
                  <a:schemeClr val="bg1"/>
                </a:solidFill>
              </a:defRPr>
            </a:lvl1pPr>
          </a:lstStyle>
          <a:p>
            <a:pPr lvl="0"/>
            <a:r>
              <a:rPr lang="es-ES_tradnl" err="1"/>
              <a:t>author</a:t>
            </a:r>
            <a:endParaRPr lang="es-ES"/>
          </a:p>
        </p:txBody>
      </p:sp>
      <p:sp>
        <p:nvSpPr>
          <p:cNvPr id="19" name="Marcador de texto 8"/>
          <p:cNvSpPr>
            <a:spLocks noGrp="1"/>
          </p:cNvSpPr>
          <p:nvPr>
            <p:ph type="body" sz="quarter" idx="11" hasCustomPrompt="1"/>
          </p:nvPr>
        </p:nvSpPr>
        <p:spPr>
          <a:xfrm>
            <a:off x="1447799" y="4917055"/>
            <a:ext cx="9296400" cy="247530"/>
          </a:xfrm>
          <a:prstGeom prst="rect">
            <a:avLst/>
          </a:prstGeom>
        </p:spPr>
        <p:txBody>
          <a:bodyPr>
            <a:noAutofit/>
          </a:bodyPr>
          <a:lstStyle>
            <a:lvl1pPr marL="0" indent="0" algn="ctr">
              <a:buNone/>
              <a:defRPr sz="1400">
                <a:solidFill>
                  <a:schemeClr val="bg1">
                    <a:alpha val="65000"/>
                  </a:schemeClr>
                </a:solidFill>
              </a:defRPr>
            </a:lvl1pPr>
          </a:lstStyle>
          <a:p>
            <a:pPr lvl="0"/>
            <a:r>
              <a:rPr lang="es-ES_tradnl" err="1"/>
              <a:t>location</a:t>
            </a:r>
            <a:endParaRPr lang="es-ES"/>
          </a:p>
        </p:txBody>
      </p:sp>
      <p:sp>
        <p:nvSpPr>
          <p:cNvPr id="22" name="Marcador de texto 8"/>
          <p:cNvSpPr>
            <a:spLocks noGrp="1"/>
          </p:cNvSpPr>
          <p:nvPr>
            <p:ph type="body" sz="quarter" idx="12" hasCustomPrompt="1"/>
          </p:nvPr>
        </p:nvSpPr>
        <p:spPr>
          <a:xfrm>
            <a:off x="1447799" y="5179184"/>
            <a:ext cx="9296400" cy="247530"/>
          </a:xfrm>
          <a:prstGeom prst="rect">
            <a:avLst/>
          </a:prstGeom>
        </p:spPr>
        <p:txBody>
          <a:bodyPr>
            <a:noAutofit/>
          </a:bodyPr>
          <a:lstStyle>
            <a:lvl1pPr marL="0" indent="0" algn="ctr">
              <a:buNone/>
              <a:defRPr sz="1400">
                <a:solidFill>
                  <a:schemeClr val="bg1">
                    <a:alpha val="65000"/>
                  </a:schemeClr>
                </a:solidFill>
              </a:defRPr>
            </a:lvl1pPr>
          </a:lstStyle>
          <a:p>
            <a:pPr lvl="0"/>
            <a:r>
              <a:rPr lang="es-ES_tradnl"/>
              <a:t>date</a:t>
            </a:r>
            <a:endParaRPr lang="es-ES"/>
          </a:p>
        </p:txBody>
      </p:sp>
      <p:sp>
        <p:nvSpPr>
          <p:cNvPr id="5" name="Rectángulo 2">
            <a:extLst>
              <a:ext uri="{FF2B5EF4-FFF2-40B4-BE49-F238E27FC236}">
                <a16:creationId xmlns:a16="http://schemas.microsoft.com/office/drawing/2014/main" id="{7D03D7EB-D230-12CA-48EC-BF1A4D0AE287}"/>
              </a:ext>
            </a:extLst>
          </p:cNvPr>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3">
            <a:extLst>
              <a:ext uri="{FF2B5EF4-FFF2-40B4-BE49-F238E27FC236}">
                <a16:creationId xmlns:a16="http://schemas.microsoft.com/office/drawing/2014/main" id="{C7D8B401-FED9-2613-63B2-9E76C35BBF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7" name="Título 1">
            <a:extLst>
              <a:ext uri="{FF2B5EF4-FFF2-40B4-BE49-F238E27FC236}">
                <a16:creationId xmlns:a16="http://schemas.microsoft.com/office/drawing/2014/main" id="{F543067F-4295-C6FB-83B0-B9BC5EDBE83D}"/>
              </a:ext>
            </a:extLst>
          </p:cNvPr>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8" name="Agrupar 13">
            <a:extLst>
              <a:ext uri="{FF2B5EF4-FFF2-40B4-BE49-F238E27FC236}">
                <a16:creationId xmlns:a16="http://schemas.microsoft.com/office/drawing/2014/main" id="{C231ECFB-05EB-E731-E148-E9885A6AE8AF}"/>
              </a:ext>
            </a:extLst>
          </p:cNvPr>
          <p:cNvGrpSpPr/>
          <p:nvPr userDrawn="1"/>
        </p:nvGrpSpPr>
        <p:grpSpPr>
          <a:xfrm>
            <a:off x="4274820" y="4552770"/>
            <a:ext cx="3642360" cy="952500"/>
            <a:chOff x="-106680" y="4556760"/>
            <a:chExt cx="12466320" cy="952500"/>
          </a:xfrm>
        </p:grpSpPr>
        <p:cxnSp>
          <p:nvCxnSpPr>
            <p:cNvPr id="11" name="Conector recto 11">
              <a:extLst>
                <a:ext uri="{FF2B5EF4-FFF2-40B4-BE49-F238E27FC236}">
                  <a16:creationId xmlns:a16="http://schemas.microsoft.com/office/drawing/2014/main" id="{D23F9A5E-59AF-C5B0-1EB0-B29DD36D39B1}"/>
                </a:ext>
              </a:extLst>
            </p:cNvPr>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Conector recto 12">
              <a:extLst>
                <a:ext uri="{FF2B5EF4-FFF2-40B4-BE49-F238E27FC236}">
                  <a16:creationId xmlns:a16="http://schemas.microsoft.com/office/drawing/2014/main" id="{01A52FD4-D289-418B-4C84-D83E41AF3ECC}"/>
                </a:ext>
              </a:extLst>
            </p:cNvPr>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1" name="Agrupar 14">
            <a:extLst>
              <a:ext uri="{FF2B5EF4-FFF2-40B4-BE49-F238E27FC236}">
                <a16:creationId xmlns:a16="http://schemas.microsoft.com/office/drawing/2014/main" id="{5B18A4CC-FAFF-BD08-9B66-5035F5F2E0C2}"/>
              </a:ext>
            </a:extLst>
          </p:cNvPr>
          <p:cNvGrpSpPr/>
          <p:nvPr userDrawn="1"/>
        </p:nvGrpSpPr>
        <p:grpSpPr>
          <a:xfrm>
            <a:off x="838200" y="2312475"/>
            <a:ext cx="10515600" cy="37585"/>
            <a:chOff x="838200" y="1690688"/>
            <a:chExt cx="11237844" cy="108295"/>
          </a:xfrm>
        </p:grpSpPr>
        <p:sp>
          <p:nvSpPr>
            <p:cNvPr id="23" name="Rectángulo 15">
              <a:extLst>
                <a:ext uri="{FF2B5EF4-FFF2-40B4-BE49-F238E27FC236}">
                  <a16:creationId xmlns:a16="http://schemas.microsoft.com/office/drawing/2014/main" id="{5CCF5B2B-B48C-89BF-60BC-7B4BFF774CDC}"/>
                </a:ext>
              </a:extLst>
            </p:cNvPr>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16">
              <a:extLst>
                <a:ext uri="{FF2B5EF4-FFF2-40B4-BE49-F238E27FC236}">
                  <a16:creationId xmlns:a16="http://schemas.microsoft.com/office/drawing/2014/main" id="{55E02262-6DDB-2FA0-4AF7-B890E730C7BE}"/>
                </a:ext>
              </a:extLst>
            </p:cNvPr>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17">
              <a:extLst>
                <a:ext uri="{FF2B5EF4-FFF2-40B4-BE49-F238E27FC236}">
                  <a16:creationId xmlns:a16="http://schemas.microsoft.com/office/drawing/2014/main" id="{5F384F2A-2483-2B5A-3FD8-069E8BBFD067}"/>
                </a:ext>
              </a:extLst>
            </p:cNvPr>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36394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elements">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352216"/>
            <a:ext cx="8541774" cy="639972"/>
          </a:xfrm>
          <a:prstGeom prst="rect">
            <a:avLst/>
          </a:prstGeom>
        </p:spPr>
        <p:txBody>
          <a:bodyPr anchor="b"/>
          <a:lstStyle>
            <a:lvl1pPr>
              <a:lnSpc>
                <a:spcPct val="100000"/>
              </a:lnSpc>
              <a:defRPr>
                <a:solidFill>
                  <a:schemeClr val="accent1"/>
                </a:solidFill>
              </a:defRPr>
            </a:lvl1pPr>
          </a:lstStyle>
          <a:p>
            <a:r>
              <a:rPr lang="es-ES_tradnl" err="1"/>
              <a:t>Title</a:t>
            </a:r>
            <a:r>
              <a:rPr lang="es-ES_tradnl"/>
              <a:t> </a:t>
            </a:r>
            <a:r>
              <a:rPr lang="es-ES_tradnl" err="1"/>
              <a:t>of</a:t>
            </a:r>
            <a:r>
              <a:rPr lang="es-ES_tradnl"/>
              <a:t> </a:t>
            </a:r>
            <a:r>
              <a:rPr lang="es-ES_tradnl" err="1"/>
              <a:t>the</a:t>
            </a:r>
            <a:r>
              <a:rPr lang="es-ES_tradnl"/>
              <a:t> </a:t>
            </a:r>
            <a:r>
              <a:rPr lang="es-ES_tradnl" err="1"/>
              <a:t>topic</a:t>
            </a:r>
            <a:endParaRPr lang="es-ES"/>
          </a:p>
        </p:txBody>
      </p:sp>
      <p:grpSp>
        <p:nvGrpSpPr>
          <p:cNvPr id="11" name="Agrupar 10"/>
          <p:cNvGrpSpPr/>
          <p:nvPr/>
        </p:nvGrpSpPr>
        <p:grpSpPr>
          <a:xfrm>
            <a:off x="838200" y="992188"/>
            <a:ext cx="10515600" cy="37585"/>
            <a:chOff x="838200" y="1690688"/>
            <a:chExt cx="11237844" cy="108295"/>
          </a:xfrm>
        </p:grpSpPr>
        <p:sp>
          <p:nvSpPr>
            <p:cNvPr id="8" name="Rectángulo 7"/>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3" name="Imagen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5129" y="352214"/>
            <a:ext cx="1758167" cy="639973"/>
          </a:xfrm>
          <a:prstGeom prst="rect">
            <a:avLst/>
          </a:prstGeom>
        </p:spPr>
      </p:pic>
      <p:sp>
        <p:nvSpPr>
          <p:cNvPr id="29" name="Marcador de número de diapositiva 4">
            <a:extLst>
              <a:ext uri="{FF2B5EF4-FFF2-40B4-BE49-F238E27FC236}">
                <a16:creationId xmlns:a16="http://schemas.microsoft.com/office/drawing/2014/main" id="{B0ACDC50-F0FA-687F-6BB9-37BB4BDACA70}"/>
              </a:ext>
            </a:extLst>
          </p:cNvPr>
          <p:cNvSpPr>
            <a:spLocks noGrp="1"/>
          </p:cNvSpPr>
          <p:nvPr>
            <p:ph type="sldNum" sz="quarter" idx="12"/>
          </p:nvPr>
        </p:nvSpPr>
        <p:spPr>
          <a:xfrm>
            <a:off x="5699640" y="6304429"/>
            <a:ext cx="792718" cy="365126"/>
          </a:xfrm>
          <a:prstGeom prst="rect">
            <a:avLst/>
          </a:prstGeom>
        </p:spPr>
        <p:txBody>
          <a:bodyPr/>
          <a:lstStyle>
            <a:lvl1pPr algn="ctr">
              <a:defRPr>
                <a:solidFill>
                  <a:schemeClr val="accent3">
                    <a:lumMod val="75000"/>
                  </a:schemeClr>
                </a:solidFill>
              </a:defRPr>
            </a:lvl1pPr>
          </a:lstStyle>
          <a:p>
            <a:fld id="{23219F32-25A7-334E-B133-72D3B04B795D}" type="slidenum">
              <a:rPr lang="es-ES" smtClean="0"/>
              <a:t>‹#›</a:t>
            </a:fld>
            <a:endParaRPr lang="es-ES"/>
          </a:p>
        </p:txBody>
      </p:sp>
      <p:sp>
        <p:nvSpPr>
          <p:cNvPr id="5" name="Marcador de texto 4">
            <a:extLst>
              <a:ext uri="{FF2B5EF4-FFF2-40B4-BE49-F238E27FC236}">
                <a16:creationId xmlns:a16="http://schemas.microsoft.com/office/drawing/2014/main" id="{4F68BF54-76B7-35EB-CA0F-7017A9A61201}"/>
              </a:ext>
            </a:extLst>
          </p:cNvPr>
          <p:cNvSpPr>
            <a:spLocks noGrp="1"/>
          </p:cNvSpPr>
          <p:nvPr>
            <p:ph type="body" sz="quarter" idx="13" hasCustomPrompt="1"/>
          </p:nvPr>
        </p:nvSpPr>
        <p:spPr>
          <a:xfrm>
            <a:off x="838199" y="1095555"/>
            <a:ext cx="10515600" cy="5007519"/>
          </a:xfrm>
          <a:prstGeom prst="rect">
            <a:avLst/>
          </a:prstGeom>
        </p:spPr>
        <p:txBody>
          <a:bodyPr>
            <a:noAutofit/>
          </a:bodyPr>
          <a:lstStyle>
            <a:lvl1pPr marL="0" indent="0">
              <a:buNone/>
              <a:defRPr sz="2000">
                <a:solidFill>
                  <a:schemeClr val="tx2"/>
                </a:solidFill>
                <a:latin typeface="+mn-lt"/>
              </a:defRPr>
            </a:lvl1pPr>
            <a:lvl2pPr>
              <a:defRPr sz="2000"/>
            </a:lvl2pPr>
            <a:lvl3pPr>
              <a:defRPr sz="2000"/>
            </a:lvl3pPr>
            <a:lvl4pPr>
              <a:defRPr sz="2000"/>
            </a:lvl4pPr>
            <a:lvl5pPr>
              <a:defRPr sz="2000"/>
            </a:lvl5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s-ES" sz="2000" b="0" i="0" u="none" strike="noStrike" err="1">
                <a:solidFill>
                  <a:schemeClr val="accent1"/>
                </a:solidFill>
                <a:effectLst/>
                <a:latin typeface="Montserrat Light" pitchFamily="2" charset="77"/>
              </a:rPr>
              <a:t>Lorem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ipsum</a:t>
            </a:r>
            <a:r>
              <a:rPr lang="es-ES" sz="2000" b="0" i="0" u="none" strike="noStrike">
                <a:solidFill>
                  <a:schemeClr val="accent1"/>
                </a:solidFill>
                <a:effectLst/>
                <a:latin typeface="Montserrat Light" pitchFamily="2" charset="77"/>
              </a:rPr>
              <a:t> dolor </a:t>
            </a:r>
            <a:r>
              <a:rPr lang="es-ES" sz="2000" b="0" i="0" u="none" strike="noStrike" err="1">
                <a:solidFill>
                  <a:schemeClr val="accent1"/>
                </a:solidFill>
                <a:effectLst/>
                <a:latin typeface="Montserrat Light" pitchFamily="2" charset="77"/>
              </a:rPr>
              <a:t>sit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amet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consectetur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adipiscing</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elit</a:t>
            </a:r>
            <a:r>
              <a:rPr lang="es-ES" sz="2000" b="0" i="0" u="none" strike="noStrike">
                <a:solidFill>
                  <a:schemeClr val="accent1"/>
                </a:solidFill>
                <a:effectLst/>
                <a:latin typeface="Montserrat Light" pitchFamily="2" charset="77"/>
              </a:rPr>
              <a:t>, sed do </a:t>
            </a:r>
            <a:r>
              <a:rPr lang="es-ES" sz="2000" b="0" i="0" u="none" strike="noStrike" err="1">
                <a:solidFill>
                  <a:schemeClr val="accent1"/>
                </a:solidFill>
                <a:effectLst/>
                <a:latin typeface="Montserrat Light" pitchFamily="2" charset="77"/>
              </a:rPr>
              <a:t>eiusmod</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tempor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incididunt</a:t>
            </a:r>
            <a:r>
              <a:rPr lang="es-ES" sz="2000" b="0" i="0" u="none" strike="noStrike">
                <a:solidFill>
                  <a:schemeClr val="accent1"/>
                </a:solidFill>
                <a:effectLst/>
                <a:latin typeface="Montserrat Light" pitchFamily="2" charset="77"/>
              </a:rPr>
              <a:t> ut labore et </a:t>
            </a:r>
            <a:r>
              <a:rPr lang="es-ES" sz="2000" b="0" i="0" u="none" strike="noStrike" err="1">
                <a:solidFill>
                  <a:schemeClr val="accent1"/>
                </a:solidFill>
                <a:effectLst/>
                <a:latin typeface="Montserrat Light" pitchFamily="2" charset="77"/>
              </a:rPr>
              <a:t>dolore</a:t>
            </a:r>
            <a:r>
              <a:rPr lang="es-ES" sz="2000" b="0" i="0" u="none" strike="noStrike">
                <a:solidFill>
                  <a:schemeClr val="accent1"/>
                </a:solidFill>
                <a:effectLst/>
                <a:latin typeface="Montserrat Light" pitchFamily="2" charset="77"/>
              </a:rPr>
              <a:t> magna </a:t>
            </a:r>
            <a:r>
              <a:rPr lang="es-ES" sz="2000" b="0" i="0" u="none" strike="noStrike" err="1">
                <a:solidFill>
                  <a:schemeClr val="accent1"/>
                </a:solidFill>
                <a:effectLst/>
                <a:latin typeface="Montserrat Light" pitchFamily="2" charset="77"/>
              </a:rPr>
              <a:t>aliqua</a:t>
            </a:r>
            <a:r>
              <a:rPr lang="es-ES" sz="2000" b="0" i="0" u="none" strike="noStrike">
                <a:solidFill>
                  <a:schemeClr val="accent1"/>
                </a:solidFill>
                <a:effectLst/>
                <a:latin typeface="Montserrat Light" pitchFamily="2" charset="77"/>
              </a:rPr>
              <a:t>. Ut </a:t>
            </a:r>
            <a:r>
              <a:rPr lang="es-ES" sz="2000" b="0" i="0" u="none" strike="noStrike" err="1">
                <a:solidFill>
                  <a:schemeClr val="accent1"/>
                </a:solidFill>
                <a:effectLst/>
                <a:latin typeface="Montserrat Light" pitchFamily="2" charset="77"/>
              </a:rPr>
              <a:t>enim</a:t>
            </a:r>
            <a:r>
              <a:rPr lang="es-ES" sz="2000" b="0" i="0" u="none" strike="noStrike">
                <a:solidFill>
                  <a:schemeClr val="accent1"/>
                </a:solidFill>
                <a:effectLst/>
                <a:latin typeface="Montserrat Light" pitchFamily="2" charset="77"/>
              </a:rPr>
              <a:t> ad </a:t>
            </a:r>
            <a:r>
              <a:rPr lang="es-ES" sz="2000" b="0" i="0" u="none" strike="noStrike" err="1">
                <a:solidFill>
                  <a:schemeClr val="accent1"/>
                </a:solidFill>
                <a:effectLst/>
                <a:latin typeface="Montserrat Light" pitchFamily="2" charset="77"/>
              </a:rPr>
              <a:t>minim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veniam</a:t>
            </a:r>
            <a:r>
              <a:rPr lang="es-ES" sz="2000" b="0" i="0" u="none" strike="noStrike">
                <a:solidFill>
                  <a:schemeClr val="accent1"/>
                </a:solidFill>
                <a:effectLst/>
                <a:latin typeface="Montserrat Light" pitchFamily="2" charset="77"/>
              </a:rPr>
              <a:t>, quis </a:t>
            </a:r>
            <a:r>
              <a:rPr lang="es-ES" sz="2000" b="0" i="0" u="none" strike="noStrike" err="1">
                <a:solidFill>
                  <a:schemeClr val="accent1"/>
                </a:solidFill>
                <a:effectLst/>
                <a:latin typeface="Montserrat Light" pitchFamily="2" charset="77"/>
              </a:rPr>
              <a:t>nostrud</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exercitation</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ullamco</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laboris</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nisi</a:t>
            </a:r>
            <a:r>
              <a:rPr lang="es-ES" sz="2000" b="0" i="0" u="none" strike="noStrike">
                <a:solidFill>
                  <a:schemeClr val="accent1"/>
                </a:solidFill>
                <a:effectLst/>
                <a:latin typeface="Montserrat Light" pitchFamily="2" charset="77"/>
              </a:rPr>
              <a:t> ut </a:t>
            </a:r>
            <a:r>
              <a:rPr lang="es-ES" sz="2000" b="0" i="0" u="none" strike="noStrike" err="1">
                <a:solidFill>
                  <a:schemeClr val="accent1"/>
                </a:solidFill>
                <a:effectLst/>
                <a:latin typeface="Montserrat Light" pitchFamily="2" charset="77"/>
              </a:rPr>
              <a:t>aliquip</a:t>
            </a:r>
            <a:r>
              <a:rPr lang="es-ES" sz="2000" b="0" i="0" u="none" strike="noStrike">
                <a:solidFill>
                  <a:schemeClr val="accent1"/>
                </a:solidFill>
                <a:effectLst/>
                <a:latin typeface="Montserrat Light" pitchFamily="2" charset="77"/>
              </a:rPr>
              <a:t> ex </a:t>
            </a:r>
            <a:r>
              <a:rPr lang="es-ES" sz="2000" b="0" i="0" u="none" strike="noStrike" err="1">
                <a:solidFill>
                  <a:schemeClr val="accent1"/>
                </a:solidFill>
                <a:effectLst/>
                <a:latin typeface="Montserrat Light" pitchFamily="2" charset="77"/>
              </a:rPr>
              <a:t>ea</a:t>
            </a:r>
            <a:r>
              <a:rPr lang="es-ES" sz="2000" b="0" i="0" u="none" strike="noStrike">
                <a:solidFill>
                  <a:schemeClr val="accent1"/>
                </a:solidFill>
                <a:effectLst/>
                <a:latin typeface="Montserrat Light" pitchFamily="2" charset="77"/>
              </a:rPr>
              <a:t> commodo </a:t>
            </a:r>
            <a:r>
              <a:rPr lang="es-ES" sz="2000" b="0" i="0" u="none" strike="noStrike" err="1">
                <a:solidFill>
                  <a:schemeClr val="accent1"/>
                </a:solidFill>
                <a:effectLst/>
                <a:latin typeface="Montserrat Light" pitchFamily="2" charset="77"/>
              </a:rPr>
              <a:t>consequat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Duis</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aute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irure</a:t>
            </a:r>
            <a:r>
              <a:rPr lang="es-ES" sz="2000" b="0" i="0" u="none" strike="noStrike">
                <a:solidFill>
                  <a:schemeClr val="accent1"/>
                </a:solidFill>
                <a:effectLst/>
                <a:latin typeface="Montserrat Light" pitchFamily="2" charset="77"/>
              </a:rPr>
              <a:t> dolor in </a:t>
            </a:r>
            <a:r>
              <a:rPr lang="es-ES" sz="2000" b="0" i="0" u="none" strike="noStrike" err="1">
                <a:solidFill>
                  <a:schemeClr val="accent1"/>
                </a:solidFill>
                <a:effectLst/>
                <a:latin typeface="Montserrat Light" pitchFamily="2" charset="77"/>
              </a:rPr>
              <a:t>reprehenderit</a:t>
            </a:r>
            <a:r>
              <a:rPr lang="es-ES" sz="2000" b="0" i="0" u="none" strike="noStrike">
                <a:solidFill>
                  <a:schemeClr val="accent1"/>
                </a:solidFill>
                <a:effectLst/>
                <a:latin typeface="Montserrat Light" pitchFamily="2" charset="77"/>
              </a:rPr>
              <a:t> in </a:t>
            </a:r>
            <a:r>
              <a:rPr lang="es-ES" sz="2000" b="0" i="0" u="none" strike="noStrike" err="1">
                <a:solidFill>
                  <a:schemeClr val="accent1"/>
                </a:solidFill>
                <a:effectLst/>
                <a:latin typeface="Montserrat Light" pitchFamily="2" charset="77"/>
              </a:rPr>
              <a:t>voluptate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velit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esse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cillum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dolore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eu</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fugiat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nulla</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pariatur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Excepteur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sint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occaecat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cupidatat</a:t>
            </a:r>
            <a:r>
              <a:rPr lang="es-ES" sz="2000" b="0" i="0" u="none" strike="noStrike">
                <a:solidFill>
                  <a:schemeClr val="accent1"/>
                </a:solidFill>
                <a:effectLst/>
                <a:latin typeface="Montserrat Light" pitchFamily="2" charset="77"/>
              </a:rPr>
              <a:t> non </a:t>
            </a:r>
            <a:r>
              <a:rPr lang="es-ES" sz="2000" b="0" i="0" u="none" strike="noStrike" err="1">
                <a:solidFill>
                  <a:schemeClr val="accent1"/>
                </a:solidFill>
                <a:effectLst/>
                <a:latin typeface="Montserrat Light" pitchFamily="2" charset="77"/>
              </a:rPr>
              <a:t>proident</a:t>
            </a:r>
            <a:r>
              <a:rPr lang="es-ES" sz="2000" b="0" i="0" u="none" strike="noStrike">
                <a:solidFill>
                  <a:schemeClr val="accent1"/>
                </a:solidFill>
                <a:effectLst/>
                <a:latin typeface="Montserrat Light" pitchFamily="2" charset="77"/>
              </a:rPr>
              <a:t>, sunt in culpa qui </a:t>
            </a:r>
            <a:r>
              <a:rPr lang="es-ES" sz="2000" b="0" i="0" u="none" strike="noStrike" err="1">
                <a:solidFill>
                  <a:schemeClr val="accent1"/>
                </a:solidFill>
                <a:effectLst/>
                <a:latin typeface="Montserrat Light" pitchFamily="2" charset="77"/>
              </a:rPr>
              <a:t>officia</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deserunt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mollit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anim</a:t>
            </a:r>
            <a:r>
              <a:rPr lang="es-ES" sz="2000" b="0" i="0" u="none" strike="noStrike">
                <a:solidFill>
                  <a:schemeClr val="accent1"/>
                </a:solidFill>
                <a:effectLst/>
                <a:latin typeface="Montserrat Light" pitchFamily="2" charset="77"/>
              </a:rPr>
              <a:t> id </a:t>
            </a:r>
            <a:r>
              <a:rPr lang="es-ES" sz="2000" b="0" i="0" u="none" strike="noStrike" err="1">
                <a:solidFill>
                  <a:schemeClr val="accent1"/>
                </a:solidFill>
                <a:effectLst/>
                <a:latin typeface="Montserrat Light" pitchFamily="2" charset="77"/>
              </a:rPr>
              <a:t>est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laborum</a:t>
            </a:r>
            <a:r>
              <a:rPr lang="es-ES" sz="2000" b="0" i="0" u="none" strike="noStrike">
                <a:solidFill>
                  <a:schemeClr val="accent1"/>
                </a:solidFill>
                <a:effectLst/>
                <a:latin typeface="Montserrat Light" pitchFamily="2" charset="77"/>
              </a:rPr>
              <a:t>.</a:t>
            </a:r>
            <a:endParaRPr lang="es-ES_tradnl"/>
          </a:p>
        </p:txBody>
      </p:sp>
      <p:grpSp>
        <p:nvGrpSpPr>
          <p:cNvPr id="22" name="Grupo 21">
            <a:extLst>
              <a:ext uri="{FF2B5EF4-FFF2-40B4-BE49-F238E27FC236}">
                <a16:creationId xmlns:a16="http://schemas.microsoft.com/office/drawing/2014/main" id="{B4D8DF19-7EAC-3E4B-9001-13631526F960}"/>
              </a:ext>
            </a:extLst>
          </p:cNvPr>
          <p:cNvGrpSpPr/>
          <p:nvPr/>
        </p:nvGrpSpPr>
        <p:grpSpPr>
          <a:xfrm>
            <a:off x="838199" y="6468200"/>
            <a:ext cx="10515600" cy="45719"/>
            <a:chOff x="838199" y="6468200"/>
            <a:chExt cx="10515600" cy="45719"/>
          </a:xfrm>
        </p:grpSpPr>
        <p:sp>
          <p:nvSpPr>
            <p:cNvPr id="23" name="Rectángulo 22">
              <a:extLst>
                <a:ext uri="{FF2B5EF4-FFF2-40B4-BE49-F238E27FC236}">
                  <a16:creationId xmlns:a16="http://schemas.microsoft.com/office/drawing/2014/main" id="{160559EF-8F0E-96F4-6EE7-6BC16580B121}"/>
                </a:ext>
              </a:extLst>
            </p:cNvPr>
            <p:cNvSpPr/>
            <p:nvPr userDrawn="1"/>
          </p:nvSpPr>
          <p:spPr>
            <a:xfrm>
              <a:off x="838199" y="6468200"/>
              <a:ext cx="4861441" cy="45719"/>
            </a:xfrm>
            <a:prstGeom prst="rect">
              <a:avLst/>
            </a:prstGeom>
            <a:solidFill>
              <a:srgbClr val="3663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23">
              <a:extLst>
                <a:ext uri="{FF2B5EF4-FFF2-40B4-BE49-F238E27FC236}">
                  <a16:creationId xmlns:a16="http://schemas.microsoft.com/office/drawing/2014/main" id="{090CBD8D-94E6-D478-1798-48CAEE38CCE8}"/>
                </a:ext>
              </a:extLst>
            </p:cNvPr>
            <p:cNvSpPr/>
            <p:nvPr userDrawn="1"/>
          </p:nvSpPr>
          <p:spPr>
            <a:xfrm>
              <a:off x="6492358" y="6468200"/>
              <a:ext cx="4861441"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353850119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elements">
    <p:bg>
      <p:bgRef idx="1001">
        <a:schemeClr val="bg1"/>
      </p:bgRef>
    </p:bg>
    <p:spTree>
      <p:nvGrpSpPr>
        <p:cNvPr id="1" name=""/>
        <p:cNvGrpSpPr/>
        <p:nvPr/>
      </p:nvGrpSpPr>
      <p:grpSpPr>
        <a:xfrm>
          <a:off x="0" y="0"/>
          <a:ext cx="0" cy="0"/>
          <a:chOff x="0" y="0"/>
          <a:chExt cx="0" cy="0"/>
        </a:xfrm>
      </p:grpSpPr>
      <p:grpSp>
        <p:nvGrpSpPr>
          <p:cNvPr id="11" name="Agrupar 10"/>
          <p:cNvGrpSpPr/>
          <p:nvPr/>
        </p:nvGrpSpPr>
        <p:grpSpPr>
          <a:xfrm>
            <a:off x="838200" y="992188"/>
            <a:ext cx="10515600" cy="37585"/>
            <a:chOff x="838200" y="1690688"/>
            <a:chExt cx="11237844" cy="108295"/>
          </a:xfrm>
        </p:grpSpPr>
        <p:sp>
          <p:nvSpPr>
            <p:cNvPr id="8" name="Rectángulo 7"/>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3" name="Imagen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5129" y="352214"/>
            <a:ext cx="1758167" cy="639973"/>
          </a:xfrm>
          <a:prstGeom prst="rect">
            <a:avLst/>
          </a:prstGeom>
        </p:spPr>
      </p:pic>
      <p:pic>
        <p:nvPicPr>
          <p:cNvPr id="14" name="Imagen 13" descr="Imagen que contiene hombre&#10;&#10;Descripción generada automáticamente">
            <a:extLst>
              <a:ext uri="{FF2B5EF4-FFF2-40B4-BE49-F238E27FC236}">
                <a16:creationId xmlns:a16="http://schemas.microsoft.com/office/drawing/2014/main" id="{0A2685B8-478C-D515-C18D-9C40AE59B100}"/>
              </a:ext>
            </a:extLst>
          </p:cNvPr>
          <p:cNvPicPr>
            <a:picLocks noChangeAspect="1"/>
          </p:cNvPicPr>
          <p:nvPr/>
        </p:nvPicPr>
        <p:blipFill>
          <a:blip r:embed="rId3"/>
          <a:stretch>
            <a:fillRect/>
          </a:stretch>
        </p:blipFill>
        <p:spPr>
          <a:xfrm>
            <a:off x="0" y="6086168"/>
            <a:ext cx="12192000" cy="771832"/>
          </a:xfrm>
          <a:prstGeom prst="rect">
            <a:avLst/>
          </a:prstGeom>
        </p:spPr>
      </p:pic>
      <p:sp>
        <p:nvSpPr>
          <p:cNvPr id="15" name="Marcador de número de diapositiva 4">
            <a:extLst>
              <a:ext uri="{FF2B5EF4-FFF2-40B4-BE49-F238E27FC236}">
                <a16:creationId xmlns:a16="http://schemas.microsoft.com/office/drawing/2014/main" id="{2D149AE7-2966-2E46-E5D4-95AD1C8B5BCE}"/>
              </a:ext>
            </a:extLst>
          </p:cNvPr>
          <p:cNvSpPr>
            <a:spLocks noGrp="1"/>
          </p:cNvSpPr>
          <p:nvPr>
            <p:ph type="sldNum" sz="quarter" idx="12"/>
          </p:nvPr>
        </p:nvSpPr>
        <p:spPr>
          <a:xfrm>
            <a:off x="5624423" y="6304429"/>
            <a:ext cx="943152" cy="365126"/>
          </a:xfrm>
          <a:prstGeom prst="rect">
            <a:avLst/>
          </a:prstGeom>
        </p:spPr>
        <p:txBody>
          <a:bodyPr/>
          <a:lstStyle>
            <a:lvl1pPr algn="ctr">
              <a:defRPr>
                <a:solidFill>
                  <a:schemeClr val="bg1"/>
                </a:solidFill>
              </a:defRPr>
            </a:lvl1pPr>
          </a:lstStyle>
          <a:p>
            <a:fld id="{23219F32-25A7-334E-B133-72D3B04B795D}" type="slidenum">
              <a:rPr lang="es-ES" smtClean="0"/>
              <a:t>‹#›</a:t>
            </a:fld>
            <a:endParaRPr lang="es-ES"/>
          </a:p>
        </p:txBody>
      </p:sp>
      <p:sp>
        <p:nvSpPr>
          <p:cNvPr id="2" name="Marcador de texto 4">
            <a:extLst>
              <a:ext uri="{FF2B5EF4-FFF2-40B4-BE49-F238E27FC236}">
                <a16:creationId xmlns:a16="http://schemas.microsoft.com/office/drawing/2014/main" id="{1A8E3E56-5307-5072-0CF2-1A39047C591C}"/>
              </a:ext>
            </a:extLst>
          </p:cNvPr>
          <p:cNvSpPr>
            <a:spLocks noGrp="1"/>
          </p:cNvSpPr>
          <p:nvPr>
            <p:ph type="body" sz="quarter" idx="13" hasCustomPrompt="1"/>
          </p:nvPr>
        </p:nvSpPr>
        <p:spPr>
          <a:xfrm>
            <a:off x="838199" y="1095555"/>
            <a:ext cx="10515600" cy="5007519"/>
          </a:xfrm>
          <a:prstGeom prst="rect">
            <a:avLst/>
          </a:prstGeom>
        </p:spPr>
        <p:txBody>
          <a:bodyPr>
            <a:noAutofit/>
          </a:bodyPr>
          <a:lstStyle>
            <a:lvl1pPr marL="0" indent="0">
              <a:buNone/>
              <a:defRPr sz="2000">
                <a:solidFill>
                  <a:schemeClr val="tx2"/>
                </a:solidFill>
                <a:latin typeface="+mn-lt"/>
              </a:defRPr>
            </a:lvl1pPr>
            <a:lvl2pPr>
              <a:defRPr sz="2000"/>
            </a:lvl2pPr>
            <a:lvl3pPr>
              <a:defRPr sz="2000"/>
            </a:lvl3pPr>
            <a:lvl4pPr>
              <a:defRPr sz="2000"/>
            </a:lvl4pPr>
            <a:lvl5pPr>
              <a:defRPr sz="2000"/>
            </a:lvl5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s-ES" sz="2000" b="0" i="0" u="none" strike="noStrike" err="1">
                <a:solidFill>
                  <a:schemeClr val="accent1"/>
                </a:solidFill>
                <a:effectLst/>
                <a:latin typeface="Montserrat Light" pitchFamily="2" charset="77"/>
              </a:rPr>
              <a:t>Lorem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ipsum</a:t>
            </a:r>
            <a:r>
              <a:rPr lang="es-ES" sz="2000" b="0" i="0" u="none" strike="noStrike">
                <a:solidFill>
                  <a:schemeClr val="accent1"/>
                </a:solidFill>
                <a:effectLst/>
                <a:latin typeface="Montserrat Light" pitchFamily="2" charset="77"/>
              </a:rPr>
              <a:t> dolor </a:t>
            </a:r>
            <a:r>
              <a:rPr lang="es-ES" sz="2000" b="0" i="0" u="none" strike="noStrike" err="1">
                <a:solidFill>
                  <a:schemeClr val="accent1"/>
                </a:solidFill>
                <a:effectLst/>
                <a:latin typeface="Montserrat Light" pitchFamily="2" charset="77"/>
              </a:rPr>
              <a:t>sit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amet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consectetur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adipiscing</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elit</a:t>
            </a:r>
            <a:r>
              <a:rPr lang="es-ES" sz="2000" b="0" i="0" u="none" strike="noStrike">
                <a:solidFill>
                  <a:schemeClr val="accent1"/>
                </a:solidFill>
                <a:effectLst/>
                <a:latin typeface="Montserrat Light" pitchFamily="2" charset="77"/>
              </a:rPr>
              <a:t>, sed do </a:t>
            </a:r>
            <a:r>
              <a:rPr lang="es-ES" sz="2000" b="0" i="0" u="none" strike="noStrike" err="1">
                <a:solidFill>
                  <a:schemeClr val="accent1"/>
                </a:solidFill>
                <a:effectLst/>
                <a:latin typeface="Montserrat Light" pitchFamily="2" charset="77"/>
              </a:rPr>
              <a:t>eiusmod</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tempor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incididunt</a:t>
            </a:r>
            <a:r>
              <a:rPr lang="es-ES" sz="2000" b="0" i="0" u="none" strike="noStrike">
                <a:solidFill>
                  <a:schemeClr val="accent1"/>
                </a:solidFill>
                <a:effectLst/>
                <a:latin typeface="Montserrat Light" pitchFamily="2" charset="77"/>
              </a:rPr>
              <a:t> ut labore et </a:t>
            </a:r>
            <a:r>
              <a:rPr lang="es-ES" sz="2000" b="0" i="0" u="none" strike="noStrike" err="1">
                <a:solidFill>
                  <a:schemeClr val="accent1"/>
                </a:solidFill>
                <a:effectLst/>
                <a:latin typeface="Montserrat Light" pitchFamily="2" charset="77"/>
              </a:rPr>
              <a:t>dolore</a:t>
            </a:r>
            <a:r>
              <a:rPr lang="es-ES" sz="2000" b="0" i="0" u="none" strike="noStrike">
                <a:solidFill>
                  <a:schemeClr val="accent1"/>
                </a:solidFill>
                <a:effectLst/>
                <a:latin typeface="Montserrat Light" pitchFamily="2" charset="77"/>
              </a:rPr>
              <a:t> magna </a:t>
            </a:r>
            <a:r>
              <a:rPr lang="es-ES" sz="2000" b="0" i="0" u="none" strike="noStrike" err="1">
                <a:solidFill>
                  <a:schemeClr val="accent1"/>
                </a:solidFill>
                <a:effectLst/>
                <a:latin typeface="Montserrat Light" pitchFamily="2" charset="77"/>
              </a:rPr>
              <a:t>aliqua</a:t>
            </a:r>
            <a:r>
              <a:rPr lang="es-ES" sz="2000" b="0" i="0" u="none" strike="noStrike">
                <a:solidFill>
                  <a:schemeClr val="accent1"/>
                </a:solidFill>
                <a:effectLst/>
                <a:latin typeface="Montserrat Light" pitchFamily="2" charset="77"/>
              </a:rPr>
              <a:t>. Ut </a:t>
            </a:r>
            <a:r>
              <a:rPr lang="es-ES" sz="2000" b="0" i="0" u="none" strike="noStrike" err="1">
                <a:solidFill>
                  <a:schemeClr val="accent1"/>
                </a:solidFill>
                <a:effectLst/>
                <a:latin typeface="Montserrat Light" pitchFamily="2" charset="77"/>
              </a:rPr>
              <a:t>enim</a:t>
            </a:r>
            <a:r>
              <a:rPr lang="es-ES" sz="2000" b="0" i="0" u="none" strike="noStrike">
                <a:solidFill>
                  <a:schemeClr val="accent1"/>
                </a:solidFill>
                <a:effectLst/>
                <a:latin typeface="Montserrat Light" pitchFamily="2" charset="77"/>
              </a:rPr>
              <a:t> ad </a:t>
            </a:r>
            <a:r>
              <a:rPr lang="es-ES" sz="2000" b="0" i="0" u="none" strike="noStrike" err="1">
                <a:solidFill>
                  <a:schemeClr val="accent1"/>
                </a:solidFill>
                <a:effectLst/>
                <a:latin typeface="Montserrat Light" pitchFamily="2" charset="77"/>
              </a:rPr>
              <a:t>minim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veniam</a:t>
            </a:r>
            <a:r>
              <a:rPr lang="es-ES" sz="2000" b="0" i="0" u="none" strike="noStrike">
                <a:solidFill>
                  <a:schemeClr val="accent1"/>
                </a:solidFill>
                <a:effectLst/>
                <a:latin typeface="Montserrat Light" pitchFamily="2" charset="77"/>
              </a:rPr>
              <a:t>, quis </a:t>
            </a:r>
            <a:r>
              <a:rPr lang="es-ES" sz="2000" b="0" i="0" u="none" strike="noStrike" err="1">
                <a:solidFill>
                  <a:schemeClr val="accent1"/>
                </a:solidFill>
                <a:effectLst/>
                <a:latin typeface="Montserrat Light" pitchFamily="2" charset="77"/>
              </a:rPr>
              <a:t>nostrud</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exercitation</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ullamco</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laboris</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nisi</a:t>
            </a:r>
            <a:r>
              <a:rPr lang="es-ES" sz="2000" b="0" i="0" u="none" strike="noStrike">
                <a:solidFill>
                  <a:schemeClr val="accent1"/>
                </a:solidFill>
                <a:effectLst/>
                <a:latin typeface="Montserrat Light" pitchFamily="2" charset="77"/>
              </a:rPr>
              <a:t> ut </a:t>
            </a:r>
            <a:r>
              <a:rPr lang="es-ES" sz="2000" b="0" i="0" u="none" strike="noStrike" err="1">
                <a:solidFill>
                  <a:schemeClr val="accent1"/>
                </a:solidFill>
                <a:effectLst/>
                <a:latin typeface="Montserrat Light" pitchFamily="2" charset="77"/>
              </a:rPr>
              <a:t>aliquip</a:t>
            </a:r>
            <a:r>
              <a:rPr lang="es-ES" sz="2000" b="0" i="0" u="none" strike="noStrike">
                <a:solidFill>
                  <a:schemeClr val="accent1"/>
                </a:solidFill>
                <a:effectLst/>
                <a:latin typeface="Montserrat Light" pitchFamily="2" charset="77"/>
              </a:rPr>
              <a:t> ex </a:t>
            </a:r>
            <a:r>
              <a:rPr lang="es-ES" sz="2000" b="0" i="0" u="none" strike="noStrike" err="1">
                <a:solidFill>
                  <a:schemeClr val="accent1"/>
                </a:solidFill>
                <a:effectLst/>
                <a:latin typeface="Montserrat Light" pitchFamily="2" charset="77"/>
              </a:rPr>
              <a:t>ea</a:t>
            </a:r>
            <a:r>
              <a:rPr lang="es-ES" sz="2000" b="0" i="0" u="none" strike="noStrike">
                <a:solidFill>
                  <a:schemeClr val="accent1"/>
                </a:solidFill>
                <a:effectLst/>
                <a:latin typeface="Montserrat Light" pitchFamily="2" charset="77"/>
              </a:rPr>
              <a:t> commodo </a:t>
            </a:r>
            <a:r>
              <a:rPr lang="es-ES" sz="2000" b="0" i="0" u="none" strike="noStrike" err="1">
                <a:solidFill>
                  <a:schemeClr val="accent1"/>
                </a:solidFill>
                <a:effectLst/>
                <a:latin typeface="Montserrat Light" pitchFamily="2" charset="77"/>
              </a:rPr>
              <a:t>consequat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Duis</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aute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irure</a:t>
            </a:r>
            <a:r>
              <a:rPr lang="es-ES" sz="2000" b="0" i="0" u="none" strike="noStrike">
                <a:solidFill>
                  <a:schemeClr val="accent1"/>
                </a:solidFill>
                <a:effectLst/>
                <a:latin typeface="Montserrat Light" pitchFamily="2" charset="77"/>
              </a:rPr>
              <a:t> dolor in </a:t>
            </a:r>
            <a:r>
              <a:rPr lang="es-ES" sz="2000" b="0" i="0" u="none" strike="noStrike" err="1">
                <a:solidFill>
                  <a:schemeClr val="accent1"/>
                </a:solidFill>
                <a:effectLst/>
                <a:latin typeface="Montserrat Light" pitchFamily="2" charset="77"/>
              </a:rPr>
              <a:t>reprehenderit</a:t>
            </a:r>
            <a:r>
              <a:rPr lang="es-ES" sz="2000" b="0" i="0" u="none" strike="noStrike">
                <a:solidFill>
                  <a:schemeClr val="accent1"/>
                </a:solidFill>
                <a:effectLst/>
                <a:latin typeface="Montserrat Light" pitchFamily="2" charset="77"/>
              </a:rPr>
              <a:t> in </a:t>
            </a:r>
            <a:r>
              <a:rPr lang="es-ES" sz="2000" b="0" i="0" u="none" strike="noStrike" err="1">
                <a:solidFill>
                  <a:schemeClr val="accent1"/>
                </a:solidFill>
                <a:effectLst/>
                <a:latin typeface="Montserrat Light" pitchFamily="2" charset="77"/>
              </a:rPr>
              <a:t>voluptate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velit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esse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cillum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dolore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eu</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fugiat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nulla</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pariatur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Excepteur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sint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occaecat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cupidatat</a:t>
            </a:r>
            <a:r>
              <a:rPr lang="es-ES" sz="2000" b="0" i="0" u="none" strike="noStrike">
                <a:solidFill>
                  <a:schemeClr val="accent1"/>
                </a:solidFill>
                <a:effectLst/>
                <a:latin typeface="Montserrat Light" pitchFamily="2" charset="77"/>
              </a:rPr>
              <a:t> non </a:t>
            </a:r>
            <a:r>
              <a:rPr lang="es-ES" sz="2000" b="0" i="0" u="none" strike="noStrike" err="1">
                <a:solidFill>
                  <a:schemeClr val="accent1"/>
                </a:solidFill>
                <a:effectLst/>
                <a:latin typeface="Montserrat Light" pitchFamily="2" charset="77"/>
              </a:rPr>
              <a:t>proident</a:t>
            </a:r>
            <a:r>
              <a:rPr lang="es-ES" sz="2000" b="0" i="0" u="none" strike="noStrike">
                <a:solidFill>
                  <a:schemeClr val="accent1"/>
                </a:solidFill>
                <a:effectLst/>
                <a:latin typeface="Montserrat Light" pitchFamily="2" charset="77"/>
              </a:rPr>
              <a:t>, sunt in culpa qui </a:t>
            </a:r>
            <a:r>
              <a:rPr lang="es-ES" sz="2000" b="0" i="0" u="none" strike="noStrike" err="1">
                <a:solidFill>
                  <a:schemeClr val="accent1"/>
                </a:solidFill>
                <a:effectLst/>
                <a:latin typeface="Montserrat Light" pitchFamily="2" charset="77"/>
              </a:rPr>
              <a:t>officia</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deserunt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mollit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anim</a:t>
            </a:r>
            <a:r>
              <a:rPr lang="es-ES" sz="2000" b="0" i="0" u="none" strike="noStrike">
                <a:solidFill>
                  <a:schemeClr val="accent1"/>
                </a:solidFill>
                <a:effectLst/>
                <a:latin typeface="Montserrat Light" pitchFamily="2" charset="77"/>
              </a:rPr>
              <a:t> id </a:t>
            </a:r>
            <a:r>
              <a:rPr lang="es-ES" sz="2000" b="0" i="0" u="none" strike="noStrike" err="1">
                <a:solidFill>
                  <a:schemeClr val="accent1"/>
                </a:solidFill>
                <a:effectLst/>
                <a:latin typeface="Montserrat Light" pitchFamily="2" charset="77"/>
              </a:rPr>
              <a:t>est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laborum</a:t>
            </a:r>
            <a:r>
              <a:rPr lang="es-ES" sz="2000" b="0" i="0" u="none" strike="noStrike">
                <a:solidFill>
                  <a:schemeClr val="accent1"/>
                </a:solidFill>
                <a:effectLst/>
                <a:latin typeface="Montserrat Light" pitchFamily="2" charset="77"/>
              </a:rPr>
              <a:t>.</a:t>
            </a:r>
            <a:endParaRPr lang="es-ES_tradnl"/>
          </a:p>
        </p:txBody>
      </p:sp>
      <p:sp>
        <p:nvSpPr>
          <p:cNvPr id="3" name="Título 1">
            <a:extLst>
              <a:ext uri="{FF2B5EF4-FFF2-40B4-BE49-F238E27FC236}">
                <a16:creationId xmlns:a16="http://schemas.microsoft.com/office/drawing/2014/main" id="{23F4CCB1-3F62-F82B-6942-6CC598BBB906}"/>
              </a:ext>
            </a:extLst>
          </p:cNvPr>
          <p:cNvSpPr>
            <a:spLocks noGrp="1"/>
          </p:cNvSpPr>
          <p:nvPr>
            <p:ph type="title" hasCustomPrompt="1"/>
          </p:nvPr>
        </p:nvSpPr>
        <p:spPr>
          <a:xfrm>
            <a:off x="838200" y="352216"/>
            <a:ext cx="8541774" cy="639972"/>
          </a:xfrm>
          <a:prstGeom prst="rect">
            <a:avLst/>
          </a:prstGeom>
        </p:spPr>
        <p:txBody>
          <a:bodyPr anchor="b"/>
          <a:lstStyle>
            <a:lvl1pPr>
              <a:lnSpc>
                <a:spcPct val="100000"/>
              </a:lnSpc>
              <a:defRPr>
                <a:solidFill>
                  <a:schemeClr val="accent1"/>
                </a:solidFill>
              </a:defRPr>
            </a:lvl1pPr>
          </a:lstStyle>
          <a:p>
            <a:r>
              <a:rPr lang="es-ES_tradnl" err="1"/>
              <a:t>Title</a:t>
            </a:r>
            <a:r>
              <a:rPr lang="es-ES_tradnl"/>
              <a:t> </a:t>
            </a:r>
            <a:r>
              <a:rPr lang="es-ES_tradnl" err="1"/>
              <a:t>of</a:t>
            </a:r>
            <a:r>
              <a:rPr lang="es-ES_tradnl"/>
              <a:t> </a:t>
            </a:r>
            <a:r>
              <a:rPr lang="es-ES_tradnl" err="1"/>
              <a:t>the</a:t>
            </a:r>
            <a:r>
              <a:rPr lang="es-ES_tradnl"/>
              <a:t> </a:t>
            </a:r>
            <a:r>
              <a:rPr lang="es-ES_tradnl" err="1"/>
              <a:t>topic</a:t>
            </a:r>
            <a:endParaRPr lang="es-ES"/>
          </a:p>
        </p:txBody>
      </p:sp>
    </p:spTree>
    <p:extLst>
      <p:ext uri="{BB962C8B-B14F-4D97-AF65-F5344CB8AC3E}">
        <p14:creationId xmlns:p14="http://schemas.microsoft.com/office/powerpoint/2010/main" val="356091882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Title and elements">
    <p:bg>
      <p:bgRef idx="1001">
        <a:schemeClr val="bg1"/>
      </p:bgRef>
    </p:bg>
    <p:spTree>
      <p:nvGrpSpPr>
        <p:cNvPr id="1" name=""/>
        <p:cNvGrpSpPr/>
        <p:nvPr/>
      </p:nvGrpSpPr>
      <p:grpSpPr>
        <a:xfrm>
          <a:off x="0" y="0"/>
          <a:ext cx="0" cy="0"/>
          <a:chOff x="0" y="0"/>
          <a:chExt cx="0" cy="0"/>
        </a:xfrm>
      </p:grpSpPr>
      <p:grpSp>
        <p:nvGrpSpPr>
          <p:cNvPr id="11" name="Agrupar 10"/>
          <p:cNvGrpSpPr/>
          <p:nvPr/>
        </p:nvGrpSpPr>
        <p:grpSpPr>
          <a:xfrm>
            <a:off x="838200" y="992188"/>
            <a:ext cx="10515600" cy="37585"/>
            <a:chOff x="838200" y="1690688"/>
            <a:chExt cx="11237844" cy="108295"/>
          </a:xfrm>
        </p:grpSpPr>
        <p:sp>
          <p:nvSpPr>
            <p:cNvPr id="8" name="Rectángulo 7"/>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15" name="Grupo 14">
            <a:extLst>
              <a:ext uri="{FF2B5EF4-FFF2-40B4-BE49-F238E27FC236}">
                <a16:creationId xmlns:a16="http://schemas.microsoft.com/office/drawing/2014/main" id="{C8B32B1B-3E7D-4201-24D1-34A1243BE7D5}"/>
              </a:ext>
            </a:extLst>
          </p:cNvPr>
          <p:cNvGrpSpPr/>
          <p:nvPr/>
        </p:nvGrpSpPr>
        <p:grpSpPr>
          <a:xfrm>
            <a:off x="838199" y="6468200"/>
            <a:ext cx="10515600" cy="45719"/>
            <a:chOff x="838199" y="6468200"/>
            <a:chExt cx="10515600" cy="45719"/>
          </a:xfrm>
        </p:grpSpPr>
        <p:sp>
          <p:nvSpPr>
            <p:cNvPr id="3" name="Rectángulo 2">
              <a:extLst>
                <a:ext uri="{FF2B5EF4-FFF2-40B4-BE49-F238E27FC236}">
                  <a16:creationId xmlns:a16="http://schemas.microsoft.com/office/drawing/2014/main" id="{ECE78755-A316-7817-042A-B5B46BD367A1}"/>
                </a:ext>
              </a:extLst>
            </p:cNvPr>
            <p:cNvSpPr/>
            <p:nvPr userDrawn="1"/>
          </p:nvSpPr>
          <p:spPr>
            <a:xfrm>
              <a:off x="838199" y="6468200"/>
              <a:ext cx="4861441" cy="45719"/>
            </a:xfrm>
            <a:prstGeom prst="rect">
              <a:avLst/>
            </a:prstGeom>
            <a:solidFill>
              <a:srgbClr val="3663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98A3B98A-3D30-3EA9-A9A1-58328BFA769B}"/>
                </a:ext>
              </a:extLst>
            </p:cNvPr>
            <p:cNvSpPr/>
            <p:nvPr userDrawn="1"/>
          </p:nvSpPr>
          <p:spPr>
            <a:xfrm>
              <a:off x="6492358" y="6468200"/>
              <a:ext cx="4861441"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7" name="Marcador de número de diapositiva 4">
            <a:extLst>
              <a:ext uri="{FF2B5EF4-FFF2-40B4-BE49-F238E27FC236}">
                <a16:creationId xmlns:a16="http://schemas.microsoft.com/office/drawing/2014/main" id="{A0BA5696-6181-5514-1857-2AF041FE502E}"/>
              </a:ext>
            </a:extLst>
          </p:cNvPr>
          <p:cNvSpPr>
            <a:spLocks noGrp="1"/>
          </p:cNvSpPr>
          <p:nvPr>
            <p:ph type="sldNum" sz="quarter" idx="12"/>
          </p:nvPr>
        </p:nvSpPr>
        <p:spPr>
          <a:xfrm>
            <a:off x="4724399" y="6304429"/>
            <a:ext cx="2743200" cy="365125"/>
          </a:xfrm>
          <a:prstGeom prst="rect">
            <a:avLst/>
          </a:prstGeom>
        </p:spPr>
        <p:txBody>
          <a:bodyPr/>
          <a:lstStyle>
            <a:lvl1pPr algn="ctr">
              <a:defRPr>
                <a:solidFill>
                  <a:schemeClr val="accent3">
                    <a:lumMod val="75000"/>
                  </a:schemeClr>
                </a:solidFill>
              </a:defRPr>
            </a:lvl1pPr>
          </a:lstStyle>
          <a:p>
            <a:fld id="{23219F32-25A7-334E-B133-72D3B04B795D}" type="slidenum">
              <a:rPr lang="es-ES" smtClean="0"/>
              <a:t>‹#›</a:t>
            </a:fld>
            <a:endParaRPr lang="es-ES"/>
          </a:p>
        </p:txBody>
      </p:sp>
      <p:sp>
        <p:nvSpPr>
          <p:cNvPr id="2" name="Título 1">
            <a:extLst>
              <a:ext uri="{FF2B5EF4-FFF2-40B4-BE49-F238E27FC236}">
                <a16:creationId xmlns:a16="http://schemas.microsoft.com/office/drawing/2014/main" id="{CBC94463-DE07-A6F4-F961-0D278E6C8B1E}"/>
              </a:ext>
            </a:extLst>
          </p:cNvPr>
          <p:cNvSpPr>
            <a:spLocks noGrp="1"/>
          </p:cNvSpPr>
          <p:nvPr>
            <p:ph type="title" hasCustomPrompt="1"/>
          </p:nvPr>
        </p:nvSpPr>
        <p:spPr>
          <a:xfrm>
            <a:off x="838200" y="352216"/>
            <a:ext cx="8541774" cy="639972"/>
          </a:xfrm>
          <a:prstGeom prst="rect">
            <a:avLst/>
          </a:prstGeom>
        </p:spPr>
        <p:txBody>
          <a:bodyPr anchor="b"/>
          <a:lstStyle>
            <a:lvl1pPr>
              <a:lnSpc>
                <a:spcPct val="100000"/>
              </a:lnSpc>
              <a:defRPr>
                <a:solidFill>
                  <a:schemeClr val="accent1"/>
                </a:solidFill>
              </a:defRPr>
            </a:lvl1pPr>
          </a:lstStyle>
          <a:p>
            <a:r>
              <a:rPr lang="es-ES_tradnl" err="1"/>
              <a:t>Title</a:t>
            </a:r>
            <a:r>
              <a:rPr lang="es-ES_tradnl"/>
              <a:t> </a:t>
            </a:r>
            <a:r>
              <a:rPr lang="es-ES_tradnl" err="1"/>
              <a:t>of</a:t>
            </a:r>
            <a:r>
              <a:rPr lang="es-ES_tradnl"/>
              <a:t> </a:t>
            </a:r>
            <a:r>
              <a:rPr lang="es-ES_tradnl" err="1"/>
              <a:t>the</a:t>
            </a:r>
            <a:r>
              <a:rPr lang="es-ES_tradnl"/>
              <a:t> </a:t>
            </a:r>
            <a:r>
              <a:rPr lang="es-ES_tradnl" err="1"/>
              <a:t>topic</a:t>
            </a:r>
            <a:endParaRPr lang="es-ES"/>
          </a:p>
        </p:txBody>
      </p:sp>
      <p:sp>
        <p:nvSpPr>
          <p:cNvPr id="4" name="Marcador de texto 4">
            <a:extLst>
              <a:ext uri="{FF2B5EF4-FFF2-40B4-BE49-F238E27FC236}">
                <a16:creationId xmlns:a16="http://schemas.microsoft.com/office/drawing/2014/main" id="{10823862-4E79-0782-39BB-97BD2B1575FC}"/>
              </a:ext>
            </a:extLst>
          </p:cNvPr>
          <p:cNvSpPr>
            <a:spLocks noGrp="1"/>
          </p:cNvSpPr>
          <p:nvPr>
            <p:ph type="body" sz="quarter" idx="13" hasCustomPrompt="1"/>
          </p:nvPr>
        </p:nvSpPr>
        <p:spPr>
          <a:xfrm>
            <a:off x="838199" y="1095555"/>
            <a:ext cx="10515600" cy="5007519"/>
          </a:xfrm>
          <a:prstGeom prst="rect">
            <a:avLst/>
          </a:prstGeom>
        </p:spPr>
        <p:txBody>
          <a:bodyPr>
            <a:noAutofit/>
          </a:bodyPr>
          <a:lstStyle>
            <a:lvl1pPr marL="0" indent="0">
              <a:buNone/>
              <a:defRPr sz="2000">
                <a:solidFill>
                  <a:schemeClr val="tx2"/>
                </a:solidFill>
                <a:latin typeface="+mn-lt"/>
              </a:defRPr>
            </a:lvl1pPr>
            <a:lvl2pPr>
              <a:defRPr sz="2000"/>
            </a:lvl2pPr>
            <a:lvl3pPr>
              <a:defRPr sz="2000"/>
            </a:lvl3pPr>
            <a:lvl4pPr>
              <a:defRPr sz="2000"/>
            </a:lvl4pPr>
            <a:lvl5pPr>
              <a:defRPr sz="2000"/>
            </a:lvl5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s-ES" sz="2000" b="0" i="0" u="none" strike="noStrike" err="1">
                <a:solidFill>
                  <a:schemeClr val="accent1"/>
                </a:solidFill>
                <a:effectLst/>
                <a:latin typeface="Montserrat Light" pitchFamily="2" charset="77"/>
              </a:rPr>
              <a:t>Lorem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ipsum</a:t>
            </a:r>
            <a:r>
              <a:rPr lang="es-ES" sz="2000" b="0" i="0" u="none" strike="noStrike">
                <a:solidFill>
                  <a:schemeClr val="accent1"/>
                </a:solidFill>
                <a:effectLst/>
                <a:latin typeface="Montserrat Light" pitchFamily="2" charset="77"/>
              </a:rPr>
              <a:t> dolor </a:t>
            </a:r>
            <a:r>
              <a:rPr lang="es-ES" sz="2000" b="0" i="0" u="none" strike="noStrike" err="1">
                <a:solidFill>
                  <a:schemeClr val="accent1"/>
                </a:solidFill>
                <a:effectLst/>
                <a:latin typeface="Montserrat Light" pitchFamily="2" charset="77"/>
              </a:rPr>
              <a:t>sit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amet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consectetur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adipiscing</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elit</a:t>
            </a:r>
            <a:r>
              <a:rPr lang="es-ES" sz="2000" b="0" i="0" u="none" strike="noStrike">
                <a:solidFill>
                  <a:schemeClr val="accent1"/>
                </a:solidFill>
                <a:effectLst/>
                <a:latin typeface="Montserrat Light" pitchFamily="2" charset="77"/>
              </a:rPr>
              <a:t>, sed do </a:t>
            </a:r>
            <a:r>
              <a:rPr lang="es-ES" sz="2000" b="0" i="0" u="none" strike="noStrike" err="1">
                <a:solidFill>
                  <a:schemeClr val="accent1"/>
                </a:solidFill>
                <a:effectLst/>
                <a:latin typeface="Montserrat Light" pitchFamily="2" charset="77"/>
              </a:rPr>
              <a:t>eiusmod</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tempor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incididunt</a:t>
            </a:r>
            <a:r>
              <a:rPr lang="es-ES" sz="2000" b="0" i="0" u="none" strike="noStrike">
                <a:solidFill>
                  <a:schemeClr val="accent1"/>
                </a:solidFill>
                <a:effectLst/>
                <a:latin typeface="Montserrat Light" pitchFamily="2" charset="77"/>
              </a:rPr>
              <a:t> ut labore et </a:t>
            </a:r>
            <a:r>
              <a:rPr lang="es-ES" sz="2000" b="0" i="0" u="none" strike="noStrike" err="1">
                <a:solidFill>
                  <a:schemeClr val="accent1"/>
                </a:solidFill>
                <a:effectLst/>
                <a:latin typeface="Montserrat Light" pitchFamily="2" charset="77"/>
              </a:rPr>
              <a:t>dolore</a:t>
            </a:r>
            <a:r>
              <a:rPr lang="es-ES" sz="2000" b="0" i="0" u="none" strike="noStrike">
                <a:solidFill>
                  <a:schemeClr val="accent1"/>
                </a:solidFill>
                <a:effectLst/>
                <a:latin typeface="Montserrat Light" pitchFamily="2" charset="77"/>
              </a:rPr>
              <a:t> magna </a:t>
            </a:r>
            <a:r>
              <a:rPr lang="es-ES" sz="2000" b="0" i="0" u="none" strike="noStrike" err="1">
                <a:solidFill>
                  <a:schemeClr val="accent1"/>
                </a:solidFill>
                <a:effectLst/>
                <a:latin typeface="Montserrat Light" pitchFamily="2" charset="77"/>
              </a:rPr>
              <a:t>aliqua</a:t>
            </a:r>
            <a:r>
              <a:rPr lang="es-ES" sz="2000" b="0" i="0" u="none" strike="noStrike">
                <a:solidFill>
                  <a:schemeClr val="accent1"/>
                </a:solidFill>
                <a:effectLst/>
                <a:latin typeface="Montserrat Light" pitchFamily="2" charset="77"/>
              </a:rPr>
              <a:t>. Ut </a:t>
            </a:r>
            <a:r>
              <a:rPr lang="es-ES" sz="2000" b="0" i="0" u="none" strike="noStrike" err="1">
                <a:solidFill>
                  <a:schemeClr val="accent1"/>
                </a:solidFill>
                <a:effectLst/>
                <a:latin typeface="Montserrat Light" pitchFamily="2" charset="77"/>
              </a:rPr>
              <a:t>enim</a:t>
            </a:r>
            <a:r>
              <a:rPr lang="es-ES" sz="2000" b="0" i="0" u="none" strike="noStrike">
                <a:solidFill>
                  <a:schemeClr val="accent1"/>
                </a:solidFill>
                <a:effectLst/>
                <a:latin typeface="Montserrat Light" pitchFamily="2" charset="77"/>
              </a:rPr>
              <a:t> ad </a:t>
            </a:r>
            <a:r>
              <a:rPr lang="es-ES" sz="2000" b="0" i="0" u="none" strike="noStrike" err="1">
                <a:solidFill>
                  <a:schemeClr val="accent1"/>
                </a:solidFill>
                <a:effectLst/>
                <a:latin typeface="Montserrat Light" pitchFamily="2" charset="77"/>
              </a:rPr>
              <a:t>minim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veniam</a:t>
            </a:r>
            <a:r>
              <a:rPr lang="es-ES" sz="2000" b="0" i="0" u="none" strike="noStrike">
                <a:solidFill>
                  <a:schemeClr val="accent1"/>
                </a:solidFill>
                <a:effectLst/>
                <a:latin typeface="Montserrat Light" pitchFamily="2" charset="77"/>
              </a:rPr>
              <a:t>, quis </a:t>
            </a:r>
            <a:r>
              <a:rPr lang="es-ES" sz="2000" b="0" i="0" u="none" strike="noStrike" err="1">
                <a:solidFill>
                  <a:schemeClr val="accent1"/>
                </a:solidFill>
                <a:effectLst/>
                <a:latin typeface="Montserrat Light" pitchFamily="2" charset="77"/>
              </a:rPr>
              <a:t>nostrud</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exercitation</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ullamco</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laboris</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nisi</a:t>
            </a:r>
            <a:r>
              <a:rPr lang="es-ES" sz="2000" b="0" i="0" u="none" strike="noStrike">
                <a:solidFill>
                  <a:schemeClr val="accent1"/>
                </a:solidFill>
                <a:effectLst/>
                <a:latin typeface="Montserrat Light" pitchFamily="2" charset="77"/>
              </a:rPr>
              <a:t> ut </a:t>
            </a:r>
            <a:r>
              <a:rPr lang="es-ES" sz="2000" b="0" i="0" u="none" strike="noStrike" err="1">
                <a:solidFill>
                  <a:schemeClr val="accent1"/>
                </a:solidFill>
                <a:effectLst/>
                <a:latin typeface="Montserrat Light" pitchFamily="2" charset="77"/>
              </a:rPr>
              <a:t>aliquip</a:t>
            </a:r>
            <a:r>
              <a:rPr lang="es-ES" sz="2000" b="0" i="0" u="none" strike="noStrike">
                <a:solidFill>
                  <a:schemeClr val="accent1"/>
                </a:solidFill>
                <a:effectLst/>
                <a:latin typeface="Montserrat Light" pitchFamily="2" charset="77"/>
              </a:rPr>
              <a:t> ex </a:t>
            </a:r>
            <a:r>
              <a:rPr lang="es-ES" sz="2000" b="0" i="0" u="none" strike="noStrike" err="1">
                <a:solidFill>
                  <a:schemeClr val="accent1"/>
                </a:solidFill>
                <a:effectLst/>
                <a:latin typeface="Montserrat Light" pitchFamily="2" charset="77"/>
              </a:rPr>
              <a:t>ea</a:t>
            </a:r>
            <a:r>
              <a:rPr lang="es-ES" sz="2000" b="0" i="0" u="none" strike="noStrike">
                <a:solidFill>
                  <a:schemeClr val="accent1"/>
                </a:solidFill>
                <a:effectLst/>
                <a:latin typeface="Montserrat Light" pitchFamily="2" charset="77"/>
              </a:rPr>
              <a:t> commodo </a:t>
            </a:r>
            <a:r>
              <a:rPr lang="es-ES" sz="2000" b="0" i="0" u="none" strike="noStrike" err="1">
                <a:solidFill>
                  <a:schemeClr val="accent1"/>
                </a:solidFill>
                <a:effectLst/>
                <a:latin typeface="Montserrat Light" pitchFamily="2" charset="77"/>
              </a:rPr>
              <a:t>consequat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Duis</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aute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irure</a:t>
            </a:r>
            <a:r>
              <a:rPr lang="es-ES" sz="2000" b="0" i="0" u="none" strike="noStrike">
                <a:solidFill>
                  <a:schemeClr val="accent1"/>
                </a:solidFill>
                <a:effectLst/>
                <a:latin typeface="Montserrat Light" pitchFamily="2" charset="77"/>
              </a:rPr>
              <a:t> dolor in </a:t>
            </a:r>
            <a:r>
              <a:rPr lang="es-ES" sz="2000" b="0" i="0" u="none" strike="noStrike" err="1">
                <a:solidFill>
                  <a:schemeClr val="accent1"/>
                </a:solidFill>
                <a:effectLst/>
                <a:latin typeface="Montserrat Light" pitchFamily="2" charset="77"/>
              </a:rPr>
              <a:t>reprehenderit</a:t>
            </a:r>
            <a:r>
              <a:rPr lang="es-ES" sz="2000" b="0" i="0" u="none" strike="noStrike">
                <a:solidFill>
                  <a:schemeClr val="accent1"/>
                </a:solidFill>
                <a:effectLst/>
                <a:latin typeface="Montserrat Light" pitchFamily="2" charset="77"/>
              </a:rPr>
              <a:t> in </a:t>
            </a:r>
            <a:r>
              <a:rPr lang="es-ES" sz="2000" b="0" i="0" u="none" strike="noStrike" err="1">
                <a:solidFill>
                  <a:schemeClr val="accent1"/>
                </a:solidFill>
                <a:effectLst/>
                <a:latin typeface="Montserrat Light" pitchFamily="2" charset="77"/>
              </a:rPr>
              <a:t>voluptate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velit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esse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cillum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dolore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eu</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fugiat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nulla</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pariatur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Excepteur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sint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occaecat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cupidatat</a:t>
            </a:r>
            <a:r>
              <a:rPr lang="es-ES" sz="2000" b="0" i="0" u="none" strike="noStrike">
                <a:solidFill>
                  <a:schemeClr val="accent1"/>
                </a:solidFill>
                <a:effectLst/>
                <a:latin typeface="Montserrat Light" pitchFamily="2" charset="77"/>
              </a:rPr>
              <a:t> non </a:t>
            </a:r>
            <a:r>
              <a:rPr lang="es-ES" sz="2000" b="0" i="0" u="none" strike="noStrike" err="1">
                <a:solidFill>
                  <a:schemeClr val="accent1"/>
                </a:solidFill>
                <a:effectLst/>
                <a:latin typeface="Montserrat Light" pitchFamily="2" charset="77"/>
              </a:rPr>
              <a:t>proident</a:t>
            </a:r>
            <a:r>
              <a:rPr lang="es-ES" sz="2000" b="0" i="0" u="none" strike="noStrike">
                <a:solidFill>
                  <a:schemeClr val="accent1"/>
                </a:solidFill>
                <a:effectLst/>
                <a:latin typeface="Montserrat Light" pitchFamily="2" charset="77"/>
              </a:rPr>
              <a:t>, sunt in culpa qui </a:t>
            </a:r>
            <a:r>
              <a:rPr lang="es-ES" sz="2000" b="0" i="0" u="none" strike="noStrike" err="1">
                <a:solidFill>
                  <a:schemeClr val="accent1"/>
                </a:solidFill>
                <a:effectLst/>
                <a:latin typeface="Montserrat Light" pitchFamily="2" charset="77"/>
              </a:rPr>
              <a:t>officia</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deserunt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mollit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anim</a:t>
            </a:r>
            <a:r>
              <a:rPr lang="es-ES" sz="2000" b="0" i="0" u="none" strike="noStrike">
                <a:solidFill>
                  <a:schemeClr val="accent1"/>
                </a:solidFill>
                <a:effectLst/>
                <a:latin typeface="Montserrat Light" pitchFamily="2" charset="77"/>
              </a:rPr>
              <a:t> id </a:t>
            </a:r>
            <a:r>
              <a:rPr lang="es-ES" sz="2000" b="0" i="0" u="none" strike="noStrike" err="1">
                <a:solidFill>
                  <a:schemeClr val="accent1"/>
                </a:solidFill>
                <a:effectLst/>
                <a:latin typeface="Montserrat Light" pitchFamily="2" charset="77"/>
              </a:rPr>
              <a:t>est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laborum</a:t>
            </a:r>
            <a:r>
              <a:rPr lang="es-ES" sz="2000" b="0" i="0" u="none" strike="noStrike">
                <a:solidFill>
                  <a:schemeClr val="accent1"/>
                </a:solidFill>
                <a:effectLst/>
                <a:latin typeface="Montserrat Light" pitchFamily="2" charset="77"/>
              </a:rPr>
              <a:t>.</a:t>
            </a:r>
            <a:endParaRPr lang="es-ES_tradnl"/>
          </a:p>
        </p:txBody>
      </p:sp>
    </p:spTree>
    <p:extLst>
      <p:ext uri="{BB962C8B-B14F-4D97-AF65-F5344CB8AC3E}">
        <p14:creationId xmlns:p14="http://schemas.microsoft.com/office/powerpoint/2010/main" val="2231602337"/>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_Title and elements">
    <p:bg>
      <p:bgRef idx="1001">
        <a:schemeClr val="bg1"/>
      </p:bgRef>
    </p:bg>
    <p:spTree>
      <p:nvGrpSpPr>
        <p:cNvPr id="1" name=""/>
        <p:cNvGrpSpPr/>
        <p:nvPr/>
      </p:nvGrpSpPr>
      <p:grpSpPr>
        <a:xfrm>
          <a:off x="0" y="0"/>
          <a:ext cx="0" cy="0"/>
          <a:chOff x="0" y="0"/>
          <a:chExt cx="0" cy="0"/>
        </a:xfrm>
      </p:grpSpPr>
      <p:grpSp>
        <p:nvGrpSpPr>
          <p:cNvPr id="11" name="Agrupar 10"/>
          <p:cNvGrpSpPr/>
          <p:nvPr/>
        </p:nvGrpSpPr>
        <p:grpSpPr>
          <a:xfrm>
            <a:off x="838200" y="992188"/>
            <a:ext cx="10515600" cy="37585"/>
            <a:chOff x="838200" y="1690688"/>
            <a:chExt cx="11237844" cy="108295"/>
          </a:xfrm>
        </p:grpSpPr>
        <p:sp>
          <p:nvSpPr>
            <p:cNvPr id="8" name="Rectángulo 7"/>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3" name="Imagen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5129" y="352214"/>
            <a:ext cx="1758167" cy="639973"/>
          </a:xfrm>
          <a:prstGeom prst="rect">
            <a:avLst/>
          </a:prstGeom>
        </p:spPr>
      </p:pic>
      <p:sp>
        <p:nvSpPr>
          <p:cNvPr id="2" name="Título 1">
            <a:extLst>
              <a:ext uri="{FF2B5EF4-FFF2-40B4-BE49-F238E27FC236}">
                <a16:creationId xmlns:a16="http://schemas.microsoft.com/office/drawing/2014/main" id="{4BEB45DC-4147-7607-00BB-51E4514A7037}"/>
              </a:ext>
            </a:extLst>
          </p:cNvPr>
          <p:cNvSpPr>
            <a:spLocks noGrp="1"/>
          </p:cNvSpPr>
          <p:nvPr>
            <p:ph type="title" hasCustomPrompt="1"/>
          </p:nvPr>
        </p:nvSpPr>
        <p:spPr>
          <a:xfrm>
            <a:off x="838200" y="352216"/>
            <a:ext cx="8541774" cy="639972"/>
          </a:xfrm>
          <a:prstGeom prst="rect">
            <a:avLst/>
          </a:prstGeom>
        </p:spPr>
        <p:txBody>
          <a:bodyPr anchor="b"/>
          <a:lstStyle>
            <a:lvl1pPr>
              <a:lnSpc>
                <a:spcPct val="100000"/>
              </a:lnSpc>
              <a:defRPr>
                <a:solidFill>
                  <a:schemeClr val="accent1"/>
                </a:solidFill>
              </a:defRPr>
            </a:lvl1pPr>
          </a:lstStyle>
          <a:p>
            <a:r>
              <a:rPr lang="es-ES_tradnl" err="1"/>
              <a:t>Title</a:t>
            </a:r>
            <a:r>
              <a:rPr lang="es-ES_tradnl"/>
              <a:t> </a:t>
            </a:r>
            <a:r>
              <a:rPr lang="es-ES_tradnl" err="1"/>
              <a:t>of</a:t>
            </a:r>
            <a:r>
              <a:rPr lang="es-ES_tradnl"/>
              <a:t> </a:t>
            </a:r>
            <a:r>
              <a:rPr lang="es-ES_tradnl" err="1"/>
              <a:t>the</a:t>
            </a:r>
            <a:r>
              <a:rPr lang="es-ES_tradnl"/>
              <a:t> </a:t>
            </a:r>
            <a:r>
              <a:rPr lang="es-ES_tradnl" err="1"/>
              <a:t>topic</a:t>
            </a:r>
            <a:endParaRPr lang="es-ES"/>
          </a:p>
        </p:txBody>
      </p:sp>
    </p:spTree>
    <p:extLst>
      <p:ext uri="{BB962C8B-B14F-4D97-AF65-F5344CB8AC3E}">
        <p14:creationId xmlns:p14="http://schemas.microsoft.com/office/powerpoint/2010/main" val="307044599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83237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with text">
    <p:bg>
      <p:bgRef idx="1001">
        <a:schemeClr val="bg1"/>
      </p:bgRef>
    </p:bg>
    <p:spTree>
      <p:nvGrpSpPr>
        <p:cNvPr id="1" name=""/>
        <p:cNvGrpSpPr/>
        <p:nvPr/>
      </p:nvGrpSpPr>
      <p:grpSpPr>
        <a:xfrm>
          <a:off x="0" y="0"/>
          <a:ext cx="0" cy="0"/>
          <a:chOff x="0" y="0"/>
          <a:chExt cx="0" cy="0"/>
        </a:xfrm>
      </p:grpSpPr>
      <p:sp>
        <p:nvSpPr>
          <p:cNvPr id="5" name="Marcador de texto 4">
            <a:extLst>
              <a:ext uri="{FF2B5EF4-FFF2-40B4-BE49-F238E27FC236}">
                <a16:creationId xmlns:a16="http://schemas.microsoft.com/office/drawing/2014/main" id="{4F68BF54-76B7-35EB-CA0F-7017A9A61201}"/>
              </a:ext>
            </a:extLst>
          </p:cNvPr>
          <p:cNvSpPr>
            <a:spLocks noGrp="1"/>
          </p:cNvSpPr>
          <p:nvPr>
            <p:ph type="body" sz="quarter" idx="13" hasCustomPrompt="1"/>
          </p:nvPr>
        </p:nvSpPr>
        <p:spPr>
          <a:xfrm>
            <a:off x="838200" y="708483"/>
            <a:ext cx="10515600" cy="5684296"/>
          </a:xfrm>
          <a:prstGeom prst="rect">
            <a:avLst/>
          </a:prstGeom>
        </p:spPr>
        <p:txBody>
          <a:bodyPr>
            <a:noAutofit/>
          </a:bodyPr>
          <a:lstStyle>
            <a:lvl1pPr marL="0" indent="0">
              <a:buNone/>
              <a:defRPr sz="2000">
                <a:solidFill>
                  <a:schemeClr val="tx2"/>
                </a:solidFill>
                <a:latin typeface="+mn-lt"/>
              </a:defRPr>
            </a:lvl1pPr>
            <a:lvl2pPr>
              <a:defRPr sz="2000"/>
            </a:lvl2pPr>
            <a:lvl3pPr>
              <a:defRPr sz="2000"/>
            </a:lvl3pPr>
            <a:lvl4pPr>
              <a:defRPr sz="2000"/>
            </a:lvl4pPr>
            <a:lvl5pPr>
              <a:defRPr sz="2000"/>
            </a:lvl5pPr>
          </a:lstStyle>
          <a:p>
            <a:pPr marL="0" marR="0" lvl="0" indent="0" algn="l" defTabSz="914400" rtl="0" eaLnBrk="1" fontAlgn="auto" latinLnBrk="0" hangingPunct="1">
              <a:lnSpc>
                <a:spcPct val="90000"/>
              </a:lnSpc>
              <a:spcBef>
                <a:spcPts val="1000"/>
              </a:spcBef>
              <a:spcAft>
                <a:spcPts val="0"/>
              </a:spcAft>
              <a:buClrTx/>
              <a:buSzTx/>
              <a:buFont typeface="Arial"/>
              <a:buNone/>
              <a:tabLst/>
              <a:defRPr/>
            </a:pPr>
            <a:r>
              <a:rPr lang="es-ES" sz="2000" b="0" i="0" u="none" strike="noStrike" err="1">
                <a:solidFill>
                  <a:schemeClr val="accent1"/>
                </a:solidFill>
                <a:effectLst/>
                <a:latin typeface="Montserrat Light" pitchFamily="2" charset="77"/>
              </a:rPr>
              <a:t>Lorem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ipsum</a:t>
            </a:r>
            <a:r>
              <a:rPr lang="es-ES" sz="2000" b="0" i="0" u="none" strike="noStrike">
                <a:solidFill>
                  <a:schemeClr val="accent1"/>
                </a:solidFill>
                <a:effectLst/>
                <a:latin typeface="Montserrat Light" pitchFamily="2" charset="77"/>
              </a:rPr>
              <a:t> dolor </a:t>
            </a:r>
            <a:r>
              <a:rPr lang="es-ES" sz="2000" b="0" i="0" u="none" strike="noStrike" err="1">
                <a:solidFill>
                  <a:schemeClr val="accent1"/>
                </a:solidFill>
                <a:effectLst/>
                <a:latin typeface="Montserrat Light" pitchFamily="2" charset="77"/>
              </a:rPr>
              <a:t>sit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amet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consectetur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adipiscing</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elit</a:t>
            </a:r>
            <a:r>
              <a:rPr lang="es-ES" sz="2000" b="0" i="0" u="none" strike="noStrike">
                <a:solidFill>
                  <a:schemeClr val="accent1"/>
                </a:solidFill>
                <a:effectLst/>
                <a:latin typeface="Montserrat Light" pitchFamily="2" charset="77"/>
              </a:rPr>
              <a:t>, sed do </a:t>
            </a:r>
            <a:r>
              <a:rPr lang="es-ES" sz="2000" b="0" i="0" u="none" strike="noStrike" err="1">
                <a:solidFill>
                  <a:schemeClr val="accent1"/>
                </a:solidFill>
                <a:effectLst/>
                <a:latin typeface="Montserrat Light" pitchFamily="2" charset="77"/>
              </a:rPr>
              <a:t>eiusmod</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tempor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incididunt</a:t>
            </a:r>
            <a:r>
              <a:rPr lang="es-ES" sz="2000" b="0" i="0" u="none" strike="noStrike">
                <a:solidFill>
                  <a:schemeClr val="accent1"/>
                </a:solidFill>
                <a:effectLst/>
                <a:latin typeface="Montserrat Light" pitchFamily="2" charset="77"/>
              </a:rPr>
              <a:t> ut labore et </a:t>
            </a:r>
            <a:r>
              <a:rPr lang="es-ES" sz="2000" b="0" i="0" u="none" strike="noStrike" err="1">
                <a:solidFill>
                  <a:schemeClr val="accent1"/>
                </a:solidFill>
                <a:effectLst/>
                <a:latin typeface="Montserrat Light" pitchFamily="2" charset="77"/>
              </a:rPr>
              <a:t>dolore</a:t>
            </a:r>
            <a:r>
              <a:rPr lang="es-ES" sz="2000" b="0" i="0" u="none" strike="noStrike">
                <a:solidFill>
                  <a:schemeClr val="accent1"/>
                </a:solidFill>
                <a:effectLst/>
                <a:latin typeface="Montserrat Light" pitchFamily="2" charset="77"/>
              </a:rPr>
              <a:t> magna </a:t>
            </a:r>
            <a:r>
              <a:rPr lang="es-ES" sz="2000" b="0" i="0" u="none" strike="noStrike" err="1">
                <a:solidFill>
                  <a:schemeClr val="accent1"/>
                </a:solidFill>
                <a:effectLst/>
                <a:latin typeface="Montserrat Light" pitchFamily="2" charset="77"/>
              </a:rPr>
              <a:t>aliqua</a:t>
            </a:r>
            <a:r>
              <a:rPr lang="es-ES" sz="2000" b="0" i="0" u="none" strike="noStrike">
                <a:solidFill>
                  <a:schemeClr val="accent1"/>
                </a:solidFill>
                <a:effectLst/>
                <a:latin typeface="Montserrat Light" pitchFamily="2" charset="77"/>
              </a:rPr>
              <a:t>. Ut </a:t>
            </a:r>
            <a:r>
              <a:rPr lang="es-ES" sz="2000" b="0" i="0" u="none" strike="noStrike" err="1">
                <a:solidFill>
                  <a:schemeClr val="accent1"/>
                </a:solidFill>
                <a:effectLst/>
                <a:latin typeface="Montserrat Light" pitchFamily="2" charset="77"/>
              </a:rPr>
              <a:t>enim</a:t>
            </a:r>
            <a:r>
              <a:rPr lang="es-ES" sz="2000" b="0" i="0" u="none" strike="noStrike">
                <a:solidFill>
                  <a:schemeClr val="accent1"/>
                </a:solidFill>
                <a:effectLst/>
                <a:latin typeface="Montserrat Light" pitchFamily="2" charset="77"/>
              </a:rPr>
              <a:t> ad </a:t>
            </a:r>
            <a:r>
              <a:rPr lang="es-ES" sz="2000" b="0" i="0" u="none" strike="noStrike" err="1">
                <a:solidFill>
                  <a:schemeClr val="accent1"/>
                </a:solidFill>
                <a:effectLst/>
                <a:latin typeface="Montserrat Light" pitchFamily="2" charset="77"/>
              </a:rPr>
              <a:t>minim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veniam</a:t>
            </a:r>
            <a:r>
              <a:rPr lang="es-ES" sz="2000" b="0" i="0" u="none" strike="noStrike">
                <a:solidFill>
                  <a:schemeClr val="accent1"/>
                </a:solidFill>
                <a:effectLst/>
                <a:latin typeface="Montserrat Light" pitchFamily="2" charset="77"/>
              </a:rPr>
              <a:t>, quis </a:t>
            </a:r>
            <a:r>
              <a:rPr lang="es-ES" sz="2000" b="0" i="0" u="none" strike="noStrike" err="1">
                <a:solidFill>
                  <a:schemeClr val="accent1"/>
                </a:solidFill>
                <a:effectLst/>
                <a:latin typeface="Montserrat Light" pitchFamily="2" charset="77"/>
              </a:rPr>
              <a:t>nostrud</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exercitation</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ullamco</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laboris</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nisi</a:t>
            </a:r>
            <a:r>
              <a:rPr lang="es-ES" sz="2000" b="0" i="0" u="none" strike="noStrike">
                <a:solidFill>
                  <a:schemeClr val="accent1"/>
                </a:solidFill>
                <a:effectLst/>
                <a:latin typeface="Montserrat Light" pitchFamily="2" charset="77"/>
              </a:rPr>
              <a:t> ut </a:t>
            </a:r>
            <a:r>
              <a:rPr lang="es-ES" sz="2000" b="0" i="0" u="none" strike="noStrike" err="1">
                <a:solidFill>
                  <a:schemeClr val="accent1"/>
                </a:solidFill>
                <a:effectLst/>
                <a:latin typeface="Montserrat Light" pitchFamily="2" charset="77"/>
              </a:rPr>
              <a:t>aliquip</a:t>
            </a:r>
            <a:r>
              <a:rPr lang="es-ES" sz="2000" b="0" i="0" u="none" strike="noStrike">
                <a:solidFill>
                  <a:schemeClr val="accent1"/>
                </a:solidFill>
                <a:effectLst/>
                <a:latin typeface="Montserrat Light" pitchFamily="2" charset="77"/>
              </a:rPr>
              <a:t> ex </a:t>
            </a:r>
            <a:r>
              <a:rPr lang="es-ES" sz="2000" b="0" i="0" u="none" strike="noStrike" err="1">
                <a:solidFill>
                  <a:schemeClr val="accent1"/>
                </a:solidFill>
                <a:effectLst/>
                <a:latin typeface="Montserrat Light" pitchFamily="2" charset="77"/>
              </a:rPr>
              <a:t>ea</a:t>
            </a:r>
            <a:r>
              <a:rPr lang="es-ES" sz="2000" b="0" i="0" u="none" strike="noStrike">
                <a:solidFill>
                  <a:schemeClr val="accent1"/>
                </a:solidFill>
                <a:effectLst/>
                <a:latin typeface="Montserrat Light" pitchFamily="2" charset="77"/>
              </a:rPr>
              <a:t> commodo </a:t>
            </a:r>
            <a:r>
              <a:rPr lang="es-ES" sz="2000" b="0" i="0" u="none" strike="noStrike" err="1">
                <a:solidFill>
                  <a:schemeClr val="accent1"/>
                </a:solidFill>
                <a:effectLst/>
                <a:latin typeface="Montserrat Light" pitchFamily="2" charset="77"/>
              </a:rPr>
              <a:t>consequat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Duis</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aute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irure</a:t>
            </a:r>
            <a:r>
              <a:rPr lang="es-ES" sz="2000" b="0" i="0" u="none" strike="noStrike">
                <a:solidFill>
                  <a:schemeClr val="accent1"/>
                </a:solidFill>
                <a:effectLst/>
                <a:latin typeface="Montserrat Light" pitchFamily="2" charset="77"/>
              </a:rPr>
              <a:t> dolor in </a:t>
            </a:r>
            <a:r>
              <a:rPr lang="es-ES" sz="2000" b="0" i="0" u="none" strike="noStrike" err="1">
                <a:solidFill>
                  <a:schemeClr val="accent1"/>
                </a:solidFill>
                <a:effectLst/>
                <a:latin typeface="Montserrat Light" pitchFamily="2" charset="77"/>
              </a:rPr>
              <a:t>reprehenderit</a:t>
            </a:r>
            <a:r>
              <a:rPr lang="es-ES" sz="2000" b="0" i="0" u="none" strike="noStrike">
                <a:solidFill>
                  <a:schemeClr val="accent1"/>
                </a:solidFill>
                <a:effectLst/>
                <a:latin typeface="Montserrat Light" pitchFamily="2" charset="77"/>
              </a:rPr>
              <a:t> in </a:t>
            </a:r>
            <a:r>
              <a:rPr lang="es-ES" sz="2000" b="0" i="0" u="none" strike="noStrike" err="1">
                <a:solidFill>
                  <a:schemeClr val="accent1"/>
                </a:solidFill>
                <a:effectLst/>
                <a:latin typeface="Montserrat Light" pitchFamily="2" charset="77"/>
              </a:rPr>
              <a:t>voluptate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velit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esse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cillum</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dolore</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eu</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fugiat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nulla</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pariatur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Excepteur</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sint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occaecat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cupidatat</a:t>
            </a:r>
            <a:r>
              <a:rPr lang="es-ES" sz="2000" b="0" i="0" u="none" strike="noStrike">
                <a:solidFill>
                  <a:schemeClr val="accent1"/>
                </a:solidFill>
                <a:effectLst/>
                <a:latin typeface="Montserrat Light" pitchFamily="2" charset="77"/>
              </a:rPr>
              <a:t> non </a:t>
            </a:r>
            <a:r>
              <a:rPr lang="es-ES" sz="2000" b="0" i="0" u="none" strike="noStrike" err="1">
                <a:solidFill>
                  <a:schemeClr val="accent1"/>
                </a:solidFill>
                <a:effectLst/>
                <a:latin typeface="Montserrat Light" pitchFamily="2" charset="77"/>
              </a:rPr>
              <a:t>proident</a:t>
            </a:r>
            <a:r>
              <a:rPr lang="es-ES" sz="2000" b="0" i="0" u="none" strike="noStrike">
                <a:solidFill>
                  <a:schemeClr val="accent1"/>
                </a:solidFill>
                <a:effectLst/>
                <a:latin typeface="Montserrat Light" pitchFamily="2" charset="77"/>
              </a:rPr>
              <a:t>, sunt in culpa qui </a:t>
            </a:r>
            <a:r>
              <a:rPr lang="es-ES" sz="2000" b="0" i="0" u="none" strike="noStrike" err="1">
                <a:solidFill>
                  <a:schemeClr val="accent1"/>
                </a:solidFill>
                <a:effectLst/>
                <a:latin typeface="Montserrat Light" pitchFamily="2" charset="77"/>
              </a:rPr>
              <a:t>officia</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deserunt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mollit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anim</a:t>
            </a:r>
            <a:r>
              <a:rPr lang="es-ES" sz="2000" b="0" i="0" u="none" strike="noStrike">
                <a:solidFill>
                  <a:schemeClr val="accent1"/>
                </a:solidFill>
                <a:effectLst/>
                <a:latin typeface="Montserrat Light" pitchFamily="2" charset="77"/>
              </a:rPr>
              <a:t> id </a:t>
            </a:r>
            <a:r>
              <a:rPr lang="es-ES" sz="2000" b="0" i="0" u="none" strike="noStrike" err="1">
                <a:solidFill>
                  <a:schemeClr val="accent1"/>
                </a:solidFill>
                <a:effectLst/>
                <a:latin typeface="Montserrat Light" pitchFamily="2" charset="77"/>
              </a:rPr>
              <a:t>est</a:t>
            </a:r>
            <a:r>
              <a:rPr lang="es-ES" sz="2000" b="0" i="0" u="none" strike="noStrike">
                <a:solidFill>
                  <a:schemeClr val="accent1"/>
                </a:solidFill>
                <a:effectLst/>
                <a:latin typeface="Montserrat Light" pitchFamily="2" charset="77"/>
              </a:rPr>
              <a:t> </a:t>
            </a:r>
            <a:r>
              <a:rPr lang="es-ES" sz="2000" b="0" i="0" u="none" strike="noStrike" err="1">
                <a:solidFill>
                  <a:schemeClr val="accent1"/>
                </a:solidFill>
                <a:effectLst/>
                <a:latin typeface="Montserrat Light" pitchFamily="2" charset="77"/>
              </a:rPr>
              <a:t>laborum</a:t>
            </a:r>
            <a:r>
              <a:rPr lang="es-ES" sz="2000" b="0" i="0" u="none" strike="noStrike">
                <a:solidFill>
                  <a:schemeClr val="accent1"/>
                </a:solidFill>
                <a:effectLst/>
                <a:latin typeface="Montserrat Light" pitchFamily="2" charset="77"/>
              </a:rPr>
              <a:t>.</a:t>
            </a:r>
            <a:endParaRPr lang="es-ES_tradnl"/>
          </a:p>
        </p:txBody>
      </p:sp>
    </p:spTree>
    <p:extLst>
      <p:ext uri="{BB962C8B-B14F-4D97-AF65-F5344CB8AC3E}">
        <p14:creationId xmlns:p14="http://schemas.microsoft.com/office/powerpoint/2010/main" val="3848697149"/>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le and elements">
    <p:spTree>
      <p:nvGrpSpPr>
        <p:cNvPr id="1" name=""/>
        <p:cNvGrpSpPr/>
        <p:nvPr/>
      </p:nvGrpSpPr>
      <p:grpSpPr>
        <a:xfrm>
          <a:off x="0" y="0"/>
          <a:ext cx="0" cy="0"/>
          <a:chOff x="0" y="0"/>
          <a:chExt cx="0" cy="0"/>
        </a:xfrm>
      </p:grpSpPr>
      <p:sp>
        <p:nvSpPr>
          <p:cNvPr id="12" name="Marcador de contenido 2"/>
          <p:cNvSpPr>
            <a:spLocks noGrp="1"/>
          </p:cNvSpPr>
          <p:nvPr>
            <p:ph idx="1" hasCustomPrompt="1"/>
          </p:nvPr>
        </p:nvSpPr>
        <p:spPr>
          <a:xfrm>
            <a:off x="838200" y="1395693"/>
            <a:ext cx="10515600" cy="4151056"/>
          </a:xfrm>
          <a:prstGeom prst="rect">
            <a:avLst/>
          </a:prstGeo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err="1"/>
              <a:t>First</a:t>
            </a:r>
            <a:r>
              <a:rPr lang="es-ES_tradnl"/>
              <a:t> </a:t>
            </a:r>
            <a:r>
              <a:rPr lang="es-ES_tradnl" err="1"/>
              <a:t>level</a:t>
            </a:r>
            <a:endParaRPr lang="es-ES_tradnl"/>
          </a:p>
          <a:p>
            <a:pPr lvl="1"/>
            <a:r>
              <a:rPr lang="es-ES_tradnl" err="1"/>
              <a:t>Second</a:t>
            </a:r>
            <a:r>
              <a:rPr lang="es-ES_tradnl"/>
              <a:t> </a:t>
            </a:r>
            <a:r>
              <a:rPr lang="es-ES_tradnl" err="1"/>
              <a:t>level</a:t>
            </a:r>
            <a:endParaRPr lang="es-ES_tradnl"/>
          </a:p>
          <a:p>
            <a:pPr lvl="2"/>
            <a:r>
              <a:rPr lang="es-ES_tradnl" err="1"/>
              <a:t>Third</a:t>
            </a:r>
            <a:r>
              <a:rPr lang="es-ES_tradnl"/>
              <a:t> </a:t>
            </a:r>
            <a:r>
              <a:rPr lang="es-ES_tradnl" err="1"/>
              <a:t>level</a:t>
            </a:r>
            <a:endParaRPr lang="es-ES_tradnl"/>
          </a:p>
          <a:p>
            <a:pPr lvl="3"/>
            <a:r>
              <a:rPr lang="es-ES_tradnl" err="1"/>
              <a:t>Fourth</a:t>
            </a:r>
            <a:r>
              <a:rPr lang="es-ES_tradnl"/>
              <a:t> </a:t>
            </a:r>
            <a:r>
              <a:rPr lang="es-ES_tradnl" err="1"/>
              <a:t>level</a:t>
            </a:r>
            <a:endParaRPr lang="es-ES_tradnl"/>
          </a:p>
          <a:p>
            <a:pPr lvl="4"/>
            <a:r>
              <a:rPr lang="es-ES_tradnl" err="1"/>
              <a:t>Fifth</a:t>
            </a:r>
            <a:r>
              <a:rPr lang="es-ES_tradnl"/>
              <a:t> </a:t>
            </a:r>
            <a:r>
              <a:rPr lang="es-ES_tradnl" err="1"/>
              <a:t>level</a:t>
            </a:r>
            <a:endParaRPr lang="es-ES"/>
          </a:p>
        </p:txBody>
      </p:sp>
      <p:grpSp>
        <p:nvGrpSpPr>
          <p:cNvPr id="6" name="Agrupar 10">
            <a:extLst>
              <a:ext uri="{FF2B5EF4-FFF2-40B4-BE49-F238E27FC236}">
                <a16:creationId xmlns:a16="http://schemas.microsoft.com/office/drawing/2014/main" id="{96CDC8E4-CD17-F685-7442-5722BC36E832}"/>
              </a:ext>
            </a:extLst>
          </p:cNvPr>
          <p:cNvGrpSpPr/>
          <p:nvPr/>
        </p:nvGrpSpPr>
        <p:grpSpPr>
          <a:xfrm>
            <a:off x="838200" y="992188"/>
            <a:ext cx="10515600" cy="37585"/>
            <a:chOff x="838200" y="1690688"/>
            <a:chExt cx="11237844" cy="108295"/>
          </a:xfrm>
        </p:grpSpPr>
        <p:sp>
          <p:nvSpPr>
            <p:cNvPr id="7" name="Rectángulo 6">
              <a:extLst>
                <a:ext uri="{FF2B5EF4-FFF2-40B4-BE49-F238E27FC236}">
                  <a16:creationId xmlns:a16="http://schemas.microsoft.com/office/drawing/2014/main" id="{35C57802-6981-52D1-1875-1F2B29ECD620}"/>
                </a:ext>
              </a:extLst>
            </p:cNvPr>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Rectángulo 25">
              <a:extLst>
                <a:ext uri="{FF2B5EF4-FFF2-40B4-BE49-F238E27FC236}">
                  <a16:creationId xmlns:a16="http://schemas.microsoft.com/office/drawing/2014/main" id="{0A5F1C78-24B7-276E-43E7-8730349B490A}"/>
                </a:ext>
              </a:extLst>
            </p:cNvPr>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Rectángulo 26">
              <a:extLst>
                <a:ext uri="{FF2B5EF4-FFF2-40B4-BE49-F238E27FC236}">
                  <a16:creationId xmlns:a16="http://schemas.microsoft.com/office/drawing/2014/main" id="{F71882A4-CAA7-C838-8298-29E4FAA3882E}"/>
                </a:ext>
              </a:extLst>
            </p:cNvPr>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28" name="Imagen 27">
            <a:extLst>
              <a:ext uri="{FF2B5EF4-FFF2-40B4-BE49-F238E27FC236}">
                <a16:creationId xmlns:a16="http://schemas.microsoft.com/office/drawing/2014/main" id="{5271A000-40F4-86B2-2288-B5A09088A06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25129" y="352214"/>
            <a:ext cx="1758167" cy="639973"/>
          </a:xfrm>
          <a:prstGeom prst="rect">
            <a:avLst/>
          </a:prstGeom>
        </p:spPr>
      </p:pic>
      <p:pic>
        <p:nvPicPr>
          <p:cNvPr id="30" name="Imagen 29" descr="Imagen que contiene hombre&#10;&#10;Descripción generada automáticamente">
            <a:extLst>
              <a:ext uri="{FF2B5EF4-FFF2-40B4-BE49-F238E27FC236}">
                <a16:creationId xmlns:a16="http://schemas.microsoft.com/office/drawing/2014/main" id="{36F1E047-B5B4-4A63-D72E-2F51FF294C25}"/>
              </a:ext>
            </a:extLst>
          </p:cNvPr>
          <p:cNvPicPr>
            <a:picLocks noChangeAspect="1"/>
          </p:cNvPicPr>
          <p:nvPr/>
        </p:nvPicPr>
        <p:blipFill>
          <a:blip r:embed="rId3"/>
          <a:stretch>
            <a:fillRect/>
          </a:stretch>
        </p:blipFill>
        <p:spPr>
          <a:xfrm>
            <a:off x="0" y="6086168"/>
            <a:ext cx="12192000" cy="771832"/>
          </a:xfrm>
          <a:prstGeom prst="rect">
            <a:avLst/>
          </a:prstGeom>
        </p:spPr>
      </p:pic>
      <p:sp>
        <p:nvSpPr>
          <p:cNvPr id="31" name="Marcador de número de diapositiva 4">
            <a:extLst>
              <a:ext uri="{FF2B5EF4-FFF2-40B4-BE49-F238E27FC236}">
                <a16:creationId xmlns:a16="http://schemas.microsoft.com/office/drawing/2014/main" id="{D22468FD-D877-8777-3E15-06B7E1B04CFD}"/>
              </a:ext>
            </a:extLst>
          </p:cNvPr>
          <p:cNvSpPr>
            <a:spLocks noGrp="1"/>
          </p:cNvSpPr>
          <p:nvPr>
            <p:ph type="sldNum" sz="quarter" idx="12"/>
          </p:nvPr>
        </p:nvSpPr>
        <p:spPr>
          <a:xfrm>
            <a:off x="4724399" y="6304429"/>
            <a:ext cx="2743200" cy="365125"/>
          </a:xfrm>
          <a:prstGeom prst="rect">
            <a:avLst/>
          </a:prstGeom>
        </p:spPr>
        <p:txBody>
          <a:bodyPr/>
          <a:lstStyle>
            <a:lvl1pPr algn="ctr">
              <a:defRPr>
                <a:solidFill>
                  <a:schemeClr val="bg1"/>
                </a:solidFill>
              </a:defRPr>
            </a:lvl1pPr>
          </a:lstStyle>
          <a:p>
            <a:fld id="{23219F32-25A7-334E-B133-72D3B04B795D}" type="slidenum">
              <a:rPr lang="es-ES" smtClean="0"/>
              <a:t>‹#›</a:t>
            </a:fld>
            <a:endParaRPr lang="es-ES"/>
          </a:p>
        </p:txBody>
      </p:sp>
      <p:sp>
        <p:nvSpPr>
          <p:cNvPr id="2" name="Título 1">
            <a:extLst>
              <a:ext uri="{FF2B5EF4-FFF2-40B4-BE49-F238E27FC236}">
                <a16:creationId xmlns:a16="http://schemas.microsoft.com/office/drawing/2014/main" id="{DB1DC187-A2DC-5AE4-9DAE-7831EC79ED93}"/>
              </a:ext>
            </a:extLst>
          </p:cNvPr>
          <p:cNvSpPr>
            <a:spLocks noGrp="1"/>
          </p:cNvSpPr>
          <p:nvPr>
            <p:ph type="title" hasCustomPrompt="1"/>
          </p:nvPr>
        </p:nvSpPr>
        <p:spPr>
          <a:xfrm>
            <a:off x="838200" y="352216"/>
            <a:ext cx="8541774" cy="639972"/>
          </a:xfrm>
          <a:prstGeom prst="rect">
            <a:avLst/>
          </a:prstGeom>
        </p:spPr>
        <p:txBody>
          <a:bodyPr anchor="b"/>
          <a:lstStyle>
            <a:lvl1pPr>
              <a:lnSpc>
                <a:spcPct val="100000"/>
              </a:lnSpc>
              <a:defRPr>
                <a:solidFill>
                  <a:schemeClr val="accent1"/>
                </a:solidFill>
              </a:defRPr>
            </a:lvl1pPr>
          </a:lstStyle>
          <a:p>
            <a:r>
              <a:rPr lang="es-ES_tradnl" err="1"/>
              <a:t>Title</a:t>
            </a:r>
            <a:r>
              <a:rPr lang="es-ES_tradnl"/>
              <a:t> </a:t>
            </a:r>
            <a:r>
              <a:rPr lang="es-ES_tradnl" err="1"/>
              <a:t>of</a:t>
            </a:r>
            <a:r>
              <a:rPr lang="es-ES_tradnl"/>
              <a:t> </a:t>
            </a:r>
            <a:r>
              <a:rPr lang="es-ES_tradnl" err="1"/>
              <a:t>the</a:t>
            </a:r>
            <a:r>
              <a:rPr lang="es-ES_tradnl"/>
              <a:t> </a:t>
            </a:r>
            <a:r>
              <a:rPr lang="es-ES_tradnl" err="1"/>
              <a:t>topic</a:t>
            </a:r>
            <a:endParaRPr lang="es-ES"/>
          </a:p>
        </p:txBody>
      </p:sp>
      <p:grpSp>
        <p:nvGrpSpPr>
          <p:cNvPr id="3" name="Agrupar 10">
            <a:extLst>
              <a:ext uri="{FF2B5EF4-FFF2-40B4-BE49-F238E27FC236}">
                <a16:creationId xmlns:a16="http://schemas.microsoft.com/office/drawing/2014/main" id="{25709A0A-DE9A-DC97-E079-B9846E40F58E}"/>
              </a:ext>
            </a:extLst>
          </p:cNvPr>
          <p:cNvGrpSpPr/>
          <p:nvPr userDrawn="1"/>
        </p:nvGrpSpPr>
        <p:grpSpPr>
          <a:xfrm>
            <a:off x="838200" y="992188"/>
            <a:ext cx="10515600" cy="37585"/>
            <a:chOff x="838200" y="1690688"/>
            <a:chExt cx="11237844" cy="108295"/>
          </a:xfrm>
        </p:grpSpPr>
        <p:sp>
          <p:nvSpPr>
            <p:cNvPr id="4" name="Rectángulo 7">
              <a:extLst>
                <a:ext uri="{FF2B5EF4-FFF2-40B4-BE49-F238E27FC236}">
                  <a16:creationId xmlns:a16="http://schemas.microsoft.com/office/drawing/2014/main" id="{D271EFC4-4D84-8C7C-5571-38F155ECBDC7}"/>
                </a:ext>
              </a:extLst>
            </p:cNvPr>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8">
              <a:extLst>
                <a:ext uri="{FF2B5EF4-FFF2-40B4-BE49-F238E27FC236}">
                  <a16:creationId xmlns:a16="http://schemas.microsoft.com/office/drawing/2014/main" id="{F827353F-EEB1-3AFA-38FA-6A48ED82504C}"/>
                </a:ext>
              </a:extLst>
            </p:cNvPr>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Rectángulo 9">
              <a:extLst>
                <a:ext uri="{FF2B5EF4-FFF2-40B4-BE49-F238E27FC236}">
                  <a16:creationId xmlns:a16="http://schemas.microsoft.com/office/drawing/2014/main" id="{7B0DDBF4-E4EC-5534-644C-9C4E8900C664}"/>
                </a:ext>
              </a:extLst>
            </p:cNvPr>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9" name="Imagen 12">
            <a:extLst>
              <a:ext uri="{FF2B5EF4-FFF2-40B4-BE49-F238E27FC236}">
                <a16:creationId xmlns:a16="http://schemas.microsoft.com/office/drawing/2014/main" id="{E91E5C39-463B-55B4-56A8-ED43B17C93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grpSp>
        <p:nvGrpSpPr>
          <p:cNvPr id="10" name="Agrupar 13">
            <a:extLst>
              <a:ext uri="{FF2B5EF4-FFF2-40B4-BE49-F238E27FC236}">
                <a16:creationId xmlns:a16="http://schemas.microsoft.com/office/drawing/2014/main" id="{679F4C22-C45D-C71E-C2AD-54EFB73E8BDD}"/>
              </a:ext>
            </a:extLst>
          </p:cNvPr>
          <p:cNvGrpSpPr/>
          <p:nvPr userDrawn="1"/>
        </p:nvGrpSpPr>
        <p:grpSpPr>
          <a:xfrm>
            <a:off x="4940300" y="6075254"/>
            <a:ext cx="2298700" cy="553712"/>
            <a:chOff x="4001754" y="4518660"/>
            <a:chExt cx="4175792" cy="1005866"/>
          </a:xfrm>
        </p:grpSpPr>
        <p:grpSp>
          <p:nvGrpSpPr>
            <p:cNvPr id="11" name="Agrupar 14">
              <a:extLst>
                <a:ext uri="{FF2B5EF4-FFF2-40B4-BE49-F238E27FC236}">
                  <a16:creationId xmlns:a16="http://schemas.microsoft.com/office/drawing/2014/main" id="{F0E77A66-8EAC-556B-71C0-C49C49EC6246}"/>
                </a:ext>
              </a:extLst>
            </p:cNvPr>
            <p:cNvGrpSpPr/>
            <p:nvPr userDrawn="1"/>
          </p:nvGrpSpPr>
          <p:grpSpPr>
            <a:xfrm>
              <a:off x="7171706" y="4518660"/>
              <a:ext cx="1005840" cy="1005840"/>
              <a:chOff x="5586730" y="4518660"/>
              <a:chExt cx="1005840" cy="1005840"/>
            </a:xfrm>
          </p:grpSpPr>
          <p:sp>
            <p:nvSpPr>
              <p:cNvPr id="19" name="Elipse 21">
                <a:extLst>
                  <a:ext uri="{FF2B5EF4-FFF2-40B4-BE49-F238E27FC236}">
                    <a16:creationId xmlns:a16="http://schemas.microsoft.com/office/drawing/2014/main" id="{2DCE8BCA-07F6-15D4-8763-0907130B175A}"/>
                  </a:ext>
                </a:extLst>
              </p:cNvPr>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 name="Imagen 22">
                <a:extLst>
                  <a:ext uri="{FF2B5EF4-FFF2-40B4-BE49-F238E27FC236}">
                    <a16:creationId xmlns:a16="http://schemas.microsoft.com/office/drawing/2014/main" id="{578AF8D1-16B5-4B49-7B03-8E0413ECC2B4}"/>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13" name="Agrupar 15">
              <a:extLst>
                <a:ext uri="{FF2B5EF4-FFF2-40B4-BE49-F238E27FC236}">
                  <a16:creationId xmlns:a16="http://schemas.microsoft.com/office/drawing/2014/main" id="{E0567743-404B-ACB6-1BA7-099EBDFD020E}"/>
                </a:ext>
              </a:extLst>
            </p:cNvPr>
            <p:cNvGrpSpPr/>
            <p:nvPr userDrawn="1"/>
          </p:nvGrpSpPr>
          <p:grpSpPr>
            <a:xfrm>
              <a:off x="5586730" y="4518660"/>
              <a:ext cx="1005840" cy="1005840"/>
              <a:chOff x="5586730" y="4518660"/>
              <a:chExt cx="1005840" cy="1005840"/>
            </a:xfrm>
          </p:grpSpPr>
          <p:sp>
            <p:nvSpPr>
              <p:cNvPr id="17" name="Elipse 19">
                <a:extLst>
                  <a:ext uri="{FF2B5EF4-FFF2-40B4-BE49-F238E27FC236}">
                    <a16:creationId xmlns:a16="http://schemas.microsoft.com/office/drawing/2014/main" id="{32477D24-A05E-19BB-AB0A-859852A6E1DE}"/>
                  </a:ext>
                </a:extLst>
              </p:cNvPr>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8" name="Imagen 20">
                <a:extLst>
                  <a:ext uri="{FF2B5EF4-FFF2-40B4-BE49-F238E27FC236}">
                    <a16:creationId xmlns:a16="http://schemas.microsoft.com/office/drawing/2014/main" id="{43BCF31F-432F-B543-A507-D1722D4C0D2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14" name="Agrupar 16">
              <a:extLst>
                <a:ext uri="{FF2B5EF4-FFF2-40B4-BE49-F238E27FC236}">
                  <a16:creationId xmlns:a16="http://schemas.microsoft.com/office/drawing/2014/main" id="{B5F84958-20F0-4EDA-3927-5EE4CD077169}"/>
                </a:ext>
              </a:extLst>
            </p:cNvPr>
            <p:cNvGrpSpPr/>
            <p:nvPr userDrawn="1"/>
          </p:nvGrpSpPr>
          <p:grpSpPr>
            <a:xfrm>
              <a:off x="4001754" y="4518686"/>
              <a:ext cx="1005840" cy="1005840"/>
              <a:chOff x="4001754" y="4518686"/>
              <a:chExt cx="1005840" cy="1005840"/>
            </a:xfrm>
          </p:grpSpPr>
          <p:sp>
            <p:nvSpPr>
              <p:cNvPr id="15" name="Elipse 17">
                <a:extLst>
                  <a:ext uri="{FF2B5EF4-FFF2-40B4-BE49-F238E27FC236}">
                    <a16:creationId xmlns:a16="http://schemas.microsoft.com/office/drawing/2014/main" id="{935153FF-1860-8BB0-1CA3-D6556DBFCFB0}"/>
                  </a:ext>
                </a:extLst>
              </p:cNvPr>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6" name="Imagen 18">
                <a:extLst>
                  <a:ext uri="{FF2B5EF4-FFF2-40B4-BE49-F238E27FC236}">
                    <a16:creationId xmlns:a16="http://schemas.microsoft.com/office/drawing/2014/main" id="{6F74A72F-B318-45DE-5478-04AEC13AFEF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21" name="Rectángulo 23">
            <a:extLst>
              <a:ext uri="{FF2B5EF4-FFF2-40B4-BE49-F238E27FC236}">
                <a16:creationId xmlns:a16="http://schemas.microsoft.com/office/drawing/2014/main" id="{A106C86C-B409-D87D-A4C7-08A6FC71D846}"/>
              </a:ext>
            </a:extLst>
          </p:cNvPr>
          <p:cNvSpPr/>
          <p:nvPr userDrawn="1"/>
        </p:nvSpPr>
        <p:spPr>
          <a:xfrm>
            <a:off x="838200"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Rectángulo 24">
            <a:extLst>
              <a:ext uri="{FF2B5EF4-FFF2-40B4-BE49-F238E27FC236}">
                <a16:creationId xmlns:a16="http://schemas.microsoft.com/office/drawing/2014/main" id="{523095D1-932B-4991-FB45-9F93627D3D65}"/>
              </a:ext>
            </a:extLst>
          </p:cNvPr>
          <p:cNvSpPr/>
          <p:nvPr userDrawn="1"/>
        </p:nvSpPr>
        <p:spPr>
          <a:xfrm>
            <a:off x="7962271"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3033418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1_Tables">
    <p:spTree>
      <p:nvGrpSpPr>
        <p:cNvPr id="1" name=""/>
        <p:cNvGrpSpPr/>
        <p:nvPr/>
      </p:nvGrpSpPr>
      <p:grpSpPr>
        <a:xfrm>
          <a:off x="0" y="0"/>
          <a:ext cx="0" cy="0"/>
          <a:chOff x="0" y="0"/>
          <a:chExt cx="0" cy="0"/>
        </a:xfrm>
      </p:grpSpPr>
      <p:graphicFrame>
        <p:nvGraphicFramePr>
          <p:cNvPr id="5" name="Tabla 4"/>
          <p:cNvGraphicFramePr>
            <a:graphicFrameLocks noGrp="1"/>
          </p:cNvGraphicFramePr>
          <p:nvPr>
            <p:extLst>
              <p:ext uri="{D42A27DB-BD31-4B8C-83A1-F6EECF244321}">
                <p14:modId xmlns:p14="http://schemas.microsoft.com/office/powerpoint/2010/main" val="979580079"/>
              </p:ext>
            </p:extLst>
          </p:nvPr>
        </p:nvGraphicFramePr>
        <p:xfrm>
          <a:off x="576581" y="1542627"/>
          <a:ext cx="5313678" cy="944880"/>
        </p:xfrm>
        <a:graphic>
          <a:graphicData uri="http://schemas.openxmlformats.org/drawingml/2006/table">
            <a:tbl>
              <a:tblPr firstRow="1" bandRow="1">
                <a:tableStyleId>{5C22544A-7EE6-4342-B048-85BDC9FD1C3A}</a:tableStyleId>
              </a:tblPr>
              <a:tblGrid>
                <a:gridCol w="1771226">
                  <a:extLst>
                    <a:ext uri="{9D8B030D-6E8A-4147-A177-3AD203B41FA5}">
                      <a16:colId xmlns:a16="http://schemas.microsoft.com/office/drawing/2014/main" val="20000"/>
                    </a:ext>
                  </a:extLst>
                </a:gridCol>
                <a:gridCol w="1771226">
                  <a:extLst>
                    <a:ext uri="{9D8B030D-6E8A-4147-A177-3AD203B41FA5}">
                      <a16:colId xmlns:a16="http://schemas.microsoft.com/office/drawing/2014/main" val="20001"/>
                    </a:ext>
                  </a:extLst>
                </a:gridCol>
                <a:gridCol w="1771226">
                  <a:extLst>
                    <a:ext uri="{9D8B030D-6E8A-4147-A177-3AD203B41FA5}">
                      <a16:colId xmlns:a16="http://schemas.microsoft.com/office/drawing/2014/main" val="20002"/>
                    </a:ext>
                  </a:extLst>
                </a:gridCol>
              </a:tblGrid>
              <a:tr h="296051">
                <a:tc>
                  <a:txBody>
                    <a:bodyPr/>
                    <a:lstStyle/>
                    <a:p>
                      <a:r>
                        <a:rPr lang="es-ES" sz="1600" b="0" i="0" err="1">
                          <a:latin typeface="+mj-lt"/>
                        </a:rPr>
                        <a:t>Column</a:t>
                      </a:r>
                      <a:endParaRPr lang="es-ES" sz="1600" b="0" i="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err="1">
                          <a:solidFill>
                            <a:schemeClr val="lt1"/>
                          </a:solidFill>
                          <a:latin typeface="+mj-lt"/>
                          <a:ea typeface="+mn-ea"/>
                          <a:cs typeface="+mn-cs"/>
                        </a:rPr>
                        <a:t>Column</a:t>
                      </a:r>
                      <a:endParaRPr lang="es-ES" sz="1600" b="0" i="0" kern="1200">
                        <a:solidFill>
                          <a:schemeClr val="lt1"/>
                        </a:solidFill>
                        <a:latin typeface="+mj-lt"/>
                        <a:ea typeface="+mn-ea"/>
                        <a:cs typeface="+mn-cs"/>
                      </a:endParaRPr>
                    </a:p>
                  </a:txBody>
                  <a:tcPr/>
                </a:tc>
                <a:tc>
                  <a:txBody>
                    <a:bodyPr/>
                    <a:lstStyle/>
                    <a:p>
                      <a:r>
                        <a:rPr lang="es-ES" sz="1600" b="0" i="0" kern="1200" err="1">
                          <a:solidFill>
                            <a:schemeClr val="lt1"/>
                          </a:solidFill>
                          <a:latin typeface="+mj-lt"/>
                          <a:ea typeface="+mn-ea"/>
                          <a:cs typeface="+mn-cs"/>
                        </a:rPr>
                        <a:t>Column</a:t>
                      </a:r>
                      <a:endParaRPr lang="es-ES" sz="1600" b="0" i="0">
                        <a:latin typeface="+mj-lt"/>
                      </a:endParaRPr>
                    </a:p>
                  </a:txBody>
                  <a:tcPr/>
                </a:tc>
                <a:extLst>
                  <a:ext uri="{0D108BD9-81ED-4DB2-BD59-A6C34878D82A}">
                    <a16:rowId xmlns:a16="http://schemas.microsoft.com/office/drawing/2014/main" val="10000"/>
                  </a:ext>
                </a:extLst>
              </a:tr>
              <a:tr h="296051">
                <a:tc>
                  <a:txBody>
                    <a:bodyPr/>
                    <a:lstStyle/>
                    <a:p>
                      <a:r>
                        <a:rPr lang="es-ES" sz="1400" b="0" i="0">
                          <a:latin typeface="+mn-lt"/>
                        </a:rPr>
                        <a:t>Data</a:t>
                      </a:r>
                    </a:p>
                  </a:txBody>
                  <a:tcPr/>
                </a:tc>
                <a:tc>
                  <a:txBody>
                    <a:bodyPr/>
                    <a:lstStyle/>
                    <a:p>
                      <a:r>
                        <a:rPr lang="es-ES" sz="1400" b="0" i="0">
                          <a:latin typeface="+mn-lt"/>
                        </a:rPr>
                        <a:t>Data</a:t>
                      </a:r>
                    </a:p>
                  </a:txBody>
                  <a:tcPr/>
                </a:tc>
                <a:tc>
                  <a:txBody>
                    <a:bodyPr/>
                    <a:lstStyle/>
                    <a:p>
                      <a:r>
                        <a:rPr lang="es-ES" sz="1400" b="0" i="0">
                          <a:latin typeface="+mn-lt"/>
                        </a:rPr>
                        <a:t>Data</a:t>
                      </a:r>
                    </a:p>
                  </a:txBody>
                  <a:tcPr/>
                </a:tc>
                <a:extLst>
                  <a:ext uri="{0D108BD9-81ED-4DB2-BD59-A6C34878D82A}">
                    <a16:rowId xmlns:a16="http://schemas.microsoft.com/office/drawing/2014/main" val="10001"/>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sz="1400" b="0" i="0">
                        <a:latin typeface="+mn-lt"/>
                      </a:endParaRPr>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sz="1400" b="0" i="0">
                        <a:latin typeface="+mn-lt"/>
                      </a:endParaRPr>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sz="1400" b="0" i="0">
                        <a:latin typeface="+mn-lt"/>
                      </a:endParaRPr>
                    </a:p>
                  </a:txBody>
                  <a:tcPr/>
                </a:tc>
                <a:extLst>
                  <a:ext uri="{0D108BD9-81ED-4DB2-BD59-A6C34878D82A}">
                    <a16:rowId xmlns:a16="http://schemas.microsoft.com/office/drawing/2014/main" val="10002"/>
                  </a:ext>
                </a:extLst>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788096036"/>
              </p:ext>
            </p:extLst>
          </p:nvPr>
        </p:nvGraphicFramePr>
        <p:xfrm>
          <a:off x="6177281" y="1538394"/>
          <a:ext cx="5313678" cy="944880"/>
        </p:xfrm>
        <a:graphic>
          <a:graphicData uri="http://schemas.openxmlformats.org/drawingml/2006/table">
            <a:tbl>
              <a:tblPr firstRow="1" bandRow="1">
                <a:tableStyleId>{21E4AEA4-8DFA-4A89-87EB-49C32662AFE0}</a:tableStyleId>
              </a:tblPr>
              <a:tblGrid>
                <a:gridCol w="1771226">
                  <a:extLst>
                    <a:ext uri="{9D8B030D-6E8A-4147-A177-3AD203B41FA5}">
                      <a16:colId xmlns:a16="http://schemas.microsoft.com/office/drawing/2014/main" val="20000"/>
                    </a:ext>
                  </a:extLst>
                </a:gridCol>
                <a:gridCol w="1771226">
                  <a:extLst>
                    <a:ext uri="{9D8B030D-6E8A-4147-A177-3AD203B41FA5}">
                      <a16:colId xmlns:a16="http://schemas.microsoft.com/office/drawing/2014/main" val="20001"/>
                    </a:ext>
                  </a:extLst>
                </a:gridCol>
                <a:gridCol w="1771226">
                  <a:extLst>
                    <a:ext uri="{9D8B030D-6E8A-4147-A177-3AD203B41FA5}">
                      <a16:colId xmlns:a16="http://schemas.microsoft.com/office/drawing/2014/main" val="20002"/>
                    </a:ext>
                  </a:extLst>
                </a:gridCol>
              </a:tblGrid>
              <a:tr h="296051">
                <a:tc>
                  <a:txBody>
                    <a:bodyPr/>
                    <a:lstStyle/>
                    <a:p>
                      <a:r>
                        <a:rPr lang="es-ES" sz="1600" b="0" i="0" err="1">
                          <a:latin typeface="+mj-lt"/>
                        </a:rPr>
                        <a:t>Column</a:t>
                      </a:r>
                      <a:endParaRPr lang="es-ES" sz="1600" b="0" i="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err="1">
                          <a:solidFill>
                            <a:schemeClr val="lt1"/>
                          </a:solidFill>
                          <a:latin typeface="+mj-lt"/>
                          <a:ea typeface="+mn-ea"/>
                          <a:cs typeface="+mn-cs"/>
                        </a:rPr>
                        <a:t>Column</a:t>
                      </a:r>
                      <a:endParaRPr lang="es-ES" sz="1600" b="0" i="0" kern="1200">
                        <a:solidFill>
                          <a:schemeClr val="lt1"/>
                        </a:solidFill>
                        <a:latin typeface="+mj-lt"/>
                        <a:ea typeface="+mn-ea"/>
                        <a:cs typeface="+mn-cs"/>
                      </a:endParaRPr>
                    </a:p>
                  </a:txBody>
                  <a:tcPr/>
                </a:tc>
                <a:tc>
                  <a:txBody>
                    <a:bodyPr/>
                    <a:lstStyle/>
                    <a:p>
                      <a:r>
                        <a:rPr lang="es-ES" sz="1600" b="0" i="0" kern="1200" err="1">
                          <a:solidFill>
                            <a:schemeClr val="lt1"/>
                          </a:solidFill>
                          <a:latin typeface="+mj-lt"/>
                          <a:ea typeface="+mn-ea"/>
                          <a:cs typeface="+mn-cs"/>
                        </a:rPr>
                        <a:t>Column</a:t>
                      </a:r>
                      <a:endParaRPr lang="es-ES" sz="1600" b="0" i="0">
                        <a:latin typeface="+mj-lt"/>
                      </a:endParaRPr>
                    </a:p>
                  </a:txBody>
                  <a:tcPr/>
                </a:tc>
                <a:extLst>
                  <a:ext uri="{0D108BD9-81ED-4DB2-BD59-A6C34878D82A}">
                    <a16:rowId xmlns:a16="http://schemas.microsoft.com/office/drawing/2014/main" val="10000"/>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1"/>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2"/>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857516996"/>
              </p:ext>
            </p:extLst>
          </p:nvPr>
        </p:nvGraphicFramePr>
        <p:xfrm>
          <a:off x="576581" y="3043767"/>
          <a:ext cx="5313678" cy="944880"/>
        </p:xfrm>
        <a:graphic>
          <a:graphicData uri="http://schemas.openxmlformats.org/drawingml/2006/table">
            <a:tbl>
              <a:tblPr firstRow="1" bandRow="1">
                <a:tableStyleId>{00A15C55-8517-42AA-B614-E9B94910E393}</a:tableStyleId>
              </a:tblPr>
              <a:tblGrid>
                <a:gridCol w="1771226">
                  <a:extLst>
                    <a:ext uri="{9D8B030D-6E8A-4147-A177-3AD203B41FA5}">
                      <a16:colId xmlns:a16="http://schemas.microsoft.com/office/drawing/2014/main" val="20000"/>
                    </a:ext>
                  </a:extLst>
                </a:gridCol>
                <a:gridCol w="1771226">
                  <a:extLst>
                    <a:ext uri="{9D8B030D-6E8A-4147-A177-3AD203B41FA5}">
                      <a16:colId xmlns:a16="http://schemas.microsoft.com/office/drawing/2014/main" val="20001"/>
                    </a:ext>
                  </a:extLst>
                </a:gridCol>
                <a:gridCol w="1771226">
                  <a:extLst>
                    <a:ext uri="{9D8B030D-6E8A-4147-A177-3AD203B41FA5}">
                      <a16:colId xmlns:a16="http://schemas.microsoft.com/office/drawing/2014/main" val="20002"/>
                    </a:ext>
                  </a:extLst>
                </a:gridCol>
              </a:tblGrid>
              <a:tr h="296051">
                <a:tc>
                  <a:txBody>
                    <a:bodyPr/>
                    <a:lstStyle/>
                    <a:p>
                      <a:r>
                        <a:rPr lang="es-ES" sz="1600" b="0" i="0" err="1">
                          <a:latin typeface="+mj-lt"/>
                        </a:rPr>
                        <a:t>Column</a:t>
                      </a:r>
                      <a:endParaRPr lang="es-ES" sz="1600" b="0" i="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err="1">
                          <a:solidFill>
                            <a:schemeClr val="lt1"/>
                          </a:solidFill>
                          <a:latin typeface="+mj-lt"/>
                          <a:ea typeface="+mn-ea"/>
                          <a:cs typeface="+mn-cs"/>
                        </a:rPr>
                        <a:t>Column</a:t>
                      </a:r>
                      <a:endParaRPr lang="es-ES" sz="1600" b="0" i="0" kern="1200">
                        <a:solidFill>
                          <a:schemeClr val="lt1"/>
                        </a:solidFill>
                        <a:latin typeface="+mj-lt"/>
                        <a:ea typeface="+mn-ea"/>
                        <a:cs typeface="+mn-cs"/>
                      </a:endParaRPr>
                    </a:p>
                  </a:txBody>
                  <a:tcPr/>
                </a:tc>
                <a:tc>
                  <a:txBody>
                    <a:bodyPr/>
                    <a:lstStyle/>
                    <a:p>
                      <a:r>
                        <a:rPr lang="es-ES" sz="1600" b="0" i="0" kern="1200" err="1">
                          <a:solidFill>
                            <a:schemeClr val="lt1"/>
                          </a:solidFill>
                          <a:latin typeface="+mj-lt"/>
                          <a:ea typeface="+mn-ea"/>
                          <a:cs typeface="+mn-cs"/>
                        </a:rPr>
                        <a:t>Column</a:t>
                      </a:r>
                      <a:endParaRPr lang="es-ES" sz="1600" b="0" i="0">
                        <a:latin typeface="+mj-lt"/>
                      </a:endParaRPr>
                    </a:p>
                  </a:txBody>
                  <a:tcPr/>
                </a:tc>
                <a:extLst>
                  <a:ext uri="{0D108BD9-81ED-4DB2-BD59-A6C34878D82A}">
                    <a16:rowId xmlns:a16="http://schemas.microsoft.com/office/drawing/2014/main" val="10000"/>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1"/>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2"/>
                  </a:ext>
                </a:extLst>
              </a:tr>
            </a:tbl>
          </a:graphicData>
        </a:graphic>
      </p:graphicFrame>
      <p:graphicFrame>
        <p:nvGraphicFramePr>
          <p:cNvPr id="10" name="Tabla 9"/>
          <p:cNvGraphicFramePr>
            <a:graphicFrameLocks noGrp="1"/>
          </p:cNvGraphicFramePr>
          <p:nvPr>
            <p:extLst>
              <p:ext uri="{D42A27DB-BD31-4B8C-83A1-F6EECF244321}">
                <p14:modId xmlns:p14="http://schemas.microsoft.com/office/powerpoint/2010/main" val="3697562111"/>
              </p:ext>
            </p:extLst>
          </p:nvPr>
        </p:nvGraphicFramePr>
        <p:xfrm>
          <a:off x="6177281" y="3043767"/>
          <a:ext cx="5313678" cy="944880"/>
        </p:xfrm>
        <a:graphic>
          <a:graphicData uri="http://schemas.openxmlformats.org/drawingml/2006/table">
            <a:tbl>
              <a:tblPr firstRow="1" bandRow="1">
                <a:tableStyleId>{073A0DAA-6AF3-43AB-8588-CEC1D06C72B9}</a:tableStyleId>
              </a:tblPr>
              <a:tblGrid>
                <a:gridCol w="1771226">
                  <a:extLst>
                    <a:ext uri="{9D8B030D-6E8A-4147-A177-3AD203B41FA5}">
                      <a16:colId xmlns:a16="http://schemas.microsoft.com/office/drawing/2014/main" val="20000"/>
                    </a:ext>
                  </a:extLst>
                </a:gridCol>
                <a:gridCol w="1771226">
                  <a:extLst>
                    <a:ext uri="{9D8B030D-6E8A-4147-A177-3AD203B41FA5}">
                      <a16:colId xmlns:a16="http://schemas.microsoft.com/office/drawing/2014/main" val="20001"/>
                    </a:ext>
                  </a:extLst>
                </a:gridCol>
                <a:gridCol w="1771226">
                  <a:extLst>
                    <a:ext uri="{9D8B030D-6E8A-4147-A177-3AD203B41FA5}">
                      <a16:colId xmlns:a16="http://schemas.microsoft.com/office/drawing/2014/main" val="20002"/>
                    </a:ext>
                  </a:extLst>
                </a:gridCol>
              </a:tblGrid>
              <a:tr h="296051">
                <a:tc>
                  <a:txBody>
                    <a:bodyPr/>
                    <a:lstStyle/>
                    <a:p>
                      <a:r>
                        <a:rPr lang="es-ES" sz="1600" b="0" i="0" err="1">
                          <a:latin typeface="+mj-lt"/>
                        </a:rPr>
                        <a:t>Column</a:t>
                      </a:r>
                      <a:endParaRPr lang="es-ES" sz="1600" b="0" i="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err="1">
                          <a:solidFill>
                            <a:schemeClr val="lt1"/>
                          </a:solidFill>
                          <a:latin typeface="+mj-lt"/>
                          <a:ea typeface="+mn-ea"/>
                          <a:cs typeface="+mn-cs"/>
                        </a:rPr>
                        <a:t>Column</a:t>
                      </a:r>
                      <a:endParaRPr lang="es-ES" sz="1600" b="0" i="0" kern="1200">
                        <a:solidFill>
                          <a:schemeClr val="lt1"/>
                        </a:solidFill>
                        <a:latin typeface="+mj-lt"/>
                        <a:ea typeface="+mn-ea"/>
                        <a:cs typeface="+mn-cs"/>
                      </a:endParaRPr>
                    </a:p>
                  </a:txBody>
                  <a:tcPr/>
                </a:tc>
                <a:tc>
                  <a:txBody>
                    <a:bodyPr/>
                    <a:lstStyle/>
                    <a:p>
                      <a:r>
                        <a:rPr lang="es-ES" sz="1600" b="0" i="0" kern="1200" err="1">
                          <a:solidFill>
                            <a:schemeClr val="lt1"/>
                          </a:solidFill>
                          <a:latin typeface="+mj-lt"/>
                          <a:ea typeface="+mn-ea"/>
                          <a:cs typeface="+mn-cs"/>
                        </a:rPr>
                        <a:t>Column</a:t>
                      </a:r>
                      <a:endParaRPr lang="es-ES" sz="1600" b="0" i="0">
                        <a:latin typeface="+mj-lt"/>
                      </a:endParaRPr>
                    </a:p>
                  </a:txBody>
                  <a:tcPr/>
                </a:tc>
                <a:extLst>
                  <a:ext uri="{0D108BD9-81ED-4DB2-BD59-A6C34878D82A}">
                    <a16:rowId xmlns:a16="http://schemas.microsoft.com/office/drawing/2014/main" val="10000"/>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1"/>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2"/>
                  </a:ext>
                </a:extLst>
              </a:tr>
            </a:tbl>
          </a:graphicData>
        </a:graphic>
      </p:graphicFrame>
      <p:graphicFrame>
        <p:nvGraphicFramePr>
          <p:cNvPr id="11" name="Tabla 10"/>
          <p:cNvGraphicFramePr>
            <a:graphicFrameLocks noGrp="1"/>
          </p:cNvGraphicFramePr>
          <p:nvPr>
            <p:extLst>
              <p:ext uri="{D42A27DB-BD31-4B8C-83A1-F6EECF244321}">
                <p14:modId xmlns:p14="http://schemas.microsoft.com/office/powerpoint/2010/main" val="2082239736"/>
              </p:ext>
            </p:extLst>
          </p:nvPr>
        </p:nvGraphicFramePr>
        <p:xfrm>
          <a:off x="576581" y="4555914"/>
          <a:ext cx="5313678" cy="944880"/>
        </p:xfrm>
        <a:graphic>
          <a:graphicData uri="http://schemas.openxmlformats.org/drawingml/2006/table">
            <a:tbl>
              <a:tblPr firstRow="1" bandRow="1">
                <a:tableStyleId>{F5AB1C69-6EDB-4FF4-983F-18BD219EF322}</a:tableStyleId>
              </a:tblPr>
              <a:tblGrid>
                <a:gridCol w="1771226">
                  <a:extLst>
                    <a:ext uri="{9D8B030D-6E8A-4147-A177-3AD203B41FA5}">
                      <a16:colId xmlns:a16="http://schemas.microsoft.com/office/drawing/2014/main" val="20000"/>
                    </a:ext>
                  </a:extLst>
                </a:gridCol>
                <a:gridCol w="1771226">
                  <a:extLst>
                    <a:ext uri="{9D8B030D-6E8A-4147-A177-3AD203B41FA5}">
                      <a16:colId xmlns:a16="http://schemas.microsoft.com/office/drawing/2014/main" val="20001"/>
                    </a:ext>
                  </a:extLst>
                </a:gridCol>
                <a:gridCol w="1771226">
                  <a:extLst>
                    <a:ext uri="{9D8B030D-6E8A-4147-A177-3AD203B41FA5}">
                      <a16:colId xmlns:a16="http://schemas.microsoft.com/office/drawing/2014/main" val="20002"/>
                    </a:ext>
                  </a:extLst>
                </a:gridCol>
              </a:tblGrid>
              <a:tr h="296051">
                <a:tc>
                  <a:txBody>
                    <a:bodyPr/>
                    <a:lstStyle/>
                    <a:p>
                      <a:r>
                        <a:rPr lang="es-ES" sz="1600" b="0" i="0" err="1">
                          <a:latin typeface="+mj-lt"/>
                        </a:rPr>
                        <a:t>Column</a:t>
                      </a:r>
                      <a:endParaRPr lang="es-ES" sz="1600" b="0" i="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err="1">
                          <a:solidFill>
                            <a:schemeClr val="lt1"/>
                          </a:solidFill>
                          <a:latin typeface="+mj-lt"/>
                          <a:ea typeface="+mn-ea"/>
                          <a:cs typeface="+mn-cs"/>
                        </a:rPr>
                        <a:t>Column</a:t>
                      </a:r>
                      <a:endParaRPr lang="es-ES" sz="1600" b="0" i="0" kern="1200">
                        <a:solidFill>
                          <a:schemeClr val="lt1"/>
                        </a:solidFill>
                        <a:latin typeface="+mj-lt"/>
                        <a:ea typeface="+mn-ea"/>
                        <a:cs typeface="+mn-cs"/>
                      </a:endParaRPr>
                    </a:p>
                  </a:txBody>
                  <a:tcPr/>
                </a:tc>
                <a:tc>
                  <a:txBody>
                    <a:bodyPr/>
                    <a:lstStyle/>
                    <a:p>
                      <a:r>
                        <a:rPr lang="es-ES" sz="1600" b="0" i="0" kern="1200" err="1">
                          <a:solidFill>
                            <a:schemeClr val="lt1"/>
                          </a:solidFill>
                          <a:latin typeface="+mj-lt"/>
                          <a:ea typeface="+mn-ea"/>
                          <a:cs typeface="+mn-cs"/>
                        </a:rPr>
                        <a:t>Column</a:t>
                      </a:r>
                      <a:endParaRPr lang="es-ES" sz="1600" b="0" i="0">
                        <a:latin typeface="+mj-lt"/>
                      </a:endParaRPr>
                    </a:p>
                  </a:txBody>
                  <a:tcPr/>
                </a:tc>
                <a:extLst>
                  <a:ext uri="{0D108BD9-81ED-4DB2-BD59-A6C34878D82A}">
                    <a16:rowId xmlns:a16="http://schemas.microsoft.com/office/drawing/2014/main" val="10000"/>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1"/>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2"/>
                  </a:ext>
                </a:extLst>
              </a:tr>
            </a:tbl>
          </a:graphicData>
        </a:graphic>
      </p:graphicFrame>
      <p:graphicFrame>
        <p:nvGraphicFramePr>
          <p:cNvPr id="12" name="Tabla 11"/>
          <p:cNvGraphicFramePr>
            <a:graphicFrameLocks noGrp="1"/>
          </p:cNvGraphicFramePr>
          <p:nvPr>
            <p:extLst>
              <p:ext uri="{D42A27DB-BD31-4B8C-83A1-F6EECF244321}">
                <p14:modId xmlns:p14="http://schemas.microsoft.com/office/powerpoint/2010/main" val="103621566"/>
              </p:ext>
            </p:extLst>
          </p:nvPr>
        </p:nvGraphicFramePr>
        <p:xfrm>
          <a:off x="6177281" y="4549140"/>
          <a:ext cx="5313678" cy="944880"/>
        </p:xfrm>
        <a:graphic>
          <a:graphicData uri="http://schemas.openxmlformats.org/drawingml/2006/table">
            <a:tbl>
              <a:tblPr firstRow="1" bandRow="1">
                <a:tableStyleId>{7DF18680-E054-41AD-8BC1-D1AEF772440D}</a:tableStyleId>
              </a:tblPr>
              <a:tblGrid>
                <a:gridCol w="1771226">
                  <a:extLst>
                    <a:ext uri="{9D8B030D-6E8A-4147-A177-3AD203B41FA5}">
                      <a16:colId xmlns:a16="http://schemas.microsoft.com/office/drawing/2014/main" val="20000"/>
                    </a:ext>
                  </a:extLst>
                </a:gridCol>
                <a:gridCol w="1771226">
                  <a:extLst>
                    <a:ext uri="{9D8B030D-6E8A-4147-A177-3AD203B41FA5}">
                      <a16:colId xmlns:a16="http://schemas.microsoft.com/office/drawing/2014/main" val="20001"/>
                    </a:ext>
                  </a:extLst>
                </a:gridCol>
                <a:gridCol w="1771226">
                  <a:extLst>
                    <a:ext uri="{9D8B030D-6E8A-4147-A177-3AD203B41FA5}">
                      <a16:colId xmlns:a16="http://schemas.microsoft.com/office/drawing/2014/main" val="20002"/>
                    </a:ext>
                  </a:extLst>
                </a:gridCol>
              </a:tblGrid>
              <a:tr h="296051">
                <a:tc>
                  <a:txBody>
                    <a:bodyPr/>
                    <a:lstStyle/>
                    <a:p>
                      <a:r>
                        <a:rPr lang="es-ES" sz="1600" b="0" i="0" err="1">
                          <a:latin typeface="+mj-lt"/>
                        </a:rPr>
                        <a:t>Column</a:t>
                      </a:r>
                      <a:endParaRPr lang="es-ES" sz="1600" b="0" i="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0" i="0" kern="1200" err="1">
                          <a:solidFill>
                            <a:schemeClr val="lt1"/>
                          </a:solidFill>
                          <a:latin typeface="+mj-lt"/>
                          <a:ea typeface="+mn-ea"/>
                          <a:cs typeface="+mn-cs"/>
                        </a:rPr>
                        <a:t>Column</a:t>
                      </a:r>
                      <a:endParaRPr lang="es-ES" sz="1600" b="0" i="0" kern="1200">
                        <a:solidFill>
                          <a:schemeClr val="lt1"/>
                        </a:solidFill>
                        <a:latin typeface="+mj-lt"/>
                        <a:ea typeface="+mn-ea"/>
                        <a:cs typeface="+mn-cs"/>
                      </a:endParaRPr>
                    </a:p>
                  </a:txBody>
                  <a:tcPr/>
                </a:tc>
                <a:tc>
                  <a:txBody>
                    <a:bodyPr/>
                    <a:lstStyle/>
                    <a:p>
                      <a:r>
                        <a:rPr lang="es-ES" sz="1600" b="0" i="0" kern="1200" err="1">
                          <a:solidFill>
                            <a:schemeClr val="lt1"/>
                          </a:solidFill>
                          <a:latin typeface="+mj-lt"/>
                          <a:ea typeface="+mn-ea"/>
                          <a:cs typeface="+mn-cs"/>
                        </a:rPr>
                        <a:t>Column</a:t>
                      </a:r>
                      <a:endParaRPr lang="es-ES" sz="1600" b="0" i="0">
                        <a:latin typeface="+mj-lt"/>
                      </a:endParaRPr>
                    </a:p>
                  </a:txBody>
                  <a:tcPr/>
                </a:tc>
                <a:extLst>
                  <a:ext uri="{0D108BD9-81ED-4DB2-BD59-A6C34878D82A}">
                    <a16:rowId xmlns:a16="http://schemas.microsoft.com/office/drawing/2014/main" val="10000"/>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1"/>
                  </a:ext>
                </a:extLst>
              </a:tr>
              <a:tr h="296051">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tc>
                  <a:txBody>
                    <a:bodyPr/>
                    <a:lstStyle/>
                    <a:p>
                      <a:r>
                        <a:rPr kumimoji="0" lang="es-ES" sz="1400" b="0" i="0" u="none" strike="noStrike" kern="1200" cap="none" spc="0" normalizeH="0" baseline="0" noProof="0">
                          <a:ln>
                            <a:noFill/>
                          </a:ln>
                          <a:solidFill>
                            <a:srgbClr val="7D8899"/>
                          </a:solidFill>
                          <a:effectLst/>
                          <a:uLnTx/>
                          <a:uFillTx/>
                          <a:latin typeface="Montserrat Light"/>
                          <a:ea typeface="+mn-ea"/>
                          <a:cs typeface="+mn-cs"/>
                        </a:rPr>
                        <a:t>Data</a:t>
                      </a:r>
                      <a:endParaRPr lang="es-ES"/>
                    </a:p>
                  </a:txBody>
                  <a:tcPr/>
                </a:tc>
                <a:extLst>
                  <a:ext uri="{0D108BD9-81ED-4DB2-BD59-A6C34878D82A}">
                    <a16:rowId xmlns:a16="http://schemas.microsoft.com/office/drawing/2014/main" val="10002"/>
                  </a:ext>
                </a:extLst>
              </a:tr>
            </a:tbl>
          </a:graphicData>
        </a:graphic>
      </p:graphicFrame>
      <p:sp>
        <p:nvSpPr>
          <p:cNvPr id="13" name="CuadroTexto 12"/>
          <p:cNvSpPr txBox="1"/>
          <p:nvPr/>
        </p:nvSpPr>
        <p:spPr>
          <a:xfrm>
            <a:off x="576581" y="624655"/>
            <a:ext cx="1767728" cy="369332"/>
          </a:xfrm>
          <a:prstGeom prst="rect">
            <a:avLst/>
          </a:prstGeom>
          <a:noFill/>
        </p:spPr>
        <p:txBody>
          <a:bodyPr wrap="none" rtlCol="0">
            <a:spAutoFit/>
          </a:bodyPr>
          <a:lstStyle/>
          <a:p>
            <a:r>
              <a:rPr lang="es-ES" err="1"/>
              <a:t>Example</a:t>
            </a:r>
            <a:r>
              <a:rPr lang="es-ES"/>
              <a:t> </a:t>
            </a:r>
            <a:r>
              <a:rPr lang="es-ES" err="1"/>
              <a:t>Tables</a:t>
            </a:r>
            <a:endParaRPr lang="es-ES"/>
          </a:p>
        </p:txBody>
      </p:sp>
      <p:pic>
        <p:nvPicPr>
          <p:cNvPr id="14" name="Imagen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8419" y="205910"/>
            <a:ext cx="1257963" cy="457899"/>
          </a:xfrm>
          <a:prstGeom prst="rect">
            <a:avLst/>
          </a:prstGeom>
        </p:spPr>
      </p:pic>
    </p:spTree>
    <p:extLst>
      <p:ext uri="{BB962C8B-B14F-4D97-AF65-F5344CB8AC3E}">
        <p14:creationId xmlns:p14="http://schemas.microsoft.com/office/powerpoint/2010/main" val="36918958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ntact">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5210" y="1352795"/>
            <a:ext cx="4501580" cy="1638572"/>
          </a:xfrm>
          <a:prstGeom prst="rect">
            <a:avLst/>
          </a:prstGeom>
        </p:spPr>
      </p:pic>
      <p:sp>
        <p:nvSpPr>
          <p:cNvPr id="6" name="Título 1"/>
          <p:cNvSpPr txBox="1">
            <a:spLocks/>
          </p:cNvSpPr>
          <p:nvPr/>
        </p:nvSpPr>
        <p:spPr>
          <a:xfrm>
            <a:off x="838200" y="2965856"/>
            <a:ext cx="10515600" cy="38149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1800" noProof="0">
                <a:solidFill>
                  <a:schemeClr val="tx1">
                    <a:lumMod val="50000"/>
                  </a:schemeClr>
                </a:solidFill>
                <a:latin typeface="Montserrat" pitchFamily="2" charset="77"/>
              </a:rPr>
              <a:t>Thank you for your attention, please contact us for more information</a:t>
            </a:r>
          </a:p>
        </p:txBody>
      </p:sp>
      <p:sp>
        <p:nvSpPr>
          <p:cNvPr id="9" name="Marcador de texto 8"/>
          <p:cNvSpPr>
            <a:spLocks noGrp="1"/>
          </p:cNvSpPr>
          <p:nvPr>
            <p:ph type="body" sz="quarter" idx="10" hasCustomPrompt="1"/>
          </p:nvPr>
        </p:nvSpPr>
        <p:spPr>
          <a:xfrm>
            <a:off x="1447800" y="5010824"/>
            <a:ext cx="9296400" cy="297411"/>
          </a:xfrm>
          <a:prstGeom prst="rect">
            <a:avLst/>
          </a:prstGeom>
        </p:spPr>
        <p:txBody>
          <a:bodyPr>
            <a:normAutofit/>
          </a:bodyPr>
          <a:lstStyle>
            <a:lvl1pPr marL="0" indent="0" algn="ctr">
              <a:buNone/>
              <a:defRPr sz="1400">
                <a:solidFill>
                  <a:schemeClr val="accent2"/>
                </a:solidFill>
              </a:defRPr>
            </a:lvl1pPr>
          </a:lstStyle>
          <a:p>
            <a:pPr lvl="0"/>
            <a:r>
              <a:rPr lang="es-ES_tradnl" err="1"/>
              <a:t>Team</a:t>
            </a:r>
            <a:r>
              <a:rPr lang="es-ES_tradnl"/>
              <a:t> </a:t>
            </a:r>
            <a:r>
              <a:rPr lang="es-ES_tradnl" err="1"/>
              <a:t>member</a:t>
            </a:r>
            <a:endParaRPr lang="es-ES"/>
          </a:p>
        </p:txBody>
      </p:sp>
      <p:sp>
        <p:nvSpPr>
          <p:cNvPr id="11" name="Marcador de texto 8"/>
          <p:cNvSpPr>
            <a:spLocks noGrp="1"/>
          </p:cNvSpPr>
          <p:nvPr>
            <p:ph type="body" sz="quarter" idx="11" hasCustomPrompt="1"/>
          </p:nvPr>
        </p:nvSpPr>
        <p:spPr>
          <a:xfrm>
            <a:off x="1447800" y="5318414"/>
            <a:ext cx="9296400" cy="516148"/>
          </a:xfrm>
          <a:prstGeom prst="rect">
            <a:avLst/>
          </a:prstGeom>
        </p:spPr>
        <p:txBody>
          <a:bodyPr>
            <a:noAutofit/>
          </a:bodyPr>
          <a:lstStyle>
            <a:lvl1pPr marL="0" indent="0" algn="ctr">
              <a:lnSpc>
                <a:spcPct val="100000"/>
              </a:lnSpc>
              <a:spcBef>
                <a:spcPts val="0"/>
              </a:spcBef>
              <a:buNone/>
              <a:defRPr sz="1000">
                <a:solidFill>
                  <a:schemeClr val="tx1"/>
                </a:solidFill>
              </a:defRPr>
            </a:lvl1pPr>
          </a:lstStyle>
          <a:p>
            <a:pPr lvl="0"/>
            <a:r>
              <a:rPr lang="es-ES_tradnl" err="1"/>
              <a:t>Contact</a:t>
            </a:r>
            <a:r>
              <a:rPr lang="es-ES_tradnl"/>
              <a:t> </a:t>
            </a:r>
            <a:r>
              <a:rPr lang="es-ES_tradnl" err="1"/>
              <a:t>details</a:t>
            </a:r>
            <a:endParaRPr lang="es-ES_tradnl"/>
          </a:p>
          <a:p>
            <a:pPr lvl="0"/>
            <a:r>
              <a:rPr lang="es-ES_tradnl"/>
              <a:t>More </a:t>
            </a:r>
            <a:r>
              <a:rPr lang="es-ES_tradnl" err="1"/>
              <a:t>details</a:t>
            </a:r>
            <a:endParaRPr lang="es-ES"/>
          </a:p>
        </p:txBody>
      </p:sp>
      <p:sp>
        <p:nvSpPr>
          <p:cNvPr id="12" name="Marcador de imagen 11"/>
          <p:cNvSpPr>
            <a:spLocks noGrp="1"/>
          </p:cNvSpPr>
          <p:nvPr>
            <p:ph type="pic" sz="quarter" idx="12" hasCustomPrompt="1"/>
          </p:nvPr>
        </p:nvSpPr>
        <p:spPr>
          <a:xfrm>
            <a:off x="5359879" y="3413747"/>
            <a:ext cx="1472242" cy="1472240"/>
          </a:xfrm>
          <a:prstGeom prst="ellipse">
            <a:avLst/>
          </a:prstGeom>
        </p:spPr>
        <p:txBody>
          <a:bodyPr anchor="ctr">
            <a:normAutofit/>
          </a:bodyPr>
          <a:lstStyle>
            <a:lvl1pPr marL="0" indent="0" algn="ctr">
              <a:buNone/>
              <a:defRPr sz="900"/>
            </a:lvl1pPr>
          </a:lstStyle>
          <a:p>
            <a:r>
              <a:rPr lang="es-ES"/>
              <a:t>[</a:t>
            </a:r>
            <a:r>
              <a:rPr lang="es-ES" err="1"/>
              <a:t>Insert</a:t>
            </a:r>
            <a:r>
              <a:rPr lang="es-ES"/>
              <a:t> Picture]</a:t>
            </a:r>
          </a:p>
        </p:txBody>
      </p:sp>
      <p:pic>
        <p:nvPicPr>
          <p:cNvPr id="2" name="Imagen 4">
            <a:extLst>
              <a:ext uri="{FF2B5EF4-FFF2-40B4-BE49-F238E27FC236}">
                <a16:creationId xmlns:a16="http://schemas.microsoft.com/office/drawing/2014/main" id="{B9D5E194-7C10-9DA1-331C-9A8F75CCA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743" y="1812356"/>
            <a:ext cx="1976514" cy="719450"/>
          </a:xfrm>
          <a:prstGeom prst="rect">
            <a:avLst/>
          </a:prstGeom>
        </p:spPr>
      </p:pic>
      <p:sp>
        <p:nvSpPr>
          <p:cNvPr id="3" name="Título 1">
            <a:extLst>
              <a:ext uri="{FF2B5EF4-FFF2-40B4-BE49-F238E27FC236}">
                <a16:creationId xmlns:a16="http://schemas.microsoft.com/office/drawing/2014/main" id="{C8ED22DE-0D47-2248-3F60-FAE3C5FF068B}"/>
              </a:ext>
            </a:extLst>
          </p:cNvPr>
          <p:cNvSpPr txBox="1">
            <a:spLocks/>
          </p:cNvSpPr>
          <p:nvPr userDrawn="1"/>
        </p:nvSpPr>
        <p:spPr>
          <a:xfrm>
            <a:off x="838200" y="2965856"/>
            <a:ext cx="10515600" cy="36566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200" err="1">
                <a:solidFill>
                  <a:schemeClr val="tx1">
                    <a:lumMod val="50000"/>
                  </a:schemeClr>
                </a:solidFill>
                <a:latin typeface="+mn-lt"/>
              </a:rPr>
              <a:t>Thank</a:t>
            </a:r>
            <a:r>
              <a:rPr lang="es-ES_tradnl" sz="1200">
                <a:solidFill>
                  <a:schemeClr val="tx1">
                    <a:lumMod val="50000"/>
                  </a:schemeClr>
                </a:solidFill>
                <a:latin typeface="+mn-lt"/>
              </a:rPr>
              <a:t> </a:t>
            </a:r>
            <a:r>
              <a:rPr lang="es-ES_tradnl" sz="1200" err="1">
                <a:solidFill>
                  <a:schemeClr val="tx1">
                    <a:lumMod val="50000"/>
                  </a:schemeClr>
                </a:solidFill>
                <a:latin typeface="+mn-lt"/>
              </a:rPr>
              <a:t>you</a:t>
            </a:r>
            <a:r>
              <a:rPr lang="es-ES_tradnl" sz="1200">
                <a:solidFill>
                  <a:schemeClr val="tx1">
                    <a:lumMod val="50000"/>
                  </a:schemeClr>
                </a:solidFill>
                <a:latin typeface="+mn-lt"/>
              </a:rPr>
              <a:t> </a:t>
            </a:r>
            <a:r>
              <a:rPr lang="es-ES_tradnl" sz="1200" err="1">
                <a:solidFill>
                  <a:schemeClr val="tx1">
                    <a:lumMod val="50000"/>
                  </a:schemeClr>
                </a:solidFill>
                <a:latin typeface="+mn-lt"/>
              </a:rPr>
              <a:t>for</a:t>
            </a:r>
            <a:r>
              <a:rPr lang="es-ES_tradnl" sz="1200">
                <a:solidFill>
                  <a:schemeClr val="tx1">
                    <a:lumMod val="50000"/>
                  </a:schemeClr>
                </a:solidFill>
                <a:latin typeface="+mn-lt"/>
              </a:rPr>
              <a:t> </a:t>
            </a:r>
            <a:r>
              <a:rPr lang="es-ES_tradnl" sz="1200" err="1">
                <a:solidFill>
                  <a:schemeClr val="tx1">
                    <a:lumMod val="50000"/>
                  </a:schemeClr>
                </a:solidFill>
                <a:latin typeface="+mn-lt"/>
              </a:rPr>
              <a:t>your</a:t>
            </a:r>
            <a:r>
              <a:rPr lang="es-ES_tradnl" sz="1200">
                <a:solidFill>
                  <a:schemeClr val="tx1">
                    <a:lumMod val="50000"/>
                  </a:schemeClr>
                </a:solidFill>
                <a:latin typeface="+mn-lt"/>
              </a:rPr>
              <a:t> </a:t>
            </a:r>
            <a:r>
              <a:rPr lang="es-ES_tradnl" sz="1200" err="1">
                <a:solidFill>
                  <a:schemeClr val="tx1">
                    <a:lumMod val="50000"/>
                  </a:schemeClr>
                </a:solidFill>
                <a:latin typeface="+mn-lt"/>
              </a:rPr>
              <a:t>attention</a:t>
            </a:r>
            <a:r>
              <a:rPr lang="es-ES_tradnl" sz="1200">
                <a:solidFill>
                  <a:schemeClr val="tx1">
                    <a:lumMod val="50000"/>
                  </a:schemeClr>
                </a:solidFill>
                <a:latin typeface="+mn-lt"/>
              </a:rPr>
              <a:t>, </a:t>
            </a:r>
            <a:r>
              <a:rPr lang="es-ES_tradnl" sz="1200" err="1">
                <a:solidFill>
                  <a:schemeClr val="tx1">
                    <a:lumMod val="50000"/>
                  </a:schemeClr>
                </a:solidFill>
                <a:latin typeface="+mn-lt"/>
              </a:rPr>
              <a:t>please</a:t>
            </a:r>
            <a:r>
              <a:rPr lang="es-ES_tradnl" sz="1200">
                <a:solidFill>
                  <a:schemeClr val="tx1">
                    <a:lumMod val="50000"/>
                  </a:schemeClr>
                </a:solidFill>
                <a:latin typeface="+mn-lt"/>
              </a:rPr>
              <a:t> </a:t>
            </a:r>
            <a:r>
              <a:rPr lang="es-ES_tradnl" sz="1200" err="1">
                <a:solidFill>
                  <a:schemeClr val="tx1">
                    <a:lumMod val="50000"/>
                  </a:schemeClr>
                </a:solidFill>
                <a:latin typeface="+mn-lt"/>
              </a:rPr>
              <a:t>contact</a:t>
            </a:r>
            <a:r>
              <a:rPr lang="es-ES_tradnl" sz="1200">
                <a:solidFill>
                  <a:schemeClr val="tx1">
                    <a:lumMod val="50000"/>
                  </a:schemeClr>
                </a:solidFill>
                <a:latin typeface="+mn-lt"/>
              </a:rPr>
              <a:t> </a:t>
            </a:r>
            <a:r>
              <a:rPr lang="es-ES_tradnl" sz="1200" err="1">
                <a:solidFill>
                  <a:schemeClr val="tx1">
                    <a:lumMod val="50000"/>
                  </a:schemeClr>
                </a:solidFill>
                <a:latin typeface="+mn-lt"/>
              </a:rPr>
              <a:t>us</a:t>
            </a:r>
            <a:r>
              <a:rPr lang="es-ES_tradnl" sz="1200">
                <a:solidFill>
                  <a:schemeClr val="tx1">
                    <a:lumMod val="50000"/>
                  </a:schemeClr>
                </a:solidFill>
                <a:latin typeface="+mn-lt"/>
              </a:rPr>
              <a:t> </a:t>
            </a:r>
            <a:r>
              <a:rPr lang="es-ES_tradnl" sz="1200" err="1">
                <a:solidFill>
                  <a:schemeClr val="tx1">
                    <a:lumMod val="50000"/>
                  </a:schemeClr>
                </a:solidFill>
                <a:latin typeface="+mn-lt"/>
              </a:rPr>
              <a:t>for</a:t>
            </a:r>
            <a:r>
              <a:rPr lang="es-ES_tradnl" sz="1200">
                <a:solidFill>
                  <a:schemeClr val="tx1">
                    <a:lumMod val="50000"/>
                  </a:schemeClr>
                </a:solidFill>
                <a:latin typeface="+mn-lt"/>
              </a:rPr>
              <a:t> more </a:t>
            </a:r>
            <a:r>
              <a:rPr lang="es-ES_tradnl" sz="1200" err="1">
                <a:solidFill>
                  <a:schemeClr val="tx1">
                    <a:lumMod val="50000"/>
                  </a:schemeClr>
                </a:solidFill>
                <a:latin typeface="+mn-lt"/>
              </a:rPr>
              <a:t>information</a:t>
            </a:r>
            <a:endParaRPr lang="es-ES" sz="1200">
              <a:solidFill>
                <a:schemeClr val="tx1">
                  <a:lumMod val="50000"/>
                </a:schemeClr>
              </a:solidFill>
              <a:latin typeface="+mn-lt"/>
            </a:endParaRPr>
          </a:p>
        </p:txBody>
      </p:sp>
    </p:spTree>
    <p:extLst>
      <p:ext uri="{BB962C8B-B14F-4D97-AF65-F5344CB8AC3E}">
        <p14:creationId xmlns:p14="http://schemas.microsoft.com/office/powerpoint/2010/main" val="3732343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Title">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a:solidFill>
                  <a:schemeClr val="bg1"/>
                </a:solidFill>
              </a:defRPr>
            </a:lvl1pPr>
          </a:lstStyle>
          <a:p>
            <a:r>
              <a:rPr lang="es-ES_tradnl" err="1"/>
              <a:t>Title</a:t>
            </a:r>
            <a:endParaRPr lang="es-ES"/>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0" name="Título 1"/>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14" name="Agrupar 13"/>
          <p:cNvGrpSpPr/>
          <p:nvPr userDrawn="1"/>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userDrawn="1"/>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9" name="Marcador de texto 8"/>
          <p:cNvSpPr>
            <a:spLocks noGrp="1"/>
          </p:cNvSpPr>
          <p:nvPr>
            <p:ph type="body" sz="quarter" idx="10" hasCustomPrompt="1"/>
          </p:nvPr>
        </p:nvSpPr>
        <p:spPr>
          <a:xfrm>
            <a:off x="1447800" y="4663236"/>
            <a:ext cx="9296400" cy="297411"/>
          </a:xfrm>
          <a:prstGeom prst="rect">
            <a:avLst/>
          </a:prstGeom>
        </p:spPr>
        <p:txBody>
          <a:bodyPr>
            <a:normAutofit/>
          </a:bodyPr>
          <a:lstStyle>
            <a:lvl1pPr marL="0" indent="0" algn="ctr">
              <a:buNone/>
              <a:defRPr sz="1600">
                <a:solidFill>
                  <a:schemeClr val="bg1"/>
                </a:solidFill>
              </a:defRPr>
            </a:lvl1pPr>
          </a:lstStyle>
          <a:p>
            <a:pPr lvl="0"/>
            <a:r>
              <a:rPr lang="es-ES_tradnl" err="1"/>
              <a:t>author</a:t>
            </a:r>
            <a:endParaRPr lang="es-ES"/>
          </a:p>
        </p:txBody>
      </p:sp>
      <p:sp>
        <p:nvSpPr>
          <p:cNvPr id="19" name="Marcador de texto 8"/>
          <p:cNvSpPr>
            <a:spLocks noGrp="1"/>
          </p:cNvSpPr>
          <p:nvPr>
            <p:ph type="body" sz="quarter" idx="11" hasCustomPrompt="1"/>
          </p:nvPr>
        </p:nvSpPr>
        <p:spPr>
          <a:xfrm>
            <a:off x="1447800" y="4960648"/>
            <a:ext cx="9296400" cy="247530"/>
          </a:xfrm>
          <a:prstGeom prst="rect">
            <a:avLst/>
          </a:prstGeom>
        </p:spPr>
        <p:txBody>
          <a:bodyPr>
            <a:normAutofit/>
          </a:bodyPr>
          <a:lstStyle>
            <a:lvl1pPr marL="0" indent="0" algn="ctr">
              <a:buNone/>
              <a:defRPr sz="1000">
                <a:solidFill>
                  <a:schemeClr val="bg1">
                    <a:alpha val="65000"/>
                  </a:schemeClr>
                </a:solidFill>
              </a:defRPr>
            </a:lvl1pPr>
          </a:lstStyle>
          <a:p>
            <a:pPr lvl="0"/>
            <a:r>
              <a:rPr lang="es-ES_tradnl" err="1"/>
              <a:t>location</a:t>
            </a:r>
            <a:endParaRPr lang="es-ES"/>
          </a:p>
        </p:txBody>
      </p:sp>
      <p:sp>
        <p:nvSpPr>
          <p:cNvPr id="22" name="Marcador de texto 8"/>
          <p:cNvSpPr>
            <a:spLocks noGrp="1"/>
          </p:cNvSpPr>
          <p:nvPr>
            <p:ph type="body" sz="quarter" idx="12" hasCustomPrompt="1"/>
          </p:nvPr>
        </p:nvSpPr>
        <p:spPr>
          <a:xfrm>
            <a:off x="1447800" y="5136283"/>
            <a:ext cx="9296400" cy="247530"/>
          </a:xfrm>
          <a:prstGeom prst="rect">
            <a:avLst/>
          </a:prstGeom>
        </p:spPr>
        <p:txBody>
          <a:bodyPr>
            <a:normAutofit/>
          </a:bodyPr>
          <a:lstStyle>
            <a:lvl1pPr marL="0" indent="0" algn="ctr">
              <a:buNone/>
              <a:defRPr sz="1000">
                <a:solidFill>
                  <a:schemeClr val="bg1">
                    <a:alpha val="65000"/>
                  </a:schemeClr>
                </a:solidFill>
              </a:defRPr>
            </a:lvl1pPr>
          </a:lstStyle>
          <a:p>
            <a:pPr lvl="0"/>
            <a:r>
              <a:rPr lang="es-ES_tradnl"/>
              <a:t>date</a:t>
            </a:r>
            <a:endParaRPr lang="es-ES"/>
          </a:p>
        </p:txBody>
      </p:sp>
    </p:spTree>
    <p:extLst>
      <p:ext uri="{BB962C8B-B14F-4D97-AF65-F5344CB8AC3E}">
        <p14:creationId xmlns:p14="http://schemas.microsoft.com/office/powerpoint/2010/main" val="147717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5_Title">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a:solidFill>
                  <a:schemeClr val="bg1"/>
                </a:solidFill>
              </a:defRPr>
            </a:lvl1pPr>
          </a:lstStyle>
          <a:p>
            <a:r>
              <a:rPr lang="es-ES_tradnl" err="1"/>
              <a:t>Title</a:t>
            </a:r>
            <a:endParaRPr lang="es-ES"/>
          </a:p>
        </p:txBody>
      </p:sp>
      <p:sp>
        <p:nvSpPr>
          <p:cNvPr id="3" name="Rectángulo 2"/>
          <p:cNvSpPr/>
          <p:nvPr/>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0"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grpSp>
        <p:nvGrpSpPr>
          <p:cNvPr id="14" name="Agrupar 13"/>
          <p:cNvGrpSpPr/>
          <p:nvPr/>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8" name="Marcador de texto 8">
            <a:extLst>
              <a:ext uri="{FF2B5EF4-FFF2-40B4-BE49-F238E27FC236}">
                <a16:creationId xmlns:a16="http://schemas.microsoft.com/office/drawing/2014/main" id="{862E87E5-EDBC-0B57-321A-8C6CA09887AE}"/>
              </a:ext>
            </a:extLst>
          </p:cNvPr>
          <p:cNvSpPr>
            <a:spLocks noGrp="1"/>
          </p:cNvSpPr>
          <p:nvPr>
            <p:ph type="body" sz="quarter" idx="10" hasCustomPrompt="1"/>
          </p:nvPr>
        </p:nvSpPr>
        <p:spPr>
          <a:xfrm>
            <a:off x="1447799" y="4601513"/>
            <a:ext cx="9296400" cy="297411"/>
          </a:xfrm>
          <a:prstGeom prst="rect">
            <a:avLst/>
          </a:prstGeom>
        </p:spPr>
        <p:txBody>
          <a:bodyPr>
            <a:noAutofit/>
          </a:bodyPr>
          <a:lstStyle>
            <a:lvl1pPr marL="0" indent="0" algn="ctr">
              <a:buNone/>
              <a:defRPr sz="2000">
                <a:solidFill>
                  <a:schemeClr val="bg1"/>
                </a:solidFill>
              </a:defRPr>
            </a:lvl1pPr>
          </a:lstStyle>
          <a:p>
            <a:pPr lvl="0"/>
            <a:r>
              <a:rPr lang="es-ES_tradnl" err="1"/>
              <a:t>author</a:t>
            </a:r>
            <a:endParaRPr lang="es-ES"/>
          </a:p>
        </p:txBody>
      </p:sp>
      <p:sp>
        <p:nvSpPr>
          <p:cNvPr id="9" name="Marcador de texto 8">
            <a:extLst>
              <a:ext uri="{FF2B5EF4-FFF2-40B4-BE49-F238E27FC236}">
                <a16:creationId xmlns:a16="http://schemas.microsoft.com/office/drawing/2014/main" id="{A2713E84-1FF9-9FDE-FDA0-B9D8E59F8943}"/>
              </a:ext>
            </a:extLst>
          </p:cNvPr>
          <p:cNvSpPr>
            <a:spLocks noGrp="1"/>
          </p:cNvSpPr>
          <p:nvPr>
            <p:ph type="body" sz="quarter" idx="11" hasCustomPrompt="1"/>
          </p:nvPr>
        </p:nvSpPr>
        <p:spPr>
          <a:xfrm>
            <a:off x="1447799" y="4917055"/>
            <a:ext cx="9296400" cy="247530"/>
          </a:xfrm>
          <a:prstGeom prst="rect">
            <a:avLst/>
          </a:prstGeom>
        </p:spPr>
        <p:txBody>
          <a:bodyPr>
            <a:noAutofit/>
          </a:bodyPr>
          <a:lstStyle>
            <a:lvl1pPr marL="0" indent="0" algn="ctr">
              <a:buNone/>
              <a:defRPr sz="1400">
                <a:solidFill>
                  <a:schemeClr val="bg1">
                    <a:alpha val="65000"/>
                  </a:schemeClr>
                </a:solidFill>
              </a:defRPr>
            </a:lvl1pPr>
          </a:lstStyle>
          <a:p>
            <a:pPr lvl="0"/>
            <a:r>
              <a:rPr lang="es-ES_tradnl" err="1"/>
              <a:t>location</a:t>
            </a:r>
            <a:endParaRPr lang="es-ES"/>
          </a:p>
        </p:txBody>
      </p:sp>
      <p:sp>
        <p:nvSpPr>
          <p:cNvPr id="11" name="Marcador de texto 8">
            <a:extLst>
              <a:ext uri="{FF2B5EF4-FFF2-40B4-BE49-F238E27FC236}">
                <a16:creationId xmlns:a16="http://schemas.microsoft.com/office/drawing/2014/main" id="{C0986241-02C9-94FB-C09A-645EF8BAD427}"/>
              </a:ext>
            </a:extLst>
          </p:cNvPr>
          <p:cNvSpPr>
            <a:spLocks noGrp="1"/>
          </p:cNvSpPr>
          <p:nvPr>
            <p:ph type="body" sz="quarter" idx="12" hasCustomPrompt="1"/>
          </p:nvPr>
        </p:nvSpPr>
        <p:spPr>
          <a:xfrm>
            <a:off x="1447799" y="5179184"/>
            <a:ext cx="9296400" cy="247530"/>
          </a:xfrm>
          <a:prstGeom prst="rect">
            <a:avLst/>
          </a:prstGeom>
        </p:spPr>
        <p:txBody>
          <a:bodyPr>
            <a:noAutofit/>
          </a:bodyPr>
          <a:lstStyle>
            <a:lvl1pPr marL="0" indent="0" algn="ctr">
              <a:buNone/>
              <a:defRPr sz="1400">
                <a:solidFill>
                  <a:schemeClr val="bg1">
                    <a:alpha val="65000"/>
                  </a:schemeClr>
                </a:solidFill>
              </a:defRPr>
            </a:lvl1pPr>
          </a:lstStyle>
          <a:p>
            <a:pPr lvl="0"/>
            <a:r>
              <a:rPr lang="es-ES_tradnl"/>
              <a:t>date</a:t>
            </a:r>
            <a:endParaRPr lang="es-ES"/>
          </a:p>
        </p:txBody>
      </p:sp>
      <p:sp>
        <p:nvSpPr>
          <p:cNvPr id="5" name="Rectángulo 2">
            <a:extLst>
              <a:ext uri="{FF2B5EF4-FFF2-40B4-BE49-F238E27FC236}">
                <a16:creationId xmlns:a16="http://schemas.microsoft.com/office/drawing/2014/main" id="{AACFBD80-2A39-74DB-26B6-5155812CF1AA}"/>
              </a:ext>
            </a:extLst>
          </p:cNvPr>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3">
            <a:extLst>
              <a:ext uri="{FF2B5EF4-FFF2-40B4-BE49-F238E27FC236}">
                <a16:creationId xmlns:a16="http://schemas.microsoft.com/office/drawing/2014/main" id="{BD4D2BB4-CF74-1FF6-00B2-D9967549B46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7" name="Título 1">
            <a:extLst>
              <a:ext uri="{FF2B5EF4-FFF2-40B4-BE49-F238E27FC236}">
                <a16:creationId xmlns:a16="http://schemas.microsoft.com/office/drawing/2014/main" id="{16BC7DCC-3D7D-3AD4-6AF4-B43C53B30E64}"/>
              </a:ext>
            </a:extLst>
          </p:cNvPr>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19" name="Agrupar 13">
            <a:extLst>
              <a:ext uri="{FF2B5EF4-FFF2-40B4-BE49-F238E27FC236}">
                <a16:creationId xmlns:a16="http://schemas.microsoft.com/office/drawing/2014/main" id="{FFACECEB-6234-ACC0-2D36-3AE9DB95C3BB}"/>
              </a:ext>
            </a:extLst>
          </p:cNvPr>
          <p:cNvGrpSpPr/>
          <p:nvPr userDrawn="1"/>
        </p:nvGrpSpPr>
        <p:grpSpPr>
          <a:xfrm>
            <a:off x="4274820" y="4552770"/>
            <a:ext cx="3642360" cy="952500"/>
            <a:chOff x="-106680" y="4556760"/>
            <a:chExt cx="12466320" cy="952500"/>
          </a:xfrm>
        </p:grpSpPr>
        <p:cxnSp>
          <p:nvCxnSpPr>
            <p:cNvPr id="20" name="Conector recto 11">
              <a:extLst>
                <a:ext uri="{FF2B5EF4-FFF2-40B4-BE49-F238E27FC236}">
                  <a16:creationId xmlns:a16="http://schemas.microsoft.com/office/drawing/2014/main" id="{782D7F51-4B48-4517-17F1-D10A388FB530}"/>
                </a:ext>
              </a:extLst>
            </p:cNvPr>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Conector recto 12">
              <a:extLst>
                <a:ext uri="{FF2B5EF4-FFF2-40B4-BE49-F238E27FC236}">
                  <a16:creationId xmlns:a16="http://schemas.microsoft.com/office/drawing/2014/main" id="{18A0FFCD-77D7-AA5C-9B1D-148F6C61769F}"/>
                </a:ext>
              </a:extLst>
            </p:cNvPr>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2" name="Agrupar 14">
            <a:extLst>
              <a:ext uri="{FF2B5EF4-FFF2-40B4-BE49-F238E27FC236}">
                <a16:creationId xmlns:a16="http://schemas.microsoft.com/office/drawing/2014/main" id="{B5037D43-D808-DECB-5FB3-2C7739E22CB9}"/>
              </a:ext>
            </a:extLst>
          </p:cNvPr>
          <p:cNvGrpSpPr/>
          <p:nvPr userDrawn="1"/>
        </p:nvGrpSpPr>
        <p:grpSpPr>
          <a:xfrm>
            <a:off x="838200" y="2312475"/>
            <a:ext cx="10515600" cy="37585"/>
            <a:chOff x="838200" y="1690688"/>
            <a:chExt cx="11237844" cy="108295"/>
          </a:xfrm>
        </p:grpSpPr>
        <p:sp>
          <p:nvSpPr>
            <p:cNvPr id="23" name="Rectángulo 15">
              <a:extLst>
                <a:ext uri="{FF2B5EF4-FFF2-40B4-BE49-F238E27FC236}">
                  <a16:creationId xmlns:a16="http://schemas.microsoft.com/office/drawing/2014/main" id="{583F4640-2955-2478-DC08-4B4DEE088D9B}"/>
                </a:ext>
              </a:extLst>
            </p:cNvPr>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16">
              <a:extLst>
                <a:ext uri="{FF2B5EF4-FFF2-40B4-BE49-F238E27FC236}">
                  <a16:creationId xmlns:a16="http://schemas.microsoft.com/office/drawing/2014/main" id="{D8015640-398A-3203-51B5-639F65ACB777}"/>
                </a:ext>
              </a:extLst>
            </p:cNvPr>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17">
              <a:extLst>
                <a:ext uri="{FF2B5EF4-FFF2-40B4-BE49-F238E27FC236}">
                  <a16:creationId xmlns:a16="http://schemas.microsoft.com/office/drawing/2014/main" id="{3FC5B887-4AD4-C358-150F-5FD58481AE36}"/>
                </a:ext>
              </a:extLst>
            </p:cNvPr>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39665390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_Title">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a:solidFill>
                  <a:schemeClr val="bg1"/>
                </a:solidFill>
              </a:defRPr>
            </a:lvl1pPr>
          </a:lstStyle>
          <a:p>
            <a:r>
              <a:rPr lang="es-ES_tradnl" err="1"/>
              <a:t>Title</a:t>
            </a:r>
            <a:endParaRPr lang="es-ES"/>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0" name="Título 1"/>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14" name="Agrupar 13"/>
          <p:cNvGrpSpPr/>
          <p:nvPr userDrawn="1"/>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userDrawn="1"/>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0" name="Marcador de texto 8"/>
          <p:cNvSpPr>
            <a:spLocks noGrp="1"/>
          </p:cNvSpPr>
          <p:nvPr>
            <p:ph type="body" sz="quarter" idx="10" hasCustomPrompt="1"/>
          </p:nvPr>
        </p:nvSpPr>
        <p:spPr>
          <a:xfrm>
            <a:off x="1447800" y="4663236"/>
            <a:ext cx="9296400" cy="297411"/>
          </a:xfrm>
          <a:prstGeom prst="rect">
            <a:avLst/>
          </a:prstGeom>
        </p:spPr>
        <p:txBody>
          <a:bodyPr>
            <a:normAutofit/>
          </a:bodyPr>
          <a:lstStyle>
            <a:lvl1pPr marL="0" indent="0" algn="ctr">
              <a:buNone/>
              <a:defRPr sz="1600">
                <a:solidFill>
                  <a:schemeClr val="bg1"/>
                </a:solidFill>
              </a:defRPr>
            </a:lvl1pPr>
          </a:lstStyle>
          <a:p>
            <a:pPr lvl="0"/>
            <a:r>
              <a:rPr lang="es-ES_tradnl" err="1"/>
              <a:t>author</a:t>
            </a:r>
            <a:endParaRPr lang="es-ES"/>
          </a:p>
        </p:txBody>
      </p:sp>
      <p:sp>
        <p:nvSpPr>
          <p:cNvPr id="21" name="Marcador de texto 8"/>
          <p:cNvSpPr>
            <a:spLocks noGrp="1"/>
          </p:cNvSpPr>
          <p:nvPr>
            <p:ph type="body" sz="quarter" idx="11" hasCustomPrompt="1"/>
          </p:nvPr>
        </p:nvSpPr>
        <p:spPr>
          <a:xfrm>
            <a:off x="1447800" y="4960648"/>
            <a:ext cx="9296400" cy="247530"/>
          </a:xfrm>
          <a:prstGeom prst="rect">
            <a:avLst/>
          </a:prstGeom>
        </p:spPr>
        <p:txBody>
          <a:bodyPr>
            <a:normAutofit/>
          </a:bodyPr>
          <a:lstStyle>
            <a:lvl1pPr marL="0" indent="0" algn="ctr">
              <a:buNone/>
              <a:defRPr sz="1000">
                <a:solidFill>
                  <a:schemeClr val="bg1">
                    <a:alpha val="65000"/>
                  </a:schemeClr>
                </a:solidFill>
              </a:defRPr>
            </a:lvl1pPr>
          </a:lstStyle>
          <a:p>
            <a:pPr lvl="0"/>
            <a:r>
              <a:rPr lang="es-ES_tradnl" err="1"/>
              <a:t>location</a:t>
            </a:r>
            <a:endParaRPr lang="es-ES"/>
          </a:p>
        </p:txBody>
      </p:sp>
      <p:sp>
        <p:nvSpPr>
          <p:cNvPr id="22" name="Marcador de texto 8"/>
          <p:cNvSpPr>
            <a:spLocks noGrp="1"/>
          </p:cNvSpPr>
          <p:nvPr>
            <p:ph type="body" sz="quarter" idx="12" hasCustomPrompt="1"/>
          </p:nvPr>
        </p:nvSpPr>
        <p:spPr>
          <a:xfrm>
            <a:off x="1447800" y="5136283"/>
            <a:ext cx="9296400" cy="247530"/>
          </a:xfrm>
          <a:prstGeom prst="rect">
            <a:avLst/>
          </a:prstGeom>
        </p:spPr>
        <p:txBody>
          <a:bodyPr>
            <a:normAutofit/>
          </a:bodyPr>
          <a:lstStyle>
            <a:lvl1pPr marL="0" indent="0" algn="ctr">
              <a:buNone/>
              <a:defRPr sz="1000">
                <a:solidFill>
                  <a:schemeClr val="bg1">
                    <a:alpha val="65000"/>
                  </a:schemeClr>
                </a:solidFill>
              </a:defRPr>
            </a:lvl1pPr>
          </a:lstStyle>
          <a:p>
            <a:pPr lvl="0"/>
            <a:r>
              <a:rPr lang="es-ES_tradnl"/>
              <a:t>date</a:t>
            </a:r>
            <a:endParaRPr lang="es-ES"/>
          </a:p>
        </p:txBody>
      </p:sp>
    </p:spTree>
    <p:extLst>
      <p:ext uri="{BB962C8B-B14F-4D97-AF65-F5344CB8AC3E}">
        <p14:creationId xmlns:p14="http://schemas.microsoft.com/office/powerpoint/2010/main" val="20890184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Title">
    <p:bg>
      <p:bgPr>
        <a:solidFill>
          <a:schemeClr val="accent3"/>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a:solidFill>
                  <a:schemeClr val="bg1"/>
                </a:solidFill>
              </a:defRPr>
            </a:lvl1pPr>
          </a:lstStyle>
          <a:p>
            <a:r>
              <a:rPr lang="es-ES_tradnl" err="1"/>
              <a:t>Title</a:t>
            </a:r>
            <a:endParaRPr lang="es-ES"/>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0" name="Título 1"/>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14" name="Agrupar 13"/>
          <p:cNvGrpSpPr/>
          <p:nvPr userDrawn="1"/>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userDrawn="1"/>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9" name="Marcador de texto 8"/>
          <p:cNvSpPr>
            <a:spLocks noGrp="1"/>
          </p:cNvSpPr>
          <p:nvPr>
            <p:ph type="body" sz="quarter" idx="10" hasCustomPrompt="1"/>
          </p:nvPr>
        </p:nvSpPr>
        <p:spPr>
          <a:xfrm>
            <a:off x="1447800" y="4663236"/>
            <a:ext cx="9296400" cy="297411"/>
          </a:xfrm>
          <a:prstGeom prst="rect">
            <a:avLst/>
          </a:prstGeom>
        </p:spPr>
        <p:txBody>
          <a:bodyPr>
            <a:normAutofit/>
          </a:bodyPr>
          <a:lstStyle>
            <a:lvl1pPr marL="0" indent="0" algn="ctr">
              <a:buNone/>
              <a:defRPr sz="1600">
                <a:solidFill>
                  <a:schemeClr val="bg1"/>
                </a:solidFill>
              </a:defRPr>
            </a:lvl1pPr>
          </a:lstStyle>
          <a:p>
            <a:pPr lvl="0"/>
            <a:r>
              <a:rPr lang="es-ES_tradnl" err="1"/>
              <a:t>author</a:t>
            </a:r>
            <a:endParaRPr lang="es-ES"/>
          </a:p>
        </p:txBody>
      </p:sp>
      <p:sp>
        <p:nvSpPr>
          <p:cNvPr id="20" name="Marcador de texto 8"/>
          <p:cNvSpPr>
            <a:spLocks noGrp="1"/>
          </p:cNvSpPr>
          <p:nvPr>
            <p:ph type="body" sz="quarter" idx="11" hasCustomPrompt="1"/>
          </p:nvPr>
        </p:nvSpPr>
        <p:spPr>
          <a:xfrm>
            <a:off x="1447800" y="4960648"/>
            <a:ext cx="9296400" cy="247530"/>
          </a:xfrm>
          <a:prstGeom prst="rect">
            <a:avLst/>
          </a:prstGeom>
        </p:spPr>
        <p:txBody>
          <a:bodyPr>
            <a:normAutofit/>
          </a:bodyPr>
          <a:lstStyle>
            <a:lvl1pPr marL="0" indent="0" algn="ctr">
              <a:buNone/>
              <a:defRPr sz="1000">
                <a:solidFill>
                  <a:schemeClr val="bg1">
                    <a:alpha val="65000"/>
                  </a:schemeClr>
                </a:solidFill>
              </a:defRPr>
            </a:lvl1pPr>
          </a:lstStyle>
          <a:p>
            <a:pPr lvl="0"/>
            <a:r>
              <a:rPr lang="es-ES_tradnl" err="1"/>
              <a:t>location</a:t>
            </a:r>
            <a:endParaRPr lang="es-ES"/>
          </a:p>
        </p:txBody>
      </p:sp>
      <p:sp>
        <p:nvSpPr>
          <p:cNvPr id="21" name="Marcador de texto 8"/>
          <p:cNvSpPr>
            <a:spLocks noGrp="1"/>
          </p:cNvSpPr>
          <p:nvPr>
            <p:ph type="body" sz="quarter" idx="12" hasCustomPrompt="1"/>
          </p:nvPr>
        </p:nvSpPr>
        <p:spPr>
          <a:xfrm>
            <a:off x="1447800" y="5136283"/>
            <a:ext cx="9296400" cy="247530"/>
          </a:xfrm>
          <a:prstGeom prst="rect">
            <a:avLst/>
          </a:prstGeom>
        </p:spPr>
        <p:txBody>
          <a:bodyPr>
            <a:normAutofit/>
          </a:bodyPr>
          <a:lstStyle>
            <a:lvl1pPr marL="0" indent="0" algn="ctr">
              <a:buNone/>
              <a:defRPr sz="1000">
                <a:solidFill>
                  <a:schemeClr val="bg1">
                    <a:alpha val="65000"/>
                  </a:schemeClr>
                </a:solidFill>
              </a:defRPr>
            </a:lvl1pPr>
          </a:lstStyle>
          <a:p>
            <a:pPr lvl="0"/>
            <a:r>
              <a:rPr lang="es-ES_tradnl"/>
              <a:t>date</a:t>
            </a:r>
            <a:endParaRPr lang="es-ES"/>
          </a:p>
        </p:txBody>
      </p:sp>
    </p:spTree>
    <p:extLst>
      <p:ext uri="{BB962C8B-B14F-4D97-AF65-F5344CB8AC3E}">
        <p14:creationId xmlns:p14="http://schemas.microsoft.com/office/powerpoint/2010/main" val="11311762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1_Title">
    <p:bg>
      <p:bgPr>
        <a:solidFill>
          <a:schemeClr val="accent4"/>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a:solidFill>
                  <a:schemeClr val="bg1"/>
                </a:solidFill>
              </a:defRPr>
            </a:lvl1pPr>
          </a:lstStyle>
          <a:p>
            <a:r>
              <a:rPr lang="es-ES_tradnl" err="1"/>
              <a:t>Title</a:t>
            </a:r>
            <a:endParaRPr lang="es-ES"/>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0" name="Título 1"/>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14" name="Agrupar 13"/>
          <p:cNvGrpSpPr/>
          <p:nvPr userDrawn="1"/>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userDrawn="1"/>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9" name="Marcador de texto 8"/>
          <p:cNvSpPr>
            <a:spLocks noGrp="1"/>
          </p:cNvSpPr>
          <p:nvPr>
            <p:ph type="body" sz="quarter" idx="10" hasCustomPrompt="1"/>
          </p:nvPr>
        </p:nvSpPr>
        <p:spPr>
          <a:xfrm>
            <a:off x="1447800" y="4663236"/>
            <a:ext cx="9296400" cy="297411"/>
          </a:xfrm>
          <a:prstGeom prst="rect">
            <a:avLst/>
          </a:prstGeom>
        </p:spPr>
        <p:txBody>
          <a:bodyPr>
            <a:normAutofit/>
          </a:bodyPr>
          <a:lstStyle>
            <a:lvl1pPr marL="0" indent="0" algn="ctr">
              <a:buNone/>
              <a:defRPr sz="1600">
                <a:solidFill>
                  <a:schemeClr val="bg1"/>
                </a:solidFill>
              </a:defRPr>
            </a:lvl1pPr>
          </a:lstStyle>
          <a:p>
            <a:pPr lvl="0"/>
            <a:r>
              <a:rPr lang="es-ES_tradnl" err="1"/>
              <a:t>author</a:t>
            </a:r>
            <a:endParaRPr lang="es-ES"/>
          </a:p>
        </p:txBody>
      </p:sp>
      <p:sp>
        <p:nvSpPr>
          <p:cNvPr id="20" name="Marcador de texto 8"/>
          <p:cNvSpPr>
            <a:spLocks noGrp="1"/>
          </p:cNvSpPr>
          <p:nvPr>
            <p:ph type="body" sz="quarter" idx="11" hasCustomPrompt="1"/>
          </p:nvPr>
        </p:nvSpPr>
        <p:spPr>
          <a:xfrm>
            <a:off x="1447800" y="4960648"/>
            <a:ext cx="9296400" cy="247530"/>
          </a:xfrm>
          <a:prstGeom prst="rect">
            <a:avLst/>
          </a:prstGeom>
        </p:spPr>
        <p:txBody>
          <a:bodyPr>
            <a:normAutofit/>
          </a:bodyPr>
          <a:lstStyle>
            <a:lvl1pPr marL="0" indent="0" algn="ctr">
              <a:buNone/>
              <a:defRPr sz="1000">
                <a:solidFill>
                  <a:schemeClr val="bg1">
                    <a:alpha val="65000"/>
                  </a:schemeClr>
                </a:solidFill>
              </a:defRPr>
            </a:lvl1pPr>
          </a:lstStyle>
          <a:p>
            <a:pPr lvl="0"/>
            <a:r>
              <a:rPr lang="es-ES_tradnl" err="1"/>
              <a:t>location</a:t>
            </a:r>
            <a:endParaRPr lang="es-ES"/>
          </a:p>
        </p:txBody>
      </p:sp>
      <p:sp>
        <p:nvSpPr>
          <p:cNvPr id="21" name="Marcador de texto 8"/>
          <p:cNvSpPr>
            <a:spLocks noGrp="1"/>
          </p:cNvSpPr>
          <p:nvPr>
            <p:ph type="body" sz="quarter" idx="12" hasCustomPrompt="1"/>
          </p:nvPr>
        </p:nvSpPr>
        <p:spPr>
          <a:xfrm>
            <a:off x="1447800" y="5136283"/>
            <a:ext cx="9296400" cy="247530"/>
          </a:xfrm>
          <a:prstGeom prst="rect">
            <a:avLst/>
          </a:prstGeom>
        </p:spPr>
        <p:txBody>
          <a:bodyPr>
            <a:normAutofit/>
          </a:bodyPr>
          <a:lstStyle>
            <a:lvl1pPr marL="0" indent="0" algn="ctr">
              <a:buNone/>
              <a:defRPr sz="1000">
                <a:solidFill>
                  <a:schemeClr val="bg1">
                    <a:alpha val="65000"/>
                  </a:schemeClr>
                </a:solidFill>
              </a:defRPr>
            </a:lvl1pPr>
          </a:lstStyle>
          <a:p>
            <a:pPr lvl="0"/>
            <a:r>
              <a:rPr lang="es-ES_tradnl"/>
              <a:t>date</a:t>
            </a:r>
            <a:endParaRPr lang="es-ES"/>
          </a:p>
        </p:txBody>
      </p:sp>
    </p:spTree>
    <p:extLst>
      <p:ext uri="{BB962C8B-B14F-4D97-AF65-F5344CB8AC3E}">
        <p14:creationId xmlns:p14="http://schemas.microsoft.com/office/powerpoint/2010/main" val="7568985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2_Title">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sz="3600">
                <a:solidFill>
                  <a:schemeClr val="bg1"/>
                </a:solidFill>
              </a:defRPr>
            </a:lvl1pPr>
          </a:lstStyle>
          <a:p>
            <a:r>
              <a:rPr lang="es-ES_tradnl" err="1"/>
              <a:t>Title</a:t>
            </a:r>
            <a:endParaRPr lang="es-ES"/>
          </a:p>
        </p:txBody>
      </p:sp>
      <p:pic>
        <p:nvPicPr>
          <p:cNvPr id="4" name="Imagen 15">
            <a:extLst>
              <a:ext uri="{FF2B5EF4-FFF2-40B4-BE49-F238E27FC236}">
                <a16:creationId xmlns:a16="http://schemas.microsoft.com/office/drawing/2014/main" id="{02BA2DB4-A389-76DC-7EDA-81DF599FB4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spTree>
    <p:extLst>
      <p:ext uri="{BB962C8B-B14F-4D97-AF65-F5344CB8AC3E}">
        <p14:creationId xmlns:p14="http://schemas.microsoft.com/office/powerpoint/2010/main" val="7492418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3_Title">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normAutofit/>
          </a:bodyPr>
          <a:lstStyle>
            <a:lvl1pPr algn="ctr">
              <a:defRPr sz="3200">
                <a:solidFill>
                  <a:schemeClr val="bg1"/>
                </a:solidFill>
              </a:defRPr>
            </a:lvl1pPr>
          </a:lstStyle>
          <a:p>
            <a:r>
              <a:rPr lang="es-ES_tradnl" err="1"/>
              <a:t>Title</a:t>
            </a:r>
            <a:endParaRPr lang="es-ES"/>
          </a:p>
        </p:txBody>
      </p:sp>
      <p:sp>
        <p:nvSpPr>
          <p:cNvPr id="3" name="Rectángulo 2"/>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15" name="Agrupar 14"/>
          <p:cNvGrpSpPr/>
          <p:nvPr userDrawn="1"/>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0977823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4_Title">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sz="3600">
                <a:solidFill>
                  <a:schemeClr val="bg1"/>
                </a:solidFill>
              </a:defRPr>
            </a:lvl1pPr>
          </a:lstStyle>
          <a:p>
            <a:r>
              <a:rPr lang="es-ES_tradnl" err="1"/>
              <a:t>Title</a:t>
            </a:r>
            <a:endParaRPr lang="es-ES"/>
          </a:p>
        </p:txBody>
      </p:sp>
      <p:sp>
        <p:nvSpPr>
          <p:cNvPr id="10" name="Título 1"/>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pic>
        <p:nvPicPr>
          <p:cNvPr id="16" name="Imagen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sp>
        <p:nvSpPr>
          <p:cNvPr id="9" name="Elipse 8"/>
          <p:cNvSpPr/>
          <p:nvPr userDrawn="1"/>
        </p:nvSpPr>
        <p:spPr>
          <a:xfrm>
            <a:off x="5586730"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 name="Imagen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spTree>
    <p:extLst>
      <p:ext uri="{BB962C8B-B14F-4D97-AF65-F5344CB8AC3E}">
        <p14:creationId xmlns:p14="http://schemas.microsoft.com/office/powerpoint/2010/main" val="1354972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5_Title">
    <p:bg>
      <p:bgPr>
        <a:solidFill>
          <a:schemeClr val="accent4"/>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sz="3600">
                <a:solidFill>
                  <a:schemeClr val="bg1"/>
                </a:solidFill>
              </a:defRPr>
            </a:lvl1pPr>
          </a:lstStyle>
          <a:p>
            <a:r>
              <a:rPr lang="es-ES_tradnl" err="1"/>
              <a:t>Title</a:t>
            </a:r>
            <a:endParaRPr lang="es-ES"/>
          </a:p>
        </p:txBody>
      </p:sp>
      <p:sp>
        <p:nvSpPr>
          <p:cNvPr id="10" name="Título 1"/>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pic>
        <p:nvPicPr>
          <p:cNvPr id="16" name="Imagen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sp>
        <p:nvSpPr>
          <p:cNvPr id="9" name="Elipse 8"/>
          <p:cNvSpPr/>
          <p:nvPr userDrawn="1"/>
        </p:nvSpPr>
        <p:spPr>
          <a:xfrm>
            <a:off x="5586730"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spTree>
    <p:extLst>
      <p:ext uri="{BB962C8B-B14F-4D97-AF65-F5344CB8AC3E}">
        <p14:creationId xmlns:p14="http://schemas.microsoft.com/office/powerpoint/2010/main" val="19374770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6_Title">
    <p:bg>
      <p:bgPr>
        <a:solidFill>
          <a:schemeClr val="accent3"/>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sz="3600">
                <a:solidFill>
                  <a:schemeClr val="bg1"/>
                </a:solidFill>
              </a:defRPr>
            </a:lvl1pPr>
          </a:lstStyle>
          <a:p>
            <a:r>
              <a:rPr lang="es-ES_tradnl" err="1"/>
              <a:t>Title</a:t>
            </a:r>
            <a:endParaRPr lang="es-ES"/>
          </a:p>
        </p:txBody>
      </p:sp>
      <p:sp>
        <p:nvSpPr>
          <p:cNvPr id="10" name="Título 1"/>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pic>
        <p:nvPicPr>
          <p:cNvPr id="16" name="Imagen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grpSp>
        <p:nvGrpSpPr>
          <p:cNvPr id="3" name="Agrupar 2"/>
          <p:cNvGrpSpPr/>
          <p:nvPr userDrawn="1"/>
        </p:nvGrpSpPr>
        <p:grpSpPr>
          <a:xfrm>
            <a:off x="7171706" y="4518660"/>
            <a:ext cx="1005840" cy="1005840"/>
            <a:chOff x="5586730" y="4518660"/>
            <a:chExt cx="1005840" cy="1005840"/>
          </a:xfrm>
        </p:grpSpPr>
        <p:sp>
          <p:nvSpPr>
            <p:cNvPr id="9" name="Elipse 8"/>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7" name="Agrupar 6"/>
          <p:cNvGrpSpPr/>
          <p:nvPr userDrawn="1"/>
        </p:nvGrpSpPr>
        <p:grpSpPr>
          <a:xfrm>
            <a:off x="5586730" y="4518660"/>
            <a:ext cx="1005840" cy="1005840"/>
            <a:chOff x="5586730" y="4518660"/>
            <a:chExt cx="1005840" cy="1005840"/>
          </a:xfrm>
        </p:grpSpPr>
        <p:sp>
          <p:nvSpPr>
            <p:cNvPr id="8" name="Elipse 7"/>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Imagen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6" name="Agrupar 5"/>
          <p:cNvGrpSpPr/>
          <p:nvPr userDrawn="1"/>
        </p:nvGrpSpPr>
        <p:grpSpPr>
          <a:xfrm>
            <a:off x="4001754" y="4518686"/>
            <a:ext cx="1005840" cy="1005840"/>
            <a:chOff x="4001754" y="4518686"/>
            <a:chExt cx="1005840" cy="1005840"/>
          </a:xfrm>
        </p:grpSpPr>
        <p:sp>
          <p:nvSpPr>
            <p:cNvPr id="13" name="Elipse 12"/>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Imagen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spTree>
    <p:extLst>
      <p:ext uri="{BB962C8B-B14F-4D97-AF65-F5344CB8AC3E}">
        <p14:creationId xmlns:p14="http://schemas.microsoft.com/office/powerpoint/2010/main" val="11591265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Diapositiva de título">
    <p:bg>
      <p:bgPr>
        <a:solidFill>
          <a:schemeClr val="accent3"/>
        </a:solidFill>
        <a:effectLst/>
      </p:bgPr>
    </p:bg>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1524000" y="2183295"/>
            <a:ext cx="9144000" cy="1903138"/>
          </a:xfrm>
          <a:prstGeom prst="rect">
            <a:avLst/>
          </a:prstGeom>
          <a:noFill/>
        </p:spPr>
        <p:txBody>
          <a:bodyPr anchor="b"/>
          <a:lstStyle>
            <a:lvl1pPr algn="ctr">
              <a:defRPr sz="6000" baseline="0">
                <a:solidFill>
                  <a:schemeClr val="bg1"/>
                </a:solidFill>
                <a:effectLst/>
              </a:defRPr>
            </a:lvl1pPr>
          </a:lstStyle>
          <a:p>
            <a:r>
              <a:rPr lang="es-ES_tradnl" err="1"/>
              <a:t>Insert</a:t>
            </a:r>
            <a:r>
              <a:rPr lang="es-ES_tradnl"/>
              <a:t> </a:t>
            </a:r>
            <a:r>
              <a:rPr lang="es-ES_tradnl" err="1"/>
              <a:t>title</a:t>
            </a:r>
            <a:endParaRPr lang="es-ES"/>
          </a:p>
        </p:txBody>
      </p:sp>
      <p:sp>
        <p:nvSpPr>
          <p:cNvPr id="10" name="Subtítulo 2"/>
          <p:cNvSpPr>
            <a:spLocks noGrp="1"/>
          </p:cNvSpPr>
          <p:nvPr>
            <p:ph type="subTitle" idx="1" hasCustomPrompt="1"/>
          </p:nvPr>
        </p:nvSpPr>
        <p:spPr>
          <a:xfrm>
            <a:off x="1524000" y="4178508"/>
            <a:ext cx="9144000" cy="1655762"/>
          </a:xfrm>
          <a:prstGeom prst="rect">
            <a:avLst/>
          </a:prstGeom>
          <a:noFill/>
        </p:spPr>
        <p:txBody>
          <a:bodyPr/>
          <a:lstStyle>
            <a:lvl1pPr marL="0" indent="0" algn="ctr">
              <a:buNone/>
              <a:defRPr sz="2400">
                <a:solidFill>
                  <a:schemeClr val="bg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err="1"/>
              <a:t>subtitle</a:t>
            </a:r>
            <a:endParaRPr lang="es-ES"/>
          </a:p>
        </p:txBody>
      </p:sp>
      <p:sp>
        <p:nvSpPr>
          <p:cNvPr id="5" name="Rectángulo 4"/>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7" name="Título 1"/>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8" name="Agrupar 7"/>
          <p:cNvGrpSpPr/>
          <p:nvPr userDrawn="1"/>
        </p:nvGrpSpPr>
        <p:grpSpPr>
          <a:xfrm>
            <a:off x="838200" y="2312475"/>
            <a:ext cx="10515600" cy="37585"/>
            <a:chOff x="838200" y="1690688"/>
            <a:chExt cx="11237844" cy="108295"/>
          </a:xfrm>
        </p:grpSpPr>
        <p:sp>
          <p:nvSpPr>
            <p:cNvPr id="11" name="Rectángulo 10"/>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9577477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6_Title and elements">
    <p:bg>
      <p:bgPr>
        <a:solidFill>
          <a:srgbClr val="F0EFE7"/>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100463"/>
            <a:ext cx="10515600" cy="1095506"/>
          </a:xfrm>
          <a:prstGeom prst="rect">
            <a:avLst/>
          </a:prstGeom>
        </p:spPr>
        <p:txBody>
          <a:bodyPr/>
          <a:lstStyle>
            <a:lvl1pPr>
              <a:defRPr>
                <a:solidFill>
                  <a:srgbClr val="003966"/>
                </a:solidFill>
              </a:defRPr>
            </a:lvl1pPr>
          </a:lstStyle>
          <a:p>
            <a:r>
              <a:rPr lang="es-ES_tradnl" err="1"/>
              <a:t>Title</a:t>
            </a:r>
            <a:endParaRPr lang="es-ES"/>
          </a:p>
        </p:txBody>
      </p:sp>
      <p:sp>
        <p:nvSpPr>
          <p:cNvPr id="3" name="Marcador de fecha 2"/>
          <p:cNvSpPr>
            <a:spLocks noGrp="1"/>
          </p:cNvSpPr>
          <p:nvPr>
            <p:ph type="dt" sz="half" idx="10"/>
          </p:nvPr>
        </p:nvSpPr>
        <p:spPr>
          <a:xfrm>
            <a:off x="838200" y="6356350"/>
            <a:ext cx="2743200" cy="365125"/>
          </a:xfrm>
          <a:prstGeom prst="rect">
            <a:avLst/>
          </a:prstGeom>
        </p:spPr>
        <p:txBody>
          <a:bodyPr/>
          <a:lstStyle/>
          <a:p>
            <a:fld id="{DF64B4F2-F738-D840-8DD7-2DBC29824289}" type="datetimeFigureOut">
              <a:rPr lang="es-ES" smtClean="0"/>
              <a:t>06/06/2024</a:t>
            </a:fld>
            <a:endParaRPr lang="es-ES"/>
          </a:p>
        </p:txBody>
      </p:sp>
      <p:sp>
        <p:nvSpPr>
          <p:cNvPr id="4" name="Marcador de pie de página 3"/>
          <p:cNvSpPr>
            <a:spLocks noGrp="1"/>
          </p:cNvSpPr>
          <p:nvPr>
            <p:ph type="ftr" sz="quarter" idx="11"/>
          </p:nvPr>
        </p:nvSpPr>
        <p:spPr>
          <a:xfrm>
            <a:off x="4038600" y="6356350"/>
            <a:ext cx="4114800" cy="365125"/>
          </a:xfrm>
          <a:prstGeom prst="rect">
            <a:avLst/>
          </a:prstGeom>
        </p:spPr>
        <p:txBody>
          <a:bodyPr/>
          <a:lstStyle/>
          <a:p>
            <a:r>
              <a:rPr lang="es-ES" err="1"/>
              <a:t>footer</a:t>
            </a:r>
            <a:endParaRPr lang="es-ES"/>
          </a:p>
        </p:txBody>
      </p:sp>
      <p:sp>
        <p:nvSpPr>
          <p:cNvPr id="5" name="Marcador de número de diapositiva 4"/>
          <p:cNvSpPr>
            <a:spLocks noGrp="1"/>
          </p:cNvSpPr>
          <p:nvPr>
            <p:ph type="sldNum" sz="quarter" idx="12"/>
          </p:nvPr>
        </p:nvSpPr>
        <p:spPr>
          <a:xfrm>
            <a:off x="8610600" y="6356350"/>
            <a:ext cx="2743200" cy="365125"/>
          </a:xfrm>
          <a:prstGeom prst="rect">
            <a:avLst/>
          </a:prstGeom>
        </p:spPr>
        <p:txBody>
          <a:bodyPr/>
          <a:lstStyle/>
          <a:p>
            <a:fld id="{23219F32-25A7-334E-B133-72D3B04B795D}" type="slidenum">
              <a:rPr lang="es-ES" smtClean="0"/>
              <a:t>‹#›</a:t>
            </a:fld>
            <a:endParaRPr lang="es-ES"/>
          </a:p>
        </p:txBody>
      </p:sp>
      <p:grpSp>
        <p:nvGrpSpPr>
          <p:cNvPr id="11" name="Agrupar 10"/>
          <p:cNvGrpSpPr/>
          <p:nvPr userDrawn="1"/>
        </p:nvGrpSpPr>
        <p:grpSpPr>
          <a:xfrm>
            <a:off x="838200" y="992188"/>
            <a:ext cx="10515600" cy="37585"/>
            <a:chOff x="838200" y="1690688"/>
            <a:chExt cx="11237844" cy="108295"/>
          </a:xfrm>
        </p:grpSpPr>
        <p:sp>
          <p:nvSpPr>
            <p:cNvPr id="8" name="Rectángulo 7"/>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Rectángulo 8"/>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Rectángulo 9"/>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12" name="Marcador de contenido 2"/>
          <p:cNvSpPr>
            <a:spLocks noGrp="1"/>
          </p:cNvSpPr>
          <p:nvPr>
            <p:ph idx="1" hasCustomPrompt="1"/>
          </p:nvPr>
        </p:nvSpPr>
        <p:spPr>
          <a:xfrm>
            <a:off x="838200" y="1395693"/>
            <a:ext cx="10515600" cy="4151056"/>
          </a:xfrm>
          <a:prstGeom prst="rect">
            <a:avLst/>
          </a:prstGeo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err="1"/>
              <a:t>First</a:t>
            </a:r>
            <a:r>
              <a:rPr lang="es-ES_tradnl"/>
              <a:t> </a:t>
            </a:r>
            <a:r>
              <a:rPr lang="es-ES_tradnl" err="1"/>
              <a:t>level</a:t>
            </a:r>
            <a:endParaRPr lang="es-ES_tradnl"/>
          </a:p>
          <a:p>
            <a:pPr lvl="1"/>
            <a:r>
              <a:rPr lang="es-ES_tradnl" err="1"/>
              <a:t>Second</a:t>
            </a:r>
            <a:r>
              <a:rPr lang="es-ES_tradnl"/>
              <a:t> </a:t>
            </a:r>
            <a:r>
              <a:rPr lang="es-ES_tradnl" err="1"/>
              <a:t>level</a:t>
            </a:r>
            <a:endParaRPr lang="es-ES_tradnl"/>
          </a:p>
          <a:p>
            <a:pPr lvl="2"/>
            <a:r>
              <a:rPr lang="es-ES_tradnl" err="1"/>
              <a:t>Third</a:t>
            </a:r>
            <a:r>
              <a:rPr lang="es-ES_tradnl"/>
              <a:t> </a:t>
            </a:r>
            <a:r>
              <a:rPr lang="es-ES_tradnl" err="1"/>
              <a:t>level</a:t>
            </a:r>
            <a:endParaRPr lang="es-ES_tradnl"/>
          </a:p>
          <a:p>
            <a:pPr lvl="3"/>
            <a:r>
              <a:rPr lang="es-ES_tradnl" err="1"/>
              <a:t>Fourth</a:t>
            </a:r>
            <a:r>
              <a:rPr lang="es-ES_tradnl"/>
              <a:t> </a:t>
            </a:r>
            <a:r>
              <a:rPr lang="es-ES_tradnl" err="1"/>
              <a:t>level</a:t>
            </a:r>
            <a:endParaRPr lang="es-ES_tradnl"/>
          </a:p>
          <a:p>
            <a:pPr lvl="4"/>
            <a:r>
              <a:rPr lang="es-ES_tradnl" err="1"/>
              <a:t>Fifth</a:t>
            </a:r>
            <a:r>
              <a:rPr lang="es-ES_tradnl"/>
              <a:t> </a:t>
            </a:r>
            <a:r>
              <a:rPr lang="es-ES_tradnl" err="1"/>
              <a:t>level</a:t>
            </a:r>
            <a:endParaRPr lang="es-ES"/>
          </a:p>
        </p:txBody>
      </p:sp>
      <p:pic>
        <p:nvPicPr>
          <p:cNvPr id="13" name="Imagen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grpSp>
        <p:nvGrpSpPr>
          <p:cNvPr id="14" name="Agrupar 13"/>
          <p:cNvGrpSpPr/>
          <p:nvPr userDrawn="1"/>
        </p:nvGrpSpPr>
        <p:grpSpPr>
          <a:xfrm>
            <a:off x="4940300" y="6075254"/>
            <a:ext cx="2298700" cy="553712"/>
            <a:chOff x="4001754" y="4518660"/>
            <a:chExt cx="4175792" cy="1005866"/>
          </a:xfrm>
        </p:grpSpPr>
        <p:grpSp>
          <p:nvGrpSpPr>
            <p:cNvPr id="15" name="Agrupar 14"/>
            <p:cNvGrpSpPr/>
            <p:nvPr userDrawn="1"/>
          </p:nvGrpSpPr>
          <p:grpSpPr>
            <a:xfrm>
              <a:off x="7171706" y="4518660"/>
              <a:ext cx="1005840" cy="1005840"/>
              <a:chOff x="5586730" y="4518660"/>
              <a:chExt cx="1005840" cy="1005840"/>
            </a:xfrm>
          </p:grpSpPr>
          <p:sp>
            <p:nvSpPr>
              <p:cNvPr id="22" name="Elipse 21"/>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3" name="Imagen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16" name="Agrupar 15"/>
            <p:cNvGrpSpPr/>
            <p:nvPr userDrawn="1"/>
          </p:nvGrpSpPr>
          <p:grpSpPr>
            <a:xfrm>
              <a:off x="5586730" y="4518660"/>
              <a:ext cx="1005840" cy="1005840"/>
              <a:chOff x="5586730" y="4518660"/>
              <a:chExt cx="1005840" cy="1005840"/>
            </a:xfrm>
          </p:grpSpPr>
          <p:sp>
            <p:nvSpPr>
              <p:cNvPr id="20" name="Elipse 19"/>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 name="Imagen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17" name="Agrupar 16"/>
            <p:cNvGrpSpPr/>
            <p:nvPr userDrawn="1"/>
          </p:nvGrpSpPr>
          <p:grpSpPr>
            <a:xfrm>
              <a:off x="4001754" y="4518686"/>
              <a:ext cx="1005840" cy="1005840"/>
              <a:chOff x="4001754" y="4518686"/>
              <a:chExt cx="1005840" cy="1005840"/>
            </a:xfrm>
          </p:grpSpPr>
          <p:sp>
            <p:nvSpPr>
              <p:cNvPr id="18" name="Elipse 17"/>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9" name="Imagen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24" name="Rectángulo 23"/>
          <p:cNvSpPr/>
          <p:nvPr userDrawn="1"/>
        </p:nvSpPr>
        <p:spPr>
          <a:xfrm>
            <a:off x="838200"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p:cNvSpPr/>
          <p:nvPr userDrawn="1"/>
        </p:nvSpPr>
        <p:spPr>
          <a:xfrm>
            <a:off x="7962271"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35049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6_Title">
    <p:bg>
      <p:bgPr>
        <a:solidFill>
          <a:schemeClr val="accent3"/>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a:solidFill>
                  <a:schemeClr val="bg1"/>
                </a:solidFill>
              </a:defRPr>
            </a:lvl1pPr>
          </a:lstStyle>
          <a:p>
            <a:r>
              <a:rPr lang="es-ES_tradnl" err="1"/>
              <a:t>Title</a:t>
            </a:r>
            <a:endParaRPr lang="es-ES"/>
          </a:p>
        </p:txBody>
      </p:sp>
      <p:sp>
        <p:nvSpPr>
          <p:cNvPr id="3" name="Rectángulo 2"/>
          <p:cNvSpPr/>
          <p:nvPr/>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0"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grpSp>
        <p:nvGrpSpPr>
          <p:cNvPr id="14" name="Agrupar 13"/>
          <p:cNvGrpSpPr/>
          <p:nvPr/>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5" name="Marcador de texto 8">
            <a:extLst>
              <a:ext uri="{FF2B5EF4-FFF2-40B4-BE49-F238E27FC236}">
                <a16:creationId xmlns:a16="http://schemas.microsoft.com/office/drawing/2014/main" id="{5616FD71-59B4-5DE3-8E92-E859B009BC20}"/>
              </a:ext>
            </a:extLst>
          </p:cNvPr>
          <p:cNvSpPr>
            <a:spLocks noGrp="1"/>
          </p:cNvSpPr>
          <p:nvPr>
            <p:ph type="body" sz="quarter" idx="10" hasCustomPrompt="1"/>
          </p:nvPr>
        </p:nvSpPr>
        <p:spPr>
          <a:xfrm>
            <a:off x="1447799" y="4601513"/>
            <a:ext cx="9296400" cy="297411"/>
          </a:xfrm>
          <a:prstGeom prst="rect">
            <a:avLst/>
          </a:prstGeom>
        </p:spPr>
        <p:txBody>
          <a:bodyPr>
            <a:noAutofit/>
          </a:bodyPr>
          <a:lstStyle>
            <a:lvl1pPr marL="0" indent="0" algn="ctr">
              <a:buNone/>
              <a:defRPr sz="2000">
                <a:solidFill>
                  <a:schemeClr val="bg1"/>
                </a:solidFill>
              </a:defRPr>
            </a:lvl1pPr>
          </a:lstStyle>
          <a:p>
            <a:pPr lvl="0"/>
            <a:r>
              <a:rPr lang="es-ES_tradnl" err="1"/>
              <a:t>author</a:t>
            </a:r>
            <a:endParaRPr lang="es-ES"/>
          </a:p>
        </p:txBody>
      </p:sp>
      <p:sp>
        <p:nvSpPr>
          <p:cNvPr id="6" name="Marcador de texto 8">
            <a:extLst>
              <a:ext uri="{FF2B5EF4-FFF2-40B4-BE49-F238E27FC236}">
                <a16:creationId xmlns:a16="http://schemas.microsoft.com/office/drawing/2014/main" id="{1F033384-C974-8511-BD17-245C1369D9B5}"/>
              </a:ext>
            </a:extLst>
          </p:cNvPr>
          <p:cNvSpPr>
            <a:spLocks noGrp="1"/>
          </p:cNvSpPr>
          <p:nvPr>
            <p:ph type="body" sz="quarter" idx="11" hasCustomPrompt="1"/>
          </p:nvPr>
        </p:nvSpPr>
        <p:spPr>
          <a:xfrm>
            <a:off x="1447799" y="4917055"/>
            <a:ext cx="9296400" cy="247530"/>
          </a:xfrm>
          <a:prstGeom prst="rect">
            <a:avLst/>
          </a:prstGeom>
        </p:spPr>
        <p:txBody>
          <a:bodyPr>
            <a:noAutofit/>
          </a:bodyPr>
          <a:lstStyle>
            <a:lvl1pPr marL="0" indent="0" algn="ctr">
              <a:buNone/>
              <a:defRPr sz="1400">
                <a:solidFill>
                  <a:schemeClr val="bg1">
                    <a:alpha val="65000"/>
                  </a:schemeClr>
                </a:solidFill>
              </a:defRPr>
            </a:lvl1pPr>
          </a:lstStyle>
          <a:p>
            <a:pPr lvl="0"/>
            <a:r>
              <a:rPr lang="es-ES_tradnl" err="1"/>
              <a:t>location</a:t>
            </a:r>
            <a:endParaRPr lang="es-ES"/>
          </a:p>
        </p:txBody>
      </p:sp>
      <p:sp>
        <p:nvSpPr>
          <p:cNvPr id="7" name="Marcador de texto 8">
            <a:extLst>
              <a:ext uri="{FF2B5EF4-FFF2-40B4-BE49-F238E27FC236}">
                <a16:creationId xmlns:a16="http://schemas.microsoft.com/office/drawing/2014/main" id="{3B35CEB3-1620-F612-1850-D612E112917E}"/>
              </a:ext>
            </a:extLst>
          </p:cNvPr>
          <p:cNvSpPr>
            <a:spLocks noGrp="1"/>
          </p:cNvSpPr>
          <p:nvPr>
            <p:ph type="body" sz="quarter" idx="12" hasCustomPrompt="1"/>
          </p:nvPr>
        </p:nvSpPr>
        <p:spPr>
          <a:xfrm>
            <a:off x="1447799" y="5179184"/>
            <a:ext cx="9296400" cy="247530"/>
          </a:xfrm>
          <a:prstGeom prst="rect">
            <a:avLst/>
          </a:prstGeom>
        </p:spPr>
        <p:txBody>
          <a:bodyPr>
            <a:noAutofit/>
          </a:bodyPr>
          <a:lstStyle>
            <a:lvl1pPr marL="0" indent="0" algn="ctr">
              <a:buNone/>
              <a:defRPr sz="1400">
                <a:solidFill>
                  <a:schemeClr val="bg1">
                    <a:alpha val="65000"/>
                  </a:schemeClr>
                </a:solidFill>
              </a:defRPr>
            </a:lvl1pPr>
          </a:lstStyle>
          <a:p>
            <a:pPr lvl="0"/>
            <a:r>
              <a:rPr lang="es-ES_tradnl"/>
              <a:t>date</a:t>
            </a:r>
            <a:endParaRPr lang="es-ES"/>
          </a:p>
        </p:txBody>
      </p:sp>
      <p:sp>
        <p:nvSpPr>
          <p:cNvPr id="8" name="Rectángulo 2">
            <a:extLst>
              <a:ext uri="{FF2B5EF4-FFF2-40B4-BE49-F238E27FC236}">
                <a16:creationId xmlns:a16="http://schemas.microsoft.com/office/drawing/2014/main" id="{FEF27077-1EEC-ABE7-58C4-775101B74486}"/>
              </a:ext>
            </a:extLst>
          </p:cNvPr>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9" name="Imagen 3">
            <a:extLst>
              <a:ext uri="{FF2B5EF4-FFF2-40B4-BE49-F238E27FC236}">
                <a16:creationId xmlns:a16="http://schemas.microsoft.com/office/drawing/2014/main" id="{E1A48AEE-FA68-0D4A-3556-CA3DF75329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1" name="Título 1">
            <a:extLst>
              <a:ext uri="{FF2B5EF4-FFF2-40B4-BE49-F238E27FC236}">
                <a16:creationId xmlns:a16="http://schemas.microsoft.com/office/drawing/2014/main" id="{B86FAC56-D3BD-3050-32F8-A2CA1BDD06D1}"/>
              </a:ext>
            </a:extLst>
          </p:cNvPr>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19" name="Agrupar 13">
            <a:extLst>
              <a:ext uri="{FF2B5EF4-FFF2-40B4-BE49-F238E27FC236}">
                <a16:creationId xmlns:a16="http://schemas.microsoft.com/office/drawing/2014/main" id="{61884EB9-0D6F-B586-CD6E-4664B30EAF40}"/>
              </a:ext>
            </a:extLst>
          </p:cNvPr>
          <p:cNvGrpSpPr/>
          <p:nvPr userDrawn="1"/>
        </p:nvGrpSpPr>
        <p:grpSpPr>
          <a:xfrm>
            <a:off x="4274820" y="4552770"/>
            <a:ext cx="3642360" cy="952500"/>
            <a:chOff x="-106680" y="4556760"/>
            <a:chExt cx="12466320" cy="952500"/>
          </a:xfrm>
        </p:grpSpPr>
        <p:cxnSp>
          <p:nvCxnSpPr>
            <p:cNvPr id="20" name="Conector recto 11">
              <a:extLst>
                <a:ext uri="{FF2B5EF4-FFF2-40B4-BE49-F238E27FC236}">
                  <a16:creationId xmlns:a16="http://schemas.microsoft.com/office/drawing/2014/main" id="{F05EAA8D-78D5-4A46-8203-58752A7642FA}"/>
                </a:ext>
              </a:extLst>
            </p:cNvPr>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Conector recto 12">
              <a:extLst>
                <a:ext uri="{FF2B5EF4-FFF2-40B4-BE49-F238E27FC236}">
                  <a16:creationId xmlns:a16="http://schemas.microsoft.com/office/drawing/2014/main" id="{90E431FC-59FD-3D12-F499-C9BA78E61A47}"/>
                </a:ext>
              </a:extLst>
            </p:cNvPr>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2" name="Agrupar 14">
            <a:extLst>
              <a:ext uri="{FF2B5EF4-FFF2-40B4-BE49-F238E27FC236}">
                <a16:creationId xmlns:a16="http://schemas.microsoft.com/office/drawing/2014/main" id="{4479FA9F-61E7-7AF5-8DB7-279DCA20048F}"/>
              </a:ext>
            </a:extLst>
          </p:cNvPr>
          <p:cNvGrpSpPr/>
          <p:nvPr userDrawn="1"/>
        </p:nvGrpSpPr>
        <p:grpSpPr>
          <a:xfrm>
            <a:off x="838200" y="2312475"/>
            <a:ext cx="10515600" cy="37585"/>
            <a:chOff x="838200" y="1690688"/>
            <a:chExt cx="11237844" cy="108295"/>
          </a:xfrm>
        </p:grpSpPr>
        <p:sp>
          <p:nvSpPr>
            <p:cNvPr id="23" name="Rectángulo 15">
              <a:extLst>
                <a:ext uri="{FF2B5EF4-FFF2-40B4-BE49-F238E27FC236}">
                  <a16:creationId xmlns:a16="http://schemas.microsoft.com/office/drawing/2014/main" id="{85C4A5A7-F441-9FCC-8AB7-CACB2710EE78}"/>
                </a:ext>
              </a:extLst>
            </p:cNvPr>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16">
              <a:extLst>
                <a:ext uri="{FF2B5EF4-FFF2-40B4-BE49-F238E27FC236}">
                  <a16:creationId xmlns:a16="http://schemas.microsoft.com/office/drawing/2014/main" id="{8DE3A300-A275-AF85-3BE2-F3F522A1BFEE}"/>
                </a:ext>
              </a:extLst>
            </p:cNvPr>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17">
              <a:extLst>
                <a:ext uri="{FF2B5EF4-FFF2-40B4-BE49-F238E27FC236}">
                  <a16:creationId xmlns:a16="http://schemas.microsoft.com/office/drawing/2014/main" id="{A068B8F0-5D04-52F8-9493-902C35394D20}"/>
                </a:ext>
              </a:extLst>
            </p:cNvPr>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4692357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nd elements _ Dark">
    <p:bg>
      <p:bgPr>
        <a:solidFill>
          <a:schemeClr val="tx2"/>
        </a:solidFill>
        <a:effectLst/>
      </p:bgPr>
    </p:bg>
    <p:spTree>
      <p:nvGrpSpPr>
        <p:cNvPr id="1" name=""/>
        <p:cNvGrpSpPr/>
        <p:nvPr/>
      </p:nvGrpSpPr>
      <p:grpSpPr>
        <a:xfrm>
          <a:off x="0" y="0"/>
          <a:ext cx="0" cy="0"/>
          <a:chOff x="0" y="0"/>
          <a:chExt cx="0" cy="0"/>
        </a:xfrm>
      </p:grpSpPr>
      <p:sp>
        <p:nvSpPr>
          <p:cNvPr id="3" name="Marcador de contenido 2"/>
          <p:cNvSpPr>
            <a:spLocks noGrp="1"/>
          </p:cNvSpPr>
          <p:nvPr>
            <p:ph idx="1" hasCustomPrompt="1"/>
          </p:nvPr>
        </p:nvSpPr>
        <p:spPr>
          <a:xfrm>
            <a:off x="838200" y="1569720"/>
            <a:ext cx="10515600" cy="3977029"/>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s-ES_tradnl" err="1"/>
              <a:t>First</a:t>
            </a:r>
            <a:r>
              <a:rPr lang="es-ES_tradnl"/>
              <a:t> </a:t>
            </a:r>
            <a:r>
              <a:rPr lang="es-ES_tradnl" err="1"/>
              <a:t>level</a:t>
            </a:r>
            <a:endParaRPr lang="es-ES_tradnl"/>
          </a:p>
          <a:p>
            <a:pPr lvl="1"/>
            <a:r>
              <a:rPr lang="es-ES_tradnl" err="1"/>
              <a:t>Second</a:t>
            </a:r>
            <a:r>
              <a:rPr lang="es-ES_tradnl"/>
              <a:t> </a:t>
            </a:r>
            <a:r>
              <a:rPr lang="es-ES_tradnl" err="1"/>
              <a:t>level</a:t>
            </a:r>
            <a:endParaRPr lang="es-ES_tradnl"/>
          </a:p>
          <a:p>
            <a:pPr lvl="2"/>
            <a:r>
              <a:rPr lang="es-ES_tradnl" err="1"/>
              <a:t>Third</a:t>
            </a:r>
            <a:r>
              <a:rPr lang="es-ES_tradnl"/>
              <a:t> </a:t>
            </a:r>
            <a:r>
              <a:rPr lang="es-ES_tradnl" err="1"/>
              <a:t>level</a:t>
            </a:r>
            <a:endParaRPr lang="es-ES_tradnl"/>
          </a:p>
          <a:p>
            <a:pPr lvl="3"/>
            <a:r>
              <a:rPr lang="es-ES_tradnl" err="1"/>
              <a:t>Fourth</a:t>
            </a:r>
            <a:r>
              <a:rPr lang="es-ES_tradnl"/>
              <a:t> </a:t>
            </a:r>
            <a:r>
              <a:rPr lang="es-ES_tradnl" err="1"/>
              <a:t>level</a:t>
            </a:r>
            <a:endParaRPr lang="es-ES_tradnl"/>
          </a:p>
          <a:p>
            <a:pPr lvl="4"/>
            <a:r>
              <a:rPr lang="es-ES_tradnl" err="1"/>
              <a:t>Fifth</a:t>
            </a:r>
            <a:r>
              <a:rPr lang="es-ES_tradnl"/>
              <a:t> </a:t>
            </a:r>
            <a:r>
              <a:rPr lang="es-ES_tradnl" err="1"/>
              <a:t>level</a:t>
            </a:r>
            <a:endParaRPr lang="es-ES"/>
          </a:p>
        </p:txBody>
      </p:sp>
      <p:sp>
        <p:nvSpPr>
          <p:cNvPr id="4" name="Marcador de fecha 3"/>
          <p:cNvSpPr>
            <a:spLocks noGrp="1"/>
          </p:cNvSpPr>
          <p:nvPr>
            <p:ph type="dt" sz="half" idx="10"/>
          </p:nvPr>
        </p:nvSpPr>
        <p:spPr>
          <a:xfrm>
            <a:off x="838200" y="6356350"/>
            <a:ext cx="2743200" cy="365125"/>
          </a:xfrm>
          <a:prstGeom prst="rect">
            <a:avLst/>
          </a:prstGeom>
        </p:spPr>
        <p:txBody>
          <a:bodyPr/>
          <a:lstStyle>
            <a:lvl1pPr>
              <a:defRPr>
                <a:solidFill>
                  <a:schemeClr val="bg1">
                    <a:alpha val="65000"/>
                  </a:schemeClr>
                </a:solidFill>
              </a:defRPr>
            </a:lvl1pPr>
          </a:lstStyle>
          <a:p>
            <a:fld id="{DF64B4F2-F738-D840-8DD7-2DBC29824289}" type="datetimeFigureOut">
              <a:rPr lang="es-ES" smtClean="0"/>
              <a:pPr/>
              <a:t>06/06/2024</a:t>
            </a:fld>
            <a:endParaRPr lang="es-ES"/>
          </a:p>
        </p:txBody>
      </p:sp>
      <p:sp>
        <p:nvSpPr>
          <p:cNvPr id="5" name="Marcador de pie de página 4"/>
          <p:cNvSpPr>
            <a:spLocks noGrp="1"/>
          </p:cNvSpPr>
          <p:nvPr>
            <p:ph type="ftr" sz="quarter" idx="11"/>
          </p:nvPr>
        </p:nvSpPr>
        <p:spPr>
          <a:xfrm>
            <a:off x="4038600" y="6356350"/>
            <a:ext cx="4114800" cy="365125"/>
          </a:xfrm>
          <a:prstGeom prst="rect">
            <a:avLst/>
          </a:prstGeom>
        </p:spPr>
        <p:txBody>
          <a:bodyPr/>
          <a:lstStyle>
            <a:lvl1pPr>
              <a:defRPr>
                <a:solidFill>
                  <a:schemeClr val="bg1">
                    <a:alpha val="65000"/>
                  </a:schemeClr>
                </a:solidFill>
              </a:defRPr>
            </a:lvl1pPr>
          </a:lstStyle>
          <a:p>
            <a:endParaRPr lang="es-ES"/>
          </a:p>
        </p:txBody>
      </p:sp>
      <p:sp>
        <p:nvSpPr>
          <p:cNvPr id="6" name="Marcador de número de diapositiva 5"/>
          <p:cNvSpPr>
            <a:spLocks noGrp="1"/>
          </p:cNvSpPr>
          <p:nvPr>
            <p:ph type="sldNum" sz="quarter" idx="12"/>
          </p:nvPr>
        </p:nvSpPr>
        <p:spPr>
          <a:xfrm>
            <a:off x="8610600" y="6356350"/>
            <a:ext cx="2743200" cy="365125"/>
          </a:xfrm>
          <a:prstGeom prst="rect">
            <a:avLst/>
          </a:prstGeom>
        </p:spPr>
        <p:txBody>
          <a:bodyPr/>
          <a:lstStyle>
            <a:lvl1pPr>
              <a:defRPr>
                <a:solidFill>
                  <a:schemeClr val="bg1">
                    <a:alpha val="65000"/>
                  </a:schemeClr>
                </a:solidFill>
              </a:defRPr>
            </a:lvl1pPr>
          </a:lstStyle>
          <a:p>
            <a:fld id="{23219F32-25A7-334E-B133-72D3B04B795D}" type="slidenum">
              <a:rPr lang="es-ES" smtClean="0"/>
              <a:pPr/>
              <a:t>‹#›</a:t>
            </a:fld>
            <a:endParaRPr lang="es-ES"/>
          </a:p>
        </p:txBody>
      </p:sp>
      <p:sp>
        <p:nvSpPr>
          <p:cNvPr id="8" name="Título 1"/>
          <p:cNvSpPr>
            <a:spLocks noGrp="1"/>
          </p:cNvSpPr>
          <p:nvPr>
            <p:ph type="title" hasCustomPrompt="1"/>
          </p:nvPr>
        </p:nvSpPr>
        <p:spPr>
          <a:xfrm>
            <a:off x="838200" y="100463"/>
            <a:ext cx="10515600" cy="1095506"/>
          </a:xfrm>
          <a:prstGeom prst="rect">
            <a:avLst/>
          </a:prstGeom>
        </p:spPr>
        <p:txBody>
          <a:bodyPr/>
          <a:lstStyle>
            <a:lvl1pPr>
              <a:defRPr>
                <a:solidFill>
                  <a:schemeClr val="bg1"/>
                </a:solidFill>
              </a:defRPr>
            </a:lvl1pPr>
          </a:lstStyle>
          <a:p>
            <a:r>
              <a:rPr lang="es-ES_tradnl" err="1"/>
              <a:t>Title</a:t>
            </a:r>
            <a:endParaRPr lang="es-ES"/>
          </a:p>
        </p:txBody>
      </p:sp>
      <p:grpSp>
        <p:nvGrpSpPr>
          <p:cNvPr id="2" name="Agrupar 1"/>
          <p:cNvGrpSpPr/>
          <p:nvPr userDrawn="1"/>
        </p:nvGrpSpPr>
        <p:grpSpPr>
          <a:xfrm>
            <a:off x="838200" y="992188"/>
            <a:ext cx="10515600" cy="37585"/>
            <a:chOff x="838200" y="992188"/>
            <a:chExt cx="10515600" cy="37585"/>
          </a:xfrm>
        </p:grpSpPr>
        <p:sp>
          <p:nvSpPr>
            <p:cNvPr id="10" name="Rectángulo 9"/>
            <p:cNvSpPr/>
            <p:nvPr userDrawn="1"/>
          </p:nvSpPr>
          <p:spPr>
            <a:xfrm>
              <a:off x="838200"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Rectángulo 10"/>
            <p:cNvSpPr/>
            <p:nvPr userDrawn="1"/>
          </p:nvSpPr>
          <p:spPr>
            <a:xfrm>
              <a:off x="4400235"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7962271"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4" name="Imagen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80220" y="391618"/>
            <a:ext cx="2034872" cy="421183"/>
          </a:xfrm>
          <a:prstGeom prst="rect">
            <a:avLst/>
          </a:prstGeom>
        </p:spPr>
      </p:pic>
      <p:grpSp>
        <p:nvGrpSpPr>
          <p:cNvPr id="15" name="Agrupar 14"/>
          <p:cNvGrpSpPr/>
          <p:nvPr userDrawn="1"/>
        </p:nvGrpSpPr>
        <p:grpSpPr>
          <a:xfrm>
            <a:off x="4940300" y="6075251"/>
            <a:ext cx="2298700" cy="553712"/>
            <a:chOff x="4001754" y="4518660"/>
            <a:chExt cx="4175792" cy="1005866"/>
          </a:xfrm>
        </p:grpSpPr>
        <p:grpSp>
          <p:nvGrpSpPr>
            <p:cNvPr id="16" name="Agrupar 15"/>
            <p:cNvGrpSpPr/>
            <p:nvPr userDrawn="1"/>
          </p:nvGrpSpPr>
          <p:grpSpPr>
            <a:xfrm>
              <a:off x="7171706" y="4518660"/>
              <a:ext cx="1005840" cy="1005840"/>
              <a:chOff x="5586730" y="4518660"/>
              <a:chExt cx="1005840" cy="1005840"/>
            </a:xfrm>
          </p:grpSpPr>
          <p:sp>
            <p:nvSpPr>
              <p:cNvPr id="23" name="Elipse 22"/>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4" name="Imagen 2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17" name="Agrupar 16"/>
            <p:cNvGrpSpPr/>
            <p:nvPr userDrawn="1"/>
          </p:nvGrpSpPr>
          <p:grpSpPr>
            <a:xfrm>
              <a:off x="5586730" y="4518660"/>
              <a:ext cx="1005840" cy="1005840"/>
              <a:chOff x="5586730" y="4518660"/>
              <a:chExt cx="1005840" cy="1005840"/>
            </a:xfrm>
          </p:grpSpPr>
          <p:sp>
            <p:nvSpPr>
              <p:cNvPr id="21" name="Elipse 20"/>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2" name="Imagen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18" name="Agrupar 17"/>
            <p:cNvGrpSpPr/>
            <p:nvPr userDrawn="1"/>
          </p:nvGrpSpPr>
          <p:grpSpPr>
            <a:xfrm>
              <a:off x="4001754" y="4518686"/>
              <a:ext cx="1005840" cy="1005840"/>
              <a:chOff x="4001754" y="4518686"/>
              <a:chExt cx="1005840" cy="1005840"/>
            </a:xfrm>
          </p:grpSpPr>
          <p:sp>
            <p:nvSpPr>
              <p:cNvPr id="19" name="Elipse 18"/>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0" name="Imagen 1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grpSp>
        <p:nvGrpSpPr>
          <p:cNvPr id="25" name="Agrupar 24"/>
          <p:cNvGrpSpPr/>
          <p:nvPr userDrawn="1"/>
        </p:nvGrpSpPr>
        <p:grpSpPr>
          <a:xfrm>
            <a:off x="838200" y="6345594"/>
            <a:ext cx="10515600" cy="37585"/>
            <a:chOff x="838200" y="992188"/>
            <a:chExt cx="10515600" cy="37585"/>
          </a:xfrm>
        </p:grpSpPr>
        <p:sp>
          <p:nvSpPr>
            <p:cNvPr id="26" name="Rectángulo 25"/>
            <p:cNvSpPr/>
            <p:nvPr userDrawn="1"/>
          </p:nvSpPr>
          <p:spPr>
            <a:xfrm>
              <a:off x="838200"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8" name="Rectángulo 27"/>
            <p:cNvSpPr/>
            <p:nvPr userDrawn="1"/>
          </p:nvSpPr>
          <p:spPr>
            <a:xfrm>
              <a:off x="7962271" y="992188"/>
              <a:ext cx="3391529" cy="37585"/>
            </a:xfrm>
            <a:prstGeom prst="rect">
              <a:avLst/>
            </a:pr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0371278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wo elements">
    <p:bg>
      <p:bgPr>
        <a:solidFill>
          <a:schemeClr val="bg2"/>
        </a:solidFill>
        <a:effectLst/>
      </p:bgPr>
    </p:bg>
    <p:spTree>
      <p:nvGrpSpPr>
        <p:cNvPr id="1" name=""/>
        <p:cNvGrpSpPr/>
        <p:nvPr/>
      </p:nvGrpSpPr>
      <p:grpSpPr>
        <a:xfrm>
          <a:off x="0" y="0"/>
          <a:ext cx="0" cy="0"/>
          <a:chOff x="0" y="0"/>
          <a:chExt cx="0" cy="0"/>
        </a:xfrm>
      </p:grpSpPr>
      <p:sp>
        <p:nvSpPr>
          <p:cNvPr id="5" name="Marcador de fecha 4"/>
          <p:cNvSpPr>
            <a:spLocks noGrp="1"/>
          </p:cNvSpPr>
          <p:nvPr>
            <p:ph type="dt" sz="half" idx="10"/>
          </p:nvPr>
        </p:nvSpPr>
        <p:spPr>
          <a:xfrm>
            <a:off x="838200" y="6356350"/>
            <a:ext cx="2743200" cy="365125"/>
          </a:xfrm>
          <a:prstGeom prst="rect">
            <a:avLst/>
          </a:prstGeom>
        </p:spPr>
        <p:txBody>
          <a:bodyPr/>
          <a:lstStyle/>
          <a:p>
            <a:fld id="{DF64B4F2-F738-D840-8DD7-2DBC29824289}" type="datetimeFigureOut">
              <a:rPr lang="es-ES" smtClean="0"/>
              <a:t>06/06/2024</a:t>
            </a:fld>
            <a:endParaRPr lang="es-ES"/>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r>
              <a:rPr lang="es-ES" err="1"/>
              <a:t>Footer</a:t>
            </a:r>
            <a:endParaRPr lang="es-ES"/>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23219F32-25A7-334E-B133-72D3B04B795D}" type="slidenum">
              <a:rPr lang="es-ES" smtClean="0"/>
              <a:t>‹#›</a:t>
            </a:fld>
            <a:endParaRPr lang="es-ES"/>
          </a:p>
        </p:txBody>
      </p:sp>
      <p:sp>
        <p:nvSpPr>
          <p:cNvPr id="9" name="Título 1"/>
          <p:cNvSpPr>
            <a:spLocks noGrp="1"/>
          </p:cNvSpPr>
          <p:nvPr>
            <p:ph type="title" hasCustomPrompt="1"/>
          </p:nvPr>
        </p:nvSpPr>
        <p:spPr>
          <a:xfrm>
            <a:off x="838200" y="100463"/>
            <a:ext cx="10515600" cy="1095506"/>
          </a:xfrm>
          <a:prstGeom prst="rect">
            <a:avLst/>
          </a:prstGeom>
        </p:spPr>
        <p:txBody>
          <a:bodyPr/>
          <a:lstStyle>
            <a:lvl1pPr>
              <a:defRPr>
                <a:solidFill>
                  <a:srgbClr val="003966"/>
                </a:solidFill>
              </a:defRPr>
            </a:lvl1pPr>
          </a:lstStyle>
          <a:p>
            <a:r>
              <a:rPr lang="es-ES_tradnl" err="1"/>
              <a:t>Title</a:t>
            </a:r>
            <a:endParaRPr lang="es-ES"/>
          </a:p>
        </p:txBody>
      </p:sp>
      <p:grpSp>
        <p:nvGrpSpPr>
          <p:cNvPr id="10" name="Agrupar 9"/>
          <p:cNvGrpSpPr/>
          <p:nvPr userDrawn="1"/>
        </p:nvGrpSpPr>
        <p:grpSpPr>
          <a:xfrm>
            <a:off x="838200" y="992188"/>
            <a:ext cx="10515600" cy="37585"/>
            <a:chOff x="838200" y="1690688"/>
            <a:chExt cx="11237844" cy="108295"/>
          </a:xfrm>
        </p:grpSpPr>
        <p:sp>
          <p:nvSpPr>
            <p:cNvPr id="11" name="Rectángulo 10"/>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4" name="Imagen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sp>
        <p:nvSpPr>
          <p:cNvPr id="15" name="Marcador de contenido 2"/>
          <p:cNvSpPr>
            <a:spLocks noGrp="1"/>
          </p:cNvSpPr>
          <p:nvPr>
            <p:ph idx="13" hasCustomPrompt="1"/>
          </p:nvPr>
        </p:nvSpPr>
        <p:spPr>
          <a:xfrm>
            <a:off x="838200" y="1592580"/>
            <a:ext cx="5159375" cy="3954169"/>
          </a:xfrm>
          <a:prstGeom prst="rect">
            <a:avLst/>
          </a:prstGeom>
        </p:spPr>
        <p:txBody>
          <a:bodyPr/>
          <a:lstStyle>
            <a:lvl1pPr>
              <a:defRPr>
                <a:solidFill>
                  <a:schemeClr val="accent1"/>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err="1"/>
              <a:t>First</a:t>
            </a:r>
            <a:r>
              <a:rPr lang="es-ES_tradnl"/>
              <a:t> </a:t>
            </a:r>
            <a:r>
              <a:rPr lang="es-ES_tradnl" err="1"/>
              <a:t>level</a:t>
            </a:r>
            <a:endParaRPr lang="es-ES_tradnl"/>
          </a:p>
          <a:p>
            <a:pPr lvl="1"/>
            <a:r>
              <a:rPr lang="es-ES_tradnl" err="1"/>
              <a:t>Second</a:t>
            </a:r>
            <a:r>
              <a:rPr lang="es-ES_tradnl"/>
              <a:t> </a:t>
            </a:r>
            <a:r>
              <a:rPr lang="es-ES_tradnl" err="1"/>
              <a:t>level</a:t>
            </a:r>
            <a:endParaRPr lang="es-ES_tradnl"/>
          </a:p>
          <a:p>
            <a:pPr lvl="2"/>
            <a:r>
              <a:rPr lang="es-ES_tradnl" err="1"/>
              <a:t>Third</a:t>
            </a:r>
            <a:r>
              <a:rPr lang="es-ES_tradnl"/>
              <a:t> </a:t>
            </a:r>
            <a:r>
              <a:rPr lang="es-ES_tradnl" err="1"/>
              <a:t>level</a:t>
            </a:r>
            <a:endParaRPr lang="es-ES_tradnl"/>
          </a:p>
          <a:p>
            <a:pPr lvl="3"/>
            <a:r>
              <a:rPr lang="es-ES_tradnl" err="1"/>
              <a:t>Fourth</a:t>
            </a:r>
            <a:r>
              <a:rPr lang="es-ES_tradnl"/>
              <a:t> </a:t>
            </a:r>
            <a:r>
              <a:rPr lang="es-ES_tradnl" err="1"/>
              <a:t>level</a:t>
            </a:r>
            <a:endParaRPr lang="es-ES_tradnl"/>
          </a:p>
          <a:p>
            <a:pPr lvl="4"/>
            <a:r>
              <a:rPr lang="es-ES_tradnl" err="1"/>
              <a:t>Fifth</a:t>
            </a:r>
            <a:r>
              <a:rPr lang="es-ES_tradnl"/>
              <a:t> </a:t>
            </a:r>
            <a:r>
              <a:rPr lang="es-ES_tradnl" err="1"/>
              <a:t>level</a:t>
            </a:r>
            <a:endParaRPr lang="es-ES"/>
          </a:p>
        </p:txBody>
      </p:sp>
      <p:sp>
        <p:nvSpPr>
          <p:cNvPr id="16" name="Marcador de contenido 2"/>
          <p:cNvSpPr>
            <a:spLocks noGrp="1"/>
          </p:cNvSpPr>
          <p:nvPr>
            <p:ph idx="14" hasCustomPrompt="1"/>
          </p:nvPr>
        </p:nvSpPr>
        <p:spPr>
          <a:xfrm>
            <a:off x="6172200" y="1592580"/>
            <a:ext cx="5181600" cy="3954169"/>
          </a:xfrm>
          <a:prstGeom prst="rect">
            <a:avLst/>
          </a:prstGeo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err="1"/>
              <a:t>First</a:t>
            </a:r>
            <a:r>
              <a:rPr lang="es-ES_tradnl"/>
              <a:t> </a:t>
            </a:r>
            <a:r>
              <a:rPr lang="es-ES_tradnl" err="1"/>
              <a:t>level</a:t>
            </a:r>
            <a:endParaRPr lang="es-ES_tradnl"/>
          </a:p>
          <a:p>
            <a:pPr lvl="1"/>
            <a:r>
              <a:rPr lang="es-ES_tradnl" err="1"/>
              <a:t>Second</a:t>
            </a:r>
            <a:r>
              <a:rPr lang="es-ES_tradnl"/>
              <a:t> </a:t>
            </a:r>
            <a:r>
              <a:rPr lang="es-ES_tradnl" err="1"/>
              <a:t>level</a:t>
            </a:r>
            <a:endParaRPr lang="es-ES_tradnl"/>
          </a:p>
          <a:p>
            <a:pPr lvl="2"/>
            <a:r>
              <a:rPr lang="es-ES_tradnl" err="1"/>
              <a:t>Third</a:t>
            </a:r>
            <a:r>
              <a:rPr lang="es-ES_tradnl"/>
              <a:t> </a:t>
            </a:r>
            <a:r>
              <a:rPr lang="es-ES_tradnl" err="1"/>
              <a:t>level</a:t>
            </a:r>
            <a:endParaRPr lang="es-ES_tradnl"/>
          </a:p>
          <a:p>
            <a:pPr lvl="3"/>
            <a:r>
              <a:rPr lang="es-ES_tradnl" err="1"/>
              <a:t>Fourth</a:t>
            </a:r>
            <a:r>
              <a:rPr lang="es-ES_tradnl"/>
              <a:t> </a:t>
            </a:r>
            <a:r>
              <a:rPr lang="es-ES_tradnl" err="1"/>
              <a:t>level</a:t>
            </a:r>
            <a:endParaRPr lang="es-ES_tradnl"/>
          </a:p>
          <a:p>
            <a:pPr lvl="4"/>
            <a:r>
              <a:rPr lang="es-ES_tradnl" err="1"/>
              <a:t>Fifth</a:t>
            </a:r>
            <a:r>
              <a:rPr lang="es-ES_tradnl"/>
              <a:t> </a:t>
            </a:r>
            <a:r>
              <a:rPr lang="es-ES_tradnl" err="1"/>
              <a:t>level</a:t>
            </a:r>
            <a:endParaRPr lang="es-ES"/>
          </a:p>
        </p:txBody>
      </p:sp>
      <p:grpSp>
        <p:nvGrpSpPr>
          <p:cNvPr id="27" name="Agrupar 13"/>
          <p:cNvGrpSpPr/>
          <p:nvPr userDrawn="1"/>
        </p:nvGrpSpPr>
        <p:grpSpPr>
          <a:xfrm>
            <a:off x="4940300" y="6075254"/>
            <a:ext cx="2298700" cy="553712"/>
            <a:chOff x="4001754" y="4518660"/>
            <a:chExt cx="4175792" cy="1005866"/>
          </a:xfrm>
        </p:grpSpPr>
        <p:grpSp>
          <p:nvGrpSpPr>
            <p:cNvPr id="28" name="Agrupar 14"/>
            <p:cNvGrpSpPr/>
            <p:nvPr userDrawn="1"/>
          </p:nvGrpSpPr>
          <p:grpSpPr>
            <a:xfrm>
              <a:off x="7171706" y="4518660"/>
              <a:ext cx="1005840" cy="1005840"/>
              <a:chOff x="5586730" y="4518660"/>
              <a:chExt cx="1005840" cy="1005840"/>
            </a:xfrm>
          </p:grpSpPr>
          <p:sp>
            <p:nvSpPr>
              <p:cNvPr id="37" name="Elipse 21"/>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8" name="Imagen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31" name="Agrupar 15"/>
            <p:cNvGrpSpPr/>
            <p:nvPr userDrawn="1"/>
          </p:nvGrpSpPr>
          <p:grpSpPr>
            <a:xfrm>
              <a:off x="5586730" y="4518660"/>
              <a:ext cx="1005840" cy="1005840"/>
              <a:chOff x="5586730" y="4518660"/>
              <a:chExt cx="1005840" cy="1005840"/>
            </a:xfrm>
          </p:grpSpPr>
          <p:sp>
            <p:nvSpPr>
              <p:cNvPr id="35" name="Elipse 19"/>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6" name="Imagen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32" name="Agrupar 16"/>
            <p:cNvGrpSpPr/>
            <p:nvPr userDrawn="1"/>
          </p:nvGrpSpPr>
          <p:grpSpPr>
            <a:xfrm>
              <a:off x="4001754" y="4518686"/>
              <a:ext cx="1005840" cy="1005840"/>
              <a:chOff x="4001754" y="4518686"/>
              <a:chExt cx="1005840" cy="1005840"/>
            </a:xfrm>
          </p:grpSpPr>
          <p:sp>
            <p:nvSpPr>
              <p:cNvPr id="33" name="Elipse 17"/>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39" name="Rectángulo 23"/>
          <p:cNvSpPr/>
          <p:nvPr userDrawn="1"/>
        </p:nvSpPr>
        <p:spPr>
          <a:xfrm>
            <a:off x="838200"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Rectángulo 24"/>
          <p:cNvSpPr/>
          <p:nvPr userDrawn="1"/>
        </p:nvSpPr>
        <p:spPr>
          <a:xfrm>
            <a:off x="7962271"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89376348"/>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mparación">
    <p:bg>
      <p:bgPr>
        <a:solidFill>
          <a:schemeClr val="bg2"/>
        </a:solidFill>
        <a:effectLst/>
      </p:bgPr>
    </p:bg>
    <p:spTree>
      <p:nvGrpSpPr>
        <p:cNvPr id="1" name=""/>
        <p:cNvGrpSpPr/>
        <p:nvPr/>
      </p:nvGrpSpPr>
      <p:grpSpPr>
        <a:xfrm>
          <a:off x="0" y="0"/>
          <a:ext cx="0" cy="0"/>
          <a:chOff x="0" y="0"/>
          <a:chExt cx="0" cy="0"/>
        </a:xfrm>
      </p:grpSpPr>
      <p:sp>
        <p:nvSpPr>
          <p:cNvPr id="16" name="Marcador de contenido 2"/>
          <p:cNvSpPr>
            <a:spLocks noGrp="1"/>
          </p:cNvSpPr>
          <p:nvPr>
            <p:ph idx="13" hasCustomPrompt="1"/>
          </p:nvPr>
        </p:nvSpPr>
        <p:spPr>
          <a:xfrm>
            <a:off x="838200" y="2505075"/>
            <a:ext cx="5159375" cy="3118163"/>
          </a:xfrm>
          <a:prstGeom prst="rect">
            <a:avLst/>
          </a:prstGeo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err="1"/>
              <a:t>First</a:t>
            </a:r>
            <a:r>
              <a:rPr lang="es-ES_tradnl"/>
              <a:t> </a:t>
            </a:r>
            <a:r>
              <a:rPr lang="es-ES_tradnl" err="1"/>
              <a:t>level</a:t>
            </a:r>
            <a:endParaRPr lang="es-ES_tradnl"/>
          </a:p>
          <a:p>
            <a:pPr lvl="1"/>
            <a:r>
              <a:rPr lang="es-ES_tradnl" err="1"/>
              <a:t>Second</a:t>
            </a:r>
            <a:r>
              <a:rPr lang="es-ES_tradnl"/>
              <a:t> </a:t>
            </a:r>
            <a:r>
              <a:rPr lang="es-ES_tradnl" err="1"/>
              <a:t>level</a:t>
            </a:r>
            <a:endParaRPr lang="es-ES_tradnl"/>
          </a:p>
          <a:p>
            <a:pPr lvl="2"/>
            <a:r>
              <a:rPr lang="es-ES_tradnl" err="1"/>
              <a:t>Third</a:t>
            </a:r>
            <a:r>
              <a:rPr lang="es-ES_tradnl"/>
              <a:t> </a:t>
            </a:r>
            <a:r>
              <a:rPr lang="es-ES_tradnl" err="1"/>
              <a:t>level</a:t>
            </a:r>
            <a:endParaRPr lang="es-ES_tradnl"/>
          </a:p>
          <a:p>
            <a:pPr lvl="3"/>
            <a:r>
              <a:rPr lang="es-ES_tradnl" err="1"/>
              <a:t>Fourth</a:t>
            </a:r>
            <a:r>
              <a:rPr lang="es-ES_tradnl"/>
              <a:t> </a:t>
            </a:r>
            <a:r>
              <a:rPr lang="es-ES_tradnl" err="1"/>
              <a:t>level</a:t>
            </a:r>
            <a:endParaRPr lang="es-ES_tradnl"/>
          </a:p>
          <a:p>
            <a:pPr lvl="4"/>
            <a:r>
              <a:rPr lang="es-ES_tradnl" err="1"/>
              <a:t>Fifth</a:t>
            </a:r>
            <a:r>
              <a:rPr lang="es-ES_tradnl"/>
              <a:t> </a:t>
            </a:r>
            <a:r>
              <a:rPr lang="es-ES_tradnl" err="1"/>
              <a:t>level</a:t>
            </a:r>
            <a:endParaRPr lang="es-ES"/>
          </a:p>
        </p:txBody>
      </p:sp>
      <p:sp>
        <p:nvSpPr>
          <p:cNvPr id="17" name="Marcador de contenido 2"/>
          <p:cNvSpPr>
            <a:spLocks noGrp="1"/>
          </p:cNvSpPr>
          <p:nvPr>
            <p:ph idx="14" hasCustomPrompt="1"/>
          </p:nvPr>
        </p:nvSpPr>
        <p:spPr>
          <a:xfrm>
            <a:off x="6172200" y="2505075"/>
            <a:ext cx="5181600" cy="3118163"/>
          </a:xfrm>
          <a:prstGeom prst="rect">
            <a:avLst/>
          </a:prstGeom>
        </p:spPr>
        <p:txBody>
          <a:bodyPr/>
          <a:lstStyle>
            <a:lvl1pPr>
              <a:defRPr>
                <a:solidFill>
                  <a:srgbClr val="003966"/>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err="1"/>
              <a:t>First</a:t>
            </a:r>
            <a:r>
              <a:rPr lang="es-ES_tradnl"/>
              <a:t> </a:t>
            </a:r>
            <a:r>
              <a:rPr lang="es-ES_tradnl" err="1"/>
              <a:t>level</a:t>
            </a:r>
            <a:endParaRPr lang="es-ES_tradnl"/>
          </a:p>
          <a:p>
            <a:pPr lvl="1"/>
            <a:r>
              <a:rPr lang="es-ES_tradnl" err="1"/>
              <a:t>Second</a:t>
            </a:r>
            <a:r>
              <a:rPr lang="es-ES_tradnl"/>
              <a:t> </a:t>
            </a:r>
            <a:r>
              <a:rPr lang="es-ES_tradnl" err="1"/>
              <a:t>level</a:t>
            </a:r>
            <a:endParaRPr lang="es-ES_tradnl"/>
          </a:p>
          <a:p>
            <a:pPr lvl="2"/>
            <a:r>
              <a:rPr lang="es-ES_tradnl" err="1"/>
              <a:t>Third</a:t>
            </a:r>
            <a:r>
              <a:rPr lang="es-ES_tradnl"/>
              <a:t> </a:t>
            </a:r>
            <a:r>
              <a:rPr lang="es-ES_tradnl" err="1"/>
              <a:t>level</a:t>
            </a:r>
            <a:endParaRPr lang="es-ES_tradnl"/>
          </a:p>
          <a:p>
            <a:pPr lvl="3"/>
            <a:r>
              <a:rPr lang="es-ES_tradnl" err="1"/>
              <a:t>Fourth</a:t>
            </a:r>
            <a:r>
              <a:rPr lang="es-ES_tradnl"/>
              <a:t> </a:t>
            </a:r>
            <a:r>
              <a:rPr lang="es-ES_tradnl" err="1"/>
              <a:t>level</a:t>
            </a:r>
            <a:endParaRPr lang="es-ES_tradnl"/>
          </a:p>
          <a:p>
            <a:pPr lvl="4"/>
            <a:r>
              <a:rPr lang="es-ES_tradnl" err="1"/>
              <a:t>Fifth</a:t>
            </a:r>
            <a:r>
              <a:rPr lang="es-ES_tradnl"/>
              <a:t> </a:t>
            </a:r>
            <a:r>
              <a:rPr lang="es-ES_tradnl" err="1"/>
              <a:t>level</a:t>
            </a:r>
            <a:endParaRPr lang="es-ES"/>
          </a:p>
        </p:txBody>
      </p:sp>
      <p:sp>
        <p:nvSpPr>
          <p:cNvPr id="3" name="Marcador de texto 2"/>
          <p:cNvSpPr>
            <a:spLocks noGrp="1"/>
          </p:cNvSpPr>
          <p:nvPr>
            <p:ph type="body" idx="1" hasCustomPrompt="1"/>
          </p:nvPr>
        </p:nvSpPr>
        <p:spPr>
          <a:xfrm>
            <a:off x="839788" y="1681163"/>
            <a:ext cx="5157787" cy="823912"/>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Text</a:t>
            </a:r>
          </a:p>
          <a:p>
            <a:pPr lvl="0"/>
            <a:r>
              <a:rPr lang="es-ES_tradnl"/>
              <a:t>Text</a:t>
            </a:r>
          </a:p>
        </p:txBody>
      </p:sp>
      <p:sp>
        <p:nvSpPr>
          <p:cNvPr id="5" name="Marcador de texto 4"/>
          <p:cNvSpPr>
            <a:spLocks noGrp="1"/>
          </p:cNvSpPr>
          <p:nvPr>
            <p:ph type="body" sz="quarter" idx="3" hasCustomPrompt="1"/>
          </p:nvPr>
        </p:nvSpPr>
        <p:spPr>
          <a:xfrm>
            <a:off x="6172200" y="1681163"/>
            <a:ext cx="5183188" cy="823912"/>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Text</a:t>
            </a:r>
          </a:p>
          <a:p>
            <a:pPr lvl="0"/>
            <a:r>
              <a:rPr lang="es-ES_tradnl"/>
              <a:t>Text</a:t>
            </a:r>
          </a:p>
        </p:txBody>
      </p:sp>
      <p:sp>
        <p:nvSpPr>
          <p:cNvPr id="7" name="Marcador de fecha 6"/>
          <p:cNvSpPr>
            <a:spLocks noGrp="1"/>
          </p:cNvSpPr>
          <p:nvPr>
            <p:ph type="dt" sz="half" idx="10"/>
          </p:nvPr>
        </p:nvSpPr>
        <p:spPr>
          <a:xfrm>
            <a:off x="838200" y="6356350"/>
            <a:ext cx="2743200" cy="365125"/>
          </a:xfrm>
          <a:prstGeom prst="rect">
            <a:avLst/>
          </a:prstGeom>
        </p:spPr>
        <p:txBody>
          <a:bodyPr/>
          <a:lstStyle/>
          <a:p>
            <a:fld id="{DF64B4F2-F738-D840-8DD7-2DBC29824289}" type="datetimeFigureOut">
              <a:rPr lang="es-ES" smtClean="0"/>
              <a:t>06/06/2024</a:t>
            </a:fld>
            <a:endParaRPr lang="es-ES"/>
          </a:p>
        </p:txBody>
      </p:sp>
      <p:sp>
        <p:nvSpPr>
          <p:cNvPr id="8" name="Marcador de pie de página 7"/>
          <p:cNvSpPr>
            <a:spLocks noGrp="1"/>
          </p:cNvSpPr>
          <p:nvPr>
            <p:ph type="ftr" sz="quarter" idx="11"/>
          </p:nvPr>
        </p:nvSpPr>
        <p:spPr>
          <a:xfrm>
            <a:off x="4038600" y="6356350"/>
            <a:ext cx="4114800" cy="365125"/>
          </a:xfrm>
          <a:prstGeom prst="rect">
            <a:avLst/>
          </a:prstGeom>
        </p:spPr>
        <p:txBody>
          <a:bodyPr/>
          <a:lstStyle/>
          <a:p>
            <a:r>
              <a:rPr lang="es-ES" err="1"/>
              <a:t>footer</a:t>
            </a:r>
            <a:endParaRPr lang="es-ES"/>
          </a:p>
        </p:txBody>
      </p:sp>
      <p:sp>
        <p:nvSpPr>
          <p:cNvPr id="9" name="Marcador de número de diapositiva 8"/>
          <p:cNvSpPr>
            <a:spLocks noGrp="1"/>
          </p:cNvSpPr>
          <p:nvPr>
            <p:ph type="sldNum" sz="quarter" idx="12"/>
          </p:nvPr>
        </p:nvSpPr>
        <p:spPr>
          <a:xfrm>
            <a:off x="8610600" y="6356350"/>
            <a:ext cx="2743200" cy="365125"/>
          </a:xfrm>
          <a:prstGeom prst="rect">
            <a:avLst/>
          </a:prstGeom>
        </p:spPr>
        <p:txBody>
          <a:bodyPr/>
          <a:lstStyle/>
          <a:p>
            <a:fld id="{23219F32-25A7-334E-B133-72D3B04B795D}" type="slidenum">
              <a:rPr lang="es-ES" smtClean="0"/>
              <a:t>‹#›</a:t>
            </a:fld>
            <a:endParaRPr lang="es-ES"/>
          </a:p>
        </p:txBody>
      </p:sp>
      <p:sp>
        <p:nvSpPr>
          <p:cNvPr id="10" name="Título 1"/>
          <p:cNvSpPr>
            <a:spLocks noGrp="1"/>
          </p:cNvSpPr>
          <p:nvPr>
            <p:ph type="title" hasCustomPrompt="1"/>
          </p:nvPr>
        </p:nvSpPr>
        <p:spPr>
          <a:xfrm>
            <a:off x="838200" y="100463"/>
            <a:ext cx="10515600" cy="1095506"/>
          </a:xfrm>
          <a:prstGeom prst="rect">
            <a:avLst/>
          </a:prstGeom>
        </p:spPr>
        <p:txBody>
          <a:bodyPr/>
          <a:lstStyle>
            <a:lvl1pPr>
              <a:defRPr>
                <a:solidFill>
                  <a:srgbClr val="003966"/>
                </a:solidFill>
              </a:defRPr>
            </a:lvl1pPr>
          </a:lstStyle>
          <a:p>
            <a:r>
              <a:rPr lang="es-ES_tradnl" err="1"/>
              <a:t>Title</a:t>
            </a:r>
            <a:endParaRPr lang="es-ES"/>
          </a:p>
        </p:txBody>
      </p:sp>
      <p:grpSp>
        <p:nvGrpSpPr>
          <p:cNvPr id="11" name="Agrupar 10"/>
          <p:cNvGrpSpPr/>
          <p:nvPr userDrawn="1"/>
        </p:nvGrpSpPr>
        <p:grpSpPr>
          <a:xfrm>
            <a:off x="838200" y="992188"/>
            <a:ext cx="10515600" cy="37585"/>
            <a:chOff x="838200" y="1690688"/>
            <a:chExt cx="11237844" cy="108295"/>
          </a:xfrm>
        </p:grpSpPr>
        <p:sp>
          <p:nvSpPr>
            <p:cNvPr id="12" name="Rectángulo 11"/>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Rectángulo 13"/>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pic>
        <p:nvPicPr>
          <p:cNvPr id="15" name="Imagen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grpSp>
        <p:nvGrpSpPr>
          <p:cNvPr id="28" name="Agrupar 13"/>
          <p:cNvGrpSpPr/>
          <p:nvPr userDrawn="1"/>
        </p:nvGrpSpPr>
        <p:grpSpPr>
          <a:xfrm>
            <a:off x="4940300" y="6075254"/>
            <a:ext cx="2298700" cy="553712"/>
            <a:chOff x="4001754" y="4518660"/>
            <a:chExt cx="4175792" cy="1005866"/>
          </a:xfrm>
        </p:grpSpPr>
        <p:grpSp>
          <p:nvGrpSpPr>
            <p:cNvPr id="29" name="Agrupar 14"/>
            <p:cNvGrpSpPr/>
            <p:nvPr userDrawn="1"/>
          </p:nvGrpSpPr>
          <p:grpSpPr>
            <a:xfrm>
              <a:off x="7171706" y="4518660"/>
              <a:ext cx="1005840" cy="1005840"/>
              <a:chOff x="5586730" y="4518660"/>
              <a:chExt cx="1005840" cy="1005840"/>
            </a:xfrm>
          </p:grpSpPr>
          <p:sp>
            <p:nvSpPr>
              <p:cNvPr id="38" name="Elipse 21"/>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9" name="Imagen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32" name="Agrupar 15"/>
            <p:cNvGrpSpPr/>
            <p:nvPr userDrawn="1"/>
          </p:nvGrpSpPr>
          <p:grpSpPr>
            <a:xfrm>
              <a:off x="5586730" y="4518660"/>
              <a:ext cx="1005840" cy="1005840"/>
              <a:chOff x="5586730" y="4518660"/>
              <a:chExt cx="1005840" cy="1005840"/>
            </a:xfrm>
          </p:grpSpPr>
          <p:sp>
            <p:nvSpPr>
              <p:cNvPr id="36" name="Elipse 19"/>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7" name="Imagen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33" name="Agrupar 16"/>
            <p:cNvGrpSpPr/>
            <p:nvPr userDrawn="1"/>
          </p:nvGrpSpPr>
          <p:grpSpPr>
            <a:xfrm>
              <a:off x="4001754" y="4518686"/>
              <a:ext cx="1005840" cy="1005840"/>
              <a:chOff x="4001754" y="4518686"/>
              <a:chExt cx="1005840" cy="1005840"/>
            </a:xfrm>
          </p:grpSpPr>
          <p:sp>
            <p:nvSpPr>
              <p:cNvPr id="34" name="Elipse 17"/>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5" name="Imagen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40" name="Rectángulo 23"/>
          <p:cNvSpPr/>
          <p:nvPr userDrawn="1"/>
        </p:nvSpPr>
        <p:spPr>
          <a:xfrm>
            <a:off x="838200"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1" name="Rectángulo 24"/>
          <p:cNvSpPr/>
          <p:nvPr userDrawn="1"/>
        </p:nvSpPr>
        <p:spPr>
          <a:xfrm>
            <a:off x="7962271"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252023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ido con título">
    <p:bg>
      <p:bgPr>
        <a:solidFill>
          <a:schemeClr val="bg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9788" y="1217076"/>
            <a:ext cx="3932237" cy="1065212"/>
          </a:xfrm>
          <a:prstGeom prst="rect">
            <a:avLst/>
          </a:prstGeom>
        </p:spPr>
        <p:txBody>
          <a:bodyPr anchor="b"/>
          <a:lstStyle>
            <a:lvl1pPr>
              <a:defRPr sz="3200">
                <a:solidFill>
                  <a:schemeClr val="accent2"/>
                </a:solidFill>
              </a:defRPr>
            </a:lvl1pPr>
          </a:lstStyle>
          <a:p>
            <a:r>
              <a:rPr lang="es-ES_tradnl" err="1"/>
              <a:t>Title</a:t>
            </a:r>
            <a:endParaRPr lang="es-ES"/>
          </a:p>
        </p:txBody>
      </p:sp>
      <p:sp>
        <p:nvSpPr>
          <p:cNvPr id="4" name="Marcador de texto 3"/>
          <p:cNvSpPr>
            <a:spLocks noGrp="1"/>
          </p:cNvSpPr>
          <p:nvPr>
            <p:ph type="body" sz="half" idx="2" hasCustomPrompt="1"/>
          </p:nvPr>
        </p:nvSpPr>
        <p:spPr>
          <a:xfrm>
            <a:off x="839788" y="2282288"/>
            <a:ext cx="3932237" cy="3365523"/>
          </a:xfrm>
          <a:prstGeom prst="rect">
            <a:avLst/>
          </a:prstGeom>
        </p:spPr>
        <p:txBody>
          <a:bodyPr/>
          <a:lstStyle>
            <a:lvl1pPr marL="0" indent="0">
              <a:buNone/>
              <a:defRPr sz="1600">
                <a:solidFill>
                  <a:schemeClr val="tx1">
                    <a:lumMod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Text</a:t>
            </a:r>
          </a:p>
        </p:txBody>
      </p:sp>
      <p:sp>
        <p:nvSpPr>
          <p:cNvPr id="5" name="Marcador de fecha 4"/>
          <p:cNvSpPr>
            <a:spLocks noGrp="1"/>
          </p:cNvSpPr>
          <p:nvPr>
            <p:ph type="dt" sz="half" idx="10"/>
          </p:nvPr>
        </p:nvSpPr>
        <p:spPr>
          <a:xfrm>
            <a:off x="838200" y="6356350"/>
            <a:ext cx="2743200" cy="365125"/>
          </a:xfrm>
          <a:prstGeom prst="rect">
            <a:avLst/>
          </a:prstGeom>
        </p:spPr>
        <p:txBody>
          <a:bodyPr/>
          <a:lstStyle/>
          <a:p>
            <a:fld id="{DF64B4F2-F738-D840-8DD7-2DBC29824289}" type="datetimeFigureOut">
              <a:rPr lang="es-ES" smtClean="0"/>
              <a:t>06/06/2024</a:t>
            </a:fld>
            <a:endParaRPr lang="es-ES"/>
          </a:p>
        </p:txBody>
      </p:sp>
      <p:sp>
        <p:nvSpPr>
          <p:cNvPr id="6" name="Marcador de pie de página 5"/>
          <p:cNvSpPr>
            <a:spLocks noGrp="1"/>
          </p:cNvSpPr>
          <p:nvPr>
            <p:ph type="ftr" sz="quarter" idx="11"/>
          </p:nvPr>
        </p:nvSpPr>
        <p:spPr>
          <a:xfrm>
            <a:off x="4038600" y="6356350"/>
            <a:ext cx="4114800" cy="365125"/>
          </a:xfrm>
          <a:prstGeom prst="rect">
            <a:avLst/>
          </a:prstGeom>
        </p:spPr>
        <p:txBody>
          <a:bodyPr/>
          <a:lstStyle/>
          <a:p>
            <a:r>
              <a:rPr lang="es-ES" err="1"/>
              <a:t>footer</a:t>
            </a:r>
            <a:endParaRPr lang="es-ES"/>
          </a:p>
        </p:txBody>
      </p:sp>
      <p:sp>
        <p:nvSpPr>
          <p:cNvPr id="7" name="Marcador de número de diapositiva 6"/>
          <p:cNvSpPr>
            <a:spLocks noGrp="1"/>
          </p:cNvSpPr>
          <p:nvPr>
            <p:ph type="sldNum" sz="quarter" idx="12"/>
          </p:nvPr>
        </p:nvSpPr>
        <p:spPr>
          <a:xfrm>
            <a:off x="8610600" y="6356350"/>
            <a:ext cx="2743200" cy="365125"/>
          </a:xfrm>
          <a:prstGeom prst="rect">
            <a:avLst/>
          </a:prstGeom>
        </p:spPr>
        <p:txBody>
          <a:bodyPr/>
          <a:lstStyle/>
          <a:p>
            <a:fld id="{23219F32-25A7-334E-B133-72D3B04B795D}" type="slidenum">
              <a:rPr lang="es-ES" smtClean="0"/>
              <a:t>‹#›</a:t>
            </a:fld>
            <a:endParaRPr lang="es-ES"/>
          </a:p>
        </p:txBody>
      </p:sp>
      <p:sp>
        <p:nvSpPr>
          <p:cNvPr id="8" name="Marcador de contenido 2"/>
          <p:cNvSpPr>
            <a:spLocks noGrp="1"/>
          </p:cNvSpPr>
          <p:nvPr>
            <p:ph idx="13" hasCustomPrompt="1"/>
          </p:nvPr>
        </p:nvSpPr>
        <p:spPr>
          <a:xfrm>
            <a:off x="5183982" y="1217076"/>
            <a:ext cx="6170612" cy="4430735"/>
          </a:xfrm>
          <a:prstGeom prst="rect">
            <a:avLst/>
          </a:prstGeom>
        </p:spPr>
        <p:txBody>
          <a:bodyPr/>
          <a:lstStyle>
            <a:lvl1pPr>
              <a:defRPr>
                <a:solidFill>
                  <a:schemeClr val="accent1"/>
                </a:solidFill>
              </a:defRPr>
            </a:lvl1pPr>
            <a:lvl2pPr>
              <a:defRPr>
                <a:solidFill>
                  <a:schemeClr val="tx1">
                    <a:lumMod val="50000"/>
                  </a:schemeClr>
                </a:solidFill>
              </a:defRPr>
            </a:lvl2pPr>
            <a:lvl3pPr>
              <a:defRPr>
                <a:solidFill>
                  <a:schemeClr val="tx1">
                    <a:lumMod val="50000"/>
                  </a:schemeClr>
                </a:solidFill>
              </a:defRPr>
            </a:lvl3pPr>
            <a:lvl4pPr>
              <a:defRPr>
                <a:solidFill>
                  <a:schemeClr val="tx1">
                    <a:lumMod val="50000"/>
                  </a:schemeClr>
                </a:solidFill>
              </a:defRPr>
            </a:lvl4pPr>
            <a:lvl5pPr>
              <a:defRPr>
                <a:solidFill>
                  <a:schemeClr val="tx1">
                    <a:lumMod val="50000"/>
                  </a:schemeClr>
                </a:solidFill>
              </a:defRPr>
            </a:lvl5pPr>
          </a:lstStyle>
          <a:p>
            <a:pPr lvl="0"/>
            <a:r>
              <a:rPr lang="es-ES_tradnl" err="1"/>
              <a:t>First</a:t>
            </a:r>
            <a:r>
              <a:rPr lang="es-ES_tradnl"/>
              <a:t> </a:t>
            </a:r>
            <a:r>
              <a:rPr lang="es-ES_tradnl" err="1"/>
              <a:t>level</a:t>
            </a:r>
            <a:endParaRPr lang="es-ES_tradnl"/>
          </a:p>
          <a:p>
            <a:pPr lvl="1"/>
            <a:r>
              <a:rPr lang="es-ES_tradnl" err="1"/>
              <a:t>Second</a:t>
            </a:r>
            <a:r>
              <a:rPr lang="es-ES_tradnl"/>
              <a:t> </a:t>
            </a:r>
            <a:r>
              <a:rPr lang="es-ES_tradnl" err="1"/>
              <a:t>level</a:t>
            </a:r>
            <a:endParaRPr lang="es-ES_tradnl"/>
          </a:p>
          <a:p>
            <a:pPr lvl="2"/>
            <a:r>
              <a:rPr lang="es-ES_tradnl" err="1"/>
              <a:t>Third</a:t>
            </a:r>
            <a:r>
              <a:rPr lang="es-ES_tradnl"/>
              <a:t> </a:t>
            </a:r>
            <a:r>
              <a:rPr lang="es-ES_tradnl" err="1"/>
              <a:t>level</a:t>
            </a:r>
            <a:endParaRPr lang="es-ES_tradnl"/>
          </a:p>
          <a:p>
            <a:pPr lvl="3"/>
            <a:r>
              <a:rPr lang="es-ES_tradnl" err="1"/>
              <a:t>Fourth</a:t>
            </a:r>
            <a:r>
              <a:rPr lang="es-ES_tradnl"/>
              <a:t> </a:t>
            </a:r>
            <a:r>
              <a:rPr lang="es-ES_tradnl" err="1"/>
              <a:t>level</a:t>
            </a:r>
            <a:endParaRPr lang="es-ES_tradnl"/>
          </a:p>
          <a:p>
            <a:pPr lvl="4"/>
            <a:r>
              <a:rPr lang="es-ES_tradnl" err="1"/>
              <a:t>Fifth</a:t>
            </a:r>
            <a:r>
              <a:rPr lang="es-ES_tradnl"/>
              <a:t> </a:t>
            </a:r>
            <a:r>
              <a:rPr lang="es-ES_tradnl" err="1"/>
              <a:t>level</a:t>
            </a:r>
            <a:endParaRPr lang="es-ES"/>
          </a:p>
        </p:txBody>
      </p:sp>
      <p:pic>
        <p:nvPicPr>
          <p:cNvPr id="9" name="Imagen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16279" y="205910"/>
            <a:ext cx="2160104" cy="786278"/>
          </a:xfrm>
          <a:prstGeom prst="rect">
            <a:avLst/>
          </a:prstGeom>
        </p:spPr>
      </p:pic>
      <p:grpSp>
        <p:nvGrpSpPr>
          <p:cNvPr id="10" name="Agrupar 9"/>
          <p:cNvGrpSpPr/>
          <p:nvPr userDrawn="1"/>
        </p:nvGrpSpPr>
        <p:grpSpPr>
          <a:xfrm>
            <a:off x="838200" y="992188"/>
            <a:ext cx="10515600" cy="37585"/>
            <a:chOff x="838200" y="1690688"/>
            <a:chExt cx="11237844" cy="108295"/>
          </a:xfrm>
        </p:grpSpPr>
        <p:sp>
          <p:nvSpPr>
            <p:cNvPr id="11" name="Rectángulo 10"/>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grpSp>
        <p:nvGrpSpPr>
          <p:cNvPr id="25" name="Agrupar 13"/>
          <p:cNvGrpSpPr/>
          <p:nvPr userDrawn="1"/>
        </p:nvGrpSpPr>
        <p:grpSpPr>
          <a:xfrm>
            <a:off x="4940300" y="6075254"/>
            <a:ext cx="2298700" cy="553712"/>
            <a:chOff x="4001754" y="4518660"/>
            <a:chExt cx="4175792" cy="1005866"/>
          </a:xfrm>
        </p:grpSpPr>
        <p:grpSp>
          <p:nvGrpSpPr>
            <p:cNvPr id="28" name="Agrupar 14"/>
            <p:cNvGrpSpPr/>
            <p:nvPr userDrawn="1"/>
          </p:nvGrpSpPr>
          <p:grpSpPr>
            <a:xfrm>
              <a:off x="7171706" y="4518660"/>
              <a:ext cx="1005840" cy="1005840"/>
              <a:chOff x="5586730" y="4518660"/>
              <a:chExt cx="1005840" cy="1005840"/>
            </a:xfrm>
          </p:grpSpPr>
          <p:sp>
            <p:nvSpPr>
              <p:cNvPr id="35" name="Elipse 21"/>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6" name="Imagen 2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29" name="Agrupar 15"/>
            <p:cNvGrpSpPr/>
            <p:nvPr userDrawn="1"/>
          </p:nvGrpSpPr>
          <p:grpSpPr>
            <a:xfrm>
              <a:off x="5586730" y="4518660"/>
              <a:ext cx="1005840" cy="1005840"/>
              <a:chOff x="5586730" y="4518660"/>
              <a:chExt cx="1005840" cy="1005840"/>
            </a:xfrm>
          </p:grpSpPr>
          <p:sp>
            <p:nvSpPr>
              <p:cNvPr id="33" name="Elipse 19"/>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4" name="Imagen 2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30" name="Agrupar 16"/>
            <p:cNvGrpSpPr/>
            <p:nvPr userDrawn="1"/>
          </p:nvGrpSpPr>
          <p:grpSpPr>
            <a:xfrm>
              <a:off x="4001754" y="4518686"/>
              <a:ext cx="1005840" cy="1005840"/>
              <a:chOff x="4001754" y="4518686"/>
              <a:chExt cx="1005840" cy="1005840"/>
            </a:xfrm>
          </p:grpSpPr>
          <p:sp>
            <p:nvSpPr>
              <p:cNvPr id="31" name="Elipse 17"/>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2" name="Imagen 1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grpSp>
      <p:sp>
        <p:nvSpPr>
          <p:cNvPr id="37" name="Rectángulo 23"/>
          <p:cNvSpPr/>
          <p:nvPr userDrawn="1"/>
        </p:nvSpPr>
        <p:spPr>
          <a:xfrm>
            <a:off x="838200"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8" name="Rectángulo 24"/>
          <p:cNvSpPr/>
          <p:nvPr userDrawn="1"/>
        </p:nvSpPr>
        <p:spPr>
          <a:xfrm>
            <a:off x="7962271" y="6345597"/>
            <a:ext cx="3391529" cy="37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1025200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ontact">
    <p:bg>
      <p:bgPr>
        <a:solidFill>
          <a:schemeClr val="bg2"/>
        </a:solidFill>
        <a:effectLst/>
      </p:bgPr>
    </p:bg>
    <p:spTree>
      <p:nvGrpSpPr>
        <p:cNvPr id="1" name=""/>
        <p:cNvGrpSpPr/>
        <p:nvPr/>
      </p:nvGrpSpPr>
      <p:grpSpPr>
        <a:xfrm>
          <a:off x="0" y="0"/>
          <a:ext cx="0" cy="0"/>
          <a:chOff x="0" y="0"/>
          <a:chExt cx="0" cy="0"/>
        </a:xfrm>
      </p:grpSpPr>
      <p:pic>
        <p:nvPicPr>
          <p:cNvPr id="5" name="Imagen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07743" y="1812356"/>
            <a:ext cx="1976514" cy="719450"/>
          </a:xfrm>
          <a:prstGeom prst="rect">
            <a:avLst/>
          </a:prstGeom>
        </p:spPr>
      </p:pic>
      <p:sp>
        <p:nvSpPr>
          <p:cNvPr id="6" name="Título 1"/>
          <p:cNvSpPr txBox="1">
            <a:spLocks/>
          </p:cNvSpPr>
          <p:nvPr userDrawn="1"/>
        </p:nvSpPr>
        <p:spPr>
          <a:xfrm>
            <a:off x="838200" y="2965856"/>
            <a:ext cx="10515600" cy="36566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200" err="1">
                <a:solidFill>
                  <a:schemeClr val="tx1">
                    <a:lumMod val="50000"/>
                  </a:schemeClr>
                </a:solidFill>
                <a:latin typeface="+mn-lt"/>
              </a:rPr>
              <a:t>Thank</a:t>
            </a:r>
            <a:r>
              <a:rPr lang="es-ES_tradnl" sz="1200">
                <a:solidFill>
                  <a:schemeClr val="tx1">
                    <a:lumMod val="50000"/>
                  </a:schemeClr>
                </a:solidFill>
                <a:latin typeface="+mn-lt"/>
              </a:rPr>
              <a:t> </a:t>
            </a:r>
            <a:r>
              <a:rPr lang="es-ES_tradnl" sz="1200" err="1">
                <a:solidFill>
                  <a:schemeClr val="tx1">
                    <a:lumMod val="50000"/>
                  </a:schemeClr>
                </a:solidFill>
                <a:latin typeface="+mn-lt"/>
              </a:rPr>
              <a:t>you</a:t>
            </a:r>
            <a:r>
              <a:rPr lang="es-ES_tradnl" sz="1200">
                <a:solidFill>
                  <a:schemeClr val="tx1">
                    <a:lumMod val="50000"/>
                  </a:schemeClr>
                </a:solidFill>
                <a:latin typeface="+mn-lt"/>
              </a:rPr>
              <a:t> </a:t>
            </a:r>
            <a:r>
              <a:rPr lang="es-ES_tradnl" sz="1200" err="1">
                <a:solidFill>
                  <a:schemeClr val="tx1">
                    <a:lumMod val="50000"/>
                  </a:schemeClr>
                </a:solidFill>
                <a:latin typeface="+mn-lt"/>
              </a:rPr>
              <a:t>for</a:t>
            </a:r>
            <a:r>
              <a:rPr lang="es-ES_tradnl" sz="1200">
                <a:solidFill>
                  <a:schemeClr val="tx1">
                    <a:lumMod val="50000"/>
                  </a:schemeClr>
                </a:solidFill>
                <a:latin typeface="+mn-lt"/>
              </a:rPr>
              <a:t> </a:t>
            </a:r>
            <a:r>
              <a:rPr lang="es-ES_tradnl" sz="1200" err="1">
                <a:solidFill>
                  <a:schemeClr val="tx1">
                    <a:lumMod val="50000"/>
                  </a:schemeClr>
                </a:solidFill>
                <a:latin typeface="+mn-lt"/>
              </a:rPr>
              <a:t>your</a:t>
            </a:r>
            <a:r>
              <a:rPr lang="es-ES_tradnl" sz="1200">
                <a:solidFill>
                  <a:schemeClr val="tx1">
                    <a:lumMod val="50000"/>
                  </a:schemeClr>
                </a:solidFill>
                <a:latin typeface="+mn-lt"/>
              </a:rPr>
              <a:t> </a:t>
            </a:r>
            <a:r>
              <a:rPr lang="es-ES_tradnl" sz="1200" err="1">
                <a:solidFill>
                  <a:schemeClr val="tx1">
                    <a:lumMod val="50000"/>
                  </a:schemeClr>
                </a:solidFill>
                <a:latin typeface="+mn-lt"/>
              </a:rPr>
              <a:t>attention</a:t>
            </a:r>
            <a:r>
              <a:rPr lang="es-ES_tradnl" sz="1200">
                <a:solidFill>
                  <a:schemeClr val="tx1">
                    <a:lumMod val="50000"/>
                  </a:schemeClr>
                </a:solidFill>
                <a:latin typeface="+mn-lt"/>
              </a:rPr>
              <a:t>, </a:t>
            </a:r>
            <a:r>
              <a:rPr lang="es-ES_tradnl" sz="1200" err="1">
                <a:solidFill>
                  <a:schemeClr val="tx1">
                    <a:lumMod val="50000"/>
                  </a:schemeClr>
                </a:solidFill>
                <a:latin typeface="+mn-lt"/>
              </a:rPr>
              <a:t>please</a:t>
            </a:r>
            <a:r>
              <a:rPr lang="es-ES_tradnl" sz="1200">
                <a:solidFill>
                  <a:schemeClr val="tx1">
                    <a:lumMod val="50000"/>
                  </a:schemeClr>
                </a:solidFill>
                <a:latin typeface="+mn-lt"/>
              </a:rPr>
              <a:t> </a:t>
            </a:r>
            <a:r>
              <a:rPr lang="es-ES_tradnl" sz="1200" err="1">
                <a:solidFill>
                  <a:schemeClr val="tx1">
                    <a:lumMod val="50000"/>
                  </a:schemeClr>
                </a:solidFill>
                <a:latin typeface="+mn-lt"/>
              </a:rPr>
              <a:t>contact</a:t>
            </a:r>
            <a:r>
              <a:rPr lang="es-ES_tradnl" sz="1200">
                <a:solidFill>
                  <a:schemeClr val="tx1">
                    <a:lumMod val="50000"/>
                  </a:schemeClr>
                </a:solidFill>
                <a:latin typeface="+mn-lt"/>
              </a:rPr>
              <a:t> </a:t>
            </a:r>
            <a:r>
              <a:rPr lang="es-ES_tradnl" sz="1200" err="1">
                <a:solidFill>
                  <a:schemeClr val="tx1">
                    <a:lumMod val="50000"/>
                  </a:schemeClr>
                </a:solidFill>
                <a:latin typeface="+mn-lt"/>
              </a:rPr>
              <a:t>us</a:t>
            </a:r>
            <a:r>
              <a:rPr lang="es-ES_tradnl" sz="1200">
                <a:solidFill>
                  <a:schemeClr val="tx1">
                    <a:lumMod val="50000"/>
                  </a:schemeClr>
                </a:solidFill>
                <a:latin typeface="+mn-lt"/>
              </a:rPr>
              <a:t> </a:t>
            </a:r>
            <a:r>
              <a:rPr lang="es-ES_tradnl" sz="1200" err="1">
                <a:solidFill>
                  <a:schemeClr val="tx1">
                    <a:lumMod val="50000"/>
                  </a:schemeClr>
                </a:solidFill>
                <a:latin typeface="+mn-lt"/>
              </a:rPr>
              <a:t>for</a:t>
            </a:r>
            <a:r>
              <a:rPr lang="es-ES_tradnl" sz="1200">
                <a:solidFill>
                  <a:schemeClr val="tx1">
                    <a:lumMod val="50000"/>
                  </a:schemeClr>
                </a:solidFill>
                <a:latin typeface="+mn-lt"/>
              </a:rPr>
              <a:t> more </a:t>
            </a:r>
            <a:r>
              <a:rPr lang="es-ES_tradnl" sz="1200" err="1">
                <a:solidFill>
                  <a:schemeClr val="tx1">
                    <a:lumMod val="50000"/>
                  </a:schemeClr>
                </a:solidFill>
                <a:latin typeface="+mn-lt"/>
              </a:rPr>
              <a:t>information</a:t>
            </a:r>
            <a:endParaRPr lang="es-ES" sz="1200">
              <a:solidFill>
                <a:schemeClr val="tx1">
                  <a:lumMod val="50000"/>
                </a:schemeClr>
              </a:solidFill>
              <a:latin typeface="+mn-lt"/>
            </a:endParaRPr>
          </a:p>
        </p:txBody>
      </p:sp>
      <p:sp>
        <p:nvSpPr>
          <p:cNvPr id="9" name="Marcador de texto 8"/>
          <p:cNvSpPr>
            <a:spLocks noGrp="1"/>
          </p:cNvSpPr>
          <p:nvPr>
            <p:ph type="body" sz="quarter" idx="10" hasCustomPrompt="1"/>
          </p:nvPr>
        </p:nvSpPr>
        <p:spPr>
          <a:xfrm>
            <a:off x="1447800" y="4691646"/>
            <a:ext cx="9296400" cy="297411"/>
          </a:xfrm>
          <a:prstGeom prst="rect">
            <a:avLst/>
          </a:prstGeom>
        </p:spPr>
        <p:txBody>
          <a:bodyPr>
            <a:normAutofit/>
          </a:bodyPr>
          <a:lstStyle>
            <a:lvl1pPr marL="0" indent="0" algn="ctr">
              <a:buNone/>
              <a:defRPr sz="1400">
                <a:solidFill>
                  <a:schemeClr val="accent2"/>
                </a:solidFill>
              </a:defRPr>
            </a:lvl1pPr>
          </a:lstStyle>
          <a:p>
            <a:pPr lvl="0"/>
            <a:r>
              <a:rPr lang="es-ES_tradnl" err="1"/>
              <a:t>Team</a:t>
            </a:r>
            <a:r>
              <a:rPr lang="es-ES_tradnl"/>
              <a:t> </a:t>
            </a:r>
            <a:r>
              <a:rPr lang="es-ES_tradnl" err="1"/>
              <a:t>member</a:t>
            </a:r>
            <a:endParaRPr lang="es-ES"/>
          </a:p>
        </p:txBody>
      </p:sp>
      <p:sp>
        <p:nvSpPr>
          <p:cNvPr id="11" name="Marcador de texto 8"/>
          <p:cNvSpPr>
            <a:spLocks noGrp="1"/>
          </p:cNvSpPr>
          <p:nvPr>
            <p:ph type="body" sz="quarter" idx="11" hasCustomPrompt="1"/>
          </p:nvPr>
        </p:nvSpPr>
        <p:spPr>
          <a:xfrm>
            <a:off x="1447800" y="5020941"/>
            <a:ext cx="9296400" cy="516148"/>
          </a:xfrm>
          <a:prstGeom prst="rect">
            <a:avLst/>
          </a:prstGeom>
        </p:spPr>
        <p:txBody>
          <a:bodyPr>
            <a:noAutofit/>
          </a:bodyPr>
          <a:lstStyle>
            <a:lvl1pPr marL="0" indent="0" algn="ctr">
              <a:spcBef>
                <a:spcPts val="0"/>
              </a:spcBef>
              <a:buNone/>
              <a:defRPr sz="1000">
                <a:solidFill>
                  <a:schemeClr val="tx1"/>
                </a:solidFill>
              </a:defRPr>
            </a:lvl1pPr>
          </a:lstStyle>
          <a:p>
            <a:pPr lvl="0"/>
            <a:r>
              <a:rPr lang="es-ES_tradnl" err="1"/>
              <a:t>Contact</a:t>
            </a:r>
            <a:r>
              <a:rPr lang="es-ES_tradnl"/>
              <a:t> </a:t>
            </a:r>
            <a:r>
              <a:rPr lang="es-ES_tradnl" err="1"/>
              <a:t>details</a:t>
            </a:r>
            <a:endParaRPr lang="es-ES_tradnl"/>
          </a:p>
          <a:p>
            <a:pPr lvl="0"/>
            <a:r>
              <a:rPr lang="es-ES_tradnl"/>
              <a:t>More </a:t>
            </a:r>
            <a:r>
              <a:rPr lang="es-ES_tradnl" err="1"/>
              <a:t>details</a:t>
            </a:r>
            <a:endParaRPr lang="es-ES"/>
          </a:p>
        </p:txBody>
      </p:sp>
      <p:sp>
        <p:nvSpPr>
          <p:cNvPr id="12" name="Marcador de imagen 11"/>
          <p:cNvSpPr>
            <a:spLocks noGrp="1"/>
          </p:cNvSpPr>
          <p:nvPr>
            <p:ph type="pic" sz="quarter" idx="12" hasCustomPrompt="1"/>
          </p:nvPr>
        </p:nvSpPr>
        <p:spPr>
          <a:xfrm>
            <a:off x="5578257" y="3510650"/>
            <a:ext cx="1035486" cy="1035484"/>
          </a:xfrm>
          <a:prstGeom prst="ellipse">
            <a:avLst/>
          </a:prstGeom>
        </p:spPr>
        <p:txBody>
          <a:bodyPr anchor="ctr">
            <a:normAutofit/>
          </a:bodyPr>
          <a:lstStyle>
            <a:lvl1pPr marL="0" indent="0" algn="ctr">
              <a:buNone/>
              <a:defRPr sz="900"/>
            </a:lvl1pPr>
          </a:lstStyle>
          <a:p>
            <a:r>
              <a:rPr lang="es-ES"/>
              <a:t>[</a:t>
            </a:r>
            <a:r>
              <a:rPr lang="es-ES" err="1"/>
              <a:t>Insert</a:t>
            </a:r>
            <a:r>
              <a:rPr lang="es-ES"/>
              <a:t> Picture]</a:t>
            </a:r>
          </a:p>
        </p:txBody>
      </p:sp>
    </p:spTree>
    <p:extLst>
      <p:ext uri="{BB962C8B-B14F-4D97-AF65-F5344CB8AC3E}">
        <p14:creationId xmlns:p14="http://schemas.microsoft.com/office/powerpoint/2010/main" val="1780695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7_Title">
    <p:bg>
      <p:bgPr>
        <a:solidFill>
          <a:schemeClr val="accent4"/>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a:solidFill>
                  <a:schemeClr val="bg1"/>
                </a:solidFill>
              </a:defRPr>
            </a:lvl1pPr>
          </a:lstStyle>
          <a:p>
            <a:r>
              <a:rPr lang="es-ES_tradnl" err="1"/>
              <a:t>Title</a:t>
            </a:r>
            <a:endParaRPr lang="es-ES"/>
          </a:p>
        </p:txBody>
      </p:sp>
      <p:sp>
        <p:nvSpPr>
          <p:cNvPr id="3" name="Rectángulo 2"/>
          <p:cNvSpPr/>
          <p:nvPr/>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0"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grpSp>
        <p:nvGrpSpPr>
          <p:cNvPr id="14" name="Agrupar 13"/>
          <p:cNvGrpSpPr/>
          <p:nvPr/>
        </p:nvGrpSpPr>
        <p:grpSpPr>
          <a:xfrm>
            <a:off x="4274820" y="4552770"/>
            <a:ext cx="3642360" cy="952500"/>
            <a:chOff x="-106680" y="4556760"/>
            <a:chExt cx="12466320" cy="952500"/>
          </a:xfrm>
        </p:grpSpPr>
        <p:cxnSp>
          <p:nvCxnSpPr>
            <p:cNvPr id="12" name="Conector recto 11"/>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15" name="Agrupar 14"/>
          <p:cNvGrpSpPr/>
          <p:nvPr/>
        </p:nvGrpSpPr>
        <p:grpSpPr>
          <a:xfrm>
            <a:off x="838200" y="2312475"/>
            <a:ext cx="10515600" cy="37585"/>
            <a:chOff x="838200" y="1690688"/>
            <a:chExt cx="11237844" cy="108295"/>
          </a:xfrm>
        </p:grpSpPr>
        <p:sp>
          <p:nvSpPr>
            <p:cNvPr id="16" name="Rectángulo 15"/>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6"/>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5" name="Marcador de texto 8">
            <a:extLst>
              <a:ext uri="{FF2B5EF4-FFF2-40B4-BE49-F238E27FC236}">
                <a16:creationId xmlns:a16="http://schemas.microsoft.com/office/drawing/2014/main" id="{76BD1D85-2E77-695E-AAB3-C73053DE662B}"/>
              </a:ext>
            </a:extLst>
          </p:cNvPr>
          <p:cNvSpPr>
            <a:spLocks noGrp="1"/>
          </p:cNvSpPr>
          <p:nvPr>
            <p:ph type="body" sz="quarter" idx="10" hasCustomPrompt="1"/>
          </p:nvPr>
        </p:nvSpPr>
        <p:spPr>
          <a:xfrm>
            <a:off x="1447799" y="4601513"/>
            <a:ext cx="9296400" cy="297411"/>
          </a:xfrm>
          <a:prstGeom prst="rect">
            <a:avLst/>
          </a:prstGeom>
        </p:spPr>
        <p:txBody>
          <a:bodyPr>
            <a:noAutofit/>
          </a:bodyPr>
          <a:lstStyle>
            <a:lvl1pPr marL="0" indent="0" algn="ctr">
              <a:buNone/>
              <a:defRPr sz="2000">
                <a:solidFill>
                  <a:schemeClr val="bg1"/>
                </a:solidFill>
              </a:defRPr>
            </a:lvl1pPr>
          </a:lstStyle>
          <a:p>
            <a:pPr lvl="0"/>
            <a:r>
              <a:rPr lang="es-ES_tradnl" err="1"/>
              <a:t>author</a:t>
            </a:r>
            <a:endParaRPr lang="es-ES"/>
          </a:p>
        </p:txBody>
      </p:sp>
      <p:sp>
        <p:nvSpPr>
          <p:cNvPr id="6" name="Marcador de texto 8">
            <a:extLst>
              <a:ext uri="{FF2B5EF4-FFF2-40B4-BE49-F238E27FC236}">
                <a16:creationId xmlns:a16="http://schemas.microsoft.com/office/drawing/2014/main" id="{77148CF6-4356-00B4-BDE2-1CAEC41E0C66}"/>
              </a:ext>
            </a:extLst>
          </p:cNvPr>
          <p:cNvSpPr>
            <a:spLocks noGrp="1"/>
          </p:cNvSpPr>
          <p:nvPr>
            <p:ph type="body" sz="quarter" idx="11" hasCustomPrompt="1"/>
          </p:nvPr>
        </p:nvSpPr>
        <p:spPr>
          <a:xfrm>
            <a:off x="1447799" y="4917055"/>
            <a:ext cx="9296400" cy="247530"/>
          </a:xfrm>
          <a:prstGeom prst="rect">
            <a:avLst/>
          </a:prstGeom>
        </p:spPr>
        <p:txBody>
          <a:bodyPr>
            <a:noAutofit/>
          </a:bodyPr>
          <a:lstStyle>
            <a:lvl1pPr marL="0" indent="0" algn="ctr">
              <a:buNone/>
              <a:defRPr sz="1400">
                <a:solidFill>
                  <a:schemeClr val="bg1">
                    <a:alpha val="65000"/>
                  </a:schemeClr>
                </a:solidFill>
              </a:defRPr>
            </a:lvl1pPr>
          </a:lstStyle>
          <a:p>
            <a:pPr lvl="0"/>
            <a:r>
              <a:rPr lang="es-ES_tradnl" err="1"/>
              <a:t>location</a:t>
            </a:r>
            <a:endParaRPr lang="es-ES"/>
          </a:p>
        </p:txBody>
      </p:sp>
      <p:sp>
        <p:nvSpPr>
          <p:cNvPr id="7" name="Marcador de texto 8">
            <a:extLst>
              <a:ext uri="{FF2B5EF4-FFF2-40B4-BE49-F238E27FC236}">
                <a16:creationId xmlns:a16="http://schemas.microsoft.com/office/drawing/2014/main" id="{34CDD41E-F40A-8C43-0508-AF9DC31C8EB3}"/>
              </a:ext>
            </a:extLst>
          </p:cNvPr>
          <p:cNvSpPr>
            <a:spLocks noGrp="1"/>
          </p:cNvSpPr>
          <p:nvPr>
            <p:ph type="body" sz="quarter" idx="12" hasCustomPrompt="1"/>
          </p:nvPr>
        </p:nvSpPr>
        <p:spPr>
          <a:xfrm>
            <a:off x="1447799" y="5179184"/>
            <a:ext cx="9296400" cy="247530"/>
          </a:xfrm>
          <a:prstGeom prst="rect">
            <a:avLst/>
          </a:prstGeom>
        </p:spPr>
        <p:txBody>
          <a:bodyPr>
            <a:noAutofit/>
          </a:bodyPr>
          <a:lstStyle>
            <a:lvl1pPr marL="0" indent="0" algn="ctr">
              <a:buNone/>
              <a:defRPr sz="1400">
                <a:solidFill>
                  <a:schemeClr val="bg1">
                    <a:alpha val="65000"/>
                  </a:schemeClr>
                </a:solidFill>
              </a:defRPr>
            </a:lvl1pPr>
          </a:lstStyle>
          <a:p>
            <a:pPr lvl="0"/>
            <a:r>
              <a:rPr lang="es-ES_tradnl"/>
              <a:t>date</a:t>
            </a:r>
            <a:endParaRPr lang="es-ES"/>
          </a:p>
        </p:txBody>
      </p:sp>
      <p:sp>
        <p:nvSpPr>
          <p:cNvPr id="8" name="Rectángulo 2">
            <a:extLst>
              <a:ext uri="{FF2B5EF4-FFF2-40B4-BE49-F238E27FC236}">
                <a16:creationId xmlns:a16="http://schemas.microsoft.com/office/drawing/2014/main" id="{1ACA3866-0A5E-BC04-99FA-CCC47ECE531C}"/>
              </a:ext>
            </a:extLst>
          </p:cNvPr>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9" name="Imagen 3">
            <a:extLst>
              <a:ext uri="{FF2B5EF4-FFF2-40B4-BE49-F238E27FC236}">
                <a16:creationId xmlns:a16="http://schemas.microsoft.com/office/drawing/2014/main" id="{6532C316-16EB-DC82-9701-C5B7CA1FAA2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11" name="Título 1">
            <a:extLst>
              <a:ext uri="{FF2B5EF4-FFF2-40B4-BE49-F238E27FC236}">
                <a16:creationId xmlns:a16="http://schemas.microsoft.com/office/drawing/2014/main" id="{820BAA82-0FFB-1B43-9CBB-3CCC32B613A9}"/>
              </a:ext>
            </a:extLst>
          </p:cNvPr>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19" name="Agrupar 13">
            <a:extLst>
              <a:ext uri="{FF2B5EF4-FFF2-40B4-BE49-F238E27FC236}">
                <a16:creationId xmlns:a16="http://schemas.microsoft.com/office/drawing/2014/main" id="{9A6FBD1A-C633-5702-2640-498F388EB57C}"/>
              </a:ext>
            </a:extLst>
          </p:cNvPr>
          <p:cNvGrpSpPr/>
          <p:nvPr userDrawn="1"/>
        </p:nvGrpSpPr>
        <p:grpSpPr>
          <a:xfrm>
            <a:off x="4274820" y="4552770"/>
            <a:ext cx="3642360" cy="952500"/>
            <a:chOff x="-106680" y="4556760"/>
            <a:chExt cx="12466320" cy="952500"/>
          </a:xfrm>
        </p:grpSpPr>
        <p:cxnSp>
          <p:nvCxnSpPr>
            <p:cNvPr id="20" name="Conector recto 11">
              <a:extLst>
                <a:ext uri="{FF2B5EF4-FFF2-40B4-BE49-F238E27FC236}">
                  <a16:creationId xmlns:a16="http://schemas.microsoft.com/office/drawing/2014/main" id="{D8E3B4EA-F938-22F0-BB02-B3BBD8DF4674}"/>
                </a:ext>
              </a:extLst>
            </p:cNvPr>
            <p:cNvCxnSpPr/>
            <p:nvPr userDrawn="1"/>
          </p:nvCxnSpPr>
          <p:spPr>
            <a:xfrm>
              <a:off x="-106680" y="45567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Conector recto 12">
              <a:extLst>
                <a:ext uri="{FF2B5EF4-FFF2-40B4-BE49-F238E27FC236}">
                  <a16:creationId xmlns:a16="http://schemas.microsoft.com/office/drawing/2014/main" id="{7050CF2F-DC07-EF5B-EFFC-FA7EDCFA63C2}"/>
                </a:ext>
              </a:extLst>
            </p:cNvPr>
            <p:cNvCxnSpPr/>
            <p:nvPr userDrawn="1"/>
          </p:nvCxnSpPr>
          <p:spPr>
            <a:xfrm>
              <a:off x="-106680" y="5509260"/>
              <a:ext cx="124663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22" name="Agrupar 14">
            <a:extLst>
              <a:ext uri="{FF2B5EF4-FFF2-40B4-BE49-F238E27FC236}">
                <a16:creationId xmlns:a16="http://schemas.microsoft.com/office/drawing/2014/main" id="{A6AE7544-DFDC-ABC4-BF0E-36958456C103}"/>
              </a:ext>
            </a:extLst>
          </p:cNvPr>
          <p:cNvGrpSpPr/>
          <p:nvPr userDrawn="1"/>
        </p:nvGrpSpPr>
        <p:grpSpPr>
          <a:xfrm>
            <a:off x="838200" y="2312475"/>
            <a:ext cx="10515600" cy="37585"/>
            <a:chOff x="838200" y="1690688"/>
            <a:chExt cx="11237844" cy="108295"/>
          </a:xfrm>
        </p:grpSpPr>
        <p:sp>
          <p:nvSpPr>
            <p:cNvPr id="23" name="Rectángulo 15">
              <a:extLst>
                <a:ext uri="{FF2B5EF4-FFF2-40B4-BE49-F238E27FC236}">
                  <a16:creationId xmlns:a16="http://schemas.microsoft.com/office/drawing/2014/main" id="{31260AA7-B016-0234-4349-291BB3C91B08}"/>
                </a:ext>
              </a:extLst>
            </p:cNvPr>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16">
              <a:extLst>
                <a:ext uri="{FF2B5EF4-FFF2-40B4-BE49-F238E27FC236}">
                  <a16:creationId xmlns:a16="http://schemas.microsoft.com/office/drawing/2014/main" id="{F1498E23-C230-B151-CA2E-4B5FD3890716}"/>
                </a:ext>
              </a:extLst>
            </p:cNvPr>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17">
              <a:extLst>
                <a:ext uri="{FF2B5EF4-FFF2-40B4-BE49-F238E27FC236}">
                  <a16:creationId xmlns:a16="http://schemas.microsoft.com/office/drawing/2014/main" id="{BE9EC596-2349-AE7B-9CA6-7A75B55F565F}"/>
                </a:ext>
              </a:extLst>
            </p:cNvPr>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20395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p:bg>
      <p:bgPr>
        <a:solidFill>
          <a:schemeClr val="accent1"/>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sz="3600">
                <a:solidFill>
                  <a:schemeClr val="bg1"/>
                </a:solidFill>
              </a:defRPr>
            </a:lvl1pPr>
          </a:lstStyle>
          <a:p>
            <a:r>
              <a:rPr lang="es-ES_tradnl" err="1"/>
              <a:t>Title</a:t>
            </a:r>
            <a:endParaRPr lang="es-ES"/>
          </a:p>
        </p:txBody>
      </p:sp>
      <p:sp>
        <p:nvSpPr>
          <p:cNvPr id="10"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pic>
        <p:nvPicPr>
          <p:cNvPr id="16" name="Imagen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5026" y="4580606"/>
            <a:ext cx="881948" cy="881948"/>
          </a:xfrm>
          <a:prstGeom prst="rect">
            <a:avLst/>
          </a:prstGeom>
        </p:spPr>
      </p:pic>
      <p:sp>
        <p:nvSpPr>
          <p:cNvPr id="9" name="Elipse 8"/>
          <p:cNvSpPr/>
          <p:nvPr/>
        </p:nvSpPr>
        <p:spPr>
          <a:xfrm>
            <a:off x="5586730"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 name="Imagen 15">
            <a:extLst>
              <a:ext uri="{FF2B5EF4-FFF2-40B4-BE49-F238E27FC236}">
                <a16:creationId xmlns:a16="http://schemas.microsoft.com/office/drawing/2014/main" id="{2F78B4BF-64EC-C6E2-6B01-876AECA39B2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spTree>
    <p:extLst>
      <p:ext uri="{BB962C8B-B14F-4D97-AF65-F5344CB8AC3E}">
        <p14:creationId xmlns:p14="http://schemas.microsoft.com/office/powerpoint/2010/main" val="286992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Title">
    <p:bg>
      <p:bgPr>
        <a:solidFill>
          <a:schemeClr val="accent2"/>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sz="3600">
                <a:solidFill>
                  <a:schemeClr val="bg1"/>
                </a:solidFill>
              </a:defRPr>
            </a:lvl1pPr>
          </a:lstStyle>
          <a:p>
            <a:r>
              <a:rPr lang="es-ES_tradnl" err="1"/>
              <a:t>Title</a:t>
            </a:r>
            <a:endParaRPr lang="es-ES"/>
          </a:p>
        </p:txBody>
      </p:sp>
      <p:sp>
        <p:nvSpPr>
          <p:cNvPr id="10"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pic>
        <p:nvPicPr>
          <p:cNvPr id="16" name="Imagen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sp>
        <p:nvSpPr>
          <p:cNvPr id="9" name="Elipse 8"/>
          <p:cNvSpPr/>
          <p:nvPr/>
        </p:nvSpPr>
        <p:spPr>
          <a:xfrm>
            <a:off x="5586730"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 name="Imagen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sp>
        <p:nvSpPr>
          <p:cNvPr id="4" name="Título 1">
            <a:extLst>
              <a:ext uri="{FF2B5EF4-FFF2-40B4-BE49-F238E27FC236}">
                <a16:creationId xmlns:a16="http://schemas.microsoft.com/office/drawing/2014/main" id="{618FB4A4-1583-F99F-0330-38FA28B1A0D1}"/>
              </a:ext>
            </a:extLst>
          </p:cNvPr>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pic>
        <p:nvPicPr>
          <p:cNvPr id="5" name="Imagen 15">
            <a:extLst>
              <a:ext uri="{FF2B5EF4-FFF2-40B4-BE49-F238E27FC236}">
                <a16:creationId xmlns:a16="http://schemas.microsoft.com/office/drawing/2014/main" id="{EE7A51A0-E970-021F-631E-5CF59AB8DD7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sp>
        <p:nvSpPr>
          <p:cNvPr id="6" name="Elipse 8">
            <a:extLst>
              <a:ext uri="{FF2B5EF4-FFF2-40B4-BE49-F238E27FC236}">
                <a16:creationId xmlns:a16="http://schemas.microsoft.com/office/drawing/2014/main" id="{2D24BE42-5297-C90D-0E87-2CFEB678047A}"/>
              </a:ext>
            </a:extLst>
          </p:cNvPr>
          <p:cNvSpPr/>
          <p:nvPr userDrawn="1"/>
        </p:nvSpPr>
        <p:spPr>
          <a:xfrm>
            <a:off x="5586730"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7" name="Imagen 2">
            <a:extLst>
              <a:ext uri="{FF2B5EF4-FFF2-40B4-BE49-F238E27FC236}">
                <a16:creationId xmlns:a16="http://schemas.microsoft.com/office/drawing/2014/main" id="{F6AB47BA-F2E1-7D53-A378-4D804E279C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spTree>
    <p:extLst>
      <p:ext uri="{BB962C8B-B14F-4D97-AF65-F5344CB8AC3E}">
        <p14:creationId xmlns:p14="http://schemas.microsoft.com/office/powerpoint/2010/main" val="4059312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Title">
    <p:bg>
      <p:bgPr>
        <a:solidFill>
          <a:schemeClr val="accent4"/>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sz="3600">
                <a:solidFill>
                  <a:schemeClr val="bg1"/>
                </a:solidFill>
              </a:defRPr>
            </a:lvl1pPr>
          </a:lstStyle>
          <a:p>
            <a:r>
              <a:rPr lang="es-ES_tradnl" err="1"/>
              <a:t>Title</a:t>
            </a:r>
            <a:endParaRPr lang="es-ES"/>
          </a:p>
        </p:txBody>
      </p:sp>
      <p:sp>
        <p:nvSpPr>
          <p:cNvPr id="10"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pic>
        <p:nvPicPr>
          <p:cNvPr id="16" name="Imagen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sp>
        <p:nvSpPr>
          <p:cNvPr id="9" name="Elipse 8"/>
          <p:cNvSpPr/>
          <p:nvPr/>
        </p:nvSpPr>
        <p:spPr>
          <a:xfrm>
            <a:off x="5586730"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sp>
        <p:nvSpPr>
          <p:cNvPr id="3" name="Título 1">
            <a:extLst>
              <a:ext uri="{FF2B5EF4-FFF2-40B4-BE49-F238E27FC236}">
                <a16:creationId xmlns:a16="http://schemas.microsoft.com/office/drawing/2014/main" id="{C9B9CCE5-D6CD-96F7-8CAF-DE367C5D0995}"/>
              </a:ext>
            </a:extLst>
          </p:cNvPr>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pic>
        <p:nvPicPr>
          <p:cNvPr id="5" name="Imagen 15">
            <a:extLst>
              <a:ext uri="{FF2B5EF4-FFF2-40B4-BE49-F238E27FC236}">
                <a16:creationId xmlns:a16="http://schemas.microsoft.com/office/drawing/2014/main" id="{EF9BF5CA-5DDC-2FCB-59F0-DB9096C0C7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sp>
        <p:nvSpPr>
          <p:cNvPr id="6" name="Elipse 8">
            <a:extLst>
              <a:ext uri="{FF2B5EF4-FFF2-40B4-BE49-F238E27FC236}">
                <a16:creationId xmlns:a16="http://schemas.microsoft.com/office/drawing/2014/main" id="{045F9286-0136-89E1-FDB3-31B85254F6AF}"/>
              </a:ext>
            </a:extLst>
          </p:cNvPr>
          <p:cNvSpPr/>
          <p:nvPr userDrawn="1"/>
        </p:nvSpPr>
        <p:spPr>
          <a:xfrm>
            <a:off x="5586730" y="4518660"/>
            <a:ext cx="1005840" cy="1005840"/>
          </a:xfrm>
          <a:prstGeom prst="ellipse">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7" name="Imagen 3">
            <a:extLst>
              <a:ext uri="{FF2B5EF4-FFF2-40B4-BE49-F238E27FC236}">
                <a16:creationId xmlns:a16="http://schemas.microsoft.com/office/drawing/2014/main" id="{01B32AE0-B35B-11F0-6B02-ECF1A790178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spTree>
    <p:extLst>
      <p:ext uri="{BB962C8B-B14F-4D97-AF65-F5344CB8AC3E}">
        <p14:creationId xmlns:p14="http://schemas.microsoft.com/office/powerpoint/2010/main" val="4066316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_Title">
    <p:bg>
      <p:bgPr>
        <a:solidFill>
          <a:schemeClr val="accent3"/>
        </a:solidFill>
        <a:effectLst/>
      </p:bgPr>
    </p:bg>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838200" y="2682267"/>
            <a:ext cx="10515600" cy="1325563"/>
          </a:xfrm>
          <a:prstGeom prst="rect">
            <a:avLst/>
          </a:prstGeom>
        </p:spPr>
        <p:txBody>
          <a:bodyPr/>
          <a:lstStyle>
            <a:lvl1pPr algn="ctr">
              <a:defRPr sz="3600">
                <a:solidFill>
                  <a:schemeClr val="bg1"/>
                </a:solidFill>
              </a:defRPr>
            </a:lvl1pPr>
          </a:lstStyle>
          <a:p>
            <a:r>
              <a:rPr lang="es-ES_tradnl" err="1"/>
              <a:t>Title</a:t>
            </a:r>
            <a:endParaRPr lang="es-ES"/>
          </a:p>
        </p:txBody>
      </p:sp>
      <p:sp>
        <p:nvSpPr>
          <p:cNvPr id="10"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pic>
        <p:nvPicPr>
          <p:cNvPr id="16" name="Imagen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grpSp>
        <p:nvGrpSpPr>
          <p:cNvPr id="3" name="Agrupar 2"/>
          <p:cNvGrpSpPr/>
          <p:nvPr/>
        </p:nvGrpSpPr>
        <p:grpSpPr>
          <a:xfrm>
            <a:off x="7171706" y="4518660"/>
            <a:ext cx="1005840" cy="1005840"/>
            <a:chOff x="5586730" y="4518660"/>
            <a:chExt cx="1005840" cy="1005840"/>
          </a:xfrm>
        </p:grpSpPr>
        <p:sp>
          <p:nvSpPr>
            <p:cNvPr id="9" name="Elipse 8"/>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7" name="Agrupar 6"/>
          <p:cNvGrpSpPr/>
          <p:nvPr/>
        </p:nvGrpSpPr>
        <p:grpSpPr>
          <a:xfrm>
            <a:off x="5586730" y="4518660"/>
            <a:ext cx="1005840" cy="1005840"/>
            <a:chOff x="5586730" y="4518660"/>
            <a:chExt cx="1005840" cy="1005840"/>
          </a:xfrm>
        </p:grpSpPr>
        <p:sp>
          <p:nvSpPr>
            <p:cNvPr id="8" name="Elipse 7"/>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 name="Imagen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6" name="Agrupar 5"/>
          <p:cNvGrpSpPr/>
          <p:nvPr/>
        </p:nvGrpSpPr>
        <p:grpSpPr>
          <a:xfrm>
            <a:off x="4001754" y="4518686"/>
            <a:ext cx="1005840" cy="1005840"/>
            <a:chOff x="4001754" y="4518686"/>
            <a:chExt cx="1005840" cy="1005840"/>
          </a:xfrm>
        </p:grpSpPr>
        <p:sp>
          <p:nvSpPr>
            <p:cNvPr id="13" name="Elipse 12"/>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2" name="Imagen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sp>
        <p:nvSpPr>
          <p:cNvPr id="5" name="Título 1">
            <a:extLst>
              <a:ext uri="{FF2B5EF4-FFF2-40B4-BE49-F238E27FC236}">
                <a16:creationId xmlns:a16="http://schemas.microsoft.com/office/drawing/2014/main" id="{85179EEF-F008-4605-E3EB-938AC162B46A}"/>
              </a:ext>
            </a:extLst>
          </p:cNvPr>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pic>
        <p:nvPicPr>
          <p:cNvPr id="14" name="Imagen 15">
            <a:extLst>
              <a:ext uri="{FF2B5EF4-FFF2-40B4-BE49-F238E27FC236}">
                <a16:creationId xmlns:a16="http://schemas.microsoft.com/office/drawing/2014/main" id="{173A0D0F-BCFE-C9B6-F515-188DD76410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07537" y="1010266"/>
            <a:ext cx="2564226" cy="530750"/>
          </a:xfrm>
          <a:prstGeom prst="rect">
            <a:avLst/>
          </a:prstGeom>
        </p:spPr>
      </p:pic>
      <p:grpSp>
        <p:nvGrpSpPr>
          <p:cNvPr id="15" name="Agrupar 2">
            <a:extLst>
              <a:ext uri="{FF2B5EF4-FFF2-40B4-BE49-F238E27FC236}">
                <a16:creationId xmlns:a16="http://schemas.microsoft.com/office/drawing/2014/main" id="{F0CA1597-7FBA-005B-98D3-F4699A82FAF5}"/>
              </a:ext>
            </a:extLst>
          </p:cNvPr>
          <p:cNvGrpSpPr/>
          <p:nvPr userDrawn="1"/>
        </p:nvGrpSpPr>
        <p:grpSpPr>
          <a:xfrm>
            <a:off x="7171706" y="4518660"/>
            <a:ext cx="1005840" cy="1005840"/>
            <a:chOff x="5586730" y="4518660"/>
            <a:chExt cx="1005840" cy="1005840"/>
          </a:xfrm>
        </p:grpSpPr>
        <p:sp>
          <p:nvSpPr>
            <p:cNvPr id="17" name="Elipse 8">
              <a:extLst>
                <a:ext uri="{FF2B5EF4-FFF2-40B4-BE49-F238E27FC236}">
                  <a16:creationId xmlns:a16="http://schemas.microsoft.com/office/drawing/2014/main" id="{845A0456-F3B3-1F16-6511-390B4E5BE9B8}"/>
                </a:ext>
              </a:extLst>
            </p:cNvPr>
            <p:cNvSpPr/>
            <p:nvPr userDrawn="1"/>
          </p:nvSpPr>
          <p:spPr>
            <a:xfrm>
              <a:off x="5586730" y="4518660"/>
              <a:ext cx="1005840" cy="1005840"/>
            </a:xfrm>
            <a:prstGeom prst="ellipse">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8" name="Imagen 3">
              <a:extLst>
                <a:ext uri="{FF2B5EF4-FFF2-40B4-BE49-F238E27FC236}">
                  <a16:creationId xmlns:a16="http://schemas.microsoft.com/office/drawing/2014/main" id="{D622DAFD-B494-4D76-F59C-427B00AFC35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55000" y="4580580"/>
              <a:ext cx="882000" cy="882000"/>
            </a:xfrm>
            <a:prstGeom prst="rect">
              <a:avLst/>
            </a:prstGeom>
          </p:spPr>
        </p:pic>
      </p:grpSp>
      <p:grpSp>
        <p:nvGrpSpPr>
          <p:cNvPr id="19" name="Agrupar 6">
            <a:extLst>
              <a:ext uri="{FF2B5EF4-FFF2-40B4-BE49-F238E27FC236}">
                <a16:creationId xmlns:a16="http://schemas.microsoft.com/office/drawing/2014/main" id="{DECD34BD-85C7-E4B0-005C-0C8914F15EAB}"/>
              </a:ext>
            </a:extLst>
          </p:cNvPr>
          <p:cNvGrpSpPr/>
          <p:nvPr userDrawn="1"/>
        </p:nvGrpSpPr>
        <p:grpSpPr>
          <a:xfrm>
            <a:off x="5586730" y="4518660"/>
            <a:ext cx="1005840" cy="1005840"/>
            <a:chOff x="5586730" y="4518660"/>
            <a:chExt cx="1005840" cy="1005840"/>
          </a:xfrm>
        </p:grpSpPr>
        <p:sp>
          <p:nvSpPr>
            <p:cNvPr id="20" name="Elipse 7">
              <a:extLst>
                <a:ext uri="{FF2B5EF4-FFF2-40B4-BE49-F238E27FC236}">
                  <a16:creationId xmlns:a16="http://schemas.microsoft.com/office/drawing/2014/main" id="{6492925B-F04F-A327-51FB-5770B2D2C6A1}"/>
                </a:ext>
              </a:extLst>
            </p:cNvPr>
            <p:cNvSpPr/>
            <p:nvPr userDrawn="1"/>
          </p:nvSpPr>
          <p:spPr>
            <a:xfrm>
              <a:off x="5586730" y="4518660"/>
              <a:ext cx="1005840" cy="100584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1" name="Imagen 10">
              <a:extLst>
                <a:ext uri="{FF2B5EF4-FFF2-40B4-BE49-F238E27FC236}">
                  <a16:creationId xmlns:a16="http://schemas.microsoft.com/office/drawing/2014/main" id="{14E44E5F-C972-323B-71B5-173E406B99B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48650" y="4580580"/>
              <a:ext cx="882000" cy="882000"/>
            </a:xfrm>
            <a:prstGeom prst="rect">
              <a:avLst/>
            </a:prstGeom>
          </p:spPr>
        </p:pic>
      </p:grpSp>
      <p:grpSp>
        <p:nvGrpSpPr>
          <p:cNvPr id="22" name="Agrupar 5">
            <a:extLst>
              <a:ext uri="{FF2B5EF4-FFF2-40B4-BE49-F238E27FC236}">
                <a16:creationId xmlns:a16="http://schemas.microsoft.com/office/drawing/2014/main" id="{0109BC12-F516-1B8E-84DD-99D657322FAD}"/>
              </a:ext>
            </a:extLst>
          </p:cNvPr>
          <p:cNvGrpSpPr/>
          <p:nvPr userDrawn="1"/>
        </p:nvGrpSpPr>
        <p:grpSpPr>
          <a:xfrm>
            <a:off x="4001754" y="4518686"/>
            <a:ext cx="1005840" cy="1005840"/>
            <a:chOff x="4001754" y="4518686"/>
            <a:chExt cx="1005840" cy="1005840"/>
          </a:xfrm>
        </p:grpSpPr>
        <p:sp>
          <p:nvSpPr>
            <p:cNvPr id="23" name="Elipse 12">
              <a:extLst>
                <a:ext uri="{FF2B5EF4-FFF2-40B4-BE49-F238E27FC236}">
                  <a16:creationId xmlns:a16="http://schemas.microsoft.com/office/drawing/2014/main" id="{D858B163-EB5F-9125-7759-3E7848C99131}"/>
                </a:ext>
              </a:extLst>
            </p:cNvPr>
            <p:cNvSpPr/>
            <p:nvPr userDrawn="1"/>
          </p:nvSpPr>
          <p:spPr>
            <a:xfrm>
              <a:off x="4001754" y="4518686"/>
              <a:ext cx="1005840" cy="100584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4" name="Imagen 11">
              <a:extLst>
                <a:ext uri="{FF2B5EF4-FFF2-40B4-BE49-F238E27FC236}">
                  <a16:creationId xmlns:a16="http://schemas.microsoft.com/office/drawing/2014/main" id="{5E384D51-F78B-EEFA-29EA-56D9E879B668}"/>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70050" y="4580632"/>
              <a:ext cx="881948" cy="881948"/>
            </a:xfrm>
            <a:prstGeom prst="rect">
              <a:avLst/>
            </a:prstGeom>
          </p:spPr>
        </p:pic>
      </p:grpSp>
    </p:spTree>
    <p:extLst>
      <p:ext uri="{BB962C8B-B14F-4D97-AF65-F5344CB8AC3E}">
        <p14:creationId xmlns:p14="http://schemas.microsoft.com/office/powerpoint/2010/main" val="271573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apositiva de título">
    <p:bg>
      <p:bgPr>
        <a:solidFill>
          <a:schemeClr val="accent3"/>
        </a:solidFill>
        <a:effectLst/>
      </p:bgPr>
    </p:bg>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1524000" y="2183295"/>
            <a:ext cx="9144000" cy="1903138"/>
          </a:xfrm>
          <a:prstGeom prst="rect">
            <a:avLst/>
          </a:prstGeom>
          <a:noFill/>
        </p:spPr>
        <p:txBody>
          <a:bodyPr anchor="b"/>
          <a:lstStyle>
            <a:lvl1pPr algn="ctr">
              <a:defRPr sz="6000" baseline="0">
                <a:solidFill>
                  <a:schemeClr val="bg1"/>
                </a:solidFill>
                <a:effectLst/>
              </a:defRPr>
            </a:lvl1pPr>
          </a:lstStyle>
          <a:p>
            <a:r>
              <a:rPr lang="es-ES_tradnl" err="1"/>
              <a:t>Insert</a:t>
            </a:r>
            <a:r>
              <a:rPr lang="es-ES_tradnl"/>
              <a:t> </a:t>
            </a:r>
            <a:r>
              <a:rPr lang="es-ES_tradnl" err="1"/>
              <a:t>title</a:t>
            </a:r>
            <a:endParaRPr lang="es-ES"/>
          </a:p>
        </p:txBody>
      </p:sp>
      <p:sp>
        <p:nvSpPr>
          <p:cNvPr id="10" name="Subtítulo 2"/>
          <p:cNvSpPr>
            <a:spLocks noGrp="1"/>
          </p:cNvSpPr>
          <p:nvPr>
            <p:ph type="subTitle" idx="1" hasCustomPrompt="1"/>
          </p:nvPr>
        </p:nvSpPr>
        <p:spPr>
          <a:xfrm>
            <a:off x="1524000" y="4178508"/>
            <a:ext cx="9144000" cy="1655762"/>
          </a:xfrm>
          <a:prstGeom prst="rect">
            <a:avLst/>
          </a:prstGeom>
          <a:noFill/>
        </p:spPr>
        <p:txBody>
          <a:bodyPr/>
          <a:lstStyle>
            <a:lvl1pPr marL="0" indent="0" algn="ctr">
              <a:buNone/>
              <a:defRPr sz="2400">
                <a:solidFill>
                  <a:schemeClr val="bg1"/>
                </a:solidFill>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err="1"/>
              <a:t>subtitle</a:t>
            </a:r>
            <a:endParaRPr lang="es-ES"/>
          </a:p>
        </p:txBody>
      </p:sp>
      <p:sp>
        <p:nvSpPr>
          <p:cNvPr id="5" name="Rectángulo 4"/>
          <p:cNvSpPr/>
          <p:nvPr/>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7" name="Título 1"/>
          <p:cNvSpPr txBox="1">
            <a:spLocks/>
          </p:cNvSpPr>
          <p:nvPr/>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a:solidFill>
                  <a:schemeClr val="bg1"/>
                </a:solidFill>
                <a:latin typeface="+mn-lt"/>
              </a:rPr>
              <a:t>www.trinomics.eu</a:t>
            </a:r>
            <a:endParaRPr lang="es-ES" sz="1600" b="0" i="0">
              <a:solidFill>
                <a:schemeClr val="bg1"/>
              </a:solidFill>
              <a:latin typeface="+mn-lt"/>
            </a:endParaRPr>
          </a:p>
        </p:txBody>
      </p:sp>
      <p:grpSp>
        <p:nvGrpSpPr>
          <p:cNvPr id="8" name="Agrupar 7"/>
          <p:cNvGrpSpPr/>
          <p:nvPr/>
        </p:nvGrpSpPr>
        <p:grpSpPr>
          <a:xfrm>
            <a:off x="838200" y="2312475"/>
            <a:ext cx="10515600" cy="37585"/>
            <a:chOff x="838200" y="1690688"/>
            <a:chExt cx="11237844" cy="108295"/>
          </a:xfrm>
        </p:grpSpPr>
        <p:sp>
          <p:nvSpPr>
            <p:cNvPr id="11" name="Rectángulo 10"/>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Rectángulo 11"/>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Rectángulo 12"/>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
        <p:nvSpPr>
          <p:cNvPr id="2" name="Rectángulo 4">
            <a:extLst>
              <a:ext uri="{FF2B5EF4-FFF2-40B4-BE49-F238E27FC236}">
                <a16:creationId xmlns:a16="http://schemas.microsoft.com/office/drawing/2014/main" id="{68AF7654-ABCC-3167-C2F9-3F58F7CDDC9B}"/>
              </a:ext>
            </a:extLst>
          </p:cNvPr>
          <p:cNvSpPr/>
          <p:nvPr userDrawn="1"/>
        </p:nvSpPr>
        <p:spPr>
          <a:xfrm>
            <a:off x="0" y="0"/>
            <a:ext cx="12192000" cy="2411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 name="Imagen 5">
            <a:extLst>
              <a:ext uri="{FF2B5EF4-FFF2-40B4-BE49-F238E27FC236}">
                <a16:creationId xmlns:a16="http://schemas.microsoft.com/office/drawing/2014/main" id="{A8C9EC9A-AB44-49C7-C89E-BB4099C6A8A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9311" y="551828"/>
            <a:ext cx="3593378" cy="1307990"/>
          </a:xfrm>
          <a:prstGeom prst="rect">
            <a:avLst/>
          </a:prstGeom>
        </p:spPr>
      </p:pic>
      <p:sp>
        <p:nvSpPr>
          <p:cNvPr id="4" name="Título 1">
            <a:extLst>
              <a:ext uri="{FF2B5EF4-FFF2-40B4-BE49-F238E27FC236}">
                <a16:creationId xmlns:a16="http://schemas.microsoft.com/office/drawing/2014/main" id="{8967AF8D-1D4D-5878-D0CD-E78619AE4380}"/>
              </a:ext>
            </a:extLst>
          </p:cNvPr>
          <p:cNvSpPr txBox="1">
            <a:spLocks/>
          </p:cNvSpPr>
          <p:nvPr userDrawn="1"/>
        </p:nvSpPr>
        <p:spPr>
          <a:xfrm>
            <a:off x="838200" y="5913147"/>
            <a:ext cx="10515600" cy="44955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_tradnl" sz="1600" b="0" i="0" err="1">
                <a:solidFill>
                  <a:schemeClr val="bg1"/>
                </a:solidFill>
                <a:latin typeface="+mn-lt"/>
              </a:rPr>
              <a:t>www.trinomics.eu</a:t>
            </a:r>
            <a:endParaRPr lang="es-ES" sz="1600" b="0" i="0">
              <a:solidFill>
                <a:schemeClr val="bg1"/>
              </a:solidFill>
              <a:latin typeface="+mn-lt"/>
            </a:endParaRPr>
          </a:p>
        </p:txBody>
      </p:sp>
      <p:grpSp>
        <p:nvGrpSpPr>
          <p:cNvPr id="14" name="Agrupar 7">
            <a:extLst>
              <a:ext uri="{FF2B5EF4-FFF2-40B4-BE49-F238E27FC236}">
                <a16:creationId xmlns:a16="http://schemas.microsoft.com/office/drawing/2014/main" id="{F21026FE-9893-94B9-8FB6-EBF6FABAD7F5}"/>
              </a:ext>
            </a:extLst>
          </p:cNvPr>
          <p:cNvGrpSpPr/>
          <p:nvPr userDrawn="1"/>
        </p:nvGrpSpPr>
        <p:grpSpPr>
          <a:xfrm>
            <a:off x="838200" y="2312475"/>
            <a:ext cx="10515600" cy="37585"/>
            <a:chOff x="838200" y="1690688"/>
            <a:chExt cx="11237844" cy="108295"/>
          </a:xfrm>
        </p:grpSpPr>
        <p:sp>
          <p:nvSpPr>
            <p:cNvPr id="15" name="Rectángulo 10">
              <a:extLst>
                <a:ext uri="{FF2B5EF4-FFF2-40B4-BE49-F238E27FC236}">
                  <a16:creationId xmlns:a16="http://schemas.microsoft.com/office/drawing/2014/main" id="{F475073B-AA72-FB11-0E2B-94DDF2EE3399}"/>
                </a:ext>
              </a:extLst>
            </p:cNvPr>
            <p:cNvSpPr/>
            <p:nvPr userDrawn="1"/>
          </p:nvSpPr>
          <p:spPr>
            <a:xfrm>
              <a:off x="838200" y="1690688"/>
              <a:ext cx="3624470" cy="1082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6" name="Rectángulo 11">
              <a:extLst>
                <a:ext uri="{FF2B5EF4-FFF2-40B4-BE49-F238E27FC236}">
                  <a16:creationId xmlns:a16="http://schemas.microsoft.com/office/drawing/2014/main" id="{3BEC000C-A15F-633E-10FD-D2A4DDCA4DF9}"/>
                </a:ext>
              </a:extLst>
            </p:cNvPr>
            <p:cNvSpPr/>
            <p:nvPr userDrawn="1"/>
          </p:nvSpPr>
          <p:spPr>
            <a:xfrm>
              <a:off x="4644887" y="1690688"/>
              <a:ext cx="3624470" cy="1082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Rectángulo 12">
              <a:extLst>
                <a:ext uri="{FF2B5EF4-FFF2-40B4-BE49-F238E27FC236}">
                  <a16:creationId xmlns:a16="http://schemas.microsoft.com/office/drawing/2014/main" id="{9A46FE32-9F71-FF87-5B0A-AAAF85AAADDB}"/>
                </a:ext>
              </a:extLst>
            </p:cNvPr>
            <p:cNvSpPr/>
            <p:nvPr userDrawn="1"/>
          </p:nvSpPr>
          <p:spPr>
            <a:xfrm>
              <a:off x="8451574" y="1690688"/>
              <a:ext cx="3624470" cy="1082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153996444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047718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 id="2147483701" r:id="rId18"/>
    <p:sldLayoutId id="2147483660" r:id="rId19"/>
    <p:sldLayoutId id="2147483672" r:id="rId20"/>
    <p:sldLayoutId id="2147483673" r:id="rId21"/>
    <p:sldLayoutId id="2147483674" r:id="rId22"/>
    <p:sldLayoutId id="2147483675" r:id="rId23"/>
    <p:sldLayoutId id="2147483682" r:id="rId24"/>
    <p:sldLayoutId id="2147483676" r:id="rId25"/>
    <p:sldLayoutId id="2147483677" r:id="rId26"/>
    <p:sldLayoutId id="2147483678" r:id="rId27"/>
    <p:sldLayoutId id="2147483649" r:id="rId28"/>
    <p:sldLayoutId id="2147483654" r:id="rId29"/>
    <p:sldLayoutId id="2147483667" r:id="rId30"/>
    <p:sldLayoutId id="2147483666" r:id="rId31"/>
    <p:sldLayoutId id="2147483653" r:id="rId32"/>
    <p:sldLayoutId id="2147483656" r:id="rId33"/>
    <p:sldLayoutId id="2147483679" r:id="rId34"/>
  </p:sldLayoutIdLst>
  <p:txStyles>
    <p:titleStyle>
      <a:lvl1pPr algn="l" defTabSz="914400" rtl="0" eaLnBrk="1" latinLnBrk="0" hangingPunct="1">
        <a:lnSpc>
          <a:spcPct val="90000"/>
        </a:lnSpc>
        <a:spcBef>
          <a:spcPct val="0"/>
        </a:spcBef>
        <a:buNone/>
        <a:defRPr sz="4400" b="0" i="0" kern="1200">
          <a:solidFill>
            <a:schemeClr val="tx1"/>
          </a:solidFill>
          <a:latin typeface="Montserrat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ontserrat" pitchFamily="2" charset="77"/>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2E9BEA-DE94-C455-4B38-462AFD148299}"/>
              </a:ext>
            </a:extLst>
          </p:cNvPr>
          <p:cNvSpPr>
            <a:spLocks noGrp="1"/>
          </p:cNvSpPr>
          <p:nvPr>
            <p:ph type="title"/>
          </p:nvPr>
        </p:nvSpPr>
        <p:spPr>
          <a:xfrm>
            <a:off x="767030" y="111211"/>
            <a:ext cx="8612944" cy="880977"/>
          </a:xfrm>
        </p:spPr>
        <p:txBody>
          <a:bodyPr/>
          <a:lstStyle/>
          <a:p>
            <a:br>
              <a:rPr lang="en-US" sz="2000" dirty="0"/>
            </a:br>
            <a:br>
              <a:rPr lang="en-US" sz="2000" dirty="0"/>
            </a:br>
            <a:br>
              <a:rPr lang="en-US" sz="2000" dirty="0"/>
            </a:br>
            <a:br>
              <a:rPr lang="en-US" sz="2000" dirty="0"/>
            </a:br>
            <a:br>
              <a:rPr lang="en-US" sz="2000" dirty="0"/>
            </a:br>
            <a:br>
              <a:rPr lang="en-US" sz="2000" dirty="0"/>
            </a:br>
            <a:br>
              <a:rPr lang="en-US" sz="2000" b="1" dirty="0">
                <a:latin typeface="+mj-lt"/>
              </a:rPr>
            </a:br>
            <a:r>
              <a:rPr lang="en-US" sz="2400" b="1" dirty="0">
                <a:latin typeface="+mj-lt"/>
              </a:rPr>
              <a:t>Work Package 6: Role of algae in sustainable food and feed systems</a:t>
            </a:r>
            <a:endParaRPr lang="en-GB" sz="2400" dirty="0"/>
          </a:p>
        </p:txBody>
      </p:sp>
      <p:pic>
        <p:nvPicPr>
          <p:cNvPr id="2" name="Picture 1">
            <a:extLst>
              <a:ext uri="{FF2B5EF4-FFF2-40B4-BE49-F238E27FC236}">
                <a16:creationId xmlns:a16="http://schemas.microsoft.com/office/drawing/2014/main" id="{6DED7F7B-B7FF-673B-A34A-776754CBC3DE}"/>
              </a:ext>
            </a:extLst>
          </p:cNvPr>
          <p:cNvPicPr>
            <a:picLocks noChangeAspect="1"/>
          </p:cNvPicPr>
          <p:nvPr/>
        </p:nvPicPr>
        <p:blipFill>
          <a:blip r:embed="rId2"/>
          <a:stretch>
            <a:fillRect/>
          </a:stretch>
        </p:blipFill>
        <p:spPr>
          <a:xfrm>
            <a:off x="9339146" y="331282"/>
            <a:ext cx="1923585" cy="449304"/>
          </a:xfrm>
          <a:prstGeom prst="rect">
            <a:avLst/>
          </a:prstGeom>
        </p:spPr>
      </p:pic>
      <p:sp>
        <p:nvSpPr>
          <p:cNvPr id="7" name="Text Placeholder 4">
            <a:extLst>
              <a:ext uri="{FF2B5EF4-FFF2-40B4-BE49-F238E27FC236}">
                <a16:creationId xmlns:a16="http://schemas.microsoft.com/office/drawing/2014/main" id="{FECC5C5E-D1BD-4D35-2BD5-548988AB11D8}"/>
              </a:ext>
            </a:extLst>
          </p:cNvPr>
          <p:cNvSpPr txBox="1">
            <a:spLocks/>
          </p:cNvSpPr>
          <p:nvPr/>
        </p:nvSpPr>
        <p:spPr>
          <a:xfrm>
            <a:off x="767030" y="1114617"/>
            <a:ext cx="9254299" cy="1773792"/>
          </a:xfrm>
          <a:prstGeom prst="rect">
            <a:avLst/>
          </a:prstGeom>
          <a:ln w="28575"/>
        </p:spPr>
        <p:style>
          <a:lnRef idx="2">
            <a:schemeClr val="accent1"/>
          </a:lnRef>
          <a:fillRef idx="1">
            <a:schemeClr val="lt1"/>
          </a:fillRef>
          <a:effectRef idx="0">
            <a:schemeClr val="accent1"/>
          </a:effectRef>
          <a:fontRef idx="minor">
            <a:schemeClr val="dk1"/>
          </a:fontRef>
        </p:style>
        <p:txBody>
          <a:bodyPr lIns="91440" tIns="45720" rIns="91440" bIns="45720" anchor="t">
            <a:noAutofit/>
          </a:bodyPr>
          <a:lstStyle>
            <a:lvl1pPr marL="0" indent="0" algn="l" defTabSz="914400" rtl="0" eaLnBrk="1" latinLnBrk="0" hangingPunct="1">
              <a:lnSpc>
                <a:spcPct val="90000"/>
              </a:lnSpc>
              <a:spcBef>
                <a:spcPts val="1000"/>
              </a:spcBef>
              <a:buFont typeface="Arial"/>
              <a:buNone/>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lnSpc>
                <a:spcPct val="100000"/>
              </a:lnSpc>
              <a:spcBef>
                <a:spcPts val="600"/>
              </a:spcBef>
              <a:spcAft>
                <a:spcPts val="600"/>
              </a:spcAft>
            </a:pPr>
            <a:r>
              <a:rPr lang="en-US" u="sng" dirty="0">
                <a:latin typeface="+mj-lt"/>
              </a:rPr>
              <a:t>WG 6 Objective</a:t>
            </a:r>
          </a:p>
          <a:p>
            <a:pPr algn="just">
              <a:lnSpc>
                <a:spcPct val="100000"/>
              </a:lnSpc>
              <a:spcBef>
                <a:spcPts val="600"/>
              </a:spcBef>
              <a:spcAft>
                <a:spcPts val="600"/>
              </a:spcAft>
            </a:pPr>
            <a:r>
              <a:rPr lang="en-US" sz="1800" i="1" dirty="0">
                <a:latin typeface="+mj-lt"/>
                <a:ea typeface="Montserrat" panose="00000500000000000000" pitchFamily="2" charset="0"/>
                <a:cs typeface="Times New Roman"/>
              </a:rPr>
              <a:t>Close important knowledge gaps on the role that algae (can) play in sustainable food and feed systems, including data on algae consumption across the EU countries and ecosystem services that algae can provide and provide substantiation for increased use of algae for human food and feed</a:t>
            </a:r>
          </a:p>
        </p:txBody>
      </p:sp>
      <p:sp>
        <p:nvSpPr>
          <p:cNvPr id="4" name="TextBox 3">
            <a:extLst>
              <a:ext uri="{FF2B5EF4-FFF2-40B4-BE49-F238E27FC236}">
                <a16:creationId xmlns:a16="http://schemas.microsoft.com/office/drawing/2014/main" id="{E0FBC579-509C-CAB3-BE34-E2EF65E7EFFB}"/>
              </a:ext>
            </a:extLst>
          </p:cNvPr>
          <p:cNvSpPr txBox="1"/>
          <p:nvPr/>
        </p:nvSpPr>
        <p:spPr>
          <a:xfrm>
            <a:off x="767555" y="3429833"/>
            <a:ext cx="6493733" cy="1508105"/>
          </a:xfrm>
          <a:prstGeom prst="rect">
            <a:avLst/>
          </a:prstGeom>
          <a:ln w="28575"/>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u="sng" dirty="0">
                <a:solidFill>
                  <a:schemeClr val="tx2"/>
                </a:solidFill>
                <a:latin typeface="+mj-lt"/>
                <a:cs typeface="Times New Roman"/>
              </a:rPr>
              <a:t>Presentation outline</a:t>
            </a:r>
          </a:p>
          <a:p>
            <a:endParaRPr lang="en-US" dirty="0">
              <a:solidFill>
                <a:schemeClr val="tx2"/>
              </a:solidFill>
              <a:latin typeface="+mj-lt"/>
              <a:cs typeface="Times New Roman"/>
            </a:endParaRPr>
          </a:p>
          <a:p>
            <a:pPr marL="285750" indent="-285750">
              <a:buFont typeface="Arial"/>
              <a:buChar char="•"/>
            </a:pPr>
            <a:r>
              <a:rPr lang="en-US" dirty="0">
                <a:solidFill>
                  <a:schemeClr val="tx2"/>
                </a:solidFill>
                <a:latin typeface="+mj-lt"/>
                <a:cs typeface="Times New Roman"/>
              </a:rPr>
              <a:t>Tasks &amp; methodology overview</a:t>
            </a:r>
          </a:p>
          <a:p>
            <a:pPr marL="285750" indent="-285750">
              <a:buFont typeface="Arial"/>
              <a:buChar char="•"/>
            </a:pPr>
            <a:r>
              <a:rPr lang="en-US" dirty="0">
                <a:solidFill>
                  <a:schemeClr val="tx2"/>
                </a:solidFill>
                <a:latin typeface="+mj-lt"/>
                <a:cs typeface="Times New Roman"/>
              </a:rPr>
              <a:t>Tasks 6.3 &amp; 6.4 state of play and identified challenges</a:t>
            </a:r>
          </a:p>
        </p:txBody>
      </p:sp>
    </p:spTree>
    <p:extLst>
      <p:ext uri="{BB962C8B-B14F-4D97-AF65-F5344CB8AC3E}">
        <p14:creationId xmlns:p14="http://schemas.microsoft.com/office/powerpoint/2010/main" val="51256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2E9BEA-DE94-C455-4B38-462AFD148299}"/>
              </a:ext>
            </a:extLst>
          </p:cNvPr>
          <p:cNvSpPr>
            <a:spLocks noGrp="1"/>
          </p:cNvSpPr>
          <p:nvPr>
            <p:ph type="title"/>
          </p:nvPr>
        </p:nvSpPr>
        <p:spPr>
          <a:xfrm>
            <a:off x="767031" y="11296"/>
            <a:ext cx="8541774" cy="639972"/>
          </a:xfrm>
        </p:spPr>
        <p:txBody>
          <a:bodyPr/>
          <a:lstStyle/>
          <a:p>
            <a:r>
              <a:rPr lang="en-GB" sz="2200" dirty="0"/>
              <a:t>Tasks &amp; </a:t>
            </a:r>
            <a:r>
              <a:rPr lang="en-GB" sz="2200"/>
              <a:t>methodology overview</a:t>
            </a:r>
            <a:endParaRPr lang="en-GB" sz="2200" dirty="0"/>
          </a:p>
        </p:txBody>
      </p:sp>
      <p:pic>
        <p:nvPicPr>
          <p:cNvPr id="2" name="Picture 1">
            <a:extLst>
              <a:ext uri="{FF2B5EF4-FFF2-40B4-BE49-F238E27FC236}">
                <a16:creationId xmlns:a16="http://schemas.microsoft.com/office/drawing/2014/main" id="{6DED7F7B-B7FF-673B-A34A-776754CBC3DE}"/>
              </a:ext>
            </a:extLst>
          </p:cNvPr>
          <p:cNvPicPr>
            <a:picLocks noChangeAspect="1"/>
          </p:cNvPicPr>
          <p:nvPr/>
        </p:nvPicPr>
        <p:blipFill>
          <a:blip r:embed="rId3"/>
          <a:stretch>
            <a:fillRect/>
          </a:stretch>
        </p:blipFill>
        <p:spPr>
          <a:xfrm>
            <a:off x="9339146" y="331282"/>
            <a:ext cx="1923585" cy="449304"/>
          </a:xfrm>
          <a:prstGeom prst="rect">
            <a:avLst/>
          </a:prstGeom>
        </p:spPr>
      </p:pic>
      <p:sp>
        <p:nvSpPr>
          <p:cNvPr id="7" name="Text Placeholder 4">
            <a:extLst>
              <a:ext uri="{FF2B5EF4-FFF2-40B4-BE49-F238E27FC236}">
                <a16:creationId xmlns:a16="http://schemas.microsoft.com/office/drawing/2014/main" id="{FECC5C5E-D1BD-4D35-2BD5-548988AB11D8}"/>
              </a:ext>
            </a:extLst>
          </p:cNvPr>
          <p:cNvSpPr txBox="1">
            <a:spLocks/>
          </p:cNvSpPr>
          <p:nvPr/>
        </p:nvSpPr>
        <p:spPr>
          <a:xfrm>
            <a:off x="767031" y="1114618"/>
            <a:ext cx="10853469" cy="5159182"/>
          </a:xfrm>
          <a:prstGeom prst="rect">
            <a:avLst/>
          </a:prstGeom>
        </p:spPr>
        <p:txBody>
          <a:bodyPr>
            <a:noAutofit/>
          </a:bodyPr>
          <a:lstStyle>
            <a:lvl1pPr marL="0" indent="0" algn="l" defTabSz="914400" rtl="0" eaLnBrk="1" latinLnBrk="0" hangingPunct="1">
              <a:lnSpc>
                <a:spcPct val="90000"/>
              </a:lnSpc>
              <a:spcBef>
                <a:spcPts val="1000"/>
              </a:spcBef>
              <a:buFont typeface="Arial"/>
              <a:buNone/>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3pPr>
            <a:lvl4pPr marL="16002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4pPr>
            <a:lvl5pPr marL="2057400" indent="-228600" algn="l" defTabSz="914400" rtl="0" eaLnBrk="1" latinLnBrk="0" hangingPunct="1">
              <a:lnSpc>
                <a:spcPct val="90000"/>
              </a:lnSpc>
              <a:spcBef>
                <a:spcPts val="500"/>
              </a:spcBef>
              <a:buFont typeface="Arial"/>
              <a:buChar char="•"/>
              <a:defRPr sz="2000" kern="1200">
                <a:solidFill>
                  <a:schemeClr val="tx1"/>
                </a:solidFill>
                <a:latin typeface="Montserrat" pitchFamily="2"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just">
              <a:lnSpc>
                <a:spcPct val="100000"/>
              </a:lnSpc>
              <a:spcBef>
                <a:spcPts val="600"/>
              </a:spcBef>
              <a:spcAft>
                <a:spcPts val="600"/>
              </a:spcAft>
            </a:pPr>
            <a:endParaRPr lang="en-US" sz="1500" dirty="0">
              <a:latin typeface="+mj-lt"/>
              <a:ea typeface="Montserrat" panose="00000500000000000000" pitchFamily="2" charset="0"/>
              <a:cs typeface="Times New Roman" panose="02020603050405020304" pitchFamily="18" charset="0"/>
            </a:endParaRPr>
          </a:p>
        </p:txBody>
      </p:sp>
      <p:graphicFrame>
        <p:nvGraphicFramePr>
          <p:cNvPr id="11" name="Content Placeholder 3">
            <a:extLst>
              <a:ext uri="{FF2B5EF4-FFF2-40B4-BE49-F238E27FC236}">
                <a16:creationId xmlns:a16="http://schemas.microsoft.com/office/drawing/2014/main" id="{39DBEC15-DCE6-7D70-EDBD-16FC9B7674FE}"/>
              </a:ext>
            </a:extLst>
          </p:cNvPr>
          <p:cNvGraphicFramePr>
            <a:graphicFrameLocks/>
          </p:cNvGraphicFramePr>
          <p:nvPr>
            <p:extLst>
              <p:ext uri="{D42A27DB-BD31-4B8C-83A1-F6EECF244321}">
                <p14:modId xmlns:p14="http://schemas.microsoft.com/office/powerpoint/2010/main" val="1909244788"/>
              </p:ext>
            </p:extLst>
          </p:nvPr>
        </p:nvGraphicFramePr>
        <p:xfrm>
          <a:off x="746620" y="1114618"/>
          <a:ext cx="9672507" cy="5412101"/>
        </p:xfrm>
        <a:graphic>
          <a:graphicData uri="http://schemas.openxmlformats.org/drawingml/2006/table">
            <a:tbl>
              <a:tblPr firstRow="1" bandRow="1">
                <a:tableStyleId>{EB344D84-9AFB-497E-A393-DC336BA19D2E}</a:tableStyleId>
              </a:tblPr>
              <a:tblGrid>
                <a:gridCol w="2191180">
                  <a:extLst>
                    <a:ext uri="{9D8B030D-6E8A-4147-A177-3AD203B41FA5}">
                      <a16:colId xmlns:a16="http://schemas.microsoft.com/office/drawing/2014/main" val="461843562"/>
                    </a:ext>
                  </a:extLst>
                </a:gridCol>
                <a:gridCol w="3626759">
                  <a:extLst>
                    <a:ext uri="{9D8B030D-6E8A-4147-A177-3AD203B41FA5}">
                      <a16:colId xmlns:a16="http://schemas.microsoft.com/office/drawing/2014/main" val="3067609853"/>
                    </a:ext>
                  </a:extLst>
                </a:gridCol>
                <a:gridCol w="3854568">
                  <a:extLst>
                    <a:ext uri="{9D8B030D-6E8A-4147-A177-3AD203B41FA5}">
                      <a16:colId xmlns:a16="http://schemas.microsoft.com/office/drawing/2014/main" val="2216245600"/>
                    </a:ext>
                  </a:extLst>
                </a:gridCol>
              </a:tblGrid>
              <a:tr h="246016">
                <a:tc>
                  <a:txBody>
                    <a:bodyPr/>
                    <a:lstStyle/>
                    <a:p>
                      <a:r>
                        <a:rPr lang="en-NL" sz="1000" dirty="0"/>
                        <a:t>Task</a:t>
                      </a:r>
                    </a:p>
                  </a:txBody>
                  <a:tcPr/>
                </a:tc>
                <a:tc>
                  <a:txBody>
                    <a:bodyPr/>
                    <a:lstStyle/>
                    <a:p>
                      <a:r>
                        <a:rPr lang="en-NL" sz="1000" dirty="0"/>
                        <a:t>Outputs</a:t>
                      </a:r>
                    </a:p>
                  </a:txBody>
                  <a:tcPr/>
                </a:tc>
                <a:tc>
                  <a:txBody>
                    <a:bodyPr/>
                    <a:lstStyle/>
                    <a:p>
                      <a:r>
                        <a:rPr lang="en-NL" sz="1000" dirty="0"/>
                        <a:t>Research methods</a:t>
                      </a:r>
                    </a:p>
                  </a:txBody>
                  <a:tcPr/>
                </a:tc>
                <a:extLst>
                  <a:ext uri="{0D108BD9-81ED-4DB2-BD59-A6C34878D82A}">
                    <a16:rowId xmlns:a16="http://schemas.microsoft.com/office/drawing/2014/main" val="3579207703"/>
                  </a:ext>
                </a:extLst>
              </a:tr>
              <a:tr h="9594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L" sz="1000" b="1" dirty="0"/>
                        <a:t>6.1 - </a:t>
                      </a:r>
                      <a:r>
                        <a:rPr lang="en-GB" sz="1000" b="1" dirty="0"/>
                        <a:t>Evaluate and quantify overall benefits of algae production and consumption for human food as compared to other protein sources</a:t>
                      </a:r>
                    </a:p>
                  </a:txBody>
                  <a:tcPr/>
                </a:tc>
                <a:tc>
                  <a:txBody>
                    <a:bodyPr/>
                    <a:lstStyle/>
                    <a:p>
                      <a:pPr marL="171450" indent="-171450" rtl="0">
                        <a:buFont typeface="Arial" panose="020B0604020202020204" pitchFamily="34" charset="0"/>
                        <a:buChar char="•"/>
                      </a:pPr>
                      <a:r>
                        <a:rPr lang="en-GB" sz="1000" dirty="0">
                          <a:effectLst/>
                        </a:rPr>
                        <a:t>A summarized MCDA table with benefits and costs for each type of  protein source</a:t>
                      </a:r>
                    </a:p>
                    <a:p>
                      <a:pPr marL="171450" indent="-171450" rtl="0">
                        <a:buFont typeface="Arial" panose="020B0604020202020204" pitchFamily="34" charset="0"/>
                        <a:buChar char="•"/>
                      </a:pPr>
                      <a:r>
                        <a:rPr lang="en-GB" sz="1000" dirty="0">
                          <a:effectLst/>
                        </a:rPr>
                        <a:t>An updated graph comparing 6 European algae species (GHG emissions per kg of protein)</a:t>
                      </a:r>
                    </a:p>
                  </a:txBody>
                  <a:tcPr/>
                </a:tc>
                <a:tc>
                  <a:txBody>
                    <a:bodyPr/>
                    <a:lstStyle/>
                    <a:p>
                      <a:pPr marL="285750" indent="-285750" rtl="0">
                        <a:buFont typeface="Arial" panose="020B0604020202020204" pitchFamily="34" charset="0"/>
                        <a:buChar char="•"/>
                      </a:pPr>
                      <a:r>
                        <a:rPr lang="en-GB" sz="1000" dirty="0">
                          <a:effectLst/>
                        </a:rPr>
                        <a:t>Literature review</a:t>
                      </a:r>
                    </a:p>
                    <a:p>
                      <a:pPr marL="285750" indent="-285750" rtl="0">
                        <a:buFont typeface="Arial" panose="020B0604020202020204" pitchFamily="34" charset="0"/>
                        <a:buChar char="•"/>
                      </a:pPr>
                      <a:r>
                        <a:rPr lang="en-GB" sz="1000" dirty="0">
                          <a:effectLst/>
                        </a:rPr>
                        <a:t>Cost-benefit assessment</a:t>
                      </a:r>
                    </a:p>
                    <a:p>
                      <a:pPr marL="285750" indent="-285750" rtl="0">
                        <a:buFont typeface="Arial" panose="020B0604020202020204" pitchFamily="34" charset="0"/>
                        <a:buChar char="•"/>
                      </a:pPr>
                      <a:r>
                        <a:rPr lang="en-GB" sz="1000" dirty="0">
                          <a:effectLst/>
                        </a:rPr>
                        <a:t>Group interview</a:t>
                      </a:r>
                    </a:p>
                    <a:p>
                      <a:endParaRPr lang="en-NL" sz="1000" dirty="0"/>
                    </a:p>
                  </a:txBody>
                  <a:tcPr/>
                </a:tc>
                <a:extLst>
                  <a:ext uri="{0D108BD9-81ED-4DB2-BD59-A6C34878D82A}">
                    <a16:rowId xmlns:a16="http://schemas.microsoft.com/office/drawing/2014/main" val="1662233332"/>
                  </a:ext>
                </a:extLst>
              </a:tr>
              <a:tr h="811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kern="1200" dirty="0">
                          <a:solidFill>
                            <a:schemeClr val="dk1"/>
                          </a:solidFill>
                          <a:latin typeface="+mn-lt"/>
                          <a:ea typeface="+mn-ea"/>
                          <a:cs typeface="+mn-cs"/>
                        </a:rPr>
                        <a:t>6.2- Algae consumption</a:t>
                      </a:r>
                    </a:p>
                    <a:p>
                      <a:endParaRPr lang="en-NL" sz="10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dk1"/>
                          </a:solidFill>
                          <a:effectLst/>
                          <a:latin typeface="+mn-lt"/>
                          <a:ea typeface="+mn-ea"/>
                          <a:cs typeface="+mn-cs"/>
                        </a:rPr>
                        <a:t>Detailed table summarising algae consumption data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dk1"/>
                          </a:solidFill>
                          <a:effectLst/>
                          <a:latin typeface="+mn-lt"/>
                          <a:ea typeface="+mn-ea"/>
                          <a:cs typeface="+mn-cs"/>
                        </a:rPr>
                        <a:t>One pager showing algae consumption intensity by EU and non-EU countries. </a:t>
                      </a:r>
                    </a:p>
                  </a:txBody>
                  <a:tcPr/>
                </a:tc>
                <a:tc>
                  <a:txBody>
                    <a:bodyPr/>
                    <a:lstStyle/>
                    <a:p>
                      <a:pPr marL="171450" indent="-171450">
                        <a:buFont typeface="Arial" panose="020B0604020202020204" pitchFamily="34" charset="0"/>
                        <a:buChar char="•"/>
                      </a:pPr>
                      <a:r>
                        <a:rPr lang="en-NL" sz="1000" dirty="0"/>
                        <a:t>Literature review</a:t>
                      </a:r>
                    </a:p>
                    <a:p>
                      <a:pPr marL="171450" indent="-171450">
                        <a:buFont typeface="Arial" panose="020B0604020202020204" pitchFamily="34" charset="0"/>
                        <a:buChar char="•"/>
                      </a:pPr>
                      <a:r>
                        <a:rPr lang="en-NL" sz="1000" dirty="0"/>
                        <a:t>Exploratory desk research including interviews</a:t>
                      </a:r>
                    </a:p>
                    <a:p>
                      <a:pPr marL="171450" indent="-171450">
                        <a:buFont typeface="Arial" panose="020B0604020202020204" pitchFamily="34" charset="0"/>
                        <a:buChar char="•"/>
                      </a:pPr>
                      <a:r>
                        <a:rPr lang="en-NL" sz="1000" dirty="0"/>
                        <a:t>Survey</a:t>
                      </a:r>
                    </a:p>
                  </a:txBody>
                  <a:tcPr/>
                </a:tc>
                <a:extLst>
                  <a:ext uri="{0D108BD9-81ED-4DB2-BD59-A6C34878D82A}">
                    <a16:rowId xmlns:a16="http://schemas.microsoft.com/office/drawing/2014/main" val="1336887263"/>
                  </a:ext>
                </a:extLst>
              </a:tr>
              <a:tr h="1549831">
                <a:tc>
                  <a:txBody>
                    <a:bodyPr/>
                    <a:lstStyle/>
                    <a:p>
                      <a:r>
                        <a:rPr lang="en-GB" sz="1000" b="1" dirty="0"/>
                        <a:t>6.3- Investigating the potential to reduce methane emissions from animals thanks to seaweed-based additives </a:t>
                      </a:r>
                    </a:p>
                    <a:p>
                      <a:endParaRPr lang="en-NL" sz="10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kern="1200" dirty="0">
                          <a:solidFill>
                            <a:schemeClr val="dk1"/>
                          </a:solidFill>
                          <a:effectLst/>
                          <a:latin typeface="+mn-lt"/>
                          <a:ea typeface="+mn-ea"/>
                          <a:cs typeface="+mn-cs"/>
                        </a:rPr>
                        <a:t>At least one map of the cultivation potential and areas of Asparagopsis Sp. in relevant EU maritime regions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Identification of the future study and/or research needs to introduce seaweed ingredients into cows diets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t>An overview of impacts of adding different amounts of Asparogopsis (or other identified seaweed species) into the cows diets</a:t>
                      </a:r>
                      <a:endParaRPr lang="en-NL" sz="1000" kern="1200" dirty="0">
                        <a:solidFill>
                          <a:schemeClr val="dk1"/>
                        </a:solidFill>
                        <a:effectLst/>
                        <a:latin typeface="+mn-lt"/>
                        <a:ea typeface="+mn-ea"/>
                        <a:cs typeface="+mn-cs"/>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NL" sz="1000" b="0" i="0" u="none" strike="noStrike" kern="1200" cap="none" spc="0" normalizeH="0" baseline="0" noProof="0" dirty="0">
                          <a:ln>
                            <a:noFill/>
                          </a:ln>
                          <a:solidFill>
                            <a:srgbClr val="7D8899"/>
                          </a:solidFill>
                          <a:effectLst/>
                          <a:uLnTx/>
                          <a:uFillTx/>
                          <a:latin typeface="+mn-lt"/>
                          <a:ea typeface="+mn-ea"/>
                          <a:cs typeface="+mn-cs"/>
                        </a:rPr>
                        <a:t>Literature review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000" b="0" i="0" u="none" strike="noStrike" kern="1200" cap="none" spc="0" normalizeH="0" baseline="0" noProof="0" dirty="0">
                          <a:ln>
                            <a:noFill/>
                          </a:ln>
                          <a:solidFill>
                            <a:srgbClr val="7D8899"/>
                          </a:solidFill>
                          <a:effectLst/>
                          <a:uLnTx/>
                          <a:uFillTx/>
                          <a:latin typeface="+mn-lt"/>
                          <a:ea typeface="+mn-ea"/>
                          <a:cs typeface="+mn-cs"/>
                        </a:rPr>
                        <a:t>D</a:t>
                      </a:r>
                      <a:r>
                        <a:rPr kumimoji="0" lang="en-NL" sz="1000" b="0" i="0" u="none" strike="noStrike" kern="1200" cap="none" spc="0" normalizeH="0" baseline="0" noProof="0" dirty="0">
                          <a:ln>
                            <a:noFill/>
                          </a:ln>
                          <a:solidFill>
                            <a:srgbClr val="7D8899"/>
                          </a:solidFill>
                          <a:effectLst/>
                          <a:uLnTx/>
                          <a:uFillTx/>
                          <a:latin typeface="+mn-lt"/>
                          <a:ea typeface="+mn-ea"/>
                          <a:cs typeface="+mn-cs"/>
                        </a:rPr>
                        <a:t>esk study</a:t>
                      </a:r>
                      <a:endParaRPr kumimoji="0" lang="en-US" sz="1000" b="0" i="0" u="none" strike="noStrike" kern="1200" cap="none" spc="0" normalizeH="0" baseline="0" noProof="0" dirty="0">
                        <a:ln>
                          <a:noFill/>
                        </a:ln>
                        <a:solidFill>
                          <a:srgbClr val="7D8899"/>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00" b="0" i="0" u="none" strike="noStrike" kern="1200" cap="none" spc="0" normalizeH="0" baseline="0" noProof="0" dirty="0">
                          <a:ln>
                            <a:noFill/>
                          </a:ln>
                          <a:solidFill>
                            <a:srgbClr val="7D8899"/>
                          </a:solidFill>
                          <a:effectLst/>
                          <a:uLnTx/>
                          <a:uFillTx/>
                          <a:latin typeface="+mn-lt"/>
                          <a:ea typeface="+mn-ea"/>
                          <a:cs typeface="+mn-cs"/>
                        </a:rPr>
                        <a:t>Interviews</a:t>
                      </a:r>
                      <a:endParaRPr kumimoji="0" lang="en-NL" sz="1000" b="0" i="0" u="none" strike="noStrike" kern="1200" cap="none" spc="0" normalizeH="0" baseline="0" noProof="0" dirty="0">
                        <a:ln>
                          <a:noFill/>
                        </a:ln>
                        <a:solidFill>
                          <a:srgbClr val="7D8899"/>
                        </a:solidFill>
                        <a:effectLst/>
                        <a:uLnTx/>
                        <a:uFillTx/>
                        <a:latin typeface="+mn-lt"/>
                        <a:ea typeface="+mn-ea"/>
                        <a:cs typeface="+mn-cs"/>
                      </a:endParaRPr>
                    </a:p>
                  </a:txBody>
                  <a:tcPr/>
                </a:tc>
                <a:extLst>
                  <a:ext uri="{0D108BD9-81ED-4DB2-BD59-A6C34878D82A}">
                    <a16:rowId xmlns:a16="http://schemas.microsoft.com/office/drawing/2014/main" val="3331669223"/>
                  </a:ext>
                </a:extLst>
              </a:tr>
              <a:tr h="1845027">
                <a:tc>
                  <a:txBody>
                    <a:bodyPr/>
                    <a:lstStyle/>
                    <a:p>
                      <a:r>
                        <a:rPr lang="en-GB" sz="1000" b="1" kern="1200" dirty="0">
                          <a:solidFill>
                            <a:schemeClr val="dk1"/>
                          </a:solidFill>
                          <a:latin typeface="+mn-lt"/>
                          <a:ea typeface="+mn-ea"/>
                          <a:cs typeface="+mn-cs"/>
                        </a:rPr>
                        <a:t>6.4- Examine and provide valid and justified recommendations for using algae as animal feed</a:t>
                      </a:r>
                      <a:endParaRPr lang="en-NL" sz="1000" b="1" kern="1200" dirty="0">
                        <a:solidFill>
                          <a:schemeClr val="dk1"/>
                        </a:solidFill>
                        <a:latin typeface="+mn-lt"/>
                        <a:ea typeface="+mn-ea"/>
                        <a:cs typeface="+mn-cs"/>
                      </a:endParaRP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t>Identification of the future study and/or research needs to introduce seaweed ingredients into cows’ diets.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t>Overview of impacts of adding different amounts of Asparogopsis (or other identified seaweed species) into the cows’ diets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t>Analysis and business case for 3 algae species (native in the EU) to be used as feed or feed ingredient in animal feed</a:t>
                      </a:r>
                      <a:endParaRPr lang="en-NL" sz="1000" dirty="0"/>
                    </a:p>
                  </a:txBody>
                  <a:tcPr/>
                </a:tc>
                <a:tc>
                  <a:txBody>
                    <a:bodyPr/>
                    <a:lstStyle/>
                    <a:p>
                      <a:pPr marL="285750" indent="-285750">
                        <a:buFont typeface="Arial" panose="020B0604020202020204" pitchFamily="34" charset="0"/>
                        <a:buChar char="•"/>
                      </a:pPr>
                      <a:r>
                        <a:rPr lang="en-NL" sz="1000" dirty="0"/>
                        <a:t>Desk research</a:t>
                      </a:r>
                    </a:p>
                    <a:p>
                      <a:pPr marL="285750" indent="-285750">
                        <a:buFont typeface="Arial" panose="020B0604020202020204" pitchFamily="34" charset="0"/>
                        <a:buChar char="•"/>
                      </a:pPr>
                      <a:r>
                        <a:rPr lang="en-NL" sz="1000" dirty="0"/>
                        <a:t>Stakeholder consultation</a:t>
                      </a:r>
                    </a:p>
                    <a:p>
                      <a:pPr marL="285750" indent="-285750">
                        <a:buFont typeface="Arial" panose="020B0604020202020204" pitchFamily="34" charset="0"/>
                        <a:buChar char="•"/>
                      </a:pPr>
                      <a:r>
                        <a:rPr lang="en-NL" sz="1000" dirty="0"/>
                        <a:t>Comparative analysis for the business-case development</a:t>
                      </a:r>
                    </a:p>
                  </a:txBody>
                  <a:tcPr/>
                </a:tc>
                <a:extLst>
                  <a:ext uri="{0D108BD9-81ED-4DB2-BD59-A6C34878D82A}">
                    <a16:rowId xmlns:a16="http://schemas.microsoft.com/office/drawing/2014/main" val="2458083246"/>
                  </a:ext>
                </a:extLst>
              </a:tr>
            </a:tbl>
          </a:graphicData>
        </a:graphic>
      </p:graphicFrame>
    </p:spTree>
    <p:extLst>
      <p:ext uri="{BB962C8B-B14F-4D97-AF65-F5344CB8AC3E}">
        <p14:creationId xmlns:p14="http://schemas.microsoft.com/office/powerpoint/2010/main" val="34963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1E7C-87C5-FF5F-3F1D-6E3FDCBB2B47}"/>
              </a:ext>
            </a:extLst>
          </p:cNvPr>
          <p:cNvSpPr>
            <a:spLocks noGrp="1"/>
          </p:cNvSpPr>
          <p:nvPr>
            <p:ph type="title"/>
          </p:nvPr>
        </p:nvSpPr>
        <p:spPr>
          <a:xfrm>
            <a:off x="444843" y="0"/>
            <a:ext cx="9440561" cy="992188"/>
          </a:xfrm>
        </p:spPr>
        <p:txBody>
          <a:bodyPr/>
          <a:lstStyle/>
          <a:p>
            <a:br>
              <a:rPr lang="en-GB" sz="2000" b="1" dirty="0"/>
            </a:br>
            <a:r>
              <a:rPr lang="en-GB" sz="2200" b="1" dirty="0"/>
              <a:t>Task 6.3 –  State of play &amp; identified challenges</a:t>
            </a:r>
            <a:endParaRPr lang="en-NL" sz="2200" dirty="0"/>
          </a:p>
        </p:txBody>
      </p:sp>
      <p:sp>
        <p:nvSpPr>
          <p:cNvPr id="3" name="Text Placeholder 2">
            <a:extLst>
              <a:ext uri="{FF2B5EF4-FFF2-40B4-BE49-F238E27FC236}">
                <a16:creationId xmlns:a16="http://schemas.microsoft.com/office/drawing/2014/main" id="{4B9703C8-30A9-3E1E-20EF-35D66E1D50BE}"/>
              </a:ext>
            </a:extLst>
          </p:cNvPr>
          <p:cNvSpPr>
            <a:spLocks noGrp="1"/>
          </p:cNvSpPr>
          <p:nvPr>
            <p:ph type="body" sz="quarter" idx="13"/>
          </p:nvPr>
        </p:nvSpPr>
        <p:spPr/>
        <p:txBody>
          <a:bodyPr lIns="91440" tIns="45720" rIns="91440" bIns="45720" anchor="t">
            <a:noAutofit/>
          </a:bodyPr>
          <a:lstStyle/>
          <a:p>
            <a:pPr marL="342900" indent="-342900">
              <a:buFont typeface="Arial" panose="020B0604020202020204" pitchFamily="34" charset="0"/>
              <a:buChar char="•"/>
            </a:pPr>
            <a:r>
              <a:rPr lang="en-GB" dirty="0"/>
              <a:t>The focus here is on ruminants and on </a:t>
            </a:r>
            <a:r>
              <a:rPr lang="en-GB" dirty="0" err="1"/>
              <a:t>Asparagopsis</a:t>
            </a:r>
            <a:r>
              <a:rPr lang="en-GB" dirty="0"/>
              <a:t>.</a:t>
            </a:r>
          </a:p>
          <a:p>
            <a:pPr marL="342900" indent="-342900">
              <a:buFont typeface="Arial" panose="020B0604020202020204" pitchFamily="34" charset="0"/>
              <a:buChar char="•"/>
            </a:pPr>
            <a:r>
              <a:rPr lang="en-GB" dirty="0"/>
              <a:t>A table is currently being constructed to be able to understand the methane-reducing effects of adding </a:t>
            </a:r>
            <a:r>
              <a:rPr lang="en-GB" dirty="0" err="1"/>
              <a:t>Asparagopsis</a:t>
            </a:r>
            <a:r>
              <a:rPr lang="en-GB" dirty="0"/>
              <a:t> to ruminant feed. This is being done based on research that has been previously published.</a:t>
            </a:r>
          </a:p>
          <a:p>
            <a:pPr marL="342900" indent="-342900">
              <a:buFont typeface="Arial" panose="020B0604020202020204" pitchFamily="34" charset="0"/>
              <a:buChar char="•"/>
            </a:pPr>
            <a:r>
              <a:rPr lang="en-GB" dirty="0"/>
              <a:t>So far the main challenge has been that the algae content in the feed is not consistently measured using the same units. Some measurements are given as percentages, some as "dry matter," and others as "organic matter." This inconsistency makes it difficult to compile all the data into a uniform table.</a:t>
            </a:r>
          </a:p>
          <a:p>
            <a:pPr marL="342900" indent="-342900">
              <a:buFont typeface="Arial" panose="020B0604020202020204" pitchFamily="34" charset="0"/>
              <a:buChar char="•"/>
            </a:pPr>
            <a:endParaRPr lang="en-GB" dirty="0"/>
          </a:p>
        </p:txBody>
      </p:sp>
      <p:pic>
        <p:nvPicPr>
          <p:cNvPr id="6" name="Picture 5">
            <a:extLst>
              <a:ext uri="{FF2B5EF4-FFF2-40B4-BE49-F238E27FC236}">
                <a16:creationId xmlns:a16="http://schemas.microsoft.com/office/drawing/2014/main" id="{F2C84822-1541-8F73-6FA9-7ED3E0781952}"/>
              </a:ext>
            </a:extLst>
          </p:cNvPr>
          <p:cNvPicPr>
            <a:picLocks noChangeAspect="1"/>
          </p:cNvPicPr>
          <p:nvPr/>
        </p:nvPicPr>
        <p:blipFill>
          <a:blip r:embed="rId2"/>
          <a:stretch>
            <a:fillRect/>
          </a:stretch>
        </p:blipFill>
        <p:spPr>
          <a:xfrm>
            <a:off x="9339146" y="331282"/>
            <a:ext cx="1923585" cy="449304"/>
          </a:xfrm>
          <a:prstGeom prst="rect">
            <a:avLst/>
          </a:prstGeom>
        </p:spPr>
      </p:pic>
    </p:spTree>
    <p:extLst>
      <p:ext uri="{BB962C8B-B14F-4D97-AF65-F5344CB8AC3E}">
        <p14:creationId xmlns:p14="http://schemas.microsoft.com/office/powerpoint/2010/main" val="288480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1E7C-87C5-FF5F-3F1D-6E3FDCBB2B47}"/>
              </a:ext>
            </a:extLst>
          </p:cNvPr>
          <p:cNvSpPr>
            <a:spLocks noGrp="1"/>
          </p:cNvSpPr>
          <p:nvPr>
            <p:ph type="title"/>
          </p:nvPr>
        </p:nvSpPr>
        <p:spPr>
          <a:xfrm>
            <a:off x="838199" y="331282"/>
            <a:ext cx="9010135" cy="660906"/>
          </a:xfrm>
        </p:spPr>
        <p:txBody>
          <a:bodyPr/>
          <a:lstStyle/>
          <a:p>
            <a:r>
              <a:rPr lang="en-US" sz="2200" b="1" dirty="0"/>
              <a:t>Task 6.4 – State of play and identified challenges</a:t>
            </a:r>
            <a:endParaRPr lang="en-NL" sz="2200" b="1" dirty="0"/>
          </a:p>
        </p:txBody>
      </p:sp>
      <p:sp>
        <p:nvSpPr>
          <p:cNvPr id="3" name="Text Placeholder 2">
            <a:extLst>
              <a:ext uri="{FF2B5EF4-FFF2-40B4-BE49-F238E27FC236}">
                <a16:creationId xmlns:a16="http://schemas.microsoft.com/office/drawing/2014/main" id="{4B9703C8-30A9-3E1E-20EF-35D66E1D50BE}"/>
              </a:ext>
            </a:extLst>
          </p:cNvPr>
          <p:cNvSpPr>
            <a:spLocks noGrp="1"/>
          </p:cNvSpPr>
          <p:nvPr>
            <p:ph type="body" sz="quarter" idx="13"/>
          </p:nvPr>
        </p:nvSpPr>
        <p:spPr/>
        <p:txBody>
          <a:bodyPr/>
          <a:lstStyle/>
          <a:p>
            <a:pPr marL="342900" indent="-342900">
              <a:buFont typeface="Arial" panose="020B0604020202020204" pitchFamily="34" charset="0"/>
              <a:buChar char="•"/>
            </a:pPr>
            <a:r>
              <a:rPr lang="en-GB" dirty="0"/>
              <a:t>Research focuses on </a:t>
            </a:r>
            <a:r>
              <a:rPr lang="en-GB" dirty="0" err="1"/>
              <a:t>Asparagopsis</a:t>
            </a:r>
            <a:r>
              <a:rPr lang="en-GB" dirty="0"/>
              <a:t>, </a:t>
            </a:r>
            <a:r>
              <a:rPr lang="en-GB" dirty="0" err="1"/>
              <a:t>Nannochloropsis</a:t>
            </a:r>
            <a:r>
              <a:rPr lang="en-GB" dirty="0"/>
              <a:t>, Chlorella and Ulva species. </a:t>
            </a:r>
          </a:p>
          <a:p>
            <a:pPr marL="342900" indent="-342900">
              <a:buFont typeface="Arial" panose="020B0604020202020204" pitchFamily="34" charset="0"/>
              <a:buChar char="•"/>
            </a:pPr>
            <a:r>
              <a:rPr lang="en-GB" dirty="0"/>
              <a:t>For each species, different parameters are being analysed based, mainly, on published academic information and grey literature. Parameters include carbon and environmental footprint, availability of biomass, feeding logistics, feed safety aspects	, animal health, and welfare aspects. </a:t>
            </a:r>
          </a:p>
          <a:p>
            <a:pPr marL="342900" indent="-342900">
              <a:buFont typeface="Arial" panose="020B0604020202020204" pitchFamily="34" charset="0"/>
              <a:buChar char="•"/>
            </a:pPr>
            <a:r>
              <a:rPr lang="en-GB" dirty="0"/>
              <a:t>So far, the main challenge has been to collect relevant information related to social impacts of using algae as feed. Also, production costs, selling prices, and economic feasibility is not widespread in </a:t>
            </a:r>
            <a:r>
              <a:rPr lang="en-GB"/>
              <a:t>the literature. </a:t>
            </a:r>
            <a:endParaRPr lang="en-GB" dirty="0"/>
          </a:p>
        </p:txBody>
      </p:sp>
      <p:pic>
        <p:nvPicPr>
          <p:cNvPr id="6" name="Picture 5">
            <a:extLst>
              <a:ext uri="{FF2B5EF4-FFF2-40B4-BE49-F238E27FC236}">
                <a16:creationId xmlns:a16="http://schemas.microsoft.com/office/drawing/2014/main" id="{F2C84822-1541-8F73-6FA9-7ED3E0781952}"/>
              </a:ext>
            </a:extLst>
          </p:cNvPr>
          <p:cNvPicPr>
            <a:picLocks noChangeAspect="1"/>
          </p:cNvPicPr>
          <p:nvPr/>
        </p:nvPicPr>
        <p:blipFill>
          <a:blip r:embed="rId2"/>
          <a:stretch>
            <a:fillRect/>
          </a:stretch>
        </p:blipFill>
        <p:spPr>
          <a:xfrm>
            <a:off x="9339146" y="331282"/>
            <a:ext cx="1923585" cy="449304"/>
          </a:xfrm>
          <a:prstGeom prst="rect">
            <a:avLst/>
          </a:prstGeom>
        </p:spPr>
      </p:pic>
    </p:spTree>
    <p:extLst>
      <p:ext uri="{BB962C8B-B14F-4D97-AF65-F5344CB8AC3E}">
        <p14:creationId xmlns:p14="http://schemas.microsoft.com/office/powerpoint/2010/main" val="3771528552"/>
      </p:ext>
    </p:extLst>
  </p:cSld>
  <p:clrMapOvr>
    <a:masterClrMapping/>
  </p:clrMapOvr>
</p:sld>
</file>

<file path=ppt/theme/theme1.xml><?xml version="1.0" encoding="utf-8"?>
<a:theme xmlns:a="http://schemas.openxmlformats.org/drawingml/2006/main" name="Tema de Office">
  <a:themeElements>
    <a:clrScheme name="Trinomics OK">
      <a:dk1>
        <a:srgbClr val="7D8899"/>
      </a:dk1>
      <a:lt1>
        <a:srgbClr val="FFFFFF"/>
      </a:lt1>
      <a:dk2>
        <a:srgbClr val="3C5571"/>
      </a:dk2>
      <a:lt2>
        <a:srgbClr val="ECEBE1"/>
      </a:lt2>
      <a:accent1>
        <a:srgbClr val="002C54"/>
      </a:accent1>
      <a:accent2>
        <a:srgbClr val="F04E30"/>
      </a:accent2>
      <a:accent3>
        <a:srgbClr val="B2CFCD"/>
      </a:accent3>
      <a:accent4>
        <a:srgbClr val="005861"/>
      </a:accent4>
      <a:accent5>
        <a:srgbClr val="FFE3A5"/>
      </a:accent5>
      <a:accent6>
        <a:srgbClr val="000000"/>
      </a:accent6>
      <a:hlink>
        <a:srgbClr val="005861"/>
      </a:hlink>
      <a:folHlink>
        <a:srgbClr val="F04E30"/>
      </a:folHlink>
    </a:clrScheme>
    <a:fontScheme name="Test">
      <a:majorFont>
        <a:latin typeface="Montserrat SemiBold"/>
        <a:ea typeface=""/>
        <a:cs typeface=""/>
      </a:majorFont>
      <a:minorFont>
        <a:latin typeface="Montserra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000" b="0" i="0" u="none" strike="noStrike" dirty="0" err="1" smtClean="0">
            <a:solidFill>
              <a:schemeClr val="accent1"/>
            </a:solidFill>
            <a:effectLst/>
            <a:latin typeface="Montserrat Light" pitchFamily="2" charset="77"/>
          </a:defRPr>
        </a:defPPr>
      </a:lstStyle>
    </a:txDef>
  </a:objectDefaults>
  <a:extraClrSchemeLst/>
  <a:extLst>
    <a:ext uri="{05A4C25C-085E-4340-85A3-A5531E510DB2}">
      <thm15:themeFamily xmlns:thm15="http://schemas.microsoft.com/office/thememl/2012/main" name="Housestyle Template" id="{8205BD0C-18AB-4B0A-8E05-9647801EBBA2}" vid="{7F61E1AD-3E9A-48A9-AC91-C5121AB3F0B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4E0ABD990F1E4F93EB05F8A7945672" ma:contentTypeVersion="6" ma:contentTypeDescription="Create a new document." ma:contentTypeScope="" ma:versionID="217ccb887d4f707e05a02ad1b3f90f29">
  <xsd:schema xmlns:xsd="http://www.w3.org/2001/XMLSchema" xmlns:xs="http://www.w3.org/2001/XMLSchema" xmlns:p="http://schemas.microsoft.com/office/2006/metadata/properties" xmlns:ns2="9d2bdf0e-2021-40c9-8cae-0c5b641ef809" xmlns:ns3="1025a804-942a-479b-a45b-aa2a47574625" targetNamespace="http://schemas.microsoft.com/office/2006/metadata/properties" ma:root="true" ma:fieldsID="fe8e07109db5398906a14ebf277435dc" ns2:_="" ns3:_="">
    <xsd:import namespace="9d2bdf0e-2021-40c9-8cae-0c5b641ef809"/>
    <xsd:import namespace="1025a804-942a-479b-a45b-aa2a4757462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2bdf0e-2021-40c9-8cae-0c5b641ef8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25a804-942a-479b-a45b-aa2a4757462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226984-70E9-4E13-8333-2F909ADE81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2bdf0e-2021-40c9-8cae-0c5b641ef809"/>
    <ds:schemaRef ds:uri="1025a804-942a-479b-a45b-aa2a475746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8FDC7E-12B6-43C3-AA0B-0418DC2F7353}">
  <ds:schemaRefs>
    <ds:schemaRef ds:uri="http://schemas.microsoft.com/sharepoint/v3/contenttype/forms"/>
  </ds:schemaRefs>
</ds:datastoreItem>
</file>

<file path=customXml/itemProps3.xml><?xml version="1.0" encoding="utf-8"?>
<ds:datastoreItem xmlns:ds="http://schemas.openxmlformats.org/officeDocument/2006/customXml" ds:itemID="{F24D61EB-3D74-4891-95B1-BE4EC0BD5673}">
  <ds:schemaRefs>
    <ds:schemaRef ds:uri="http://schemas.microsoft.com/office/2006/metadata/properties"/>
    <ds:schemaRef ds:uri="http://purl.org/dc/dcmitype/"/>
    <ds:schemaRef ds:uri="http://schemas.microsoft.com/office/infopath/2007/PartnerControls"/>
    <ds:schemaRef ds:uri="9d2bdf0e-2021-40c9-8cae-0c5b641ef809"/>
    <ds:schemaRef ds:uri="http://purl.org/dc/elements/1.1/"/>
    <ds:schemaRef ds:uri="http://schemas.microsoft.com/office/2006/documentManagement/types"/>
    <ds:schemaRef ds:uri="http://purl.org/dc/terms/"/>
    <ds:schemaRef ds:uri="http://schemas.openxmlformats.org/package/2006/metadata/core-properties"/>
    <ds:schemaRef ds:uri="1025a804-942a-479b-a45b-aa2a4757462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Trinomics Template 2023</Template>
  <TotalTime>1321</TotalTime>
  <Words>549</Words>
  <Application>Microsoft Office PowerPoint</Application>
  <PresentationFormat>Widescreen</PresentationFormat>
  <Paragraphs>42</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Tema de Office</vt:lpstr>
      <vt:lpstr>       Work Package 6: Role of algae in sustainable food and feed systems</vt:lpstr>
      <vt:lpstr>Tasks &amp; methodology overview</vt:lpstr>
      <vt:lpstr> Task 6.3 –  State of play &amp; identified challenges</vt:lpstr>
      <vt:lpstr>Task 6.4 – State of play and identified challenges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Kralli</dc:creator>
  <cp:lastModifiedBy>Felipe Quintana-Holguin</cp:lastModifiedBy>
  <cp:revision>53</cp:revision>
  <dcterms:created xsi:type="dcterms:W3CDTF">2022-05-03T08:39:41Z</dcterms:created>
  <dcterms:modified xsi:type="dcterms:W3CDTF">2024-06-06T12:31:40Z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mber">
    <vt:lpwstr/>
  </property>
  <property fmtid="{D5CDD505-2E9C-101B-9397-08002B2CF9AE}" pid="3" name="MediaServiceImageTags">
    <vt:lpwstr/>
  </property>
  <property fmtid="{D5CDD505-2E9C-101B-9397-08002B2CF9AE}" pid="4" name="ContentTypeId">
    <vt:lpwstr>0x0101002A4E0ABD990F1E4F93EB05F8A7945672</vt:lpwstr>
  </property>
</Properties>
</file>