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84" r:id="rId3"/>
    <p:sldId id="285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>
        <p:scale>
          <a:sx n="60" d="100"/>
          <a:sy n="60" d="100"/>
        </p:scale>
        <p:origin x="708" y="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09D6-0B67-47AC-ADC2-A7FD87FCF064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9FE18-7912-4B0F-9956-E5F3C5E33D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7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E7BF5-D9AB-0A48-AA5B-32F8F5789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93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4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AD0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280317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1" y="1914208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pic>
        <p:nvPicPr>
          <p:cNvPr id="10" name="Picture 9" descr="everest-icon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7" y="280317"/>
            <a:ext cx="718073" cy="7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94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6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5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06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29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5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61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C056-4C3C-45D9-BE45-480B291D976F}" type="datetimeFigureOut">
              <a:rPr lang="it-IT" smtClean="0"/>
              <a:pPr/>
              <a:t>22/03/2017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9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ederica.foglini@ismar.cnr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730201" y="6462250"/>
            <a:ext cx="19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http://ever-est.eu/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1113" y="299115"/>
            <a:ext cx="88217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002060"/>
                </a:solidFill>
                <a:latin typeface="+mj-lt"/>
              </a:rPr>
              <a:t>THE PILOT BLU CLOUD</a:t>
            </a:r>
          </a:p>
          <a:p>
            <a:pPr algn="ctr"/>
            <a:endParaRPr lang="it-IT" sz="4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it-IT" sz="20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it-IT" sz="2400" b="1" u="sng" dirty="0" smtClean="0">
                <a:solidFill>
                  <a:srgbClr val="002060"/>
                </a:solidFill>
                <a:latin typeface="+mj-lt"/>
              </a:rPr>
              <a:t>Federica Foglini</a:t>
            </a:r>
            <a:r>
              <a:rPr lang="it-IT" sz="2400" b="1" u="sng" baseline="30000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24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and </a:t>
            </a:r>
            <a:r>
              <a:rPr lang="it-IT" sz="2400" b="1" dirty="0" err="1" smtClean="0">
                <a:solidFill>
                  <a:srgbClr val="002060"/>
                </a:solidFill>
                <a:latin typeface="+mj-lt"/>
              </a:rPr>
              <a:t>Rosmarie</a:t>
            </a: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 Leone</a:t>
            </a:r>
            <a:r>
              <a:rPr lang="it-IT" sz="2400" b="1" baseline="30000" dirty="0" smtClean="0">
                <a:solidFill>
                  <a:srgbClr val="002060"/>
                </a:solidFill>
                <a:latin typeface="+mj-lt"/>
              </a:rPr>
              <a:t>2</a:t>
            </a:r>
          </a:p>
          <a:p>
            <a:pPr algn="ctr"/>
            <a:endParaRPr lang="it-IT" sz="2400" b="1" baseline="30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b="1" baseline="30000" dirty="0" smtClean="0">
                <a:solidFill>
                  <a:srgbClr val="002060"/>
                </a:solidFill>
                <a:latin typeface="+mj-lt"/>
                <a:hlinkClick r:id="rId2"/>
              </a:rPr>
              <a:t>Federica.foglini@ismar.cnr.it</a:t>
            </a:r>
            <a:r>
              <a:rPr lang="it-IT" sz="2400" b="1" baseline="30000" dirty="0" smtClean="0">
                <a:solidFill>
                  <a:srgbClr val="002060"/>
                </a:solidFill>
                <a:latin typeface="+mj-lt"/>
              </a:rPr>
              <a:t>, rosmerie.leone@esa.int</a:t>
            </a:r>
          </a:p>
          <a:p>
            <a:pPr algn="ctr"/>
            <a:r>
              <a:rPr lang="it-IT" sz="2400" b="1" baseline="30000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CNR-ISMAR</a:t>
            </a:r>
          </a:p>
          <a:p>
            <a:pPr algn="ctr"/>
            <a:r>
              <a:rPr lang="it-IT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ESA 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06" y="3625148"/>
            <a:ext cx="4126695" cy="28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44549" y="167543"/>
            <a:ext cx="88994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gaps and obstacles that need to be overcome to realise the Pilot Blue Cloud</a:t>
            </a:r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just"/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b="1" dirty="0" err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Interadoperability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barriers and data access policy.</a:t>
            </a:r>
            <a:endParaRPr lang="it-IT" sz="2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Marine scientists are still lacking an </a:t>
            </a:r>
            <a:r>
              <a:rPr lang="en-GB" sz="2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awareness of data provision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services and technologies. </a:t>
            </a:r>
            <a:endParaRPr lang="it-IT" sz="2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Higher level 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product data quality versus </a:t>
            </a:r>
            <a:r>
              <a:rPr lang="en-GB" sz="2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raw data 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distribution and </a:t>
            </a:r>
            <a:r>
              <a:rPr lang="en-GB" sz="2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provenance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information.</a:t>
            </a:r>
            <a:endParaRPr lang="it-IT" sz="2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Critical thinking: 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data are taken too naively as "absolutely true" whereas they represent recursive approximations of reality.</a:t>
            </a:r>
            <a:endParaRPr lang="it-IT" sz="2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capacity to have a </a:t>
            </a:r>
            <a:r>
              <a:rPr lang="en-GB" sz="2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global perspective </a:t>
            </a:r>
            <a:r>
              <a:rPr lang="en-GB" sz="2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addressing the research scope</a:t>
            </a:r>
            <a:r>
              <a:rPr lang="en-GB" sz="22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22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3370" t="14873" r="82853" b="76623"/>
          <a:stretch/>
        </p:blipFill>
        <p:spPr>
          <a:xfrm>
            <a:off x="3925039" y="6400800"/>
            <a:ext cx="13168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70121" y="198451"/>
            <a:ext cx="8580474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en-GB" sz="2800" b="1" dirty="0">
                <a:solidFill>
                  <a:srgbClr val="00206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What is the most pressing need to realise the Pilot Blue Cloud in the short/midterm? </a:t>
            </a:r>
            <a:endParaRPr lang="en-GB" sz="2800" b="1" dirty="0" smtClean="0">
              <a:solidFill>
                <a:srgbClr val="00206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1800"/>
              </a:spcAft>
            </a:pPr>
            <a:endParaRPr lang="en-GB" sz="2800" b="1" dirty="0">
              <a:solidFill>
                <a:srgbClr val="00206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Paradigm </a:t>
            </a:r>
            <a:r>
              <a:rPr lang="en-GB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shift </a:t>
            </a:r>
            <a:r>
              <a:rPr lang="en-GB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large scale multidisciplinary research. </a:t>
            </a:r>
            <a:endParaRPr lang="it-IT" sz="28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Reward </a:t>
            </a:r>
            <a:r>
              <a:rPr lang="en-GB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collaboration </a:t>
            </a:r>
            <a:r>
              <a:rPr lang="en-GB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within marine research team for solving global </a:t>
            </a:r>
            <a:r>
              <a:rPr lang="en-GB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challenges.</a:t>
            </a:r>
            <a:endParaRPr lang="it-IT" sz="28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Foster </a:t>
            </a:r>
            <a:r>
              <a:rPr lang="en-GB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shared, comprehensive and </a:t>
            </a:r>
            <a:r>
              <a:rPr lang="en-GB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holistic view </a:t>
            </a:r>
            <a:r>
              <a:rPr lang="en-GB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decision making o support decision making in coastal and marine environment; </a:t>
            </a:r>
            <a:endParaRPr lang="it-IT" sz="2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3370" t="14873" r="82853" b="76623"/>
          <a:stretch/>
        </p:blipFill>
        <p:spPr>
          <a:xfrm>
            <a:off x="3925039" y="6400800"/>
            <a:ext cx="13168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1621"/>
            <a:ext cx="9027042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1800"/>
              </a:spcAft>
            </a:pPr>
            <a:r>
              <a:rPr lang="en-GB" sz="2800" b="1" dirty="0">
                <a:solidFill>
                  <a:srgbClr val="00206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As a user of the Pilot Blue Cloud; what would you need it to do</a:t>
            </a:r>
            <a:r>
              <a:rPr lang="en-GB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?</a:t>
            </a:r>
            <a:endParaRPr lang="it-IT" sz="2800" b="1" dirty="0">
              <a:solidFill>
                <a:srgbClr val="00206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Harmonising Data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access entry point and </a:t>
            </a:r>
            <a:r>
              <a:rPr lang="en-GB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portal and adoption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common standards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 on community recommendation</a:t>
            </a:r>
            <a:endParaRPr lang="it-IT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Optimisation of </a:t>
            </a:r>
            <a:r>
              <a:rPr lang="en-GB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resources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trough the implementation of virtual  </a:t>
            </a:r>
            <a:r>
              <a:rPr lang="en-GB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collaboration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services on a big scale</a:t>
            </a:r>
            <a:endParaRPr lang="it-IT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Leverage and integrate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existing basis of data clouds relative both to natural environment (morphology, physical processes, biological communities) and human impacts and uses (mining, dumping, construction of infrastructures, interventions on coastal erosion etc</a:t>
            </a:r>
            <a:r>
              <a:rPr lang="en-GB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GB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Need to prepare and </a:t>
            </a:r>
            <a:r>
              <a:rPr lang="en-GB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coordinate strategies of intervention </a:t>
            </a: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(rapid environmental assessments) in case of natural or anthropogenic disasters.</a:t>
            </a:r>
            <a:endParaRPr lang="it-IT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it-IT" sz="2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3370" t="14873" r="82853" b="76623"/>
          <a:stretch/>
        </p:blipFill>
        <p:spPr>
          <a:xfrm>
            <a:off x="3925039" y="6400800"/>
            <a:ext cx="13168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275</Words>
  <Application>Microsoft Office PowerPoint</Application>
  <PresentationFormat>Presentazione su schermo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57</cp:revision>
  <dcterms:created xsi:type="dcterms:W3CDTF">2017-03-21T13:12:49Z</dcterms:created>
  <dcterms:modified xsi:type="dcterms:W3CDTF">2017-03-24T14:52:51Z</dcterms:modified>
</cp:coreProperties>
</file>