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256" r:id="rId6"/>
    <p:sldId id="301" r:id="rId7"/>
    <p:sldId id="302" r:id="rId8"/>
    <p:sldId id="305" r:id="rId9"/>
    <p:sldId id="292" r:id="rId10"/>
    <p:sldId id="299" r:id="rId11"/>
    <p:sldId id="300" r:id="rId12"/>
    <p:sldId id="295" r:id="rId13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5178"/>
    <a:srgbClr val="000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558BA-93CA-46B2-83DD-8A19125C4B1D}" type="doc">
      <dgm:prSet loTypeId="urn:microsoft.com/office/officeart/2011/layout/HexagonRadial" loCatId="cycl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784672-F852-469E-B71F-15584E996765}">
      <dgm:prSet phldrT="[Text]" custT="1"/>
      <dgm:spPr/>
      <dgm:t>
        <a:bodyPr/>
        <a:lstStyle/>
        <a:p>
          <a:r>
            <a:rPr lang="en-US" sz="2000" b="1" dirty="0" smtClean="0"/>
            <a:t>Fisheries &amp; aquaculture</a:t>
          </a:r>
          <a:endParaRPr lang="en-US" sz="2000" b="1" dirty="0"/>
        </a:p>
      </dgm:t>
    </dgm:pt>
    <dgm:pt modelId="{7AE1D204-1B63-4005-814C-2B1823A31DBE}" type="parTrans" cxnId="{752EFF15-51F8-4B82-85C9-0E517916FBAB}">
      <dgm:prSet/>
      <dgm:spPr/>
      <dgm:t>
        <a:bodyPr/>
        <a:lstStyle/>
        <a:p>
          <a:endParaRPr lang="en-US"/>
        </a:p>
      </dgm:t>
    </dgm:pt>
    <dgm:pt modelId="{34F5130E-6E83-44F0-9904-03E30AD9BD3B}" type="sibTrans" cxnId="{752EFF15-51F8-4B82-85C9-0E517916FBAB}">
      <dgm:prSet/>
      <dgm:spPr/>
      <dgm:t>
        <a:bodyPr/>
        <a:lstStyle/>
        <a:p>
          <a:endParaRPr lang="en-US"/>
        </a:p>
      </dgm:t>
    </dgm:pt>
    <dgm:pt modelId="{A50FD679-56FA-4183-AD22-EE39CAC4F05F}">
      <dgm:prSet phldrT="[Text]"/>
      <dgm:spPr/>
      <dgm:t>
        <a:bodyPr/>
        <a:lstStyle/>
        <a:p>
          <a:r>
            <a:rPr lang="en-US" b="1" dirty="0" smtClean="0"/>
            <a:t>Maritime equipment &amp; ports	</a:t>
          </a:r>
          <a:endParaRPr lang="en-US" b="1" dirty="0"/>
        </a:p>
      </dgm:t>
    </dgm:pt>
    <dgm:pt modelId="{30BDB427-A1B3-45D4-8017-D47B5FE06B28}" type="parTrans" cxnId="{A0D7D920-BA4F-4B7B-B2B2-7CDA219F2A44}">
      <dgm:prSet/>
      <dgm:spPr/>
      <dgm:t>
        <a:bodyPr/>
        <a:lstStyle/>
        <a:p>
          <a:endParaRPr lang="en-US"/>
        </a:p>
      </dgm:t>
    </dgm:pt>
    <dgm:pt modelId="{806BD07B-D80D-42D7-9503-4E8D58946693}" type="sibTrans" cxnId="{A0D7D920-BA4F-4B7B-B2B2-7CDA219F2A44}">
      <dgm:prSet/>
      <dgm:spPr/>
      <dgm:t>
        <a:bodyPr/>
        <a:lstStyle/>
        <a:p>
          <a:endParaRPr lang="en-US"/>
        </a:p>
      </dgm:t>
    </dgm:pt>
    <dgm:pt modelId="{B48D5F61-318D-442B-9E17-BB9C1C5729A3}">
      <dgm:prSet phldrT="[Text]"/>
      <dgm:spPr/>
      <dgm:t>
        <a:bodyPr/>
        <a:lstStyle/>
        <a:p>
          <a:r>
            <a:rPr lang="en-US" b="1" dirty="0" smtClean="0"/>
            <a:t>Shipbuilding &amp; repair</a:t>
          </a:r>
          <a:endParaRPr lang="en-US" b="1" dirty="0"/>
        </a:p>
      </dgm:t>
    </dgm:pt>
    <dgm:pt modelId="{8DD6BB08-5BA9-43DE-BF27-B92E8F5ED42F}" type="parTrans" cxnId="{4DDBA4C8-1DC6-4344-8E61-53E6442AD2D6}">
      <dgm:prSet/>
      <dgm:spPr/>
      <dgm:t>
        <a:bodyPr/>
        <a:lstStyle/>
        <a:p>
          <a:endParaRPr lang="en-US"/>
        </a:p>
      </dgm:t>
    </dgm:pt>
    <dgm:pt modelId="{94882217-A829-4704-8BAB-92ACD666822D}" type="sibTrans" cxnId="{4DDBA4C8-1DC6-4344-8E61-53E6442AD2D6}">
      <dgm:prSet/>
      <dgm:spPr/>
      <dgm:t>
        <a:bodyPr/>
        <a:lstStyle/>
        <a:p>
          <a:endParaRPr lang="en-US"/>
        </a:p>
      </dgm:t>
    </dgm:pt>
    <dgm:pt modelId="{441A9829-4718-4221-B9BA-7BEAC9EF8231}">
      <dgm:prSet phldrT="[Text]"/>
      <dgm:spPr/>
      <dgm:t>
        <a:bodyPr/>
        <a:lstStyle/>
        <a:p>
          <a:r>
            <a:rPr lang="en-US" b="1" dirty="0" smtClean="0"/>
            <a:t>Renewable energy</a:t>
          </a:r>
          <a:endParaRPr lang="en-US" b="1" dirty="0"/>
        </a:p>
      </dgm:t>
    </dgm:pt>
    <dgm:pt modelId="{9B724250-AE74-4A31-B1A3-87F8CC1E3D11}" type="parTrans" cxnId="{6C054280-C846-49F3-A81D-1FBFB558BB86}">
      <dgm:prSet/>
      <dgm:spPr/>
      <dgm:t>
        <a:bodyPr/>
        <a:lstStyle/>
        <a:p>
          <a:endParaRPr lang="en-US"/>
        </a:p>
      </dgm:t>
    </dgm:pt>
    <dgm:pt modelId="{505EA4ED-C1CD-4024-98A7-91C66A46EE0D}" type="sibTrans" cxnId="{6C054280-C846-49F3-A81D-1FBFB558BB86}">
      <dgm:prSet/>
      <dgm:spPr/>
      <dgm:t>
        <a:bodyPr/>
        <a:lstStyle/>
        <a:p>
          <a:endParaRPr lang="en-US"/>
        </a:p>
      </dgm:t>
    </dgm:pt>
    <dgm:pt modelId="{C18A8C33-D449-4BE5-A136-A17D0C11CA30}">
      <dgm:prSet phldrT="[Text]"/>
      <dgm:spPr/>
      <dgm:t>
        <a:bodyPr/>
        <a:lstStyle/>
        <a:p>
          <a:r>
            <a:rPr lang="en-US" b="1" dirty="0" smtClean="0"/>
            <a:t>Offshore energy</a:t>
          </a:r>
          <a:endParaRPr lang="en-US" b="1" dirty="0"/>
        </a:p>
      </dgm:t>
    </dgm:pt>
    <dgm:pt modelId="{FE1EA0D1-8422-4ECD-B1CE-248E71B2FDDA}" type="parTrans" cxnId="{8B294DED-07CF-41EC-B24D-3C91222B214C}">
      <dgm:prSet/>
      <dgm:spPr/>
      <dgm:t>
        <a:bodyPr/>
        <a:lstStyle/>
        <a:p>
          <a:endParaRPr lang="en-US"/>
        </a:p>
      </dgm:t>
    </dgm:pt>
    <dgm:pt modelId="{30FF38E4-881A-4B94-8DE8-72809CA73565}" type="sibTrans" cxnId="{8B294DED-07CF-41EC-B24D-3C91222B214C}">
      <dgm:prSet/>
      <dgm:spPr/>
      <dgm:t>
        <a:bodyPr/>
        <a:lstStyle/>
        <a:p>
          <a:endParaRPr lang="en-US"/>
        </a:p>
      </dgm:t>
    </dgm:pt>
    <dgm:pt modelId="{29AF7BDC-BC04-4D43-9E3D-95B854BF74D8}">
      <dgm:prSet phldrT="[Text]"/>
      <dgm:spPr/>
      <dgm:t>
        <a:bodyPr/>
        <a:lstStyle/>
        <a:p>
          <a:r>
            <a:rPr lang="en-US" b="1" dirty="0" smtClean="0"/>
            <a:t>Maritime &amp; coastal tourism</a:t>
          </a:r>
          <a:endParaRPr lang="en-US" b="1" dirty="0"/>
        </a:p>
      </dgm:t>
    </dgm:pt>
    <dgm:pt modelId="{2FE0F2A5-984C-4EAC-856C-A62FE4ABA363}" type="parTrans" cxnId="{2A480426-F5D7-4292-A4EA-35EAC9F2D178}">
      <dgm:prSet/>
      <dgm:spPr/>
      <dgm:t>
        <a:bodyPr/>
        <a:lstStyle/>
        <a:p>
          <a:endParaRPr lang="en-US"/>
        </a:p>
      </dgm:t>
    </dgm:pt>
    <dgm:pt modelId="{5F66E28F-F6A8-4078-AD52-80C503CAAFD7}" type="sibTrans" cxnId="{2A480426-F5D7-4292-A4EA-35EAC9F2D178}">
      <dgm:prSet/>
      <dgm:spPr/>
      <dgm:t>
        <a:bodyPr/>
        <a:lstStyle/>
        <a:p>
          <a:endParaRPr lang="en-US"/>
        </a:p>
      </dgm:t>
    </dgm:pt>
    <dgm:pt modelId="{1431922E-1B98-41ED-9447-4ECC5B5D55DC}">
      <dgm:prSet phldrT="[Text]"/>
      <dgm:spPr/>
      <dgm:t>
        <a:bodyPr/>
        <a:lstStyle/>
        <a:p>
          <a:r>
            <a:rPr lang="en-US" b="1" dirty="0" smtClean="0"/>
            <a:t>Maritime transport</a:t>
          </a:r>
          <a:endParaRPr lang="en-US" b="1" dirty="0"/>
        </a:p>
      </dgm:t>
    </dgm:pt>
    <dgm:pt modelId="{D8D41698-CFFA-432A-826C-56D7E46AC698}" type="parTrans" cxnId="{7E83ACD8-3A8B-4BE7-A529-B0202E8B4C68}">
      <dgm:prSet/>
      <dgm:spPr/>
      <dgm:t>
        <a:bodyPr/>
        <a:lstStyle/>
        <a:p>
          <a:endParaRPr lang="en-US"/>
        </a:p>
      </dgm:t>
    </dgm:pt>
    <dgm:pt modelId="{14A13BBD-9761-4D77-AB50-02AC69D18889}" type="sibTrans" cxnId="{7E83ACD8-3A8B-4BE7-A529-B0202E8B4C68}">
      <dgm:prSet/>
      <dgm:spPr/>
      <dgm:t>
        <a:bodyPr/>
        <a:lstStyle/>
        <a:p>
          <a:endParaRPr lang="en-US"/>
        </a:p>
      </dgm:t>
    </dgm:pt>
    <dgm:pt modelId="{9095AAEC-5E55-4B61-9E6A-D391C37F12E4}" type="pres">
      <dgm:prSet presAssocID="{AE1558BA-93CA-46B2-83DD-8A19125C4B1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861012D-EAF0-4BB5-805D-4FD59AC299CA}" type="pres">
      <dgm:prSet presAssocID="{C6784672-F852-469E-B71F-15584E996765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9B2FB1A9-E985-484B-A6E4-AF789F6BEF33}" type="pres">
      <dgm:prSet presAssocID="{A50FD679-56FA-4183-AD22-EE39CAC4F05F}" presName="Accent1" presStyleCnt="0"/>
      <dgm:spPr/>
      <dgm:t>
        <a:bodyPr/>
        <a:lstStyle/>
        <a:p>
          <a:endParaRPr lang="en-US"/>
        </a:p>
      </dgm:t>
    </dgm:pt>
    <dgm:pt modelId="{FF5DC5AA-2219-4B40-9F37-716539ADD44F}" type="pres">
      <dgm:prSet presAssocID="{A50FD679-56FA-4183-AD22-EE39CAC4F05F}" presName="Accent" presStyleLbl="bgShp" presStyleIdx="0" presStyleCnt="6"/>
      <dgm:spPr/>
      <dgm:t>
        <a:bodyPr/>
        <a:lstStyle/>
        <a:p>
          <a:endParaRPr lang="en-US"/>
        </a:p>
      </dgm:t>
    </dgm:pt>
    <dgm:pt modelId="{5982F665-294B-4F47-98F7-273DF45059F6}" type="pres">
      <dgm:prSet presAssocID="{A50FD679-56FA-4183-AD22-EE39CAC4F05F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DF3BC-8D45-446A-BF0B-696DEEC809CC}" type="pres">
      <dgm:prSet presAssocID="{B48D5F61-318D-442B-9E17-BB9C1C5729A3}" presName="Accent2" presStyleCnt="0"/>
      <dgm:spPr/>
      <dgm:t>
        <a:bodyPr/>
        <a:lstStyle/>
        <a:p>
          <a:endParaRPr lang="en-US"/>
        </a:p>
      </dgm:t>
    </dgm:pt>
    <dgm:pt modelId="{55BE125A-AAAB-454F-830E-70D9522EFB69}" type="pres">
      <dgm:prSet presAssocID="{B48D5F61-318D-442B-9E17-BB9C1C5729A3}" presName="Accent" presStyleLbl="bgShp" presStyleIdx="1" presStyleCnt="6"/>
      <dgm:spPr/>
      <dgm:t>
        <a:bodyPr/>
        <a:lstStyle/>
        <a:p>
          <a:endParaRPr lang="en-US"/>
        </a:p>
      </dgm:t>
    </dgm:pt>
    <dgm:pt modelId="{FA6F8441-3F05-4755-B915-468AF9D7AE0C}" type="pres">
      <dgm:prSet presAssocID="{B48D5F61-318D-442B-9E17-BB9C1C5729A3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ADBF0-7932-478E-B1B1-CBB89ACF77DB}" type="pres">
      <dgm:prSet presAssocID="{441A9829-4718-4221-B9BA-7BEAC9EF8231}" presName="Accent3" presStyleCnt="0"/>
      <dgm:spPr/>
      <dgm:t>
        <a:bodyPr/>
        <a:lstStyle/>
        <a:p>
          <a:endParaRPr lang="en-US"/>
        </a:p>
      </dgm:t>
    </dgm:pt>
    <dgm:pt modelId="{60583FA2-0053-436D-9546-5AC37E99B4BC}" type="pres">
      <dgm:prSet presAssocID="{441A9829-4718-4221-B9BA-7BEAC9EF8231}" presName="Accent" presStyleLbl="bgShp" presStyleIdx="2" presStyleCnt="6"/>
      <dgm:spPr/>
      <dgm:t>
        <a:bodyPr/>
        <a:lstStyle/>
        <a:p>
          <a:endParaRPr lang="en-US"/>
        </a:p>
      </dgm:t>
    </dgm:pt>
    <dgm:pt modelId="{8F4421EA-3D29-4E95-8E56-D6CAAF0EF44E}" type="pres">
      <dgm:prSet presAssocID="{441A9829-4718-4221-B9BA-7BEAC9EF823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F7C28-146E-45AF-AA4E-7B89FDA9FF6F}" type="pres">
      <dgm:prSet presAssocID="{C18A8C33-D449-4BE5-A136-A17D0C11CA30}" presName="Accent4" presStyleCnt="0"/>
      <dgm:spPr/>
      <dgm:t>
        <a:bodyPr/>
        <a:lstStyle/>
        <a:p>
          <a:endParaRPr lang="en-US"/>
        </a:p>
      </dgm:t>
    </dgm:pt>
    <dgm:pt modelId="{D21FB531-AC80-4E61-B24B-689B2B0CEFCF}" type="pres">
      <dgm:prSet presAssocID="{C18A8C33-D449-4BE5-A136-A17D0C11CA30}" presName="Accent" presStyleLbl="bgShp" presStyleIdx="3" presStyleCnt="6"/>
      <dgm:spPr/>
      <dgm:t>
        <a:bodyPr/>
        <a:lstStyle/>
        <a:p>
          <a:endParaRPr lang="en-US"/>
        </a:p>
      </dgm:t>
    </dgm:pt>
    <dgm:pt modelId="{44D7E18E-E34A-4E98-AA66-F557DFB1D469}" type="pres">
      <dgm:prSet presAssocID="{C18A8C33-D449-4BE5-A136-A17D0C11CA3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98FE5-31B6-49ED-AFDD-8C858215F060}" type="pres">
      <dgm:prSet presAssocID="{29AF7BDC-BC04-4D43-9E3D-95B854BF74D8}" presName="Accent5" presStyleCnt="0"/>
      <dgm:spPr/>
      <dgm:t>
        <a:bodyPr/>
        <a:lstStyle/>
        <a:p>
          <a:endParaRPr lang="en-US"/>
        </a:p>
      </dgm:t>
    </dgm:pt>
    <dgm:pt modelId="{EB045146-9A61-4E81-914C-C35E8783B7B2}" type="pres">
      <dgm:prSet presAssocID="{29AF7BDC-BC04-4D43-9E3D-95B854BF74D8}" presName="Accent" presStyleLbl="bgShp" presStyleIdx="4" presStyleCnt="6"/>
      <dgm:spPr/>
      <dgm:t>
        <a:bodyPr/>
        <a:lstStyle/>
        <a:p>
          <a:endParaRPr lang="en-US"/>
        </a:p>
      </dgm:t>
    </dgm:pt>
    <dgm:pt modelId="{4BE03CF2-9CB9-4AF5-9755-A2D3C2B9D025}" type="pres">
      <dgm:prSet presAssocID="{29AF7BDC-BC04-4D43-9E3D-95B854BF74D8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1D251-EB84-4DFA-8D84-010718BC0A7B}" type="pres">
      <dgm:prSet presAssocID="{1431922E-1B98-41ED-9447-4ECC5B5D55DC}" presName="Accent6" presStyleCnt="0"/>
      <dgm:spPr/>
      <dgm:t>
        <a:bodyPr/>
        <a:lstStyle/>
        <a:p>
          <a:endParaRPr lang="en-US"/>
        </a:p>
      </dgm:t>
    </dgm:pt>
    <dgm:pt modelId="{AE8FEE87-1118-4E0D-BB01-2FEA58E60403}" type="pres">
      <dgm:prSet presAssocID="{1431922E-1B98-41ED-9447-4ECC5B5D55DC}" presName="Accent" presStyleLbl="bgShp" presStyleIdx="5" presStyleCnt="6"/>
      <dgm:spPr/>
      <dgm:t>
        <a:bodyPr/>
        <a:lstStyle/>
        <a:p>
          <a:endParaRPr lang="en-US"/>
        </a:p>
      </dgm:t>
    </dgm:pt>
    <dgm:pt modelId="{8020FC50-D665-480D-B3C2-E6215777E32F}" type="pres">
      <dgm:prSet presAssocID="{1431922E-1B98-41ED-9447-4ECC5B5D55D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DBA4C8-1DC6-4344-8E61-53E6442AD2D6}" srcId="{C6784672-F852-469E-B71F-15584E996765}" destId="{B48D5F61-318D-442B-9E17-BB9C1C5729A3}" srcOrd="1" destOrd="0" parTransId="{8DD6BB08-5BA9-43DE-BF27-B92E8F5ED42F}" sibTransId="{94882217-A829-4704-8BAB-92ACD666822D}"/>
    <dgm:cxn modelId="{2941FFC3-02C8-4468-9D60-3CADC3F3EA94}" type="presOf" srcId="{AE1558BA-93CA-46B2-83DD-8A19125C4B1D}" destId="{9095AAEC-5E55-4B61-9E6A-D391C37F12E4}" srcOrd="0" destOrd="0" presId="urn:microsoft.com/office/officeart/2011/layout/HexagonRadial"/>
    <dgm:cxn modelId="{752EFF15-51F8-4B82-85C9-0E517916FBAB}" srcId="{AE1558BA-93CA-46B2-83DD-8A19125C4B1D}" destId="{C6784672-F852-469E-B71F-15584E996765}" srcOrd="0" destOrd="0" parTransId="{7AE1D204-1B63-4005-814C-2B1823A31DBE}" sibTransId="{34F5130E-6E83-44F0-9904-03E30AD9BD3B}"/>
    <dgm:cxn modelId="{6C054280-C846-49F3-A81D-1FBFB558BB86}" srcId="{C6784672-F852-469E-B71F-15584E996765}" destId="{441A9829-4718-4221-B9BA-7BEAC9EF8231}" srcOrd="2" destOrd="0" parTransId="{9B724250-AE74-4A31-B1A3-87F8CC1E3D11}" sibTransId="{505EA4ED-C1CD-4024-98A7-91C66A46EE0D}"/>
    <dgm:cxn modelId="{0B4A94BD-2A11-4088-B55C-CED9E4EB91B2}" type="presOf" srcId="{1431922E-1B98-41ED-9447-4ECC5B5D55DC}" destId="{8020FC50-D665-480D-B3C2-E6215777E32F}" srcOrd="0" destOrd="0" presId="urn:microsoft.com/office/officeart/2011/layout/HexagonRadial"/>
    <dgm:cxn modelId="{40C83203-BC1A-4F87-BF00-B7221287C94D}" type="presOf" srcId="{A50FD679-56FA-4183-AD22-EE39CAC4F05F}" destId="{5982F665-294B-4F47-98F7-273DF45059F6}" srcOrd="0" destOrd="0" presId="urn:microsoft.com/office/officeart/2011/layout/HexagonRadial"/>
    <dgm:cxn modelId="{2A480426-F5D7-4292-A4EA-35EAC9F2D178}" srcId="{C6784672-F852-469E-B71F-15584E996765}" destId="{29AF7BDC-BC04-4D43-9E3D-95B854BF74D8}" srcOrd="4" destOrd="0" parTransId="{2FE0F2A5-984C-4EAC-856C-A62FE4ABA363}" sibTransId="{5F66E28F-F6A8-4078-AD52-80C503CAAFD7}"/>
    <dgm:cxn modelId="{E13A54D7-37B7-43B2-83A9-7A50931F7DF2}" type="presOf" srcId="{C6784672-F852-469E-B71F-15584E996765}" destId="{D861012D-EAF0-4BB5-805D-4FD59AC299CA}" srcOrd="0" destOrd="0" presId="urn:microsoft.com/office/officeart/2011/layout/HexagonRadial"/>
    <dgm:cxn modelId="{E7451182-5C66-41C9-8389-25693225B9BD}" type="presOf" srcId="{29AF7BDC-BC04-4D43-9E3D-95B854BF74D8}" destId="{4BE03CF2-9CB9-4AF5-9755-A2D3C2B9D025}" srcOrd="0" destOrd="0" presId="urn:microsoft.com/office/officeart/2011/layout/HexagonRadial"/>
    <dgm:cxn modelId="{7E83ACD8-3A8B-4BE7-A529-B0202E8B4C68}" srcId="{C6784672-F852-469E-B71F-15584E996765}" destId="{1431922E-1B98-41ED-9447-4ECC5B5D55DC}" srcOrd="5" destOrd="0" parTransId="{D8D41698-CFFA-432A-826C-56D7E46AC698}" sibTransId="{14A13BBD-9761-4D77-AB50-02AC69D18889}"/>
    <dgm:cxn modelId="{A2350231-3BA1-40F2-B761-A8261241F1A3}" type="presOf" srcId="{441A9829-4718-4221-B9BA-7BEAC9EF8231}" destId="{8F4421EA-3D29-4E95-8E56-D6CAAF0EF44E}" srcOrd="0" destOrd="0" presId="urn:microsoft.com/office/officeart/2011/layout/HexagonRadial"/>
    <dgm:cxn modelId="{8B294DED-07CF-41EC-B24D-3C91222B214C}" srcId="{C6784672-F852-469E-B71F-15584E996765}" destId="{C18A8C33-D449-4BE5-A136-A17D0C11CA30}" srcOrd="3" destOrd="0" parTransId="{FE1EA0D1-8422-4ECD-B1CE-248E71B2FDDA}" sibTransId="{30FF38E4-881A-4B94-8DE8-72809CA73565}"/>
    <dgm:cxn modelId="{A0D7D920-BA4F-4B7B-B2B2-7CDA219F2A44}" srcId="{C6784672-F852-469E-B71F-15584E996765}" destId="{A50FD679-56FA-4183-AD22-EE39CAC4F05F}" srcOrd="0" destOrd="0" parTransId="{30BDB427-A1B3-45D4-8017-D47B5FE06B28}" sibTransId="{806BD07B-D80D-42D7-9503-4E8D58946693}"/>
    <dgm:cxn modelId="{8A0BA913-E772-492F-84C1-411B451DDA9E}" type="presOf" srcId="{B48D5F61-318D-442B-9E17-BB9C1C5729A3}" destId="{FA6F8441-3F05-4755-B915-468AF9D7AE0C}" srcOrd="0" destOrd="0" presId="urn:microsoft.com/office/officeart/2011/layout/HexagonRadial"/>
    <dgm:cxn modelId="{515DFB2E-6A39-4C8A-A328-A79787EA7E3D}" type="presOf" srcId="{C18A8C33-D449-4BE5-A136-A17D0C11CA30}" destId="{44D7E18E-E34A-4E98-AA66-F557DFB1D469}" srcOrd="0" destOrd="0" presId="urn:microsoft.com/office/officeart/2011/layout/HexagonRadial"/>
    <dgm:cxn modelId="{9EB43BF6-4B46-4B8F-92DF-41B28E235C70}" type="presParOf" srcId="{9095AAEC-5E55-4B61-9E6A-D391C37F12E4}" destId="{D861012D-EAF0-4BB5-805D-4FD59AC299CA}" srcOrd="0" destOrd="0" presId="urn:microsoft.com/office/officeart/2011/layout/HexagonRadial"/>
    <dgm:cxn modelId="{15097EFD-FCFB-436E-B106-409C44457CAA}" type="presParOf" srcId="{9095AAEC-5E55-4B61-9E6A-D391C37F12E4}" destId="{9B2FB1A9-E985-484B-A6E4-AF789F6BEF33}" srcOrd="1" destOrd="0" presId="urn:microsoft.com/office/officeart/2011/layout/HexagonRadial"/>
    <dgm:cxn modelId="{B8A2A15A-9C79-4462-8C24-5D0CB7DC6B1F}" type="presParOf" srcId="{9B2FB1A9-E985-484B-A6E4-AF789F6BEF33}" destId="{FF5DC5AA-2219-4B40-9F37-716539ADD44F}" srcOrd="0" destOrd="0" presId="urn:microsoft.com/office/officeart/2011/layout/HexagonRadial"/>
    <dgm:cxn modelId="{2B663661-2E33-4415-920E-A12A34B7F3F0}" type="presParOf" srcId="{9095AAEC-5E55-4B61-9E6A-D391C37F12E4}" destId="{5982F665-294B-4F47-98F7-273DF45059F6}" srcOrd="2" destOrd="0" presId="urn:microsoft.com/office/officeart/2011/layout/HexagonRadial"/>
    <dgm:cxn modelId="{9F06251E-152D-4B70-A598-C3620B6E61FD}" type="presParOf" srcId="{9095AAEC-5E55-4B61-9E6A-D391C37F12E4}" destId="{94DDF3BC-8D45-446A-BF0B-696DEEC809CC}" srcOrd="3" destOrd="0" presId="urn:microsoft.com/office/officeart/2011/layout/HexagonRadial"/>
    <dgm:cxn modelId="{C19DBA6A-1BC2-4CD3-915B-FFCD77E6A837}" type="presParOf" srcId="{94DDF3BC-8D45-446A-BF0B-696DEEC809CC}" destId="{55BE125A-AAAB-454F-830E-70D9522EFB69}" srcOrd="0" destOrd="0" presId="urn:microsoft.com/office/officeart/2011/layout/HexagonRadial"/>
    <dgm:cxn modelId="{11632903-3996-46ED-A03C-A033EABB48A5}" type="presParOf" srcId="{9095AAEC-5E55-4B61-9E6A-D391C37F12E4}" destId="{FA6F8441-3F05-4755-B915-468AF9D7AE0C}" srcOrd="4" destOrd="0" presId="urn:microsoft.com/office/officeart/2011/layout/HexagonRadial"/>
    <dgm:cxn modelId="{83FBBE1D-CA24-4C45-9D93-9CA12D2C2AE0}" type="presParOf" srcId="{9095AAEC-5E55-4B61-9E6A-D391C37F12E4}" destId="{A11ADBF0-7932-478E-B1B1-CBB89ACF77DB}" srcOrd="5" destOrd="0" presId="urn:microsoft.com/office/officeart/2011/layout/HexagonRadial"/>
    <dgm:cxn modelId="{1E1E80E4-B7C3-495B-8A02-311B49EE3954}" type="presParOf" srcId="{A11ADBF0-7932-478E-B1B1-CBB89ACF77DB}" destId="{60583FA2-0053-436D-9546-5AC37E99B4BC}" srcOrd="0" destOrd="0" presId="urn:microsoft.com/office/officeart/2011/layout/HexagonRadial"/>
    <dgm:cxn modelId="{B66CA267-8089-41D6-A7D5-EA20464FAE27}" type="presParOf" srcId="{9095AAEC-5E55-4B61-9E6A-D391C37F12E4}" destId="{8F4421EA-3D29-4E95-8E56-D6CAAF0EF44E}" srcOrd="6" destOrd="0" presId="urn:microsoft.com/office/officeart/2011/layout/HexagonRadial"/>
    <dgm:cxn modelId="{6523BC48-DEED-419F-8B2B-E653C5B64B9C}" type="presParOf" srcId="{9095AAEC-5E55-4B61-9E6A-D391C37F12E4}" destId="{CC4F7C28-146E-45AF-AA4E-7B89FDA9FF6F}" srcOrd="7" destOrd="0" presId="urn:microsoft.com/office/officeart/2011/layout/HexagonRadial"/>
    <dgm:cxn modelId="{77101F6C-60AA-4161-A3C7-3922E818E0E9}" type="presParOf" srcId="{CC4F7C28-146E-45AF-AA4E-7B89FDA9FF6F}" destId="{D21FB531-AC80-4E61-B24B-689B2B0CEFCF}" srcOrd="0" destOrd="0" presId="urn:microsoft.com/office/officeart/2011/layout/HexagonRadial"/>
    <dgm:cxn modelId="{9DA3E19A-AEA3-4E2E-A0DA-D255A6A4CB2E}" type="presParOf" srcId="{9095AAEC-5E55-4B61-9E6A-D391C37F12E4}" destId="{44D7E18E-E34A-4E98-AA66-F557DFB1D469}" srcOrd="8" destOrd="0" presId="urn:microsoft.com/office/officeart/2011/layout/HexagonRadial"/>
    <dgm:cxn modelId="{2877DAA3-DD96-48C1-A33D-1A77457FB923}" type="presParOf" srcId="{9095AAEC-5E55-4B61-9E6A-D391C37F12E4}" destId="{3AB98FE5-31B6-49ED-AFDD-8C858215F060}" srcOrd="9" destOrd="0" presId="urn:microsoft.com/office/officeart/2011/layout/HexagonRadial"/>
    <dgm:cxn modelId="{F2F79B41-31C2-441F-8E6B-A996A09DDA1A}" type="presParOf" srcId="{3AB98FE5-31B6-49ED-AFDD-8C858215F060}" destId="{EB045146-9A61-4E81-914C-C35E8783B7B2}" srcOrd="0" destOrd="0" presId="urn:microsoft.com/office/officeart/2011/layout/HexagonRadial"/>
    <dgm:cxn modelId="{D5674D52-569E-41A0-B699-1B3091427B2E}" type="presParOf" srcId="{9095AAEC-5E55-4B61-9E6A-D391C37F12E4}" destId="{4BE03CF2-9CB9-4AF5-9755-A2D3C2B9D025}" srcOrd="10" destOrd="0" presId="urn:microsoft.com/office/officeart/2011/layout/HexagonRadial"/>
    <dgm:cxn modelId="{A5A23D93-8C8A-4E67-9FC7-4497A9A42E6A}" type="presParOf" srcId="{9095AAEC-5E55-4B61-9E6A-D391C37F12E4}" destId="{DBE1D251-EB84-4DFA-8D84-010718BC0A7B}" srcOrd="11" destOrd="0" presId="urn:microsoft.com/office/officeart/2011/layout/HexagonRadial"/>
    <dgm:cxn modelId="{4D17BBF0-6657-4CAC-8ACE-0F47DB33689B}" type="presParOf" srcId="{DBE1D251-EB84-4DFA-8D84-010718BC0A7B}" destId="{AE8FEE87-1118-4E0D-BB01-2FEA58E60403}" srcOrd="0" destOrd="0" presId="urn:microsoft.com/office/officeart/2011/layout/HexagonRadial"/>
    <dgm:cxn modelId="{DC69B790-C760-44AE-91B0-C91B41BB2013}" type="presParOf" srcId="{9095AAEC-5E55-4B61-9E6A-D391C37F12E4}" destId="{8020FC50-D665-480D-B3C2-E6215777E32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E441DD-5B7F-4231-82D4-EAA2F5B5E429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99355E-0E63-41D4-8964-16BC07EF17C9}">
      <dgm:prSet phldrT="[Text]" custT="1"/>
      <dgm:spPr/>
      <dgm:t>
        <a:bodyPr/>
        <a:lstStyle/>
        <a:p>
          <a:r>
            <a:rPr lang="en-US" sz="4800" b="0" dirty="0" smtClean="0">
              <a:latin typeface="Calibri" panose="020F0502020204030204" pitchFamily="34" charset="0"/>
            </a:rPr>
            <a:t> </a:t>
          </a:r>
          <a:endParaRPr lang="en-US" sz="4800" b="0" dirty="0">
            <a:latin typeface="Calibri" panose="020F0502020204030204" pitchFamily="34" charset="0"/>
          </a:endParaRPr>
        </a:p>
      </dgm:t>
    </dgm:pt>
    <dgm:pt modelId="{362FE401-12C1-4524-B52A-53067744C40B}" type="parTrans" cxnId="{58139C58-306C-4B14-8A54-7C753E7B134F}">
      <dgm:prSet/>
      <dgm:spPr/>
      <dgm:t>
        <a:bodyPr/>
        <a:lstStyle/>
        <a:p>
          <a:endParaRPr lang="en-US" sz="1200" b="0">
            <a:latin typeface="Calibri" panose="020F0502020204030204" pitchFamily="34" charset="0"/>
          </a:endParaRPr>
        </a:p>
      </dgm:t>
    </dgm:pt>
    <dgm:pt modelId="{714C4326-9A24-4248-81C4-43A76DE43526}" type="sibTrans" cxnId="{58139C58-306C-4B14-8A54-7C753E7B134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9050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 sz="1200" b="0">
            <a:latin typeface="Calibri" panose="020F0502020204030204" pitchFamily="34" charset="0"/>
          </a:endParaRPr>
        </a:p>
      </dgm:t>
    </dgm:pt>
    <dgm:pt modelId="{6782DD56-AA1A-419C-87ED-8DC4A3C40727}">
      <dgm:prSet phldrT="[Text]" custT="1"/>
      <dgm:spPr/>
      <dgm:t>
        <a:bodyPr/>
        <a:lstStyle/>
        <a:p>
          <a:r>
            <a:rPr lang="en-US" sz="2800" b="0" dirty="0" smtClean="0">
              <a:solidFill>
                <a:schemeClr val="bg1"/>
              </a:solidFill>
              <a:latin typeface="Calibri" panose="020F0502020204030204" pitchFamily="34" charset="0"/>
            </a:rPr>
            <a:t>Mitigate pollution and the effect of alien species</a:t>
          </a:r>
          <a:endParaRPr lang="en-US" sz="2800" b="0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52862C40-A3DA-4C73-9DD3-09D6E98D1C3D}" type="parTrans" cxnId="{04AFE3AC-32DD-42ED-9989-FA140112006A}">
      <dgm:prSet/>
      <dgm:spPr/>
      <dgm:t>
        <a:bodyPr/>
        <a:lstStyle/>
        <a:p>
          <a:endParaRPr lang="en-US" sz="1200" b="0">
            <a:latin typeface="Calibri" panose="020F0502020204030204" pitchFamily="34" charset="0"/>
          </a:endParaRPr>
        </a:p>
      </dgm:t>
    </dgm:pt>
    <dgm:pt modelId="{2D955060-F381-49AC-863F-74E35EDF8F11}" type="sibTrans" cxnId="{04AFE3AC-32DD-42ED-9989-FA140112006A}">
      <dgm:prSet/>
      <dgm:spPr/>
      <dgm:t>
        <a:bodyPr/>
        <a:lstStyle/>
        <a:p>
          <a:endParaRPr lang="en-US" sz="1200" b="0">
            <a:latin typeface="Calibri" panose="020F0502020204030204" pitchFamily="34" charset="0"/>
          </a:endParaRPr>
        </a:p>
      </dgm:t>
    </dgm:pt>
    <dgm:pt modelId="{A108D2E3-8854-48F3-A41D-978653202E22}">
      <dgm:prSet phldrT="[Text]" custT="1"/>
      <dgm:spPr/>
      <dgm:t>
        <a:bodyPr/>
        <a:lstStyle/>
        <a:p>
          <a:r>
            <a:rPr lang="en-US" sz="2800" b="0" dirty="0" smtClean="0">
              <a:solidFill>
                <a:schemeClr val="bg1"/>
              </a:solidFill>
              <a:latin typeface="Calibri" panose="020F0502020204030204" pitchFamily="34" charset="0"/>
            </a:rPr>
            <a:t>Decrease incidental catches of vulnerable species</a:t>
          </a:r>
          <a:endParaRPr lang="en-US" sz="2800" b="0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C8AAF34C-8F1B-485D-9E42-B0678D50CDFF}" type="parTrans" cxnId="{3567FE8B-D6D5-4392-BCDE-7554F68397A6}">
      <dgm:prSet/>
      <dgm:spPr/>
      <dgm:t>
        <a:bodyPr/>
        <a:lstStyle/>
        <a:p>
          <a:endParaRPr lang="en-US" sz="1200" b="0">
            <a:latin typeface="Calibri" panose="020F0502020204030204" pitchFamily="34" charset="0"/>
          </a:endParaRPr>
        </a:p>
      </dgm:t>
    </dgm:pt>
    <dgm:pt modelId="{81ED3E5F-F0ED-4470-9802-D8E16F610A92}" type="sibTrans" cxnId="{3567FE8B-D6D5-4392-BCDE-7554F68397A6}">
      <dgm:prSet/>
      <dgm:spPr/>
      <dgm:t>
        <a:bodyPr/>
        <a:lstStyle/>
        <a:p>
          <a:endParaRPr lang="en-US" sz="1200" b="0">
            <a:latin typeface="Calibri" panose="020F0502020204030204" pitchFamily="34" charset="0"/>
          </a:endParaRPr>
        </a:p>
      </dgm:t>
    </dgm:pt>
    <dgm:pt modelId="{B184A010-01A3-44C6-8360-4A15F5A481B7}">
      <dgm:prSet phldrT="[Text]" custT="1"/>
      <dgm:spPr/>
      <dgm:t>
        <a:bodyPr/>
        <a:lstStyle/>
        <a:p>
          <a:r>
            <a:rPr lang="en-US" sz="2800" b="0" dirty="0" smtClean="0">
              <a:solidFill>
                <a:schemeClr val="bg1"/>
              </a:solidFill>
              <a:latin typeface="Calibri" panose="020F0502020204030204" pitchFamily="34" charset="0"/>
            </a:rPr>
            <a:t>Improve cooperation between riparian states</a:t>
          </a:r>
          <a:endParaRPr lang="en-US" sz="2800" b="0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9B918F28-7E12-466F-8351-0B343381295E}" type="parTrans" cxnId="{1B07C687-340E-42E1-95BC-07A54FD8612E}">
      <dgm:prSet/>
      <dgm:spPr/>
      <dgm:t>
        <a:bodyPr/>
        <a:lstStyle/>
        <a:p>
          <a:endParaRPr lang="en-US"/>
        </a:p>
      </dgm:t>
    </dgm:pt>
    <dgm:pt modelId="{642678D9-A227-42B5-97A6-52271C9835EA}" type="sibTrans" cxnId="{1B07C687-340E-42E1-95BC-07A54FD8612E}">
      <dgm:prSet/>
      <dgm:spPr/>
      <dgm:t>
        <a:bodyPr/>
        <a:lstStyle/>
        <a:p>
          <a:endParaRPr lang="en-US"/>
        </a:p>
      </dgm:t>
    </dgm:pt>
    <dgm:pt modelId="{64A58292-E9C3-407F-9438-73BEB2743E34}">
      <dgm:prSet phldrT="[Text]" custT="1"/>
      <dgm:spPr/>
      <dgm:t>
        <a:bodyPr/>
        <a:lstStyle/>
        <a:p>
          <a:r>
            <a:rPr lang="en-US" sz="2800" b="0" dirty="0" smtClean="0">
              <a:solidFill>
                <a:schemeClr val="bg1"/>
              </a:solidFill>
              <a:latin typeface="Calibri" panose="020F0502020204030204" pitchFamily="34" charset="0"/>
            </a:rPr>
            <a:t>Address decreasing and fluctuating catches</a:t>
          </a:r>
          <a:endParaRPr lang="en-US" sz="2800" b="0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45F4659E-250F-49B0-8F89-48A29575267C}" type="parTrans" cxnId="{AA1D4318-A1FA-4484-951C-DBA923FA749D}">
      <dgm:prSet/>
      <dgm:spPr/>
      <dgm:t>
        <a:bodyPr/>
        <a:lstStyle/>
        <a:p>
          <a:endParaRPr lang="en-US"/>
        </a:p>
      </dgm:t>
    </dgm:pt>
    <dgm:pt modelId="{5B25AAA8-A174-4698-8248-9BDF61D66609}" type="sibTrans" cxnId="{AA1D4318-A1FA-4484-951C-DBA923FA749D}">
      <dgm:prSet/>
      <dgm:spPr/>
      <dgm:t>
        <a:bodyPr/>
        <a:lstStyle/>
        <a:p>
          <a:endParaRPr lang="en-US"/>
        </a:p>
      </dgm:t>
    </dgm:pt>
    <dgm:pt modelId="{B8A28103-329C-4273-BD0A-C31B8C3D767C}" type="pres">
      <dgm:prSet presAssocID="{F7E441DD-5B7F-4231-82D4-EAA2F5B5E429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A9AA907D-8A5D-405F-BBC7-49903949DEB3}" type="pres">
      <dgm:prSet presAssocID="{714C4326-9A24-4248-81C4-43A76DE43526}" presName="picture_1" presStyleLbl="bgImgPlace1" presStyleIdx="0" presStyleCnt="1"/>
      <dgm:spPr/>
      <dgm:t>
        <a:bodyPr/>
        <a:lstStyle/>
        <a:p>
          <a:endParaRPr lang="en-US"/>
        </a:p>
      </dgm:t>
    </dgm:pt>
    <dgm:pt modelId="{73AD1947-7E93-42E6-B68C-03ED81D2CF29}" type="pres">
      <dgm:prSet presAssocID="{EE99355E-0E63-41D4-8964-16BC07EF17C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FA373-A2E3-4611-96B4-8B730B3CA812}" type="pres">
      <dgm:prSet presAssocID="{F7E441DD-5B7F-4231-82D4-EAA2F5B5E429}" presName="linV" presStyleCnt="0"/>
      <dgm:spPr/>
    </dgm:pt>
    <dgm:pt modelId="{47244730-6CF4-420A-A0B5-B179EEF4DB9A}" type="pres">
      <dgm:prSet presAssocID="{64A58292-E9C3-407F-9438-73BEB2743E34}" presName="pair" presStyleCnt="0"/>
      <dgm:spPr/>
    </dgm:pt>
    <dgm:pt modelId="{197F5E0B-71FE-4C3F-B22F-3192E8D62EE3}" type="pres">
      <dgm:prSet presAssocID="{64A58292-E9C3-407F-9438-73BEB2743E34}" presName="spaceH" presStyleLbl="node1" presStyleIdx="0" presStyleCnt="0"/>
      <dgm:spPr/>
    </dgm:pt>
    <dgm:pt modelId="{5A6D88DC-A282-4373-8E19-12077A704E71}" type="pres">
      <dgm:prSet presAssocID="{64A58292-E9C3-407F-9438-73BEB2743E34}" presName="desPictures" presStyleLbl="alignImgPlace1" presStyleIdx="0" presStyleCnt="4"/>
      <dgm:spPr>
        <a:blipFill>
          <a:blip xmlns:r="http://schemas.openxmlformats.org/officeDocument/2006/relationships"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9050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35842435-4CD1-4BA1-9821-7FD1442AF86F}" type="pres">
      <dgm:prSet presAssocID="{64A58292-E9C3-407F-9438-73BEB2743E34}" presName="desTextWrapper" presStyleCnt="0"/>
      <dgm:spPr/>
    </dgm:pt>
    <dgm:pt modelId="{3621CD96-43EF-44C2-9A1F-DC081C26BBE3}" type="pres">
      <dgm:prSet presAssocID="{64A58292-E9C3-407F-9438-73BEB2743E34}" presName="desText" presStyleLbl="revTx" presStyleIdx="0" presStyleCnt="4" custScaleX="135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C2F79-D1FB-46D9-B9C4-CABFB2CD7C4E}" type="pres">
      <dgm:prSet presAssocID="{5B25AAA8-A174-4698-8248-9BDF61D66609}" presName="spaceV" presStyleCnt="0"/>
      <dgm:spPr/>
    </dgm:pt>
    <dgm:pt modelId="{A72E6B4B-C68D-488C-AC61-D30037EABD82}" type="pres">
      <dgm:prSet presAssocID="{6782DD56-AA1A-419C-87ED-8DC4A3C40727}" presName="pair" presStyleCnt="0"/>
      <dgm:spPr/>
    </dgm:pt>
    <dgm:pt modelId="{13C5DB7E-1C69-4E47-B836-71263D51B2B0}" type="pres">
      <dgm:prSet presAssocID="{6782DD56-AA1A-419C-87ED-8DC4A3C40727}" presName="spaceH" presStyleLbl="node1" presStyleIdx="0" presStyleCnt="0"/>
      <dgm:spPr/>
    </dgm:pt>
    <dgm:pt modelId="{8BB54804-9653-4A37-BB60-DC2EF68D96A0}" type="pres">
      <dgm:prSet presAssocID="{6782DD56-AA1A-419C-87ED-8DC4A3C40727}" presName="desPictures" presStyleLbl="align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198C58D9-C4E4-4A82-8427-F4930E99CFE8}" type="pres">
      <dgm:prSet presAssocID="{6782DD56-AA1A-419C-87ED-8DC4A3C40727}" presName="desTextWrapper" presStyleCnt="0"/>
      <dgm:spPr/>
    </dgm:pt>
    <dgm:pt modelId="{5584A068-F0DB-4A75-BC14-444DFD5154DC}" type="pres">
      <dgm:prSet presAssocID="{6782DD56-AA1A-419C-87ED-8DC4A3C40727}" presName="desText" presStyleLbl="revTx" presStyleIdx="1" presStyleCnt="4" custScaleX="130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BF9E1-AE50-433D-8670-52272C56E66A}" type="pres">
      <dgm:prSet presAssocID="{2D955060-F381-49AC-863F-74E35EDF8F11}" presName="spaceV" presStyleCnt="0"/>
      <dgm:spPr/>
    </dgm:pt>
    <dgm:pt modelId="{6E174721-5424-43B8-8FD0-4827C95CC616}" type="pres">
      <dgm:prSet presAssocID="{A108D2E3-8854-48F3-A41D-978653202E22}" presName="pair" presStyleCnt="0"/>
      <dgm:spPr/>
    </dgm:pt>
    <dgm:pt modelId="{3BE1D9D1-5A03-4534-9208-637AE0FD210D}" type="pres">
      <dgm:prSet presAssocID="{A108D2E3-8854-48F3-A41D-978653202E22}" presName="spaceH" presStyleLbl="node1" presStyleIdx="0" presStyleCnt="0"/>
      <dgm:spPr/>
    </dgm:pt>
    <dgm:pt modelId="{441B09F3-571E-48EA-A6B4-AFB02C0034CE}" type="pres">
      <dgm:prSet presAssocID="{A108D2E3-8854-48F3-A41D-978653202E22}" presName="desPictures" presStyleLbl="alignImgPlace1" presStyleIdx="2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9050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1EBF6AEA-0D74-4515-B415-50605F0EAA73}" type="pres">
      <dgm:prSet presAssocID="{A108D2E3-8854-48F3-A41D-978653202E22}" presName="desTextWrapper" presStyleCnt="0"/>
      <dgm:spPr/>
    </dgm:pt>
    <dgm:pt modelId="{1D21EE0C-08A9-40A3-A728-A9ECA5237CA9}" type="pres">
      <dgm:prSet presAssocID="{A108D2E3-8854-48F3-A41D-978653202E22}" presName="desText" presStyleLbl="revTx" presStyleIdx="2" presStyleCnt="4" custScaleX="1463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3BFD9-FC50-4137-8505-79E792268ABD}" type="pres">
      <dgm:prSet presAssocID="{81ED3E5F-F0ED-4470-9802-D8E16F610A92}" presName="spaceV" presStyleCnt="0"/>
      <dgm:spPr/>
    </dgm:pt>
    <dgm:pt modelId="{A24C26BE-2EE7-402F-962E-59AD1A861044}" type="pres">
      <dgm:prSet presAssocID="{B184A010-01A3-44C6-8360-4A15F5A481B7}" presName="pair" presStyleCnt="0"/>
      <dgm:spPr/>
    </dgm:pt>
    <dgm:pt modelId="{74C0C98C-1728-41DA-B851-D3ECF70F3DE6}" type="pres">
      <dgm:prSet presAssocID="{B184A010-01A3-44C6-8360-4A15F5A481B7}" presName="spaceH" presStyleLbl="node1" presStyleIdx="0" presStyleCnt="0"/>
      <dgm:spPr/>
    </dgm:pt>
    <dgm:pt modelId="{C0BFBE4A-02A4-4014-A6BD-89EC4902EBED}" type="pres">
      <dgm:prSet presAssocID="{B184A010-01A3-44C6-8360-4A15F5A481B7}" presName="desPictures" presStyleLbl="alignImgPlace1" presStyleIdx="3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A584D242-C235-4F86-857D-F549C65D4504}" type="pres">
      <dgm:prSet presAssocID="{B184A010-01A3-44C6-8360-4A15F5A481B7}" presName="desTextWrapper" presStyleCnt="0"/>
      <dgm:spPr/>
    </dgm:pt>
    <dgm:pt modelId="{4780E9BF-C16E-4B26-A69E-2BDF4E199B4E}" type="pres">
      <dgm:prSet presAssocID="{B184A010-01A3-44C6-8360-4A15F5A481B7}" presName="desText" presStyleLbl="revTx" presStyleIdx="3" presStyleCnt="4" custScaleX="1281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E265D-A00A-426D-BEBD-58A6561D1BA1}" type="pres">
      <dgm:prSet presAssocID="{F7E441DD-5B7F-4231-82D4-EAA2F5B5E429}" presName="maxNode" presStyleCnt="0"/>
      <dgm:spPr/>
    </dgm:pt>
    <dgm:pt modelId="{78F8C261-06D6-4C28-B2CF-BA4B9B12EAC8}" type="pres">
      <dgm:prSet presAssocID="{F7E441DD-5B7F-4231-82D4-EAA2F5B5E429}" presName="Name33" presStyleCnt="0"/>
      <dgm:spPr/>
    </dgm:pt>
  </dgm:ptLst>
  <dgm:cxnLst>
    <dgm:cxn modelId="{3567FE8B-D6D5-4392-BCDE-7554F68397A6}" srcId="{F7E441DD-5B7F-4231-82D4-EAA2F5B5E429}" destId="{A108D2E3-8854-48F3-A41D-978653202E22}" srcOrd="3" destOrd="0" parTransId="{C8AAF34C-8F1B-485D-9E42-B0678D50CDFF}" sibTransId="{81ED3E5F-F0ED-4470-9802-D8E16F610A92}"/>
    <dgm:cxn modelId="{58139C58-306C-4B14-8A54-7C753E7B134F}" srcId="{F7E441DD-5B7F-4231-82D4-EAA2F5B5E429}" destId="{EE99355E-0E63-41D4-8964-16BC07EF17C9}" srcOrd="0" destOrd="0" parTransId="{362FE401-12C1-4524-B52A-53067744C40B}" sibTransId="{714C4326-9A24-4248-81C4-43A76DE43526}"/>
    <dgm:cxn modelId="{EC6A16BE-177A-4B14-8095-409C157FF1A4}" type="presOf" srcId="{6782DD56-AA1A-419C-87ED-8DC4A3C40727}" destId="{5584A068-F0DB-4A75-BC14-444DFD5154DC}" srcOrd="0" destOrd="0" presId="urn:microsoft.com/office/officeart/2008/layout/AccentedPicture"/>
    <dgm:cxn modelId="{AA1D4318-A1FA-4484-951C-DBA923FA749D}" srcId="{F7E441DD-5B7F-4231-82D4-EAA2F5B5E429}" destId="{64A58292-E9C3-407F-9438-73BEB2743E34}" srcOrd="1" destOrd="0" parTransId="{45F4659E-250F-49B0-8F89-48A29575267C}" sibTransId="{5B25AAA8-A174-4698-8248-9BDF61D66609}"/>
    <dgm:cxn modelId="{B30A1800-B756-42A9-91F3-AF857BE905B0}" type="presOf" srcId="{64A58292-E9C3-407F-9438-73BEB2743E34}" destId="{3621CD96-43EF-44C2-9A1F-DC081C26BBE3}" srcOrd="0" destOrd="0" presId="urn:microsoft.com/office/officeart/2008/layout/AccentedPicture"/>
    <dgm:cxn modelId="{1B07C687-340E-42E1-95BC-07A54FD8612E}" srcId="{F7E441DD-5B7F-4231-82D4-EAA2F5B5E429}" destId="{B184A010-01A3-44C6-8360-4A15F5A481B7}" srcOrd="4" destOrd="0" parTransId="{9B918F28-7E12-466F-8351-0B343381295E}" sibTransId="{642678D9-A227-42B5-97A6-52271C9835EA}"/>
    <dgm:cxn modelId="{0150F9FF-2CA9-459F-8748-3B2C4A7D0109}" type="presOf" srcId="{A108D2E3-8854-48F3-A41D-978653202E22}" destId="{1D21EE0C-08A9-40A3-A728-A9ECA5237CA9}" srcOrd="0" destOrd="0" presId="urn:microsoft.com/office/officeart/2008/layout/AccentedPicture"/>
    <dgm:cxn modelId="{355C229A-2791-4CAB-9F89-391110E7A806}" type="presOf" srcId="{714C4326-9A24-4248-81C4-43A76DE43526}" destId="{A9AA907D-8A5D-405F-BBC7-49903949DEB3}" srcOrd="0" destOrd="0" presId="urn:microsoft.com/office/officeart/2008/layout/AccentedPicture"/>
    <dgm:cxn modelId="{37C33E48-E93F-464A-9824-C99B83BF970B}" type="presOf" srcId="{B184A010-01A3-44C6-8360-4A15F5A481B7}" destId="{4780E9BF-C16E-4B26-A69E-2BDF4E199B4E}" srcOrd="0" destOrd="0" presId="urn:microsoft.com/office/officeart/2008/layout/AccentedPicture"/>
    <dgm:cxn modelId="{6A07338C-672B-44D5-BFFA-A377846C2359}" type="presOf" srcId="{F7E441DD-5B7F-4231-82D4-EAA2F5B5E429}" destId="{B8A28103-329C-4273-BD0A-C31B8C3D767C}" srcOrd="0" destOrd="0" presId="urn:microsoft.com/office/officeart/2008/layout/AccentedPicture"/>
    <dgm:cxn modelId="{3E181A8F-00D3-4FEF-907C-CBCABA38F97D}" type="presOf" srcId="{EE99355E-0E63-41D4-8964-16BC07EF17C9}" destId="{73AD1947-7E93-42E6-B68C-03ED81D2CF29}" srcOrd="0" destOrd="0" presId="urn:microsoft.com/office/officeart/2008/layout/AccentedPicture"/>
    <dgm:cxn modelId="{04AFE3AC-32DD-42ED-9989-FA140112006A}" srcId="{F7E441DD-5B7F-4231-82D4-EAA2F5B5E429}" destId="{6782DD56-AA1A-419C-87ED-8DC4A3C40727}" srcOrd="2" destOrd="0" parTransId="{52862C40-A3DA-4C73-9DD3-09D6E98D1C3D}" sibTransId="{2D955060-F381-49AC-863F-74E35EDF8F11}"/>
    <dgm:cxn modelId="{8ADD1085-225F-481A-94C8-3726BBF5DCF5}" type="presParOf" srcId="{B8A28103-329C-4273-BD0A-C31B8C3D767C}" destId="{A9AA907D-8A5D-405F-BBC7-49903949DEB3}" srcOrd="0" destOrd="0" presId="urn:microsoft.com/office/officeart/2008/layout/AccentedPicture"/>
    <dgm:cxn modelId="{4FC98CAC-DC84-494C-B45C-2F8BC22A2F5A}" type="presParOf" srcId="{B8A28103-329C-4273-BD0A-C31B8C3D767C}" destId="{73AD1947-7E93-42E6-B68C-03ED81D2CF29}" srcOrd="1" destOrd="0" presId="urn:microsoft.com/office/officeart/2008/layout/AccentedPicture"/>
    <dgm:cxn modelId="{38C40379-116A-4D1F-BA77-79099561213C}" type="presParOf" srcId="{B8A28103-329C-4273-BD0A-C31B8C3D767C}" destId="{F17FA373-A2E3-4611-96B4-8B730B3CA812}" srcOrd="2" destOrd="0" presId="urn:microsoft.com/office/officeart/2008/layout/AccentedPicture"/>
    <dgm:cxn modelId="{BE136091-D61F-4250-8CD2-A1A34D858CF0}" type="presParOf" srcId="{F17FA373-A2E3-4611-96B4-8B730B3CA812}" destId="{47244730-6CF4-420A-A0B5-B179EEF4DB9A}" srcOrd="0" destOrd="0" presId="urn:microsoft.com/office/officeart/2008/layout/AccentedPicture"/>
    <dgm:cxn modelId="{03D24687-2427-4F14-B0F1-06FE7FEC0A86}" type="presParOf" srcId="{47244730-6CF4-420A-A0B5-B179EEF4DB9A}" destId="{197F5E0B-71FE-4C3F-B22F-3192E8D62EE3}" srcOrd="0" destOrd="0" presId="urn:microsoft.com/office/officeart/2008/layout/AccentedPicture"/>
    <dgm:cxn modelId="{5A1232B6-7355-43B1-9660-5D21B771278D}" type="presParOf" srcId="{47244730-6CF4-420A-A0B5-B179EEF4DB9A}" destId="{5A6D88DC-A282-4373-8E19-12077A704E71}" srcOrd="1" destOrd="0" presId="urn:microsoft.com/office/officeart/2008/layout/AccentedPicture"/>
    <dgm:cxn modelId="{D1B5841B-45D1-4EFE-B825-986A00DBABF7}" type="presParOf" srcId="{47244730-6CF4-420A-A0B5-B179EEF4DB9A}" destId="{35842435-4CD1-4BA1-9821-7FD1442AF86F}" srcOrd="2" destOrd="0" presId="urn:microsoft.com/office/officeart/2008/layout/AccentedPicture"/>
    <dgm:cxn modelId="{0FEF5123-4E00-4053-A3AC-23369611AC41}" type="presParOf" srcId="{35842435-4CD1-4BA1-9821-7FD1442AF86F}" destId="{3621CD96-43EF-44C2-9A1F-DC081C26BBE3}" srcOrd="0" destOrd="0" presId="urn:microsoft.com/office/officeart/2008/layout/AccentedPicture"/>
    <dgm:cxn modelId="{373D9F54-8B71-4E9C-BEBC-DB7D0C81CF09}" type="presParOf" srcId="{F17FA373-A2E3-4611-96B4-8B730B3CA812}" destId="{F90C2F79-D1FB-46D9-B9C4-CABFB2CD7C4E}" srcOrd="1" destOrd="0" presId="urn:microsoft.com/office/officeart/2008/layout/AccentedPicture"/>
    <dgm:cxn modelId="{904DA936-92BC-4F99-8470-5791181D01D7}" type="presParOf" srcId="{F17FA373-A2E3-4611-96B4-8B730B3CA812}" destId="{A72E6B4B-C68D-488C-AC61-D30037EABD82}" srcOrd="2" destOrd="0" presId="urn:microsoft.com/office/officeart/2008/layout/AccentedPicture"/>
    <dgm:cxn modelId="{54E38664-4E44-4648-87E7-C7DCF9E4EBCD}" type="presParOf" srcId="{A72E6B4B-C68D-488C-AC61-D30037EABD82}" destId="{13C5DB7E-1C69-4E47-B836-71263D51B2B0}" srcOrd="0" destOrd="0" presId="urn:microsoft.com/office/officeart/2008/layout/AccentedPicture"/>
    <dgm:cxn modelId="{E8193CE5-94E4-4CDB-B46C-EF46697DC868}" type="presParOf" srcId="{A72E6B4B-C68D-488C-AC61-D30037EABD82}" destId="{8BB54804-9653-4A37-BB60-DC2EF68D96A0}" srcOrd="1" destOrd="0" presId="urn:microsoft.com/office/officeart/2008/layout/AccentedPicture"/>
    <dgm:cxn modelId="{3B1148DD-92D2-4C63-ACD6-4BAE5B67CA99}" type="presParOf" srcId="{A72E6B4B-C68D-488C-AC61-D30037EABD82}" destId="{198C58D9-C4E4-4A82-8427-F4930E99CFE8}" srcOrd="2" destOrd="0" presId="urn:microsoft.com/office/officeart/2008/layout/AccentedPicture"/>
    <dgm:cxn modelId="{7D300467-2192-4F88-8D17-D50323D3190C}" type="presParOf" srcId="{198C58D9-C4E4-4A82-8427-F4930E99CFE8}" destId="{5584A068-F0DB-4A75-BC14-444DFD5154DC}" srcOrd="0" destOrd="0" presId="urn:microsoft.com/office/officeart/2008/layout/AccentedPicture"/>
    <dgm:cxn modelId="{6E93FC5C-61ED-40D8-82E5-F0E52C21160B}" type="presParOf" srcId="{F17FA373-A2E3-4611-96B4-8B730B3CA812}" destId="{529BF9E1-AE50-433D-8670-52272C56E66A}" srcOrd="3" destOrd="0" presId="urn:microsoft.com/office/officeart/2008/layout/AccentedPicture"/>
    <dgm:cxn modelId="{6F4BDD73-6BED-445A-AF45-F78C28C58A98}" type="presParOf" srcId="{F17FA373-A2E3-4611-96B4-8B730B3CA812}" destId="{6E174721-5424-43B8-8FD0-4827C95CC616}" srcOrd="4" destOrd="0" presId="urn:microsoft.com/office/officeart/2008/layout/AccentedPicture"/>
    <dgm:cxn modelId="{0E4CDCB7-FDA9-4FDC-BB98-18B871815ACA}" type="presParOf" srcId="{6E174721-5424-43B8-8FD0-4827C95CC616}" destId="{3BE1D9D1-5A03-4534-9208-637AE0FD210D}" srcOrd="0" destOrd="0" presId="urn:microsoft.com/office/officeart/2008/layout/AccentedPicture"/>
    <dgm:cxn modelId="{2AC2A38F-EA36-4C63-826E-A095193BF465}" type="presParOf" srcId="{6E174721-5424-43B8-8FD0-4827C95CC616}" destId="{441B09F3-571E-48EA-A6B4-AFB02C0034CE}" srcOrd="1" destOrd="0" presId="urn:microsoft.com/office/officeart/2008/layout/AccentedPicture"/>
    <dgm:cxn modelId="{46EFD93C-E9EC-4DC2-B3DF-DA7F755A95FD}" type="presParOf" srcId="{6E174721-5424-43B8-8FD0-4827C95CC616}" destId="{1EBF6AEA-0D74-4515-B415-50605F0EAA73}" srcOrd="2" destOrd="0" presId="urn:microsoft.com/office/officeart/2008/layout/AccentedPicture"/>
    <dgm:cxn modelId="{625EF866-E5DA-4BC1-9FFC-71FEF0EDA408}" type="presParOf" srcId="{1EBF6AEA-0D74-4515-B415-50605F0EAA73}" destId="{1D21EE0C-08A9-40A3-A728-A9ECA5237CA9}" srcOrd="0" destOrd="0" presId="urn:microsoft.com/office/officeart/2008/layout/AccentedPicture"/>
    <dgm:cxn modelId="{AD81298D-D890-476E-B5C4-6B96B8BB6157}" type="presParOf" srcId="{F17FA373-A2E3-4611-96B4-8B730B3CA812}" destId="{9F53BFD9-FC50-4137-8505-79E792268ABD}" srcOrd="5" destOrd="0" presId="urn:microsoft.com/office/officeart/2008/layout/AccentedPicture"/>
    <dgm:cxn modelId="{C8CE0AEC-A041-4617-9D77-280704687E4F}" type="presParOf" srcId="{F17FA373-A2E3-4611-96B4-8B730B3CA812}" destId="{A24C26BE-2EE7-402F-962E-59AD1A861044}" srcOrd="6" destOrd="0" presId="urn:microsoft.com/office/officeart/2008/layout/AccentedPicture"/>
    <dgm:cxn modelId="{82FA4005-1459-4126-9B9D-221038145FC6}" type="presParOf" srcId="{A24C26BE-2EE7-402F-962E-59AD1A861044}" destId="{74C0C98C-1728-41DA-B851-D3ECF70F3DE6}" srcOrd="0" destOrd="0" presId="urn:microsoft.com/office/officeart/2008/layout/AccentedPicture"/>
    <dgm:cxn modelId="{CD498BCA-0124-40BE-B461-B6CC85AE9E41}" type="presParOf" srcId="{A24C26BE-2EE7-402F-962E-59AD1A861044}" destId="{C0BFBE4A-02A4-4014-A6BD-89EC4902EBED}" srcOrd="1" destOrd="0" presId="urn:microsoft.com/office/officeart/2008/layout/AccentedPicture"/>
    <dgm:cxn modelId="{772A12B3-B978-4EDB-B8F1-A08B43B2451B}" type="presParOf" srcId="{A24C26BE-2EE7-402F-962E-59AD1A861044}" destId="{A584D242-C235-4F86-857D-F549C65D4504}" srcOrd="2" destOrd="0" presId="urn:microsoft.com/office/officeart/2008/layout/AccentedPicture"/>
    <dgm:cxn modelId="{3AFB14D3-D5E3-4231-8541-144319E68470}" type="presParOf" srcId="{A584D242-C235-4F86-857D-F549C65D4504}" destId="{4780E9BF-C16E-4B26-A69E-2BDF4E199B4E}" srcOrd="0" destOrd="0" presId="urn:microsoft.com/office/officeart/2008/layout/AccentedPicture"/>
    <dgm:cxn modelId="{157724AF-270D-4BDC-9634-D5E50A8665A2}" type="presParOf" srcId="{B8A28103-329C-4273-BD0A-C31B8C3D767C}" destId="{431E265D-A00A-426D-BEBD-58A6561D1BA1}" srcOrd="3" destOrd="0" presId="urn:microsoft.com/office/officeart/2008/layout/AccentedPicture"/>
    <dgm:cxn modelId="{E083B15E-F330-4922-8871-6465BF81BC10}" type="presParOf" srcId="{431E265D-A00A-426D-BEBD-58A6561D1BA1}" destId="{78F8C261-06D6-4C28-B2CF-BA4B9B12EAC8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A7BB05-65A5-44CF-B669-44360D6849DE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73DA54-D02B-4153-9E25-8E371D4E3828}">
      <dgm:prSet phldrT="[Text]" custT="1"/>
      <dgm:spPr>
        <a:solidFill>
          <a:srgbClr val="4E67C8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 smtClean="0"/>
            <a:t>MID-TERM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 smtClean="0"/>
            <a:t>FISHERIES STRATEGY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 smtClean="0"/>
            <a:t>(2017-2020)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 smtClean="0"/>
            <a:t>Improve, by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 smtClean="0"/>
            <a:t>2020, the sustainability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 smtClean="0"/>
            <a:t>of Mediterranean and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 smtClean="0"/>
            <a:t>Black Sea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u="sng" dirty="0" smtClean="0"/>
            <a:t>fisheries</a:t>
          </a:r>
        </a:p>
      </dgm:t>
    </dgm:pt>
    <dgm:pt modelId="{CBA53EB0-54F8-4FA6-ABAE-A705E8AB3953}" type="parTrans" cxnId="{C0CEA05E-6D92-4E48-8A14-2F63F9A6E27D}">
      <dgm:prSet/>
      <dgm:spPr/>
      <dgm:t>
        <a:bodyPr/>
        <a:lstStyle/>
        <a:p>
          <a:endParaRPr lang="en-US" sz="1600"/>
        </a:p>
      </dgm:t>
    </dgm:pt>
    <dgm:pt modelId="{E2A4F573-A879-43E4-B784-BBD28125E2B9}" type="sibTrans" cxnId="{C0CEA05E-6D92-4E48-8A14-2F63F9A6E27D}">
      <dgm:prSet/>
      <dgm:spPr/>
      <dgm:t>
        <a:bodyPr/>
        <a:lstStyle/>
        <a:p>
          <a:endParaRPr lang="en-US" sz="1600"/>
        </a:p>
      </dgm:t>
    </dgm:pt>
    <dgm:pt modelId="{750DB2D8-1DDC-481B-A40C-A56648D0666E}">
      <dgm:prSet phldrT="[Text]" custT="1"/>
      <dgm:spPr>
        <a:solidFill>
          <a:srgbClr val="5ECCF3"/>
        </a:solidFill>
      </dgm:spPr>
      <dgm:t>
        <a:bodyPr/>
        <a:lstStyle/>
        <a:p>
          <a:r>
            <a:rPr lang="en-US" sz="1400" b="1" u="sng" dirty="0" smtClean="0">
              <a:solidFill>
                <a:schemeClr val="bg2">
                  <a:lumMod val="10000"/>
                </a:schemeClr>
              </a:solidFill>
            </a:rPr>
            <a:t>TARGET 1</a:t>
          </a:r>
        </a:p>
        <a:p>
          <a:r>
            <a:rPr lang="en-US" sz="1200" b="1" dirty="0" smtClean="0">
              <a:solidFill>
                <a:schemeClr val="bg2">
                  <a:lumMod val="10000"/>
                </a:schemeClr>
              </a:solidFill>
            </a:rPr>
            <a:t>Reverse the declining trend of fish stocks </a:t>
          </a:r>
          <a:r>
            <a:rPr lang="en-US" sz="1200" b="0" dirty="0" smtClean="0">
              <a:solidFill>
                <a:schemeClr val="bg2">
                  <a:lumMod val="10000"/>
                </a:schemeClr>
              </a:solidFill>
            </a:rPr>
            <a:t>through strengthened scientific advice in support of management </a:t>
          </a:r>
          <a:endParaRPr lang="en-US" sz="1200" b="0" dirty="0">
            <a:solidFill>
              <a:schemeClr val="bg2">
                <a:lumMod val="10000"/>
              </a:schemeClr>
            </a:solidFill>
          </a:endParaRPr>
        </a:p>
      </dgm:t>
    </dgm:pt>
    <dgm:pt modelId="{AF54A5BD-79E8-47CA-A112-300E16F5768D}" type="parTrans" cxnId="{BB5A25DC-AAF4-4392-A196-AF60FC100778}">
      <dgm:prSet/>
      <dgm:spPr/>
      <dgm:t>
        <a:bodyPr/>
        <a:lstStyle/>
        <a:p>
          <a:endParaRPr lang="en-US" sz="1600"/>
        </a:p>
      </dgm:t>
    </dgm:pt>
    <dgm:pt modelId="{E1894E00-2498-4B5F-992C-DA92ABA541E2}" type="sibTrans" cxnId="{BB5A25DC-AAF4-4392-A196-AF60FC100778}">
      <dgm:prSet/>
      <dgm:spPr>
        <a:solidFill>
          <a:srgbClr val="5ECCF3"/>
        </a:solidFill>
      </dgm:spPr>
      <dgm:t>
        <a:bodyPr/>
        <a:lstStyle/>
        <a:p>
          <a:endParaRPr lang="en-US" sz="1600"/>
        </a:p>
      </dgm:t>
    </dgm:pt>
    <dgm:pt modelId="{A19A484C-9479-4FE6-BD26-9DDBA469DF60}">
      <dgm:prSet phldrT="[Text]" custT="1"/>
      <dgm:spPr>
        <a:solidFill>
          <a:srgbClr val="A7EA52"/>
        </a:solidFill>
      </dgm:spPr>
      <dgm:t>
        <a:bodyPr/>
        <a:lstStyle/>
        <a:p>
          <a:r>
            <a:rPr lang="en-US" sz="1400" b="1" u="sng" dirty="0" smtClean="0">
              <a:solidFill>
                <a:schemeClr val="bg2">
                  <a:lumMod val="10000"/>
                </a:schemeClr>
              </a:solidFill>
            </a:rPr>
            <a:t>TARGET 2</a:t>
          </a:r>
        </a:p>
        <a:p>
          <a:r>
            <a:rPr lang="en-US" sz="1200" b="0" dirty="0" smtClean="0">
              <a:solidFill>
                <a:schemeClr val="bg2">
                  <a:lumMod val="10000"/>
                </a:schemeClr>
              </a:solidFill>
            </a:rPr>
            <a:t>Support livelihoods for coastal communities through </a:t>
          </a:r>
          <a:r>
            <a:rPr lang="en-US" sz="1200" b="1" dirty="0" smtClean="0">
              <a:solidFill>
                <a:schemeClr val="bg2">
                  <a:lumMod val="10000"/>
                </a:schemeClr>
              </a:solidFill>
            </a:rPr>
            <a:t>sustainable small-scale fisheries</a:t>
          </a:r>
          <a:endParaRPr lang="en-US" sz="1200" b="1" dirty="0">
            <a:solidFill>
              <a:schemeClr val="bg2">
                <a:lumMod val="10000"/>
              </a:schemeClr>
            </a:solidFill>
          </a:endParaRPr>
        </a:p>
      </dgm:t>
    </dgm:pt>
    <dgm:pt modelId="{79CE801E-C727-4D86-8821-9DC11C56A354}" type="parTrans" cxnId="{71D144F3-3D63-48B7-AA26-249AF7DFE0E9}">
      <dgm:prSet/>
      <dgm:spPr/>
      <dgm:t>
        <a:bodyPr/>
        <a:lstStyle/>
        <a:p>
          <a:endParaRPr lang="en-US" sz="1600"/>
        </a:p>
      </dgm:t>
    </dgm:pt>
    <dgm:pt modelId="{FEEF59C3-F9D6-4CC1-9110-01DF31F47973}" type="sibTrans" cxnId="{71D144F3-3D63-48B7-AA26-249AF7DFE0E9}">
      <dgm:prSet/>
      <dgm:spPr>
        <a:solidFill>
          <a:srgbClr val="A7EA52"/>
        </a:solidFill>
      </dgm:spPr>
      <dgm:t>
        <a:bodyPr/>
        <a:lstStyle/>
        <a:p>
          <a:endParaRPr lang="en-US" sz="1600"/>
        </a:p>
      </dgm:t>
    </dgm:pt>
    <dgm:pt modelId="{EDD74272-1B26-4B4F-AE1C-724EA4F1B4D4}">
      <dgm:prSet phldrT="[Text]" custT="1"/>
      <dgm:spPr>
        <a:solidFill>
          <a:srgbClr val="5DCEAF"/>
        </a:solidFill>
      </dgm:spPr>
      <dgm:t>
        <a:bodyPr/>
        <a:lstStyle/>
        <a:p>
          <a:r>
            <a:rPr lang="en-US" sz="1400" b="1" u="sng" dirty="0" smtClean="0">
              <a:solidFill>
                <a:schemeClr val="bg2">
                  <a:lumMod val="10000"/>
                </a:schemeClr>
              </a:solidFill>
            </a:rPr>
            <a:t>TARGET 3</a:t>
          </a:r>
        </a:p>
        <a:p>
          <a:r>
            <a:rPr lang="en-US" sz="1200" b="1" dirty="0" smtClean="0">
              <a:solidFill>
                <a:schemeClr val="bg2">
                  <a:lumMod val="10000"/>
                </a:schemeClr>
              </a:solidFill>
            </a:rPr>
            <a:t>Curb IUU fishing </a:t>
          </a:r>
          <a:r>
            <a:rPr lang="en-US" sz="1200" b="0" dirty="0" smtClean="0">
              <a:solidFill>
                <a:schemeClr val="bg2">
                  <a:lumMod val="10000"/>
                </a:schemeClr>
              </a:solidFill>
            </a:rPr>
            <a:t>through a regional plan of action</a:t>
          </a:r>
          <a:endParaRPr lang="en-US" sz="1200" b="0" dirty="0">
            <a:solidFill>
              <a:schemeClr val="bg2">
                <a:lumMod val="10000"/>
              </a:schemeClr>
            </a:solidFill>
          </a:endParaRPr>
        </a:p>
      </dgm:t>
    </dgm:pt>
    <dgm:pt modelId="{7E06F2C4-6B64-4F5E-9D67-D9BF8DF0B715}" type="parTrans" cxnId="{826990C5-D45E-4380-AA3A-373E4E4837EC}">
      <dgm:prSet/>
      <dgm:spPr/>
      <dgm:t>
        <a:bodyPr/>
        <a:lstStyle/>
        <a:p>
          <a:endParaRPr lang="en-US" sz="1600"/>
        </a:p>
      </dgm:t>
    </dgm:pt>
    <dgm:pt modelId="{EE080691-6641-49E4-8B6E-80DA7A00C4B1}" type="sibTrans" cxnId="{826990C5-D45E-4380-AA3A-373E4E4837EC}">
      <dgm:prSet/>
      <dgm:spPr>
        <a:solidFill>
          <a:srgbClr val="5DCEAF"/>
        </a:solidFill>
      </dgm:spPr>
      <dgm:t>
        <a:bodyPr/>
        <a:lstStyle/>
        <a:p>
          <a:endParaRPr lang="en-US" sz="1600"/>
        </a:p>
      </dgm:t>
    </dgm:pt>
    <dgm:pt modelId="{5FE5FD5C-2B9F-4569-ACF9-45974D2C6CD7}">
      <dgm:prSet phldrT="[Text]" custT="1"/>
      <dgm:spPr>
        <a:solidFill>
          <a:srgbClr val="FF8021"/>
        </a:solidFill>
      </dgm:spPr>
      <dgm:t>
        <a:bodyPr/>
        <a:lstStyle/>
        <a:p>
          <a:r>
            <a:rPr lang="en-US" sz="1400" b="1" u="sng" dirty="0" smtClean="0">
              <a:solidFill>
                <a:schemeClr val="bg2">
                  <a:lumMod val="10000"/>
                </a:schemeClr>
              </a:solidFill>
            </a:rPr>
            <a:t>TARGET 4</a:t>
          </a:r>
        </a:p>
        <a:p>
          <a:r>
            <a:rPr lang="en-US" sz="1200" b="0" dirty="0" smtClean="0">
              <a:solidFill>
                <a:schemeClr val="bg2">
                  <a:lumMod val="10000"/>
                </a:schemeClr>
              </a:solidFill>
            </a:rPr>
            <a:t>Minimize and </a:t>
          </a:r>
          <a:r>
            <a:rPr lang="en-US" sz="1200" b="1" dirty="0" smtClean="0">
              <a:solidFill>
                <a:schemeClr val="bg2">
                  <a:lumMod val="10000"/>
                </a:schemeClr>
              </a:solidFill>
            </a:rPr>
            <a:t>mitigate unwanted interactions </a:t>
          </a:r>
          <a:r>
            <a:rPr lang="en-US" sz="1200" b="0" dirty="0" smtClean="0">
              <a:solidFill>
                <a:schemeClr val="bg2">
                  <a:lumMod val="10000"/>
                </a:schemeClr>
              </a:solidFill>
            </a:rPr>
            <a:t>between fisheries and marine ecosystems and environment</a:t>
          </a:r>
          <a:endParaRPr lang="en-US" sz="1050" b="0" dirty="0">
            <a:solidFill>
              <a:schemeClr val="bg2">
                <a:lumMod val="10000"/>
              </a:schemeClr>
            </a:solidFill>
          </a:endParaRPr>
        </a:p>
      </dgm:t>
    </dgm:pt>
    <dgm:pt modelId="{910AAE3B-1DEF-49D1-A08A-1F617E12FBC6}" type="parTrans" cxnId="{DD029D2B-4C9F-4C09-8852-1C05D5837CD1}">
      <dgm:prSet/>
      <dgm:spPr/>
      <dgm:t>
        <a:bodyPr/>
        <a:lstStyle/>
        <a:p>
          <a:endParaRPr lang="en-US" sz="1600"/>
        </a:p>
      </dgm:t>
    </dgm:pt>
    <dgm:pt modelId="{1F202A59-5CB6-4445-B227-12EA8D1B0E6A}" type="sibTrans" cxnId="{DD029D2B-4C9F-4C09-8852-1C05D5837CD1}">
      <dgm:prSet/>
      <dgm:spPr>
        <a:solidFill>
          <a:srgbClr val="FF8021"/>
        </a:solidFill>
      </dgm:spPr>
      <dgm:t>
        <a:bodyPr/>
        <a:lstStyle/>
        <a:p>
          <a:endParaRPr lang="en-US" sz="1600"/>
        </a:p>
      </dgm:t>
    </dgm:pt>
    <dgm:pt modelId="{9061201C-C78D-4F7D-A0FC-283B70C2D1F5}">
      <dgm:prSet phldrT="[Text]" custT="1"/>
      <dgm:spPr>
        <a:solidFill>
          <a:srgbClr val="F14124"/>
        </a:solidFill>
      </dgm:spPr>
      <dgm:t>
        <a:bodyPr/>
        <a:lstStyle/>
        <a:p>
          <a:r>
            <a:rPr lang="en-US" sz="1400" b="1" u="sng" dirty="0" smtClean="0">
              <a:solidFill>
                <a:schemeClr val="bg2">
                  <a:lumMod val="10000"/>
                </a:schemeClr>
              </a:solidFill>
            </a:rPr>
            <a:t>TARGET 5</a:t>
          </a:r>
        </a:p>
        <a:p>
          <a:r>
            <a:rPr lang="en-US" sz="1200" b="0" dirty="0" smtClean="0">
              <a:solidFill>
                <a:schemeClr val="bg2">
                  <a:lumMod val="10000"/>
                </a:schemeClr>
              </a:solidFill>
            </a:rPr>
            <a:t>Enhance </a:t>
          </a:r>
          <a:r>
            <a:rPr lang="en-US" sz="1200" b="1" dirty="0" smtClean="0">
              <a:solidFill>
                <a:schemeClr val="bg2">
                  <a:lumMod val="10000"/>
                </a:schemeClr>
              </a:solidFill>
            </a:rPr>
            <a:t>capacity-building and cooperation</a:t>
          </a:r>
          <a:endParaRPr lang="en-US" sz="1200" b="1" dirty="0">
            <a:solidFill>
              <a:schemeClr val="bg2">
                <a:lumMod val="10000"/>
              </a:schemeClr>
            </a:solidFill>
          </a:endParaRPr>
        </a:p>
      </dgm:t>
    </dgm:pt>
    <dgm:pt modelId="{F737F855-06BA-4114-B0E5-A8D4DDEB6C4C}" type="parTrans" cxnId="{A312D51E-D220-4984-8076-88CA88C61DB1}">
      <dgm:prSet/>
      <dgm:spPr/>
      <dgm:t>
        <a:bodyPr/>
        <a:lstStyle/>
        <a:p>
          <a:endParaRPr lang="en-US" sz="1600"/>
        </a:p>
      </dgm:t>
    </dgm:pt>
    <dgm:pt modelId="{61245633-C8B4-42BD-9A3A-F16ED76713D9}" type="sibTrans" cxnId="{A312D51E-D220-4984-8076-88CA88C61DB1}">
      <dgm:prSet/>
      <dgm:spPr>
        <a:solidFill>
          <a:srgbClr val="F14124"/>
        </a:solidFill>
      </dgm:spPr>
      <dgm:t>
        <a:bodyPr/>
        <a:lstStyle/>
        <a:p>
          <a:endParaRPr lang="en-US" sz="1600"/>
        </a:p>
      </dgm:t>
    </dgm:pt>
    <dgm:pt modelId="{024E4EE1-F876-459F-AD6F-A5F282724CB1}" type="pres">
      <dgm:prSet presAssocID="{42A7BB05-65A5-44CF-B669-44360D6849D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31A3D1-14F7-4D6C-AE1A-D8FF71D1B67E}" type="pres">
      <dgm:prSet presAssocID="{7B73DA54-D02B-4153-9E25-8E371D4E3828}" presName="centerShape" presStyleLbl="node0" presStyleIdx="0" presStyleCnt="1" custScaleX="183976" custScaleY="173341" custLinFactNeighborX="-673" custLinFactNeighborY="-1710"/>
      <dgm:spPr/>
      <dgm:t>
        <a:bodyPr/>
        <a:lstStyle/>
        <a:p>
          <a:endParaRPr lang="en-US"/>
        </a:p>
      </dgm:t>
    </dgm:pt>
    <dgm:pt modelId="{088661D0-2F8B-4B9D-B704-CBB377EA483A}" type="pres">
      <dgm:prSet presAssocID="{750DB2D8-1DDC-481B-A40C-A56648D0666E}" presName="node" presStyleLbl="node1" presStyleIdx="0" presStyleCnt="5" custScaleX="129164" custScaleY="129164" custRadScaleRad="109942" custRadScaleInc="9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E4A7D-067E-4220-A5F7-EB627E1D74C0}" type="pres">
      <dgm:prSet presAssocID="{750DB2D8-1DDC-481B-A40C-A56648D0666E}" presName="dummy" presStyleCnt="0"/>
      <dgm:spPr/>
      <dgm:t>
        <a:bodyPr/>
        <a:lstStyle/>
        <a:p>
          <a:endParaRPr lang="en-US"/>
        </a:p>
      </dgm:t>
    </dgm:pt>
    <dgm:pt modelId="{CF0A896F-2A1C-4556-9959-2F032ABBFBE5}" type="pres">
      <dgm:prSet presAssocID="{E1894E00-2498-4B5F-992C-DA92ABA541E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7BE963F-56FB-45B9-8611-086C1077E237}" type="pres">
      <dgm:prSet presAssocID="{A19A484C-9479-4FE6-BD26-9DDBA469DF60}" presName="node" presStyleLbl="node1" presStyleIdx="1" presStyleCnt="5" custScaleX="129164" custScaleY="129164" custRadScaleRad="104869" custRadScaleInc="11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D8706-9083-4A79-9C50-D5BDEB7E9A3F}" type="pres">
      <dgm:prSet presAssocID="{A19A484C-9479-4FE6-BD26-9DDBA469DF60}" presName="dummy" presStyleCnt="0"/>
      <dgm:spPr/>
      <dgm:t>
        <a:bodyPr/>
        <a:lstStyle/>
        <a:p>
          <a:endParaRPr lang="en-US"/>
        </a:p>
      </dgm:t>
    </dgm:pt>
    <dgm:pt modelId="{B25B872C-7D5A-459D-904F-5F32F2FA133B}" type="pres">
      <dgm:prSet presAssocID="{FEEF59C3-F9D6-4CC1-9110-01DF31F4797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273B3F4-4177-466D-8F6B-FCDD4A703130}" type="pres">
      <dgm:prSet presAssocID="{EDD74272-1B26-4B4F-AE1C-724EA4F1B4D4}" presName="node" presStyleLbl="node1" presStyleIdx="2" presStyleCnt="5" custScaleX="129164" custScaleY="129164" custRadScaleRad="93688" custRadScaleInc="-29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D1E7C-86E9-4749-A3E4-9FA502B16881}" type="pres">
      <dgm:prSet presAssocID="{EDD74272-1B26-4B4F-AE1C-724EA4F1B4D4}" presName="dummy" presStyleCnt="0"/>
      <dgm:spPr/>
      <dgm:t>
        <a:bodyPr/>
        <a:lstStyle/>
        <a:p>
          <a:endParaRPr lang="en-US"/>
        </a:p>
      </dgm:t>
    </dgm:pt>
    <dgm:pt modelId="{EF008D1A-8A9A-4647-95A1-58019D17925A}" type="pres">
      <dgm:prSet presAssocID="{EE080691-6641-49E4-8B6E-80DA7A00C4B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17D716D-AF9D-42A1-8D2E-A0D27C27EEEB}" type="pres">
      <dgm:prSet presAssocID="{5FE5FD5C-2B9F-4569-ACF9-45974D2C6CD7}" presName="node" presStyleLbl="node1" presStyleIdx="3" presStyleCnt="5" custScaleX="129164" custScaleY="129164" custRadScaleRad="98461" custRadScaleInc="41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B2080-34D0-4551-86A4-EC2452D5268C}" type="pres">
      <dgm:prSet presAssocID="{5FE5FD5C-2B9F-4569-ACF9-45974D2C6CD7}" presName="dummy" presStyleCnt="0"/>
      <dgm:spPr/>
      <dgm:t>
        <a:bodyPr/>
        <a:lstStyle/>
        <a:p>
          <a:endParaRPr lang="en-US"/>
        </a:p>
      </dgm:t>
    </dgm:pt>
    <dgm:pt modelId="{BF55C519-8E01-46D6-911B-5271B8D327C6}" type="pres">
      <dgm:prSet presAssocID="{1F202A59-5CB6-4445-B227-12EA8D1B0E6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E3EA538-65DB-4684-9CB6-A895CBC4F2D5}" type="pres">
      <dgm:prSet presAssocID="{9061201C-C78D-4F7D-A0FC-283B70C2D1F5}" presName="node" presStyleLbl="node1" presStyleIdx="4" presStyleCnt="5" custScaleX="129164" custScaleY="129164" custRadScaleRad="104809" custRadScaleInc="324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EA2DD-63B3-48E1-85A1-3A8EC5F63609}" type="pres">
      <dgm:prSet presAssocID="{9061201C-C78D-4F7D-A0FC-283B70C2D1F5}" presName="dummy" presStyleCnt="0"/>
      <dgm:spPr/>
      <dgm:t>
        <a:bodyPr/>
        <a:lstStyle/>
        <a:p>
          <a:endParaRPr lang="en-US"/>
        </a:p>
      </dgm:t>
    </dgm:pt>
    <dgm:pt modelId="{77C8BBD5-4222-484B-BA88-1E3D86658A6E}" type="pres">
      <dgm:prSet presAssocID="{61245633-C8B4-42BD-9A3A-F16ED76713D9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02DF38B1-7F54-460B-8267-1C61F50ECDE6}" type="presOf" srcId="{750DB2D8-1DDC-481B-A40C-A56648D0666E}" destId="{088661D0-2F8B-4B9D-B704-CBB377EA483A}" srcOrd="0" destOrd="0" presId="urn:microsoft.com/office/officeart/2005/8/layout/radial6"/>
    <dgm:cxn modelId="{8067725A-FE1A-44AF-8639-2B34125D0014}" type="presOf" srcId="{FEEF59C3-F9D6-4CC1-9110-01DF31F47973}" destId="{B25B872C-7D5A-459D-904F-5F32F2FA133B}" srcOrd="0" destOrd="0" presId="urn:microsoft.com/office/officeart/2005/8/layout/radial6"/>
    <dgm:cxn modelId="{71D144F3-3D63-48B7-AA26-249AF7DFE0E9}" srcId="{7B73DA54-D02B-4153-9E25-8E371D4E3828}" destId="{A19A484C-9479-4FE6-BD26-9DDBA469DF60}" srcOrd="1" destOrd="0" parTransId="{79CE801E-C727-4D86-8821-9DC11C56A354}" sibTransId="{FEEF59C3-F9D6-4CC1-9110-01DF31F47973}"/>
    <dgm:cxn modelId="{BB5A25DC-AAF4-4392-A196-AF60FC100778}" srcId="{7B73DA54-D02B-4153-9E25-8E371D4E3828}" destId="{750DB2D8-1DDC-481B-A40C-A56648D0666E}" srcOrd="0" destOrd="0" parTransId="{AF54A5BD-79E8-47CA-A112-300E16F5768D}" sibTransId="{E1894E00-2498-4B5F-992C-DA92ABA541E2}"/>
    <dgm:cxn modelId="{9338C4D3-23DA-406B-B38F-70CD9A37302C}" type="presOf" srcId="{1F202A59-5CB6-4445-B227-12EA8D1B0E6A}" destId="{BF55C519-8E01-46D6-911B-5271B8D327C6}" srcOrd="0" destOrd="0" presId="urn:microsoft.com/office/officeart/2005/8/layout/radial6"/>
    <dgm:cxn modelId="{DD029D2B-4C9F-4C09-8852-1C05D5837CD1}" srcId="{7B73DA54-D02B-4153-9E25-8E371D4E3828}" destId="{5FE5FD5C-2B9F-4569-ACF9-45974D2C6CD7}" srcOrd="3" destOrd="0" parTransId="{910AAE3B-1DEF-49D1-A08A-1F617E12FBC6}" sibTransId="{1F202A59-5CB6-4445-B227-12EA8D1B0E6A}"/>
    <dgm:cxn modelId="{66C7A830-245C-4AC1-B0B6-5036D89518D9}" type="presOf" srcId="{42A7BB05-65A5-44CF-B669-44360D6849DE}" destId="{024E4EE1-F876-459F-AD6F-A5F282724CB1}" srcOrd="0" destOrd="0" presId="urn:microsoft.com/office/officeart/2005/8/layout/radial6"/>
    <dgm:cxn modelId="{C0CEA05E-6D92-4E48-8A14-2F63F9A6E27D}" srcId="{42A7BB05-65A5-44CF-B669-44360D6849DE}" destId="{7B73DA54-D02B-4153-9E25-8E371D4E3828}" srcOrd="0" destOrd="0" parTransId="{CBA53EB0-54F8-4FA6-ABAE-A705E8AB3953}" sibTransId="{E2A4F573-A879-43E4-B784-BBD28125E2B9}"/>
    <dgm:cxn modelId="{DC88507C-774A-4658-B336-0E1CFA344D50}" type="presOf" srcId="{7B73DA54-D02B-4153-9E25-8E371D4E3828}" destId="{1131A3D1-14F7-4D6C-AE1A-D8FF71D1B67E}" srcOrd="0" destOrd="0" presId="urn:microsoft.com/office/officeart/2005/8/layout/radial6"/>
    <dgm:cxn modelId="{826990C5-D45E-4380-AA3A-373E4E4837EC}" srcId="{7B73DA54-D02B-4153-9E25-8E371D4E3828}" destId="{EDD74272-1B26-4B4F-AE1C-724EA4F1B4D4}" srcOrd="2" destOrd="0" parTransId="{7E06F2C4-6B64-4F5E-9D67-D9BF8DF0B715}" sibTransId="{EE080691-6641-49E4-8B6E-80DA7A00C4B1}"/>
    <dgm:cxn modelId="{6F570301-D74F-4F94-AD8B-63CF5EBC4F2D}" type="presOf" srcId="{9061201C-C78D-4F7D-A0FC-283B70C2D1F5}" destId="{5E3EA538-65DB-4684-9CB6-A895CBC4F2D5}" srcOrd="0" destOrd="0" presId="urn:microsoft.com/office/officeart/2005/8/layout/radial6"/>
    <dgm:cxn modelId="{81697234-66D9-439A-84CA-AB1F4D91FB81}" type="presOf" srcId="{5FE5FD5C-2B9F-4569-ACF9-45974D2C6CD7}" destId="{B17D716D-AF9D-42A1-8D2E-A0D27C27EEEB}" srcOrd="0" destOrd="0" presId="urn:microsoft.com/office/officeart/2005/8/layout/radial6"/>
    <dgm:cxn modelId="{723E4139-055F-4E5F-BC3B-2F48E909128B}" type="presOf" srcId="{EDD74272-1B26-4B4F-AE1C-724EA4F1B4D4}" destId="{8273B3F4-4177-466D-8F6B-FCDD4A703130}" srcOrd="0" destOrd="0" presId="urn:microsoft.com/office/officeart/2005/8/layout/radial6"/>
    <dgm:cxn modelId="{6A634C15-2604-43BA-9C81-2E7B66A73DEA}" type="presOf" srcId="{61245633-C8B4-42BD-9A3A-F16ED76713D9}" destId="{77C8BBD5-4222-484B-BA88-1E3D86658A6E}" srcOrd="0" destOrd="0" presId="urn:microsoft.com/office/officeart/2005/8/layout/radial6"/>
    <dgm:cxn modelId="{C52B67E2-74AF-46D8-8415-7A90C9E7CC50}" type="presOf" srcId="{EE080691-6641-49E4-8B6E-80DA7A00C4B1}" destId="{EF008D1A-8A9A-4647-95A1-58019D17925A}" srcOrd="0" destOrd="0" presId="urn:microsoft.com/office/officeart/2005/8/layout/radial6"/>
    <dgm:cxn modelId="{62B38FBB-5EBF-451F-B774-06997D9FF11C}" type="presOf" srcId="{A19A484C-9479-4FE6-BD26-9DDBA469DF60}" destId="{C7BE963F-56FB-45B9-8611-086C1077E237}" srcOrd="0" destOrd="0" presId="urn:microsoft.com/office/officeart/2005/8/layout/radial6"/>
    <dgm:cxn modelId="{A312D51E-D220-4984-8076-88CA88C61DB1}" srcId="{7B73DA54-D02B-4153-9E25-8E371D4E3828}" destId="{9061201C-C78D-4F7D-A0FC-283B70C2D1F5}" srcOrd="4" destOrd="0" parTransId="{F737F855-06BA-4114-B0E5-A8D4DDEB6C4C}" sibTransId="{61245633-C8B4-42BD-9A3A-F16ED76713D9}"/>
    <dgm:cxn modelId="{82AD5E56-6154-461F-A466-AAF3FAF63136}" type="presOf" srcId="{E1894E00-2498-4B5F-992C-DA92ABA541E2}" destId="{CF0A896F-2A1C-4556-9959-2F032ABBFBE5}" srcOrd="0" destOrd="0" presId="urn:microsoft.com/office/officeart/2005/8/layout/radial6"/>
    <dgm:cxn modelId="{54F4A0E1-980C-4064-BB1E-DC83D94DFDD9}" type="presParOf" srcId="{024E4EE1-F876-459F-AD6F-A5F282724CB1}" destId="{1131A3D1-14F7-4D6C-AE1A-D8FF71D1B67E}" srcOrd="0" destOrd="0" presId="urn:microsoft.com/office/officeart/2005/8/layout/radial6"/>
    <dgm:cxn modelId="{588D061A-A9AD-453B-9A2E-7BF60BBDF266}" type="presParOf" srcId="{024E4EE1-F876-459F-AD6F-A5F282724CB1}" destId="{088661D0-2F8B-4B9D-B704-CBB377EA483A}" srcOrd="1" destOrd="0" presId="urn:microsoft.com/office/officeart/2005/8/layout/radial6"/>
    <dgm:cxn modelId="{B65E05AB-FF37-49DB-945A-8DC4FBC86414}" type="presParOf" srcId="{024E4EE1-F876-459F-AD6F-A5F282724CB1}" destId="{DABE4A7D-067E-4220-A5F7-EB627E1D74C0}" srcOrd="2" destOrd="0" presId="urn:microsoft.com/office/officeart/2005/8/layout/radial6"/>
    <dgm:cxn modelId="{8A88A28E-8053-4728-B10C-8061236F1850}" type="presParOf" srcId="{024E4EE1-F876-459F-AD6F-A5F282724CB1}" destId="{CF0A896F-2A1C-4556-9959-2F032ABBFBE5}" srcOrd="3" destOrd="0" presId="urn:microsoft.com/office/officeart/2005/8/layout/radial6"/>
    <dgm:cxn modelId="{7FC868D9-363B-4BAD-A00A-CD19BCB99928}" type="presParOf" srcId="{024E4EE1-F876-459F-AD6F-A5F282724CB1}" destId="{C7BE963F-56FB-45B9-8611-086C1077E237}" srcOrd="4" destOrd="0" presId="urn:microsoft.com/office/officeart/2005/8/layout/radial6"/>
    <dgm:cxn modelId="{A4B0F408-AD46-4366-9C8A-48ACCDA06ADF}" type="presParOf" srcId="{024E4EE1-F876-459F-AD6F-A5F282724CB1}" destId="{8C4D8706-9083-4A79-9C50-D5BDEB7E9A3F}" srcOrd="5" destOrd="0" presId="urn:microsoft.com/office/officeart/2005/8/layout/radial6"/>
    <dgm:cxn modelId="{340B93A7-B003-47DA-95D4-DB016AA14545}" type="presParOf" srcId="{024E4EE1-F876-459F-AD6F-A5F282724CB1}" destId="{B25B872C-7D5A-459D-904F-5F32F2FA133B}" srcOrd="6" destOrd="0" presId="urn:microsoft.com/office/officeart/2005/8/layout/radial6"/>
    <dgm:cxn modelId="{29C4229C-7961-48A5-85B3-F899979024DD}" type="presParOf" srcId="{024E4EE1-F876-459F-AD6F-A5F282724CB1}" destId="{8273B3F4-4177-466D-8F6B-FCDD4A703130}" srcOrd="7" destOrd="0" presId="urn:microsoft.com/office/officeart/2005/8/layout/radial6"/>
    <dgm:cxn modelId="{57087E68-B249-4B91-B820-DA9E5CEAA102}" type="presParOf" srcId="{024E4EE1-F876-459F-AD6F-A5F282724CB1}" destId="{2A6D1E7C-86E9-4749-A3E4-9FA502B16881}" srcOrd="8" destOrd="0" presId="urn:microsoft.com/office/officeart/2005/8/layout/radial6"/>
    <dgm:cxn modelId="{B1AEFE13-B1FB-40DE-8A0D-DB3C2DBEC719}" type="presParOf" srcId="{024E4EE1-F876-459F-AD6F-A5F282724CB1}" destId="{EF008D1A-8A9A-4647-95A1-58019D17925A}" srcOrd="9" destOrd="0" presId="urn:microsoft.com/office/officeart/2005/8/layout/radial6"/>
    <dgm:cxn modelId="{2C777F24-C6FD-4515-92F1-DC954AFD32A7}" type="presParOf" srcId="{024E4EE1-F876-459F-AD6F-A5F282724CB1}" destId="{B17D716D-AF9D-42A1-8D2E-A0D27C27EEEB}" srcOrd="10" destOrd="0" presId="urn:microsoft.com/office/officeart/2005/8/layout/radial6"/>
    <dgm:cxn modelId="{DD00FA08-6BA6-45F5-A3F9-069239529702}" type="presParOf" srcId="{024E4EE1-F876-459F-AD6F-A5F282724CB1}" destId="{768B2080-34D0-4551-86A4-EC2452D5268C}" srcOrd="11" destOrd="0" presId="urn:microsoft.com/office/officeart/2005/8/layout/radial6"/>
    <dgm:cxn modelId="{550B028C-0703-4E6F-9BB6-DAA1EE851B2D}" type="presParOf" srcId="{024E4EE1-F876-459F-AD6F-A5F282724CB1}" destId="{BF55C519-8E01-46D6-911B-5271B8D327C6}" srcOrd="12" destOrd="0" presId="urn:microsoft.com/office/officeart/2005/8/layout/radial6"/>
    <dgm:cxn modelId="{346DDD5C-A4E9-4660-BF69-63AFC845812A}" type="presParOf" srcId="{024E4EE1-F876-459F-AD6F-A5F282724CB1}" destId="{5E3EA538-65DB-4684-9CB6-A895CBC4F2D5}" srcOrd="13" destOrd="0" presId="urn:microsoft.com/office/officeart/2005/8/layout/radial6"/>
    <dgm:cxn modelId="{1FC1B31B-9247-4C92-BE12-2E61085CFD9E}" type="presParOf" srcId="{024E4EE1-F876-459F-AD6F-A5F282724CB1}" destId="{3D6EA2DD-63B3-48E1-85A1-3A8EC5F63609}" srcOrd="14" destOrd="0" presId="urn:microsoft.com/office/officeart/2005/8/layout/radial6"/>
    <dgm:cxn modelId="{18220860-B9ED-4E3C-810A-DB7AB334B44E}" type="presParOf" srcId="{024E4EE1-F876-459F-AD6F-A5F282724CB1}" destId="{77C8BBD5-4222-484B-BA88-1E3D86658A6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1012D-EAF0-4BB5-805D-4FD59AC299CA}">
      <dsp:nvSpPr>
        <dsp:cNvPr id="0" name=""/>
        <dsp:cNvSpPr/>
      </dsp:nvSpPr>
      <dsp:spPr>
        <a:xfrm>
          <a:off x="2859007" y="1893961"/>
          <a:ext cx="2407307" cy="208241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Fisheries &amp; aquaculture</a:t>
          </a:r>
          <a:endParaRPr lang="en-US" sz="2000" b="1" kern="1200" dirty="0"/>
        </a:p>
      </dsp:txBody>
      <dsp:txXfrm>
        <a:off x="3257932" y="2239047"/>
        <a:ext cx="1609457" cy="1392246"/>
      </dsp:txXfrm>
    </dsp:sp>
    <dsp:sp modelId="{55BE125A-AAAB-454F-830E-70D9522EFB69}">
      <dsp:nvSpPr>
        <dsp:cNvPr id="0" name=""/>
        <dsp:cNvSpPr/>
      </dsp:nvSpPr>
      <dsp:spPr>
        <a:xfrm>
          <a:off x="4366444" y="897664"/>
          <a:ext cx="908269" cy="78259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2F665-294B-4F47-98F7-273DF45059F6}">
      <dsp:nvSpPr>
        <dsp:cNvPr id="0" name=""/>
        <dsp:cNvSpPr/>
      </dsp:nvSpPr>
      <dsp:spPr>
        <a:xfrm>
          <a:off x="3080755" y="0"/>
          <a:ext cx="1972771" cy="170667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Maritime equipment &amp; ports	</a:t>
          </a:r>
          <a:endParaRPr lang="en-US" sz="1900" b="1" kern="1200" dirty="0"/>
        </a:p>
      </dsp:txBody>
      <dsp:txXfrm>
        <a:off x="3407685" y="282833"/>
        <a:ext cx="1318911" cy="1141012"/>
      </dsp:txXfrm>
    </dsp:sp>
    <dsp:sp modelId="{60583FA2-0053-436D-9546-5AC37E99B4BC}">
      <dsp:nvSpPr>
        <dsp:cNvPr id="0" name=""/>
        <dsp:cNvSpPr/>
      </dsp:nvSpPr>
      <dsp:spPr>
        <a:xfrm>
          <a:off x="5426466" y="2360700"/>
          <a:ext cx="908269" cy="78259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6F8441-3F05-4755-B915-468AF9D7AE0C}">
      <dsp:nvSpPr>
        <dsp:cNvPr id="0" name=""/>
        <dsp:cNvSpPr/>
      </dsp:nvSpPr>
      <dsp:spPr>
        <a:xfrm>
          <a:off x="4890015" y="1049721"/>
          <a:ext cx="1972771" cy="170667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Shipbuilding &amp; repair</a:t>
          </a:r>
          <a:endParaRPr lang="en-US" sz="1900" b="1" kern="1200" dirty="0"/>
        </a:p>
      </dsp:txBody>
      <dsp:txXfrm>
        <a:off x="5216945" y="1332554"/>
        <a:ext cx="1318911" cy="1141012"/>
      </dsp:txXfrm>
    </dsp:sp>
    <dsp:sp modelId="{D21FB531-AC80-4E61-B24B-689B2B0CEFCF}">
      <dsp:nvSpPr>
        <dsp:cNvPr id="0" name=""/>
        <dsp:cNvSpPr/>
      </dsp:nvSpPr>
      <dsp:spPr>
        <a:xfrm>
          <a:off x="4690106" y="4012192"/>
          <a:ext cx="908269" cy="78259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4421EA-3D29-4E95-8E56-D6CAAF0EF44E}">
      <dsp:nvSpPr>
        <dsp:cNvPr id="0" name=""/>
        <dsp:cNvSpPr/>
      </dsp:nvSpPr>
      <dsp:spPr>
        <a:xfrm>
          <a:off x="4890015" y="3113353"/>
          <a:ext cx="1972771" cy="170667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Renewable energy</a:t>
          </a:r>
          <a:endParaRPr lang="en-US" sz="1900" b="1" kern="1200" dirty="0"/>
        </a:p>
      </dsp:txBody>
      <dsp:txXfrm>
        <a:off x="5216945" y="3396186"/>
        <a:ext cx="1318911" cy="1141012"/>
      </dsp:txXfrm>
    </dsp:sp>
    <dsp:sp modelId="{EB045146-9A61-4E81-914C-C35E8783B7B2}">
      <dsp:nvSpPr>
        <dsp:cNvPr id="0" name=""/>
        <dsp:cNvSpPr/>
      </dsp:nvSpPr>
      <dsp:spPr>
        <a:xfrm>
          <a:off x="2863487" y="4183623"/>
          <a:ext cx="908269" cy="78259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7E18E-E34A-4E98-AA66-F557DFB1D469}">
      <dsp:nvSpPr>
        <dsp:cNvPr id="0" name=""/>
        <dsp:cNvSpPr/>
      </dsp:nvSpPr>
      <dsp:spPr>
        <a:xfrm>
          <a:off x="3080755" y="4164249"/>
          <a:ext cx="1972771" cy="170667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Offshore energy</a:t>
          </a:r>
          <a:endParaRPr lang="en-US" sz="1900" b="1" kern="1200" dirty="0"/>
        </a:p>
      </dsp:txBody>
      <dsp:txXfrm>
        <a:off x="3407685" y="4447082"/>
        <a:ext cx="1318911" cy="1141012"/>
      </dsp:txXfrm>
    </dsp:sp>
    <dsp:sp modelId="{AE8FEE87-1118-4E0D-BB01-2FEA58E60403}">
      <dsp:nvSpPr>
        <dsp:cNvPr id="0" name=""/>
        <dsp:cNvSpPr/>
      </dsp:nvSpPr>
      <dsp:spPr>
        <a:xfrm>
          <a:off x="1786107" y="2721175"/>
          <a:ext cx="908269" cy="78259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E03CF2-9CB9-4AF5-9755-A2D3C2B9D025}">
      <dsp:nvSpPr>
        <dsp:cNvPr id="0" name=""/>
        <dsp:cNvSpPr/>
      </dsp:nvSpPr>
      <dsp:spPr>
        <a:xfrm>
          <a:off x="1263095" y="3114527"/>
          <a:ext cx="1972771" cy="170667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Maritime &amp; coastal tourism</a:t>
          </a:r>
          <a:endParaRPr lang="en-US" sz="1900" b="1" kern="1200" dirty="0"/>
        </a:p>
      </dsp:txBody>
      <dsp:txXfrm>
        <a:off x="1590025" y="3397360"/>
        <a:ext cx="1318911" cy="1141012"/>
      </dsp:txXfrm>
    </dsp:sp>
    <dsp:sp modelId="{8020FC50-D665-480D-B3C2-E6215777E32F}">
      <dsp:nvSpPr>
        <dsp:cNvPr id="0" name=""/>
        <dsp:cNvSpPr/>
      </dsp:nvSpPr>
      <dsp:spPr>
        <a:xfrm>
          <a:off x="1263095" y="1047373"/>
          <a:ext cx="1972771" cy="170667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Maritime transport</a:t>
          </a:r>
          <a:endParaRPr lang="en-US" sz="1900" b="1" kern="1200" dirty="0"/>
        </a:p>
      </dsp:txBody>
      <dsp:txXfrm>
        <a:off x="1590025" y="1330206"/>
        <a:ext cx="1318911" cy="1141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A907D-8A5D-405F-BBC7-49903949DEB3}">
      <dsp:nvSpPr>
        <dsp:cNvPr id="0" name=""/>
        <dsp:cNvSpPr/>
      </dsp:nvSpPr>
      <dsp:spPr>
        <a:xfrm>
          <a:off x="194329" y="293340"/>
          <a:ext cx="4545065" cy="5797277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D1947-7E93-42E6-B68C-03ED81D2CF29}">
      <dsp:nvSpPr>
        <dsp:cNvPr id="0" name=""/>
        <dsp:cNvSpPr/>
      </dsp:nvSpPr>
      <dsp:spPr>
        <a:xfrm>
          <a:off x="376131" y="2380360"/>
          <a:ext cx="3499700" cy="34783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0" kern="1200" dirty="0" smtClean="0">
              <a:latin typeface="Calibri" panose="020F0502020204030204" pitchFamily="34" charset="0"/>
            </a:rPr>
            <a:t> </a:t>
          </a:r>
          <a:endParaRPr lang="en-US" sz="4800" b="0" kern="1200" dirty="0">
            <a:latin typeface="Calibri" panose="020F0502020204030204" pitchFamily="34" charset="0"/>
          </a:endParaRPr>
        </a:p>
      </dsp:txBody>
      <dsp:txXfrm>
        <a:off x="376131" y="2380360"/>
        <a:ext cx="3499700" cy="3478366"/>
      </dsp:txXfrm>
    </dsp:sp>
    <dsp:sp modelId="{5A6D88DC-A282-4373-8E19-12077A704E71}">
      <dsp:nvSpPr>
        <dsp:cNvPr id="0" name=""/>
        <dsp:cNvSpPr/>
      </dsp:nvSpPr>
      <dsp:spPr>
        <a:xfrm>
          <a:off x="4037776" y="3476"/>
          <a:ext cx="1403235" cy="1403235"/>
        </a:xfrm>
        <a:prstGeom prst="ellipse">
          <a:avLst/>
        </a:prstGeom>
        <a:blipFill>
          <a:blip xmlns:r="http://schemas.openxmlformats.org/officeDocument/2006/relationships"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1CD96-43EF-44C2-9A1F-DC081C26BBE3}">
      <dsp:nvSpPr>
        <dsp:cNvPr id="0" name=""/>
        <dsp:cNvSpPr/>
      </dsp:nvSpPr>
      <dsp:spPr>
        <a:xfrm>
          <a:off x="5441012" y="3476"/>
          <a:ext cx="4367215" cy="1403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7112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bg1"/>
              </a:solidFill>
              <a:latin typeface="Calibri" panose="020F0502020204030204" pitchFamily="34" charset="0"/>
            </a:rPr>
            <a:t>Address decreasing and fluctuating catches</a:t>
          </a:r>
          <a:endParaRPr lang="en-US" sz="2800" b="0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5441012" y="3476"/>
        <a:ext cx="4367215" cy="1403235"/>
      </dsp:txXfrm>
    </dsp:sp>
    <dsp:sp modelId="{8BB54804-9653-4A37-BB60-DC2EF68D96A0}">
      <dsp:nvSpPr>
        <dsp:cNvPr id="0" name=""/>
        <dsp:cNvSpPr/>
      </dsp:nvSpPr>
      <dsp:spPr>
        <a:xfrm>
          <a:off x="4037776" y="1659294"/>
          <a:ext cx="1403235" cy="140323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84A068-F0DB-4A75-BC14-444DFD5154DC}">
      <dsp:nvSpPr>
        <dsp:cNvPr id="0" name=""/>
        <dsp:cNvSpPr/>
      </dsp:nvSpPr>
      <dsp:spPr>
        <a:xfrm>
          <a:off x="5441012" y="1659294"/>
          <a:ext cx="4185204" cy="1403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7112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bg1"/>
              </a:solidFill>
              <a:latin typeface="Calibri" panose="020F0502020204030204" pitchFamily="34" charset="0"/>
            </a:rPr>
            <a:t>Mitigate pollution and the effect of alien species</a:t>
          </a:r>
          <a:endParaRPr lang="en-US" sz="2800" b="0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5441012" y="1659294"/>
        <a:ext cx="4185204" cy="1403235"/>
      </dsp:txXfrm>
    </dsp:sp>
    <dsp:sp modelId="{441B09F3-571E-48EA-A6B4-AFB02C0034CE}">
      <dsp:nvSpPr>
        <dsp:cNvPr id="0" name=""/>
        <dsp:cNvSpPr/>
      </dsp:nvSpPr>
      <dsp:spPr>
        <a:xfrm>
          <a:off x="4037776" y="3315112"/>
          <a:ext cx="1403235" cy="140323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1EE0C-08A9-40A3-A728-A9ECA5237CA9}">
      <dsp:nvSpPr>
        <dsp:cNvPr id="0" name=""/>
        <dsp:cNvSpPr/>
      </dsp:nvSpPr>
      <dsp:spPr>
        <a:xfrm>
          <a:off x="5441012" y="3315112"/>
          <a:ext cx="4706436" cy="1403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7112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bg1"/>
              </a:solidFill>
              <a:latin typeface="Calibri" panose="020F0502020204030204" pitchFamily="34" charset="0"/>
            </a:rPr>
            <a:t>Decrease incidental catches of vulnerable species</a:t>
          </a:r>
          <a:endParaRPr lang="en-US" sz="2800" b="0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5441012" y="3315112"/>
        <a:ext cx="4706436" cy="1403235"/>
      </dsp:txXfrm>
    </dsp:sp>
    <dsp:sp modelId="{C0BFBE4A-02A4-4014-A6BD-89EC4902EBED}">
      <dsp:nvSpPr>
        <dsp:cNvPr id="0" name=""/>
        <dsp:cNvSpPr/>
      </dsp:nvSpPr>
      <dsp:spPr>
        <a:xfrm>
          <a:off x="4037776" y="4970930"/>
          <a:ext cx="1403235" cy="140323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0E9BF-C16E-4B26-A69E-2BDF4E199B4E}">
      <dsp:nvSpPr>
        <dsp:cNvPr id="0" name=""/>
        <dsp:cNvSpPr/>
      </dsp:nvSpPr>
      <dsp:spPr>
        <a:xfrm>
          <a:off x="5441012" y="4970930"/>
          <a:ext cx="4123536" cy="1403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7112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bg1"/>
              </a:solidFill>
              <a:latin typeface="Calibri" panose="020F0502020204030204" pitchFamily="34" charset="0"/>
            </a:rPr>
            <a:t>Improve cooperation between riparian states</a:t>
          </a:r>
          <a:endParaRPr lang="en-US" sz="2800" b="0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5441012" y="4970930"/>
        <a:ext cx="4123536" cy="14032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8BBD5-4222-484B-BA88-1E3D86658A6E}">
      <dsp:nvSpPr>
        <dsp:cNvPr id="0" name=""/>
        <dsp:cNvSpPr/>
      </dsp:nvSpPr>
      <dsp:spPr>
        <a:xfrm>
          <a:off x="1439773" y="667030"/>
          <a:ext cx="4390586" cy="4390586"/>
        </a:xfrm>
        <a:prstGeom prst="blockArc">
          <a:avLst>
            <a:gd name="adj1" fmla="val 12410877"/>
            <a:gd name="adj2" fmla="val 16522704"/>
            <a:gd name="adj3" fmla="val 4644"/>
          </a:avLst>
        </a:prstGeom>
        <a:solidFill>
          <a:srgbClr val="F1412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5C519-8E01-46D6-911B-5271B8D327C6}">
      <dsp:nvSpPr>
        <dsp:cNvPr id="0" name=""/>
        <dsp:cNvSpPr/>
      </dsp:nvSpPr>
      <dsp:spPr>
        <a:xfrm>
          <a:off x="1486688" y="568164"/>
          <a:ext cx="4390586" cy="4390586"/>
        </a:xfrm>
        <a:prstGeom prst="blockArc">
          <a:avLst>
            <a:gd name="adj1" fmla="val 7966030"/>
            <a:gd name="adj2" fmla="val 12235417"/>
            <a:gd name="adj3" fmla="val 4644"/>
          </a:avLst>
        </a:prstGeom>
        <a:solidFill>
          <a:srgbClr val="FF802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08D1A-8A9A-4647-95A1-58019D17925A}">
      <dsp:nvSpPr>
        <dsp:cNvPr id="0" name=""/>
        <dsp:cNvSpPr/>
      </dsp:nvSpPr>
      <dsp:spPr>
        <a:xfrm>
          <a:off x="1477276" y="559509"/>
          <a:ext cx="4390586" cy="4390586"/>
        </a:xfrm>
        <a:prstGeom prst="blockArc">
          <a:avLst>
            <a:gd name="adj1" fmla="val 2855841"/>
            <a:gd name="adj2" fmla="val 7945530"/>
            <a:gd name="adj3" fmla="val 4644"/>
          </a:avLst>
        </a:prstGeom>
        <a:solidFill>
          <a:srgbClr val="5DCEA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B872C-7D5A-459D-904F-5F32F2FA133B}">
      <dsp:nvSpPr>
        <dsp:cNvPr id="0" name=""/>
        <dsp:cNvSpPr/>
      </dsp:nvSpPr>
      <dsp:spPr>
        <a:xfrm>
          <a:off x="1606955" y="450170"/>
          <a:ext cx="4390586" cy="4390586"/>
        </a:xfrm>
        <a:prstGeom prst="blockArc">
          <a:avLst>
            <a:gd name="adj1" fmla="val 21015925"/>
            <a:gd name="adj2" fmla="val 3127848"/>
            <a:gd name="adj3" fmla="val 4644"/>
          </a:avLst>
        </a:prstGeom>
        <a:solidFill>
          <a:srgbClr val="A7EA5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A896F-2A1C-4556-9959-2F032ABBFBE5}">
      <dsp:nvSpPr>
        <dsp:cNvPr id="0" name=""/>
        <dsp:cNvSpPr/>
      </dsp:nvSpPr>
      <dsp:spPr>
        <a:xfrm>
          <a:off x="1658501" y="676397"/>
          <a:ext cx="4390586" cy="4390586"/>
        </a:xfrm>
        <a:prstGeom prst="blockArc">
          <a:avLst>
            <a:gd name="adj1" fmla="val 16171568"/>
            <a:gd name="adj2" fmla="val 20643764"/>
            <a:gd name="adj3" fmla="val 4644"/>
          </a:avLst>
        </a:prstGeom>
        <a:solidFill>
          <a:srgbClr val="5ECC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1A3D1-14F7-4D6C-AE1A-D8FF71D1B67E}">
      <dsp:nvSpPr>
        <dsp:cNvPr id="0" name=""/>
        <dsp:cNvSpPr/>
      </dsp:nvSpPr>
      <dsp:spPr>
        <a:xfrm>
          <a:off x="1855950" y="1045358"/>
          <a:ext cx="3721252" cy="3506140"/>
        </a:xfrm>
        <a:prstGeom prst="ellipse">
          <a:avLst/>
        </a:prstGeom>
        <a:solidFill>
          <a:srgbClr val="4E67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MID-TERM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FISHERIES STRATEGY 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/>
            <a:t>(2017-2020)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/>
            <a:t>Improve, by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/>
            <a:t>2020, the sustainability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/>
            <a:t>of Mediterranean and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/>
            <a:t>Black Sea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1" u="sng" kern="1200" dirty="0" smtClean="0"/>
            <a:t>fisheries</a:t>
          </a:r>
        </a:p>
      </dsp:txBody>
      <dsp:txXfrm>
        <a:off x="2400915" y="1558820"/>
        <a:ext cx="2631322" cy="2479216"/>
      </dsp:txXfrm>
    </dsp:sp>
    <dsp:sp modelId="{088661D0-2F8B-4B9D-B704-CBB377EA483A}">
      <dsp:nvSpPr>
        <dsp:cNvPr id="0" name=""/>
        <dsp:cNvSpPr/>
      </dsp:nvSpPr>
      <dsp:spPr>
        <a:xfrm>
          <a:off x="2921658" y="-186959"/>
          <a:ext cx="1828805" cy="1828805"/>
        </a:xfrm>
        <a:prstGeom prst="ellipse">
          <a:avLst/>
        </a:prstGeom>
        <a:solidFill>
          <a:srgbClr val="5ECC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chemeClr val="bg2">
                  <a:lumMod val="10000"/>
                </a:schemeClr>
              </a:solidFill>
            </a:rPr>
            <a:t>TARGET 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2">
                  <a:lumMod val="10000"/>
                </a:schemeClr>
              </a:solidFill>
            </a:rPr>
            <a:t>Reverse the declining trend of fish stocks </a:t>
          </a:r>
          <a:r>
            <a:rPr lang="en-US" sz="1200" b="0" kern="1200" dirty="0" smtClean="0">
              <a:solidFill>
                <a:schemeClr val="bg2">
                  <a:lumMod val="10000"/>
                </a:schemeClr>
              </a:solidFill>
            </a:rPr>
            <a:t>through strengthened scientific advice in support of management </a:t>
          </a:r>
          <a:endParaRPr lang="en-US" sz="12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189480" y="80863"/>
        <a:ext cx="1293161" cy="1293161"/>
      </dsp:txXfrm>
    </dsp:sp>
    <dsp:sp modelId="{C7BE963F-56FB-45B9-8611-086C1077E237}">
      <dsp:nvSpPr>
        <dsp:cNvPr id="0" name=""/>
        <dsp:cNvSpPr/>
      </dsp:nvSpPr>
      <dsp:spPr>
        <a:xfrm>
          <a:off x="5001293" y="1368490"/>
          <a:ext cx="1828805" cy="1828805"/>
        </a:xfrm>
        <a:prstGeom prst="ellipse">
          <a:avLst/>
        </a:prstGeom>
        <a:solidFill>
          <a:srgbClr val="A7EA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chemeClr val="bg2">
                  <a:lumMod val="10000"/>
                </a:schemeClr>
              </a:solidFill>
            </a:rPr>
            <a:t>TARGET 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bg2">
                  <a:lumMod val="10000"/>
                </a:schemeClr>
              </a:solidFill>
            </a:rPr>
            <a:t>Support livelihoods for coastal communities through </a:t>
          </a:r>
          <a:r>
            <a:rPr lang="en-US" sz="1200" b="1" kern="1200" dirty="0" smtClean="0">
              <a:solidFill>
                <a:schemeClr val="bg2">
                  <a:lumMod val="10000"/>
                </a:schemeClr>
              </a:solidFill>
            </a:rPr>
            <a:t>sustainable small-scale fisheries</a:t>
          </a:r>
          <a:endParaRPr lang="en-US" sz="12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269115" y="1636312"/>
        <a:ext cx="1293161" cy="1293161"/>
      </dsp:txXfrm>
    </dsp:sp>
    <dsp:sp modelId="{8273B3F4-4177-466D-8F6B-FCDD4A703130}">
      <dsp:nvSpPr>
        <dsp:cNvPr id="0" name=""/>
        <dsp:cNvSpPr/>
      </dsp:nvSpPr>
      <dsp:spPr>
        <a:xfrm>
          <a:off x="4204161" y="3423819"/>
          <a:ext cx="1828805" cy="1828805"/>
        </a:xfrm>
        <a:prstGeom prst="ellipse">
          <a:avLst/>
        </a:prstGeom>
        <a:solidFill>
          <a:srgbClr val="5DCE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chemeClr val="bg2">
                  <a:lumMod val="10000"/>
                </a:schemeClr>
              </a:solidFill>
            </a:rPr>
            <a:t>TARGET 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2">
                  <a:lumMod val="10000"/>
                </a:schemeClr>
              </a:solidFill>
            </a:rPr>
            <a:t>Curb IUU fishing </a:t>
          </a:r>
          <a:r>
            <a:rPr lang="en-US" sz="1200" b="0" kern="1200" dirty="0" smtClean="0">
              <a:solidFill>
                <a:schemeClr val="bg2">
                  <a:lumMod val="10000"/>
                </a:schemeClr>
              </a:solidFill>
            </a:rPr>
            <a:t>through a regional plan of action</a:t>
          </a:r>
          <a:endParaRPr lang="en-US" sz="120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471983" y="3691641"/>
        <a:ext cx="1293161" cy="1293161"/>
      </dsp:txXfrm>
    </dsp:sp>
    <dsp:sp modelId="{B17D716D-AF9D-42A1-8D2E-A0D27C27EEEB}">
      <dsp:nvSpPr>
        <dsp:cNvPr id="0" name=""/>
        <dsp:cNvSpPr/>
      </dsp:nvSpPr>
      <dsp:spPr>
        <a:xfrm>
          <a:off x="1311540" y="3423242"/>
          <a:ext cx="1828805" cy="1828805"/>
        </a:xfrm>
        <a:prstGeom prst="ellipse">
          <a:avLst/>
        </a:prstGeom>
        <a:solidFill>
          <a:srgbClr val="FF80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chemeClr val="bg2">
                  <a:lumMod val="10000"/>
                </a:schemeClr>
              </a:solidFill>
            </a:rPr>
            <a:t>TARGET 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bg2">
                  <a:lumMod val="10000"/>
                </a:schemeClr>
              </a:solidFill>
            </a:rPr>
            <a:t>Minimize and </a:t>
          </a:r>
          <a:r>
            <a:rPr lang="en-US" sz="1200" b="1" kern="1200" dirty="0" smtClean="0">
              <a:solidFill>
                <a:schemeClr val="bg2">
                  <a:lumMod val="10000"/>
                </a:schemeClr>
              </a:solidFill>
            </a:rPr>
            <a:t>mitigate unwanted interactions </a:t>
          </a:r>
          <a:r>
            <a:rPr lang="en-US" sz="1200" b="0" kern="1200" dirty="0" smtClean="0">
              <a:solidFill>
                <a:schemeClr val="bg2">
                  <a:lumMod val="10000"/>
                </a:schemeClr>
              </a:solidFill>
            </a:rPr>
            <a:t>between fisheries and marine ecosystems and environment</a:t>
          </a:r>
          <a:endParaRPr lang="en-US" sz="1050" b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579362" y="3691064"/>
        <a:ext cx="1293161" cy="1293161"/>
      </dsp:txXfrm>
    </dsp:sp>
    <dsp:sp modelId="{5E3EA538-65DB-4684-9CB6-A895CBC4F2D5}">
      <dsp:nvSpPr>
        <dsp:cNvPr id="0" name=""/>
        <dsp:cNvSpPr/>
      </dsp:nvSpPr>
      <dsp:spPr>
        <a:xfrm>
          <a:off x="807483" y="979493"/>
          <a:ext cx="1828805" cy="1828805"/>
        </a:xfrm>
        <a:prstGeom prst="ellipse">
          <a:avLst/>
        </a:prstGeom>
        <a:solidFill>
          <a:srgbClr val="F141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chemeClr val="bg2">
                  <a:lumMod val="10000"/>
                </a:schemeClr>
              </a:solidFill>
            </a:rPr>
            <a:t>TARGET 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bg2">
                  <a:lumMod val="10000"/>
                </a:schemeClr>
              </a:solidFill>
            </a:rPr>
            <a:t>Enhance </a:t>
          </a:r>
          <a:r>
            <a:rPr lang="en-US" sz="1200" b="1" kern="1200" dirty="0" smtClean="0">
              <a:solidFill>
                <a:schemeClr val="bg2">
                  <a:lumMod val="10000"/>
                </a:schemeClr>
              </a:solidFill>
            </a:rPr>
            <a:t>capacity-building and cooperation</a:t>
          </a:r>
          <a:endParaRPr lang="en-US" sz="12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075305" y="1247315"/>
        <a:ext cx="1293161" cy="1293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FD811-0C4E-4B09-B18C-0A268AAB2D4A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2972547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52" y="8831059"/>
            <a:ext cx="2972547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7F8CC-ED32-492A-8AE7-52673D473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39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04354-0C6E-49A5-B5D3-4BD7F5F6B867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80" y="4473512"/>
            <a:ext cx="5487041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2972547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852" y="8831059"/>
            <a:ext cx="2972547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86597-0D4D-4752-B6A8-AA93DA8F5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41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86597-0D4D-4752-B6A8-AA93DA8F5F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05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34480" y="355600"/>
            <a:ext cx="5283200" cy="3154363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5600" y="4836160"/>
            <a:ext cx="5212080" cy="42164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765F9-26B4-42CD-A850-27E1FB7307BE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1653-6AE4-474B-8DCB-EC79E7A8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9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>
            <a:lvl1pPr>
              <a:defRPr lang="en-US"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765F9-26B4-42CD-A850-27E1FB7307BE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1653-6AE4-474B-8DCB-EC79E7A8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9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765F9-26B4-42CD-A850-27E1FB7307BE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1653-6AE4-474B-8DCB-EC79E7A8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8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>
            <a:lvl1pPr>
              <a:defRPr lang="en-US"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>
            <a:lvl1pPr>
              <a:defRPr lang="en-US" sz="5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765F9-26B4-42CD-A850-27E1FB7307BE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1653-6AE4-474B-8DCB-EC79E7A8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68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765F9-26B4-42CD-A850-27E1FB7307BE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1653-6AE4-474B-8DCB-EC79E7A8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3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>
            <a:lvl1pPr>
              <a:defRPr lang="en-US"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765F9-26B4-42CD-A850-27E1FB7307BE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1653-6AE4-474B-8DCB-EC79E7A8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6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765F9-26B4-42CD-A850-27E1FB7307BE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1653-6AE4-474B-8DCB-EC79E7A8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7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>
            <a:lvl1pPr>
              <a:defRPr lang="en-US"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765F9-26B4-42CD-A850-27E1FB7307BE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1653-6AE4-474B-8DCB-EC79E7A8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9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765F9-26B4-42CD-A850-27E1FB7307BE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1653-6AE4-474B-8DCB-EC79E7A8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5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765F9-26B4-42CD-A850-27E1FB7307BE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1653-6AE4-474B-8DCB-EC79E7A8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4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765F9-26B4-42CD-A850-27E1FB7307BE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1653-6AE4-474B-8DCB-EC79E7A8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3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rgbClr val="000C2F"/>
            </a:gs>
            <a:gs pos="100000">
              <a:srgbClr val="2B5178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765F9-26B4-42CD-A850-27E1FB7307BE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B1653-6AE4-474B-8DCB-EC79E7A8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9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6860" y="355600"/>
            <a:ext cx="6390820" cy="31543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Addressing sustainable</a:t>
            </a:r>
            <a:br>
              <a:rPr lang="en-US" sz="3600" dirty="0" smtClean="0"/>
            </a:br>
            <a:r>
              <a:rPr lang="en-US" sz="3600" dirty="0" smtClean="0"/>
              <a:t>  development by enhancing</a:t>
            </a:r>
            <a:br>
              <a:rPr lang="en-US" sz="3600" dirty="0" smtClean="0"/>
            </a:br>
            <a:r>
              <a:rPr lang="en-US" sz="3600" dirty="0" smtClean="0"/>
              <a:t>    Black Sea</a:t>
            </a:r>
            <a:r>
              <a:rPr lang="en-US" sz="3600" dirty="0"/>
              <a:t> </a:t>
            </a:r>
            <a:r>
              <a:rPr lang="en-US" sz="3600" dirty="0" smtClean="0"/>
              <a:t>fisheries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4403" y="5905747"/>
            <a:ext cx="3906565" cy="67056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General Fisheries Commission for the Mediterranean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625" y="5793972"/>
            <a:ext cx="1481951" cy="8941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18053" y="3606131"/>
            <a:ext cx="577394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Panel 2b: Fish well</a:t>
            </a:r>
            <a:r>
              <a:rPr lang="en-US" sz="2400" b="1" dirty="0">
                <a:solidFill>
                  <a:schemeClr val="bg1"/>
                </a:solidFill>
              </a:rPr>
              <a:t>; Conference on blue economy in the Black </a:t>
            </a:r>
            <a:r>
              <a:rPr lang="en-US" sz="2400" b="1" dirty="0" smtClean="0">
                <a:solidFill>
                  <a:schemeClr val="bg1"/>
                </a:solidFill>
              </a:rPr>
              <a:t>Sea (15 Sept, Batumi)  </a:t>
            </a:r>
          </a:p>
        </p:txBody>
      </p:sp>
    </p:spTree>
    <p:extLst>
      <p:ext uri="{BB962C8B-B14F-4D97-AF65-F5344CB8AC3E}">
        <p14:creationId xmlns:p14="http://schemas.microsoft.com/office/powerpoint/2010/main" val="11372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76653411"/>
              </p:ext>
            </p:extLst>
          </p:nvPr>
        </p:nvGraphicFramePr>
        <p:xfrm>
          <a:off x="152401" y="838200"/>
          <a:ext cx="8125883" cy="587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hape 15"/>
          <p:cNvSpPr/>
          <p:nvPr/>
        </p:nvSpPr>
        <p:spPr>
          <a:xfrm>
            <a:off x="4038600" y="1371600"/>
            <a:ext cx="3861329" cy="2133600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bg2">
              <a:lumMod val="9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381000"/>
            <a:ext cx="9144001" cy="83820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role of fisheries in a Black Sea Blue Economy context: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72942" y="1391921"/>
            <a:ext cx="41361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Approx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economic impact of US$ 2 billion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Sustain 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vulnerable coastal communities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Provide livelihoods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Ensure food security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Ripple effect to other sectors: important for tourism and restaurant industries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Local ecological knowledge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Maintain cultural traditions</a:t>
            </a:r>
          </a:p>
        </p:txBody>
      </p:sp>
    </p:spTree>
    <p:extLst>
      <p:ext uri="{BB962C8B-B14F-4D97-AF65-F5344CB8AC3E}">
        <p14:creationId xmlns:p14="http://schemas.microsoft.com/office/powerpoint/2010/main" val="30578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3"/>
          <p:cNvGraphicFramePr/>
          <p:nvPr>
            <p:extLst>
              <p:ext uri="{D42A27DB-BD31-4B8C-83A1-F6EECF244321}">
                <p14:modId xmlns:p14="http://schemas.microsoft.com/office/powerpoint/2010/main" val="1550789616"/>
              </p:ext>
            </p:extLst>
          </p:nvPr>
        </p:nvGraphicFramePr>
        <p:xfrm>
          <a:off x="-95075" y="333463"/>
          <a:ext cx="10341778" cy="6377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9119549" y="549430"/>
            <a:ext cx="2830223" cy="132008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defPPr>
              <a:defRPr lang="en-US"/>
            </a:defPPr>
            <a:lvl1pPr marL="109728" algn="r">
              <a:spcBef>
                <a:spcPts val="1200"/>
              </a:spcBef>
              <a:buClr>
                <a:srgbClr val="04617B"/>
              </a:buClr>
              <a:buNone/>
              <a:defRPr sz="3600" b="1" i="1">
                <a:solidFill>
                  <a:srgbClr val="00CC00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sz="3599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Main challenges for </a:t>
            </a:r>
            <a:r>
              <a:rPr lang="en-GB" sz="3599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Black Sea fisheries</a:t>
            </a:r>
          </a:p>
        </p:txBody>
      </p:sp>
    </p:spTree>
    <p:extLst>
      <p:ext uri="{BB962C8B-B14F-4D97-AF65-F5344CB8AC3E}">
        <p14:creationId xmlns:p14="http://schemas.microsoft.com/office/powerpoint/2010/main" val="343001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609600" y="381000"/>
            <a:ext cx="11277600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functioning of the GFCM in the region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79444" y="1251067"/>
            <a:ext cx="5946210" cy="5212391"/>
            <a:chOff x="2813774" y="2302465"/>
            <a:chExt cx="4163831" cy="3427365"/>
          </a:xfrm>
        </p:grpSpPr>
        <p:sp>
          <p:nvSpPr>
            <p:cNvPr id="20" name="Rounded Rectangle 19"/>
            <p:cNvSpPr/>
            <p:nvPr/>
          </p:nvSpPr>
          <p:spPr>
            <a:xfrm>
              <a:off x="4629244" y="5123236"/>
              <a:ext cx="2348361" cy="47466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dkEdge"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31992" tIns="31992" rIns="31992" bIns="31992"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i="1" dirty="0"/>
                <a:t>Scientific </a:t>
              </a:r>
              <a:r>
                <a:rPr lang="en-US" b="1" i="1" dirty="0" smtClean="0"/>
                <a:t>Advisory Committee on Fisheries</a:t>
              </a:r>
            </a:p>
            <a:p>
              <a:endParaRPr lang="en-US" b="1" i="1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635073" y="3894304"/>
              <a:ext cx="1193779" cy="359118"/>
            </a:xfrm>
            <a:prstGeom prst="round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62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dkEdge"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31992" tIns="31992" rIns="31992" bIns="31992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i="1" dirty="0">
                  <a:solidFill>
                    <a:schemeClr val="tx1"/>
                  </a:solidFill>
                </a:rPr>
                <a:t>Proposals by Member States</a:t>
              </a:r>
              <a:endParaRPr lang="en-US" i="1" dirty="0">
                <a:solidFill>
                  <a:schemeClr val="tx1"/>
                </a:solidFill>
              </a:endParaRPr>
            </a:p>
          </p:txBody>
        </p:sp>
        <p:sp>
          <p:nvSpPr>
            <p:cNvPr id="22" name="Flowchart: Document 43"/>
            <p:cNvSpPr/>
            <p:nvPr/>
          </p:nvSpPr>
          <p:spPr>
            <a:xfrm>
              <a:off x="4628820" y="5465973"/>
              <a:ext cx="416381" cy="263857"/>
            </a:xfrm>
            <a:prstGeom prst="flowChartDocument">
              <a:avLst/>
            </a:prstGeom>
            <a:solidFill>
              <a:srgbClr val="C00000"/>
            </a:solidFill>
            <a:effectLst>
              <a:reflection blurRad="12700" stA="24000" endPos="28000" dist="50800" dir="5400000" sy="-100000" rotWithShape="0"/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softEdge"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22851" tIns="22851" rIns="22851" bIns="22851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/>
                <a:t>SAC</a:t>
              </a:r>
            </a:p>
          </p:txBody>
        </p:sp>
        <p:sp>
          <p:nvSpPr>
            <p:cNvPr id="24" name="Shape 23"/>
            <p:cNvSpPr/>
            <p:nvPr/>
          </p:nvSpPr>
          <p:spPr>
            <a:xfrm>
              <a:off x="3371527" y="3381103"/>
              <a:ext cx="1047171" cy="994241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5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ed Rectangle 24"/>
            <p:cNvSpPr/>
            <p:nvPr/>
          </p:nvSpPr>
          <p:spPr>
            <a:xfrm>
              <a:off x="4418698" y="3311859"/>
              <a:ext cx="1668589" cy="467480"/>
            </a:xfrm>
            <a:prstGeom prst="roundRect">
              <a:avLst/>
            </a:prstGeom>
            <a:solidFill>
              <a:schemeClr val="accent1"/>
            </a:solidFill>
            <a:effectLst>
              <a:reflection blurRad="12700" stA="24000" endPos="28000" dist="50800" dir="5400000" sy="-100000" rotWithShape="0"/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dkEdge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81259" tIns="40629" rIns="81259" bIns="40629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/>
                <a:t>Decision making </a:t>
              </a:r>
            </a:p>
            <a:p>
              <a:pPr algn="ctr"/>
              <a:r>
                <a:rPr lang="en-US" b="1" dirty="0"/>
                <a:t>at the Commission</a:t>
              </a:r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 rot="10800000" flipV="1">
              <a:off x="4028453" y="2588273"/>
              <a:ext cx="2449080" cy="792831"/>
            </a:xfrm>
            <a:custGeom>
              <a:avLst/>
              <a:gdLst>
                <a:gd name="connsiteX0" fmla="*/ 2574831 w 3769157"/>
                <a:gd name="connsiteY0" fmla="*/ 1607406 h 1607406"/>
                <a:gd name="connsiteX1" fmla="*/ 3082801 w 3769157"/>
                <a:gd name="connsiteY1" fmla="*/ 965195 h 1607406"/>
                <a:gd name="connsiteX2" fmla="*/ 3168105 w 3769157"/>
                <a:gd name="connsiteY2" fmla="*/ 1132727 h 1607406"/>
                <a:gd name="connsiteX3" fmla="*/ 3206364 w 3769157"/>
                <a:gd name="connsiteY3" fmla="*/ 1116367 h 1607406"/>
                <a:gd name="connsiteX4" fmla="*/ 2164455 w 3769157"/>
                <a:gd name="connsiteY4" fmla="*/ 316452 h 1607406"/>
                <a:gd name="connsiteX5" fmla="*/ 1215940 w 3769157"/>
                <a:gd name="connsiteY5" fmla="*/ 357387 h 1607406"/>
                <a:gd name="connsiteX6" fmla="*/ 1433265 w 3769157"/>
                <a:gd name="connsiteY6" fmla="*/ 1331115 h 1607406"/>
                <a:gd name="connsiteX7" fmla="*/ 1188952 w 3769157"/>
                <a:gd name="connsiteY7" fmla="*/ 1602456 h 1607406"/>
                <a:gd name="connsiteX8" fmla="*/ 888459 w 3769157"/>
                <a:gd name="connsiteY8" fmla="*/ 125452 h 1607406"/>
                <a:gd name="connsiteX9" fmla="*/ 2324537 w 3769157"/>
                <a:gd name="connsiteY9" fmla="*/ 23033 h 1607406"/>
                <a:gd name="connsiteX10" fmla="*/ 3439173 w 3769157"/>
                <a:gd name="connsiteY10" fmla="*/ 1299817 h 1607406"/>
                <a:gd name="connsiteX11" fmla="*/ 3294051 w 3769157"/>
                <a:gd name="connsiteY11" fmla="*/ 1380077 h 1607406"/>
                <a:gd name="connsiteX12" fmla="*/ 3375953 w 3769157"/>
                <a:gd name="connsiteY12" fmla="*/ 1540927 h 160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69157" h="1607406">
                  <a:moveTo>
                    <a:pt x="2574831" y="1607406"/>
                  </a:moveTo>
                  <a:lnTo>
                    <a:pt x="3082801" y="965195"/>
                  </a:lnTo>
                  <a:lnTo>
                    <a:pt x="3168105" y="1132727"/>
                  </a:lnTo>
                  <a:lnTo>
                    <a:pt x="3206364" y="1116367"/>
                  </a:lnTo>
                  <a:cubicBezTo>
                    <a:pt x="3798577" y="819507"/>
                    <a:pt x="3319842" y="385743"/>
                    <a:pt x="2164455" y="316452"/>
                  </a:cubicBezTo>
                  <a:cubicBezTo>
                    <a:pt x="1843128" y="297182"/>
                    <a:pt x="1511680" y="311486"/>
                    <a:pt x="1215940" y="357387"/>
                  </a:cubicBezTo>
                  <a:cubicBezTo>
                    <a:pt x="-95365" y="560911"/>
                    <a:pt x="45888" y="1193799"/>
                    <a:pt x="1433265" y="1331115"/>
                  </a:cubicBezTo>
                  <a:lnTo>
                    <a:pt x="1188952" y="1602456"/>
                  </a:lnTo>
                  <a:cubicBezTo>
                    <a:pt x="-247908" y="1350988"/>
                    <a:pt x="-423961" y="485640"/>
                    <a:pt x="888459" y="125452"/>
                  </a:cubicBezTo>
                  <a:cubicBezTo>
                    <a:pt x="1316736" y="7913"/>
                    <a:pt x="1834049" y="-28981"/>
                    <a:pt x="2324537" y="23033"/>
                  </a:cubicBezTo>
                  <a:cubicBezTo>
                    <a:pt x="3631323" y="161611"/>
                    <a:pt x="4173013" y="831931"/>
                    <a:pt x="3439173" y="1299817"/>
                  </a:cubicBezTo>
                  <a:lnTo>
                    <a:pt x="3294051" y="1380077"/>
                  </a:lnTo>
                  <a:lnTo>
                    <a:pt x="3375953" y="1540927"/>
                  </a:lnTo>
                  <a:close/>
                </a:path>
              </a:pathLst>
            </a:custGeom>
            <a:solidFill>
              <a:srgbClr val="ABC9E3"/>
            </a:solidFill>
            <a:ln w="6350">
              <a:noFill/>
            </a:ln>
            <a:effectLst>
              <a:outerShdw blurRad="47625" dist="38100" dir="5400000" algn="tl" rotWithShape="0">
                <a:prstClr val="black">
                  <a:alpha val="48000"/>
                </a:prstClr>
              </a:outerShdw>
            </a:effectLst>
            <a:scene3d>
              <a:camera prst="orthographicFront"/>
              <a:lightRig rig="threePt" dir="t">
                <a:rot lat="0" lon="0" rev="8700000"/>
              </a:lightRig>
            </a:scene3d>
            <a:sp3d>
              <a:bevelT w="25400" h="5461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8042" tIns="29021" rIns="58042" bIns="290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Down Arrow 26"/>
            <p:cNvSpPr/>
            <p:nvPr/>
          </p:nvSpPr>
          <p:spPr>
            <a:xfrm rot="10800000" flipH="1">
              <a:off x="5136288" y="3779338"/>
              <a:ext cx="177391" cy="128114"/>
            </a:xfrm>
            <a:prstGeom prst="downArrow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632184" y="2497172"/>
              <a:ext cx="1171241" cy="48130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dkEdge"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31992" tIns="31992" rIns="31992" bIns="31992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i="1" dirty="0"/>
                <a:t>Compliance assessment </a:t>
              </a:r>
            </a:p>
          </p:txBody>
        </p:sp>
        <p:sp>
          <p:nvSpPr>
            <p:cNvPr id="29" name="Flowchart: Document 28"/>
            <p:cNvSpPr/>
            <p:nvPr/>
          </p:nvSpPr>
          <p:spPr>
            <a:xfrm>
              <a:off x="4536344" y="2302465"/>
              <a:ext cx="454308" cy="263857"/>
            </a:xfrm>
            <a:prstGeom prst="flowChartDocument">
              <a:avLst/>
            </a:prstGeom>
            <a:solidFill>
              <a:srgbClr val="C00000"/>
            </a:solidFill>
            <a:effectLst>
              <a:reflection blurRad="12700" stA="24000" endPos="28000" dist="50800" dir="5400000" sy="-100000" rotWithShape="0"/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softEdge"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22851" tIns="22851" rIns="22851" bIns="22851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/>
                <a:t>COC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813774" y="4355600"/>
              <a:ext cx="2348361" cy="39442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dkEdge"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31992" tIns="31992" rIns="31992" bIns="31992"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i="1" dirty="0" smtClean="0"/>
                <a:t>Working Group on the Black Sea</a:t>
              </a:r>
            </a:p>
          </p:txBody>
        </p:sp>
        <p:sp>
          <p:nvSpPr>
            <p:cNvPr id="31" name="Flowchart: Document 43"/>
            <p:cNvSpPr/>
            <p:nvPr/>
          </p:nvSpPr>
          <p:spPr>
            <a:xfrm>
              <a:off x="3633415" y="4750020"/>
              <a:ext cx="623590" cy="263857"/>
            </a:xfrm>
            <a:prstGeom prst="flowChartDocument">
              <a:avLst/>
            </a:prstGeom>
            <a:solidFill>
              <a:srgbClr val="C00000"/>
            </a:solidFill>
            <a:effectLst>
              <a:reflection blurRad="12700" stA="24000" endPos="28000" dist="50800" dir="5400000" sy="-100000" rotWithShape="0"/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softEdge"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22851" tIns="22851" rIns="22851" bIns="22851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/>
                <a:t>WGBS</a:t>
              </a:r>
              <a:endParaRPr lang="en-US" b="1" dirty="0"/>
            </a:p>
          </p:txBody>
        </p:sp>
        <p:sp>
          <p:nvSpPr>
            <p:cNvPr id="34" name="Shape 33"/>
            <p:cNvSpPr/>
            <p:nvPr/>
          </p:nvSpPr>
          <p:spPr>
            <a:xfrm rot="2596441" flipH="1">
              <a:off x="5566430" y="3637118"/>
              <a:ext cx="859999" cy="1411465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5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5" name="TextBox 34"/>
          <p:cNvSpPr txBox="1"/>
          <p:nvPr/>
        </p:nvSpPr>
        <p:spPr>
          <a:xfrm>
            <a:off x="6047554" y="2091783"/>
            <a:ext cx="6009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Since the establishment of the WGBS (2012):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Increased </a:t>
            </a:r>
            <a:r>
              <a:rPr lang="en-US" sz="2000" b="1" dirty="0">
                <a:solidFill>
                  <a:schemeClr val="bg1"/>
                </a:solidFill>
              </a:rPr>
              <a:t>involvement of riparian states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Improved </a:t>
            </a:r>
            <a:r>
              <a:rPr lang="en-US" sz="2000" b="1" dirty="0">
                <a:solidFill>
                  <a:schemeClr val="bg1"/>
                </a:solidFill>
              </a:rPr>
              <a:t>advice </a:t>
            </a:r>
            <a:r>
              <a:rPr lang="en-US" sz="2000" dirty="0">
                <a:solidFill>
                  <a:schemeClr val="bg1"/>
                </a:solidFill>
              </a:rPr>
              <a:t>on the status of stocks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Enhanced </a:t>
            </a:r>
            <a:r>
              <a:rPr lang="en-US" sz="2000" b="1" dirty="0">
                <a:solidFill>
                  <a:schemeClr val="bg1"/>
                </a:solidFill>
              </a:rPr>
              <a:t>cooperation </a:t>
            </a:r>
            <a:r>
              <a:rPr lang="en-US" sz="2000" dirty="0">
                <a:solidFill>
                  <a:schemeClr val="bg1"/>
                </a:solidFill>
              </a:rPr>
              <a:t>with other organizations active in </a:t>
            </a:r>
            <a:r>
              <a:rPr lang="en-US" sz="2000" dirty="0" smtClean="0">
                <a:solidFill>
                  <a:schemeClr val="bg1"/>
                </a:solidFill>
              </a:rPr>
              <a:t>the </a:t>
            </a:r>
            <a:r>
              <a:rPr lang="en-US" sz="2000" dirty="0" smtClean="0">
                <a:solidFill>
                  <a:schemeClr val="bg1"/>
                </a:solidFill>
              </a:rPr>
              <a:t>region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Increasing </a:t>
            </a:r>
            <a:r>
              <a:rPr lang="en-US" sz="2000" b="1" dirty="0" smtClean="0">
                <a:solidFill>
                  <a:schemeClr val="bg1"/>
                </a:solidFill>
              </a:rPr>
              <a:t>adoption of dedicated </a:t>
            </a:r>
            <a:r>
              <a:rPr lang="en-US" sz="2000" b="1" dirty="0">
                <a:solidFill>
                  <a:schemeClr val="bg1"/>
                </a:solidFill>
              </a:rPr>
              <a:t>recommendations </a:t>
            </a:r>
            <a:r>
              <a:rPr lang="en-US" sz="2000" dirty="0" smtClean="0">
                <a:solidFill>
                  <a:schemeClr val="bg1"/>
                </a:solidFill>
              </a:rPr>
              <a:t>specific for the region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8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Strategic view 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356714"/>
              </p:ext>
            </p:extLst>
          </p:nvPr>
        </p:nvGraphicFramePr>
        <p:xfrm>
          <a:off x="-4574" y="1414258"/>
          <a:ext cx="7490879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7"/>
          <a:srcRect l="33188" t="12211" r="34065" b="7334"/>
          <a:stretch/>
        </p:blipFill>
        <p:spPr>
          <a:xfrm>
            <a:off x="8039819" y="1027906"/>
            <a:ext cx="3564015" cy="4925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039819" y="5969905"/>
            <a:ext cx="3564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The Bucharest Declaration (Oct. 2016)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0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365127"/>
            <a:ext cx="9144000" cy="669347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b="1" kern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Objectives of the Bucharest Declaration</a:t>
            </a:r>
            <a:endParaRPr lang="en-US" sz="3100" b="1" kern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230703" y="1240715"/>
            <a:ext cx="9333781" cy="4848726"/>
          </a:xfrm>
        </p:spPr>
        <p:txBody>
          <a:bodyPr>
            <a:noAutofit/>
          </a:bodyPr>
          <a:lstStyle/>
          <a:p>
            <a:pPr lvl="1"/>
            <a:r>
              <a:rPr lang="en-US" sz="2600" b="1" dirty="0">
                <a:solidFill>
                  <a:schemeClr val="bg1"/>
                </a:solidFill>
              </a:rPr>
              <a:t>Strengthen collection of data </a:t>
            </a:r>
            <a:r>
              <a:rPr lang="en-US" sz="2600" dirty="0">
                <a:solidFill>
                  <a:schemeClr val="bg1"/>
                </a:solidFill>
              </a:rPr>
              <a:t>(biological, economic and scientific) for Black Sea fisheries and ecosystems</a:t>
            </a:r>
          </a:p>
          <a:p>
            <a:pPr lvl="1">
              <a:spcBef>
                <a:spcPts val="1800"/>
              </a:spcBef>
            </a:pPr>
            <a:r>
              <a:rPr lang="en-US" sz="2600" b="1" dirty="0">
                <a:solidFill>
                  <a:schemeClr val="bg1"/>
                </a:solidFill>
              </a:rPr>
              <a:t>Enhanced cooperation in scientific and technical work</a:t>
            </a:r>
            <a:r>
              <a:rPr lang="en-US" sz="2600" dirty="0">
                <a:solidFill>
                  <a:schemeClr val="bg1"/>
                </a:solidFill>
              </a:rPr>
              <a:t>, including among national institutes of riparian countries</a:t>
            </a:r>
          </a:p>
          <a:p>
            <a:pPr lvl="1">
              <a:spcBef>
                <a:spcPts val="1800"/>
              </a:spcBef>
            </a:pPr>
            <a:r>
              <a:rPr lang="en-US" sz="2600" b="1" dirty="0">
                <a:solidFill>
                  <a:schemeClr val="bg1"/>
                </a:solidFill>
              </a:rPr>
              <a:t>Periodical stock assessment of Black Sea iconic commercial species </a:t>
            </a:r>
            <a:r>
              <a:rPr lang="en-US" sz="2600" dirty="0">
                <a:solidFill>
                  <a:schemeClr val="bg1"/>
                </a:solidFill>
              </a:rPr>
              <a:t>(e.g. turbot, anchovy, etc.)</a:t>
            </a:r>
          </a:p>
          <a:p>
            <a:pPr lvl="1">
              <a:spcBef>
                <a:spcPts val="1800"/>
              </a:spcBef>
            </a:pPr>
            <a:r>
              <a:rPr lang="en-US" sz="2600" dirty="0">
                <a:solidFill>
                  <a:schemeClr val="bg1"/>
                </a:solidFill>
              </a:rPr>
              <a:t>Organization of technical workshops and working groups on selected issues</a:t>
            </a:r>
            <a:r>
              <a:rPr lang="en-US" sz="2600" b="1" dirty="0">
                <a:solidFill>
                  <a:schemeClr val="bg1"/>
                </a:solidFill>
              </a:rPr>
              <a:t> open also to stakeholders (e.g. industry)</a:t>
            </a:r>
          </a:p>
          <a:p>
            <a:pPr lvl="1">
              <a:spcBef>
                <a:spcPts val="1800"/>
              </a:spcBef>
            </a:pPr>
            <a:r>
              <a:rPr lang="en-US" sz="2600" dirty="0">
                <a:solidFill>
                  <a:schemeClr val="bg1"/>
                </a:solidFill>
              </a:rPr>
              <a:t>Increased efforts to stop unfair competition due to </a:t>
            </a:r>
            <a:r>
              <a:rPr lang="en-US" sz="2600" b="1" dirty="0">
                <a:solidFill>
                  <a:schemeClr val="bg1"/>
                </a:solidFill>
              </a:rPr>
              <a:t>illegal, unreported and unregulated </a:t>
            </a:r>
            <a:r>
              <a:rPr lang="en-US" sz="2600" b="1" dirty="0" smtClean="0">
                <a:solidFill>
                  <a:schemeClr val="bg1"/>
                </a:solidFill>
              </a:rPr>
              <a:t>fishing (IUU)</a:t>
            </a:r>
            <a:endParaRPr lang="en-US" sz="2600" b="1" dirty="0">
              <a:solidFill>
                <a:schemeClr val="bg1"/>
              </a:solidFill>
            </a:endParaRPr>
          </a:p>
          <a:p>
            <a:pPr lvl="1">
              <a:spcBef>
                <a:spcPts val="1800"/>
              </a:spcBef>
            </a:pPr>
            <a:r>
              <a:rPr lang="en-US" sz="2600" b="1" dirty="0">
                <a:solidFill>
                  <a:schemeClr val="bg1"/>
                </a:solidFill>
              </a:rPr>
              <a:t>Boosting aquaculture </a:t>
            </a:r>
            <a:r>
              <a:rPr lang="en-US" sz="2600" dirty="0">
                <a:solidFill>
                  <a:schemeClr val="bg1"/>
                </a:solidFill>
              </a:rPr>
              <a:t>(promote the role of national markets and increase the value of Black Sea farmed products)</a:t>
            </a:r>
          </a:p>
          <a:p>
            <a:pPr lvl="1">
              <a:spcBef>
                <a:spcPts val="1800"/>
              </a:spcBef>
            </a:pP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8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365127"/>
            <a:ext cx="9144000" cy="755335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100" b="1" kern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T</a:t>
            </a:r>
            <a:r>
              <a:rPr lang="en-US" sz="3100" b="1" kern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 BlackSea4Fish </a:t>
            </a:r>
            <a:r>
              <a:rPr lang="en-US" sz="3100" b="1" kern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project: </a:t>
            </a:r>
            <a:br>
              <a:rPr lang="en-US" sz="3100" b="1" kern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100" b="1" kern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Implementing the Bucharest Declaration</a:t>
            </a:r>
            <a:endParaRPr lang="en-US" sz="3100" b="1" kern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550398" y="1402081"/>
            <a:ext cx="9117603" cy="5127508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BlackSea4Fish project will set up and maintain a cooperative and technical regional network, </a:t>
            </a:r>
            <a:r>
              <a:rPr lang="en-US" sz="2400" u="sng" dirty="0"/>
              <a:t>including fishing associations in the region</a:t>
            </a:r>
            <a:r>
              <a:rPr lang="en-US" sz="2400" dirty="0"/>
              <a:t>, to support the sustainable development of the fishing industry in the Black Sea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Participatory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</a:t>
            </a:r>
            <a:r>
              <a:rPr lang="en-US" sz="2400" dirty="0"/>
              <a:t>: government officials, scientists, experts in fisheries management, NGOs and industry can be involved in the work of the </a:t>
            </a:r>
            <a:r>
              <a:rPr lang="en-US" sz="2400" dirty="0" smtClean="0"/>
              <a:t>project</a:t>
            </a:r>
          </a:p>
          <a:p>
            <a:r>
              <a:rPr lang="en-US" sz="2400" dirty="0" smtClean="0"/>
              <a:t>Expected outcomes:</a:t>
            </a:r>
          </a:p>
          <a:p>
            <a:pPr lvl="1"/>
            <a:r>
              <a:rPr lang="en-US" sz="2200" b="1" dirty="0">
                <a:solidFill>
                  <a:schemeClr val="bg1"/>
                </a:solidFill>
              </a:rPr>
              <a:t>Improved </a:t>
            </a:r>
            <a:r>
              <a:rPr lang="en-US" sz="2200" b="1" dirty="0" smtClean="0">
                <a:solidFill>
                  <a:schemeClr val="bg1"/>
                </a:solidFill>
              </a:rPr>
              <a:t>advice in support of decision making, including through biological data collection, socio-economic surveys, etc.</a:t>
            </a:r>
            <a:endParaRPr lang="en-US" sz="2200" b="1" dirty="0">
              <a:solidFill>
                <a:schemeClr val="bg1"/>
              </a:solidFill>
            </a:endParaRPr>
          </a:p>
          <a:p>
            <a:pPr lvl="1"/>
            <a:r>
              <a:rPr lang="en-US" sz="2200" b="1" dirty="0" smtClean="0">
                <a:solidFill>
                  <a:schemeClr val="bg1"/>
                </a:solidFill>
              </a:rPr>
              <a:t>Execution of joint </a:t>
            </a:r>
            <a:r>
              <a:rPr lang="en-US" sz="2200" b="1" dirty="0">
                <a:solidFill>
                  <a:schemeClr val="bg1"/>
                </a:solidFill>
              </a:rPr>
              <a:t>surveys at sea</a:t>
            </a:r>
          </a:p>
          <a:p>
            <a:pPr lvl="1"/>
            <a:r>
              <a:rPr lang="en-US" sz="2200" b="1" dirty="0">
                <a:solidFill>
                  <a:schemeClr val="bg1"/>
                </a:solidFill>
              </a:rPr>
              <a:t>Assessment of IUU fishing</a:t>
            </a:r>
          </a:p>
          <a:p>
            <a:pPr lvl="1"/>
            <a:r>
              <a:rPr lang="en-US" sz="2200" b="1" dirty="0" smtClean="0">
                <a:solidFill>
                  <a:schemeClr val="bg1"/>
                </a:solidFill>
              </a:rPr>
              <a:t>Implementation of a bycatch </a:t>
            </a:r>
            <a:r>
              <a:rPr lang="en-US" sz="2200" b="1" dirty="0">
                <a:solidFill>
                  <a:schemeClr val="bg1"/>
                </a:solidFill>
              </a:rPr>
              <a:t>monitoring </a:t>
            </a:r>
            <a:r>
              <a:rPr lang="en-US" sz="2200" b="1" dirty="0" err="1">
                <a:solidFill>
                  <a:schemeClr val="bg1"/>
                </a:solidFill>
              </a:rPr>
              <a:t>programme</a:t>
            </a:r>
            <a:endParaRPr lang="en-US" sz="2200" b="1" dirty="0">
              <a:solidFill>
                <a:schemeClr val="bg1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300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1180" y="706938"/>
            <a:ext cx="6390820" cy="3154363"/>
          </a:xfrm>
        </p:spPr>
        <p:txBody>
          <a:bodyPr>
            <a:normAutofit/>
          </a:bodyPr>
          <a:lstStyle/>
          <a:p>
            <a:r>
              <a:rPr lang="en-US" sz="3600" i="1" dirty="0"/>
              <a:t>Thank you for your kind attention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4403" y="5905747"/>
            <a:ext cx="3906565" cy="67056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General Fisheries Commission for the Mediterranean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625" y="5793972"/>
            <a:ext cx="1481951" cy="8941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65536" y="3770888"/>
            <a:ext cx="54521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GFCM Secretariat - September 2017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4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0B68429-0C62-46CE-8701-7D39B48143BD}">
  <we:reference id="wa104379790" version="2.1.0.0" store="en-US" storeType="OMEX"/>
  <we:alternateReferences>
    <we:reference id="WA104379790" version="2.1.0.0" store="WA104379790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9d1c476-04b1-4b40-9252-d887d263eb17">3VKTWKFPXRUP-54-5710</_dlc_DocId>
    <_dlc_DocIdUrl xmlns="89d1c476-04b1-4b40-9252-d887d263eb17">
      <Url>https://gfcm.sharepoint.com/SecPortal/_layouts/15/DocIdRedir.aspx?ID=3VKTWKFPXRUP-54-5710</Url>
      <Description>3VKTWKFPXRUP-54-5710</Description>
    </_dlc_DocIdUrl>
    <_Source xmlns="http://schemas.microsoft.com/sharepoint/v3/fields" xsi:nil="true"/>
    <_Publisher xmlns="http://schemas.microsoft.com/sharepoint/v3/fields" xsi:nil="true"/>
    <RoutingAutoFolderProp xmlns="http://schemas.microsoft.com/sharepoint/v3">FWP</RoutingAutoFolderProp>
    <_Contributor xmlns="http://schemas.microsoft.com/sharepoint/v3/fields" xsi:nil="true"/>
    <_Format xmlns="http://schemas.microsoft.com/sharepoint/v3/fields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F4E48CC7349F4982C761F41CB91018" ma:contentTypeVersion="21" ma:contentTypeDescription="Create a new document." ma:contentTypeScope="" ma:versionID="6c0b75d7398823c603b26a2e5e1cf9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89d1c476-04b1-4b40-9252-d887d263eb17" xmlns:ns4="3f3d1fc2-675c-49c1-b72b-fe9666cddd2a" xmlns:ns5="e666db84-8853-4ded-bf29-989ca5cf6783" targetNamespace="http://schemas.microsoft.com/office/2006/metadata/properties" ma:root="true" ma:fieldsID="88951c20dc55e41613110c9f51971c28" ns1:_="" ns2:_="" ns3:_="" ns4:_="" ns5:_="">
    <xsd:import namespace="http://schemas.microsoft.com/sharepoint/v3"/>
    <xsd:import namespace="http://schemas.microsoft.com/sharepoint/v3/fields"/>
    <xsd:import namespace="89d1c476-04b1-4b40-9252-d887d263eb17"/>
    <xsd:import namespace="3f3d1fc2-675c-49c1-b72b-fe9666cddd2a"/>
    <xsd:import namespace="e666db84-8853-4ded-bf29-989ca5cf6783"/>
    <xsd:element name="properties">
      <xsd:complexType>
        <xsd:sequence>
          <xsd:element name="documentManagement">
            <xsd:complexType>
              <xsd:all>
                <xsd:element ref="ns1:RoutingAutoFolderProp" minOccurs="0"/>
                <xsd:element ref="ns2:_Contributor" minOccurs="0"/>
                <xsd:element ref="ns2:wic_System_Copyright" minOccurs="0"/>
                <xsd:element ref="ns2:_Format" minOccurs="0"/>
                <xsd:element ref="ns2:_Publisher" minOccurs="0"/>
                <xsd:element ref="ns2:_Source" minOccurs="0"/>
                <xsd:element ref="ns3:_dlc_DocId" minOccurs="0"/>
                <xsd:element ref="ns3:_dlc_DocIdUrl" minOccurs="0"/>
                <xsd:element ref="ns3:_dlc_DocIdPersistId" minOccurs="0"/>
                <xsd:element ref="ns4:SharedWithUsers" minOccurs="0"/>
                <xsd:element ref="ns4:SharingHintHash" minOccurs="0"/>
                <xsd:element ref="ns4:SharedWithDetails" minOccurs="0"/>
                <xsd:element ref="ns3:LastSharedByUser" minOccurs="0"/>
                <xsd:element ref="ns3:LastSharedByTime" minOccurs="0"/>
                <xsd:element ref="ns5:MediaServiceMetadata" minOccurs="0"/>
                <xsd:element ref="ns5:MediaServiceFastMetadata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AutoFolderProp" ma:index="9" nillable="true" ma:displayName="Property for Automatic Folder Creation" ma:hidden="true" ma:internalName="RoutingAutoFolderProp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ntributor" ma:index="11" nillable="true" ma:displayName="Contributor" ma:description="One or more people or organizations that contributed to this resource" ma:internalName="_Contributor">
      <xsd:simpleType>
        <xsd:restriction base="dms:Note">
          <xsd:maxLength value="255"/>
        </xsd:restriction>
      </xsd:simpleType>
    </xsd:element>
    <xsd:element name="wic_System_Copyright" ma:index="12" nillable="true" ma:displayName="Copyright" ma:internalName="wic_System_Copyright">
      <xsd:simpleType>
        <xsd:restriction base="dms:Text"/>
      </xsd:simpleType>
    </xsd:element>
    <xsd:element name="_Format" ma:index="13" nillable="true" ma:displayName="Format" ma:description="Media-type, file format or dimensions" ma:internalName="_Format">
      <xsd:simpleType>
        <xsd:restriction base="dms:Text"/>
      </xsd:simpleType>
    </xsd:element>
    <xsd:element name="_Publisher" ma:index="14" nillable="true" ma:displayName="Publisher" ma:description="The person, organization or service that published this resource" ma:internalName="_Publisher">
      <xsd:simpleType>
        <xsd:restriction base="dms:Text"/>
      </xsd:simpleType>
    </xsd:element>
    <xsd:element name="_Source" ma:index="16" nillable="true" ma:displayName="Source" ma:description="References to resources from which this resource was derived" ma:internalName="_Sourc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1c476-04b1-4b40-9252-d887d263eb17" elementFormDefault="qualified">
    <xsd:import namespace="http://schemas.microsoft.com/office/2006/documentManagement/types"/>
    <xsd:import namespace="http://schemas.microsoft.com/office/infopath/2007/PartnerControls"/>
    <xsd:element name="_dlc_DocId" ma:index="1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LastSharedByUser" ma:index="2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d1fc2-675c-49c1-b72b-fe9666cddd2a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22" nillable="true" ma:displayName="Sharing Hint Hash" ma:internalName="SharingHintHash" ma:readOnly="true">
      <xsd:simpleType>
        <xsd:restriction base="dms:Text"/>
      </xsd:simple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6db84-8853-4ded-bf29-989ca5cf67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7" ma:displayName="Subject"/>
        <xsd:element ref="dc:description" minOccurs="0" maxOccurs="1" ma:index="10" ma:displayName="Comments"/>
        <xsd:element name="keywords" minOccurs="0" maxOccurs="1" type="xsd:string" ma:index="15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086967-6499-4103-B18C-76E0DCABEA98}">
  <ds:schemaRefs>
    <ds:schemaRef ds:uri="http://purl.org/dc/terms/"/>
    <ds:schemaRef ds:uri="http://purl.org/dc/dcmitype/"/>
    <ds:schemaRef ds:uri="http://purl.org/dc/elements/1.1/"/>
    <ds:schemaRef ds:uri="e666db84-8853-4ded-bf29-989ca5cf6783"/>
    <ds:schemaRef ds:uri="http://schemas.microsoft.com/office/2006/documentManagement/types"/>
    <ds:schemaRef ds:uri="89d1c476-04b1-4b40-9252-d887d263eb17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3f3d1fc2-675c-49c1-b72b-fe9666cddd2a"/>
    <ds:schemaRef ds:uri="http://schemas.microsoft.com/sharepoint/v3/field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B3B9811-AB27-43DC-B7E2-934A4B44E1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0D6F06-8207-430D-881B-B0F5F3850DE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02A3201-BE84-49F8-9CE6-F051C1C013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89d1c476-04b1-4b40-9252-d887d263eb17"/>
    <ds:schemaRef ds:uri="3f3d1fc2-675c-49c1-b72b-fe9666cddd2a"/>
    <ds:schemaRef ds:uri="e666db84-8853-4ded-bf29-989ca5cf67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517</Words>
  <Application>Microsoft Office PowerPoint</Application>
  <PresentationFormat>Widescreen</PresentationFormat>
  <Paragraphs>78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Addressing sustainable   development by enhancing     Black Sea fisheries</vt:lpstr>
      <vt:lpstr>The role of fisheries in a Black Sea Blue Economy context:</vt:lpstr>
      <vt:lpstr>PowerPoint Presentation</vt:lpstr>
      <vt:lpstr>PowerPoint Presentation</vt:lpstr>
      <vt:lpstr>Strategic view </vt:lpstr>
      <vt:lpstr>Objectives of the Bucharest Declaration</vt:lpstr>
      <vt:lpstr>   The BlackSea4Fish project:  Implementing the Bucharest Declaration</vt:lpstr>
      <vt:lpstr>Thank you for your kind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sustainable   development by enhancing      Mediterranean and Black Sea        fisheries and aquaculture</dc:title>
  <dc:creator>Bernal, Miguel (FIDG)</dc:creator>
  <cp:lastModifiedBy>Bernal, Miguel (FIDG)</cp:lastModifiedBy>
  <cp:revision>136</cp:revision>
  <cp:lastPrinted>2017-07-07T08:18:43Z</cp:lastPrinted>
  <dcterms:created xsi:type="dcterms:W3CDTF">2017-07-05T11:23:51Z</dcterms:created>
  <dcterms:modified xsi:type="dcterms:W3CDTF">2017-09-15T08:46:07Z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0x01010034F4E48CC7349F4982C761F41CB91018</vt:lpwstr>
  </property>
  <property fmtid="{D5CDD505-2E9C-101B-9397-08002B2CF9AE}" pid="3" name="_dlc_DocIdItemGuid">
    <vt:lpwstr>1c3806c7-0f41-4eb8-8206-cf20882cbf1e</vt:lpwstr>
  </property>
</Properties>
</file>