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8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705" r:id="rId3"/>
    <p:sldMasterId id="2147483729" r:id="rId4"/>
    <p:sldMasterId id="2147483742" r:id="rId5"/>
    <p:sldMasterId id="2147483755" r:id="rId6"/>
    <p:sldMasterId id="2147483767" r:id="rId7"/>
    <p:sldMasterId id="2147483981" r:id="rId8"/>
    <p:sldMasterId id="2147484054" r:id="rId9"/>
  </p:sldMasterIdLst>
  <p:notesMasterIdLst>
    <p:notesMasterId r:id="rId19"/>
  </p:notesMasterIdLst>
  <p:handoutMasterIdLst>
    <p:handoutMasterId r:id="rId20"/>
  </p:handoutMasterIdLst>
  <p:sldIdLst>
    <p:sldId id="263" r:id="rId10"/>
    <p:sldId id="265" r:id="rId11"/>
    <p:sldId id="292" r:id="rId12"/>
    <p:sldId id="293" r:id="rId13"/>
    <p:sldId id="288" r:id="rId14"/>
    <p:sldId id="289" r:id="rId15"/>
    <p:sldId id="290" r:id="rId16"/>
    <p:sldId id="291" r:id="rId17"/>
    <p:sldId id="286" r:id="rId18"/>
  </p:sldIdLst>
  <p:sldSz cx="9144000" cy="6858000" type="screen4x3"/>
  <p:notesSz cx="6797675" cy="9926638"/>
  <p:defaultTextStyle>
    <a:defPPr>
      <a:defRPr lang="en-GB"/>
    </a:defPPr>
    <a:lvl1pPr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5pPr>
    <a:lvl6pPr marL="22860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6pPr>
    <a:lvl7pPr marL="27432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7pPr>
    <a:lvl8pPr marL="32004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8pPr>
    <a:lvl9pPr marL="3657600" algn="l" defTabSz="914400" rtl="0" eaLnBrk="1" latinLnBrk="0" hangingPunct="1">
      <a:defRPr sz="7600" b="1" kern="1200">
        <a:solidFill>
          <a:srgbClr val="FFD624"/>
        </a:solidFill>
        <a:latin typeface="Verdana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>
        <p15:guide id="1" orient="horz" pos="3126">
          <p15:clr>
            <a:srgbClr val="A4A3A4"/>
          </p15:clr>
        </p15:guide>
        <p15:guide id="2" pos="214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CCFF"/>
    <a:srgbClr val="0F5494"/>
    <a:srgbClr val="3166CF"/>
    <a:srgbClr val="2D5EC1"/>
    <a:srgbClr val="FFD624"/>
    <a:srgbClr val="3E6FD2"/>
    <a:srgbClr val="BDDEFF"/>
    <a:srgbClr val="99CCFF"/>
    <a:srgbClr val="3333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34599" autoAdjust="0"/>
    <p:restoredTop sz="86379" autoAdjust="0"/>
  </p:normalViewPr>
  <p:slideViewPr>
    <p:cSldViewPr>
      <p:cViewPr varScale="1">
        <p:scale>
          <a:sx n="57" d="100"/>
          <a:sy n="57" d="100"/>
        </p:scale>
        <p:origin x="-78" y="-24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3" d="100"/>
          <a:sy n="73" d="100"/>
        </p:scale>
        <p:origin x="-2148" y="-108"/>
      </p:cViewPr>
      <p:guideLst>
        <p:guide orient="horz" pos="3126"/>
        <p:guide pos="2141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theme" Target="theme/theme1.xml"/><Relationship Id="rId10" Type="http://schemas.openxmlformats.org/officeDocument/2006/relationships/slide" Target="slides/slide1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789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CA1552D6-E4DA-49B1-B7AA-3153A6BAF81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114832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49688" y="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1878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7575" y="744538"/>
            <a:ext cx="4964113" cy="37226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450" y="4714875"/>
            <a:ext cx="5438775" cy="446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noProof="0" dirty="0" smtClean="0"/>
              <a:t>Click to edit Master text styles</a:t>
            </a:r>
          </a:p>
          <a:p>
            <a:pPr lvl="1"/>
            <a:r>
              <a:rPr lang="en-GB" noProof="0" dirty="0" smtClean="0"/>
              <a:t>Second level</a:t>
            </a:r>
          </a:p>
          <a:p>
            <a:pPr lvl="2"/>
            <a:r>
              <a:rPr lang="en-GB" noProof="0" dirty="0" smtClean="0"/>
              <a:t>Third level</a:t>
            </a:r>
          </a:p>
          <a:p>
            <a:pPr lvl="3"/>
            <a:r>
              <a:rPr lang="en-GB" noProof="0" dirty="0" smtClean="0"/>
              <a:t>Fourth level</a:t>
            </a:r>
          </a:p>
          <a:p>
            <a:pPr lvl="4"/>
            <a:r>
              <a:rPr lang="en-GB" noProof="0" dirty="0" smtClean="0"/>
              <a:t>Fifth level</a:t>
            </a:r>
          </a:p>
        </p:txBody>
      </p:sp>
      <p:sp>
        <p:nvSpPr>
          <p:cNvPr id="3687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687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49688" y="9428163"/>
            <a:ext cx="2946400" cy="496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83775FF4-A881-460E-8CD5-4C09C74FF0B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404234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7600" b="1">
                <a:solidFill>
                  <a:srgbClr val="FFD624"/>
                </a:solidFill>
                <a:latin typeface="Verdana" pitchFamily="34" charset="0"/>
              </a:defRPr>
            </a:lvl1pPr>
            <a:lvl2pPr marL="742950" indent="-285750">
              <a:defRPr sz="7600" b="1">
                <a:solidFill>
                  <a:srgbClr val="FFD624"/>
                </a:solidFill>
                <a:latin typeface="Verdana" pitchFamily="34" charset="0"/>
              </a:defRPr>
            </a:lvl2pPr>
            <a:lvl3pPr marL="11430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3pPr>
            <a:lvl4pPr marL="16002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4pPr>
            <a:lvl5pPr marL="2057400" indent="-228600">
              <a:defRPr sz="7600" b="1">
                <a:solidFill>
                  <a:srgbClr val="FFD624"/>
                </a:solidFill>
                <a:latin typeface="Verdana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7600" b="1">
                <a:solidFill>
                  <a:srgbClr val="FFD624"/>
                </a:solidFill>
                <a:latin typeface="Verdana" pitchFamily="34" charset="0"/>
              </a:defRPr>
            </a:lvl9pPr>
          </a:lstStyle>
          <a:p>
            <a:fld id="{217E99FE-D8A8-4A90-8439-1DA8117961A5}" type="slidenum">
              <a:rPr lang="en-GB" sz="1200" b="0" smtClean="0">
                <a:solidFill>
                  <a:schemeClr val="tx1"/>
                </a:solidFill>
                <a:latin typeface="Arial" pitchFamily="34" charset="0"/>
              </a:rPr>
              <a:pPr/>
              <a:t>1</a:t>
            </a:fld>
            <a:endParaRPr lang="en-GB" sz="1200" b="0" smtClean="0">
              <a:solidFill>
                <a:schemeClr val="tx1"/>
              </a:solidFill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57171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73025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14" descr="rafderoo-2010-Goury-lighthous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73" r="14174"/>
          <a:stretch>
            <a:fillRect/>
          </a:stretch>
        </p:blipFill>
        <p:spPr bwMode="auto">
          <a:xfrm>
            <a:off x="-52388" y="1096963"/>
            <a:ext cx="4287838" cy="581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3" descr="ec-logo-im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3663" y="307975"/>
            <a:ext cx="1590675" cy="1101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235450" y="6435725"/>
            <a:ext cx="673100" cy="449263"/>
          </a:xfrm>
          <a:prstGeom prst="rect">
            <a:avLst/>
          </a:prstGeom>
          <a:solidFill>
            <a:schemeClr val="folHlink"/>
          </a:solidFill>
          <a:ln w="9525" algn="ctr">
            <a:solidFill>
              <a:schemeClr val="folHlink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18000" tIns="36000" rIns="18000" bIns="36000" anchor="ctr"/>
          <a:lstStyle/>
          <a:p>
            <a:pPr defTabSz="457200">
              <a:defRPr/>
            </a:pPr>
            <a:r>
              <a:rPr lang="en-US" sz="800" b="0">
                <a:solidFill>
                  <a:srgbClr val="333333"/>
                </a:solidFill>
              </a:rPr>
              <a:t>Integrated Maritime Policy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16224"/>
          </a:xfrm>
        </p:spPr>
        <p:txBody>
          <a:bodyPr/>
          <a:lstStyle>
            <a:lvl1pPr indent="0">
              <a:defRPr sz="48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 marL="0" indent="0"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427538" y="6245225"/>
            <a:ext cx="1800225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DF71081F-1936-40D5-9205-FA79E1C9EAC3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841092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8FF9F0-AE41-4749-9A6A-3A5BE1C71D6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20563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D4C76A-0F6B-4494-A66A-CAA57CB5890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464950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C3B4254-FF6C-45B4-B12E-7C44E33DA681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91829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E8F64B-A879-4A91-8558-AEAFB3D1894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421048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F1F349-EDA9-4A60-831E-647B8971BA9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2183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7647A7-3DC8-40D9-BC06-E5B1AC1790F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07905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35888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3766209-9905-4791-BF1D-E522882C143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28816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D312858-6B86-4827-8A94-5AF39EC5360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83014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AF518D0-1FF0-41E0-815A-84F5F24B017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1784752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23DF5A1-501D-45A2-B319-EA7487E3CDB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03213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5437D16-7B4E-410D-A5A0-A597E5B8055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93275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A35D4F1-07F9-4A0D-9EF7-3A5FB19FCA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6329186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82E968F-23E3-4DD4-B428-E90680CBFCE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38433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6145213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980728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9" name="Content Placeholder 2"/>
          <p:cNvSpPr>
            <a:spLocks noGrp="1"/>
          </p:cNvSpPr>
          <p:nvPr>
            <p:ph idx="1"/>
          </p:nvPr>
        </p:nvSpPr>
        <p:spPr>
          <a:xfrm>
            <a:off x="457200" y="2276872"/>
            <a:ext cx="8229600" cy="3633788"/>
          </a:xfrm>
        </p:spPr>
        <p:txBody>
          <a:bodyPr/>
          <a:lstStyle>
            <a:lvl1pPr marL="342900" indent="-342900">
              <a:buClr>
                <a:srgbClr val="0F5494"/>
              </a:buClr>
              <a:buFont typeface="Arial" pitchFamily="34" charset="0"/>
              <a:buChar char="•"/>
              <a:defRPr/>
            </a:lvl1pPr>
            <a:lvl2pPr>
              <a:buClr>
                <a:srgbClr val="0F5494"/>
              </a:buClr>
              <a:defRPr/>
            </a:lvl2pPr>
            <a:lvl3pPr marL="1200150" indent="-285750">
              <a:buFont typeface="Arial" pitchFamily="34" charset="0"/>
              <a:buChar char="•"/>
              <a:defRPr/>
            </a:lvl3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577013" y="115888"/>
            <a:ext cx="2133600" cy="476250"/>
          </a:xfrm>
        </p:spPr>
        <p:txBody>
          <a:bodyPr/>
          <a:lstStyle>
            <a:lvl1pPr>
              <a:defRPr sz="1200"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337300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468313" y="6297613"/>
            <a:ext cx="2133600" cy="476250"/>
          </a:xfr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A040A8E4-45F9-451D-92E9-7FE607830A8E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7797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EA9F744-3558-437E-B9D1-6FCA95F5A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6016378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4CDCB8-47A6-4A04-A6E5-79D702F6BEB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422311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E78C18A-4FF5-49C2-9F68-68C70D3E77C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973207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324908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66644F-89D8-40FD-8299-9056F037280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9298094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DAD22B9-C8A7-4720-99BC-E236086293C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808283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EA8868B-EB4A-46E5-AA3B-95A5B355D15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761344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6F31BAD-E4B7-47E2-95FA-CC8C7CF4C80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876649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0DB0B7-0D09-4A94-8FC8-AC650264242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112042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9513761-D1BB-41AD-BF6F-D9ACA0A1C62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15728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E8A200-92A6-417B-81E4-58A7CE615B1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72824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6FB38E9-5F37-478E-9ECE-DCE623A7C2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726000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3065EF1E-9945-4C3F-90DE-8586802C456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974152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CA03D0-47D6-4584-99EB-E46B2989D13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303339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8EB234E-A4EC-4858-9901-567E81111E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927587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004308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9F4AFEB-ABA8-4D52-A008-2E46A35B5ED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387886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4DFE1B0-03B6-4079-8F94-29BFE44A54E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11566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BECA6B-70DB-4179-8D40-7791B4E8339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44458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DB0F23A-2AA2-4516-9BD6-2D2C0A090827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2309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AA2CA6E-5E6B-43ED-9865-511E319B964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328464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C7686C-E480-44CB-8DCD-3DDAC7648CF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552571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481C34A5-53CF-47D0-9682-900595C074C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769818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091FF5-115E-490B-9607-C60F282EE9B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1244650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E342221-5168-4BAD-A8D2-CAA4234E4E0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18668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1D2BF0A-C9EF-4490-8325-64030CEEB11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1505973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6AAF26-861B-4C0E-AEB4-214566986D9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169333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 smtClean="0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F39A5CF-6898-49CB-8AC7-5CBCACB1F97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87395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8161630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BE42F424-81FB-4E0A-A770-2ADA9E4552C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511920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632FE6EE-3B75-407F-84E9-92A4300F2E5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769735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561D67-0573-454A-AC2D-85C16E9820C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1439522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8322E6-0638-4F42-9DE2-DF454088EC3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836078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Footer Placeholder 6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635F722-AF17-4D2F-93F9-1593AC4703E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8482511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3CFA986-AF93-44C9-8915-C0A4FE916CC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76683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391490C-AFD4-4BD4-8E64-1E1D6055AF7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7111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71C301-B7E8-4BB2-B757-28F0B0CB05D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6484128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E36F8EE-B7E5-4FB0-BC94-658BC97961A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7163477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C710DF0-EB87-4A12-9B74-A1902F67222B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405310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11C13C0-A0BF-4196-9581-C784071CAAF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2906479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9075" y="219075"/>
            <a:ext cx="8367713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223838" y="1438275"/>
            <a:ext cx="8367712" cy="4102100"/>
          </a:xfrm>
        </p:spPr>
        <p:txBody>
          <a:bodyPr/>
          <a:lstStyle/>
          <a:p>
            <a:pPr lvl="0"/>
            <a:endParaRPr lang="en-GB" noProof="0"/>
          </a:p>
        </p:txBody>
      </p:sp>
      <p:sp>
        <p:nvSpPr>
          <p:cNvPr id="93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8A4F020-EF48-4EA3-873F-9FF16985E6D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606793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25214755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1E6DFD9-7764-429C-98A1-D8A639240E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7121540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FF4A9A-54C3-4851-9E8A-4AF2A6F4E52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4154370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4146020-34F4-47A2-B4B8-4BE76D19ECA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837905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EDF58B2A-D71E-45EE-A5EC-1E6E66E6360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16427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60BFBA2-F75B-48CC-9288-5C18771DE19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487197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0F72CE4A-ED8D-4790-9184-D81F1CC8B66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025239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71A5E91-4CF4-4816-AE67-5A33321D983D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993218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23152BB9-C19B-44F6-AC3A-F60E5F87A55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0582876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83BB3F94-ADB5-4781-A091-62B982AA37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955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1604B2C-1629-4FD2-8F75-3636065A5C43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7529464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A2AD73A2-4204-4135-B970-19BBF3F1003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5970969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Title Slide">
    <p:bg bwMode="gray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9" descr="BLUE BACKGROUND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75" b="27765"/>
          <a:stretch>
            <a:fillRect/>
          </a:stretch>
        </p:blipFill>
        <p:spPr bwMode="gray">
          <a:xfrm>
            <a:off x="-4763" y="3795713"/>
            <a:ext cx="9177338" cy="3068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54" name="Rectangle 46"/>
          <p:cNvSpPr>
            <a:spLocks noGrp="1" noChangeArrowheads="1"/>
          </p:cNvSpPr>
          <p:nvPr>
            <p:ph type="ctrTitle"/>
          </p:nvPr>
        </p:nvSpPr>
        <p:spPr>
          <a:xfrm>
            <a:off x="3114675" y="4244975"/>
            <a:ext cx="5110163" cy="1470025"/>
          </a:xfr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</a:t>
            </a:r>
            <a:br>
              <a:rPr lang="en-GB"/>
            </a:br>
            <a:r>
              <a:rPr lang="en-GB"/>
              <a:t>Master title style</a:t>
            </a:r>
          </a:p>
        </p:txBody>
      </p:sp>
      <p:sp>
        <p:nvSpPr>
          <p:cNvPr id="17455" name="Rectangle 47"/>
          <p:cNvSpPr>
            <a:spLocks noGrp="1" noChangeArrowheads="1"/>
          </p:cNvSpPr>
          <p:nvPr>
            <p:ph type="subTitle" idx="1"/>
          </p:nvPr>
        </p:nvSpPr>
        <p:spPr>
          <a:xfrm>
            <a:off x="3114675" y="5743575"/>
            <a:ext cx="5110163" cy="704850"/>
          </a:xfrm>
        </p:spPr>
        <p:txBody>
          <a:bodyPr/>
          <a:lstStyle>
            <a:lvl1pPr marL="0" indent="0">
              <a:buFontTx/>
              <a:buNone/>
              <a:defRPr sz="3400"/>
            </a:lvl1pPr>
          </a:lstStyle>
          <a:p>
            <a:r>
              <a:rPr lang="en-GB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476107659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7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54" grpId="0" autoUpdateAnimBg="0"/>
      <p:bldP spid="17455" grpId="0" build="p" autoUpdateAnimBg="0" advAuto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CCDA1B-E0DE-4005-B4DA-6395DA18278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08659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C548814-9F54-48BC-9F79-2BEB7CFE87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358674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0B0AF7-95A5-493C-A741-615578412A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150434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3838" y="1438275"/>
            <a:ext cx="4106862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83100" y="1438275"/>
            <a:ext cx="4108450" cy="4102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F359CB6D-D5CA-4F15-B14F-4AE77E1B319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037713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8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9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0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9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50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51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2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3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4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2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3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4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5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6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7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CD3864D6-7616-4226-9EEE-9A1A8E40B87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5121450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  <p:bldP spid="5" grpId="0" build="p" autoUpdateAnimBg="0" advAuto="0"/>
      <p:bldP spid="6" grpId="0" build="p" autoUpdateAnimBg="0" advAuto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4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6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7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8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0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0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92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3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0281434-C47A-4BA7-8D94-8146282A9DF9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34132286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4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5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6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7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6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7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49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0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1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89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0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1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2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56A3F186-3B59-4BC5-839F-DDD0E0A359C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638229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9F61020C-BE8D-413B-8D22-F38D9673A5E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7947201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6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8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8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9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0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2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1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2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3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94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5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DC4C20ED-9B73-4D68-A835-DFBAEAE0B6E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3607722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  <p:bldP spid="4" grpId="0" build="p" autoUpdateAnimBg="0" advAuto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74FB1186-3087-4B73-A4EE-E0F3CF443856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9480867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5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3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4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48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49" name="Picture 426" descr="DGMare-White_e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0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51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2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3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4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5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6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7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8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59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0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1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2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3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4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5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6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7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8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69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0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1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2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3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4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5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6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7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8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79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0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1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2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3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4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5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6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7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8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89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90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91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92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99225" y="219075"/>
            <a:ext cx="2092325" cy="53213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19075" y="219075"/>
            <a:ext cx="6127750" cy="53213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93" name="Rectangle 47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94" name="Rectangle 48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 b="1">
                <a:latin typeface="Verdana" pitchFamily="34" charset="0"/>
              </a:defRPr>
            </a:lvl1pPr>
          </a:lstStyle>
          <a:p>
            <a:pPr>
              <a:defRPr/>
            </a:pPr>
            <a:fld id="{1AED0228-A7D6-491F-9554-01F10FA1FEF5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9722658"/>
      </p:ext>
    </p:extLst>
  </p:cSld>
  <p:clrMapOvr>
    <a:masterClrMapping/>
  </p:clrMapOvr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 advAuto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0F660F-2BF1-4A8F-B51C-A766D9E78AF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2204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63500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/>
            <a:endParaRPr lang="en-US" sz="1800" b="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5" name="Picture 8" descr="C:\DOCUME~1\lenain\LOCALS~1\Temp\7zE90B.tmp\LOGO-CE for Word Mare Maritime Affairs EN Positive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9663" y="323850"/>
            <a:ext cx="1811337" cy="139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9" descr="C:\DOCUME~1\lenain\LOCALS~1\Temp\7zE90C.tmp\Footer Box Mare Maritime Affairs E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9575" y="6437313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88232"/>
          </a:xfrm>
        </p:spPr>
        <p:txBody>
          <a:bodyPr/>
          <a:lstStyle>
            <a:lvl1pPr>
              <a:defRPr sz="76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 dirty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857A377-873B-4E66-9792-D38035E764EC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155548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989013"/>
          </a:xfrm>
          <a:prstGeom prst="rect">
            <a:avLst/>
          </a:prstGeom>
          <a:solidFill>
            <a:srgbClr val="9AC00A"/>
          </a:soli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9" descr="C:\DOCUME~1\lenain\LOCALS~1\Temp\7zE90C.tmp\Footer Box Mare Maritime Affairs 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0" y="6457950"/>
            <a:ext cx="611188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 descr="C:\DOCUME~1\lenain\LOCALS~1\Temp\7zE90D.tmp\LOGO-CE for Word Mare Maritime Affairs EN Negative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4438" y="306388"/>
            <a:ext cx="1620837" cy="124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1556271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57200" y="2636912"/>
            <a:ext cx="8229600" cy="3384476"/>
          </a:xfrm>
        </p:spPr>
        <p:txBody>
          <a:bodyPr/>
          <a:lstStyle>
            <a:lvl1pPr marL="0" indent="-342900">
              <a:buClr>
                <a:srgbClr val="0F5494"/>
              </a:buClr>
              <a:buSzPct val="120000"/>
              <a:buFont typeface="Arial" pitchFamily="34" charset="0"/>
              <a:buChar char="•"/>
              <a:defRPr/>
            </a:lvl1pPr>
            <a:lvl2pPr>
              <a:buClr>
                <a:srgbClr val="009FBA"/>
              </a:buClr>
              <a:defRPr/>
            </a:lvl2pPr>
            <a:lvl3pPr>
              <a:buFontTx/>
              <a:buChar char="-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 smtClean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FB2673B-988C-4C7B-9CE8-75AF8125AF91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938698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C:\DOCUME~1\lenain\LOCALS~1\Temp\7zE12B1.tmp\LOGO-CE for Mare Maritime Affairs EN Landscape Positive.png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5940425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475200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68000" y="1764000"/>
            <a:ext cx="8229600" cy="3969256"/>
          </a:xfrm>
        </p:spPr>
        <p:txBody>
          <a:bodyPr/>
          <a:lstStyle>
            <a:lvl1pPr marL="0" indent="-342900">
              <a:buClr>
                <a:srgbClr val="0F5494"/>
              </a:buClr>
              <a:buSzPct val="120000"/>
              <a:buFont typeface="Arial" pitchFamily="34" charset="0"/>
              <a:buChar char="•"/>
              <a:defRPr i="0"/>
            </a:lvl1pPr>
            <a:lvl2pPr>
              <a:buClr>
                <a:srgbClr val="009FBA"/>
              </a:buClr>
              <a:defRPr sz="1800" b="0"/>
            </a:lvl2pPr>
            <a:lvl3pPr>
              <a:buFontTx/>
              <a:buChar char="-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 smtClean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83AA520-8D27-4CB7-AC26-41911908FAA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442345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3E356D-932D-4ADF-B568-65BF9801BB6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3412890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1FCA35-F2CE-4A2C-A9A8-2B25041955C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082482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92EB6A-FDAE-4631-A332-8E3BF044939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004296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CE937D-F21B-4DBD-A0CC-63CE69C3B70C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626704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F5FA1D-965B-4F5C-875E-BA66307137B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382093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D4C76A-0F6B-4494-A66A-CAA57CB5890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399141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C3B4254-FF6C-45B4-B12E-7C44E33DA681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6311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E4A7F1-DAD5-426A-AD3A-56E1235C6022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230153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E8F64B-A879-4A91-8558-AEAFB3D1894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337452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38925" y="1123950"/>
            <a:ext cx="2058988" cy="48974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23950"/>
            <a:ext cx="6029325" cy="48974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F1F349-EDA9-4A60-831E-647B8971BA9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079991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0" y="1125538"/>
            <a:ext cx="9144000" cy="5732462"/>
          </a:xfrm>
          <a:prstGeom prst="rect">
            <a:avLst/>
          </a:prstGeom>
          <a:solidFill>
            <a:srgbClr val="0F5494"/>
          </a:solidFill>
          <a:ln w="63500" algn="ctr">
            <a:solidFill>
              <a:srgbClr val="0F5494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anchor="ctr"/>
          <a:lstStyle/>
          <a:p>
            <a:pPr algn="ctr" defTabSz="457200"/>
            <a:endParaRPr lang="en-US" sz="1800" b="0">
              <a:solidFill>
                <a:srgbClr val="FFFFFF"/>
              </a:solidFill>
              <a:cs typeface="Arial" charset="0"/>
            </a:endParaRPr>
          </a:p>
        </p:txBody>
      </p:sp>
      <p:pic>
        <p:nvPicPr>
          <p:cNvPr id="5" name="Picture 8" descr="C:\DOCUME~1\lenain\LOCALS~1\Temp\7zE90B.tmp\LOGO-CE for Word Mare Maritime Affairs EN Positive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9663" y="323850"/>
            <a:ext cx="1811337" cy="1395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9" descr="C:\DOCUME~1\lenain\LOCALS~1\Temp\7zE90C.tmp\Footer Box Mare Maritime Affairs EN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9575" y="6437313"/>
            <a:ext cx="685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139952" y="1700808"/>
            <a:ext cx="4536504" cy="2088232"/>
          </a:xfrm>
        </p:spPr>
        <p:txBody>
          <a:bodyPr/>
          <a:lstStyle>
            <a:lvl1pPr>
              <a:defRPr sz="7600">
                <a:solidFill>
                  <a:srgbClr val="FFD624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3933056"/>
            <a:ext cx="3744416" cy="1872208"/>
          </a:xfrm>
        </p:spPr>
        <p:txBody>
          <a:bodyPr/>
          <a:lstStyle>
            <a:lvl1pPr>
              <a:buNone/>
              <a:defRPr sz="3000" b="1" i="0">
                <a:solidFill>
                  <a:schemeClr val="bg1"/>
                </a:solidFill>
              </a:defRPr>
            </a:lvl1pPr>
            <a:lvl3pPr marL="228600" indent="-228600" algn="l">
              <a:defRPr sz="3000" b="1">
                <a:solidFill>
                  <a:schemeClr val="bg1"/>
                </a:solidFill>
              </a:defRPr>
            </a:lvl3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 dirty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FFFFFF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4857A377-873B-4E66-9792-D38035E764EC}" type="slidenum">
              <a:rPr lang="en-GB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72674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9144000" cy="989013"/>
          </a:xfrm>
          <a:prstGeom prst="rect">
            <a:avLst/>
          </a:prstGeom>
          <a:solidFill>
            <a:srgbClr val="9AC00A"/>
          </a:soli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45720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1800" b="0">
              <a:solidFill>
                <a:srgbClr val="FFFFFF"/>
              </a:solidFill>
            </a:endParaRPr>
          </a:p>
        </p:txBody>
      </p:sp>
      <p:pic>
        <p:nvPicPr>
          <p:cNvPr id="5" name="Picture 9" descr="C:\DOCUME~1\lenain\LOCALS~1\Temp\7zE90C.tmp\Footer Box Mare Maritime Affairs EN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0" y="6457950"/>
            <a:ext cx="611188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5" descr="C:\DOCUME~1\lenain\LOCALS~1\Temp\7zE90D.tmp\LOGO-CE for Word Mare Maritime Affairs EN Negative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4438" y="306388"/>
            <a:ext cx="1620837" cy="124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1556271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57200" y="2636912"/>
            <a:ext cx="8229600" cy="3384476"/>
          </a:xfrm>
        </p:spPr>
        <p:txBody>
          <a:bodyPr/>
          <a:lstStyle>
            <a:lvl1pPr marL="0" indent="-342900">
              <a:buClr>
                <a:srgbClr val="0F5494"/>
              </a:buClr>
              <a:buSzPct val="120000"/>
              <a:buFont typeface="Arial" pitchFamily="34" charset="0"/>
              <a:buChar char="•"/>
              <a:defRPr/>
            </a:lvl1pPr>
            <a:lvl2pPr>
              <a:buClr>
                <a:srgbClr val="009FBA"/>
              </a:buClr>
              <a:defRPr/>
            </a:lvl2pPr>
            <a:lvl3pPr>
              <a:buFontTx/>
              <a:buChar char="-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 smtClean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FB2673B-988C-4C7B-9CE8-75AF8125AF91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242366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C:\DOCUME~1\lenain\LOCALS~1\Temp\7zE12B1.tmp\LOGO-CE for Mare Maritime Affairs EN Landscape Positive.png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7013" y="5940425"/>
            <a:ext cx="2243137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313" y="475200"/>
            <a:ext cx="8229600" cy="9366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468000" y="1764000"/>
            <a:ext cx="8229600" cy="3969256"/>
          </a:xfrm>
        </p:spPr>
        <p:txBody>
          <a:bodyPr/>
          <a:lstStyle>
            <a:lvl1pPr marL="0" indent="-342900">
              <a:buClr>
                <a:srgbClr val="0F5494"/>
              </a:buClr>
              <a:buSzPct val="120000"/>
              <a:buFont typeface="Arial" pitchFamily="34" charset="0"/>
              <a:buChar char="•"/>
              <a:defRPr i="0"/>
            </a:lvl1pPr>
            <a:lvl2pPr>
              <a:buClr>
                <a:srgbClr val="009FBA"/>
              </a:buClr>
              <a:defRPr sz="1800" b="0"/>
            </a:lvl2pPr>
            <a:lvl3pPr>
              <a:buFontTx/>
              <a:buChar char="-"/>
              <a:defRPr/>
            </a:lvl3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092825"/>
            <a:ext cx="2133600" cy="47625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092825"/>
            <a:ext cx="2895600" cy="476250"/>
          </a:xfrm>
        </p:spPr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092825"/>
            <a:ext cx="2133600" cy="476250"/>
          </a:xfrm>
        </p:spPr>
        <p:txBody>
          <a:bodyPr/>
          <a:lstStyle>
            <a:lvl1pPr>
              <a:defRPr smtClean="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B83AA520-8D27-4CB7-AC26-41911908FAA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651038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3E356D-932D-4ADF-B568-65BF9801BB69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7843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387600"/>
            <a:ext cx="4038600" cy="363378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1FCA35-F2CE-4A2C-A9A8-2B25041955C5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842160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92EB6A-FDAE-4631-A332-8E3BF044939B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754706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CE937D-F21B-4DBD-A0CC-63CE69C3B70C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13687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F5FA1D-965B-4F5C-875E-BA66307137B4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820340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image" Target="../media/image4.emf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image" Target="../media/image4.emf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5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60.xml"/><Relationship Id="rId7" Type="http://schemas.openxmlformats.org/officeDocument/2006/relationships/slideLayout" Target="../slideLayouts/slideLayout64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9.xml"/><Relationship Id="rId1" Type="http://schemas.openxmlformats.org/officeDocument/2006/relationships/slideLayout" Target="../slideLayouts/slideLayout58.xml"/><Relationship Id="rId6" Type="http://schemas.openxmlformats.org/officeDocument/2006/relationships/slideLayout" Target="../slideLayouts/slideLayout63.xml"/><Relationship Id="rId11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67.xml"/><Relationship Id="rId4" Type="http://schemas.openxmlformats.org/officeDocument/2006/relationships/slideLayout" Target="../slideLayouts/slideLayout61.xml"/><Relationship Id="rId9" Type="http://schemas.openxmlformats.org/officeDocument/2006/relationships/slideLayout" Target="../slideLayouts/slideLayout6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image" Target="../media/image4.emf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slideLayout" Target="../slideLayouts/slideLayout91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94.xml"/><Relationship Id="rId7" Type="http://schemas.openxmlformats.org/officeDocument/2006/relationships/slideLayout" Target="../slideLayouts/slideLayout98.xml"/><Relationship Id="rId12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93.xml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chemeClr val="tx1"/>
                </a:solidFill>
                <a:latin typeface="+mj-lt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</a:defRPr>
            </a:lvl1pPr>
          </a:lstStyle>
          <a:p>
            <a:pPr>
              <a:defRPr/>
            </a:pPr>
            <a:fld id="{E205A9DA-1754-4C94-8658-31961BDFCDBB}" type="slidenum">
              <a:rPr lang="en-GB"/>
              <a:pPr>
                <a:defRPr/>
              </a:pPr>
              <a:t>‹#›</a:t>
            </a:fld>
            <a:endParaRPr lang="en-GB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02" r:id="rId1"/>
    <p:sldLayoutId id="2147483903" r:id="rId2"/>
    <p:sldLayoutId id="2147483904" r:id="rId3"/>
    <p:sldLayoutId id="2147483905" r:id="rId4"/>
    <p:sldLayoutId id="2147483906" r:id="rId5"/>
    <p:sldLayoutId id="2147483907" r:id="rId6"/>
    <p:sldLayoutId id="2147483908" r:id="rId7"/>
    <p:sldLayoutId id="2147483909" r:id="rId8"/>
    <p:sldLayoutId id="2147483910" r:id="rId9"/>
    <p:sldLayoutId id="2147483911" r:id="rId10"/>
    <p:sldLayoutId id="2147483912" r:id="rId11"/>
  </p:sldLayoutIdLst>
  <p:hf sldNum="0" hdr="0" ftr="0" dt="0"/>
  <p:txStyles>
    <p:titleStyle>
      <a:lvl1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bg1"/>
        </a:buClr>
        <a:buChar char="•"/>
        <a:defRPr sz="2400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9FBA"/>
        </a:buClr>
        <a:buChar char="•"/>
        <a:defRPr sz="2000">
          <a:solidFill>
            <a:srgbClr val="0F5494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133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70298B68-D174-4A32-901F-7168792CB2BA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133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13" r:id="rId1"/>
    <p:sldLayoutId id="2147483914" r:id="rId2"/>
    <p:sldLayoutId id="2147483915" r:id="rId3"/>
    <p:sldLayoutId id="2147483916" r:id="rId4"/>
    <p:sldLayoutId id="2147483917" r:id="rId5"/>
    <p:sldLayoutId id="2147483918" r:id="rId6"/>
    <p:sldLayoutId id="2147483919" r:id="rId7"/>
    <p:sldLayoutId id="2147483920" r:id="rId8"/>
    <p:sldLayoutId id="2147483921" r:id="rId9"/>
    <p:sldLayoutId id="2147483922" r:id="rId10"/>
    <p:sldLayoutId id="2147483923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256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C2AA42CE-3733-4DE2-876C-6D0D80DE35BC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256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24" r:id="rId1"/>
    <p:sldLayoutId id="2147483925" r:id="rId2"/>
    <p:sldLayoutId id="2147483926" r:id="rId3"/>
    <p:sldLayoutId id="2147483927" r:id="rId4"/>
    <p:sldLayoutId id="2147483928" r:id="rId5"/>
    <p:sldLayoutId id="2147483929" r:id="rId6"/>
    <p:sldLayoutId id="2147483930" r:id="rId7"/>
    <p:sldLayoutId id="2147483931" r:id="rId8"/>
    <p:sldLayoutId id="2147483932" r:id="rId9"/>
    <p:sldLayoutId id="2147483933" r:id="rId10"/>
    <p:sldLayoutId id="2147483934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37941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4DFC9E9-D82A-464F-B315-E6F844AD534E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37896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7897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9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5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1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6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2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4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1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7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35" r:id="rId1"/>
    <p:sldLayoutId id="2147483936" r:id="rId2"/>
    <p:sldLayoutId id="2147483937" r:id="rId3"/>
    <p:sldLayoutId id="2147483938" r:id="rId4"/>
    <p:sldLayoutId id="2147483939" r:id="rId5"/>
    <p:sldLayoutId id="2147483940" r:id="rId6"/>
    <p:sldLayoutId id="2147483941" r:id="rId7"/>
    <p:sldLayoutId id="2147483942" r:id="rId8"/>
    <p:sldLayoutId id="2147483943" r:id="rId9"/>
    <p:sldLayoutId id="2147483944" r:id="rId10"/>
    <p:sldLayoutId id="2147483945" r:id="rId11"/>
    <p:sldLayoutId id="2147483946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512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2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7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1D35D203-1C14-4E83-82D0-7CC1B64A586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51208" name="Picture 426" descr="DGMare-White_en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3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7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7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3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8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6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49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5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7" r:id="rId1"/>
    <p:sldLayoutId id="2147483948" r:id="rId2"/>
    <p:sldLayoutId id="2147483949" r:id="rId3"/>
    <p:sldLayoutId id="2147483950" r:id="rId4"/>
    <p:sldLayoutId id="2147483951" r:id="rId5"/>
    <p:sldLayoutId id="2147483952" r:id="rId6"/>
    <p:sldLayoutId id="2147483953" r:id="rId7"/>
    <p:sldLayoutId id="2147483954" r:id="rId8"/>
    <p:sldLayoutId id="2147483955" r:id="rId9"/>
    <p:sldLayoutId id="2147483956" r:id="rId10"/>
    <p:sldLayoutId id="2147483957" r:id="rId11"/>
    <p:sldLayoutId id="2147483958" r:id="rId12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64565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F231480E-93DE-40C9-B737-227DEFE2F254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64520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4521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59" r:id="rId1"/>
    <p:sldLayoutId id="2147483960" r:id="rId2"/>
    <p:sldLayoutId id="2147483961" r:id="rId3"/>
    <p:sldLayoutId id="2147483962" r:id="rId4"/>
    <p:sldLayoutId id="2147483963" r:id="rId5"/>
    <p:sldLayoutId id="2147483964" r:id="rId6"/>
    <p:sldLayoutId id="2147483965" r:id="rId7"/>
    <p:sldLayoutId id="2147483966" r:id="rId8"/>
    <p:sldLayoutId id="2147483967" r:id="rId9"/>
    <p:sldLayoutId id="2147483968" r:id="rId10"/>
    <p:sldLayoutId id="2147483969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430"/>
          <p:cNvGrpSpPr>
            <a:grpSpLocks/>
          </p:cNvGrpSpPr>
          <p:nvPr/>
        </p:nvGrpSpPr>
        <p:grpSpPr bwMode="auto">
          <a:xfrm>
            <a:off x="0" y="5957888"/>
            <a:ext cx="9144000" cy="900112"/>
            <a:chOff x="0" y="3666"/>
            <a:chExt cx="5760" cy="654"/>
          </a:xfrm>
        </p:grpSpPr>
        <p:sp>
          <p:nvSpPr>
            <p:cNvPr id="11693" name="Freeform 429"/>
            <p:cNvSpPr>
              <a:spLocks/>
            </p:cNvSpPr>
            <p:nvPr userDrawn="1"/>
          </p:nvSpPr>
          <p:spPr bwMode="gray">
            <a:xfrm>
              <a:off x="6" y="3666"/>
              <a:ext cx="5754" cy="654"/>
            </a:xfrm>
            <a:custGeom>
              <a:avLst/>
              <a:gdLst/>
              <a:ahLst/>
              <a:cxnLst>
                <a:cxn ang="0">
                  <a:pos x="0" y="162"/>
                </a:cxn>
                <a:cxn ang="0">
                  <a:pos x="234" y="126"/>
                </a:cxn>
                <a:cxn ang="0">
                  <a:pos x="642" y="84"/>
                </a:cxn>
                <a:cxn ang="0">
                  <a:pos x="1266" y="42"/>
                </a:cxn>
                <a:cxn ang="0">
                  <a:pos x="1770" y="18"/>
                </a:cxn>
                <a:cxn ang="0">
                  <a:pos x="2442" y="0"/>
                </a:cxn>
                <a:cxn ang="0">
                  <a:pos x="3228" y="0"/>
                </a:cxn>
                <a:cxn ang="0">
                  <a:pos x="4266" y="30"/>
                </a:cxn>
                <a:cxn ang="0">
                  <a:pos x="4764" y="42"/>
                </a:cxn>
                <a:cxn ang="0">
                  <a:pos x="5316" y="42"/>
                </a:cxn>
                <a:cxn ang="0">
                  <a:pos x="5754" y="36"/>
                </a:cxn>
                <a:cxn ang="0">
                  <a:pos x="5754" y="804"/>
                </a:cxn>
                <a:cxn ang="0">
                  <a:pos x="6" y="804"/>
                </a:cxn>
                <a:cxn ang="0">
                  <a:pos x="0" y="162"/>
                </a:cxn>
              </a:cxnLst>
              <a:rect l="0" t="0" r="r" b="b"/>
              <a:pathLst>
                <a:path w="5754" h="804">
                  <a:moveTo>
                    <a:pt x="0" y="162"/>
                  </a:moveTo>
                  <a:lnTo>
                    <a:pt x="234" y="126"/>
                  </a:lnTo>
                  <a:lnTo>
                    <a:pt x="642" y="84"/>
                  </a:lnTo>
                  <a:lnTo>
                    <a:pt x="1266" y="42"/>
                  </a:lnTo>
                  <a:lnTo>
                    <a:pt x="1770" y="18"/>
                  </a:lnTo>
                  <a:lnTo>
                    <a:pt x="2442" y="0"/>
                  </a:lnTo>
                  <a:lnTo>
                    <a:pt x="3228" y="0"/>
                  </a:lnTo>
                  <a:lnTo>
                    <a:pt x="4266" y="30"/>
                  </a:lnTo>
                  <a:lnTo>
                    <a:pt x="4764" y="42"/>
                  </a:lnTo>
                  <a:lnTo>
                    <a:pt x="5316" y="42"/>
                  </a:lnTo>
                  <a:lnTo>
                    <a:pt x="5754" y="36"/>
                  </a:lnTo>
                  <a:lnTo>
                    <a:pt x="5754" y="804"/>
                  </a:lnTo>
                  <a:lnTo>
                    <a:pt x="6" y="80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grpSp>
          <p:nvGrpSpPr>
            <p:cNvPr id="76853" name="Group 427"/>
            <p:cNvGrpSpPr>
              <a:grpSpLocks/>
            </p:cNvGrpSpPr>
            <p:nvPr userDrawn="1"/>
          </p:nvGrpSpPr>
          <p:grpSpPr bwMode="auto">
            <a:xfrm>
              <a:off x="0" y="3666"/>
              <a:ext cx="5760" cy="654"/>
              <a:chOff x="2" y="3623"/>
              <a:chExt cx="5758" cy="817"/>
            </a:xfrm>
          </p:grpSpPr>
          <p:sp>
            <p:nvSpPr>
              <p:cNvPr id="11267" name="Freeform 3"/>
              <p:cNvSpPr>
                <a:spLocks/>
              </p:cNvSpPr>
              <p:nvPr userDrawn="1"/>
            </p:nvSpPr>
            <p:spPr bwMode="gray">
              <a:xfrm>
                <a:off x="2" y="3623"/>
                <a:ext cx="5758" cy="187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204"/>
                  </a:cxn>
                  <a:cxn ang="0">
                    <a:pos x="41" y="186"/>
                  </a:cxn>
                  <a:cxn ang="0">
                    <a:pos x="41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0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88" y="41"/>
                  </a:cxn>
                  <a:cxn ang="0">
                    <a:pos x="1274" y="24"/>
                  </a:cxn>
                  <a:cxn ang="0">
                    <a:pos x="913" y="38"/>
                  </a:cxn>
                  <a:cxn ang="0">
                    <a:pos x="50" y="208"/>
                  </a:cxn>
                  <a:cxn ang="0">
                    <a:pos x="50" y="208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1" y="186"/>
                      <a:pt x="41" y="186"/>
                      <a:pt x="41" y="186"/>
                    </a:cubicBezTo>
                    <a:cubicBezTo>
                      <a:pt x="42" y="186"/>
                      <a:pt x="360" y="57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0" y="17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7" y="67"/>
                      <a:pt x="1905" y="60"/>
                      <a:pt x="1688" y="41"/>
                    </a:cubicBezTo>
                    <a:cubicBezTo>
                      <a:pt x="1542" y="29"/>
                      <a:pt x="1403" y="24"/>
                      <a:pt x="1274" y="24"/>
                    </a:cubicBezTo>
                    <a:cubicBezTo>
                      <a:pt x="1144" y="24"/>
                      <a:pt x="1024" y="29"/>
                      <a:pt x="913" y="38"/>
                    </a:cubicBezTo>
                    <a:cubicBezTo>
                      <a:pt x="374" y="80"/>
                      <a:pt x="60" y="205"/>
                      <a:pt x="50" y="208"/>
                    </a:cubicBezTo>
                    <a:cubicBezTo>
                      <a:pt x="50" y="208"/>
                      <a:pt x="50" y="208"/>
                      <a:pt x="50" y="20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8" name="Freeform 4"/>
              <p:cNvSpPr>
                <a:spLocks noEditPoints="1"/>
              </p:cNvSpPr>
              <p:nvPr userDrawn="1"/>
            </p:nvSpPr>
            <p:spPr bwMode="gray">
              <a:xfrm>
                <a:off x="2" y="3660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202"/>
                  </a:cxn>
                  <a:cxn ang="0">
                    <a:pos x="40" y="186"/>
                  </a:cxn>
                  <a:cxn ang="0">
                    <a:pos x="40" y="186"/>
                  </a:cxn>
                  <a:cxn ang="0">
                    <a:pos x="911" y="14"/>
                  </a:cxn>
                  <a:cxn ang="0">
                    <a:pos x="1274" y="0"/>
                  </a:cxn>
                  <a:cxn ang="0">
                    <a:pos x="1691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88" y="45"/>
                  </a:cxn>
                  <a:cxn ang="0">
                    <a:pos x="1274" y="28"/>
                  </a:cxn>
                  <a:cxn ang="0">
                    <a:pos x="913" y="4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51" y="212"/>
                  </a:cxn>
                  <a:cxn ang="0">
                    <a:pos x="0" y="232"/>
                  </a:cxn>
                  <a:cxn ang="0">
                    <a:pos x="45" y="199"/>
                  </a:cxn>
                  <a:cxn ang="0">
                    <a:pos x="45" y="199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186"/>
                      <a:pt x="40" y="186"/>
                      <a:pt x="40" y="186"/>
                    </a:cubicBezTo>
                    <a:cubicBezTo>
                      <a:pt x="51" y="182"/>
                      <a:pt x="367" y="56"/>
                      <a:pt x="911" y="14"/>
                    </a:cubicBezTo>
                    <a:cubicBezTo>
                      <a:pt x="1022" y="5"/>
                      <a:pt x="1144" y="0"/>
                      <a:pt x="1274" y="0"/>
                    </a:cubicBezTo>
                    <a:cubicBezTo>
                      <a:pt x="1404" y="0"/>
                      <a:pt x="1543" y="5"/>
                      <a:pt x="1691" y="17"/>
                    </a:cubicBezTo>
                    <a:cubicBezTo>
                      <a:pt x="1907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3" y="68"/>
                      <a:pt x="2332" y="71"/>
                      <a:pt x="2240" y="71"/>
                    </a:cubicBezTo>
                    <a:cubicBezTo>
                      <a:pt x="2087" y="71"/>
                      <a:pt x="1905" y="63"/>
                      <a:pt x="1688" y="45"/>
                    </a:cubicBezTo>
                    <a:cubicBezTo>
                      <a:pt x="1542" y="33"/>
                      <a:pt x="1403" y="28"/>
                      <a:pt x="1274" y="28"/>
                    </a:cubicBezTo>
                    <a:cubicBezTo>
                      <a:pt x="1144" y="28"/>
                      <a:pt x="1024" y="33"/>
                      <a:pt x="913" y="42"/>
                    </a:cubicBezTo>
                    <a:cubicBezTo>
                      <a:pt x="373" y="84"/>
                      <a:pt x="60" y="209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0" y="232"/>
                      <a:pt x="0" y="232"/>
                      <a:pt x="0" y="232"/>
                    </a:cubicBezTo>
                    <a:moveTo>
                      <a:pt x="45" y="199"/>
                    </a:moveTo>
                    <a:cubicBezTo>
                      <a:pt x="45" y="199"/>
                      <a:pt x="45" y="199"/>
                      <a:pt x="45" y="19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69" name="Freeform 5"/>
              <p:cNvSpPr>
                <a:spLocks noEditPoints="1"/>
              </p:cNvSpPr>
              <p:nvPr userDrawn="1"/>
            </p:nvSpPr>
            <p:spPr bwMode="gray">
              <a:xfrm>
                <a:off x="2" y="3696"/>
                <a:ext cx="5758" cy="193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0" y="201"/>
                  </a:cxn>
                  <a:cxn ang="0">
                    <a:pos x="39" y="187"/>
                  </a:cxn>
                  <a:cxn ang="0">
                    <a:pos x="39" y="187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2"/>
                  </a:cxn>
                  <a:cxn ang="0">
                    <a:pos x="2240" y="80"/>
                  </a:cxn>
                  <a:cxn ang="0">
                    <a:pos x="1688" y="54"/>
                  </a:cxn>
                  <a:cxn ang="0">
                    <a:pos x="1274" y="36"/>
                  </a:cxn>
                  <a:cxn ang="0">
                    <a:pos x="913" y="50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52" y="221"/>
                  </a:cxn>
                  <a:cxn ang="0">
                    <a:pos x="0" y="239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9">
                    <a:moveTo>
                      <a:pt x="0" y="239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39" y="187"/>
                      <a:pt x="39" y="187"/>
                      <a:pt x="39" y="187"/>
                    </a:cubicBezTo>
                    <a:cubicBezTo>
                      <a:pt x="56" y="181"/>
                      <a:pt x="372" y="57"/>
                      <a:pt x="910" y="14"/>
                    </a:cubicBezTo>
                    <a:cubicBezTo>
                      <a:pt x="1022" y="6"/>
                      <a:pt x="1143" y="0"/>
                      <a:pt x="1273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2"/>
                      <a:pt x="2486" y="72"/>
                      <a:pt x="2486" y="72"/>
                    </a:cubicBezTo>
                    <a:cubicBezTo>
                      <a:pt x="2414" y="77"/>
                      <a:pt x="2332" y="80"/>
                      <a:pt x="2240" y="80"/>
                    </a:cubicBezTo>
                    <a:cubicBezTo>
                      <a:pt x="2087" y="80"/>
                      <a:pt x="1905" y="72"/>
                      <a:pt x="1688" y="54"/>
                    </a:cubicBezTo>
                    <a:cubicBezTo>
                      <a:pt x="1541" y="42"/>
                      <a:pt x="1403" y="36"/>
                      <a:pt x="1274" y="36"/>
                    </a:cubicBezTo>
                    <a:cubicBezTo>
                      <a:pt x="1144" y="36"/>
                      <a:pt x="1024" y="42"/>
                      <a:pt x="913" y="50"/>
                    </a:cubicBezTo>
                    <a:cubicBezTo>
                      <a:pt x="374" y="93"/>
                      <a:pt x="61" y="217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52" y="221"/>
                      <a:pt x="52" y="221"/>
                      <a:pt x="52" y="221"/>
                    </a:cubicBezTo>
                    <a:cubicBezTo>
                      <a:pt x="0" y="239"/>
                      <a:pt x="0" y="239"/>
                      <a:pt x="0" y="239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0" name="Freeform 6"/>
              <p:cNvSpPr>
                <a:spLocks/>
              </p:cNvSpPr>
              <p:nvPr userDrawn="1"/>
            </p:nvSpPr>
            <p:spPr bwMode="gray">
              <a:xfrm>
                <a:off x="2" y="3733"/>
                <a:ext cx="5758" cy="203"/>
              </a:xfrm>
              <a:custGeom>
                <a:avLst/>
                <a:gdLst/>
                <a:ahLst/>
                <a:cxnLst>
                  <a:cxn ang="0">
                    <a:pos x="0" y="247"/>
                  </a:cxn>
                  <a:cxn ang="0">
                    <a:pos x="0" y="205"/>
                  </a:cxn>
                  <a:cxn ang="0">
                    <a:pos x="37" y="188"/>
                  </a:cxn>
                  <a:cxn ang="0">
                    <a:pos x="38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6"/>
                  </a:cxn>
                  <a:cxn ang="0">
                    <a:pos x="2240" y="84"/>
                  </a:cxn>
                  <a:cxn ang="0">
                    <a:pos x="1688" y="58"/>
                  </a:cxn>
                  <a:cxn ang="0">
                    <a:pos x="1274" y="40"/>
                  </a:cxn>
                  <a:cxn ang="0">
                    <a:pos x="913" y="54"/>
                  </a:cxn>
                  <a:cxn ang="0">
                    <a:pos x="54" y="224"/>
                  </a:cxn>
                  <a:cxn ang="0">
                    <a:pos x="26" y="237"/>
                  </a:cxn>
                  <a:cxn ang="0">
                    <a:pos x="0" y="247"/>
                  </a:cxn>
                </a:cxnLst>
                <a:rect l="0" t="0" r="r" b="b"/>
                <a:pathLst>
                  <a:path w="2486" h="247">
                    <a:moveTo>
                      <a:pt x="0" y="247"/>
                    </a:moveTo>
                    <a:cubicBezTo>
                      <a:pt x="0" y="205"/>
                      <a:pt x="0" y="205"/>
                      <a:pt x="0" y="205"/>
                    </a:cubicBezTo>
                    <a:cubicBezTo>
                      <a:pt x="37" y="188"/>
                      <a:pt x="37" y="188"/>
                      <a:pt x="37" y="188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9" y="187"/>
                      <a:pt x="358" y="58"/>
                      <a:pt x="910" y="14"/>
                    </a:cubicBezTo>
                    <a:cubicBezTo>
                      <a:pt x="1022" y="6"/>
                      <a:pt x="1143" y="0"/>
                      <a:pt x="1274" y="0"/>
                    </a:cubicBezTo>
                    <a:cubicBezTo>
                      <a:pt x="1404" y="0"/>
                      <a:pt x="1543" y="6"/>
                      <a:pt x="1691" y="18"/>
                    </a:cubicBezTo>
                    <a:cubicBezTo>
                      <a:pt x="1907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6"/>
                      <a:pt x="2486" y="76"/>
                      <a:pt x="2486" y="76"/>
                    </a:cubicBezTo>
                    <a:cubicBezTo>
                      <a:pt x="2414" y="81"/>
                      <a:pt x="2332" y="84"/>
                      <a:pt x="2240" y="84"/>
                    </a:cubicBezTo>
                    <a:cubicBezTo>
                      <a:pt x="2087" y="84"/>
                      <a:pt x="1905" y="76"/>
                      <a:pt x="1688" y="58"/>
                    </a:cubicBezTo>
                    <a:cubicBezTo>
                      <a:pt x="1541" y="45"/>
                      <a:pt x="1403" y="40"/>
                      <a:pt x="1274" y="40"/>
                    </a:cubicBezTo>
                    <a:cubicBezTo>
                      <a:pt x="1144" y="40"/>
                      <a:pt x="1024" y="45"/>
                      <a:pt x="913" y="54"/>
                    </a:cubicBezTo>
                    <a:cubicBezTo>
                      <a:pt x="382" y="96"/>
                      <a:pt x="69" y="218"/>
                      <a:pt x="54" y="224"/>
                    </a:cubicBezTo>
                    <a:cubicBezTo>
                      <a:pt x="26" y="237"/>
                      <a:pt x="26" y="237"/>
                      <a:pt x="26" y="237"/>
                    </a:cubicBezTo>
                    <a:cubicBezTo>
                      <a:pt x="0" y="247"/>
                      <a:pt x="0" y="247"/>
                      <a:pt x="0" y="24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1" name="Freeform 7"/>
              <p:cNvSpPr>
                <a:spLocks noEditPoints="1"/>
              </p:cNvSpPr>
              <p:nvPr userDrawn="1"/>
            </p:nvSpPr>
            <p:spPr bwMode="gray">
              <a:xfrm>
                <a:off x="2" y="3771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4"/>
                  </a:cxn>
                  <a:cxn ang="0">
                    <a:pos x="26" y="191"/>
                  </a:cxn>
                  <a:cxn ang="0">
                    <a:pos x="37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0"/>
                  </a:cxn>
                  <a:cxn ang="0">
                    <a:pos x="2240" y="87"/>
                  </a:cxn>
                  <a:cxn ang="0">
                    <a:pos x="1688" y="62"/>
                  </a:cxn>
                  <a:cxn ang="0">
                    <a:pos x="1274" y="44"/>
                  </a:cxn>
                  <a:cxn ang="0">
                    <a:pos x="913" y="58"/>
                  </a:cxn>
                  <a:cxn ang="0">
                    <a:pos x="196" y="181"/>
                  </a:cxn>
                  <a:cxn ang="0">
                    <a:pos x="37" y="233"/>
                  </a:cxn>
                  <a:cxn ang="0">
                    <a:pos x="0" y="245"/>
                  </a:cxn>
                  <a:cxn ang="0">
                    <a:pos x="45" y="208"/>
                  </a:cxn>
                  <a:cxn ang="0">
                    <a:pos x="45" y="208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37" y="187"/>
                      <a:pt x="37" y="187"/>
                      <a:pt x="37" y="187"/>
                    </a:cubicBezTo>
                    <a:cubicBezTo>
                      <a:pt x="43" y="185"/>
                      <a:pt x="362" y="57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80"/>
                      <a:pt x="2486" y="80"/>
                      <a:pt x="2486" y="80"/>
                    </a:cubicBezTo>
                    <a:cubicBezTo>
                      <a:pt x="2413" y="85"/>
                      <a:pt x="2332" y="87"/>
                      <a:pt x="2240" y="87"/>
                    </a:cubicBezTo>
                    <a:cubicBezTo>
                      <a:pt x="2087" y="87"/>
                      <a:pt x="1905" y="80"/>
                      <a:pt x="1688" y="62"/>
                    </a:cubicBezTo>
                    <a:cubicBezTo>
                      <a:pt x="1541" y="49"/>
                      <a:pt x="1403" y="44"/>
                      <a:pt x="1274" y="44"/>
                    </a:cubicBezTo>
                    <a:cubicBezTo>
                      <a:pt x="1144" y="44"/>
                      <a:pt x="1024" y="49"/>
                      <a:pt x="913" y="58"/>
                    </a:cubicBezTo>
                    <a:cubicBezTo>
                      <a:pt x="584" y="84"/>
                      <a:pt x="339" y="141"/>
                      <a:pt x="196" y="181"/>
                    </a:cubicBezTo>
                    <a:cubicBezTo>
                      <a:pt x="98" y="209"/>
                      <a:pt x="43" y="231"/>
                      <a:pt x="37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08"/>
                    </a:moveTo>
                    <a:cubicBezTo>
                      <a:pt x="45" y="208"/>
                      <a:pt x="45" y="208"/>
                      <a:pt x="45" y="20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2" name="Freeform 8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3" name="Freeform 9"/>
              <p:cNvSpPr>
                <a:spLocks/>
              </p:cNvSpPr>
              <p:nvPr userDrawn="1"/>
            </p:nvSpPr>
            <p:spPr bwMode="gray">
              <a:xfrm>
                <a:off x="2" y="3926"/>
                <a:ext cx="61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6"/>
                  </a:cxn>
                  <a:cxn ang="0">
                    <a:pos x="61" y="0"/>
                  </a:cxn>
                  <a:cxn ang="0">
                    <a:pos x="0" y="8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lnTo>
                      <a:pt x="0" y="6"/>
                    </a:lnTo>
                    <a:lnTo>
                      <a:pt x="61" y="0"/>
                    </a:lnTo>
                    <a:lnTo>
                      <a:pt x="0" y="8"/>
                    </a:lnTo>
                  </a:path>
                </a:pathLst>
              </a:custGeom>
              <a:no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4" name="Freeform 10"/>
              <p:cNvSpPr>
                <a:spLocks noEditPoints="1"/>
              </p:cNvSpPr>
              <p:nvPr userDrawn="1"/>
            </p:nvSpPr>
            <p:spPr bwMode="gray">
              <a:xfrm>
                <a:off x="2" y="3807"/>
                <a:ext cx="5758" cy="199"/>
              </a:xfrm>
              <a:custGeom>
                <a:avLst/>
                <a:gdLst/>
                <a:ahLst/>
                <a:cxnLst>
                  <a:cxn ang="0">
                    <a:pos x="0" y="245"/>
                  </a:cxn>
                  <a:cxn ang="0">
                    <a:pos x="0" y="201"/>
                  </a:cxn>
                  <a:cxn ang="0">
                    <a:pos x="53" y="182"/>
                  </a:cxn>
                  <a:cxn ang="0">
                    <a:pos x="54" y="182"/>
                  </a:cxn>
                  <a:cxn ang="0">
                    <a:pos x="196" y="135"/>
                  </a:cxn>
                  <a:cxn ang="0">
                    <a:pos x="910" y="14"/>
                  </a:cxn>
                  <a:cxn ang="0">
                    <a:pos x="1273" y="0"/>
                  </a:cxn>
                  <a:cxn ang="0">
                    <a:pos x="1691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82"/>
                  </a:cxn>
                  <a:cxn ang="0">
                    <a:pos x="2240" y="89"/>
                  </a:cxn>
                  <a:cxn ang="0">
                    <a:pos x="1692" y="63"/>
                  </a:cxn>
                  <a:cxn ang="0">
                    <a:pos x="1274" y="46"/>
                  </a:cxn>
                  <a:cxn ang="0">
                    <a:pos x="910" y="60"/>
                  </a:cxn>
                  <a:cxn ang="0">
                    <a:pos x="36" y="233"/>
                  </a:cxn>
                  <a:cxn ang="0">
                    <a:pos x="0" y="245"/>
                  </a:cxn>
                  <a:cxn ang="0">
                    <a:pos x="45" y="210"/>
                  </a:cxn>
                  <a:cxn ang="0">
                    <a:pos x="45" y="210"/>
                  </a:cxn>
                </a:cxnLst>
                <a:rect l="0" t="0" r="r" b="b"/>
                <a:pathLst>
                  <a:path w="2486" h="245">
                    <a:moveTo>
                      <a:pt x="0" y="245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3" y="182"/>
                      <a:pt x="53" y="182"/>
                      <a:pt x="53" y="182"/>
                    </a:cubicBezTo>
                    <a:cubicBezTo>
                      <a:pt x="54" y="182"/>
                      <a:pt x="54" y="182"/>
                      <a:pt x="54" y="182"/>
                    </a:cubicBezTo>
                    <a:cubicBezTo>
                      <a:pt x="55" y="182"/>
                      <a:pt x="104" y="162"/>
                      <a:pt x="196" y="135"/>
                    </a:cubicBezTo>
                    <a:cubicBezTo>
                      <a:pt x="343" y="94"/>
                      <a:pt x="586" y="39"/>
                      <a:pt x="910" y="14"/>
                    </a:cubicBezTo>
                    <a:cubicBezTo>
                      <a:pt x="1022" y="5"/>
                      <a:pt x="1143" y="0"/>
                      <a:pt x="1273" y="0"/>
                    </a:cubicBezTo>
                    <a:cubicBezTo>
                      <a:pt x="1404" y="0"/>
                      <a:pt x="1544" y="5"/>
                      <a:pt x="1691" y="18"/>
                    </a:cubicBezTo>
                    <a:cubicBezTo>
                      <a:pt x="1907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82"/>
                      <a:pt x="2486" y="82"/>
                      <a:pt x="2486" y="82"/>
                    </a:cubicBezTo>
                    <a:cubicBezTo>
                      <a:pt x="2414" y="86"/>
                      <a:pt x="2332" y="89"/>
                      <a:pt x="2240" y="89"/>
                    </a:cubicBezTo>
                    <a:cubicBezTo>
                      <a:pt x="2088" y="89"/>
                      <a:pt x="1908" y="82"/>
                      <a:pt x="1692" y="63"/>
                    </a:cubicBezTo>
                    <a:cubicBezTo>
                      <a:pt x="1544" y="51"/>
                      <a:pt x="1404" y="46"/>
                      <a:pt x="1274" y="46"/>
                    </a:cubicBezTo>
                    <a:cubicBezTo>
                      <a:pt x="1143" y="46"/>
                      <a:pt x="1022" y="51"/>
                      <a:pt x="910" y="60"/>
                    </a:cubicBezTo>
                    <a:cubicBezTo>
                      <a:pt x="368" y="102"/>
                      <a:pt x="51" y="227"/>
                      <a:pt x="36" y="233"/>
                    </a:cubicBezTo>
                    <a:cubicBezTo>
                      <a:pt x="0" y="245"/>
                      <a:pt x="0" y="245"/>
                      <a:pt x="0" y="245"/>
                    </a:cubicBezTo>
                    <a:moveTo>
                      <a:pt x="45" y="210"/>
                    </a:moveTo>
                    <a:cubicBezTo>
                      <a:pt x="45" y="210"/>
                      <a:pt x="45" y="210"/>
                      <a:pt x="45" y="21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5" name="Freeform 11"/>
              <p:cNvSpPr>
                <a:spLocks/>
              </p:cNvSpPr>
              <p:nvPr userDrawn="1"/>
            </p:nvSpPr>
            <p:spPr bwMode="gray">
              <a:xfrm>
                <a:off x="2" y="3918"/>
                <a:ext cx="454" cy="53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0" y="64"/>
                  </a:cxn>
                  <a:cxn ang="0">
                    <a:pos x="37" y="52"/>
                  </a:cxn>
                  <a:cxn ang="0">
                    <a:pos x="196" y="0"/>
                  </a:cxn>
                  <a:cxn ang="0">
                    <a:pos x="54" y="47"/>
                  </a:cxn>
                  <a:cxn ang="0">
                    <a:pos x="53" y="47"/>
                  </a:cxn>
                  <a:cxn ang="0">
                    <a:pos x="0" y="66"/>
                  </a:cxn>
                </a:cxnLst>
                <a:rect l="0" t="0" r="r" b="b"/>
                <a:pathLst>
                  <a:path w="196" h="66">
                    <a:moveTo>
                      <a:pt x="0" y="66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43" y="50"/>
                      <a:pt x="98" y="28"/>
                      <a:pt x="196" y="0"/>
                    </a:cubicBezTo>
                    <a:cubicBezTo>
                      <a:pt x="104" y="27"/>
                      <a:pt x="55" y="47"/>
                      <a:pt x="54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6" name="Freeform 12"/>
              <p:cNvSpPr>
                <a:spLocks noEditPoints="1"/>
              </p:cNvSpPr>
              <p:nvPr userDrawn="1"/>
            </p:nvSpPr>
            <p:spPr bwMode="gray">
              <a:xfrm>
                <a:off x="2" y="3846"/>
                <a:ext cx="5758" cy="196"/>
              </a:xfrm>
              <a:custGeom>
                <a:avLst/>
                <a:gdLst/>
                <a:ahLst/>
                <a:cxnLst>
                  <a:cxn ang="0">
                    <a:pos x="0" y="242"/>
                  </a:cxn>
                  <a:cxn ang="0">
                    <a:pos x="0" y="201"/>
                  </a:cxn>
                  <a:cxn ang="0">
                    <a:pos x="54" y="184"/>
                  </a:cxn>
                  <a:cxn ang="0">
                    <a:pos x="54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9"/>
                  </a:cxn>
                  <a:cxn ang="0">
                    <a:pos x="2240" y="87"/>
                  </a:cxn>
                  <a:cxn ang="0">
                    <a:pos x="1692" y="61"/>
                  </a:cxn>
                  <a:cxn ang="0">
                    <a:pos x="1274" y="44"/>
                  </a:cxn>
                  <a:cxn ang="0">
                    <a:pos x="909" y="58"/>
                  </a:cxn>
                  <a:cxn ang="0">
                    <a:pos x="36" y="231"/>
                  </a:cxn>
                  <a:cxn ang="0">
                    <a:pos x="0" y="242"/>
                  </a:cxn>
                  <a:cxn ang="0">
                    <a:pos x="45" y="209"/>
                  </a:cxn>
                  <a:cxn ang="0">
                    <a:pos x="45" y="209"/>
                  </a:cxn>
                </a:cxnLst>
                <a:rect l="0" t="0" r="r" b="b"/>
                <a:pathLst>
                  <a:path w="2486" h="242">
                    <a:moveTo>
                      <a:pt x="0" y="242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369" y="57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79"/>
                      <a:pt x="2486" y="79"/>
                      <a:pt x="2486" y="79"/>
                    </a:cubicBezTo>
                    <a:cubicBezTo>
                      <a:pt x="2414" y="84"/>
                      <a:pt x="2332" y="87"/>
                      <a:pt x="2240" y="87"/>
                    </a:cubicBezTo>
                    <a:cubicBezTo>
                      <a:pt x="2088" y="87"/>
                      <a:pt x="1908" y="79"/>
                      <a:pt x="1692" y="61"/>
                    </a:cubicBezTo>
                    <a:cubicBezTo>
                      <a:pt x="1544" y="49"/>
                      <a:pt x="1404" y="44"/>
                      <a:pt x="1274" y="44"/>
                    </a:cubicBezTo>
                    <a:cubicBezTo>
                      <a:pt x="1143" y="44"/>
                      <a:pt x="1022" y="49"/>
                      <a:pt x="909" y="58"/>
                    </a:cubicBezTo>
                    <a:cubicBezTo>
                      <a:pt x="374" y="100"/>
                      <a:pt x="58" y="222"/>
                      <a:pt x="36" y="231"/>
                    </a:cubicBezTo>
                    <a:cubicBezTo>
                      <a:pt x="0" y="242"/>
                      <a:pt x="0" y="242"/>
                      <a:pt x="0" y="242"/>
                    </a:cubicBezTo>
                    <a:moveTo>
                      <a:pt x="45" y="209"/>
                    </a:moveTo>
                    <a:cubicBezTo>
                      <a:pt x="45" y="209"/>
                      <a:pt x="45" y="209"/>
                      <a:pt x="45" y="209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7" name="Freeform 13"/>
              <p:cNvSpPr>
                <a:spLocks noEditPoints="1"/>
              </p:cNvSpPr>
              <p:nvPr userDrawn="1"/>
            </p:nvSpPr>
            <p:spPr bwMode="gray">
              <a:xfrm>
                <a:off x="2" y="3845"/>
                <a:ext cx="5758" cy="166"/>
              </a:xfrm>
              <a:custGeom>
                <a:avLst/>
                <a:gdLst/>
                <a:ahLst/>
                <a:cxnLst>
                  <a:cxn ang="0">
                    <a:pos x="0" y="203"/>
                  </a:cxn>
                  <a:cxn ang="0">
                    <a:pos x="0" y="199"/>
                  </a:cxn>
                  <a:cxn ang="0">
                    <a:pos x="36" y="187"/>
                  </a:cxn>
                  <a:cxn ang="0">
                    <a:pos x="910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38"/>
                  </a:cxn>
                  <a:cxn ang="0">
                    <a:pos x="2240" y="45"/>
                  </a:cxn>
                  <a:cxn ang="0">
                    <a:pos x="1687" y="19"/>
                  </a:cxn>
                  <a:cxn ang="0">
                    <a:pos x="1274" y="2"/>
                  </a:cxn>
                  <a:cxn ang="0">
                    <a:pos x="914" y="1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54" y="186"/>
                  </a:cxn>
                  <a:cxn ang="0">
                    <a:pos x="0" y="203"/>
                  </a:cxn>
                  <a:cxn ang="0">
                    <a:pos x="54" y="186"/>
                  </a:cxn>
                  <a:cxn ang="0">
                    <a:pos x="54" y="186"/>
                  </a:cxn>
                </a:cxnLst>
                <a:rect l="0" t="0" r="r" b="b"/>
                <a:pathLst>
                  <a:path w="2486" h="203">
                    <a:moveTo>
                      <a:pt x="0" y="203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1" y="181"/>
                      <a:pt x="368" y="56"/>
                      <a:pt x="910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38"/>
                      <a:pt x="2486" y="38"/>
                      <a:pt x="2486" y="38"/>
                    </a:cubicBezTo>
                    <a:cubicBezTo>
                      <a:pt x="2413" y="43"/>
                      <a:pt x="2332" y="45"/>
                      <a:pt x="2240" y="45"/>
                    </a:cubicBezTo>
                    <a:cubicBezTo>
                      <a:pt x="2086" y="45"/>
                      <a:pt x="1904" y="38"/>
                      <a:pt x="1687" y="19"/>
                    </a:cubicBezTo>
                    <a:cubicBezTo>
                      <a:pt x="1541" y="7"/>
                      <a:pt x="1403" y="2"/>
                      <a:pt x="1274" y="2"/>
                    </a:cubicBezTo>
                    <a:cubicBezTo>
                      <a:pt x="1145" y="2"/>
                      <a:pt x="1024" y="7"/>
                      <a:pt x="914" y="16"/>
                    </a:cubicBezTo>
                    <a:cubicBezTo>
                      <a:pt x="369" y="59"/>
                      <a:pt x="55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54" y="186"/>
                      <a:pt x="54" y="186"/>
                      <a:pt x="54" y="186"/>
                    </a:cubicBezTo>
                    <a:cubicBezTo>
                      <a:pt x="0" y="203"/>
                      <a:pt x="0" y="203"/>
                      <a:pt x="0" y="203"/>
                    </a:cubicBezTo>
                    <a:moveTo>
                      <a:pt x="54" y="186"/>
                    </a:moveTo>
                    <a:cubicBezTo>
                      <a:pt x="54" y="186"/>
                      <a:pt x="54" y="186"/>
                      <a:pt x="54" y="18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8" name="Freeform 14"/>
              <p:cNvSpPr>
                <a:spLocks noEditPoints="1"/>
              </p:cNvSpPr>
              <p:nvPr userDrawn="1"/>
            </p:nvSpPr>
            <p:spPr bwMode="gray">
              <a:xfrm>
                <a:off x="2" y="3888"/>
                <a:ext cx="5758" cy="193"/>
              </a:xfrm>
              <a:custGeom>
                <a:avLst/>
                <a:gdLst/>
                <a:ahLst/>
                <a:cxnLst>
                  <a:cxn ang="0">
                    <a:pos x="0" y="238"/>
                  </a:cxn>
                  <a:cxn ang="0">
                    <a:pos x="0" y="202"/>
                  </a:cxn>
                  <a:cxn ang="0">
                    <a:pos x="54" y="184"/>
                  </a:cxn>
                  <a:cxn ang="0">
                    <a:pos x="55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5"/>
                  </a:cxn>
                  <a:cxn ang="0">
                    <a:pos x="2240" y="83"/>
                  </a:cxn>
                  <a:cxn ang="0">
                    <a:pos x="1692" y="57"/>
                  </a:cxn>
                  <a:cxn ang="0">
                    <a:pos x="1274" y="39"/>
                  </a:cxn>
                  <a:cxn ang="0">
                    <a:pos x="909" y="54"/>
                  </a:cxn>
                  <a:cxn ang="0">
                    <a:pos x="35" y="227"/>
                  </a:cxn>
                  <a:cxn ang="0">
                    <a:pos x="0" y="238"/>
                  </a:cxn>
                  <a:cxn ang="0">
                    <a:pos x="45" y="207"/>
                  </a:cxn>
                  <a:cxn ang="0">
                    <a:pos x="45" y="207"/>
                  </a:cxn>
                </a:cxnLst>
                <a:rect l="0" t="0" r="r" b="b"/>
                <a:pathLst>
                  <a:path w="2486" h="238">
                    <a:moveTo>
                      <a:pt x="0" y="238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4" y="184"/>
                      <a:pt x="54" y="184"/>
                      <a:pt x="54" y="184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369" y="56"/>
                      <a:pt x="914" y="14"/>
                    </a:cubicBezTo>
                    <a:cubicBezTo>
                      <a:pt x="1024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5"/>
                      <a:pt x="2486" y="75"/>
                      <a:pt x="2486" y="75"/>
                    </a:cubicBezTo>
                    <a:cubicBezTo>
                      <a:pt x="2414" y="80"/>
                      <a:pt x="2332" y="83"/>
                      <a:pt x="2240" y="83"/>
                    </a:cubicBezTo>
                    <a:cubicBezTo>
                      <a:pt x="2088" y="83"/>
                      <a:pt x="1908" y="75"/>
                      <a:pt x="1692" y="57"/>
                    </a:cubicBezTo>
                    <a:cubicBezTo>
                      <a:pt x="1544" y="45"/>
                      <a:pt x="1404" y="39"/>
                      <a:pt x="1274" y="39"/>
                    </a:cubicBezTo>
                    <a:cubicBezTo>
                      <a:pt x="1143" y="39"/>
                      <a:pt x="1021" y="45"/>
                      <a:pt x="909" y="54"/>
                    </a:cubicBezTo>
                    <a:cubicBezTo>
                      <a:pt x="374" y="96"/>
                      <a:pt x="58" y="218"/>
                      <a:pt x="35" y="227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45" y="207"/>
                    </a:moveTo>
                    <a:cubicBezTo>
                      <a:pt x="45" y="207"/>
                      <a:pt x="45" y="207"/>
                      <a:pt x="45" y="20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79" name="Freeform 15"/>
              <p:cNvSpPr>
                <a:spLocks noEditPoints="1"/>
              </p:cNvSpPr>
              <p:nvPr userDrawn="1"/>
            </p:nvSpPr>
            <p:spPr bwMode="gray">
              <a:xfrm>
                <a:off x="2" y="3882"/>
                <a:ext cx="5758" cy="170"/>
              </a:xfrm>
              <a:custGeom>
                <a:avLst/>
                <a:gdLst/>
                <a:ahLst/>
                <a:cxnLst>
                  <a:cxn ang="0">
                    <a:pos x="0" y="208"/>
                  </a:cxn>
                  <a:cxn ang="0">
                    <a:pos x="0" y="198"/>
                  </a:cxn>
                  <a:cxn ang="0">
                    <a:pos x="36" y="187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42"/>
                  </a:cxn>
                  <a:cxn ang="0">
                    <a:pos x="2240" y="49"/>
                  </a:cxn>
                  <a:cxn ang="0">
                    <a:pos x="1687" y="23"/>
                  </a:cxn>
                  <a:cxn ang="0">
                    <a:pos x="1274" y="6"/>
                  </a:cxn>
                  <a:cxn ang="0">
                    <a:pos x="914" y="20"/>
                  </a:cxn>
                  <a:cxn ang="0">
                    <a:pos x="55" y="190"/>
                  </a:cxn>
                  <a:cxn ang="0">
                    <a:pos x="55" y="190"/>
                  </a:cxn>
                  <a:cxn ang="0">
                    <a:pos x="54" y="190"/>
                  </a:cxn>
                  <a:cxn ang="0">
                    <a:pos x="0" y="208"/>
                  </a:cxn>
                  <a:cxn ang="0">
                    <a:pos x="55" y="190"/>
                  </a:cxn>
                  <a:cxn ang="0">
                    <a:pos x="55" y="190"/>
                  </a:cxn>
                </a:cxnLst>
                <a:rect l="0" t="0" r="r" b="b"/>
                <a:pathLst>
                  <a:path w="2486" h="208">
                    <a:moveTo>
                      <a:pt x="0" y="208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6" y="187"/>
                      <a:pt x="36" y="187"/>
                      <a:pt x="36" y="187"/>
                    </a:cubicBezTo>
                    <a:cubicBezTo>
                      <a:pt x="58" y="178"/>
                      <a:pt x="374" y="56"/>
                      <a:pt x="909" y="14"/>
                    </a:cubicBezTo>
                    <a:cubicBezTo>
                      <a:pt x="1022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7"/>
                    </a:cubicBezTo>
                    <a:cubicBezTo>
                      <a:pt x="1908" y="35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42"/>
                      <a:pt x="2486" y="42"/>
                      <a:pt x="2486" y="42"/>
                    </a:cubicBezTo>
                    <a:cubicBezTo>
                      <a:pt x="2413" y="46"/>
                      <a:pt x="2332" y="49"/>
                      <a:pt x="2240" y="49"/>
                    </a:cubicBezTo>
                    <a:cubicBezTo>
                      <a:pt x="2086" y="49"/>
                      <a:pt x="1904" y="42"/>
                      <a:pt x="1687" y="23"/>
                    </a:cubicBezTo>
                    <a:cubicBezTo>
                      <a:pt x="1541" y="11"/>
                      <a:pt x="1403" y="6"/>
                      <a:pt x="1274" y="6"/>
                    </a:cubicBezTo>
                    <a:cubicBezTo>
                      <a:pt x="1145" y="6"/>
                      <a:pt x="1024" y="11"/>
                      <a:pt x="914" y="20"/>
                    </a:cubicBezTo>
                    <a:cubicBezTo>
                      <a:pt x="369" y="62"/>
                      <a:pt x="56" y="189"/>
                      <a:pt x="55" y="190"/>
                    </a:cubicBezTo>
                    <a:cubicBezTo>
                      <a:pt x="55" y="190"/>
                      <a:pt x="55" y="190"/>
                      <a:pt x="55" y="190"/>
                    </a:cubicBezTo>
                    <a:cubicBezTo>
                      <a:pt x="54" y="190"/>
                      <a:pt x="54" y="190"/>
                      <a:pt x="54" y="190"/>
                    </a:cubicBezTo>
                    <a:cubicBezTo>
                      <a:pt x="0" y="208"/>
                      <a:pt x="0" y="208"/>
                      <a:pt x="0" y="208"/>
                    </a:cubicBezTo>
                    <a:moveTo>
                      <a:pt x="55" y="190"/>
                    </a:moveTo>
                    <a:cubicBezTo>
                      <a:pt x="55" y="190"/>
                      <a:pt x="55" y="190"/>
                      <a:pt x="55" y="19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0" name="Freeform 16"/>
              <p:cNvSpPr>
                <a:spLocks noEditPoints="1"/>
              </p:cNvSpPr>
              <p:nvPr userDrawn="1"/>
            </p:nvSpPr>
            <p:spPr bwMode="gray">
              <a:xfrm>
                <a:off x="2" y="3928"/>
                <a:ext cx="5758" cy="190"/>
              </a:xfrm>
              <a:custGeom>
                <a:avLst/>
                <a:gdLst/>
                <a:ahLst/>
                <a:cxnLst>
                  <a:cxn ang="0">
                    <a:pos x="0" y="234"/>
                  </a:cxn>
                  <a:cxn ang="0">
                    <a:pos x="0" y="201"/>
                  </a:cxn>
                  <a:cxn ang="0">
                    <a:pos x="55" y="184"/>
                  </a:cxn>
                  <a:cxn ang="0">
                    <a:pos x="56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9"/>
                  </a:cxn>
                  <a:cxn ang="0">
                    <a:pos x="1692" y="53"/>
                  </a:cxn>
                  <a:cxn ang="0">
                    <a:pos x="1274" y="35"/>
                  </a:cxn>
                  <a:cxn ang="0">
                    <a:pos x="909" y="49"/>
                  </a:cxn>
                  <a:cxn ang="0">
                    <a:pos x="34" y="223"/>
                  </a:cxn>
                  <a:cxn ang="0">
                    <a:pos x="0" y="234"/>
                  </a:cxn>
                  <a:cxn ang="0">
                    <a:pos x="45" y="205"/>
                  </a:cxn>
                  <a:cxn ang="0">
                    <a:pos x="45" y="205"/>
                  </a:cxn>
                </a:cxnLst>
                <a:rect l="0" t="0" r="r" b="b"/>
                <a:pathLst>
                  <a:path w="2486" h="234">
                    <a:moveTo>
                      <a:pt x="0" y="234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55" y="184"/>
                      <a:pt x="55" y="184"/>
                      <a:pt x="55" y="184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9" y="182"/>
                      <a:pt x="372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4" y="76"/>
                      <a:pt x="2332" y="79"/>
                      <a:pt x="2240" y="79"/>
                    </a:cubicBezTo>
                    <a:cubicBezTo>
                      <a:pt x="2088" y="79"/>
                      <a:pt x="1908" y="71"/>
                      <a:pt x="1692" y="53"/>
                    </a:cubicBezTo>
                    <a:cubicBezTo>
                      <a:pt x="1544" y="41"/>
                      <a:pt x="1404" y="35"/>
                      <a:pt x="1274" y="35"/>
                    </a:cubicBezTo>
                    <a:cubicBezTo>
                      <a:pt x="1143" y="35"/>
                      <a:pt x="1021" y="41"/>
                      <a:pt x="909" y="49"/>
                    </a:cubicBezTo>
                    <a:cubicBezTo>
                      <a:pt x="371" y="92"/>
                      <a:pt x="54" y="215"/>
                      <a:pt x="34" y="223"/>
                    </a:cubicBezTo>
                    <a:cubicBezTo>
                      <a:pt x="0" y="234"/>
                      <a:pt x="0" y="234"/>
                      <a:pt x="0" y="234"/>
                    </a:cubicBezTo>
                    <a:moveTo>
                      <a:pt x="45" y="205"/>
                    </a:moveTo>
                    <a:cubicBezTo>
                      <a:pt x="45" y="205"/>
                      <a:pt x="45" y="205"/>
                      <a:pt x="45" y="20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1" name="Freeform 17"/>
              <p:cNvSpPr>
                <a:spLocks/>
              </p:cNvSpPr>
              <p:nvPr userDrawn="1"/>
            </p:nvSpPr>
            <p:spPr bwMode="gray">
              <a:xfrm>
                <a:off x="2" y="3918"/>
                <a:ext cx="5758" cy="173"/>
              </a:xfrm>
              <a:custGeom>
                <a:avLst/>
                <a:gdLst/>
                <a:ahLst/>
                <a:cxnLst>
                  <a:cxn ang="0">
                    <a:pos x="0" y="212"/>
                  </a:cxn>
                  <a:cxn ang="0">
                    <a:pos x="0" y="199"/>
                  </a:cxn>
                  <a:cxn ang="0">
                    <a:pos x="35" y="188"/>
                  </a:cxn>
                  <a:cxn ang="0">
                    <a:pos x="909" y="15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4"/>
                  </a:cxn>
                  <a:cxn ang="0">
                    <a:pos x="1687" y="28"/>
                  </a:cxn>
                  <a:cxn ang="0">
                    <a:pos x="1274" y="11"/>
                  </a:cxn>
                  <a:cxn ang="0">
                    <a:pos x="914" y="25"/>
                  </a:cxn>
                  <a:cxn ang="0">
                    <a:pos x="56" y="194"/>
                  </a:cxn>
                  <a:cxn ang="0">
                    <a:pos x="55" y="195"/>
                  </a:cxn>
                  <a:cxn ang="0">
                    <a:pos x="0" y="212"/>
                  </a:cxn>
                </a:cxnLst>
                <a:rect l="0" t="0" r="r" b="b"/>
                <a:pathLst>
                  <a:path w="2486" h="212">
                    <a:moveTo>
                      <a:pt x="0" y="212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58" y="179"/>
                      <a:pt x="374" y="57"/>
                      <a:pt x="909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3" y="51"/>
                      <a:pt x="2332" y="54"/>
                      <a:pt x="2240" y="54"/>
                    </a:cubicBezTo>
                    <a:cubicBezTo>
                      <a:pt x="2086" y="54"/>
                      <a:pt x="1904" y="46"/>
                      <a:pt x="1687" y="28"/>
                    </a:cubicBezTo>
                    <a:cubicBezTo>
                      <a:pt x="1541" y="16"/>
                      <a:pt x="1403" y="11"/>
                      <a:pt x="1274" y="11"/>
                    </a:cubicBezTo>
                    <a:cubicBezTo>
                      <a:pt x="1145" y="11"/>
                      <a:pt x="1025" y="16"/>
                      <a:pt x="914" y="25"/>
                    </a:cubicBezTo>
                    <a:cubicBezTo>
                      <a:pt x="372" y="67"/>
                      <a:pt x="59" y="193"/>
                      <a:pt x="56" y="194"/>
                    </a:cubicBezTo>
                    <a:cubicBezTo>
                      <a:pt x="55" y="195"/>
                      <a:pt x="55" y="195"/>
                      <a:pt x="55" y="195"/>
                    </a:cubicBezTo>
                    <a:cubicBezTo>
                      <a:pt x="0" y="212"/>
                      <a:pt x="0" y="212"/>
                      <a:pt x="0" y="21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2" name="Freeform 18"/>
              <p:cNvSpPr>
                <a:spLocks noEditPoints="1"/>
              </p:cNvSpPr>
              <p:nvPr userDrawn="1"/>
            </p:nvSpPr>
            <p:spPr bwMode="gray">
              <a:xfrm>
                <a:off x="2" y="3967"/>
                <a:ext cx="5758" cy="192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0" y="202"/>
                  </a:cxn>
                  <a:cxn ang="0">
                    <a:pos x="56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8"/>
                  </a:cxn>
                  <a:cxn ang="0">
                    <a:pos x="2240" y="75"/>
                  </a:cxn>
                  <a:cxn ang="0">
                    <a:pos x="1692" y="50"/>
                  </a:cxn>
                  <a:cxn ang="0">
                    <a:pos x="1274" y="32"/>
                  </a:cxn>
                  <a:cxn ang="0">
                    <a:pos x="909" y="46"/>
                  </a:cxn>
                  <a:cxn ang="0">
                    <a:pos x="33" y="220"/>
                  </a:cxn>
                  <a:cxn ang="0">
                    <a:pos x="32" y="220"/>
                  </a:cxn>
                  <a:cxn ang="0">
                    <a:pos x="0" y="235"/>
                  </a:cxn>
                  <a:cxn ang="0">
                    <a:pos x="45" y="204"/>
                  </a:cxn>
                  <a:cxn ang="0">
                    <a:pos x="45" y="204"/>
                  </a:cxn>
                </a:cxnLst>
                <a:rect l="0" t="0" r="r" b="b"/>
                <a:pathLst>
                  <a:path w="2486" h="235">
                    <a:moveTo>
                      <a:pt x="0" y="235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6" y="184"/>
                      <a:pt x="56" y="184"/>
                      <a:pt x="56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9" y="183"/>
                      <a:pt x="372" y="57"/>
                      <a:pt x="914" y="14"/>
                    </a:cubicBezTo>
                    <a:cubicBezTo>
                      <a:pt x="1025" y="6"/>
                      <a:pt x="1145" y="0"/>
                      <a:pt x="1274" y="0"/>
                    </a:cubicBezTo>
                    <a:cubicBezTo>
                      <a:pt x="1403" y="0"/>
                      <a:pt x="1541" y="6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8"/>
                      <a:pt x="2486" y="68"/>
                      <a:pt x="2486" y="68"/>
                    </a:cubicBezTo>
                    <a:cubicBezTo>
                      <a:pt x="2414" y="73"/>
                      <a:pt x="2332" y="75"/>
                      <a:pt x="2240" y="75"/>
                    </a:cubicBezTo>
                    <a:cubicBezTo>
                      <a:pt x="2088" y="75"/>
                      <a:pt x="1908" y="68"/>
                      <a:pt x="1692" y="50"/>
                    </a:cubicBezTo>
                    <a:cubicBezTo>
                      <a:pt x="1544" y="37"/>
                      <a:pt x="1404" y="32"/>
                      <a:pt x="1274" y="32"/>
                    </a:cubicBezTo>
                    <a:cubicBezTo>
                      <a:pt x="1143" y="32"/>
                      <a:pt x="1021" y="37"/>
                      <a:pt x="909" y="46"/>
                    </a:cubicBezTo>
                    <a:cubicBezTo>
                      <a:pt x="355" y="90"/>
                      <a:pt x="35" y="219"/>
                      <a:pt x="33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0" y="235"/>
                      <a:pt x="0" y="235"/>
                      <a:pt x="0" y="235"/>
                    </a:cubicBezTo>
                    <a:moveTo>
                      <a:pt x="45" y="204"/>
                    </a:moveTo>
                    <a:cubicBezTo>
                      <a:pt x="45" y="204"/>
                      <a:pt x="45" y="204"/>
                      <a:pt x="45" y="204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3" name="Freeform 19"/>
              <p:cNvSpPr>
                <a:spLocks/>
              </p:cNvSpPr>
              <p:nvPr userDrawn="1"/>
            </p:nvSpPr>
            <p:spPr bwMode="gray">
              <a:xfrm>
                <a:off x="2" y="3957"/>
                <a:ext cx="5758" cy="174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199"/>
                  </a:cxn>
                  <a:cxn ang="0">
                    <a:pos x="34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50"/>
                  </a:cxn>
                  <a:cxn ang="0">
                    <a:pos x="2240" y="58"/>
                  </a:cxn>
                  <a:cxn ang="0">
                    <a:pos x="1687" y="32"/>
                  </a:cxn>
                  <a:cxn ang="0">
                    <a:pos x="1274" y="14"/>
                  </a:cxn>
                  <a:cxn ang="0">
                    <a:pos x="914" y="28"/>
                  </a:cxn>
                  <a:cxn ang="0">
                    <a:pos x="57" y="198"/>
                  </a:cxn>
                  <a:cxn ang="0">
                    <a:pos x="56" y="198"/>
                  </a:cxn>
                  <a:cxn ang="0">
                    <a:pos x="0" y="216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54" y="180"/>
                      <a:pt x="371" y="57"/>
                      <a:pt x="909" y="14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4" y="0"/>
                      <a:pt x="1544" y="6"/>
                      <a:pt x="1692" y="18"/>
                    </a:cubicBezTo>
                    <a:cubicBezTo>
                      <a:pt x="1908" y="36"/>
                      <a:pt x="2088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50"/>
                      <a:pt x="2486" y="50"/>
                      <a:pt x="2486" y="50"/>
                    </a:cubicBezTo>
                    <a:cubicBezTo>
                      <a:pt x="2413" y="55"/>
                      <a:pt x="2332" y="58"/>
                      <a:pt x="2240" y="58"/>
                    </a:cubicBezTo>
                    <a:cubicBezTo>
                      <a:pt x="2086" y="58"/>
                      <a:pt x="1904" y="50"/>
                      <a:pt x="1687" y="32"/>
                    </a:cubicBezTo>
                    <a:cubicBezTo>
                      <a:pt x="1541" y="20"/>
                      <a:pt x="1403" y="14"/>
                      <a:pt x="1274" y="14"/>
                    </a:cubicBezTo>
                    <a:cubicBezTo>
                      <a:pt x="1145" y="14"/>
                      <a:pt x="1025" y="20"/>
                      <a:pt x="914" y="28"/>
                    </a:cubicBezTo>
                    <a:cubicBezTo>
                      <a:pt x="372" y="71"/>
                      <a:pt x="59" y="197"/>
                      <a:pt x="57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0" y="216"/>
                      <a:pt x="0" y="216"/>
                      <a:pt x="0" y="216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4" name="Freeform 20"/>
              <p:cNvSpPr>
                <a:spLocks/>
              </p:cNvSpPr>
              <p:nvPr userDrawn="1"/>
            </p:nvSpPr>
            <p:spPr bwMode="gray">
              <a:xfrm>
                <a:off x="2" y="4009"/>
                <a:ext cx="5758" cy="184"/>
              </a:xfrm>
              <a:custGeom>
                <a:avLst/>
                <a:gdLst/>
                <a:ahLst/>
                <a:cxnLst>
                  <a:cxn ang="0">
                    <a:pos x="0" y="228"/>
                  </a:cxn>
                  <a:cxn ang="0">
                    <a:pos x="0" y="203"/>
                  </a:cxn>
                  <a:cxn ang="0">
                    <a:pos x="57" y="184"/>
                  </a:cxn>
                  <a:cxn ang="0">
                    <a:pos x="57" y="184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64"/>
                  </a:cxn>
                  <a:cxn ang="0">
                    <a:pos x="2240" y="71"/>
                  </a:cxn>
                  <a:cxn ang="0">
                    <a:pos x="1692" y="46"/>
                  </a:cxn>
                  <a:cxn ang="0">
                    <a:pos x="1274" y="28"/>
                  </a:cxn>
                  <a:cxn ang="0">
                    <a:pos x="909" y="42"/>
                  </a:cxn>
                  <a:cxn ang="0">
                    <a:pos x="33" y="216"/>
                  </a:cxn>
                  <a:cxn ang="0">
                    <a:pos x="0" y="228"/>
                  </a:cxn>
                </a:cxnLst>
                <a:rect l="0" t="0" r="r" b="b"/>
                <a:pathLst>
                  <a:path w="2486" h="228">
                    <a:moveTo>
                      <a:pt x="0" y="228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57" y="184"/>
                      <a:pt x="57" y="184"/>
                      <a:pt x="57" y="184"/>
                    </a:cubicBezTo>
                    <a:cubicBezTo>
                      <a:pt x="60" y="183"/>
                      <a:pt x="373" y="57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4"/>
                      <a:pt x="2240" y="44"/>
                    </a:cubicBezTo>
                    <a:cubicBezTo>
                      <a:pt x="2332" y="44"/>
                      <a:pt x="2413" y="41"/>
                      <a:pt x="2486" y="36"/>
                    </a:cubicBezTo>
                    <a:cubicBezTo>
                      <a:pt x="2486" y="64"/>
                      <a:pt x="2486" y="64"/>
                      <a:pt x="2486" y="64"/>
                    </a:cubicBezTo>
                    <a:cubicBezTo>
                      <a:pt x="2414" y="68"/>
                      <a:pt x="2332" y="71"/>
                      <a:pt x="2240" y="71"/>
                    </a:cubicBezTo>
                    <a:cubicBezTo>
                      <a:pt x="2089" y="71"/>
                      <a:pt x="1908" y="64"/>
                      <a:pt x="1692" y="46"/>
                    </a:cubicBezTo>
                    <a:cubicBezTo>
                      <a:pt x="1544" y="33"/>
                      <a:pt x="1405" y="28"/>
                      <a:pt x="1274" y="28"/>
                    </a:cubicBezTo>
                    <a:cubicBezTo>
                      <a:pt x="1143" y="28"/>
                      <a:pt x="1021" y="33"/>
                      <a:pt x="909" y="42"/>
                    </a:cubicBezTo>
                    <a:cubicBezTo>
                      <a:pt x="366" y="85"/>
                      <a:pt x="48" y="210"/>
                      <a:pt x="33" y="216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5" name="Freeform 21"/>
              <p:cNvSpPr>
                <a:spLocks/>
              </p:cNvSpPr>
              <p:nvPr userDrawn="1"/>
            </p:nvSpPr>
            <p:spPr bwMode="gray">
              <a:xfrm>
                <a:off x="2" y="3993"/>
                <a:ext cx="5758" cy="180"/>
              </a:xfrm>
              <a:custGeom>
                <a:avLst/>
                <a:gdLst/>
                <a:ahLst/>
                <a:cxnLst>
                  <a:cxn ang="0">
                    <a:pos x="0" y="221"/>
                  </a:cxn>
                  <a:cxn ang="0">
                    <a:pos x="0" y="203"/>
                  </a:cxn>
                  <a:cxn ang="0">
                    <a:pos x="32" y="188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4"/>
                  </a:cxn>
                  <a:cxn ang="0">
                    <a:pos x="2240" y="62"/>
                  </a:cxn>
                  <a:cxn ang="0">
                    <a:pos x="1687" y="36"/>
                  </a:cxn>
                  <a:cxn ang="0">
                    <a:pos x="1274" y="18"/>
                  </a:cxn>
                  <a:cxn ang="0">
                    <a:pos x="914" y="32"/>
                  </a:cxn>
                  <a:cxn ang="0">
                    <a:pos x="57" y="202"/>
                  </a:cxn>
                  <a:cxn ang="0">
                    <a:pos x="57" y="202"/>
                  </a:cxn>
                  <a:cxn ang="0">
                    <a:pos x="0" y="221"/>
                  </a:cxn>
                </a:cxnLst>
                <a:rect l="0" t="0" r="r" b="b"/>
                <a:pathLst>
                  <a:path w="2486" h="221">
                    <a:moveTo>
                      <a:pt x="0" y="221"/>
                    </a:moveTo>
                    <a:cubicBezTo>
                      <a:pt x="0" y="203"/>
                      <a:pt x="0" y="203"/>
                      <a:pt x="0" y="203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35" y="187"/>
                      <a:pt x="355" y="58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4" y="0"/>
                      <a:pt x="1544" y="5"/>
                      <a:pt x="1692" y="18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1"/>
                      <a:pt x="2486" y="36"/>
                    </a:cubicBezTo>
                    <a:cubicBezTo>
                      <a:pt x="2486" y="54"/>
                      <a:pt x="2486" y="54"/>
                      <a:pt x="2486" y="54"/>
                    </a:cubicBezTo>
                    <a:cubicBezTo>
                      <a:pt x="2413" y="59"/>
                      <a:pt x="2332" y="62"/>
                      <a:pt x="2240" y="62"/>
                    </a:cubicBezTo>
                    <a:cubicBezTo>
                      <a:pt x="2086" y="62"/>
                      <a:pt x="1904" y="54"/>
                      <a:pt x="1687" y="36"/>
                    </a:cubicBezTo>
                    <a:cubicBezTo>
                      <a:pt x="1541" y="23"/>
                      <a:pt x="1403" y="18"/>
                      <a:pt x="1274" y="18"/>
                    </a:cubicBezTo>
                    <a:cubicBezTo>
                      <a:pt x="1145" y="18"/>
                      <a:pt x="1025" y="23"/>
                      <a:pt x="914" y="32"/>
                    </a:cubicBezTo>
                    <a:cubicBezTo>
                      <a:pt x="373" y="75"/>
                      <a:pt x="60" y="201"/>
                      <a:pt x="57" y="202"/>
                    </a:cubicBezTo>
                    <a:cubicBezTo>
                      <a:pt x="57" y="202"/>
                      <a:pt x="57" y="202"/>
                      <a:pt x="57" y="202"/>
                    </a:cubicBezTo>
                    <a:cubicBezTo>
                      <a:pt x="0" y="221"/>
                      <a:pt x="0" y="221"/>
                      <a:pt x="0" y="22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6" name="Freeform 22"/>
              <p:cNvSpPr>
                <a:spLocks noEditPoints="1"/>
              </p:cNvSpPr>
              <p:nvPr userDrawn="1"/>
            </p:nvSpPr>
            <p:spPr bwMode="gray">
              <a:xfrm>
                <a:off x="2" y="4050"/>
                <a:ext cx="5758" cy="18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0" y="209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7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0"/>
                  </a:cxn>
                  <a:cxn ang="0">
                    <a:pos x="2240" y="67"/>
                  </a:cxn>
                  <a:cxn ang="0">
                    <a:pos x="1693" y="41"/>
                  </a:cxn>
                  <a:cxn ang="0">
                    <a:pos x="1274" y="24"/>
                  </a:cxn>
                  <a:cxn ang="0">
                    <a:pos x="909" y="38"/>
                  </a:cxn>
                  <a:cxn ang="0">
                    <a:pos x="32" y="212"/>
                  </a:cxn>
                  <a:cxn ang="0">
                    <a:pos x="0" y="222"/>
                  </a:cxn>
                  <a:cxn ang="0">
                    <a:pos x="45" y="200"/>
                  </a:cxn>
                  <a:cxn ang="0">
                    <a:pos x="45" y="200"/>
                  </a:cxn>
                </a:cxnLst>
                <a:rect l="0" t="0" r="r" b="b"/>
                <a:pathLst>
                  <a:path w="2486" h="222">
                    <a:moveTo>
                      <a:pt x="0" y="222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70" y="179"/>
                      <a:pt x="381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1" y="5"/>
                      <a:pt x="1687" y="18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60"/>
                      <a:pt x="2486" y="60"/>
                      <a:pt x="2486" y="60"/>
                    </a:cubicBezTo>
                    <a:cubicBezTo>
                      <a:pt x="2414" y="64"/>
                      <a:pt x="2332" y="67"/>
                      <a:pt x="2240" y="67"/>
                    </a:cubicBezTo>
                    <a:cubicBezTo>
                      <a:pt x="2088" y="67"/>
                      <a:pt x="1908" y="60"/>
                      <a:pt x="1693" y="41"/>
                    </a:cubicBezTo>
                    <a:cubicBezTo>
                      <a:pt x="1544" y="29"/>
                      <a:pt x="1405" y="24"/>
                      <a:pt x="1274" y="24"/>
                    </a:cubicBezTo>
                    <a:cubicBezTo>
                      <a:pt x="1143" y="24"/>
                      <a:pt x="1021" y="29"/>
                      <a:pt x="909" y="38"/>
                    </a:cubicBezTo>
                    <a:cubicBezTo>
                      <a:pt x="372" y="80"/>
                      <a:pt x="55" y="203"/>
                      <a:pt x="32" y="212"/>
                    </a:cubicBezTo>
                    <a:cubicBezTo>
                      <a:pt x="0" y="222"/>
                      <a:pt x="0" y="222"/>
                      <a:pt x="0" y="222"/>
                    </a:cubicBezTo>
                    <a:moveTo>
                      <a:pt x="45" y="200"/>
                    </a:moveTo>
                    <a:cubicBezTo>
                      <a:pt x="45" y="200"/>
                      <a:pt x="45" y="200"/>
                      <a:pt x="45" y="200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7" name="Freeform 23"/>
              <p:cNvSpPr>
                <a:spLocks/>
              </p:cNvSpPr>
              <p:nvPr userDrawn="1"/>
            </p:nvSpPr>
            <p:spPr bwMode="gray">
              <a:xfrm>
                <a:off x="2" y="4031"/>
                <a:ext cx="5758" cy="189"/>
              </a:xfrm>
              <a:custGeom>
                <a:avLst/>
                <a:gdLst/>
                <a:ahLst/>
                <a:cxnLst>
                  <a:cxn ang="0">
                    <a:pos x="0" y="231"/>
                  </a:cxn>
                  <a:cxn ang="0">
                    <a:pos x="0" y="200"/>
                  </a:cxn>
                  <a:cxn ang="0">
                    <a:pos x="33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2" y="18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8"/>
                  </a:cxn>
                  <a:cxn ang="0">
                    <a:pos x="2240" y="65"/>
                  </a:cxn>
                  <a:cxn ang="0">
                    <a:pos x="1687" y="40"/>
                  </a:cxn>
                  <a:cxn ang="0">
                    <a:pos x="1274" y="22"/>
                  </a:cxn>
                  <a:cxn ang="0">
                    <a:pos x="914" y="36"/>
                  </a:cxn>
                  <a:cxn ang="0">
                    <a:pos x="59" y="205"/>
                  </a:cxn>
                  <a:cxn ang="0">
                    <a:pos x="0" y="231"/>
                  </a:cxn>
                </a:cxnLst>
                <a:rect l="0" t="0" r="r" b="b"/>
                <a:pathLst>
                  <a:path w="2486" h="231">
                    <a:moveTo>
                      <a:pt x="0" y="231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33" y="188"/>
                      <a:pt x="33" y="188"/>
                      <a:pt x="33" y="188"/>
                    </a:cubicBezTo>
                    <a:cubicBezTo>
                      <a:pt x="48" y="182"/>
                      <a:pt x="366" y="57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2" y="18"/>
                    </a:cubicBezTo>
                    <a:cubicBezTo>
                      <a:pt x="1908" y="36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58"/>
                      <a:pt x="2486" y="58"/>
                      <a:pt x="2486" y="58"/>
                    </a:cubicBezTo>
                    <a:cubicBezTo>
                      <a:pt x="2413" y="63"/>
                      <a:pt x="2332" y="65"/>
                      <a:pt x="2240" y="65"/>
                    </a:cubicBezTo>
                    <a:cubicBezTo>
                      <a:pt x="2086" y="65"/>
                      <a:pt x="1904" y="58"/>
                      <a:pt x="1687" y="40"/>
                    </a:cubicBezTo>
                    <a:cubicBezTo>
                      <a:pt x="1541" y="27"/>
                      <a:pt x="1403" y="22"/>
                      <a:pt x="1274" y="22"/>
                    </a:cubicBezTo>
                    <a:cubicBezTo>
                      <a:pt x="1145" y="22"/>
                      <a:pt x="1025" y="27"/>
                      <a:pt x="914" y="36"/>
                    </a:cubicBezTo>
                    <a:cubicBezTo>
                      <a:pt x="381" y="78"/>
                      <a:pt x="70" y="201"/>
                      <a:pt x="59" y="205"/>
                    </a:cubicBezTo>
                    <a:cubicBezTo>
                      <a:pt x="0" y="231"/>
                      <a:pt x="0" y="231"/>
                      <a:pt x="0" y="2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8" name="Freeform 24"/>
              <p:cNvSpPr>
                <a:spLocks noEditPoints="1"/>
              </p:cNvSpPr>
              <p:nvPr userDrawn="1"/>
            </p:nvSpPr>
            <p:spPr bwMode="gray">
              <a:xfrm>
                <a:off x="2" y="4090"/>
                <a:ext cx="5758" cy="179"/>
              </a:xfrm>
              <a:custGeom>
                <a:avLst/>
                <a:gdLst/>
                <a:ahLst/>
                <a:cxnLst>
                  <a:cxn ang="0">
                    <a:pos x="0" y="218"/>
                  </a:cxn>
                  <a:cxn ang="0">
                    <a:pos x="0" y="204"/>
                  </a:cxn>
                  <a:cxn ang="0">
                    <a:pos x="58" y="183"/>
                  </a:cxn>
                  <a:cxn ang="0">
                    <a:pos x="59" y="183"/>
                  </a:cxn>
                  <a:cxn ang="0">
                    <a:pos x="59" y="183"/>
                  </a:cxn>
                  <a:cxn ang="0">
                    <a:pos x="914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5"/>
                  </a:cxn>
                  <a:cxn ang="0">
                    <a:pos x="2240" y="63"/>
                  </a:cxn>
                  <a:cxn ang="0">
                    <a:pos x="1693" y="37"/>
                  </a:cxn>
                  <a:cxn ang="0">
                    <a:pos x="1274" y="20"/>
                  </a:cxn>
                  <a:cxn ang="0">
                    <a:pos x="909" y="34"/>
                  </a:cxn>
                  <a:cxn ang="0">
                    <a:pos x="32" y="208"/>
                  </a:cxn>
                  <a:cxn ang="0">
                    <a:pos x="0" y="218"/>
                  </a:cxn>
                  <a:cxn ang="0">
                    <a:pos x="45" y="197"/>
                  </a:cxn>
                  <a:cxn ang="0">
                    <a:pos x="45" y="197"/>
                  </a:cxn>
                </a:cxnLst>
                <a:rect l="0" t="0" r="r" b="b"/>
                <a:pathLst>
                  <a:path w="2486" h="218">
                    <a:moveTo>
                      <a:pt x="0" y="218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3" y="181"/>
                      <a:pt x="375" y="56"/>
                      <a:pt x="914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6"/>
                      <a:pt x="2086" y="43"/>
                      <a:pt x="2240" y="43"/>
                    </a:cubicBezTo>
                    <a:cubicBezTo>
                      <a:pt x="2332" y="43"/>
                      <a:pt x="2413" y="41"/>
                      <a:pt x="2486" y="36"/>
                    </a:cubicBezTo>
                    <a:cubicBezTo>
                      <a:pt x="2486" y="55"/>
                      <a:pt x="2486" y="55"/>
                      <a:pt x="2486" y="55"/>
                    </a:cubicBezTo>
                    <a:cubicBezTo>
                      <a:pt x="2414" y="60"/>
                      <a:pt x="2332" y="63"/>
                      <a:pt x="2240" y="63"/>
                    </a:cubicBezTo>
                    <a:cubicBezTo>
                      <a:pt x="2089" y="63"/>
                      <a:pt x="1908" y="55"/>
                      <a:pt x="1693" y="37"/>
                    </a:cubicBezTo>
                    <a:cubicBezTo>
                      <a:pt x="1545" y="25"/>
                      <a:pt x="1405" y="20"/>
                      <a:pt x="1274" y="20"/>
                    </a:cubicBezTo>
                    <a:cubicBezTo>
                      <a:pt x="1143" y="20"/>
                      <a:pt x="1021" y="25"/>
                      <a:pt x="909" y="34"/>
                    </a:cubicBezTo>
                    <a:cubicBezTo>
                      <a:pt x="374" y="76"/>
                      <a:pt x="57" y="198"/>
                      <a:pt x="32" y="208"/>
                    </a:cubicBezTo>
                    <a:cubicBezTo>
                      <a:pt x="0" y="218"/>
                      <a:pt x="0" y="218"/>
                      <a:pt x="0" y="218"/>
                    </a:cubicBezTo>
                    <a:moveTo>
                      <a:pt x="45" y="197"/>
                    </a:moveTo>
                    <a:cubicBezTo>
                      <a:pt x="45" y="197"/>
                      <a:pt x="45" y="197"/>
                      <a:pt x="45" y="19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89" name="Freeform 25"/>
              <p:cNvSpPr>
                <a:spLocks/>
              </p:cNvSpPr>
              <p:nvPr userDrawn="1"/>
            </p:nvSpPr>
            <p:spPr bwMode="gray">
              <a:xfrm>
                <a:off x="2" y="4070"/>
                <a:ext cx="5758" cy="186"/>
              </a:xfrm>
              <a:custGeom>
                <a:avLst/>
                <a:gdLst/>
                <a:ahLst/>
                <a:cxnLst>
                  <a:cxn ang="0">
                    <a:pos x="0" y="230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62"/>
                  </a:cxn>
                  <a:cxn ang="0">
                    <a:pos x="2240" y="69"/>
                  </a:cxn>
                  <a:cxn ang="0">
                    <a:pos x="1686" y="43"/>
                  </a:cxn>
                  <a:cxn ang="0">
                    <a:pos x="1274" y="26"/>
                  </a:cxn>
                  <a:cxn ang="0">
                    <a:pos x="914" y="40"/>
                  </a:cxn>
                  <a:cxn ang="0">
                    <a:pos x="59" y="209"/>
                  </a:cxn>
                  <a:cxn ang="0">
                    <a:pos x="59" y="209"/>
                  </a:cxn>
                  <a:cxn ang="0">
                    <a:pos x="58" y="209"/>
                  </a:cxn>
                  <a:cxn ang="0">
                    <a:pos x="0" y="230"/>
                  </a:cxn>
                </a:cxnLst>
                <a:rect l="0" t="0" r="r" b="b"/>
                <a:pathLst>
                  <a:path w="2486" h="230">
                    <a:moveTo>
                      <a:pt x="0" y="23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5" y="179"/>
                      <a:pt x="372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4" y="5"/>
                      <a:pt x="1693" y="17"/>
                    </a:cubicBezTo>
                    <a:cubicBezTo>
                      <a:pt x="1908" y="36"/>
                      <a:pt x="2088" y="43"/>
                      <a:pt x="2240" y="43"/>
                    </a:cubicBezTo>
                    <a:cubicBezTo>
                      <a:pt x="2332" y="43"/>
                      <a:pt x="2414" y="40"/>
                      <a:pt x="2486" y="36"/>
                    </a:cubicBezTo>
                    <a:cubicBezTo>
                      <a:pt x="2486" y="62"/>
                      <a:pt x="2486" y="62"/>
                      <a:pt x="2486" y="62"/>
                    </a:cubicBezTo>
                    <a:cubicBezTo>
                      <a:pt x="2413" y="67"/>
                      <a:pt x="2332" y="69"/>
                      <a:pt x="2240" y="69"/>
                    </a:cubicBezTo>
                    <a:cubicBezTo>
                      <a:pt x="2086" y="69"/>
                      <a:pt x="1904" y="62"/>
                      <a:pt x="1686" y="43"/>
                    </a:cubicBezTo>
                    <a:cubicBezTo>
                      <a:pt x="1540" y="31"/>
                      <a:pt x="1403" y="26"/>
                      <a:pt x="1274" y="26"/>
                    </a:cubicBezTo>
                    <a:cubicBezTo>
                      <a:pt x="1145" y="26"/>
                      <a:pt x="1025" y="31"/>
                      <a:pt x="914" y="40"/>
                    </a:cubicBezTo>
                    <a:cubicBezTo>
                      <a:pt x="375" y="82"/>
                      <a:pt x="63" y="207"/>
                      <a:pt x="59" y="209"/>
                    </a:cubicBezTo>
                    <a:cubicBezTo>
                      <a:pt x="59" y="209"/>
                      <a:pt x="59" y="209"/>
                      <a:pt x="59" y="209"/>
                    </a:cubicBezTo>
                    <a:cubicBezTo>
                      <a:pt x="58" y="209"/>
                      <a:pt x="58" y="209"/>
                      <a:pt x="58" y="209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0" name="Freeform 26"/>
              <p:cNvSpPr>
                <a:spLocks noEditPoints="1"/>
              </p:cNvSpPr>
              <p:nvPr userDrawn="1"/>
            </p:nvSpPr>
            <p:spPr bwMode="gray">
              <a:xfrm>
                <a:off x="2" y="4130"/>
                <a:ext cx="5758" cy="177"/>
              </a:xfrm>
              <a:custGeom>
                <a:avLst/>
                <a:gdLst/>
                <a:ahLst/>
                <a:cxnLst>
                  <a:cxn ang="0">
                    <a:pos x="0" y="216"/>
                  </a:cxn>
                  <a:cxn ang="0">
                    <a:pos x="0" y="202"/>
                  </a:cxn>
                  <a:cxn ang="0">
                    <a:pos x="58" y="183"/>
                  </a:cxn>
                  <a:cxn ang="0">
                    <a:pos x="60" y="183"/>
                  </a:cxn>
                  <a:cxn ang="0">
                    <a:pos x="60" y="183"/>
                  </a:cxn>
                  <a:cxn ang="0">
                    <a:pos x="915" y="14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51"/>
                  </a:cxn>
                  <a:cxn ang="0">
                    <a:pos x="2240" y="59"/>
                  </a:cxn>
                  <a:cxn ang="0">
                    <a:pos x="1693" y="33"/>
                  </a:cxn>
                  <a:cxn ang="0">
                    <a:pos x="1274" y="15"/>
                  </a:cxn>
                  <a:cxn ang="0">
                    <a:pos x="908" y="30"/>
                  </a:cxn>
                  <a:cxn ang="0">
                    <a:pos x="30" y="204"/>
                  </a:cxn>
                  <a:cxn ang="0">
                    <a:pos x="0" y="216"/>
                  </a:cxn>
                  <a:cxn ang="0">
                    <a:pos x="45" y="195"/>
                  </a:cxn>
                  <a:cxn ang="0">
                    <a:pos x="45" y="195"/>
                  </a:cxn>
                </a:cxnLst>
                <a:rect l="0" t="0" r="r" b="b"/>
                <a:pathLst>
                  <a:path w="2486" h="216">
                    <a:moveTo>
                      <a:pt x="0" y="216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8" y="183"/>
                      <a:pt x="58" y="183"/>
                      <a:pt x="58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0" y="183"/>
                      <a:pt x="60" y="183"/>
                      <a:pt x="60" y="183"/>
                    </a:cubicBezTo>
                    <a:cubicBezTo>
                      <a:pt x="64" y="181"/>
                      <a:pt x="376" y="56"/>
                      <a:pt x="915" y="14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51"/>
                      <a:pt x="2486" y="51"/>
                      <a:pt x="2486" y="51"/>
                    </a:cubicBezTo>
                    <a:cubicBezTo>
                      <a:pt x="2414" y="56"/>
                      <a:pt x="2332" y="59"/>
                      <a:pt x="2240" y="59"/>
                    </a:cubicBezTo>
                    <a:cubicBezTo>
                      <a:pt x="2089" y="59"/>
                      <a:pt x="1908" y="51"/>
                      <a:pt x="1693" y="33"/>
                    </a:cubicBezTo>
                    <a:cubicBezTo>
                      <a:pt x="1545" y="21"/>
                      <a:pt x="1405" y="15"/>
                      <a:pt x="1274" y="15"/>
                    </a:cubicBezTo>
                    <a:cubicBezTo>
                      <a:pt x="1143" y="15"/>
                      <a:pt x="1021" y="21"/>
                      <a:pt x="908" y="30"/>
                    </a:cubicBezTo>
                    <a:cubicBezTo>
                      <a:pt x="362" y="73"/>
                      <a:pt x="43" y="199"/>
                      <a:pt x="30" y="204"/>
                    </a:cubicBezTo>
                    <a:cubicBezTo>
                      <a:pt x="0" y="216"/>
                      <a:pt x="0" y="216"/>
                      <a:pt x="0" y="216"/>
                    </a:cubicBezTo>
                    <a:moveTo>
                      <a:pt x="45" y="195"/>
                    </a:moveTo>
                    <a:cubicBezTo>
                      <a:pt x="45" y="195"/>
                      <a:pt x="45" y="195"/>
                      <a:pt x="45" y="195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1" name="Freeform 27"/>
              <p:cNvSpPr>
                <a:spLocks/>
              </p:cNvSpPr>
              <p:nvPr userDrawn="1"/>
            </p:nvSpPr>
            <p:spPr bwMode="gray">
              <a:xfrm>
                <a:off x="2" y="4106"/>
                <a:ext cx="5758" cy="189"/>
              </a:xfrm>
              <a:custGeom>
                <a:avLst/>
                <a:gdLst/>
                <a:ahLst/>
                <a:cxnLst>
                  <a:cxn ang="0">
                    <a:pos x="0" y="232"/>
                  </a:cxn>
                  <a:cxn ang="0">
                    <a:pos x="0" y="198"/>
                  </a:cxn>
                  <a:cxn ang="0">
                    <a:pos x="32" y="188"/>
                  </a:cxn>
                  <a:cxn ang="0">
                    <a:pos x="909" y="14"/>
                  </a:cxn>
                  <a:cxn ang="0">
                    <a:pos x="127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66"/>
                  </a:cxn>
                  <a:cxn ang="0">
                    <a:pos x="2240" y="73"/>
                  </a:cxn>
                  <a:cxn ang="0">
                    <a:pos x="1686" y="47"/>
                  </a:cxn>
                  <a:cxn ang="0">
                    <a:pos x="1274" y="30"/>
                  </a:cxn>
                  <a:cxn ang="0">
                    <a:pos x="915" y="44"/>
                  </a:cxn>
                  <a:cxn ang="0">
                    <a:pos x="60" y="213"/>
                  </a:cxn>
                  <a:cxn ang="0">
                    <a:pos x="60" y="213"/>
                  </a:cxn>
                  <a:cxn ang="0">
                    <a:pos x="58" y="213"/>
                  </a:cxn>
                  <a:cxn ang="0">
                    <a:pos x="0" y="232"/>
                  </a:cxn>
                </a:cxnLst>
                <a:rect l="0" t="0" r="r" b="b"/>
                <a:pathLst>
                  <a:path w="2486" h="232">
                    <a:moveTo>
                      <a:pt x="0" y="232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32" y="188"/>
                      <a:pt x="32" y="188"/>
                      <a:pt x="32" y="188"/>
                    </a:cubicBezTo>
                    <a:cubicBezTo>
                      <a:pt x="57" y="178"/>
                      <a:pt x="374" y="56"/>
                      <a:pt x="909" y="14"/>
                    </a:cubicBezTo>
                    <a:cubicBezTo>
                      <a:pt x="1021" y="5"/>
                      <a:pt x="1143" y="0"/>
                      <a:pt x="1274" y="0"/>
                    </a:cubicBezTo>
                    <a:cubicBezTo>
                      <a:pt x="1405" y="0"/>
                      <a:pt x="1545" y="5"/>
                      <a:pt x="1693" y="17"/>
                    </a:cubicBezTo>
                    <a:cubicBezTo>
                      <a:pt x="1908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66"/>
                      <a:pt x="2486" y="66"/>
                      <a:pt x="2486" y="66"/>
                    </a:cubicBezTo>
                    <a:cubicBezTo>
                      <a:pt x="2413" y="70"/>
                      <a:pt x="2332" y="73"/>
                      <a:pt x="2240" y="73"/>
                    </a:cubicBezTo>
                    <a:cubicBezTo>
                      <a:pt x="2086" y="73"/>
                      <a:pt x="1904" y="65"/>
                      <a:pt x="1686" y="47"/>
                    </a:cubicBezTo>
                    <a:cubicBezTo>
                      <a:pt x="1540" y="35"/>
                      <a:pt x="1403" y="30"/>
                      <a:pt x="1274" y="30"/>
                    </a:cubicBezTo>
                    <a:cubicBezTo>
                      <a:pt x="1145" y="30"/>
                      <a:pt x="1025" y="35"/>
                      <a:pt x="915" y="44"/>
                    </a:cubicBezTo>
                    <a:cubicBezTo>
                      <a:pt x="376" y="86"/>
                      <a:pt x="64" y="211"/>
                      <a:pt x="60" y="213"/>
                    </a:cubicBezTo>
                    <a:cubicBezTo>
                      <a:pt x="60" y="213"/>
                      <a:pt x="60" y="213"/>
                      <a:pt x="60" y="213"/>
                    </a:cubicBezTo>
                    <a:cubicBezTo>
                      <a:pt x="58" y="213"/>
                      <a:pt x="58" y="213"/>
                      <a:pt x="58" y="213"/>
                    </a:cubicBezTo>
                    <a:cubicBezTo>
                      <a:pt x="0" y="232"/>
                      <a:pt x="0" y="232"/>
                      <a:pt x="0" y="2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2" name="Freeform 28"/>
              <p:cNvSpPr>
                <a:spLocks noEditPoints="1"/>
              </p:cNvSpPr>
              <p:nvPr userDrawn="1"/>
            </p:nvSpPr>
            <p:spPr bwMode="gray">
              <a:xfrm>
                <a:off x="2" y="4171"/>
                <a:ext cx="5758" cy="171"/>
              </a:xfrm>
              <a:custGeom>
                <a:avLst/>
                <a:gdLst/>
                <a:ahLst/>
                <a:cxnLst>
                  <a:cxn ang="0">
                    <a:pos x="0" y="209"/>
                  </a:cxn>
                  <a:cxn ang="0">
                    <a:pos x="0" y="202"/>
                  </a:cxn>
                  <a:cxn ang="0">
                    <a:pos x="59" y="183"/>
                  </a:cxn>
                  <a:cxn ang="0">
                    <a:pos x="60" y="182"/>
                  </a:cxn>
                  <a:cxn ang="0">
                    <a:pos x="61" y="182"/>
                  </a:cxn>
                  <a:cxn ang="0">
                    <a:pos x="915" y="13"/>
                  </a:cxn>
                  <a:cxn ang="0">
                    <a:pos x="127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6"/>
                  </a:cxn>
                  <a:cxn ang="0">
                    <a:pos x="2486" y="47"/>
                  </a:cxn>
                  <a:cxn ang="0">
                    <a:pos x="2240" y="55"/>
                  </a:cxn>
                  <a:cxn ang="0">
                    <a:pos x="1693" y="29"/>
                  </a:cxn>
                  <a:cxn ang="0">
                    <a:pos x="1294" y="12"/>
                  </a:cxn>
                  <a:cxn ang="0">
                    <a:pos x="930" y="26"/>
                  </a:cxn>
                  <a:cxn ang="0">
                    <a:pos x="0" y="209"/>
                  </a:cxn>
                  <a:cxn ang="0">
                    <a:pos x="45" y="193"/>
                  </a:cxn>
                  <a:cxn ang="0">
                    <a:pos x="45" y="193"/>
                  </a:cxn>
                </a:cxnLst>
                <a:rect l="0" t="0" r="r" b="b"/>
                <a:pathLst>
                  <a:path w="2486" h="209">
                    <a:moveTo>
                      <a:pt x="0" y="209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59" y="183"/>
                      <a:pt x="59" y="183"/>
                      <a:pt x="59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0" y="182"/>
                      <a:pt x="61" y="182"/>
                      <a:pt x="61" y="182"/>
                    </a:cubicBezTo>
                    <a:cubicBezTo>
                      <a:pt x="80" y="175"/>
                      <a:pt x="389" y="55"/>
                      <a:pt x="915" y="13"/>
                    </a:cubicBezTo>
                    <a:cubicBezTo>
                      <a:pt x="1025" y="5"/>
                      <a:pt x="1145" y="0"/>
                      <a:pt x="1274" y="0"/>
                    </a:cubicBezTo>
                    <a:cubicBezTo>
                      <a:pt x="1403" y="0"/>
                      <a:pt x="1540" y="5"/>
                      <a:pt x="1686" y="17"/>
                    </a:cubicBezTo>
                    <a:cubicBezTo>
                      <a:pt x="1904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6"/>
                    </a:cubicBezTo>
                    <a:cubicBezTo>
                      <a:pt x="2486" y="47"/>
                      <a:pt x="2486" y="47"/>
                      <a:pt x="2486" y="47"/>
                    </a:cubicBezTo>
                    <a:cubicBezTo>
                      <a:pt x="2414" y="52"/>
                      <a:pt x="2332" y="55"/>
                      <a:pt x="2240" y="55"/>
                    </a:cubicBezTo>
                    <a:cubicBezTo>
                      <a:pt x="2089" y="55"/>
                      <a:pt x="1909" y="47"/>
                      <a:pt x="1693" y="29"/>
                    </a:cubicBezTo>
                    <a:cubicBezTo>
                      <a:pt x="1554" y="17"/>
                      <a:pt x="1420" y="12"/>
                      <a:pt x="1294" y="12"/>
                    </a:cubicBezTo>
                    <a:cubicBezTo>
                      <a:pt x="1165" y="12"/>
                      <a:pt x="1043" y="18"/>
                      <a:pt x="930" y="26"/>
                    </a:cubicBezTo>
                    <a:cubicBezTo>
                      <a:pt x="431" y="66"/>
                      <a:pt x="95" y="175"/>
                      <a:pt x="0" y="209"/>
                    </a:cubicBezTo>
                    <a:moveTo>
                      <a:pt x="45" y="193"/>
                    </a:moveTo>
                    <a:cubicBezTo>
                      <a:pt x="45" y="193"/>
                      <a:pt x="45" y="193"/>
                      <a:pt x="45" y="193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3" name="Freeform 29"/>
              <p:cNvSpPr>
                <a:spLocks noEditPoints="1"/>
              </p:cNvSpPr>
              <p:nvPr userDrawn="1"/>
            </p:nvSpPr>
            <p:spPr bwMode="gray">
              <a:xfrm>
                <a:off x="2" y="4143"/>
                <a:ext cx="5758" cy="192"/>
              </a:xfrm>
              <a:custGeom>
                <a:avLst/>
                <a:gdLst/>
                <a:ahLst/>
                <a:cxnLst>
                  <a:cxn ang="0">
                    <a:pos x="0" y="237"/>
                  </a:cxn>
                  <a:cxn ang="0">
                    <a:pos x="0" y="201"/>
                  </a:cxn>
                  <a:cxn ang="0">
                    <a:pos x="30" y="189"/>
                  </a:cxn>
                  <a:cxn ang="0">
                    <a:pos x="908" y="15"/>
                  </a:cxn>
                  <a:cxn ang="0">
                    <a:pos x="1274" y="0"/>
                  </a:cxn>
                  <a:cxn ang="0">
                    <a:pos x="1693" y="18"/>
                  </a:cxn>
                  <a:cxn ang="0">
                    <a:pos x="2240" y="44"/>
                  </a:cxn>
                  <a:cxn ang="0">
                    <a:pos x="2486" y="36"/>
                  </a:cxn>
                  <a:cxn ang="0">
                    <a:pos x="2486" y="71"/>
                  </a:cxn>
                  <a:cxn ang="0">
                    <a:pos x="2240" y="78"/>
                  </a:cxn>
                  <a:cxn ang="0">
                    <a:pos x="1686" y="52"/>
                  </a:cxn>
                  <a:cxn ang="0">
                    <a:pos x="1274" y="35"/>
                  </a:cxn>
                  <a:cxn ang="0">
                    <a:pos x="915" y="48"/>
                  </a:cxn>
                  <a:cxn ang="0">
                    <a:pos x="61" y="217"/>
                  </a:cxn>
                  <a:cxn ang="0">
                    <a:pos x="60" y="217"/>
                  </a:cxn>
                  <a:cxn ang="0">
                    <a:pos x="60" y="217"/>
                  </a:cxn>
                  <a:cxn ang="0">
                    <a:pos x="59" y="218"/>
                  </a:cxn>
                  <a:cxn ang="0">
                    <a:pos x="0" y="237"/>
                  </a:cxn>
                  <a:cxn ang="0">
                    <a:pos x="60" y="217"/>
                  </a:cxn>
                  <a:cxn ang="0">
                    <a:pos x="60" y="217"/>
                  </a:cxn>
                </a:cxnLst>
                <a:rect l="0" t="0" r="r" b="b"/>
                <a:pathLst>
                  <a:path w="2486" h="237">
                    <a:moveTo>
                      <a:pt x="0" y="237"/>
                    </a:moveTo>
                    <a:cubicBezTo>
                      <a:pt x="0" y="201"/>
                      <a:pt x="0" y="201"/>
                      <a:pt x="0" y="201"/>
                    </a:cubicBezTo>
                    <a:cubicBezTo>
                      <a:pt x="30" y="189"/>
                      <a:pt x="30" y="189"/>
                      <a:pt x="30" y="189"/>
                    </a:cubicBezTo>
                    <a:cubicBezTo>
                      <a:pt x="43" y="184"/>
                      <a:pt x="362" y="58"/>
                      <a:pt x="908" y="15"/>
                    </a:cubicBezTo>
                    <a:cubicBezTo>
                      <a:pt x="1021" y="6"/>
                      <a:pt x="1143" y="0"/>
                      <a:pt x="1274" y="0"/>
                    </a:cubicBezTo>
                    <a:cubicBezTo>
                      <a:pt x="1405" y="0"/>
                      <a:pt x="1545" y="6"/>
                      <a:pt x="1693" y="18"/>
                    </a:cubicBezTo>
                    <a:cubicBezTo>
                      <a:pt x="1908" y="36"/>
                      <a:pt x="2089" y="44"/>
                      <a:pt x="2240" y="44"/>
                    </a:cubicBezTo>
                    <a:cubicBezTo>
                      <a:pt x="2332" y="44"/>
                      <a:pt x="2414" y="41"/>
                      <a:pt x="2486" y="36"/>
                    </a:cubicBezTo>
                    <a:cubicBezTo>
                      <a:pt x="2486" y="71"/>
                      <a:pt x="2486" y="71"/>
                      <a:pt x="2486" y="71"/>
                    </a:cubicBezTo>
                    <a:cubicBezTo>
                      <a:pt x="2413" y="75"/>
                      <a:pt x="2332" y="78"/>
                      <a:pt x="2240" y="78"/>
                    </a:cubicBezTo>
                    <a:cubicBezTo>
                      <a:pt x="2086" y="78"/>
                      <a:pt x="1904" y="70"/>
                      <a:pt x="1686" y="52"/>
                    </a:cubicBezTo>
                    <a:cubicBezTo>
                      <a:pt x="1540" y="40"/>
                      <a:pt x="1403" y="35"/>
                      <a:pt x="1274" y="35"/>
                    </a:cubicBezTo>
                    <a:cubicBezTo>
                      <a:pt x="1145" y="35"/>
                      <a:pt x="1025" y="40"/>
                      <a:pt x="915" y="48"/>
                    </a:cubicBezTo>
                    <a:cubicBezTo>
                      <a:pt x="389" y="90"/>
                      <a:pt x="80" y="210"/>
                      <a:pt x="61" y="217"/>
                    </a:cubicBezTo>
                    <a:cubicBezTo>
                      <a:pt x="61" y="217"/>
                      <a:pt x="60" y="217"/>
                      <a:pt x="60" y="217"/>
                    </a:cubicBezTo>
                    <a:cubicBezTo>
                      <a:pt x="60" y="217"/>
                      <a:pt x="60" y="217"/>
                      <a:pt x="60" y="217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0" y="237"/>
                      <a:pt x="0" y="237"/>
                      <a:pt x="0" y="237"/>
                    </a:cubicBezTo>
                    <a:moveTo>
                      <a:pt x="60" y="217"/>
                    </a:moveTo>
                    <a:cubicBezTo>
                      <a:pt x="60" y="217"/>
                      <a:pt x="60" y="217"/>
                      <a:pt x="60" y="21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4" name="Freeform 30"/>
              <p:cNvSpPr>
                <a:spLocks/>
              </p:cNvSpPr>
              <p:nvPr userDrawn="1"/>
            </p:nvSpPr>
            <p:spPr bwMode="gray">
              <a:xfrm>
                <a:off x="123" y="4211"/>
                <a:ext cx="5637" cy="153"/>
              </a:xfrm>
              <a:custGeom>
                <a:avLst/>
                <a:gdLst/>
                <a:ahLst/>
                <a:cxnLst>
                  <a:cxn ang="0">
                    <a:pos x="0" y="187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9" y="183"/>
                  </a:cxn>
                  <a:cxn ang="0">
                    <a:pos x="863" y="14"/>
                  </a:cxn>
                  <a:cxn ang="0">
                    <a:pos x="1222" y="0"/>
                  </a:cxn>
                  <a:cxn ang="0">
                    <a:pos x="1634" y="18"/>
                  </a:cxn>
                  <a:cxn ang="0">
                    <a:pos x="2188" y="44"/>
                  </a:cxn>
                  <a:cxn ang="0">
                    <a:pos x="2434" y="36"/>
                  </a:cxn>
                  <a:cxn ang="0">
                    <a:pos x="2434" y="44"/>
                  </a:cxn>
                  <a:cxn ang="0">
                    <a:pos x="2188" y="51"/>
                  </a:cxn>
                  <a:cxn ang="0">
                    <a:pos x="1641" y="26"/>
                  </a:cxn>
                  <a:cxn ang="0">
                    <a:pos x="1245" y="9"/>
                  </a:cxn>
                  <a:cxn ang="0">
                    <a:pos x="879" y="23"/>
                  </a:cxn>
                  <a:cxn ang="0">
                    <a:pos x="0" y="187"/>
                  </a:cxn>
                </a:cxnLst>
                <a:rect l="0" t="0" r="r" b="b"/>
                <a:pathLst>
                  <a:path w="2434" h="187">
                    <a:moveTo>
                      <a:pt x="0" y="187"/>
                    </a:move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18" y="179"/>
                      <a:pt x="329" y="56"/>
                      <a:pt x="863" y="14"/>
                    </a:cubicBezTo>
                    <a:cubicBezTo>
                      <a:pt x="973" y="6"/>
                      <a:pt x="1093" y="0"/>
                      <a:pt x="1222" y="0"/>
                    </a:cubicBezTo>
                    <a:cubicBezTo>
                      <a:pt x="1351" y="0"/>
                      <a:pt x="1488" y="6"/>
                      <a:pt x="1634" y="18"/>
                    </a:cubicBezTo>
                    <a:cubicBezTo>
                      <a:pt x="1851" y="36"/>
                      <a:pt x="2034" y="44"/>
                      <a:pt x="2188" y="44"/>
                    </a:cubicBezTo>
                    <a:cubicBezTo>
                      <a:pt x="2280" y="44"/>
                      <a:pt x="2361" y="41"/>
                      <a:pt x="2434" y="36"/>
                    </a:cubicBezTo>
                    <a:cubicBezTo>
                      <a:pt x="2434" y="44"/>
                      <a:pt x="2434" y="44"/>
                      <a:pt x="2434" y="44"/>
                    </a:cubicBezTo>
                    <a:cubicBezTo>
                      <a:pt x="2362" y="49"/>
                      <a:pt x="2280" y="51"/>
                      <a:pt x="2188" y="51"/>
                    </a:cubicBezTo>
                    <a:cubicBezTo>
                      <a:pt x="2037" y="51"/>
                      <a:pt x="1857" y="44"/>
                      <a:pt x="1641" y="26"/>
                    </a:cubicBezTo>
                    <a:cubicBezTo>
                      <a:pt x="1503" y="14"/>
                      <a:pt x="1370" y="9"/>
                      <a:pt x="1245" y="9"/>
                    </a:cubicBezTo>
                    <a:cubicBezTo>
                      <a:pt x="1115" y="9"/>
                      <a:pt x="993" y="15"/>
                      <a:pt x="879" y="23"/>
                    </a:cubicBezTo>
                    <a:cubicBezTo>
                      <a:pt x="455" y="57"/>
                      <a:pt x="145" y="140"/>
                      <a:pt x="0" y="187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5" name="Freeform 31"/>
              <p:cNvSpPr>
                <a:spLocks noEditPoints="1"/>
              </p:cNvSpPr>
              <p:nvPr userDrawn="1"/>
            </p:nvSpPr>
            <p:spPr bwMode="gray">
              <a:xfrm>
                <a:off x="2" y="4182"/>
                <a:ext cx="5758" cy="195"/>
              </a:xfrm>
              <a:custGeom>
                <a:avLst/>
                <a:gdLst/>
                <a:ahLst/>
                <a:cxnLst>
                  <a:cxn ang="0">
                    <a:pos x="0" y="241"/>
                  </a:cxn>
                  <a:cxn ang="0">
                    <a:pos x="0" y="197"/>
                  </a:cxn>
                  <a:cxn ang="0">
                    <a:pos x="930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73"/>
                  </a:cxn>
                  <a:cxn ang="0">
                    <a:pos x="2240" y="81"/>
                  </a:cxn>
                  <a:cxn ang="0">
                    <a:pos x="1686" y="55"/>
                  </a:cxn>
                  <a:cxn ang="0">
                    <a:pos x="1274" y="37"/>
                  </a:cxn>
                  <a:cxn ang="0">
                    <a:pos x="915" y="51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61" y="220"/>
                  </a:cxn>
                  <a:cxn ang="0">
                    <a:pos x="52" y="224"/>
                  </a:cxn>
                  <a:cxn ang="0">
                    <a:pos x="0" y="241"/>
                  </a:cxn>
                  <a:cxn ang="0">
                    <a:pos x="61" y="220"/>
                  </a:cxn>
                  <a:cxn ang="0">
                    <a:pos x="61" y="220"/>
                  </a:cxn>
                </a:cxnLst>
                <a:rect l="0" t="0" r="r" b="b"/>
                <a:pathLst>
                  <a:path w="2486" h="241">
                    <a:moveTo>
                      <a:pt x="0" y="241"/>
                    </a:moveTo>
                    <a:cubicBezTo>
                      <a:pt x="0" y="197"/>
                      <a:pt x="0" y="197"/>
                      <a:pt x="0" y="197"/>
                    </a:cubicBezTo>
                    <a:cubicBezTo>
                      <a:pt x="95" y="163"/>
                      <a:pt x="431" y="54"/>
                      <a:pt x="930" y="14"/>
                    </a:cubicBezTo>
                    <a:cubicBezTo>
                      <a:pt x="1043" y="6"/>
                      <a:pt x="1165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3"/>
                      <a:pt x="2240" y="43"/>
                    </a:cubicBezTo>
                    <a:cubicBezTo>
                      <a:pt x="2332" y="43"/>
                      <a:pt x="2414" y="40"/>
                      <a:pt x="2486" y="35"/>
                    </a:cubicBezTo>
                    <a:cubicBezTo>
                      <a:pt x="2486" y="73"/>
                      <a:pt x="2486" y="73"/>
                      <a:pt x="2486" y="73"/>
                    </a:cubicBezTo>
                    <a:cubicBezTo>
                      <a:pt x="2413" y="78"/>
                      <a:pt x="2332" y="81"/>
                      <a:pt x="2240" y="81"/>
                    </a:cubicBezTo>
                    <a:cubicBezTo>
                      <a:pt x="2086" y="81"/>
                      <a:pt x="1903" y="73"/>
                      <a:pt x="1686" y="55"/>
                    </a:cubicBezTo>
                    <a:cubicBezTo>
                      <a:pt x="1540" y="43"/>
                      <a:pt x="1403" y="37"/>
                      <a:pt x="1274" y="37"/>
                    </a:cubicBezTo>
                    <a:cubicBezTo>
                      <a:pt x="1145" y="37"/>
                      <a:pt x="1025" y="43"/>
                      <a:pt x="915" y="51"/>
                    </a:cubicBezTo>
                    <a:cubicBezTo>
                      <a:pt x="381" y="93"/>
                      <a:pt x="70" y="216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61" y="220"/>
                      <a:pt x="61" y="220"/>
                      <a:pt x="61" y="220"/>
                    </a:cubicBezTo>
                    <a:cubicBezTo>
                      <a:pt x="52" y="224"/>
                      <a:pt x="52" y="224"/>
                      <a:pt x="52" y="224"/>
                    </a:cubicBezTo>
                    <a:cubicBezTo>
                      <a:pt x="31" y="230"/>
                      <a:pt x="14" y="236"/>
                      <a:pt x="0" y="241"/>
                    </a:cubicBezTo>
                    <a:moveTo>
                      <a:pt x="61" y="220"/>
                    </a:moveTo>
                    <a:cubicBezTo>
                      <a:pt x="61" y="220"/>
                      <a:pt x="61" y="220"/>
                      <a:pt x="61" y="220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6" name="Freeform 32"/>
              <p:cNvSpPr>
                <a:spLocks/>
              </p:cNvSpPr>
              <p:nvPr userDrawn="1"/>
            </p:nvSpPr>
            <p:spPr bwMode="gray">
              <a:xfrm>
                <a:off x="2" y="4253"/>
                <a:ext cx="5758" cy="167"/>
              </a:xfrm>
              <a:custGeom>
                <a:avLst/>
                <a:gdLst/>
                <a:ahLst/>
                <a:cxnLst>
                  <a:cxn ang="0">
                    <a:pos x="0" y="206"/>
                  </a:cxn>
                  <a:cxn ang="0">
                    <a:pos x="0" y="188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4" y="197"/>
                  </a:cxn>
                  <a:cxn ang="0">
                    <a:pos x="5" y="201"/>
                  </a:cxn>
                  <a:cxn ang="0">
                    <a:pos x="937" y="14"/>
                  </a:cxn>
                  <a:cxn ang="0">
                    <a:pos x="1294" y="0"/>
                  </a:cxn>
                  <a:cxn ang="0">
                    <a:pos x="1686" y="17"/>
                  </a:cxn>
                  <a:cxn ang="0">
                    <a:pos x="2240" y="43"/>
                  </a:cxn>
                  <a:cxn ang="0">
                    <a:pos x="2486" y="35"/>
                  </a:cxn>
                  <a:cxn ang="0">
                    <a:pos x="2486" y="39"/>
                  </a:cxn>
                  <a:cxn ang="0">
                    <a:pos x="2240" y="46"/>
                  </a:cxn>
                  <a:cxn ang="0">
                    <a:pos x="1693" y="21"/>
                  </a:cxn>
                  <a:cxn ang="0">
                    <a:pos x="1294" y="4"/>
                  </a:cxn>
                  <a:cxn ang="0">
                    <a:pos x="934" y="18"/>
                  </a:cxn>
                  <a:cxn ang="0">
                    <a:pos x="0" y="206"/>
                  </a:cxn>
                </a:cxnLst>
                <a:rect l="0" t="0" r="r" b="b"/>
                <a:pathLst>
                  <a:path w="2486" h="206">
                    <a:moveTo>
                      <a:pt x="0" y="206"/>
                    </a:moveTo>
                    <a:cubicBezTo>
                      <a:pt x="0" y="188"/>
                      <a:pt x="0" y="188"/>
                      <a:pt x="0" y="188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4" y="197"/>
                      <a:pt x="4" y="197"/>
                      <a:pt x="4" y="197"/>
                    </a:cubicBezTo>
                    <a:cubicBezTo>
                      <a:pt x="5" y="201"/>
                      <a:pt x="5" y="201"/>
                      <a:pt x="5" y="201"/>
                    </a:cubicBezTo>
                    <a:cubicBezTo>
                      <a:pt x="8" y="200"/>
                      <a:pt x="361" y="59"/>
                      <a:pt x="937" y="14"/>
                    </a:cubicBezTo>
                    <a:cubicBezTo>
                      <a:pt x="1048" y="5"/>
                      <a:pt x="1167" y="0"/>
                      <a:pt x="1294" y="0"/>
                    </a:cubicBezTo>
                    <a:cubicBezTo>
                      <a:pt x="1418" y="0"/>
                      <a:pt x="1549" y="5"/>
                      <a:pt x="1686" y="17"/>
                    </a:cubicBezTo>
                    <a:cubicBezTo>
                      <a:pt x="1903" y="35"/>
                      <a:pt x="2086" y="43"/>
                      <a:pt x="2240" y="43"/>
                    </a:cubicBezTo>
                    <a:cubicBezTo>
                      <a:pt x="2332" y="43"/>
                      <a:pt x="2413" y="40"/>
                      <a:pt x="2486" y="35"/>
                    </a:cubicBezTo>
                    <a:cubicBezTo>
                      <a:pt x="2486" y="39"/>
                      <a:pt x="2486" y="39"/>
                      <a:pt x="2486" y="39"/>
                    </a:cubicBezTo>
                    <a:cubicBezTo>
                      <a:pt x="2414" y="43"/>
                      <a:pt x="2332" y="46"/>
                      <a:pt x="2240" y="46"/>
                    </a:cubicBezTo>
                    <a:cubicBezTo>
                      <a:pt x="2089" y="46"/>
                      <a:pt x="1909" y="39"/>
                      <a:pt x="1693" y="21"/>
                    </a:cubicBezTo>
                    <a:cubicBezTo>
                      <a:pt x="1554" y="9"/>
                      <a:pt x="1420" y="4"/>
                      <a:pt x="1294" y="4"/>
                    </a:cubicBezTo>
                    <a:cubicBezTo>
                      <a:pt x="1166" y="4"/>
                      <a:pt x="1046" y="9"/>
                      <a:pt x="934" y="18"/>
                    </a:cubicBezTo>
                    <a:cubicBezTo>
                      <a:pt x="407" y="59"/>
                      <a:pt x="67" y="180"/>
                      <a:pt x="0" y="206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7" name="Freeform 33"/>
              <p:cNvSpPr>
                <a:spLocks noEditPoints="1"/>
              </p:cNvSpPr>
              <p:nvPr userDrawn="1"/>
            </p:nvSpPr>
            <p:spPr bwMode="gray">
              <a:xfrm>
                <a:off x="2" y="4218"/>
                <a:ext cx="5758" cy="197"/>
              </a:xfrm>
              <a:custGeom>
                <a:avLst/>
                <a:gdLst/>
                <a:ahLst/>
                <a:cxnLst>
                  <a:cxn ang="0">
                    <a:pos x="5" y="243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4" y="239"/>
                  </a:cxn>
                  <a:cxn ang="0">
                    <a:pos x="5" y="243"/>
                  </a:cxn>
                  <a:cxn ang="0">
                    <a:pos x="0" y="230"/>
                  </a:cxn>
                  <a:cxn ang="0">
                    <a:pos x="0" y="198"/>
                  </a:cxn>
                  <a:cxn ang="0">
                    <a:pos x="52" y="178"/>
                  </a:cxn>
                  <a:cxn ang="0">
                    <a:pos x="931" y="14"/>
                  </a:cxn>
                  <a:cxn ang="0">
                    <a:pos x="1297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77"/>
                  </a:cxn>
                  <a:cxn ang="0">
                    <a:pos x="2240" y="85"/>
                  </a:cxn>
                  <a:cxn ang="0">
                    <a:pos x="1686" y="59"/>
                  </a:cxn>
                  <a:cxn ang="0">
                    <a:pos x="1294" y="42"/>
                  </a:cxn>
                  <a:cxn ang="0">
                    <a:pos x="937" y="56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  <a:cxn ang="0">
                    <a:pos x="5" y="243"/>
                  </a:cxn>
                </a:cxnLst>
                <a:rect l="0" t="0" r="r" b="b"/>
                <a:pathLst>
                  <a:path w="2486" h="243"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4" y="239"/>
                      <a:pt x="4" y="239"/>
                      <a:pt x="4" y="239"/>
                    </a:cubicBezTo>
                    <a:cubicBezTo>
                      <a:pt x="5" y="243"/>
                      <a:pt x="5" y="243"/>
                      <a:pt x="5" y="243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52" y="178"/>
                      <a:pt x="52" y="178"/>
                      <a:pt x="52" y="178"/>
                    </a:cubicBezTo>
                    <a:cubicBezTo>
                      <a:pt x="197" y="131"/>
                      <a:pt x="507" y="48"/>
                      <a:pt x="931" y="14"/>
                    </a:cubicBezTo>
                    <a:cubicBezTo>
                      <a:pt x="1045" y="6"/>
                      <a:pt x="1167" y="0"/>
                      <a:pt x="1297" y="0"/>
                    </a:cubicBezTo>
                    <a:cubicBezTo>
                      <a:pt x="1422" y="0"/>
                      <a:pt x="1555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40"/>
                      <a:pt x="2486" y="35"/>
                    </a:cubicBezTo>
                    <a:cubicBezTo>
                      <a:pt x="2486" y="77"/>
                      <a:pt x="2486" y="77"/>
                      <a:pt x="2486" y="77"/>
                    </a:cubicBezTo>
                    <a:cubicBezTo>
                      <a:pt x="2413" y="82"/>
                      <a:pt x="2332" y="85"/>
                      <a:pt x="2240" y="85"/>
                    </a:cubicBezTo>
                    <a:cubicBezTo>
                      <a:pt x="2086" y="85"/>
                      <a:pt x="1903" y="77"/>
                      <a:pt x="1686" y="59"/>
                    </a:cubicBezTo>
                    <a:cubicBezTo>
                      <a:pt x="1549" y="47"/>
                      <a:pt x="1418" y="42"/>
                      <a:pt x="1294" y="42"/>
                    </a:cubicBezTo>
                    <a:cubicBezTo>
                      <a:pt x="1167" y="42"/>
                      <a:pt x="1048" y="47"/>
                      <a:pt x="937" y="56"/>
                    </a:cubicBezTo>
                    <a:cubicBezTo>
                      <a:pt x="361" y="101"/>
                      <a:pt x="8" y="242"/>
                      <a:pt x="5" y="243"/>
                    </a:cubicBezTo>
                    <a:cubicBezTo>
                      <a:pt x="5" y="243"/>
                      <a:pt x="5" y="243"/>
                      <a:pt x="5" y="243"/>
                    </a:cubicBezTo>
                    <a:moveTo>
                      <a:pt x="5" y="243"/>
                    </a:moveTo>
                    <a:cubicBezTo>
                      <a:pt x="5" y="243"/>
                      <a:pt x="5" y="243"/>
                      <a:pt x="5" y="243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8" name="Freeform 34"/>
              <p:cNvSpPr>
                <a:spLocks/>
              </p:cNvSpPr>
              <p:nvPr userDrawn="1"/>
            </p:nvSpPr>
            <p:spPr bwMode="gray">
              <a:xfrm>
                <a:off x="2" y="4364"/>
                <a:ext cx="121" cy="16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0" y="17"/>
                  </a:cxn>
                  <a:cxn ang="0">
                    <a:pos x="52" y="0"/>
                  </a:cxn>
                  <a:cxn ang="0">
                    <a:pos x="0" y="20"/>
                  </a:cxn>
                </a:cxnLst>
                <a:rect l="0" t="0" r="r" b="b"/>
                <a:pathLst>
                  <a:path w="52" h="20">
                    <a:moveTo>
                      <a:pt x="0" y="2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14" y="12"/>
                      <a:pt x="31" y="6"/>
                      <a:pt x="52" y="0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299" name="Freeform 35"/>
              <p:cNvSpPr>
                <a:spLocks/>
              </p:cNvSpPr>
              <p:nvPr userDrawn="1"/>
            </p:nvSpPr>
            <p:spPr bwMode="gray">
              <a:xfrm>
                <a:off x="2" y="4256"/>
                <a:ext cx="5758" cy="184"/>
              </a:xfrm>
              <a:custGeom>
                <a:avLst/>
                <a:gdLst/>
                <a:ahLst/>
                <a:cxnLst>
                  <a:cxn ang="0">
                    <a:pos x="42" y="227"/>
                  </a:cxn>
                  <a:cxn ang="0">
                    <a:pos x="0" y="227"/>
                  </a:cxn>
                  <a:cxn ang="0">
                    <a:pos x="0" y="202"/>
                  </a:cxn>
                  <a:cxn ang="0">
                    <a:pos x="934" y="14"/>
                  </a:cxn>
                  <a:cxn ang="0">
                    <a:pos x="1294" y="0"/>
                  </a:cxn>
                  <a:cxn ang="0">
                    <a:pos x="1693" y="17"/>
                  </a:cxn>
                  <a:cxn ang="0">
                    <a:pos x="2240" y="42"/>
                  </a:cxn>
                  <a:cxn ang="0">
                    <a:pos x="2486" y="35"/>
                  </a:cxn>
                  <a:cxn ang="0">
                    <a:pos x="2486" y="81"/>
                  </a:cxn>
                  <a:cxn ang="0">
                    <a:pos x="2240" y="88"/>
                  </a:cxn>
                  <a:cxn ang="0">
                    <a:pos x="1694" y="62"/>
                  </a:cxn>
                  <a:cxn ang="0">
                    <a:pos x="1286" y="45"/>
                  </a:cxn>
                  <a:cxn ang="0">
                    <a:pos x="920" y="60"/>
                  </a:cxn>
                  <a:cxn ang="0">
                    <a:pos x="42" y="227"/>
                  </a:cxn>
                </a:cxnLst>
                <a:rect l="0" t="0" r="r" b="b"/>
                <a:pathLst>
                  <a:path w="2486" h="227">
                    <a:moveTo>
                      <a:pt x="42" y="227"/>
                    </a:moveTo>
                    <a:cubicBezTo>
                      <a:pt x="0" y="227"/>
                      <a:pt x="0" y="227"/>
                      <a:pt x="0" y="227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67" y="176"/>
                      <a:pt x="407" y="55"/>
                      <a:pt x="934" y="14"/>
                    </a:cubicBezTo>
                    <a:cubicBezTo>
                      <a:pt x="1046" y="5"/>
                      <a:pt x="1166" y="0"/>
                      <a:pt x="1294" y="0"/>
                    </a:cubicBezTo>
                    <a:cubicBezTo>
                      <a:pt x="1420" y="0"/>
                      <a:pt x="1554" y="5"/>
                      <a:pt x="1693" y="17"/>
                    </a:cubicBezTo>
                    <a:cubicBezTo>
                      <a:pt x="1909" y="35"/>
                      <a:pt x="2089" y="42"/>
                      <a:pt x="2240" y="42"/>
                    </a:cubicBezTo>
                    <a:cubicBezTo>
                      <a:pt x="2332" y="42"/>
                      <a:pt x="2414" y="39"/>
                      <a:pt x="2486" y="35"/>
                    </a:cubicBezTo>
                    <a:cubicBezTo>
                      <a:pt x="2486" y="81"/>
                      <a:pt x="2486" y="81"/>
                      <a:pt x="2486" y="81"/>
                    </a:cubicBezTo>
                    <a:cubicBezTo>
                      <a:pt x="2414" y="85"/>
                      <a:pt x="2332" y="88"/>
                      <a:pt x="2240" y="88"/>
                    </a:cubicBezTo>
                    <a:cubicBezTo>
                      <a:pt x="2089" y="88"/>
                      <a:pt x="1909" y="81"/>
                      <a:pt x="1694" y="62"/>
                    </a:cubicBezTo>
                    <a:cubicBezTo>
                      <a:pt x="1551" y="50"/>
                      <a:pt x="1415" y="45"/>
                      <a:pt x="1286" y="45"/>
                    </a:cubicBezTo>
                    <a:cubicBezTo>
                      <a:pt x="1156" y="45"/>
                      <a:pt x="1034" y="51"/>
                      <a:pt x="920" y="60"/>
                    </a:cubicBezTo>
                    <a:cubicBezTo>
                      <a:pt x="469" y="95"/>
                      <a:pt x="159" y="187"/>
                      <a:pt x="42" y="22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0" name="Freeform 36"/>
              <p:cNvSpPr>
                <a:spLocks/>
              </p:cNvSpPr>
              <p:nvPr userDrawn="1"/>
            </p:nvSpPr>
            <p:spPr bwMode="gray">
              <a:xfrm>
                <a:off x="132" y="4293"/>
                <a:ext cx="5628" cy="147"/>
              </a:xfrm>
              <a:custGeom>
                <a:avLst/>
                <a:gdLst/>
                <a:ahLst/>
                <a:cxnLst>
                  <a:cxn ang="0">
                    <a:pos x="130" y="181"/>
                  </a:cxn>
                  <a:cxn ang="0">
                    <a:pos x="0" y="181"/>
                  </a:cxn>
                  <a:cxn ang="0">
                    <a:pos x="883" y="14"/>
                  </a:cxn>
                  <a:cxn ang="0">
                    <a:pos x="1241" y="0"/>
                  </a:cxn>
                  <a:cxn ang="0">
                    <a:pos x="1630" y="16"/>
                  </a:cxn>
                  <a:cxn ang="0">
                    <a:pos x="2184" y="42"/>
                  </a:cxn>
                  <a:cxn ang="0">
                    <a:pos x="2430" y="35"/>
                  </a:cxn>
                  <a:cxn ang="0">
                    <a:pos x="2430" y="80"/>
                  </a:cxn>
                  <a:cxn ang="0">
                    <a:pos x="2184" y="88"/>
                  </a:cxn>
                  <a:cxn ang="0">
                    <a:pos x="1638" y="62"/>
                  </a:cxn>
                  <a:cxn ang="0">
                    <a:pos x="1220" y="45"/>
                  </a:cxn>
                  <a:cxn ang="0">
                    <a:pos x="852" y="59"/>
                  </a:cxn>
                  <a:cxn ang="0">
                    <a:pos x="130" y="181"/>
                  </a:cxn>
                </a:cxnLst>
                <a:rect l="0" t="0" r="r" b="b"/>
                <a:pathLst>
                  <a:path w="2430" h="181">
                    <a:moveTo>
                      <a:pt x="130" y="181"/>
                    </a:moveTo>
                    <a:cubicBezTo>
                      <a:pt x="0" y="181"/>
                      <a:pt x="0" y="181"/>
                      <a:pt x="0" y="181"/>
                    </a:cubicBezTo>
                    <a:cubicBezTo>
                      <a:pt x="128" y="139"/>
                      <a:pt x="442" y="49"/>
                      <a:pt x="883" y="14"/>
                    </a:cubicBezTo>
                    <a:cubicBezTo>
                      <a:pt x="994" y="5"/>
                      <a:pt x="1114" y="0"/>
                      <a:pt x="1241" y="0"/>
                    </a:cubicBezTo>
                    <a:cubicBezTo>
                      <a:pt x="1364" y="0"/>
                      <a:pt x="1494" y="5"/>
                      <a:pt x="1630" y="16"/>
                    </a:cubicBezTo>
                    <a:cubicBezTo>
                      <a:pt x="1847" y="35"/>
                      <a:pt x="2030" y="42"/>
                      <a:pt x="2184" y="42"/>
                    </a:cubicBezTo>
                    <a:cubicBezTo>
                      <a:pt x="2276" y="42"/>
                      <a:pt x="2357" y="40"/>
                      <a:pt x="2430" y="35"/>
                    </a:cubicBezTo>
                    <a:cubicBezTo>
                      <a:pt x="2430" y="80"/>
                      <a:pt x="2430" y="80"/>
                      <a:pt x="2430" y="80"/>
                    </a:cubicBezTo>
                    <a:cubicBezTo>
                      <a:pt x="2358" y="85"/>
                      <a:pt x="2276" y="88"/>
                      <a:pt x="2184" y="88"/>
                    </a:cubicBezTo>
                    <a:cubicBezTo>
                      <a:pt x="2033" y="88"/>
                      <a:pt x="1853" y="80"/>
                      <a:pt x="1638" y="62"/>
                    </a:cubicBezTo>
                    <a:cubicBezTo>
                      <a:pt x="1490" y="50"/>
                      <a:pt x="1351" y="45"/>
                      <a:pt x="1220" y="45"/>
                    </a:cubicBezTo>
                    <a:cubicBezTo>
                      <a:pt x="1088" y="45"/>
                      <a:pt x="965" y="50"/>
                      <a:pt x="852" y="59"/>
                    </a:cubicBezTo>
                    <a:cubicBezTo>
                      <a:pt x="528" y="84"/>
                      <a:pt x="281" y="139"/>
                      <a:pt x="130" y="18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1" name="Freeform 37"/>
              <p:cNvSpPr>
                <a:spLocks/>
              </p:cNvSpPr>
              <p:nvPr userDrawn="1"/>
            </p:nvSpPr>
            <p:spPr bwMode="gray">
              <a:xfrm>
                <a:off x="100" y="4292"/>
                <a:ext cx="5660" cy="148"/>
              </a:xfrm>
              <a:custGeom>
                <a:avLst/>
                <a:gdLst/>
                <a:ahLst/>
                <a:cxnLst>
                  <a:cxn ang="0">
                    <a:pos x="14" y="182"/>
                  </a:cxn>
                  <a:cxn ang="0">
                    <a:pos x="0" y="182"/>
                  </a:cxn>
                  <a:cxn ang="0">
                    <a:pos x="878" y="15"/>
                  </a:cxn>
                  <a:cxn ang="0">
                    <a:pos x="1244" y="0"/>
                  </a:cxn>
                  <a:cxn ang="0">
                    <a:pos x="1652" y="17"/>
                  </a:cxn>
                  <a:cxn ang="0">
                    <a:pos x="2198" y="43"/>
                  </a:cxn>
                  <a:cxn ang="0">
                    <a:pos x="2444" y="36"/>
                  </a:cxn>
                  <a:cxn ang="0">
                    <a:pos x="2444" y="36"/>
                  </a:cxn>
                  <a:cxn ang="0">
                    <a:pos x="2198" y="43"/>
                  </a:cxn>
                  <a:cxn ang="0">
                    <a:pos x="1644" y="17"/>
                  </a:cxn>
                  <a:cxn ang="0">
                    <a:pos x="1255" y="1"/>
                  </a:cxn>
                  <a:cxn ang="0">
                    <a:pos x="897" y="15"/>
                  </a:cxn>
                  <a:cxn ang="0">
                    <a:pos x="14" y="182"/>
                  </a:cxn>
                </a:cxnLst>
                <a:rect l="0" t="0" r="r" b="b"/>
                <a:pathLst>
                  <a:path w="2444" h="182">
                    <a:moveTo>
                      <a:pt x="14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17" y="142"/>
                      <a:pt x="427" y="50"/>
                      <a:pt x="878" y="15"/>
                    </a:cubicBezTo>
                    <a:cubicBezTo>
                      <a:pt x="992" y="6"/>
                      <a:pt x="1114" y="0"/>
                      <a:pt x="1244" y="0"/>
                    </a:cubicBezTo>
                    <a:cubicBezTo>
                      <a:pt x="1373" y="0"/>
                      <a:pt x="1509" y="5"/>
                      <a:pt x="1652" y="17"/>
                    </a:cubicBezTo>
                    <a:cubicBezTo>
                      <a:pt x="1867" y="36"/>
                      <a:pt x="2047" y="43"/>
                      <a:pt x="2198" y="43"/>
                    </a:cubicBezTo>
                    <a:cubicBezTo>
                      <a:pt x="2290" y="43"/>
                      <a:pt x="2372" y="40"/>
                      <a:pt x="2444" y="36"/>
                    </a:cubicBezTo>
                    <a:cubicBezTo>
                      <a:pt x="2444" y="36"/>
                      <a:pt x="2444" y="36"/>
                      <a:pt x="2444" y="36"/>
                    </a:cubicBezTo>
                    <a:cubicBezTo>
                      <a:pt x="2371" y="41"/>
                      <a:pt x="2290" y="43"/>
                      <a:pt x="2198" y="43"/>
                    </a:cubicBezTo>
                    <a:cubicBezTo>
                      <a:pt x="2044" y="43"/>
                      <a:pt x="1861" y="36"/>
                      <a:pt x="1644" y="17"/>
                    </a:cubicBezTo>
                    <a:cubicBezTo>
                      <a:pt x="1508" y="6"/>
                      <a:pt x="1378" y="1"/>
                      <a:pt x="1255" y="1"/>
                    </a:cubicBezTo>
                    <a:cubicBezTo>
                      <a:pt x="1128" y="1"/>
                      <a:pt x="1008" y="6"/>
                      <a:pt x="897" y="15"/>
                    </a:cubicBezTo>
                    <a:cubicBezTo>
                      <a:pt x="456" y="50"/>
                      <a:pt x="142" y="140"/>
                      <a:pt x="14" y="182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2" name="Freeform 38"/>
              <p:cNvSpPr>
                <a:spLocks/>
              </p:cNvSpPr>
              <p:nvPr userDrawn="1"/>
            </p:nvSpPr>
            <p:spPr bwMode="gray">
              <a:xfrm>
                <a:off x="1012" y="4374"/>
                <a:ext cx="4748" cy="66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0" y="82"/>
                  </a:cxn>
                  <a:cxn ang="0">
                    <a:pos x="492" y="14"/>
                  </a:cxn>
                  <a:cxn ang="0">
                    <a:pos x="850" y="0"/>
                  </a:cxn>
                  <a:cxn ang="0">
                    <a:pos x="1249" y="17"/>
                  </a:cxn>
                  <a:cxn ang="0">
                    <a:pos x="1804" y="43"/>
                  </a:cxn>
                  <a:cxn ang="0">
                    <a:pos x="2050" y="36"/>
                  </a:cxn>
                  <a:cxn ang="0">
                    <a:pos x="2050" y="41"/>
                  </a:cxn>
                  <a:cxn ang="0">
                    <a:pos x="1804" y="49"/>
                  </a:cxn>
                  <a:cxn ang="0">
                    <a:pos x="1258" y="23"/>
                  </a:cxn>
                  <a:cxn ang="0">
                    <a:pos x="839" y="5"/>
                  </a:cxn>
                  <a:cxn ang="0">
                    <a:pos x="472" y="20"/>
                  </a:cxn>
                  <a:cxn ang="0">
                    <a:pos x="7" y="82"/>
                  </a:cxn>
                </a:cxnLst>
                <a:rect l="0" t="0" r="r" b="b"/>
                <a:pathLst>
                  <a:path w="2050" h="82">
                    <a:moveTo>
                      <a:pt x="7" y="8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35" y="55"/>
                      <a:pt x="301" y="29"/>
                      <a:pt x="492" y="14"/>
                    </a:cubicBezTo>
                    <a:cubicBezTo>
                      <a:pt x="603" y="6"/>
                      <a:pt x="723" y="0"/>
                      <a:pt x="850" y="0"/>
                    </a:cubicBezTo>
                    <a:cubicBezTo>
                      <a:pt x="976" y="0"/>
                      <a:pt x="1109" y="5"/>
                      <a:pt x="1249" y="17"/>
                    </a:cubicBezTo>
                    <a:cubicBezTo>
                      <a:pt x="1467" y="35"/>
                      <a:pt x="1650" y="43"/>
                      <a:pt x="1804" y="43"/>
                    </a:cubicBezTo>
                    <a:cubicBezTo>
                      <a:pt x="1896" y="43"/>
                      <a:pt x="1977" y="40"/>
                      <a:pt x="2050" y="36"/>
                    </a:cubicBezTo>
                    <a:cubicBezTo>
                      <a:pt x="2050" y="41"/>
                      <a:pt x="2050" y="41"/>
                      <a:pt x="2050" y="41"/>
                    </a:cubicBezTo>
                    <a:cubicBezTo>
                      <a:pt x="1978" y="46"/>
                      <a:pt x="1896" y="49"/>
                      <a:pt x="1804" y="49"/>
                    </a:cubicBezTo>
                    <a:cubicBezTo>
                      <a:pt x="1653" y="49"/>
                      <a:pt x="1473" y="41"/>
                      <a:pt x="1258" y="23"/>
                    </a:cubicBezTo>
                    <a:cubicBezTo>
                      <a:pt x="1110" y="11"/>
                      <a:pt x="970" y="5"/>
                      <a:pt x="839" y="5"/>
                    </a:cubicBezTo>
                    <a:cubicBezTo>
                      <a:pt x="708" y="5"/>
                      <a:pt x="585" y="11"/>
                      <a:pt x="472" y="20"/>
                    </a:cubicBezTo>
                    <a:cubicBezTo>
                      <a:pt x="292" y="34"/>
                      <a:pt x="136" y="57"/>
                      <a:pt x="7" y="82"/>
                    </a:cubicBezTo>
                  </a:path>
                </a:pathLst>
              </a:custGeom>
              <a:solidFill>
                <a:srgbClr val="013A6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3" name="Freeform 39"/>
              <p:cNvSpPr>
                <a:spLocks/>
              </p:cNvSpPr>
              <p:nvPr userDrawn="1"/>
            </p:nvSpPr>
            <p:spPr bwMode="gray">
              <a:xfrm>
                <a:off x="556" y="4333"/>
                <a:ext cx="5204" cy="107"/>
              </a:xfrm>
              <a:custGeom>
                <a:avLst/>
                <a:gdLst/>
                <a:ahLst/>
                <a:cxnLst>
                  <a:cxn ang="0">
                    <a:pos x="197" y="131"/>
                  </a:cxn>
                  <a:cxn ang="0">
                    <a:pos x="0" y="131"/>
                  </a:cxn>
                  <a:cxn ang="0">
                    <a:pos x="703" y="14"/>
                  </a:cxn>
                  <a:cxn ang="0">
                    <a:pos x="1055" y="0"/>
                  </a:cxn>
                  <a:cxn ang="0">
                    <a:pos x="1446" y="16"/>
                  </a:cxn>
                  <a:cxn ang="0">
                    <a:pos x="2001" y="42"/>
                  </a:cxn>
                  <a:cxn ang="0">
                    <a:pos x="2247" y="35"/>
                  </a:cxn>
                  <a:cxn ang="0">
                    <a:pos x="2247" y="85"/>
                  </a:cxn>
                  <a:cxn ang="0">
                    <a:pos x="2001" y="92"/>
                  </a:cxn>
                  <a:cxn ang="0">
                    <a:pos x="1446" y="66"/>
                  </a:cxn>
                  <a:cxn ang="0">
                    <a:pos x="1047" y="49"/>
                  </a:cxn>
                  <a:cxn ang="0">
                    <a:pos x="689" y="63"/>
                  </a:cxn>
                  <a:cxn ang="0">
                    <a:pos x="197" y="131"/>
                  </a:cxn>
                </a:cxnLst>
                <a:rect l="0" t="0" r="r" b="b"/>
                <a:pathLst>
                  <a:path w="2247" h="131">
                    <a:moveTo>
                      <a:pt x="197" y="131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158" y="88"/>
                      <a:pt x="398" y="38"/>
                      <a:pt x="703" y="14"/>
                    </a:cubicBezTo>
                    <a:cubicBezTo>
                      <a:pt x="812" y="5"/>
                      <a:pt x="930" y="0"/>
                      <a:pt x="1055" y="0"/>
                    </a:cubicBezTo>
                    <a:cubicBezTo>
                      <a:pt x="1179" y="0"/>
                      <a:pt x="1309" y="5"/>
                      <a:pt x="1446" y="16"/>
                    </a:cubicBezTo>
                    <a:cubicBezTo>
                      <a:pt x="1664" y="35"/>
                      <a:pt x="1847" y="42"/>
                      <a:pt x="2001" y="42"/>
                    </a:cubicBezTo>
                    <a:cubicBezTo>
                      <a:pt x="2093" y="42"/>
                      <a:pt x="2174" y="40"/>
                      <a:pt x="2247" y="35"/>
                    </a:cubicBezTo>
                    <a:cubicBezTo>
                      <a:pt x="2247" y="85"/>
                      <a:pt x="2247" y="85"/>
                      <a:pt x="2247" y="85"/>
                    </a:cubicBezTo>
                    <a:cubicBezTo>
                      <a:pt x="2174" y="89"/>
                      <a:pt x="2093" y="92"/>
                      <a:pt x="2001" y="92"/>
                    </a:cubicBezTo>
                    <a:cubicBezTo>
                      <a:pt x="1847" y="92"/>
                      <a:pt x="1664" y="84"/>
                      <a:pt x="1446" y="66"/>
                    </a:cubicBezTo>
                    <a:cubicBezTo>
                      <a:pt x="1306" y="54"/>
                      <a:pt x="1173" y="49"/>
                      <a:pt x="1047" y="49"/>
                    </a:cubicBezTo>
                    <a:cubicBezTo>
                      <a:pt x="920" y="49"/>
                      <a:pt x="800" y="55"/>
                      <a:pt x="689" y="63"/>
                    </a:cubicBezTo>
                    <a:cubicBezTo>
                      <a:pt x="498" y="78"/>
                      <a:pt x="332" y="104"/>
                      <a:pt x="197" y="131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4" name="Freeform 40"/>
              <p:cNvSpPr>
                <a:spLocks/>
              </p:cNvSpPr>
              <p:nvPr userDrawn="1"/>
            </p:nvSpPr>
            <p:spPr bwMode="gray">
              <a:xfrm>
                <a:off x="433" y="4330"/>
                <a:ext cx="5327" cy="110"/>
              </a:xfrm>
              <a:custGeom>
                <a:avLst/>
                <a:gdLst/>
                <a:ahLst/>
                <a:cxnLst>
                  <a:cxn ang="0">
                    <a:pos x="53" y="136"/>
                  </a:cxn>
                  <a:cxn ang="0">
                    <a:pos x="0" y="136"/>
                  </a:cxn>
                  <a:cxn ang="0">
                    <a:pos x="722" y="14"/>
                  </a:cxn>
                  <a:cxn ang="0">
                    <a:pos x="1090" y="0"/>
                  </a:cxn>
                  <a:cxn ang="0">
                    <a:pos x="1508" y="17"/>
                  </a:cxn>
                  <a:cxn ang="0">
                    <a:pos x="2054" y="43"/>
                  </a:cxn>
                  <a:cxn ang="0">
                    <a:pos x="2300" y="35"/>
                  </a:cxn>
                  <a:cxn ang="0">
                    <a:pos x="2300" y="40"/>
                  </a:cxn>
                  <a:cxn ang="0">
                    <a:pos x="2054" y="47"/>
                  </a:cxn>
                  <a:cxn ang="0">
                    <a:pos x="1499" y="21"/>
                  </a:cxn>
                  <a:cxn ang="0">
                    <a:pos x="1108" y="5"/>
                  </a:cxn>
                  <a:cxn ang="0">
                    <a:pos x="756" y="19"/>
                  </a:cxn>
                  <a:cxn ang="0">
                    <a:pos x="53" y="136"/>
                  </a:cxn>
                </a:cxnLst>
                <a:rect l="0" t="0" r="r" b="b"/>
                <a:pathLst>
                  <a:path w="2300" h="136">
                    <a:moveTo>
                      <a:pt x="53" y="136"/>
                    </a:moveTo>
                    <a:cubicBezTo>
                      <a:pt x="0" y="136"/>
                      <a:pt x="0" y="136"/>
                      <a:pt x="0" y="136"/>
                    </a:cubicBezTo>
                    <a:cubicBezTo>
                      <a:pt x="151" y="94"/>
                      <a:pt x="398" y="39"/>
                      <a:pt x="722" y="14"/>
                    </a:cubicBezTo>
                    <a:cubicBezTo>
                      <a:pt x="835" y="5"/>
                      <a:pt x="958" y="0"/>
                      <a:pt x="1090" y="0"/>
                    </a:cubicBezTo>
                    <a:cubicBezTo>
                      <a:pt x="1221" y="0"/>
                      <a:pt x="1360" y="5"/>
                      <a:pt x="1508" y="17"/>
                    </a:cubicBezTo>
                    <a:cubicBezTo>
                      <a:pt x="1723" y="35"/>
                      <a:pt x="1903" y="43"/>
                      <a:pt x="2054" y="43"/>
                    </a:cubicBezTo>
                    <a:cubicBezTo>
                      <a:pt x="2146" y="43"/>
                      <a:pt x="2228" y="40"/>
                      <a:pt x="2300" y="35"/>
                    </a:cubicBezTo>
                    <a:cubicBezTo>
                      <a:pt x="2300" y="40"/>
                      <a:pt x="2300" y="40"/>
                      <a:pt x="2300" y="40"/>
                    </a:cubicBezTo>
                    <a:cubicBezTo>
                      <a:pt x="2227" y="45"/>
                      <a:pt x="2146" y="47"/>
                      <a:pt x="2054" y="47"/>
                    </a:cubicBezTo>
                    <a:cubicBezTo>
                      <a:pt x="1900" y="47"/>
                      <a:pt x="1717" y="40"/>
                      <a:pt x="1499" y="21"/>
                    </a:cubicBezTo>
                    <a:cubicBezTo>
                      <a:pt x="1362" y="10"/>
                      <a:pt x="1232" y="5"/>
                      <a:pt x="1108" y="5"/>
                    </a:cubicBezTo>
                    <a:cubicBezTo>
                      <a:pt x="983" y="5"/>
                      <a:pt x="865" y="10"/>
                      <a:pt x="756" y="19"/>
                    </a:cubicBezTo>
                    <a:cubicBezTo>
                      <a:pt x="451" y="43"/>
                      <a:pt x="211" y="93"/>
                      <a:pt x="53" y="136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5" name="Freeform 41"/>
              <p:cNvSpPr>
                <a:spLocks/>
              </p:cNvSpPr>
              <p:nvPr userDrawn="1"/>
            </p:nvSpPr>
            <p:spPr bwMode="gray">
              <a:xfrm>
                <a:off x="1028" y="4378"/>
                <a:ext cx="4732" cy="62"/>
              </a:xfrm>
              <a:custGeom>
                <a:avLst/>
                <a:gdLst/>
                <a:ahLst/>
                <a:cxnLst>
                  <a:cxn ang="0">
                    <a:pos x="2043" y="77"/>
                  </a:cxn>
                  <a:cxn ang="0">
                    <a:pos x="1490" y="77"/>
                  </a:cxn>
                  <a:cxn ang="0">
                    <a:pos x="1251" y="60"/>
                  </a:cxn>
                  <a:cxn ang="0">
                    <a:pos x="833" y="43"/>
                  </a:cxn>
                  <a:cxn ang="0">
                    <a:pos x="465" y="57"/>
                  </a:cxn>
                  <a:cxn ang="0">
                    <a:pos x="267" y="77"/>
                  </a:cxn>
                  <a:cxn ang="0">
                    <a:pos x="0" y="77"/>
                  </a:cxn>
                  <a:cxn ang="0">
                    <a:pos x="465" y="15"/>
                  </a:cxn>
                  <a:cxn ang="0">
                    <a:pos x="832" y="0"/>
                  </a:cxn>
                  <a:cxn ang="0">
                    <a:pos x="1251" y="18"/>
                  </a:cxn>
                  <a:cxn ang="0">
                    <a:pos x="1797" y="44"/>
                  </a:cxn>
                  <a:cxn ang="0">
                    <a:pos x="2043" y="36"/>
                  </a:cxn>
                  <a:cxn ang="0">
                    <a:pos x="2043" y="77"/>
                  </a:cxn>
                </a:cxnLst>
                <a:rect l="0" t="0" r="r" b="b"/>
                <a:pathLst>
                  <a:path w="2043" h="77">
                    <a:moveTo>
                      <a:pt x="2043" y="77"/>
                    </a:moveTo>
                    <a:cubicBezTo>
                      <a:pt x="1490" y="77"/>
                      <a:pt x="1490" y="77"/>
                      <a:pt x="1490" y="77"/>
                    </a:cubicBezTo>
                    <a:cubicBezTo>
                      <a:pt x="1415" y="73"/>
                      <a:pt x="1336" y="67"/>
                      <a:pt x="1251" y="60"/>
                    </a:cubicBezTo>
                    <a:cubicBezTo>
                      <a:pt x="1103" y="48"/>
                      <a:pt x="964" y="43"/>
                      <a:pt x="833" y="43"/>
                    </a:cubicBezTo>
                    <a:cubicBezTo>
                      <a:pt x="701" y="43"/>
                      <a:pt x="578" y="48"/>
                      <a:pt x="465" y="57"/>
                    </a:cubicBezTo>
                    <a:cubicBezTo>
                      <a:pt x="395" y="62"/>
                      <a:pt x="329" y="69"/>
                      <a:pt x="267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29" y="52"/>
                      <a:pt x="285" y="29"/>
                      <a:pt x="465" y="15"/>
                    </a:cubicBezTo>
                    <a:cubicBezTo>
                      <a:pt x="578" y="6"/>
                      <a:pt x="701" y="0"/>
                      <a:pt x="832" y="0"/>
                    </a:cubicBezTo>
                    <a:cubicBezTo>
                      <a:pt x="963" y="0"/>
                      <a:pt x="1103" y="6"/>
                      <a:pt x="1251" y="18"/>
                    </a:cubicBezTo>
                    <a:cubicBezTo>
                      <a:pt x="1466" y="36"/>
                      <a:pt x="1646" y="44"/>
                      <a:pt x="1797" y="44"/>
                    </a:cubicBezTo>
                    <a:cubicBezTo>
                      <a:pt x="1889" y="44"/>
                      <a:pt x="1971" y="41"/>
                      <a:pt x="2043" y="36"/>
                    </a:cubicBezTo>
                    <a:cubicBezTo>
                      <a:pt x="2043" y="77"/>
                      <a:pt x="2043" y="77"/>
                      <a:pt x="2043" y="77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6" name="Freeform 42"/>
              <p:cNvSpPr>
                <a:spLocks/>
              </p:cNvSpPr>
              <p:nvPr userDrawn="1"/>
            </p:nvSpPr>
            <p:spPr bwMode="gray">
              <a:xfrm>
                <a:off x="1700" y="4414"/>
                <a:ext cx="2689" cy="26"/>
              </a:xfrm>
              <a:custGeom>
                <a:avLst/>
                <a:gdLst/>
                <a:ahLst/>
                <a:cxnLst>
                  <a:cxn ang="0">
                    <a:pos x="1161" y="32"/>
                  </a:cxn>
                  <a:cxn ang="0">
                    <a:pos x="0" y="32"/>
                  </a:cxn>
                  <a:cxn ang="0">
                    <a:pos x="183" y="14"/>
                  </a:cxn>
                  <a:cxn ang="0">
                    <a:pos x="543" y="0"/>
                  </a:cxn>
                  <a:cxn ang="0">
                    <a:pos x="952" y="17"/>
                  </a:cxn>
                  <a:cxn ang="0">
                    <a:pos x="1161" y="32"/>
                  </a:cxn>
                </a:cxnLst>
                <a:rect l="0" t="0" r="r" b="b"/>
                <a:pathLst>
                  <a:path w="1161" h="32">
                    <a:moveTo>
                      <a:pt x="1161" y="32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58" y="25"/>
                      <a:pt x="119" y="19"/>
                      <a:pt x="183" y="14"/>
                    </a:cubicBezTo>
                    <a:cubicBezTo>
                      <a:pt x="294" y="5"/>
                      <a:pt x="414" y="0"/>
                      <a:pt x="543" y="0"/>
                    </a:cubicBezTo>
                    <a:cubicBezTo>
                      <a:pt x="671" y="0"/>
                      <a:pt x="807" y="5"/>
                      <a:pt x="952" y="17"/>
                    </a:cubicBezTo>
                    <a:cubicBezTo>
                      <a:pt x="1026" y="23"/>
                      <a:pt x="1095" y="28"/>
                      <a:pt x="1161" y="32"/>
                    </a:cubicBezTo>
                  </a:path>
                </a:pathLst>
              </a:custGeom>
              <a:solidFill>
                <a:srgbClr val="112F5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  <p:sp>
            <p:nvSpPr>
              <p:cNvPr id="11307" name="Freeform 43"/>
              <p:cNvSpPr>
                <a:spLocks/>
              </p:cNvSpPr>
              <p:nvPr userDrawn="1"/>
            </p:nvSpPr>
            <p:spPr bwMode="gray">
              <a:xfrm>
                <a:off x="1647" y="4413"/>
                <a:ext cx="2832" cy="27"/>
              </a:xfrm>
              <a:custGeom>
                <a:avLst/>
                <a:gdLst/>
                <a:ahLst/>
                <a:cxnLst>
                  <a:cxn ang="0">
                    <a:pos x="1223" y="34"/>
                  </a:cxn>
                  <a:cxn ang="0">
                    <a:pos x="1184" y="34"/>
                  </a:cxn>
                  <a:cxn ang="0">
                    <a:pos x="975" y="19"/>
                  </a:cxn>
                  <a:cxn ang="0">
                    <a:pos x="566" y="2"/>
                  </a:cxn>
                  <a:cxn ang="0">
                    <a:pos x="206" y="16"/>
                  </a:cxn>
                  <a:cxn ang="0">
                    <a:pos x="23" y="34"/>
                  </a:cxn>
                  <a:cxn ang="0">
                    <a:pos x="0" y="34"/>
                  </a:cxn>
                  <a:cxn ang="0">
                    <a:pos x="198" y="14"/>
                  </a:cxn>
                  <a:cxn ang="0">
                    <a:pos x="566" y="0"/>
                  </a:cxn>
                  <a:cxn ang="0">
                    <a:pos x="984" y="17"/>
                  </a:cxn>
                  <a:cxn ang="0">
                    <a:pos x="1223" y="34"/>
                  </a:cxn>
                </a:cxnLst>
                <a:rect l="0" t="0" r="r" b="b"/>
                <a:pathLst>
                  <a:path w="1223" h="34">
                    <a:moveTo>
                      <a:pt x="1223" y="34"/>
                    </a:moveTo>
                    <a:cubicBezTo>
                      <a:pt x="1184" y="34"/>
                      <a:pt x="1184" y="34"/>
                      <a:pt x="1184" y="34"/>
                    </a:cubicBezTo>
                    <a:cubicBezTo>
                      <a:pt x="1118" y="30"/>
                      <a:pt x="1049" y="25"/>
                      <a:pt x="975" y="19"/>
                    </a:cubicBezTo>
                    <a:cubicBezTo>
                      <a:pt x="830" y="7"/>
                      <a:pt x="694" y="2"/>
                      <a:pt x="566" y="2"/>
                    </a:cubicBezTo>
                    <a:cubicBezTo>
                      <a:pt x="437" y="2"/>
                      <a:pt x="317" y="7"/>
                      <a:pt x="206" y="16"/>
                    </a:cubicBezTo>
                    <a:cubicBezTo>
                      <a:pt x="142" y="21"/>
                      <a:pt x="81" y="27"/>
                      <a:pt x="2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2" y="26"/>
                      <a:pt x="128" y="19"/>
                      <a:pt x="198" y="14"/>
                    </a:cubicBezTo>
                    <a:cubicBezTo>
                      <a:pt x="311" y="5"/>
                      <a:pt x="434" y="0"/>
                      <a:pt x="566" y="0"/>
                    </a:cubicBezTo>
                    <a:cubicBezTo>
                      <a:pt x="697" y="0"/>
                      <a:pt x="836" y="5"/>
                      <a:pt x="984" y="17"/>
                    </a:cubicBezTo>
                    <a:cubicBezTo>
                      <a:pt x="1069" y="24"/>
                      <a:pt x="1148" y="30"/>
                      <a:pt x="1223" y="34"/>
                    </a:cubicBezTo>
                  </a:path>
                </a:pathLst>
              </a:custGeom>
              <a:solidFill>
                <a:srgbClr val="152B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GB" sz="1800" b="0">
                  <a:solidFill>
                    <a:srgbClr val="005A8E"/>
                  </a:solidFill>
                  <a:latin typeface="Myriad Pro" pitchFamily="34" charset="0"/>
                </a:endParaRPr>
              </a:p>
            </p:txBody>
          </p:sp>
        </p:grpSp>
      </p:grpSp>
      <p:sp>
        <p:nvSpPr>
          <p:cNvPr id="11308" name="Rectangle 44"/>
          <p:cNvSpPr>
            <a:spLocks noGrp="1" noChangeArrowheads="1"/>
          </p:cNvSpPr>
          <p:nvPr>
            <p:ph type="title"/>
          </p:nvPr>
        </p:nvSpPr>
        <p:spPr bwMode="gray">
          <a:xfrm>
            <a:off x="219075" y="219075"/>
            <a:ext cx="83677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1309" name="Rectangle 45"/>
          <p:cNvSpPr>
            <a:spLocks noGrp="1" noChangeArrowheads="1"/>
          </p:cNvSpPr>
          <p:nvPr>
            <p:ph type="body" idx="1"/>
          </p:nvPr>
        </p:nvSpPr>
        <p:spPr bwMode="gray">
          <a:xfrm>
            <a:off x="223838" y="1438275"/>
            <a:ext cx="8367712" cy="410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11311" name="Rectangle 47"/>
          <p:cNvSpPr>
            <a:spLocks noGrp="1" noChangeArrowheads="1"/>
          </p:cNvSpPr>
          <p:nvPr>
            <p:ph type="ftr" sz="quarter" idx="3"/>
          </p:nvPr>
        </p:nvSpPr>
        <p:spPr bwMode="gray">
          <a:xfrm>
            <a:off x="6905625" y="6453188"/>
            <a:ext cx="9810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FFFFFF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r>
              <a:rPr lang="en-GB"/>
              <a:t>Fisheries</a:t>
            </a:r>
          </a:p>
        </p:txBody>
      </p:sp>
      <p:sp>
        <p:nvSpPr>
          <p:cNvPr id="11312" name="Rectangle 48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8343900" y="6453188"/>
            <a:ext cx="4667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300" b="0">
                <a:solidFill>
                  <a:srgbClr val="9AC00A"/>
                </a:solidFill>
                <a:latin typeface="Myriad Pro" pitchFamily="34" charset="0"/>
              </a:defRPr>
            </a:lvl1pPr>
          </a:lstStyle>
          <a:p>
            <a:pPr>
              <a:defRPr/>
            </a:pPr>
            <a:fld id="{2E897610-A78C-4CE6-BE8F-85AFCFEDB1B0}" type="slidenum">
              <a:rPr lang="en-GB"/>
              <a:pPr>
                <a:defRPr/>
              </a:pPr>
              <a:t>‹#›</a:t>
            </a:fld>
            <a:endParaRPr lang="en-GB"/>
          </a:p>
        </p:txBody>
      </p:sp>
      <p:sp>
        <p:nvSpPr>
          <p:cNvPr id="11320" name="Rectangle 56"/>
          <p:cNvSpPr>
            <a:spLocks noChangeArrowheads="1"/>
          </p:cNvSpPr>
          <p:nvPr/>
        </p:nvSpPr>
        <p:spPr bwMode="gray">
          <a:xfrm>
            <a:off x="7864475" y="6453188"/>
            <a:ext cx="59055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algn="r">
              <a:defRPr/>
            </a:pPr>
            <a:r>
              <a:rPr lang="en-GB" sz="1300" b="0">
                <a:solidFill>
                  <a:srgbClr val="9AC00A"/>
                </a:solidFill>
                <a:latin typeface="Myriad Pro" pitchFamily="34" charset="0"/>
              </a:rPr>
              <a:t>Slide</a:t>
            </a:r>
          </a:p>
        </p:txBody>
      </p:sp>
      <p:pic>
        <p:nvPicPr>
          <p:cNvPr id="76808" name="Picture 426" descr="DGMare-White_en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42900" y="6256338"/>
            <a:ext cx="1258888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9" name="Group 432"/>
          <p:cNvGrpSpPr>
            <a:grpSpLocks noChangeAspect="1"/>
          </p:cNvGrpSpPr>
          <p:nvPr/>
        </p:nvGrpSpPr>
        <p:grpSpPr bwMode="auto">
          <a:xfrm>
            <a:off x="0" y="-33338"/>
            <a:ext cx="9140825" cy="847726"/>
            <a:chOff x="-6" y="1916"/>
            <a:chExt cx="5772" cy="535"/>
          </a:xfrm>
        </p:grpSpPr>
        <p:sp>
          <p:nvSpPr>
            <p:cNvPr id="11697" name="Freeform 433"/>
            <p:cNvSpPr>
              <a:spLocks noChangeAspect="1"/>
            </p:cNvSpPr>
            <p:nvPr userDrawn="1"/>
          </p:nvSpPr>
          <p:spPr bwMode="gray">
            <a:xfrm>
              <a:off x="1706" y="1928"/>
              <a:ext cx="38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2" y="1"/>
                </a:cxn>
                <a:cxn ang="0">
                  <a:pos x="0" y="1"/>
                </a:cxn>
              </a:cxnLst>
              <a:rect l="0" t="0" r="r" b="b"/>
              <a:pathLst>
                <a:path w="192" h="1">
                  <a:moveTo>
                    <a:pt x="0" y="1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25" y="0"/>
                    <a:pt x="62" y="0"/>
                    <a:pt x="0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8" name="Freeform 434"/>
            <p:cNvSpPr>
              <a:spLocks noChangeAspect="1"/>
            </p:cNvSpPr>
            <p:nvPr userDrawn="1"/>
          </p:nvSpPr>
          <p:spPr bwMode="gray">
            <a:xfrm>
              <a:off x="4582" y="2256"/>
              <a:ext cx="142" cy="10"/>
            </a:xfrm>
            <a:custGeom>
              <a:avLst/>
              <a:gdLst/>
              <a:ahLst/>
              <a:cxnLst>
                <a:cxn ang="0">
                  <a:pos x="55" y="5"/>
                </a:cxn>
                <a:cxn ang="0">
                  <a:pos x="61" y="4"/>
                </a:cxn>
                <a:cxn ang="0">
                  <a:pos x="71" y="1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55" y="5"/>
                </a:cxn>
              </a:cxnLst>
              <a:rect l="0" t="0" r="r" b="b"/>
              <a:pathLst>
                <a:path w="71" h="5">
                  <a:moveTo>
                    <a:pt x="55" y="5"/>
                  </a:moveTo>
                  <a:cubicBezTo>
                    <a:pt x="57" y="5"/>
                    <a:pt x="59" y="4"/>
                    <a:pt x="61" y="4"/>
                  </a:cubicBezTo>
                  <a:cubicBezTo>
                    <a:pt x="64" y="3"/>
                    <a:pt x="68" y="2"/>
                    <a:pt x="71" y="1"/>
                  </a:cubicBezTo>
                  <a:cubicBezTo>
                    <a:pt x="54" y="1"/>
                    <a:pt x="36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19" y="4"/>
                    <a:pt x="37" y="5"/>
                    <a:pt x="55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699" name="Freeform 435"/>
            <p:cNvSpPr>
              <a:spLocks noChangeAspect="1"/>
            </p:cNvSpPr>
            <p:nvPr userDrawn="1"/>
          </p:nvSpPr>
          <p:spPr bwMode="gray">
            <a:xfrm>
              <a:off x="3752" y="2214"/>
              <a:ext cx="777" cy="46"/>
            </a:xfrm>
            <a:custGeom>
              <a:avLst/>
              <a:gdLst/>
              <a:ahLst/>
              <a:cxnLst>
                <a:cxn ang="0">
                  <a:pos x="62" y="8"/>
                </a:cxn>
                <a:cxn ang="0">
                  <a:pos x="369" y="23"/>
                </a:cxn>
                <a:cxn ang="0">
                  <a:pos x="388" y="20"/>
                </a:cxn>
                <a:cxn ang="0">
                  <a:pos x="0" y="0"/>
                </a:cxn>
                <a:cxn ang="0">
                  <a:pos x="62" y="8"/>
                </a:cxn>
              </a:cxnLst>
              <a:rect l="0" t="0" r="r" b="b"/>
              <a:pathLst>
                <a:path w="388" h="23">
                  <a:moveTo>
                    <a:pt x="62" y="8"/>
                  </a:moveTo>
                  <a:cubicBezTo>
                    <a:pt x="172" y="15"/>
                    <a:pt x="274" y="20"/>
                    <a:pt x="369" y="23"/>
                  </a:cubicBezTo>
                  <a:cubicBezTo>
                    <a:pt x="375" y="22"/>
                    <a:pt x="382" y="21"/>
                    <a:pt x="388" y="20"/>
                  </a:cubicBezTo>
                  <a:cubicBezTo>
                    <a:pt x="269" y="16"/>
                    <a:pt x="140" y="9"/>
                    <a:pt x="0" y="0"/>
                  </a:cubicBezTo>
                  <a:cubicBezTo>
                    <a:pt x="21" y="3"/>
                    <a:pt x="42" y="5"/>
                    <a:pt x="62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0" name="Freeform 436"/>
            <p:cNvSpPr>
              <a:spLocks noChangeAspect="1"/>
            </p:cNvSpPr>
            <p:nvPr userDrawn="1"/>
          </p:nvSpPr>
          <p:spPr bwMode="gray">
            <a:xfrm>
              <a:off x="5397" y="2240"/>
              <a:ext cx="369" cy="22"/>
            </a:xfrm>
            <a:custGeom>
              <a:avLst/>
              <a:gdLst/>
              <a:ahLst/>
              <a:cxnLst>
                <a:cxn ang="0">
                  <a:pos x="184" y="4"/>
                </a:cxn>
                <a:cxn ang="0">
                  <a:pos x="184" y="0"/>
                </a:cxn>
                <a:cxn ang="0">
                  <a:pos x="0" y="8"/>
                </a:cxn>
                <a:cxn ang="0">
                  <a:pos x="36" y="11"/>
                </a:cxn>
                <a:cxn ang="0">
                  <a:pos x="184" y="4"/>
                </a:cxn>
              </a:cxnLst>
              <a:rect l="0" t="0" r="r" b="b"/>
              <a:pathLst>
                <a:path w="184" h="11">
                  <a:moveTo>
                    <a:pt x="184" y="4"/>
                  </a:moveTo>
                  <a:cubicBezTo>
                    <a:pt x="184" y="0"/>
                    <a:pt x="184" y="0"/>
                    <a:pt x="184" y="0"/>
                  </a:cubicBezTo>
                  <a:cubicBezTo>
                    <a:pt x="127" y="4"/>
                    <a:pt x="65" y="7"/>
                    <a:pt x="0" y="8"/>
                  </a:cubicBezTo>
                  <a:cubicBezTo>
                    <a:pt x="12" y="9"/>
                    <a:pt x="24" y="10"/>
                    <a:pt x="36" y="11"/>
                  </a:cubicBezTo>
                  <a:cubicBezTo>
                    <a:pt x="88" y="10"/>
                    <a:pt x="137" y="7"/>
                    <a:pt x="184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1" name="Freeform 437"/>
            <p:cNvSpPr>
              <a:spLocks noChangeAspect="1"/>
            </p:cNvSpPr>
            <p:nvPr userDrawn="1"/>
          </p:nvSpPr>
          <p:spPr bwMode="gray">
            <a:xfrm>
              <a:off x="2032" y="2159"/>
              <a:ext cx="66" cy="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0"/>
                </a:cxn>
                <a:cxn ang="0">
                  <a:pos x="25" y="4"/>
                </a:cxn>
                <a:cxn ang="0">
                  <a:pos x="33" y="3"/>
                </a:cxn>
                <a:cxn ang="0">
                  <a:pos x="8" y="0"/>
                </a:cxn>
              </a:cxnLst>
              <a:rect l="0" t="0" r="r" b="b"/>
              <a:pathLst>
                <a:path w="33" h="4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8" y="1"/>
                    <a:pt x="16" y="3"/>
                    <a:pt x="25" y="4"/>
                  </a:cubicBezTo>
                  <a:cubicBezTo>
                    <a:pt x="28" y="4"/>
                    <a:pt x="30" y="4"/>
                    <a:pt x="33" y="3"/>
                  </a:cubicBezTo>
                  <a:cubicBezTo>
                    <a:pt x="25" y="2"/>
                    <a:pt x="16" y="1"/>
                    <a:pt x="8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2" name="Freeform 438"/>
            <p:cNvSpPr>
              <a:spLocks noChangeAspect="1"/>
            </p:cNvSpPr>
            <p:nvPr userDrawn="1"/>
          </p:nvSpPr>
          <p:spPr bwMode="gray">
            <a:xfrm>
              <a:off x="4529" y="2254"/>
              <a:ext cx="51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25" y="0"/>
                </a:cxn>
                <a:cxn ang="0">
                  <a:pos x="18" y="0"/>
                </a:cxn>
                <a:cxn ang="0">
                  <a:pos x="0" y="4"/>
                </a:cxn>
                <a:cxn ang="0">
                  <a:pos x="5" y="4"/>
                </a:cxn>
              </a:cxnLst>
              <a:rect l="0" t="0" r="r" b="b"/>
              <a:pathLst>
                <a:path w="25" h="4">
                  <a:moveTo>
                    <a:pt x="5" y="4"/>
                  </a:moveTo>
                  <a:cubicBezTo>
                    <a:pt x="12" y="3"/>
                    <a:pt x="19" y="2"/>
                    <a:pt x="25" y="0"/>
                  </a:cubicBezTo>
                  <a:cubicBezTo>
                    <a:pt x="23" y="0"/>
                    <a:pt x="20" y="0"/>
                    <a:pt x="18" y="0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2" y="4"/>
                    <a:pt x="4" y="4"/>
                    <a:pt x="5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3" name="Freeform 439"/>
            <p:cNvSpPr>
              <a:spLocks noChangeAspect="1"/>
            </p:cNvSpPr>
            <p:nvPr userDrawn="1"/>
          </p:nvSpPr>
          <p:spPr bwMode="gray">
            <a:xfrm>
              <a:off x="1579" y="2161"/>
              <a:ext cx="451" cy="22"/>
            </a:xfrm>
            <a:custGeom>
              <a:avLst/>
              <a:gdLst/>
              <a:ahLst/>
              <a:cxnLst>
                <a:cxn ang="0">
                  <a:pos x="225" y="3"/>
                </a:cxn>
                <a:cxn ang="0">
                  <a:pos x="201" y="0"/>
                </a:cxn>
                <a:cxn ang="0">
                  <a:pos x="0" y="9"/>
                </a:cxn>
                <a:cxn ang="0">
                  <a:pos x="26" y="12"/>
                </a:cxn>
                <a:cxn ang="0">
                  <a:pos x="225" y="3"/>
                </a:cxn>
              </a:cxnLst>
              <a:rect l="0" t="0" r="r" b="b"/>
              <a:pathLst>
                <a:path w="225" h="12">
                  <a:moveTo>
                    <a:pt x="225" y="3"/>
                  </a:moveTo>
                  <a:cubicBezTo>
                    <a:pt x="217" y="2"/>
                    <a:pt x="209" y="1"/>
                    <a:pt x="201" y="0"/>
                  </a:cubicBezTo>
                  <a:cubicBezTo>
                    <a:pt x="132" y="2"/>
                    <a:pt x="65" y="5"/>
                    <a:pt x="0" y="9"/>
                  </a:cubicBezTo>
                  <a:cubicBezTo>
                    <a:pt x="9" y="10"/>
                    <a:pt x="17" y="11"/>
                    <a:pt x="26" y="12"/>
                  </a:cubicBezTo>
                  <a:cubicBezTo>
                    <a:pt x="90" y="8"/>
                    <a:pt x="157" y="5"/>
                    <a:pt x="225" y="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4" name="Freeform 440"/>
            <p:cNvSpPr>
              <a:spLocks noChangeAspect="1"/>
            </p:cNvSpPr>
            <p:nvPr userDrawn="1"/>
          </p:nvSpPr>
          <p:spPr bwMode="gray">
            <a:xfrm>
              <a:off x="2746" y="2157"/>
              <a:ext cx="1006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5"/>
                </a:cxn>
                <a:cxn ang="0">
                  <a:pos x="383" y="23"/>
                </a:cxn>
                <a:cxn ang="0">
                  <a:pos x="502" y="32"/>
                </a:cxn>
                <a:cxn ang="0">
                  <a:pos x="440" y="23"/>
                </a:cxn>
                <a:cxn ang="0">
                  <a:pos x="384" y="19"/>
                </a:cxn>
                <a:cxn ang="0">
                  <a:pos x="0" y="0"/>
                </a:cxn>
              </a:cxnLst>
              <a:rect l="0" t="0" r="r" b="b"/>
              <a:pathLst>
                <a:path w="502" h="32">
                  <a:moveTo>
                    <a:pt x="0" y="0"/>
                  </a:moveTo>
                  <a:cubicBezTo>
                    <a:pt x="14" y="2"/>
                    <a:pt x="28" y="4"/>
                    <a:pt x="41" y="5"/>
                  </a:cubicBezTo>
                  <a:cubicBezTo>
                    <a:pt x="152" y="9"/>
                    <a:pt x="266" y="14"/>
                    <a:pt x="383" y="23"/>
                  </a:cubicBezTo>
                  <a:cubicBezTo>
                    <a:pt x="424" y="26"/>
                    <a:pt x="463" y="29"/>
                    <a:pt x="502" y="32"/>
                  </a:cubicBezTo>
                  <a:cubicBezTo>
                    <a:pt x="481" y="29"/>
                    <a:pt x="461" y="26"/>
                    <a:pt x="440" y="23"/>
                  </a:cubicBezTo>
                  <a:cubicBezTo>
                    <a:pt x="421" y="22"/>
                    <a:pt x="403" y="21"/>
                    <a:pt x="384" y="19"/>
                  </a:cubicBezTo>
                  <a:cubicBezTo>
                    <a:pt x="252" y="9"/>
                    <a:pt x="124" y="3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5" name="Freeform 441"/>
            <p:cNvSpPr>
              <a:spLocks noChangeAspect="1"/>
            </p:cNvSpPr>
            <p:nvPr userDrawn="1"/>
          </p:nvSpPr>
          <p:spPr bwMode="gray">
            <a:xfrm>
              <a:off x="-6" y="2184"/>
              <a:ext cx="1585" cy="196"/>
            </a:xfrm>
            <a:custGeom>
              <a:avLst/>
              <a:gdLst/>
              <a:ahLst/>
              <a:cxnLst>
                <a:cxn ang="0">
                  <a:pos x="61" y="82"/>
                </a:cxn>
                <a:cxn ang="0">
                  <a:pos x="0" y="93"/>
                </a:cxn>
                <a:cxn ang="0">
                  <a:pos x="0" y="97"/>
                </a:cxn>
                <a:cxn ang="0">
                  <a:pos x="62" y="86"/>
                </a:cxn>
                <a:cxn ang="0">
                  <a:pos x="791" y="2"/>
                </a:cxn>
                <a:cxn ang="0">
                  <a:pos x="766" y="0"/>
                </a:cxn>
                <a:cxn ang="0">
                  <a:pos x="61" y="82"/>
                </a:cxn>
              </a:cxnLst>
              <a:rect l="0" t="0" r="r" b="b"/>
              <a:pathLst>
                <a:path w="791" h="97">
                  <a:moveTo>
                    <a:pt x="61" y="82"/>
                  </a:moveTo>
                  <a:cubicBezTo>
                    <a:pt x="40" y="86"/>
                    <a:pt x="20" y="89"/>
                    <a:pt x="0" y="93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0" y="94"/>
                    <a:pt x="41" y="90"/>
                    <a:pt x="62" y="86"/>
                  </a:cubicBezTo>
                  <a:cubicBezTo>
                    <a:pt x="252" y="53"/>
                    <a:pt x="499" y="20"/>
                    <a:pt x="791" y="2"/>
                  </a:cubicBezTo>
                  <a:cubicBezTo>
                    <a:pt x="783" y="1"/>
                    <a:pt x="774" y="1"/>
                    <a:pt x="766" y="0"/>
                  </a:cubicBezTo>
                  <a:cubicBezTo>
                    <a:pt x="484" y="18"/>
                    <a:pt x="245" y="50"/>
                    <a:pt x="61" y="8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6" name="Freeform 442"/>
            <p:cNvSpPr>
              <a:spLocks noChangeAspect="1"/>
            </p:cNvSpPr>
            <p:nvPr userDrawn="1"/>
          </p:nvSpPr>
          <p:spPr bwMode="gray">
            <a:xfrm>
              <a:off x="4724" y="2260"/>
              <a:ext cx="399" cy="10"/>
            </a:xfrm>
            <a:custGeom>
              <a:avLst/>
              <a:gdLst/>
              <a:ahLst/>
              <a:cxnLst>
                <a:cxn ang="0">
                  <a:pos x="146" y="5"/>
                </a:cxn>
                <a:cxn ang="0">
                  <a:pos x="199" y="1"/>
                </a:cxn>
                <a:cxn ang="0">
                  <a:pos x="16" y="0"/>
                </a:cxn>
                <a:cxn ang="0">
                  <a:pos x="0" y="3"/>
                </a:cxn>
                <a:cxn ang="0">
                  <a:pos x="146" y="5"/>
                </a:cxn>
              </a:cxnLst>
              <a:rect l="0" t="0" r="r" b="b"/>
              <a:pathLst>
                <a:path w="199" h="5">
                  <a:moveTo>
                    <a:pt x="146" y="5"/>
                  </a:moveTo>
                  <a:cubicBezTo>
                    <a:pt x="164" y="4"/>
                    <a:pt x="182" y="2"/>
                    <a:pt x="199" y="1"/>
                  </a:cubicBezTo>
                  <a:cubicBezTo>
                    <a:pt x="141" y="1"/>
                    <a:pt x="80" y="1"/>
                    <a:pt x="16" y="0"/>
                  </a:cubicBezTo>
                  <a:cubicBezTo>
                    <a:pt x="11" y="1"/>
                    <a:pt x="6" y="2"/>
                    <a:pt x="0" y="3"/>
                  </a:cubicBezTo>
                  <a:cubicBezTo>
                    <a:pt x="51" y="4"/>
                    <a:pt x="100" y="5"/>
                    <a:pt x="146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7" name="Freeform 443"/>
            <p:cNvSpPr>
              <a:spLocks noChangeAspect="1"/>
            </p:cNvSpPr>
            <p:nvPr userDrawn="1"/>
          </p:nvSpPr>
          <p:spPr bwMode="gray">
            <a:xfrm>
              <a:off x="2100" y="2153"/>
              <a:ext cx="646" cy="12"/>
            </a:xfrm>
            <a:custGeom>
              <a:avLst/>
              <a:gdLst/>
              <a:ahLst/>
              <a:cxnLst>
                <a:cxn ang="0">
                  <a:pos x="322" y="6"/>
                </a:cxn>
                <a:cxn ang="0">
                  <a:pos x="285" y="2"/>
                </a:cxn>
                <a:cxn ang="0">
                  <a:pos x="0" y="2"/>
                </a:cxn>
                <a:cxn ang="0">
                  <a:pos x="25" y="6"/>
                </a:cxn>
                <a:cxn ang="0">
                  <a:pos x="322" y="6"/>
                </a:cxn>
              </a:cxnLst>
              <a:rect l="0" t="0" r="r" b="b"/>
              <a:pathLst>
                <a:path w="322" h="6">
                  <a:moveTo>
                    <a:pt x="322" y="6"/>
                  </a:moveTo>
                  <a:cubicBezTo>
                    <a:pt x="310" y="5"/>
                    <a:pt x="297" y="3"/>
                    <a:pt x="285" y="2"/>
                  </a:cubicBezTo>
                  <a:cubicBezTo>
                    <a:pt x="186" y="0"/>
                    <a:pt x="91" y="0"/>
                    <a:pt x="0" y="2"/>
                  </a:cubicBezTo>
                  <a:cubicBezTo>
                    <a:pt x="8" y="4"/>
                    <a:pt x="17" y="5"/>
                    <a:pt x="25" y="6"/>
                  </a:cubicBezTo>
                  <a:cubicBezTo>
                    <a:pt x="121" y="4"/>
                    <a:pt x="220" y="4"/>
                    <a:pt x="322" y="6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8" name="Freeform 444"/>
            <p:cNvSpPr>
              <a:spLocks noChangeAspect="1"/>
            </p:cNvSpPr>
            <p:nvPr userDrawn="1"/>
          </p:nvSpPr>
          <p:spPr bwMode="gray">
            <a:xfrm>
              <a:off x="5123" y="2258"/>
              <a:ext cx="274" cy="12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0" y="6"/>
                </a:cxn>
                <a:cxn ang="0">
                  <a:pos x="137" y="4"/>
                </a:cxn>
                <a:cxn ang="0">
                  <a:pos x="100" y="0"/>
                </a:cxn>
                <a:cxn ang="0">
                  <a:pos x="46" y="1"/>
                </a:cxn>
              </a:cxnLst>
              <a:rect l="0" t="0" r="r" b="b"/>
              <a:pathLst>
                <a:path w="137" h="6">
                  <a:moveTo>
                    <a:pt x="46" y="1"/>
                  </a:moveTo>
                  <a:cubicBezTo>
                    <a:pt x="31" y="3"/>
                    <a:pt x="16" y="4"/>
                    <a:pt x="0" y="6"/>
                  </a:cubicBezTo>
                  <a:cubicBezTo>
                    <a:pt x="48" y="6"/>
                    <a:pt x="93" y="5"/>
                    <a:pt x="137" y="4"/>
                  </a:cubicBezTo>
                  <a:cubicBezTo>
                    <a:pt x="124" y="2"/>
                    <a:pt x="112" y="1"/>
                    <a:pt x="100" y="0"/>
                  </a:cubicBezTo>
                  <a:cubicBezTo>
                    <a:pt x="82" y="1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09" name="Freeform 445"/>
            <p:cNvSpPr>
              <a:spLocks noChangeAspect="1"/>
            </p:cNvSpPr>
            <p:nvPr userDrawn="1"/>
          </p:nvSpPr>
          <p:spPr bwMode="gray">
            <a:xfrm>
              <a:off x="399" y="1916"/>
              <a:ext cx="5367" cy="346"/>
            </a:xfrm>
            <a:custGeom>
              <a:avLst/>
              <a:gdLst/>
              <a:ahLst/>
              <a:cxnLst>
                <a:cxn ang="0">
                  <a:pos x="2678" y="58"/>
                </a:cxn>
                <a:cxn ang="0">
                  <a:pos x="2678" y="54"/>
                </a:cxn>
                <a:cxn ang="0">
                  <a:pos x="2247" y="124"/>
                </a:cxn>
                <a:cxn ang="0">
                  <a:pos x="2189" y="138"/>
                </a:cxn>
                <a:cxn ang="0">
                  <a:pos x="1819" y="88"/>
                </a:cxn>
                <a:cxn ang="0">
                  <a:pos x="844" y="7"/>
                </a:cxn>
                <a:cxn ang="0">
                  <a:pos x="652" y="7"/>
                </a:cxn>
                <a:cxn ang="0">
                  <a:pos x="341" y="19"/>
                </a:cxn>
                <a:cxn ang="0">
                  <a:pos x="137" y="7"/>
                </a:cxn>
                <a:cxn ang="0">
                  <a:pos x="25" y="7"/>
                </a:cxn>
                <a:cxn ang="0">
                  <a:pos x="311" y="21"/>
                </a:cxn>
                <a:cxn ang="0">
                  <a:pos x="160" y="34"/>
                </a:cxn>
                <a:cxn ang="0">
                  <a:pos x="0" y="51"/>
                </a:cxn>
                <a:cxn ang="0">
                  <a:pos x="68" y="47"/>
                </a:cxn>
                <a:cxn ang="0">
                  <a:pos x="160" y="38"/>
                </a:cxn>
                <a:cxn ang="0">
                  <a:pos x="341" y="23"/>
                </a:cxn>
                <a:cxn ang="0">
                  <a:pos x="528" y="39"/>
                </a:cxn>
                <a:cxn ang="0">
                  <a:pos x="578" y="40"/>
                </a:cxn>
                <a:cxn ang="0">
                  <a:pos x="371" y="21"/>
                </a:cxn>
                <a:cxn ang="0">
                  <a:pos x="1818" y="92"/>
                </a:cxn>
                <a:cxn ang="0">
                  <a:pos x="2177" y="140"/>
                </a:cxn>
                <a:cxn ang="0">
                  <a:pos x="2061" y="167"/>
                </a:cxn>
                <a:cxn ang="0">
                  <a:pos x="2079" y="167"/>
                </a:cxn>
                <a:cxn ang="0">
                  <a:pos x="2179" y="144"/>
                </a:cxn>
                <a:cxn ang="0">
                  <a:pos x="2189" y="142"/>
                </a:cxn>
                <a:cxn ang="0">
                  <a:pos x="2200" y="143"/>
                </a:cxn>
                <a:cxn ang="0">
                  <a:pos x="2086" y="167"/>
                </a:cxn>
                <a:cxn ang="0">
                  <a:pos x="2106" y="168"/>
                </a:cxn>
                <a:cxn ang="0">
                  <a:pos x="2212" y="144"/>
                </a:cxn>
                <a:cxn ang="0">
                  <a:pos x="2252" y="149"/>
                </a:cxn>
                <a:cxn ang="0">
                  <a:pos x="2218" y="156"/>
                </a:cxn>
                <a:cxn ang="0">
                  <a:pos x="2158" y="169"/>
                </a:cxn>
                <a:cxn ang="0">
                  <a:pos x="2174" y="170"/>
                </a:cxn>
                <a:cxn ang="0">
                  <a:pos x="2218" y="160"/>
                </a:cxn>
                <a:cxn ang="0">
                  <a:pos x="2266" y="151"/>
                </a:cxn>
                <a:cxn ang="0">
                  <a:pos x="2411" y="165"/>
                </a:cxn>
                <a:cxn ang="0">
                  <a:pos x="2357" y="171"/>
                </a:cxn>
                <a:cxn ang="0">
                  <a:pos x="2403" y="170"/>
                </a:cxn>
                <a:cxn ang="0">
                  <a:pos x="2431" y="167"/>
                </a:cxn>
                <a:cxn ang="0">
                  <a:pos x="2457" y="169"/>
                </a:cxn>
                <a:cxn ang="0">
                  <a:pos x="2494" y="168"/>
                </a:cxn>
                <a:cxn ang="0">
                  <a:pos x="2451" y="165"/>
                </a:cxn>
                <a:cxn ang="0">
                  <a:pos x="2678" y="125"/>
                </a:cxn>
                <a:cxn ang="0">
                  <a:pos x="2678" y="120"/>
                </a:cxn>
                <a:cxn ang="0">
                  <a:pos x="2431" y="163"/>
                </a:cxn>
                <a:cxn ang="0">
                  <a:pos x="2281" y="148"/>
                </a:cxn>
                <a:cxn ang="0">
                  <a:pos x="2678" y="87"/>
                </a:cxn>
                <a:cxn ang="0">
                  <a:pos x="2678" y="83"/>
                </a:cxn>
                <a:cxn ang="0">
                  <a:pos x="2266" y="146"/>
                </a:cxn>
                <a:cxn ang="0">
                  <a:pos x="2223" y="142"/>
                </a:cxn>
                <a:cxn ang="0">
                  <a:pos x="2224" y="141"/>
                </a:cxn>
                <a:cxn ang="0">
                  <a:pos x="2292" y="126"/>
                </a:cxn>
                <a:cxn ang="0">
                  <a:pos x="2678" y="64"/>
                </a:cxn>
                <a:cxn ang="0">
                  <a:pos x="2678" y="60"/>
                </a:cxn>
                <a:cxn ang="0">
                  <a:pos x="2291" y="122"/>
                </a:cxn>
                <a:cxn ang="0">
                  <a:pos x="2223" y="138"/>
                </a:cxn>
                <a:cxn ang="0">
                  <a:pos x="2212" y="140"/>
                </a:cxn>
                <a:cxn ang="0">
                  <a:pos x="2200" y="139"/>
                </a:cxn>
                <a:cxn ang="0">
                  <a:pos x="2247" y="128"/>
                </a:cxn>
                <a:cxn ang="0">
                  <a:pos x="2678" y="58"/>
                </a:cxn>
              </a:cxnLst>
              <a:rect l="0" t="0" r="r" b="b"/>
              <a:pathLst>
                <a:path w="2678" h="171">
                  <a:moveTo>
                    <a:pt x="2678" y="58"/>
                  </a:moveTo>
                  <a:cubicBezTo>
                    <a:pt x="2678" y="54"/>
                    <a:pt x="2678" y="54"/>
                    <a:pt x="2678" y="54"/>
                  </a:cubicBezTo>
                  <a:cubicBezTo>
                    <a:pt x="2583" y="68"/>
                    <a:pt x="2372" y="99"/>
                    <a:pt x="2247" y="124"/>
                  </a:cubicBezTo>
                  <a:cubicBezTo>
                    <a:pt x="2228" y="128"/>
                    <a:pt x="2210" y="132"/>
                    <a:pt x="2189" y="138"/>
                  </a:cubicBezTo>
                  <a:cubicBezTo>
                    <a:pt x="2074" y="124"/>
                    <a:pt x="1951" y="108"/>
                    <a:pt x="1819" y="88"/>
                  </a:cubicBezTo>
                  <a:cubicBezTo>
                    <a:pt x="1455" y="33"/>
                    <a:pt x="1126" y="11"/>
                    <a:pt x="844" y="7"/>
                  </a:cubicBezTo>
                  <a:cubicBezTo>
                    <a:pt x="652" y="7"/>
                    <a:pt x="652" y="7"/>
                    <a:pt x="652" y="7"/>
                  </a:cubicBezTo>
                  <a:cubicBezTo>
                    <a:pt x="539" y="9"/>
                    <a:pt x="435" y="13"/>
                    <a:pt x="341" y="19"/>
                  </a:cubicBezTo>
                  <a:cubicBezTo>
                    <a:pt x="271" y="14"/>
                    <a:pt x="203" y="10"/>
                    <a:pt x="137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17" y="10"/>
                    <a:pt x="212" y="14"/>
                    <a:pt x="311" y="21"/>
                  </a:cubicBezTo>
                  <a:cubicBezTo>
                    <a:pt x="257" y="25"/>
                    <a:pt x="207" y="29"/>
                    <a:pt x="160" y="34"/>
                  </a:cubicBezTo>
                  <a:cubicBezTo>
                    <a:pt x="103" y="39"/>
                    <a:pt x="50" y="45"/>
                    <a:pt x="0" y="51"/>
                  </a:cubicBezTo>
                  <a:cubicBezTo>
                    <a:pt x="22" y="50"/>
                    <a:pt x="45" y="49"/>
                    <a:pt x="68" y="47"/>
                  </a:cubicBezTo>
                  <a:cubicBezTo>
                    <a:pt x="97" y="44"/>
                    <a:pt x="128" y="41"/>
                    <a:pt x="160" y="38"/>
                  </a:cubicBezTo>
                  <a:cubicBezTo>
                    <a:pt x="216" y="32"/>
                    <a:pt x="276" y="27"/>
                    <a:pt x="341" y="23"/>
                  </a:cubicBezTo>
                  <a:cubicBezTo>
                    <a:pt x="402" y="28"/>
                    <a:pt x="464" y="33"/>
                    <a:pt x="528" y="39"/>
                  </a:cubicBezTo>
                  <a:cubicBezTo>
                    <a:pt x="544" y="40"/>
                    <a:pt x="561" y="40"/>
                    <a:pt x="578" y="40"/>
                  </a:cubicBezTo>
                  <a:cubicBezTo>
                    <a:pt x="507" y="33"/>
                    <a:pt x="438" y="27"/>
                    <a:pt x="371" y="21"/>
                  </a:cubicBezTo>
                  <a:cubicBezTo>
                    <a:pt x="729" y="0"/>
                    <a:pt x="1227" y="3"/>
                    <a:pt x="1818" y="92"/>
                  </a:cubicBezTo>
                  <a:cubicBezTo>
                    <a:pt x="1947" y="111"/>
                    <a:pt x="2066" y="127"/>
                    <a:pt x="2177" y="140"/>
                  </a:cubicBezTo>
                  <a:cubicBezTo>
                    <a:pt x="2144" y="149"/>
                    <a:pt x="2106" y="158"/>
                    <a:pt x="2061" y="167"/>
                  </a:cubicBezTo>
                  <a:cubicBezTo>
                    <a:pt x="2067" y="167"/>
                    <a:pt x="2073" y="167"/>
                    <a:pt x="2079" y="167"/>
                  </a:cubicBezTo>
                  <a:cubicBezTo>
                    <a:pt x="2117" y="159"/>
                    <a:pt x="2149" y="151"/>
                    <a:pt x="2179" y="144"/>
                  </a:cubicBezTo>
                  <a:cubicBezTo>
                    <a:pt x="2182" y="143"/>
                    <a:pt x="2186" y="143"/>
                    <a:pt x="2189" y="142"/>
                  </a:cubicBezTo>
                  <a:cubicBezTo>
                    <a:pt x="2193" y="142"/>
                    <a:pt x="2196" y="143"/>
                    <a:pt x="2200" y="143"/>
                  </a:cubicBezTo>
                  <a:cubicBezTo>
                    <a:pt x="2168" y="151"/>
                    <a:pt x="2130" y="160"/>
                    <a:pt x="2086" y="167"/>
                  </a:cubicBezTo>
                  <a:cubicBezTo>
                    <a:pt x="2093" y="168"/>
                    <a:pt x="2099" y="168"/>
                    <a:pt x="2106" y="168"/>
                  </a:cubicBezTo>
                  <a:cubicBezTo>
                    <a:pt x="2146" y="160"/>
                    <a:pt x="2181" y="152"/>
                    <a:pt x="2212" y="144"/>
                  </a:cubicBezTo>
                  <a:cubicBezTo>
                    <a:pt x="2226" y="146"/>
                    <a:pt x="2239" y="148"/>
                    <a:pt x="2252" y="149"/>
                  </a:cubicBezTo>
                  <a:cubicBezTo>
                    <a:pt x="2240" y="151"/>
                    <a:pt x="2229" y="154"/>
                    <a:pt x="2218" y="156"/>
                  </a:cubicBezTo>
                  <a:cubicBezTo>
                    <a:pt x="2199" y="159"/>
                    <a:pt x="2180" y="164"/>
                    <a:pt x="2158" y="169"/>
                  </a:cubicBezTo>
                  <a:cubicBezTo>
                    <a:pt x="2163" y="169"/>
                    <a:pt x="2169" y="169"/>
                    <a:pt x="2174" y="170"/>
                  </a:cubicBezTo>
                  <a:cubicBezTo>
                    <a:pt x="2190" y="166"/>
                    <a:pt x="2204" y="163"/>
                    <a:pt x="2218" y="160"/>
                  </a:cubicBezTo>
                  <a:cubicBezTo>
                    <a:pt x="2233" y="157"/>
                    <a:pt x="2249" y="154"/>
                    <a:pt x="2266" y="151"/>
                  </a:cubicBezTo>
                  <a:cubicBezTo>
                    <a:pt x="2316" y="156"/>
                    <a:pt x="2365" y="161"/>
                    <a:pt x="2411" y="165"/>
                  </a:cubicBezTo>
                  <a:cubicBezTo>
                    <a:pt x="2394" y="167"/>
                    <a:pt x="2375" y="169"/>
                    <a:pt x="2357" y="171"/>
                  </a:cubicBezTo>
                  <a:cubicBezTo>
                    <a:pt x="2372" y="171"/>
                    <a:pt x="2388" y="170"/>
                    <a:pt x="2403" y="170"/>
                  </a:cubicBezTo>
                  <a:cubicBezTo>
                    <a:pt x="2412" y="169"/>
                    <a:pt x="2422" y="168"/>
                    <a:pt x="2431" y="167"/>
                  </a:cubicBezTo>
                  <a:cubicBezTo>
                    <a:pt x="2440" y="168"/>
                    <a:pt x="2448" y="169"/>
                    <a:pt x="2457" y="169"/>
                  </a:cubicBezTo>
                  <a:cubicBezTo>
                    <a:pt x="2469" y="169"/>
                    <a:pt x="2482" y="169"/>
                    <a:pt x="2494" y="168"/>
                  </a:cubicBezTo>
                  <a:cubicBezTo>
                    <a:pt x="2480" y="167"/>
                    <a:pt x="2465" y="166"/>
                    <a:pt x="2451" y="165"/>
                  </a:cubicBezTo>
                  <a:cubicBezTo>
                    <a:pt x="2541" y="153"/>
                    <a:pt x="2615" y="139"/>
                    <a:pt x="2678" y="125"/>
                  </a:cubicBezTo>
                  <a:cubicBezTo>
                    <a:pt x="2678" y="120"/>
                    <a:pt x="2678" y="120"/>
                    <a:pt x="2678" y="120"/>
                  </a:cubicBezTo>
                  <a:cubicBezTo>
                    <a:pt x="2611" y="136"/>
                    <a:pt x="2531" y="151"/>
                    <a:pt x="2431" y="163"/>
                  </a:cubicBezTo>
                  <a:cubicBezTo>
                    <a:pt x="2383" y="159"/>
                    <a:pt x="2333" y="154"/>
                    <a:pt x="2281" y="148"/>
                  </a:cubicBezTo>
                  <a:cubicBezTo>
                    <a:pt x="2420" y="123"/>
                    <a:pt x="2609" y="96"/>
                    <a:pt x="2678" y="87"/>
                  </a:cubicBezTo>
                  <a:cubicBezTo>
                    <a:pt x="2678" y="83"/>
                    <a:pt x="2678" y="83"/>
                    <a:pt x="2678" y="83"/>
                  </a:cubicBezTo>
                  <a:cubicBezTo>
                    <a:pt x="2607" y="92"/>
                    <a:pt x="2407" y="121"/>
                    <a:pt x="2266" y="146"/>
                  </a:cubicBezTo>
                  <a:cubicBezTo>
                    <a:pt x="2252" y="145"/>
                    <a:pt x="2238" y="143"/>
                    <a:pt x="2223" y="142"/>
                  </a:cubicBezTo>
                  <a:cubicBezTo>
                    <a:pt x="2224" y="142"/>
                    <a:pt x="2224" y="142"/>
                    <a:pt x="2224" y="141"/>
                  </a:cubicBezTo>
                  <a:cubicBezTo>
                    <a:pt x="2249" y="135"/>
                    <a:pt x="2271" y="130"/>
                    <a:pt x="2292" y="126"/>
                  </a:cubicBezTo>
                  <a:cubicBezTo>
                    <a:pt x="2399" y="105"/>
                    <a:pt x="2570" y="79"/>
                    <a:pt x="2678" y="64"/>
                  </a:cubicBezTo>
                  <a:cubicBezTo>
                    <a:pt x="2678" y="60"/>
                    <a:pt x="2678" y="60"/>
                    <a:pt x="2678" y="60"/>
                  </a:cubicBezTo>
                  <a:cubicBezTo>
                    <a:pt x="2570" y="75"/>
                    <a:pt x="2399" y="101"/>
                    <a:pt x="2291" y="122"/>
                  </a:cubicBezTo>
                  <a:cubicBezTo>
                    <a:pt x="2270" y="126"/>
                    <a:pt x="2248" y="131"/>
                    <a:pt x="2223" y="138"/>
                  </a:cubicBezTo>
                  <a:cubicBezTo>
                    <a:pt x="2219" y="138"/>
                    <a:pt x="2216" y="139"/>
                    <a:pt x="2212" y="140"/>
                  </a:cubicBezTo>
                  <a:cubicBezTo>
                    <a:pt x="2208" y="140"/>
                    <a:pt x="2204" y="139"/>
                    <a:pt x="2200" y="139"/>
                  </a:cubicBezTo>
                  <a:cubicBezTo>
                    <a:pt x="2217" y="135"/>
                    <a:pt x="2232" y="131"/>
                    <a:pt x="2247" y="128"/>
                  </a:cubicBezTo>
                  <a:cubicBezTo>
                    <a:pt x="2373" y="103"/>
                    <a:pt x="2583" y="72"/>
                    <a:pt x="2678" y="5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0" name="Freeform 446"/>
            <p:cNvSpPr>
              <a:spLocks noChangeAspect="1"/>
            </p:cNvSpPr>
            <p:nvPr userDrawn="1"/>
          </p:nvSpPr>
          <p:spPr bwMode="gray">
            <a:xfrm>
              <a:off x="-6" y="2027"/>
              <a:ext cx="2106" cy="134"/>
            </a:xfrm>
            <a:custGeom>
              <a:avLst/>
              <a:gdLst/>
              <a:ahLst/>
              <a:cxnLst>
                <a:cxn ang="0">
                  <a:pos x="791" y="39"/>
                </a:cxn>
                <a:cxn ang="0">
                  <a:pos x="1025" y="65"/>
                </a:cxn>
                <a:cxn ang="0">
                  <a:pos x="1051" y="64"/>
                </a:cxn>
                <a:cxn ang="0">
                  <a:pos x="349" y="16"/>
                </a:cxn>
                <a:cxn ang="0">
                  <a:pos x="18" y="27"/>
                </a:cxn>
                <a:cxn ang="0">
                  <a:pos x="203" y="0"/>
                </a:cxn>
                <a:cxn ang="0">
                  <a:pos x="138" y="5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992" y="66"/>
                </a:cxn>
                <a:cxn ang="0">
                  <a:pos x="1017" y="65"/>
                </a:cxn>
                <a:cxn ang="0">
                  <a:pos x="791" y="39"/>
                </a:cxn>
              </a:cxnLst>
              <a:rect l="0" t="0" r="r" b="b"/>
              <a:pathLst>
                <a:path w="1051" h="66">
                  <a:moveTo>
                    <a:pt x="791" y="39"/>
                  </a:moveTo>
                  <a:cubicBezTo>
                    <a:pt x="866" y="46"/>
                    <a:pt x="944" y="54"/>
                    <a:pt x="1025" y="65"/>
                  </a:cubicBezTo>
                  <a:cubicBezTo>
                    <a:pt x="1033" y="65"/>
                    <a:pt x="1042" y="65"/>
                    <a:pt x="1051" y="64"/>
                  </a:cubicBezTo>
                  <a:cubicBezTo>
                    <a:pt x="786" y="28"/>
                    <a:pt x="549" y="16"/>
                    <a:pt x="349" y="16"/>
                  </a:cubicBezTo>
                  <a:cubicBezTo>
                    <a:pt x="224" y="16"/>
                    <a:pt x="113" y="21"/>
                    <a:pt x="18" y="27"/>
                  </a:cubicBezTo>
                  <a:cubicBezTo>
                    <a:pt x="73" y="18"/>
                    <a:pt x="134" y="9"/>
                    <a:pt x="203" y="0"/>
                  </a:cubicBezTo>
                  <a:cubicBezTo>
                    <a:pt x="181" y="2"/>
                    <a:pt x="159" y="3"/>
                    <a:pt x="138" y="5"/>
                  </a:cubicBezTo>
                  <a:cubicBezTo>
                    <a:pt x="87" y="12"/>
                    <a:pt x="41" y="19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35" y="17"/>
                    <a:pt x="578" y="11"/>
                    <a:pt x="992" y="66"/>
                  </a:cubicBezTo>
                  <a:cubicBezTo>
                    <a:pt x="1000" y="66"/>
                    <a:pt x="1008" y="65"/>
                    <a:pt x="1017" y="65"/>
                  </a:cubicBezTo>
                  <a:cubicBezTo>
                    <a:pt x="939" y="55"/>
                    <a:pt x="863" y="46"/>
                    <a:pt x="791" y="39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1" name="Freeform 447"/>
            <p:cNvSpPr>
              <a:spLocks noChangeAspect="1"/>
            </p:cNvSpPr>
            <p:nvPr userDrawn="1"/>
          </p:nvSpPr>
          <p:spPr bwMode="gray">
            <a:xfrm>
              <a:off x="4337" y="2260"/>
              <a:ext cx="788" cy="47"/>
            </a:xfrm>
            <a:custGeom>
              <a:avLst/>
              <a:gdLst/>
              <a:ahLst/>
              <a:cxnLst>
                <a:cxn ang="0">
                  <a:pos x="339" y="5"/>
                </a:cxn>
                <a:cxn ang="0">
                  <a:pos x="153" y="13"/>
                </a:cxn>
                <a:cxn ang="0">
                  <a:pos x="184" y="6"/>
                </a:cxn>
                <a:cxn ang="0">
                  <a:pos x="193" y="3"/>
                </a:cxn>
                <a:cxn ang="0">
                  <a:pos x="177" y="3"/>
                </a:cxn>
                <a:cxn ang="0">
                  <a:pos x="134" y="13"/>
                </a:cxn>
                <a:cxn ang="0">
                  <a:pos x="45" y="13"/>
                </a:cxn>
                <a:cxn ang="0">
                  <a:pos x="122" y="1"/>
                </a:cxn>
                <a:cxn ang="0">
                  <a:pos x="101" y="1"/>
                </a:cxn>
                <a:cxn ang="0">
                  <a:pos x="59" y="7"/>
                </a:cxn>
                <a:cxn ang="0">
                  <a:pos x="96" y="1"/>
                </a:cxn>
                <a:cxn ang="0">
                  <a:pos x="77" y="0"/>
                </a:cxn>
                <a:cxn ang="0">
                  <a:pos x="0" y="12"/>
                </a:cxn>
                <a:cxn ang="0">
                  <a:pos x="54" y="17"/>
                </a:cxn>
                <a:cxn ang="0">
                  <a:pos x="115" y="17"/>
                </a:cxn>
                <a:cxn ang="0">
                  <a:pos x="96" y="22"/>
                </a:cxn>
                <a:cxn ang="0">
                  <a:pos x="110" y="23"/>
                </a:cxn>
                <a:cxn ang="0">
                  <a:pos x="135" y="17"/>
                </a:cxn>
                <a:cxn ang="0">
                  <a:pos x="392" y="5"/>
                </a:cxn>
                <a:cxn ang="0">
                  <a:pos x="350" y="5"/>
                </a:cxn>
                <a:cxn ang="0">
                  <a:pos x="339" y="5"/>
                </a:cxn>
              </a:cxnLst>
              <a:rect l="0" t="0" r="r" b="b"/>
              <a:pathLst>
                <a:path w="392" h="23">
                  <a:moveTo>
                    <a:pt x="339" y="5"/>
                  </a:moveTo>
                  <a:cubicBezTo>
                    <a:pt x="283" y="9"/>
                    <a:pt x="221" y="12"/>
                    <a:pt x="153" y="13"/>
                  </a:cubicBezTo>
                  <a:cubicBezTo>
                    <a:pt x="164" y="10"/>
                    <a:pt x="174" y="8"/>
                    <a:pt x="184" y="6"/>
                  </a:cubicBezTo>
                  <a:cubicBezTo>
                    <a:pt x="187" y="5"/>
                    <a:pt x="190" y="4"/>
                    <a:pt x="193" y="3"/>
                  </a:cubicBezTo>
                  <a:cubicBezTo>
                    <a:pt x="188" y="3"/>
                    <a:pt x="183" y="3"/>
                    <a:pt x="177" y="3"/>
                  </a:cubicBezTo>
                  <a:cubicBezTo>
                    <a:pt x="164" y="6"/>
                    <a:pt x="149" y="10"/>
                    <a:pt x="134" y="13"/>
                  </a:cubicBezTo>
                  <a:cubicBezTo>
                    <a:pt x="106" y="14"/>
                    <a:pt x="76" y="14"/>
                    <a:pt x="45" y="13"/>
                  </a:cubicBezTo>
                  <a:cubicBezTo>
                    <a:pt x="73" y="10"/>
                    <a:pt x="98" y="6"/>
                    <a:pt x="122" y="1"/>
                  </a:cubicBezTo>
                  <a:cubicBezTo>
                    <a:pt x="115" y="1"/>
                    <a:pt x="108" y="1"/>
                    <a:pt x="101" y="1"/>
                  </a:cubicBezTo>
                  <a:cubicBezTo>
                    <a:pt x="88" y="3"/>
                    <a:pt x="74" y="5"/>
                    <a:pt x="59" y="7"/>
                  </a:cubicBezTo>
                  <a:cubicBezTo>
                    <a:pt x="72" y="5"/>
                    <a:pt x="84" y="3"/>
                    <a:pt x="96" y="1"/>
                  </a:cubicBezTo>
                  <a:cubicBezTo>
                    <a:pt x="90" y="1"/>
                    <a:pt x="83" y="0"/>
                    <a:pt x="77" y="0"/>
                  </a:cubicBezTo>
                  <a:cubicBezTo>
                    <a:pt x="54" y="4"/>
                    <a:pt x="28" y="8"/>
                    <a:pt x="0" y="12"/>
                  </a:cubicBezTo>
                  <a:cubicBezTo>
                    <a:pt x="18" y="14"/>
                    <a:pt x="36" y="16"/>
                    <a:pt x="54" y="17"/>
                  </a:cubicBezTo>
                  <a:cubicBezTo>
                    <a:pt x="75" y="18"/>
                    <a:pt x="95" y="18"/>
                    <a:pt x="115" y="17"/>
                  </a:cubicBezTo>
                  <a:cubicBezTo>
                    <a:pt x="109" y="19"/>
                    <a:pt x="103" y="20"/>
                    <a:pt x="96" y="22"/>
                  </a:cubicBezTo>
                  <a:cubicBezTo>
                    <a:pt x="101" y="22"/>
                    <a:pt x="105" y="22"/>
                    <a:pt x="110" y="23"/>
                  </a:cubicBezTo>
                  <a:cubicBezTo>
                    <a:pt x="118" y="21"/>
                    <a:pt x="127" y="19"/>
                    <a:pt x="135" y="17"/>
                  </a:cubicBezTo>
                  <a:cubicBezTo>
                    <a:pt x="232" y="16"/>
                    <a:pt x="317" y="12"/>
                    <a:pt x="392" y="5"/>
                  </a:cubicBezTo>
                  <a:cubicBezTo>
                    <a:pt x="378" y="5"/>
                    <a:pt x="364" y="5"/>
                    <a:pt x="350" y="5"/>
                  </a:cubicBezTo>
                  <a:cubicBezTo>
                    <a:pt x="347" y="5"/>
                    <a:pt x="343" y="5"/>
                    <a:pt x="339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2" name="Freeform 448"/>
            <p:cNvSpPr>
              <a:spLocks noChangeAspect="1"/>
            </p:cNvSpPr>
            <p:nvPr userDrawn="1"/>
          </p:nvSpPr>
          <p:spPr bwMode="gray">
            <a:xfrm>
              <a:off x="1579" y="2185"/>
              <a:ext cx="2950" cy="266"/>
            </a:xfrm>
            <a:custGeom>
              <a:avLst/>
              <a:gdLst/>
              <a:ahLst/>
              <a:cxnLst>
                <a:cxn ang="0">
                  <a:pos x="240" y="27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39" y="31"/>
                </a:cxn>
                <a:cxn ang="0">
                  <a:pos x="1051" y="101"/>
                </a:cxn>
                <a:cxn ang="0">
                  <a:pos x="1472" y="63"/>
                </a:cxn>
                <a:cxn ang="0">
                  <a:pos x="1458" y="61"/>
                </a:cxn>
                <a:cxn ang="0">
                  <a:pos x="240" y="27"/>
                </a:cxn>
              </a:cxnLst>
              <a:rect l="0" t="0" r="r" b="b"/>
              <a:pathLst>
                <a:path w="1472" h="131">
                  <a:moveTo>
                    <a:pt x="240" y="27"/>
                  </a:moveTo>
                  <a:cubicBezTo>
                    <a:pt x="166" y="16"/>
                    <a:pt x="95" y="7"/>
                    <a:pt x="26" y="0"/>
                  </a:cubicBezTo>
                  <a:cubicBezTo>
                    <a:pt x="17" y="0"/>
                    <a:pt x="9" y="1"/>
                    <a:pt x="0" y="1"/>
                  </a:cubicBezTo>
                  <a:cubicBezTo>
                    <a:pt x="77" y="9"/>
                    <a:pt x="157" y="19"/>
                    <a:pt x="239" y="31"/>
                  </a:cubicBezTo>
                  <a:cubicBezTo>
                    <a:pt x="598" y="83"/>
                    <a:pt x="858" y="101"/>
                    <a:pt x="1051" y="101"/>
                  </a:cubicBezTo>
                  <a:cubicBezTo>
                    <a:pt x="1249" y="101"/>
                    <a:pt x="1378" y="83"/>
                    <a:pt x="1472" y="63"/>
                  </a:cubicBezTo>
                  <a:cubicBezTo>
                    <a:pt x="1468" y="62"/>
                    <a:pt x="1463" y="62"/>
                    <a:pt x="1458" y="61"/>
                  </a:cubicBezTo>
                  <a:cubicBezTo>
                    <a:pt x="1270" y="99"/>
                    <a:pt x="949" y="131"/>
                    <a:pt x="240" y="2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3" name="Freeform 449"/>
            <p:cNvSpPr>
              <a:spLocks noChangeAspect="1"/>
            </p:cNvSpPr>
            <p:nvPr userDrawn="1"/>
          </p:nvSpPr>
          <p:spPr bwMode="gray">
            <a:xfrm>
              <a:off x="2030" y="2165"/>
              <a:ext cx="2331" cy="176"/>
            </a:xfrm>
            <a:custGeom>
              <a:avLst/>
              <a:gdLst/>
              <a:ahLst/>
              <a:cxnLst>
                <a:cxn ang="0">
                  <a:pos x="1033" y="75"/>
                </a:cxn>
                <a:cxn ang="0">
                  <a:pos x="1163" y="64"/>
                </a:cxn>
                <a:cxn ang="0">
                  <a:pos x="1112" y="59"/>
                </a:cxn>
                <a:cxn ang="0">
                  <a:pos x="398" y="1"/>
                </a:cxn>
                <a:cxn ang="0">
                  <a:pos x="357" y="0"/>
                </a:cxn>
                <a:cxn ang="0">
                  <a:pos x="1118" y="63"/>
                </a:cxn>
                <a:cxn ang="0">
                  <a:pos x="1032" y="71"/>
                </a:cxn>
                <a:cxn ang="0">
                  <a:pos x="88" y="4"/>
                </a:cxn>
                <a:cxn ang="0">
                  <a:pos x="60" y="0"/>
                </a:cxn>
                <a:cxn ang="0">
                  <a:pos x="34" y="0"/>
                </a:cxn>
                <a:cxn ang="0">
                  <a:pos x="87" y="8"/>
                </a:cxn>
                <a:cxn ang="0">
                  <a:pos x="685" y="72"/>
                </a:cxn>
                <a:cxn ang="0">
                  <a:pos x="64" y="6"/>
                </a:cxn>
                <a:cxn ang="0">
                  <a:pos x="26" y="1"/>
                </a:cxn>
                <a:cxn ang="0">
                  <a:pos x="0" y="1"/>
                </a:cxn>
                <a:cxn ang="0">
                  <a:pos x="64" y="10"/>
                </a:cxn>
                <a:cxn ang="0">
                  <a:pos x="1033" y="75"/>
                </a:cxn>
              </a:cxnLst>
              <a:rect l="0" t="0" r="r" b="b"/>
              <a:pathLst>
                <a:path w="1163" h="88">
                  <a:moveTo>
                    <a:pt x="1033" y="75"/>
                  </a:moveTo>
                  <a:cubicBezTo>
                    <a:pt x="1081" y="72"/>
                    <a:pt x="1124" y="69"/>
                    <a:pt x="1163" y="64"/>
                  </a:cubicBezTo>
                  <a:cubicBezTo>
                    <a:pt x="1146" y="63"/>
                    <a:pt x="1129" y="61"/>
                    <a:pt x="1112" y="59"/>
                  </a:cubicBezTo>
                  <a:cubicBezTo>
                    <a:pt x="919" y="54"/>
                    <a:pt x="685" y="37"/>
                    <a:pt x="398" y="1"/>
                  </a:cubicBezTo>
                  <a:cubicBezTo>
                    <a:pt x="384" y="1"/>
                    <a:pt x="371" y="1"/>
                    <a:pt x="357" y="0"/>
                  </a:cubicBezTo>
                  <a:cubicBezTo>
                    <a:pt x="666" y="40"/>
                    <a:pt x="914" y="58"/>
                    <a:pt x="1118" y="63"/>
                  </a:cubicBezTo>
                  <a:cubicBezTo>
                    <a:pt x="1091" y="66"/>
                    <a:pt x="1063" y="69"/>
                    <a:pt x="1032" y="71"/>
                  </a:cubicBezTo>
                  <a:cubicBezTo>
                    <a:pt x="830" y="81"/>
                    <a:pt x="536" y="69"/>
                    <a:pt x="88" y="4"/>
                  </a:cubicBezTo>
                  <a:cubicBezTo>
                    <a:pt x="79" y="3"/>
                    <a:pt x="69" y="1"/>
                    <a:pt x="60" y="0"/>
                  </a:cubicBezTo>
                  <a:cubicBezTo>
                    <a:pt x="52" y="0"/>
                    <a:pt x="43" y="0"/>
                    <a:pt x="34" y="0"/>
                  </a:cubicBezTo>
                  <a:cubicBezTo>
                    <a:pt x="52" y="3"/>
                    <a:pt x="70" y="5"/>
                    <a:pt x="87" y="8"/>
                  </a:cubicBezTo>
                  <a:cubicBezTo>
                    <a:pt x="328" y="43"/>
                    <a:pt x="523" y="63"/>
                    <a:pt x="685" y="72"/>
                  </a:cubicBezTo>
                  <a:cubicBezTo>
                    <a:pt x="520" y="63"/>
                    <a:pt x="317" y="44"/>
                    <a:pt x="64" y="6"/>
                  </a:cubicBezTo>
                  <a:cubicBezTo>
                    <a:pt x="51" y="4"/>
                    <a:pt x="38" y="3"/>
                    <a:pt x="26" y="1"/>
                  </a:cubicBezTo>
                  <a:cubicBezTo>
                    <a:pt x="17" y="1"/>
                    <a:pt x="9" y="1"/>
                    <a:pt x="0" y="1"/>
                  </a:cubicBezTo>
                  <a:cubicBezTo>
                    <a:pt x="21" y="4"/>
                    <a:pt x="42" y="7"/>
                    <a:pt x="64" y="10"/>
                  </a:cubicBezTo>
                  <a:cubicBezTo>
                    <a:pt x="534" y="80"/>
                    <a:pt x="832" y="88"/>
                    <a:pt x="1033" y="7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4" name="Freeform 450"/>
            <p:cNvSpPr>
              <a:spLocks noChangeAspect="1"/>
            </p:cNvSpPr>
            <p:nvPr userDrawn="1"/>
          </p:nvSpPr>
          <p:spPr bwMode="gray">
            <a:xfrm>
              <a:off x="5397" y="2262"/>
              <a:ext cx="369" cy="29"/>
            </a:xfrm>
            <a:custGeom>
              <a:avLst/>
              <a:gdLst/>
              <a:ahLst/>
              <a:cxnLst>
                <a:cxn ang="0">
                  <a:pos x="184" y="14"/>
                </a:cxn>
                <a:cxn ang="0">
                  <a:pos x="184" y="10"/>
                </a:cxn>
                <a:cxn ang="0">
                  <a:pos x="36" y="0"/>
                </a:cxn>
                <a:cxn ang="0">
                  <a:pos x="0" y="2"/>
                </a:cxn>
                <a:cxn ang="0">
                  <a:pos x="184" y="14"/>
                </a:cxn>
              </a:cxnLst>
              <a:rect l="0" t="0" r="r" b="b"/>
              <a:pathLst>
                <a:path w="184" h="14">
                  <a:moveTo>
                    <a:pt x="184" y="14"/>
                  </a:moveTo>
                  <a:cubicBezTo>
                    <a:pt x="184" y="10"/>
                    <a:pt x="184" y="10"/>
                    <a:pt x="184" y="10"/>
                  </a:cubicBezTo>
                  <a:cubicBezTo>
                    <a:pt x="137" y="8"/>
                    <a:pt x="88" y="4"/>
                    <a:pt x="36" y="0"/>
                  </a:cubicBezTo>
                  <a:cubicBezTo>
                    <a:pt x="24" y="1"/>
                    <a:pt x="12" y="1"/>
                    <a:pt x="0" y="2"/>
                  </a:cubicBezTo>
                  <a:cubicBezTo>
                    <a:pt x="64" y="7"/>
                    <a:pt x="126" y="11"/>
                    <a:pt x="184" y="1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5" name="Freeform 451"/>
            <p:cNvSpPr>
              <a:spLocks noChangeAspect="1"/>
            </p:cNvSpPr>
            <p:nvPr userDrawn="1"/>
          </p:nvSpPr>
          <p:spPr bwMode="gray">
            <a:xfrm>
              <a:off x="1557" y="2007"/>
              <a:ext cx="1189" cy="150"/>
            </a:xfrm>
            <a:custGeom>
              <a:avLst/>
              <a:gdLst/>
              <a:ahLst/>
              <a:cxnLst>
                <a:cxn ang="0">
                  <a:pos x="556" y="74"/>
                </a:cxn>
                <a:cxn ang="0">
                  <a:pos x="593" y="74"/>
                </a:cxn>
                <a:cxn ang="0">
                  <a:pos x="320" y="36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319" y="40"/>
                </a:cxn>
                <a:cxn ang="0">
                  <a:pos x="556" y="74"/>
                </a:cxn>
              </a:cxnLst>
              <a:rect l="0" t="0" r="r" b="b"/>
              <a:pathLst>
                <a:path w="593" h="74">
                  <a:moveTo>
                    <a:pt x="556" y="74"/>
                  </a:moveTo>
                  <a:cubicBezTo>
                    <a:pt x="568" y="74"/>
                    <a:pt x="581" y="74"/>
                    <a:pt x="593" y="74"/>
                  </a:cubicBezTo>
                  <a:cubicBezTo>
                    <a:pt x="507" y="63"/>
                    <a:pt x="416" y="51"/>
                    <a:pt x="320" y="36"/>
                  </a:cubicBezTo>
                  <a:cubicBezTo>
                    <a:pt x="228" y="23"/>
                    <a:pt x="138" y="11"/>
                    <a:pt x="50" y="1"/>
                  </a:cubicBezTo>
                  <a:cubicBezTo>
                    <a:pt x="33" y="0"/>
                    <a:pt x="16" y="0"/>
                    <a:pt x="0" y="0"/>
                  </a:cubicBezTo>
                  <a:cubicBezTo>
                    <a:pt x="103" y="10"/>
                    <a:pt x="209" y="24"/>
                    <a:pt x="319" y="40"/>
                  </a:cubicBezTo>
                  <a:cubicBezTo>
                    <a:pt x="402" y="53"/>
                    <a:pt x="480" y="64"/>
                    <a:pt x="556" y="7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6" name="Freeform 452"/>
            <p:cNvSpPr>
              <a:spLocks noChangeAspect="1"/>
            </p:cNvSpPr>
            <p:nvPr userDrawn="1"/>
          </p:nvSpPr>
          <p:spPr bwMode="gray">
            <a:xfrm>
              <a:off x="-6" y="2122"/>
              <a:ext cx="1585" cy="61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0" y="11"/>
                </a:cxn>
                <a:cxn ang="0">
                  <a:pos x="0" y="15"/>
                </a:cxn>
                <a:cxn ang="0">
                  <a:pos x="766" y="30"/>
                </a:cxn>
                <a:cxn ang="0">
                  <a:pos x="791" y="28"/>
                </a:cxn>
                <a:cxn ang="0">
                  <a:pos x="281" y="2"/>
                </a:cxn>
              </a:cxnLst>
              <a:rect l="0" t="0" r="r" b="b"/>
              <a:pathLst>
                <a:path w="791" h="30">
                  <a:moveTo>
                    <a:pt x="281" y="2"/>
                  </a:moveTo>
                  <a:cubicBezTo>
                    <a:pt x="177" y="2"/>
                    <a:pt x="83" y="5"/>
                    <a:pt x="0" y="1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98" y="3"/>
                    <a:pt x="459" y="0"/>
                    <a:pt x="766" y="30"/>
                  </a:cubicBezTo>
                  <a:cubicBezTo>
                    <a:pt x="774" y="29"/>
                    <a:pt x="783" y="29"/>
                    <a:pt x="791" y="28"/>
                  </a:cubicBezTo>
                  <a:cubicBezTo>
                    <a:pt x="603" y="9"/>
                    <a:pt x="431" y="2"/>
                    <a:pt x="281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7" name="Freeform 453"/>
            <p:cNvSpPr>
              <a:spLocks noChangeAspect="1"/>
            </p:cNvSpPr>
            <p:nvPr userDrawn="1"/>
          </p:nvSpPr>
          <p:spPr bwMode="gray">
            <a:xfrm>
              <a:off x="5323" y="2256"/>
              <a:ext cx="146" cy="1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73" y="3"/>
                </a:cxn>
                <a:cxn ang="0">
                  <a:pos x="37" y="0"/>
                </a:cxn>
                <a:cxn ang="0">
                  <a:pos x="0" y="1"/>
                </a:cxn>
                <a:cxn ang="0">
                  <a:pos x="37" y="5"/>
                </a:cxn>
              </a:cxnLst>
              <a:rect l="0" t="0" r="r" b="b"/>
              <a:pathLst>
                <a:path w="73" h="5">
                  <a:moveTo>
                    <a:pt x="37" y="5"/>
                  </a:moveTo>
                  <a:cubicBezTo>
                    <a:pt x="49" y="4"/>
                    <a:pt x="61" y="4"/>
                    <a:pt x="73" y="3"/>
                  </a:cubicBezTo>
                  <a:cubicBezTo>
                    <a:pt x="61" y="2"/>
                    <a:pt x="49" y="1"/>
                    <a:pt x="37" y="0"/>
                  </a:cubicBezTo>
                  <a:cubicBezTo>
                    <a:pt x="25" y="1"/>
                    <a:pt x="12" y="1"/>
                    <a:pt x="0" y="1"/>
                  </a:cubicBezTo>
                  <a:cubicBezTo>
                    <a:pt x="12" y="2"/>
                    <a:pt x="24" y="3"/>
                    <a:pt x="37" y="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8" name="Freeform 454"/>
            <p:cNvSpPr>
              <a:spLocks noChangeAspect="1"/>
            </p:cNvSpPr>
            <p:nvPr userDrawn="1"/>
          </p:nvSpPr>
          <p:spPr bwMode="gray">
            <a:xfrm>
              <a:off x="4692" y="2258"/>
              <a:ext cx="62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4"/>
                </a:cxn>
                <a:cxn ang="0">
                  <a:pos x="32" y="1"/>
                </a:cxn>
                <a:cxn ang="0">
                  <a:pos x="16" y="0"/>
                </a:cxn>
                <a:cxn ang="0">
                  <a:pos x="6" y="3"/>
                </a:cxn>
                <a:cxn ang="0">
                  <a:pos x="0" y="4"/>
                </a:cxn>
              </a:cxnLst>
              <a:rect l="0" t="0" r="r" b="b"/>
              <a:pathLst>
                <a:path w="32" h="4">
                  <a:moveTo>
                    <a:pt x="0" y="4"/>
                  </a:moveTo>
                  <a:cubicBezTo>
                    <a:pt x="6" y="4"/>
                    <a:pt x="11" y="4"/>
                    <a:pt x="16" y="4"/>
                  </a:cubicBezTo>
                  <a:cubicBezTo>
                    <a:pt x="22" y="3"/>
                    <a:pt x="27" y="2"/>
                    <a:pt x="32" y="1"/>
                  </a:cubicBezTo>
                  <a:cubicBezTo>
                    <a:pt x="27" y="0"/>
                    <a:pt x="21" y="0"/>
                    <a:pt x="16" y="0"/>
                  </a:cubicBezTo>
                  <a:cubicBezTo>
                    <a:pt x="13" y="1"/>
                    <a:pt x="9" y="2"/>
                    <a:pt x="6" y="3"/>
                  </a:cubicBezTo>
                  <a:cubicBezTo>
                    <a:pt x="4" y="3"/>
                    <a:pt x="2" y="4"/>
                    <a:pt x="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19" name="Freeform 455"/>
            <p:cNvSpPr>
              <a:spLocks noChangeAspect="1"/>
            </p:cNvSpPr>
            <p:nvPr userDrawn="1"/>
          </p:nvSpPr>
          <p:spPr bwMode="gray">
            <a:xfrm>
              <a:off x="2672" y="2157"/>
              <a:ext cx="15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4"/>
                </a:cxn>
                <a:cxn ang="0">
                  <a:pos x="78" y="5"/>
                </a:cxn>
                <a:cxn ang="0">
                  <a:pos x="37" y="0"/>
                </a:cxn>
                <a:cxn ang="0">
                  <a:pos x="0" y="0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12" y="1"/>
                    <a:pt x="25" y="3"/>
                    <a:pt x="37" y="4"/>
                  </a:cubicBezTo>
                  <a:cubicBezTo>
                    <a:pt x="51" y="5"/>
                    <a:pt x="64" y="5"/>
                    <a:pt x="78" y="5"/>
                  </a:cubicBezTo>
                  <a:cubicBezTo>
                    <a:pt x="65" y="4"/>
                    <a:pt x="51" y="2"/>
                    <a:pt x="37" y="0"/>
                  </a:cubicBezTo>
                  <a:cubicBezTo>
                    <a:pt x="25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0" name="Freeform 456"/>
            <p:cNvSpPr>
              <a:spLocks noChangeAspect="1"/>
            </p:cNvSpPr>
            <p:nvPr userDrawn="1"/>
          </p:nvSpPr>
          <p:spPr bwMode="gray">
            <a:xfrm>
              <a:off x="1982" y="2159"/>
              <a:ext cx="100" cy="8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5" y="0"/>
                </a:cxn>
                <a:cxn ang="0">
                  <a:pos x="0" y="1"/>
                </a:cxn>
                <a:cxn ang="0">
                  <a:pos x="24" y="4"/>
                </a:cxn>
                <a:cxn ang="0">
                  <a:pos x="50" y="4"/>
                </a:cxn>
              </a:cxnLst>
              <a:rect l="0" t="0" r="r" b="b"/>
              <a:pathLst>
                <a:path w="50" h="4">
                  <a:moveTo>
                    <a:pt x="50" y="4"/>
                  </a:moveTo>
                  <a:cubicBezTo>
                    <a:pt x="41" y="3"/>
                    <a:pt x="33" y="1"/>
                    <a:pt x="25" y="0"/>
                  </a:cubicBezTo>
                  <a:cubicBezTo>
                    <a:pt x="16" y="0"/>
                    <a:pt x="8" y="1"/>
                    <a:pt x="0" y="1"/>
                  </a:cubicBezTo>
                  <a:cubicBezTo>
                    <a:pt x="8" y="2"/>
                    <a:pt x="16" y="3"/>
                    <a:pt x="24" y="4"/>
                  </a:cubicBezTo>
                  <a:cubicBezTo>
                    <a:pt x="33" y="4"/>
                    <a:pt x="41" y="4"/>
                    <a:pt x="50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1" name="Freeform 457"/>
            <p:cNvSpPr>
              <a:spLocks noChangeAspect="1"/>
            </p:cNvSpPr>
            <p:nvPr userDrawn="1"/>
          </p:nvSpPr>
          <p:spPr bwMode="gray">
            <a:xfrm>
              <a:off x="5016" y="2260"/>
              <a:ext cx="197" cy="10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0" y="5"/>
                </a:cxn>
                <a:cxn ang="0">
                  <a:pos x="11" y="5"/>
                </a:cxn>
                <a:cxn ang="0">
                  <a:pos x="53" y="5"/>
                </a:cxn>
                <a:cxn ang="0">
                  <a:pos x="99" y="0"/>
                </a:cxn>
                <a:cxn ang="0">
                  <a:pos x="53" y="1"/>
                </a:cxn>
              </a:cxnLst>
              <a:rect l="0" t="0" r="r" b="b"/>
              <a:pathLst>
                <a:path w="99" h="5">
                  <a:moveTo>
                    <a:pt x="53" y="1"/>
                  </a:moveTo>
                  <a:cubicBezTo>
                    <a:pt x="36" y="2"/>
                    <a:pt x="18" y="4"/>
                    <a:pt x="0" y="5"/>
                  </a:cubicBezTo>
                  <a:cubicBezTo>
                    <a:pt x="4" y="5"/>
                    <a:pt x="8" y="5"/>
                    <a:pt x="11" y="5"/>
                  </a:cubicBezTo>
                  <a:cubicBezTo>
                    <a:pt x="25" y="5"/>
                    <a:pt x="39" y="5"/>
                    <a:pt x="53" y="5"/>
                  </a:cubicBezTo>
                  <a:cubicBezTo>
                    <a:pt x="69" y="3"/>
                    <a:pt x="84" y="2"/>
                    <a:pt x="99" y="0"/>
                  </a:cubicBezTo>
                  <a:cubicBezTo>
                    <a:pt x="84" y="0"/>
                    <a:pt x="68" y="1"/>
                    <a:pt x="53" y="1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2" name="Freeform 458"/>
            <p:cNvSpPr>
              <a:spLocks noChangeAspect="1"/>
            </p:cNvSpPr>
            <p:nvPr userDrawn="1"/>
          </p:nvSpPr>
          <p:spPr bwMode="gray">
            <a:xfrm>
              <a:off x="1529" y="2179"/>
              <a:ext cx="102" cy="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"/>
                </a:cxn>
                <a:cxn ang="0">
                  <a:pos x="25" y="4"/>
                </a:cxn>
                <a:cxn ang="0">
                  <a:pos x="51" y="3"/>
                </a:cxn>
                <a:cxn ang="0">
                  <a:pos x="25" y="0"/>
                </a:cxn>
              </a:cxnLst>
              <a:rect l="0" t="0" r="r" b="b"/>
              <a:pathLst>
                <a:path w="51" h="4">
                  <a:moveTo>
                    <a:pt x="25" y="0"/>
                  </a:moveTo>
                  <a:cubicBezTo>
                    <a:pt x="17" y="1"/>
                    <a:pt x="8" y="1"/>
                    <a:pt x="0" y="2"/>
                  </a:cubicBezTo>
                  <a:cubicBezTo>
                    <a:pt x="8" y="3"/>
                    <a:pt x="17" y="3"/>
                    <a:pt x="25" y="4"/>
                  </a:cubicBezTo>
                  <a:cubicBezTo>
                    <a:pt x="34" y="4"/>
                    <a:pt x="42" y="3"/>
                    <a:pt x="51" y="3"/>
                  </a:cubicBezTo>
                  <a:cubicBezTo>
                    <a:pt x="42" y="2"/>
                    <a:pt x="34" y="1"/>
                    <a:pt x="25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3" name="Freeform 459"/>
            <p:cNvSpPr>
              <a:spLocks noChangeAspect="1"/>
            </p:cNvSpPr>
            <p:nvPr userDrawn="1"/>
          </p:nvSpPr>
          <p:spPr bwMode="gray">
            <a:xfrm>
              <a:off x="2048" y="2157"/>
              <a:ext cx="103" cy="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26" y="0"/>
                </a:cxn>
                <a:cxn ang="0">
                  <a:pos x="0" y="1"/>
                </a:cxn>
                <a:cxn ang="0">
                  <a:pos x="25" y="4"/>
                </a:cxn>
                <a:cxn ang="0">
                  <a:pos x="51" y="4"/>
                </a:cxn>
              </a:cxnLst>
              <a:rect l="0" t="0" r="r" b="b"/>
              <a:pathLst>
                <a:path w="51" h="4">
                  <a:moveTo>
                    <a:pt x="51" y="4"/>
                  </a:moveTo>
                  <a:cubicBezTo>
                    <a:pt x="43" y="3"/>
                    <a:pt x="34" y="2"/>
                    <a:pt x="26" y="0"/>
                  </a:cubicBezTo>
                  <a:cubicBezTo>
                    <a:pt x="17" y="1"/>
                    <a:pt x="8" y="1"/>
                    <a:pt x="0" y="1"/>
                  </a:cubicBezTo>
                  <a:cubicBezTo>
                    <a:pt x="8" y="2"/>
                    <a:pt x="17" y="3"/>
                    <a:pt x="25" y="4"/>
                  </a:cubicBezTo>
                  <a:cubicBezTo>
                    <a:pt x="34" y="4"/>
                    <a:pt x="43" y="4"/>
                    <a:pt x="5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4" name="Freeform 460"/>
            <p:cNvSpPr>
              <a:spLocks noChangeAspect="1"/>
            </p:cNvSpPr>
            <p:nvPr userDrawn="1"/>
          </p:nvSpPr>
          <p:spPr bwMode="gray">
            <a:xfrm>
              <a:off x="4491" y="2254"/>
              <a:ext cx="74" cy="8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7" y="0"/>
                </a:cxn>
                <a:cxn ang="0">
                  <a:pos x="19" y="0"/>
                </a:cxn>
                <a:cxn ang="0">
                  <a:pos x="0" y="3"/>
                </a:cxn>
                <a:cxn ang="0">
                  <a:pos x="19" y="4"/>
                </a:cxn>
              </a:cxnLst>
              <a:rect l="0" t="0" r="r" b="b"/>
              <a:pathLst>
                <a:path w="37" h="4">
                  <a:moveTo>
                    <a:pt x="19" y="4"/>
                  </a:moveTo>
                  <a:cubicBezTo>
                    <a:pt x="25" y="3"/>
                    <a:pt x="31" y="1"/>
                    <a:pt x="37" y="0"/>
                  </a:cubicBezTo>
                  <a:cubicBezTo>
                    <a:pt x="31" y="0"/>
                    <a:pt x="25" y="0"/>
                    <a:pt x="19" y="0"/>
                  </a:cubicBezTo>
                  <a:cubicBezTo>
                    <a:pt x="13" y="1"/>
                    <a:pt x="6" y="2"/>
                    <a:pt x="0" y="3"/>
                  </a:cubicBezTo>
                  <a:cubicBezTo>
                    <a:pt x="6" y="3"/>
                    <a:pt x="13" y="4"/>
                    <a:pt x="19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5" name="Freeform 461"/>
            <p:cNvSpPr>
              <a:spLocks noChangeAspect="1"/>
            </p:cNvSpPr>
            <p:nvPr userDrawn="1"/>
          </p:nvSpPr>
          <p:spPr bwMode="gray">
            <a:xfrm>
              <a:off x="4539" y="2254"/>
              <a:ext cx="81" cy="8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40" y="1"/>
                </a:cxn>
                <a:cxn ang="0">
                  <a:pos x="20" y="0"/>
                </a:cxn>
                <a:cxn ang="0">
                  <a:pos x="0" y="4"/>
                </a:cxn>
                <a:cxn ang="0">
                  <a:pos x="21" y="4"/>
                </a:cxn>
              </a:cxnLst>
              <a:rect l="0" t="0" r="r" b="b"/>
              <a:pathLst>
                <a:path w="40" h="4">
                  <a:moveTo>
                    <a:pt x="21" y="4"/>
                  </a:moveTo>
                  <a:cubicBezTo>
                    <a:pt x="27" y="3"/>
                    <a:pt x="34" y="2"/>
                    <a:pt x="40" y="1"/>
                  </a:cubicBezTo>
                  <a:cubicBezTo>
                    <a:pt x="33" y="1"/>
                    <a:pt x="27" y="1"/>
                    <a:pt x="20" y="0"/>
                  </a:cubicBezTo>
                  <a:cubicBezTo>
                    <a:pt x="14" y="2"/>
                    <a:pt x="7" y="3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6" name="Freeform 462"/>
            <p:cNvSpPr>
              <a:spLocks noChangeAspect="1"/>
            </p:cNvSpPr>
            <p:nvPr userDrawn="1"/>
          </p:nvSpPr>
          <p:spPr bwMode="gray">
            <a:xfrm>
              <a:off x="4529" y="2307"/>
              <a:ext cx="1237" cy="67"/>
            </a:xfrm>
            <a:custGeom>
              <a:avLst/>
              <a:gdLst/>
              <a:ahLst/>
              <a:cxnLst>
                <a:cxn ang="0">
                  <a:pos x="570" y="33"/>
                </a:cxn>
                <a:cxn ang="0">
                  <a:pos x="617" y="32"/>
                </a:cxn>
                <a:cxn ang="0">
                  <a:pos x="617" y="28"/>
                </a:cxn>
                <a:cxn ang="0">
                  <a:pos x="14" y="0"/>
                </a:cxn>
                <a:cxn ang="0">
                  <a:pos x="0" y="3"/>
                </a:cxn>
                <a:cxn ang="0">
                  <a:pos x="570" y="33"/>
                </a:cxn>
              </a:cxnLst>
              <a:rect l="0" t="0" r="r" b="b"/>
              <a:pathLst>
                <a:path w="617" h="33">
                  <a:moveTo>
                    <a:pt x="570" y="33"/>
                  </a:moveTo>
                  <a:cubicBezTo>
                    <a:pt x="586" y="33"/>
                    <a:pt x="601" y="32"/>
                    <a:pt x="617" y="32"/>
                  </a:cubicBezTo>
                  <a:cubicBezTo>
                    <a:pt x="617" y="28"/>
                    <a:pt x="617" y="28"/>
                    <a:pt x="617" y="28"/>
                  </a:cubicBezTo>
                  <a:cubicBezTo>
                    <a:pt x="454" y="30"/>
                    <a:pt x="257" y="22"/>
                    <a:pt x="14" y="0"/>
                  </a:cubicBezTo>
                  <a:cubicBezTo>
                    <a:pt x="9" y="1"/>
                    <a:pt x="5" y="2"/>
                    <a:pt x="0" y="3"/>
                  </a:cubicBezTo>
                  <a:cubicBezTo>
                    <a:pt x="226" y="24"/>
                    <a:pt x="413" y="33"/>
                    <a:pt x="570" y="3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7" name="Freeform 463"/>
            <p:cNvSpPr>
              <a:spLocks noChangeAspect="1"/>
            </p:cNvSpPr>
            <p:nvPr userDrawn="1"/>
          </p:nvSpPr>
          <p:spPr bwMode="gray">
            <a:xfrm>
              <a:off x="401" y="1991"/>
              <a:ext cx="1156" cy="36"/>
            </a:xfrm>
            <a:custGeom>
              <a:avLst/>
              <a:gdLst/>
              <a:ahLst/>
              <a:cxnLst>
                <a:cxn ang="0">
                  <a:pos x="577" y="8"/>
                </a:cxn>
                <a:cxn ang="0">
                  <a:pos x="527" y="2"/>
                </a:cxn>
                <a:cxn ang="0">
                  <a:pos x="67" y="10"/>
                </a:cxn>
                <a:cxn ang="0">
                  <a:pos x="0" y="18"/>
                </a:cxn>
                <a:cxn ang="0">
                  <a:pos x="577" y="8"/>
                </a:cxn>
              </a:cxnLst>
              <a:rect l="0" t="0" r="r" b="b"/>
              <a:pathLst>
                <a:path w="577" h="18">
                  <a:moveTo>
                    <a:pt x="577" y="8"/>
                  </a:moveTo>
                  <a:cubicBezTo>
                    <a:pt x="560" y="6"/>
                    <a:pt x="543" y="4"/>
                    <a:pt x="527" y="2"/>
                  </a:cubicBezTo>
                  <a:cubicBezTo>
                    <a:pt x="356" y="0"/>
                    <a:pt x="202" y="3"/>
                    <a:pt x="67" y="10"/>
                  </a:cubicBezTo>
                  <a:cubicBezTo>
                    <a:pt x="44" y="13"/>
                    <a:pt x="21" y="16"/>
                    <a:pt x="0" y="18"/>
                  </a:cubicBezTo>
                  <a:cubicBezTo>
                    <a:pt x="163" y="8"/>
                    <a:pt x="357" y="2"/>
                    <a:pt x="577" y="8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8" name="Freeform 464"/>
            <p:cNvSpPr>
              <a:spLocks noChangeAspect="1"/>
            </p:cNvSpPr>
            <p:nvPr userDrawn="1"/>
          </p:nvSpPr>
          <p:spPr bwMode="gray">
            <a:xfrm>
              <a:off x="4361" y="2295"/>
              <a:ext cx="16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0" y="7"/>
                </a:cxn>
                <a:cxn ang="0">
                  <a:pos x="84" y="5"/>
                </a:cxn>
                <a:cxn ang="0">
                  <a:pos x="42" y="0"/>
                </a:cxn>
                <a:cxn ang="0">
                  <a:pos x="3" y="0"/>
                </a:cxn>
                <a:cxn ang="0">
                  <a:pos x="0" y="0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4" y="3"/>
                    <a:pt x="48" y="5"/>
                    <a:pt x="70" y="7"/>
                  </a:cubicBezTo>
                  <a:cubicBezTo>
                    <a:pt x="75" y="6"/>
                    <a:pt x="80" y="6"/>
                    <a:pt x="84" y="5"/>
                  </a:cubicBezTo>
                  <a:cubicBezTo>
                    <a:pt x="70" y="3"/>
                    <a:pt x="56" y="2"/>
                    <a:pt x="42" y="0"/>
                  </a:cubicBezTo>
                  <a:cubicBezTo>
                    <a:pt x="29" y="0"/>
                    <a:pt x="1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29" name="Freeform 465"/>
            <p:cNvSpPr>
              <a:spLocks noChangeAspect="1"/>
            </p:cNvSpPr>
            <p:nvPr userDrawn="1"/>
          </p:nvSpPr>
          <p:spPr bwMode="gray">
            <a:xfrm>
              <a:off x="-6" y="2019"/>
              <a:ext cx="405" cy="43"/>
            </a:xfrm>
            <a:custGeom>
              <a:avLst/>
              <a:gdLst/>
              <a:ahLst/>
              <a:cxnLst>
                <a:cxn ang="0">
                  <a:pos x="22" y="15"/>
                </a:cxn>
                <a:cxn ang="0">
                  <a:pos x="0" y="17"/>
                </a:cxn>
                <a:cxn ang="0">
                  <a:pos x="0" y="21"/>
                </a:cxn>
                <a:cxn ang="0">
                  <a:pos x="22" y="19"/>
                </a:cxn>
                <a:cxn ang="0">
                  <a:pos x="138" y="9"/>
                </a:cxn>
                <a:cxn ang="0">
                  <a:pos x="202" y="0"/>
                </a:cxn>
                <a:cxn ang="0">
                  <a:pos x="22" y="15"/>
                </a:cxn>
              </a:cxnLst>
              <a:rect l="0" t="0" r="r" b="b"/>
              <a:pathLst>
                <a:path w="202" h="21">
                  <a:moveTo>
                    <a:pt x="22" y="15"/>
                  </a:moveTo>
                  <a:cubicBezTo>
                    <a:pt x="15" y="16"/>
                    <a:pt x="7" y="16"/>
                    <a:pt x="0" y="1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20"/>
                    <a:pt x="15" y="20"/>
                    <a:pt x="22" y="19"/>
                  </a:cubicBezTo>
                  <a:cubicBezTo>
                    <a:pt x="59" y="15"/>
                    <a:pt x="97" y="12"/>
                    <a:pt x="138" y="9"/>
                  </a:cubicBezTo>
                  <a:cubicBezTo>
                    <a:pt x="159" y="6"/>
                    <a:pt x="180" y="3"/>
                    <a:pt x="202" y="0"/>
                  </a:cubicBezTo>
                  <a:cubicBezTo>
                    <a:pt x="137" y="5"/>
                    <a:pt x="77" y="10"/>
                    <a:pt x="22" y="15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0" name="Freeform 466"/>
            <p:cNvSpPr>
              <a:spLocks noChangeAspect="1"/>
            </p:cNvSpPr>
            <p:nvPr userDrawn="1"/>
          </p:nvSpPr>
          <p:spPr bwMode="gray">
            <a:xfrm>
              <a:off x="3752" y="2222"/>
              <a:ext cx="583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3" y="31"/>
                </a:cxn>
                <a:cxn ang="0">
                  <a:pos x="287" y="32"/>
                </a:cxn>
                <a:cxn ang="0">
                  <a:pos x="292" y="31"/>
                </a:cxn>
                <a:cxn ang="0">
                  <a:pos x="62" y="4"/>
                </a:cxn>
                <a:cxn ang="0">
                  <a:pos x="0" y="0"/>
                </a:cxn>
              </a:cxnLst>
              <a:rect l="0" t="0" r="r" b="b"/>
              <a:pathLst>
                <a:path w="292" h="32">
                  <a:moveTo>
                    <a:pt x="0" y="0"/>
                  </a:moveTo>
                  <a:cubicBezTo>
                    <a:pt x="89" y="12"/>
                    <a:pt x="173" y="22"/>
                    <a:pt x="253" y="31"/>
                  </a:cubicBezTo>
                  <a:cubicBezTo>
                    <a:pt x="265" y="31"/>
                    <a:pt x="276" y="31"/>
                    <a:pt x="287" y="32"/>
                  </a:cubicBezTo>
                  <a:cubicBezTo>
                    <a:pt x="289" y="31"/>
                    <a:pt x="291" y="31"/>
                    <a:pt x="292" y="31"/>
                  </a:cubicBezTo>
                  <a:cubicBezTo>
                    <a:pt x="220" y="23"/>
                    <a:pt x="143" y="14"/>
                    <a:pt x="62" y="4"/>
                  </a:cubicBezTo>
                  <a:cubicBezTo>
                    <a:pt x="42" y="3"/>
                    <a:pt x="21" y="1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1" name="Freeform 467"/>
            <p:cNvSpPr>
              <a:spLocks noChangeAspect="1"/>
            </p:cNvSpPr>
            <p:nvPr userDrawn="1"/>
          </p:nvSpPr>
          <p:spPr bwMode="gray">
            <a:xfrm>
              <a:off x="1557" y="1997"/>
              <a:ext cx="2195" cy="215"/>
            </a:xfrm>
            <a:custGeom>
              <a:avLst/>
              <a:gdLst/>
              <a:ahLst/>
              <a:cxnLst>
                <a:cxn ang="0">
                  <a:pos x="900" y="83"/>
                </a:cxn>
                <a:cxn ang="0">
                  <a:pos x="1033" y="102"/>
                </a:cxn>
                <a:cxn ang="0">
                  <a:pos x="1095" y="107"/>
                </a:cxn>
                <a:cxn ang="0">
                  <a:pos x="901" y="79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900" y="83"/>
                </a:cxn>
              </a:cxnLst>
              <a:rect l="0" t="0" r="r" b="b"/>
              <a:pathLst>
                <a:path w="1095" h="107">
                  <a:moveTo>
                    <a:pt x="900" y="83"/>
                  </a:moveTo>
                  <a:cubicBezTo>
                    <a:pt x="946" y="90"/>
                    <a:pt x="990" y="96"/>
                    <a:pt x="1033" y="102"/>
                  </a:cubicBezTo>
                  <a:cubicBezTo>
                    <a:pt x="1054" y="104"/>
                    <a:pt x="1075" y="105"/>
                    <a:pt x="1095" y="107"/>
                  </a:cubicBezTo>
                  <a:cubicBezTo>
                    <a:pt x="1033" y="98"/>
                    <a:pt x="968" y="89"/>
                    <a:pt x="901" y="79"/>
                  </a:cubicBezTo>
                  <a:cubicBezTo>
                    <a:pt x="568" y="29"/>
                    <a:pt x="265" y="7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303" y="14"/>
                    <a:pt x="589" y="37"/>
                    <a:pt x="900" y="8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2" name="Freeform 468"/>
            <p:cNvSpPr>
              <a:spLocks noChangeAspect="1"/>
            </p:cNvSpPr>
            <p:nvPr userDrawn="1"/>
          </p:nvSpPr>
          <p:spPr bwMode="gray">
            <a:xfrm>
              <a:off x="3628" y="2204"/>
              <a:ext cx="250" cy="26"/>
            </a:xfrm>
            <a:custGeom>
              <a:avLst/>
              <a:gdLst/>
              <a:ahLst/>
              <a:cxnLst>
                <a:cxn ang="0">
                  <a:pos x="124" y="13"/>
                </a:cxn>
                <a:cxn ang="0">
                  <a:pos x="62" y="5"/>
                </a:cxn>
                <a:cxn ang="0">
                  <a:pos x="0" y="0"/>
                </a:cxn>
                <a:cxn ang="0">
                  <a:pos x="62" y="9"/>
                </a:cxn>
                <a:cxn ang="0">
                  <a:pos x="124" y="13"/>
                </a:cxn>
              </a:cxnLst>
              <a:rect l="0" t="0" r="r" b="b"/>
              <a:pathLst>
                <a:path w="124" h="13">
                  <a:moveTo>
                    <a:pt x="124" y="13"/>
                  </a:moveTo>
                  <a:cubicBezTo>
                    <a:pt x="104" y="10"/>
                    <a:pt x="83" y="8"/>
                    <a:pt x="62" y="5"/>
                  </a:cubicBezTo>
                  <a:cubicBezTo>
                    <a:pt x="42" y="3"/>
                    <a:pt x="21" y="2"/>
                    <a:pt x="0" y="0"/>
                  </a:cubicBezTo>
                  <a:cubicBezTo>
                    <a:pt x="21" y="3"/>
                    <a:pt x="41" y="6"/>
                    <a:pt x="62" y="9"/>
                  </a:cubicBezTo>
                  <a:cubicBezTo>
                    <a:pt x="83" y="10"/>
                    <a:pt x="104" y="12"/>
                    <a:pt x="124" y="13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3" name="Freeform 469"/>
            <p:cNvSpPr>
              <a:spLocks noChangeAspect="1"/>
            </p:cNvSpPr>
            <p:nvPr userDrawn="1"/>
          </p:nvSpPr>
          <p:spPr bwMode="gray">
            <a:xfrm>
              <a:off x="4259" y="2285"/>
              <a:ext cx="18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5"/>
                </a:cxn>
                <a:cxn ang="0">
                  <a:pos x="54" y="5"/>
                </a:cxn>
                <a:cxn ang="0">
                  <a:pos x="93" y="5"/>
                </a:cxn>
                <a:cxn ang="0">
                  <a:pos x="39" y="0"/>
                </a:cxn>
                <a:cxn ang="0">
                  <a:pos x="34" y="1"/>
                </a:cxn>
                <a:cxn ang="0">
                  <a:pos x="0" y="0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17" y="2"/>
                    <a:pt x="34" y="4"/>
                    <a:pt x="51" y="5"/>
                  </a:cubicBezTo>
                  <a:cubicBezTo>
                    <a:pt x="52" y="5"/>
                    <a:pt x="53" y="5"/>
                    <a:pt x="54" y="5"/>
                  </a:cubicBezTo>
                  <a:cubicBezTo>
                    <a:pt x="67" y="5"/>
                    <a:pt x="80" y="5"/>
                    <a:pt x="93" y="5"/>
                  </a:cubicBezTo>
                  <a:cubicBezTo>
                    <a:pt x="75" y="4"/>
                    <a:pt x="57" y="2"/>
                    <a:pt x="39" y="0"/>
                  </a:cubicBezTo>
                  <a:cubicBezTo>
                    <a:pt x="38" y="0"/>
                    <a:pt x="36" y="0"/>
                    <a:pt x="34" y="1"/>
                  </a:cubicBezTo>
                  <a:cubicBezTo>
                    <a:pt x="23" y="0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4" name="Freeform 470"/>
            <p:cNvSpPr>
              <a:spLocks noChangeAspect="1"/>
            </p:cNvSpPr>
            <p:nvPr userDrawn="1"/>
          </p:nvSpPr>
          <p:spPr bwMode="gray">
            <a:xfrm>
              <a:off x="1457" y="1995"/>
              <a:ext cx="201" cy="14"/>
            </a:xfrm>
            <a:custGeom>
              <a:avLst/>
              <a:gdLst/>
              <a:ahLst/>
              <a:cxnLst>
                <a:cxn ang="0">
                  <a:pos x="100" y="7"/>
                </a:cxn>
                <a:cxn ang="0">
                  <a:pos x="50" y="1"/>
                </a:cxn>
                <a:cxn ang="0">
                  <a:pos x="0" y="0"/>
                </a:cxn>
                <a:cxn ang="0">
                  <a:pos x="50" y="6"/>
                </a:cxn>
                <a:cxn ang="0">
                  <a:pos x="100" y="7"/>
                </a:cxn>
              </a:cxnLst>
              <a:rect l="0" t="0" r="r" b="b"/>
              <a:pathLst>
                <a:path w="100" h="7">
                  <a:moveTo>
                    <a:pt x="100" y="7"/>
                  </a:moveTo>
                  <a:cubicBezTo>
                    <a:pt x="83" y="5"/>
                    <a:pt x="66" y="3"/>
                    <a:pt x="50" y="1"/>
                  </a:cubicBezTo>
                  <a:cubicBezTo>
                    <a:pt x="33" y="1"/>
                    <a:pt x="16" y="1"/>
                    <a:pt x="0" y="0"/>
                  </a:cubicBezTo>
                  <a:cubicBezTo>
                    <a:pt x="16" y="2"/>
                    <a:pt x="33" y="4"/>
                    <a:pt x="50" y="6"/>
                  </a:cubicBezTo>
                  <a:cubicBezTo>
                    <a:pt x="66" y="6"/>
                    <a:pt x="83" y="6"/>
                    <a:pt x="100" y="7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5" name="Freeform 471"/>
            <p:cNvSpPr>
              <a:spLocks noChangeAspect="1"/>
            </p:cNvSpPr>
            <p:nvPr userDrawn="1"/>
          </p:nvSpPr>
          <p:spPr bwMode="gray">
            <a:xfrm>
              <a:off x="271" y="2011"/>
              <a:ext cx="266" cy="26"/>
            </a:xfrm>
            <a:custGeom>
              <a:avLst/>
              <a:gdLst/>
              <a:ahLst/>
              <a:cxnLst>
                <a:cxn ang="0">
                  <a:pos x="132" y="0"/>
                </a:cxn>
                <a:cxn ang="0">
                  <a:pos x="64" y="4"/>
                </a:cxn>
                <a:cxn ang="0">
                  <a:pos x="0" y="13"/>
                </a:cxn>
                <a:cxn ang="0">
                  <a:pos x="65" y="8"/>
                </a:cxn>
                <a:cxn ang="0">
                  <a:pos x="132" y="0"/>
                </a:cxn>
              </a:cxnLst>
              <a:rect l="0" t="0" r="r" b="b"/>
              <a:pathLst>
                <a:path w="132" h="13">
                  <a:moveTo>
                    <a:pt x="132" y="0"/>
                  </a:moveTo>
                  <a:cubicBezTo>
                    <a:pt x="109" y="2"/>
                    <a:pt x="86" y="3"/>
                    <a:pt x="64" y="4"/>
                  </a:cubicBezTo>
                  <a:cubicBezTo>
                    <a:pt x="42" y="7"/>
                    <a:pt x="21" y="10"/>
                    <a:pt x="0" y="13"/>
                  </a:cubicBezTo>
                  <a:cubicBezTo>
                    <a:pt x="21" y="11"/>
                    <a:pt x="43" y="10"/>
                    <a:pt x="65" y="8"/>
                  </a:cubicBezTo>
                  <a:cubicBezTo>
                    <a:pt x="86" y="6"/>
                    <a:pt x="109" y="3"/>
                    <a:pt x="132" y="0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  <p:sp>
          <p:nvSpPr>
            <p:cNvPr id="11736" name="Freeform 472"/>
            <p:cNvSpPr>
              <a:spLocks noChangeAspect="1"/>
            </p:cNvSpPr>
            <p:nvPr userDrawn="1"/>
          </p:nvSpPr>
          <p:spPr bwMode="gray">
            <a:xfrm>
              <a:off x="4501" y="2305"/>
              <a:ext cx="56" cy="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4"/>
                </a:cxn>
                <a:cxn ang="0">
                  <a:pos x="28" y="1"/>
                </a:cxn>
                <a:cxn ang="0">
                  <a:pos x="14" y="0"/>
                </a:cxn>
                <a:cxn ang="0">
                  <a:pos x="0" y="2"/>
                </a:cxn>
              </a:cxnLst>
              <a:rect l="0" t="0" r="r" b="b"/>
              <a:pathLst>
                <a:path w="28" h="4">
                  <a:moveTo>
                    <a:pt x="0" y="2"/>
                  </a:moveTo>
                  <a:cubicBezTo>
                    <a:pt x="5" y="3"/>
                    <a:pt x="10" y="3"/>
                    <a:pt x="14" y="4"/>
                  </a:cubicBezTo>
                  <a:cubicBezTo>
                    <a:pt x="19" y="3"/>
                    <a:pt x="23" y="2"/>
                    <a:pt x="28" y="1"/>
                  </a:cubicBezTo>
                  <a:cubicBezTo>
                    <a:pt x="23" y="0"/>
                    <a:pt x="19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GB" sz="1800" b="0">
                <a:solidFill>
                  <a:srgbClr val="005A8E"/>
                </a:solidFill>
                <a:latin typeface="Myriad Pro" pitchFamily="34" charset="0"/>
              </a:endParaRPr>
            </a:p>
          </p:txBody>
        </p:sp>
      </p:grpSp>
      <p:sp>
        <p:nvSpPr>
          <p:cNvPr id="11318" name="Text Box 54"/>
          <p:cNvSpPr txBox="1">
            <a:spLocks noChangeArrowheads="1"/>
          </p:cNvSpPr>
          <p:nvPr/>
        </p:nvSpPr>
        <p:spPr bwMode="gray">
          <a:xfrm>
            <a:off x="241300" y="220663"/>
            <a:ext cx="1177925" cy="55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MARITIME</a:t>
            </a:r>
            <a:br>
              <a:rPr lang="fr-BE" sz="1700">
                <a:solidFill>
                  <a:srgbClr val="005A8E"/>
                </a:solidFill>
                <a:latin typeface="Myriad Pro" pitchFamily="34" charset="0"/>
              </a:rPr>
            </a:br>
            <a:r>
              <a:rPr lang="fr-BE" sz="1700">
                <a:solidFill>
                  <a:srgbClr val="005A8E"/>
                </a:solidFill>
                <a:latin typeface="Myriad Pro" pitchFamily="34" charset="0"/>
              </a:rPr>
              <a:t>AFFAIRS</a:t>
            </a:r>
            <a:endParaRPr lang="en-GB" sz="1700">
              <a:solidFill>
                <a:srgbClr val="005A8E"/>
              </a:solidFill>
              <a:latin typeface="Myriad Pro" pitchFamily="34" charset="0"/>
            </a:endParaRPr>
          </a:p>
        </p:txBody>
      </p:sp>
      <p:sp>
        <p:nvSpPr>
          <p:cNvPr id="11317" name="Rectangle 53"/>
          <p:cNvSpPr>
            <a:spLocks noChangeArrowheads="1"/>
          </p:cNvSpPr>
          <p:nvPr/>
        </p:nvSpPr>
        <p:spPr bwMode="gray">
          <a:xfrm>
            <a:off x="333375" y="0"/>
            <a:ext cx="1366838" cy="198438"/>
          </a:xfrm>
          <a:prstGeom prst="rect">
            <a:avLst/>
          </a:prstGeom>
          <a:solidFill>
            <a:schemeClr val="folHlink"/>
          </a:soli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GB" sz="1800" b="0">
              <a:solidFill>
                <a:srgbClr val="005A8E"/>
              </a:solidFill>
              <a:latin typeface="Myriad Pro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70" r:id="rId1"/>
    <p:sldLayoutId id="2147483971" r:id="rId2"/>
    <p:sldLayoutId id="2147483972" r:id="rId3"/>
    <p:sldLayoutId id="2147483973" r:id="rId4"/>
    <p:sldLayoutId id="2147483974" r:id="rId5"/>
    <p:sldLayoutId id="2147483975" r:id="rId6"/>
    <p:sldLayoutId id="2147483976" r:id="rId7"/>
    <p:sldLayoutId id="2147483977" r:id="rId8"/>
    <p:sldLayoutId id="2147483978" r:id="rId9"/>
    <p:sldLayoutId id="2147483979" r:id="rId10"/>
    <p:sldLayoutId id="2147483980" r:id="rId11"/>
  </p:sldLayoutIdLst>
  <p:transition spd="slow">
    <p:wipe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3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1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13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113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113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1130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08" grpId="0"/>
      <p:bldP spid="1130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3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1000"/>
                        <p:tgtEl>
                          <p:spTgt spid="1130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2pPr>
      <a:lvl3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3pPr>
      <a:lvl4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4pPr>
      <a:lvl5pPr algn="l" rtl="0" eaLnBrk="0" fontAlgn="base" hangingPunct="0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5pPr>
      <a:lvl6pPr marL="4572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6pPr>
      <a:lvl7pPr marL="9144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7pPr>
      <a:lvl8pPr marL="13716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8pPr>
      <a:lvl9pPr marL="1828800" algn="l" rtl="0" fontAlgn="base">
        <a:lnSpc>
          <a:spcPct val="80000"/>
        </a:lnSpc>
        <a:spcBef>
          <a:spcPct val="0"/>
        </a:spcBef>
        <a:spcAft>
          <a:spcPct val="0"/>
        </a:spcAft>
        <a:defRPr sz="3500">
          <a:solidFill>
            <a:schemeClr val="tx1"/>
          </a:solidFill>
          <a:latin typeface="Myriad Pro Light" pitchFamily="34" charset="0"/>
        </a:defRPr>
      </a:lvl9pPr>
    </p:titleStyle>
    <p:bodyStyle>
      <a:lvl1pPr marL="273050" indent="-2730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22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600">
          <a:solidFill>
            <a:schemeClr val="tx1"/>
          </a:solidFill>
          <a:latin typeface="+mn-lt"/>
        </a:defRPr>
      </a:lvl2pPr>
      <a:lvl3pPr marL="1146175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•"/>
        <a:defRPr sz="13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–"/>
        <a:defRPr sz="13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5000"/>
        </a:spcBef>
        <a:spcAft>
          <a:spcPct val="0"/>
        </a:spcAft>
        <a:buClr>
          <a:schemeClr val="folHlink"/>
        </a:buClr>
        <a:buChar char="»"/>
        <a:defRPr sz="13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 dirty="0">
                <a:solidFill>
                  <a:schemeClr val="tx1"/>
                </a:solidFill>
                <a:latin typeface="+mj-lt"/>
                <a:cs typeface="+mn-cs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804E00C-0303-47FE-9984-164A2CCEB7B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05297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2" r:id="rId1"/>
    <p:sldLayoutId id="2147483983" r:id="rId2"/>
    <p:sldLayoutId id="2147483984" r:id="rId3"/>
    <p:sldLayoutId id="2147483985" r:id="rId4"/>
    <p:sldLayoutId id="2147483986" r:id="rId5"/>
    <p:sldLayoutId id="2147483987" r:id="rId6"/>
    <p:sldLayoutId id="2147483988" r:id="rId7"/>
    <p:sldLayoutId id="2147483989" r:id="rId8"/>
    <p:sldLayoutId id="2147483990" r:id="rId9"/>
    <p:sldLayoutId id="2147483991" r:id="rId10"/>
    <p:sldLayoutId id="2147483992" r:id="rId11"/>
    <p:sldLayoutId id="2147483993" r:id="rId12"/>
  </p:sldLayoutIdLst>
  <p:txStyles>
    <p:titleStyle>
      <a:lvl1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rgbClr val="0F5494"/>
        </a:buClr>
        <a:buChar char="•"/>
        <a:defRPr sz="2400" i="1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9FBA"/>
        </a:buClr>
        <a:buChar char="•"/>
        <a:defRPr sz="2000" b="1">
          <a:solidFill>
            <a:srgbClr val="0F5494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68313" y="1123950"/>
            <a:ext cx="82296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Lorem ipsum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2387600"/>
            <a:ext cx="8229600" cy="3633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BE" smtClean="0"/>
              <a:t>Et dolor fragum</a:t>
            </a:r>
            <a:endParaRPr lang="en-GB" smtClean="0"/>
          </a:p>
          <a:p>
            <a:pPr lvl="1"/>
            <a:r>
              <a:rPr lang="en-GB" smtClean="0"/>
              <a:t>Et dolor fragum</a:t>
            </a:r>
          </a:p>
          <a:p>
            <a:pPr lvl="2"/>
            <a:r>
              <a:rPr lang="en-GB" smtClean="0"/>
              <a:t>- Et dolor fragum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 dirty="0">
                <a:solidFill>
                  <a:schemeClr val="tx1"/>
                </a:solidFill>
                <a:latin typeface="+mj-lt"/>
                <a:cs typeface="+mn-cs"/>
              </a:defRPr>
            </a:lvl1pPr>
          </a:lstStyle>
          <a:p>
            <a:pPr>
              <a:defRPr/>
            </a:pPr>
            <a:endParaRPr lang="en-GB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lang="en-GB" sz="1400" b="0" kern="1200" dirty="0">
                <a:solidFill>
                  <a:schemeClr val="tx1"/>
                </a:solidFill>
                <a:latin typeface="+mj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tx1"/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804E00C-0303-47FE-9984-164A2CCEB7B2}" type="slidenum">
              <a:rPr lang="en-GB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33676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5" r:id="rId1"/>
    <p:sldLayoutId id="2147484056" r:id="rId2"/>
    <p:sldLayoutId id="2147484057" r:id="rId3"/>
    <p:sldLayoutId id="2147484058" r:id="rId4"/>
    <p:sldLayoutId id="2147484059" r:id="rId5"/>
    <p:sldLayoutId id="2147484060" r:id="rId6"/>
    <p:sldLayoutId id="2147484061" r:id="rId7"/>
    <p:sldLayoutId id="2147484062" r:id="rId8"/>
    <p:sldLayoutId id="2147484063" r:id="rId9"/>
    <p:sldLayoutId id="2147484064" r:id="rId10"/>
    <p:sldLayoutId id="2147484065" r:id="rId11"/>
    <p:sldLayoutId id="2147484066" r:id="rId12"/>
  </p:sldLayoutIdLst>
  <p:txStyles>
    <p:titleStyle>
      <a:lvl1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+mj-lt"/>
          <a:ea typeface="+mj-ea"/>
          <a:cs typeface="+mj-cs"/>
        </a:defRPr>
      </a:lvl1pPr>
      <a:lvl2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2pPr>
      <a:lvl3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3pPr>
      <a:lvl4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4pPr>
      <a:lvl5pPr marL="358775" indent="-3587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5pPr>
      <a:lvl6pPr marL="8159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6pPr>
      <a:lvl7pPr marL="12731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7pPr>
      <a:lvl8pPr marL="17303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8pPr>
      <a:lvl9pPr marL="2187575" algn="l" rtl="0" eaLnBrk="1" fontAlgn="base" hangingPunct="1">
        <a:spcBef>
          <a:spcPct val="0"/>
        </a:spcBef>
        <a:spcAft>
          <a:spcPct val="0"/>
        </a:spcAft>
        <a:defRPr sz="3000" b="1">
          <a:solidFill>
            <a:srgbClr val="0F5494"/>
          </a:solidFill>
          <a:latin typeface="Verdana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rgbClr val="0F5494"/>
        </a:buClr>
        <a:buChar char="•"/>
        <a:defRPr sz="2400" i="1">
          <a:solidFill>
            <a:srgbClr val="0F5494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rgbClr val="009FBA"/>
        </a:buClr>
        <a:buChar char="•"/>
        <a:defRPr sz="2000" b="1">
          <a:solidFill>
            <a:srgbClr val="0F5494"/>
          </a:solidFill>
          <a:latin typeface="+mn-lt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defRPr sz="1400">
          <a:solidFill>
            <a:srgbClr val="0F5494"/>
          </a:solidFill>
          <a:latin typeface="+mn-lt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Arial" charset="0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Arial" charset="0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8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1.w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2.wmf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9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>
          <a:xfrm>
            <a:off x="4067944" y="2348880"/>
            <a:ext cx="5076055" cy="2808311"/>
          </a:xfrm>
        </p:spPr>
        <p:txBody>
          <a:bodyPr/>
          <a:lstStyle/>
          <a:p>
            <a:r>
              <a:rPr lang="en-US" sz="3600" dirty="0" smtClean="0"/>
              <a:t>Marine Knowledge 2020:</a:t>
            </a:r>
            <a:br>
              <a:rPr lang="en-US" sz="3600" dirty="0" smtClean="0"/>
            </a:br>
            <a:r>
              <a:rPr lang="en-US" sz="3600" dirty="0" smtClean="0"/>
              <a:t>towards phase 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 txBox="1">
            <a:spLocks/>
          </p:cNvSpPr>
          <p:nvPr/>
        </p:nvSpPr>
        <p:spPr bwMode="auto">
          <a:xfrm>
            <a:off x="1403648" y="836712"/>
            <a:ext cx="2915816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marL="358775" indent="-3587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+mj-lt"/>
                <a:ea typeface="+mj-ea"/>
                <a:cs typeface="+mj-cs"/>
              </a:defRPr>
            </a:lvl1pPr>
            <a:lvl2pPr marL="358775" indent="-3587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2pPr>
            <a:lvl3pPr marL="358775" indent="-3587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3pPr>
            <a:lvl4pPr marL="358775" indent="-3587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4pPr>
            <a:lvl5pPr marL="358775" indent="-3587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5pPr>
            <a:lvl6pPr marL="8159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6pPr>
            <a:lvl7pPr marL="12731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7pPr>
            <a:lvl8pPr marL="17303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8pPr>
            <a:lvl9pPr marL="2187575" algn="l" rtl="0" eaLnBrk="1" fontAlgn="base" hangingPunct="1">
              <a:spcBef>
                <a:spcPct val="0"/>
              </a:spcBef>
              <a:spcAft>
                <a:spcPct val="0"/>
              </a:spcAft>
              <a:defRPr sz="3000" b="1">
                <a:solidFill>
                  <a:srgbClr val="0F5494"/>
                </a:solidFill>
                <a:latin typeface="Verdana" pitchFamily="34" charset="0"/>
              </a:defRPr>
            </a:lvl9pPr>
          </a:lstStyle>
          <a:p>
            <a:pPr marL="92075" indent="-92075" algn="ctr"/>
            <a:r>
              <a:rPr lang="en-US" dirty="0" smtClean="0">
                <a:solidFill>
                  <a:schemeClr val="tx1"/>
                </a:solidFill>
              </a:rPr>
              <a:t>240 replies</a:t>
            </a:r>
            <a:endParaRPr lang="en-GB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5682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5536" y="404664"/>
            <a:ext cx="8229600" cy="936625"/>
          </a:xfrm>
        </p:spPr>
        <p:txBody>
          <a:bodyPr/>
          <a:lstStyle/>
          <a:p>
            <a:r>
              <a:rPr lang="en-GB" dirty="0" smtClean="0"/>
              <a:t>timetable</a:t>
            </a:r>
            <a:endParaRPr lang="en-GB" dirty="0"/>
          </a:p>
        </p:txBody>
      </p:sp>
      <p:graphicFrame>
        <p:nvGraphicFramePr>
          <p:cNvPr id="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31938360"/>
              </p:ext>
            </p:extLst>
          </p:nvPr>
        </p:nvGraphicFramePr>
        <p:xfrm>
          <a:off x="468313" y="1844824"/>
          <a:ext cx="8229600" cy="46805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2" name="Organization Chart" r:id="rId3" imgW="3644640" imgH="1009440" progId="OrgPlusWOPX.4">
                  <p:embed followColorScheme="full"/>
                </p:oleObj>
              </mc:Choice>
              <mc:Fallback>
                <p:oleObj name="Organization Chart" r:id="rId3" imgW="3644640" imgH="1009440" progId="OrgPlusWOPX.4">
                  <p:embed followColorScheme="full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468313" y="1844824"/>
                        <a:ext cx="8229600" cy="468052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04291874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</a:t>
            </a:r>
            <a:r>
              <a:rPr lang="en-US" dirty="0" smtClean="0"/>
              <a:t>ossible operational objectives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+mj-lt"/>
              <a:buAutoNum type="arabicPeriod"/>
            </a:pPr>
            <a:r>
              <a:rPr lang="en-GB" sz="2800" dirty="0"/>
              <a:t>a more effective process for helping Member States fix priorities for surveying, observation and data  </a:t>
            </a:r>
            <a:r>
              <a:rPr lang="en-GB" sz="2800" dirty="0" smtClean="0"/>
              <a:t>processing</a:t>
            </a:r>
          </a:p>
          <a:p>
            <a:pPr marL="457200" indent="-457200">
              <a:buFont typeface="+mj-lt"/>
              <a:buAutoNum type="arabicPeriod"/>
            </a:pPr>
            <a:r>
              <a:rPr lang="en-GB" sz="2800" dirty="0" smtClean="0"/>
              <a:t>further </a:t>
            </a:r>
            <a:r>
              <a:rPr lang="en-GB" sz="2800" dirty="0"/>
              <a:t>coordination between the different EU financial instruments and </a:t>
            </a:r>
            <a:r>
              <a:rPr lang="en-GB" sz="2800" dirty="0" smtClean="0"/>
              <a:t>policies</a:t>
            </a:r>
          </a:p>
          <a:p>
            <a:pPr marL="457200" indent="-457200">
              <a:buFont typeface="+mj-lt"/>
              <a:buAutoNum type="arabicPeriod"/>
            </a:pPr>
            <a:r>
              <a:rPr lang="en-GB" sz="2800" dirty="0"/>
              <a:t>better involvement of the private sector</a:t>
            </a:r>
          </a:p>
        </p:txBody>
      </p:sp>
    </p:spTree>
    <p:extLst>
      <p:ext uri="{BB962C8B-B14F-4D97-AF65-F5344CB8AC3E}">
        <p14:creationId xmlns:p14="http://schemas.microsoft.com/office/powerpoint/2010/main" val="41973454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323528" y="404664"/>
            <a:ext cx="8296436" cy="1872208"/>
          </a:xfrm>
        </p:spPr>
        <p:txBody>
          <a:bodyPr/>
          <a:lstStyle/>
          <a:p>
            <a:r>
              <a:rPr lang="en-GB" dirty="0" smtClean="0"/>
              <a:t>1	a </a:t>
            </a:r>
            <a:r>
              <a:rPr lang="en-GB" dirty="0"/>
              <a:t>more effective process for helping Member States fix priorities for surveying, observation and </a:t>
            </a:r>
            <a:r>
              <a:rPr lang="en-GB" dirty="0" smtClean="0"/>
              <a:t>data  processing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68681" y="2636912"/>
            <a:ext cx="8363272" cy="4104456"/>
          </a:xfrm>
        </p:spPr>
        <p:txBody>
          <a:bodyPr/>
          <a:lstStyle/>
          <a:p>
            <a:pPr lvl="1"/>
            <a:r>
              <a:rPr lang="en-GB" sz="3200" dirty="0" smtClean="0"/>
              <a:t>do </a:t>
            </a:r>
            <a:r>
              <a:rPr lang="en-GB" sz="3200" dirty="0"/>
              <a:t>nothing;</a:t>
            </a:r>
          </a:p>
          <a:p>
            <a:pPr lvl="1"/>
            <a:r>
              <a:rPr lang="en-GB" sz="3200" dirty="0" smtClean="0"/>
              <a:t>empower </a:t>
            </a:r>
            <a:r>
              <a:rPr lang="en-GB" sz="3200" dirty="0"/>
              <a:t>an existing organisation or process to advise on priorities;</a:t>
            </a:r>
          </a:p>
          <a:p>
            <a:pPr lvl="1"/>
            <a:r>
              <a:rPr lang="en-GB" sz="3200" dirty="0"/>
              <a:t>s</a:t>
            </a:r>
            <a:r>
              <a:rPr lang="en-GB" sz="3200" dirty="0" smtClean="0"/>
              <a:t>imilar process to North </a:t>
            </a:r>
            <a:r>
              <a:rPr lang="en-GB" sz="3200" dirty="0"/>
              <a:t>Sea and </a:t>
            </a:r>
            <a:r>
              <a:rPr lang="en-GB" sz="3200" dirty="0" smtClean="0"/>
              <a:t>Mediterranean checkpoints</a:t>
            </a:r>
          </a:p>
          <a:p>
            <a:endParaRPr lang="en-GB" sz="2800" dirty="0"/>
          </a:p>
        </p:txBody>
      </p:sp>
    </p:spTree>
    <p:extLst>
      <p:ext uri="{BB962C8B-B14F-4D97-AF65-F5344CB8AC3E}">
        <p14:creationId xmlns:p14="http://schemas.microsoft.com/office/powerpoint/2010/main" val="36906039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23528" y="8530"/>
            <a:ext cx="8363272" cy="1620269"/>
          </a:xfrm>
        </p:spPr>
        <p:txBody>
          <a:bodyPr/>
          <a:lstStyle/>
          <a:p>
            <a:r>
              <a:rPr lang="en-GB" dirty="0" smtClean="0"/>
              <a:t>2	further </a:t>
            </a:r>
            <a:r>
              <a:rPr lang="en-GB" dirty="0"/>
              <a:t>coordination between the different EU financial instruments and policies.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7544" y="1656870"/>
            <a:ext cx="8363272" cy="6118690"/>
          </a:xfrm>
        </p:spPr>
        <p:txBody>
          <a:bodyPr/>
          <a:lstStyle/>
          <a:p>
            <a:r>
              <a:rPr lang="en-GB" sz="2800" dirty="0" smtClean="0"/>
              <a:t>do </a:t>
            </a:r>
            <a:r>
              <a:rPr lang="en-GB" sz="2800" dirty="0"/>
              <a:t>nothing</a:t>
            </a:r>
          </a:p>
          <a:p>
            <a:r>
              <a:rPr lang="en-GB" sz="2800" dirty="0"/>
              <a:t>i</a:t>
            </a:r>
            <a:r>
              <a:rPr lang="en-GB" sz="2800" dirty="0" smtClean="0"/>
              <a:t>nformation technology integration</a:t>
            </a:r>
          </a:p>
          <a:p>
            <a:pPr lvl="1"/>
            <a:r>
              <a:rPr lang="en-GB" sz="2200" dirty="0"/>
              <a:t>c</a:t>
            </a:r>
            <a:r>
              <a:rPr lang="en-GB" sz="2200" dirty="0" smtClean="0"/>
              <a:t>ommon portal </a:t>
            </a:r>
            <a:r>
              <a:rPr lang="en-GB" sz="2200" dirty="0"/>
              <a:t>providing access to </a:t>
            </a:r>
            <a:r>
              <a:rPr lang="en-GB" sz="2200" dirty="0" smtClean="0"/>
              <a:t>fisheries, </a:t>
            </a:r>
            <a:r>
              <a:rPr lang="en-GB" sz="2200" dirty="0" err="1" smtClean="0"/>
              <a:t>EMODnet</a:t>
            </a:r>
            <a:r>
              <a:rPr lang="en-GB" sz="2200" dirty="0" smtClean="0"/>
              <a:t> </a:t>
            </a:r>
            <a:r>
              <a:rPr lang="en-GB" sz="2200" dirty="0"/>
              <a:t>and Copernicus </a:t>
            </a:r>
            <a:r>
              <a:rPr lang="en-GB" sz="2200" dirty="0" smtClean="0"/>
              <a:t>data, </a:t>
            </a:r>
          </a:p>
          <a:p>
            <a:pPr lvl="1"/>
            <a:r>
              <a:rPr lang="en-GB" sz="2200" dirty="0" smtClean="0"/>
              <a:t>common </a:t>
            </a:r>
            <a:r>
              <a:rPr lang="en-GB" sz="2200" dirty="0"/>
              <a:t>back-end </a:t>
            </a:r>
            <a:r>
              <a:rPr lang="en-GB" sz="2200" dirty="0" smtClean="0"/>
              <a:t>for </a:t>
            </a:r>
            <a:r>
              <a:rPr lang="en-GB" sz="2200" dirty="0" err="1"/>
              <a:t>EMODnet</a:t>
            </a:r>
            <a:r>
              <a:rPr lang="en-GB" sz="2200" dirty="0"/>
              <a:t>, Copernicus </a:t>
            </a:r>
            <a:r>
              <a:rPr lang="en-GB" sz="2200" dirty="0" smtClean="0"/>
              <a:t>in-situ;</a:t>
            </a:r>
            <a:endParaRPr lang="en-GB" sz="2200" dirty="0"/>
          </a:p>
          <a:p>
            <a:r>
              <a:rPr lang="en-GB" sz="2800" dirty="0"/>
              <a:t>f</a:t>
            </a:r>
            <a:r>
              <a:rPr lang="en-GB" sz="2800" dirty="0" smtClean="0"/>
              <a:t>ree access to research data</a:t>
            </a:r>
          </a:p>
          <a:p>
            <a:pPr lvl="1"/>
            <a:r>
              <a:rPr lang="en-GB" sz="2200" dirty="0" smtClean="0"/>
              <a:t>EU-funded research data to </a:t>
            </a:r>
            <a:r>
              <a:rPr lang="en-GB" sz="2200" dirty="0"/>
              <a:t>be delivered to </a:t>
            </a:r>
            <a:r>
              <a:rPr lang="en-GB" sz="2200" dirty="0" err="1"/>
              <a:t>EMODnet</a:t>
            </a:r>
            <a:r>
              <a:rPr lang="en-GB" sz="2200" dirty="0"/>
              <a:t> </a:t>
            </a:r>
            <a:endParaRPr lang="en-GB" sz="2200" dirty="0" smtClean="0"/>
          </a:p>
          <a:p>
            <a:pPr lvl="1"/>
            <a:r>
              <a:rPr lang="en-GB" sz="2200" dirty="0" smtClean="0"/>
              <a:t>similar </a:t>
            </a:r>
            <a:r>
              <a:rPr lang="en-GB" sz="2200" dirty="0"/>
              <a:t>steps for national research programmes</a:t>
            </a:r>
          </a:p>
          <a:p>
            <a:r>
              <a:rPr lang="en-GB" sz="2800" dirty="0"/>
              <a:t>c</a:t>
            </a:r>
            <a:r>
              <a:rPr lang="en-GB" sz="2800" dirty="0" smtClean="0"/>
              <a:t>ommon </a:t>
            </a:r>
            <a:r>
              <a:rPr lang="en-GB" sz="2800" dirty="0"/>
              <a:t>Expert </a:t>
            </a:r>
            <a:r>
              <a:rPr lang="en-GB" sz="2800" dirty="0" smtClean="0"/>
              <a:t>Group.</a:t>
            </a:r>
            <a:endParaRPr lang="en-GB" sz="2800" dirty="0"/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3858055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88640"/>
            <a:ext cx="8229600" cy="1728192"/>
          </a:xfrm>
        </p:spPr>
        <p:txBody>
          <a:bodyPr/>
          <a:lstStyle/>
          <a:p>
            <a:r>
              <a:rPr lang="en-GB" dirty="0" smtClean="0"/>
              <a:t>3	better </a:t>
            </a:r>
            <a:r>
              <a:rPr lang="en-GB" dirty="0"/>
              <a:t>involvement of the private sector</a:t>
            </a:r>
            <a:r>
              <a:rPr lang="en-GB" dirty="0" smtClean="0"/>
              <a:t>.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132856"/>
            <a:ext cx="8229600" cy="4032448"/>
          </a:xfrm>
        </p:spPr>
        <p:txBody>
          <a:bodyPr/>
          <a:lstStyle/>
          <a:p>
            <a:r>
              <a:rPr lang="en-GB" sz="2800" dirty="0" smtClean="0"/>
              <a:t>do nothing;</a:t>
            </a:r>
          </a:p>
          <a:p>
            <a:r>
              <a:rPr lang="en-GB" sz="2800" dirty="0" smtClean="0"/>
              <a:t>enforce release of data and monitoring as condition for obtaining licence;</a:t>
            </a:r>
          </a:p>
          <a:p>
            <a:r>
              <a:rPr lang="en-GB" sz="2800" dirty="0" smtClean="0"/>
              <a:t>Commission </a:t>
            </a:r>
            <a:r>
              <a:rPr lang="en-GB" sz="2800" dirty="0"/>
              <a:t>Recommendations for data release and monitoring;</a:t>
            </a:r>
          </a:p>
          <a:p>
            <a:r>
              <a:rPr lang="en-GB" sz="2800" dirty="0"/>
              <a:t>ensure private sector participation in priority-setting for public investments in marine observations, </a:t>
            </a:r>
          </a:p>
          <a:p>
            <a:endParaRPr lang="en-GB" sz="2800" dirty="0"/>
          </a:p>
        </p:txBody>
      </p:sp>
    </p:spTree>
    <p:extLst>
      <p:ext uri="{BB962C8B-B14F-4D97-AF65-F5344CB8AC3E}">
        <p14:creationId xmlns:p14="http://schemas.microsoft.com/office/powerpoint/2010/main" val="131686794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95536" y="404664"/>
            <a:ext cx="8229600" cy="936625"/>
          </a:xfrm>
        </p:spPr>
        <p:txBody>
          <a:bodyPr/>
          <a:lstStyle/>
          <a:p>
            <a:r>
              <a:rPr lang="en-GB" dirty="0" smtClean="0"/>
              <a:t>timetable</a:t>
            </a:r>
            <a:endParaRPr lang="en-GB" dirty="0"/>
          </a:p>
        </p:txBody>
      </p:sp>
      <p:graphicFrame>
        <p:nvGraphicFramePr>
          <p:cNvPr id="4" name="Objec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30505233"/>
              </p:ext>
            </p:extLst>
          </p:nvPr>
        </p:nvGraphicFramePr>
        <p:xfrm>
          <a:off x="468313" y="1844824"/>
          <a:ext cx="8229600" cy="46805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3" name="Organization Chart" r:id="rId3" imgW="3644640" imgH="1009440" progId="OrgPlusWOPX.4">
                  <p:embed followColorScheme="full"/>
                </p:oleObj>
              </mc:Choice>
              <mc:Fallback>
                <p:oleObj name="Organization Chart" r:id="rId3" imgW="3644640" imgH="1009440" progId="OrgPlusWOPX.4">
                  <p:embed followColorScheme="full"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468313" y="1844824"/>
                        <a:ext cx="8229600" cy="468052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78690209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21000" r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 flipH="1">
            <a:off x="683568" y="188640"/>
            <a:ext cx="6840761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cs typeface="Arial" charset="0"/>
              </a:rPr>
              <a:t>questions</a:t>
            </a:r>
            <a:endParaRPr lang="en-GB" dirty="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8497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iho-emodnet-phase4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2400" b="0" dirty="0" err="1" smtClean="0">
            <a:solidFill>
              <a:srgbClr val="0F5494"/>
            </a:solidFill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4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5_template_DGMARE_MARITIME-AFFAIRS">
  <a:themeElements>
    <a:clrScheme name="template_DGMARE_MARITIME-AFFAIRS 1">
      <a:dk1>
        <a:srgbClr val="005A8E"/>
      </a:dk1>
      <a:lt1>
        <a:srgbClr val="FFFFFF"/>
      </a:lt1>
      <a:dk2>
        <a:srgbClr val="000000"/>
      </a:dk2>
      <a:lt2>
        <a:srgbClr val="D7D7D7"/>
      </a:lt2>
      <a:accent1>
        <a:srgbClr val="013A68"/>
      </a:accent1>
      <a:accent2>
        <a:srgbClr val="1EB5C8"/>
      </a:accent2>
      <a:accent3>
        <a:srgbClr val="FFFFFF"/>
      </a:accent3>
      <a:accent4>
        <a:srgbClr val="004C78"/>
      </a:accent4>
      <a:accent5>
        <a:srgbClr val="AAAEB9"/>
      </a:accent5>
      <a:accent6>
        <a:srgbClr val="1AA4B5"/>
      </a:accent6>
      <a:hlink>
        <a:srgbClr val="A6CFD5"/>
      </a:hlink>
      <a:folHlink>
        <a:srgbClr val="9AC00A"/>
      </a:folHlink>
    </a:clrScheme>
    <a:fontScheme name="template_DGMARE_MARITIME-AFFAIRS">
      <a:majorFont>
        <a:latin typeface="Myriad Pro Light"/>
        <a:ea typeface=""/>
        <a:cs typeface=""/>
      </a:majorFont>
      <a:minorFont>
        <a:latin typeface="Myriad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template_DGMARE_MARITIME-AFFAIRS 1">
        <a:dk1>
          <a:srgbClr val="005A8E"/>
        </a:dk1>
        <a:lt1>
          <a:srgbClr val="FFFFFF"/>
        </a:lt1>
        <a:dk2>
          <a:srgbClr val="000000"/>
        </a:dk2>
        <a:lt2>
          <a:srgbClr val="D7D7D7"/>
        </a:lt2>
        <a:accent1>
          <a:srgbClr val="013A68"/>
        </a:accent1>
        <a:accent2>
          <a:srgbClr val="1EB5C8"/>
        </a:accent2>
        <a:accent3>
          <a:srgbClr val="FFFFFF"/>
        </a:accent3>
        <a:accent4>
          <a:srgbClr val="004C78"/>
        </a:accent4>
        <a:accent5>
          <a:srgbClr val="AAAEB9"/>
        </a:accent5>
        <a:accent6>
          <a:srgbClr val="1AA4B5"/>
        </a:accent6>
        <a:hlink>
          <a:srgbClr val="A6CFD5"/>
        </a:hlink>
        <a:folHlink>
          <a:srgbClr val="9AC00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DG MARE_Maritime Affairs_PPT_template_E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_DG MARE_Maritime Affairs_PPT_template_E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133176"/>
        </a:solidFill>
        <a:ln>
          <a:solidFill>
            <a:srgbClr val="133176"/>
          </a:solidFill>
        </a:ln>
      </a:spPr>
      <a:bodyPr anchor="ctr"/>
      <a:lstStyle>
        <a:defPPr algn="ctr" defTabSz="457200" fontAlgn="auto">
          <a:spcBef>
            <a:spcPts val="0"/>
          </a:spcBef>
          <a:spcAft>
            <a:spcPts val="0"/>
          </a:spcAft>
          <a:defRPr sz="1800" b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3175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7600" b="1" i="0" u="none" strike="noStrike" cap="none" normalizeH="0" baseline="0" smtClean="0">
            <a:ln>
              <a:noFill/>
            </a:ln>
            <a:solidFill>
              <a:srgbClr val="FFD624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>iho-emodnet-phase4</Template>
  <TotalTime>957</TotalTime>
  <Words>155</Words>
  <Application>Microsoft Office PowerPoint</Application>
  <PresentationFormat>On-screen Show (4:3)</PresentationFormat>
  <Paragraphs>28</Paragraphs>
  <Slides>9</Slides>
  <Notes>1</Notes>
  <HiddenSlides>0</HiddenSlides>
  <MMClips>0</MMClips>
  <ScaleCrop>false</ScaleCrop>
  <HeadingPairs>
    <vt:vector size="6" baseType="variant">
      <vt:variant>
        <vt:lpstr>Theme</vt:lpstr>
      </vt:variant>
      <vt:variant>
        <vt:i4>9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9" baseType="lpstr">
      <vt:lpstr>iho-emodnet-phase4</vt:lpstr>
      <vt:lpstr>template_DGMARE_MARITIME-AFFAIRS</vt:lpstr>
      <vt:lpstr>1_template_DGMARE_MARITIME-AFFAIRS</vt:lpstr>
      <vt:lpstr>2_template_DGMARE_MARITIME-AFFAIRS</vt:lpstr>
      <vt:lpstr>3_template_DGMARE_MARITIME-AFFAIRS</vt:lpstr>
      <vt:lpstr>4_template_DGMARE_MARITIME-AFFAIRS</vt:lpstr>
      <vt:lpstr>5_template_DGMARE_MARITIME-AFFAIRS</vt:lpstr>
      <vt:lpstr>DG MARE_Maritime Affairs_PPT_template_EN</vt:lpstr>
      <vt:lpstr>1_DG MARE_Maritime Affairs_PPT_template_EN</vt:lpstr>
      <vt:lpstr>Organization Chart Add-in for Microsoft Office programs</vt:lpstr>
      <vt:lpstr>Marine Knowledge 2020: towards phase 3</vt:lpstr>
      <vt:lpstr>PowerPoint Presentation</vt:lpstr>
      <vt:lpstr>timetable</vt:lpstr>
      <vt:lpstr>possible operational objectives</vt:lpstr>
      <vt:lpstr>1 a more effective process for helping Member States fix priorities for surveying, observation and data  processing</vt:lpstr>
      <vt:lpstr>2 further coordination between the different EU financial instruments and policies. </vt:lpstr>
      <vt:lpstr>3 better involvement of the private sector.</vt:lpstr>
      <vt:lpstr>timetable</vt:lpstr>
      <vt:lpstr>PowerPoint Presentation</vt:lpstr>
    </vt:vector>
  </TitlesOfParts>
  <Company>European Commission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EMODnet: next steps</dc:title>
  <dc:creator>SHEPHERD Iain (MARE)</dc:creator>
  <cp:lastModifiedBy>SHEPHERD Iain (MARE)</cp:lastModifiedBy>
  <cp:revision>27</cp:revision>
  <dcterms:created xsi:type="dcterms:W3CDTF">2013-03-06T16:11:37Z</dcterms:created>
  <dcterms:modified xsi:type="dcterms:W3CDTF">2013-07-06T09:54:24Z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PublishingExpirationDate">
    <vt:lpwstr/>
  </property>
  <property fmtid="{D5CDD505-2E9C-101B-9397-08002B2CF9AE}" pid="3" name="PublishingStartDate">
    <vt:lpwstr/>
  </property>
</Properties>
</file>