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6.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drawings/drawing2.xml" ContentType="application/vnd.openxmlformats-officedocument.drawingml.chartshapes+xml"/>
  <Override PartName="/ppt/charts/chart9.xml" ContentType="application/vnd.openxmlformats-officedocument.drawingml.chart+xml"/>
  <Override PartName="/ppt/notesSlides/notesSlide8.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29"/>
  </p:notesMasterIdLst>
  <p:sldIdLst>
    <p:sldId id="256" r:id="rId2"/>
    <p:sldId id="268" r:id="rId3"/>
    <p:sldId id="259" r:id="rId4"/>
    <p:sldId id="270" r:id="rId5"/>
    <p:sldId id="272" r:id="rId6"/>
    <p:sldId id="266" r:id="rId7"/>
    <p:sldId id="325" r:id="rId8"/>
    <p:sldId id="284" r:id="rId9"/>
    <p:sldId id="327" r:id="rId10"/>
    <p:sldId id="278" r:id="rId11"/>
    <p:sldId id="289" r:id="rId12"/>
    <p:sldId id="314" r:id="rId13"/>
    <p:sldId id="313" r:id="rId14"/>
    <p:sldId id="328" r:id="rId15"/>
    <p:sldId id="269" r:id="rId16"/>
    <p:sldId id="326" r:id="rId17"/>
    <p:sldId id="257" r:id="rId18"/>
    <p:sldId id="261" r:id="rId19"/>
    <p:sldId id="273" r:id="rId20"/>
    <p:sldId id="315" r:id="rId21"/>
    <p:sldId id="312" r:id="rId22"/>
    <p:sldId id="329" r:id="rId23"/>
    <p:sldId id="320" r:id="rId24"/>
    <p:sldId id="319" r:id="rId25"/>
    <p:sldId id="317" r:id="rId26"/>
    <p:sldId id="318" r:id="rId27"/>
    <p:sldId id="262" r:id="rId2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1pPr>
    <a:lvl2pPr marL="0" marR="0" indent="228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2pPr>
    <a:lvl3pPr marL="0" marR="0" indent="457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3pPr>
    <a:lvl4pPr marL="0" marR="0" indent="685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4pPr>
    <a:lvl5pPr marL="0" marR="0" indent="9144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5pPr>
    <a:lvl6pPr marL="0" marR="0" indent="11430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6pPr>
    <a:lvl7pPr marL="0" marR="0" indent="1371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7pPr>
    <a:lvl8pPr marL="0" marR="0" indent="1600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8pPr>
    <a:lvl9pPr marL="0" marR="0" indent="1828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17"/>
    <p:restoredTop sz="94658"/>
  </p:normalViewPr>
  <p:slideViewPr>
    <p:cSldViewPr snapToGrid="0" snapToObjects="1">
      <p:cViewPr>
        <p:scale>
          <a:sx n="81" d="100"/>
          <a:sy n="81" d="100"/>
        </p:scale>
        <p:origin x="-294" y="-3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package" Target="../embeddings/Microsoft_Excel_Worksheet6.xlsx"/><Relationship Id="rId4" Type="http://schemas.microsoft.com/office/2011/relationships/chartStyle" Target="style1.xml"/></Relationships>
</file>

<file path=ppt/charts/_rels/chart7.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chartUserShapes" Target="../drawings/drawing2.xml"/><Relationship Id="rId1" Type="http://schemas.openxmlformats.org/officeDocument/2006/relationships/package" Target="../embeddings/Microsoft_Excel_Worksheet8.xlsx"/><Relationship Id="rId4" Type="http://schemas.microsoft.com/office/2011/relationships/chartStyle" Target="style3.xml"/></Relationships>
</file>

<file path=ppt/charts/_rels/chart9.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1"/>
        <c:ser>
          <c:idx val="0"/>
          <c:order val="0"/>
          <c:tx>
            <c:strRef>
              <c:f>Sheet1!$A$2</c:f>
              <c:strCache>
                <c:ptCount val="1"/>
                <c:pt idx="0">
                  <c:v>Sibiu Nano Maker Kit</c:v>
                </c:pt>
              </c:strCache>
            </c:strRef>
          </c:tx>
          <c:dPt>
            <c:idx val="0"/>
            <c:bubble3D val="0"/>
            <c:extLst xmlns:c16r2="http://schemas.microsoft.com/office/drawing/2015/06/chart">
              <c:ext xmlns:c16="http://schemas.microsoft.com/office/drawing/2014/chart" uri="{C3380CC4-5D6E-409C-BE32-E72D297353CC}">
                <c16:uniqueId val="{00000000-6DE5-C246-BC08-A80B05BFBAF9}"/>
              </c:ext>
            </c:extLst>
          </c:dPt>
          <c:dPt>
            <c:idx val="1"/>
            <c:bubble3D val="0"/>
            <c:extLst xmlns:c16r2="http://schemas.microsoft.com/office/drawing/2015/06/chart">
              <c:ext xmlns:c16="http://schemas.microsoft.com/office/drawing/2014/chart" uri="{C3380CC4-5D6E-409C-BE32-E72D297353CC}">
                <c16:uniqueId val="{00000002-6DE5-C246-BC08-A80B05BFBAF9}"/>
              </c:ext>
            </c:extLst>
          </c:dPt>
          <c:dLbls>
            <c:dLbl>
              <c:idx val="0"/>
              <c:numFmt formatCode="#,##0%" sourceLinked="0"/>
              <c:spPr/>
              <c:txPr>
                <a:bodyPr/>
                <a:lstStyle/>
                <a:p>
                  <a:pPr>
                    <a:defRPr sz="100" b="0" i="0" u="none" strike="noStrike">
                      <a:solidFill>
                        <a:srgbClr val="FFFFFF"/>
                      </a:solidFill>
                      <a:effectLst>
                        <a:outerShdw blurRad="127000" dist="50800" dir="5400000" algn="tl">
                          <a:srgbClr val="000000">
                            <a:alpha val="60000"/>
                          </a:srgbClr>
                        </a:outerShdw>
                      </a:effectLst>
                      <a:latin typeface="Helvetica Light"/>
                    </a:defRPr>
                  </a:pPr>
                  <a:endParaRPr lang="en-US"/>
                </a:p>
              </c:txPr>
              <c:dLblPos val="ctr"/>
              <c:showLegendKey val="0"/>
              <c:showVal val="0"/>
              <c:showCatName val="0"/>
              <c:showSerName val="0"/>
              <c:showPercent val="1"/>
              <c:showBubbleSize val="0"/>
            </c:dLbl>
            <c:dLbl>
              <c:idx val="1"/>
              <c:numFmt formatCode="#,##0%" sourceLinked="0"/>
              <c:spPr/>
              <c:txPr>
                <a:bodyPr/>
                <a:lstStyle/>
                <a:p>
                  <a:pPr>
                    <a:defRPr sz="100" b="0" i="0" u="none" strike="noStrike">
                      <a:solidFill>
                        <a:srgbClr val="FFFFFF"/>
                      </a:solidFill>
                      <a:effectLst>
                        <a:outerShdw blurRad="127000" dist="50800" dir="5400000" algn="tl">
                          <a:srgbClr val="000000">
                            <a:alpha val="60000"/>
                          </a:srgbClr>
                        </a:outerShdw>
                      </a:effectLst>
                      <a:latin typeface="Helvetica Light"/>
                    </a:defRPr>
                  </a:pPr>
                  <a:endParaRPr lang="en-US"/>
                </a:p>
              </c:txPr>
              <c:dLblPos val="ctr"/>
              <c:showLegendKey val="0"/>
              <c:showVal val="0"/>
              <c:showCatName val="0"/>
              <c:showSerName val="0"/>
              <c:showPercent val="1"/>
              <c:showBubbleSize val="0"/>
            </c:dLbl>
            <c:numFmt formatCode="#,##0%" sourceLinked="0"/>
            <c:spPr>
              <a:noFill/>
              <a:ln>
                <a:noFill/>
              </a:ln>
              <a:effectLst/>
            </c:spPr>
            <c:txPr>
              <a:bodyPr/>
              <a:lstStyle/>
              <a:p>
                <a:pPr>
                  <a:defRPr sz="100" b="0" i="0" u="none" strike="noStrike">
                    <a:solidFill>
                      <a:srgbClr val="FFFFFF"/>
                    </a:solidFill>
                    <a:effectLst>
                      <a:outerShdw blurRad="127000" dist="50800" dir="5400000" algn="tl">
                        <a:srgbClr val="000000">
                          <a:alpha val="60000"/>
                        </a:srgbClr>
                      </a:outerShdw>
                    </a:effectLst>
                    <a:latin typeface="Helvetica Light"/>
                  </a:defRPr>
                </a:pPr>
                <a:endParaRPr lang="en-US"/>
              </a:p>
            </c:txPr>
            <c:dLblPos val="ctr"/>
            <c:showLegendKey val="0"/>
            <c:showVal val="0"/>
            <c:showCatName val="0"/>
            <c:showSerName val="0"/>
            <c:showPercent val="1"/>
            <c:showBubbleSize val="0"/>
            <c:showLeaderLines val="0"/>
            <c:extLst xmlns:c16r2="http://schemas.microsoft.com/office/drawing/2015/06/chart">
              <c:ext xmlns:c15="http://schemas.microsoft.com/office/drawing/2012/chart" uri="{CE6537A1-D6FC-4f65-9D91-7224C49458BB}"/>
            </c:extLst>
          </c:dLbls>
          <c:cat>
            <c:strRef>
              <c:f>Sheet1!$B$1:$C$1</c:f>
              <c:strCache>
                <c:ptCount val="2"/>
                <c:pt idx="0">
                  <c:v>Profit</c:v>
                </c:pt>
                <c:pt idx="1">
                  <c:v>Cost</c:v>
                </c:pt>
              </c:strCache>
            </c:strRef>
          </c:cat>
          <c:val>
            <c:numRef>
              <c:f>Sheet1!$B$2:$C$2</c:f>
              <c:numCache>
                <c:formatCode>General</c:formatCode>
                <c:ptCount val="2"/>
                <c:pt idx="0">
                  <c:v>770</c:v>
                </c:pt>
                <c:pt idx="1">
                  <c:v>829</c:v>
                </c:pt>
              </c:numCache>
            </c:numRef>
          </c:val>
          <c:extLst xmlns:c16r2="http://schemas.microsoft.com/office/drawing/2015/06/chart">
            <c:ext xmlns:c16="http://schemas.microsoft.com/office/drawing/2014/chart" uri="{C3380CC4-5D6E-409C-BE32-E72D297353CC}">
              <c16:uniqueId val="{00000003-6DE5-C246-BC08-A80B05BFBAF9}"/>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1"/>
        <c:ser>
          <c:idx val="0"/>
          <c:order val="0"/>
          <c:tx>
            <c:strRef>
              <c:f>Sheet1!$A$2</c:f>
              <c:strCache>
                <c:ptCount val="1"/>
                <c:pt idx="0">
                  <c:v>Region 1</c:v>
                </c:pt>
              </c:strCache>
            </c:strRef>
          </c:tx>
          <c:dPt>
            <c:idx val="0"/>
            <c:bubble3D val="0"/>
            <c:extLst xmlns:c16r2="http://schemas.microsoft.com/office/drawing/2015/06/chart">
              <c:ext xmlns:c16="http://schemas.microsoft.com/office/drawing/2014/chart" uri="{C3380CC4-5D6E-409C-BE32-E72D297353CC}">
                <c16:uniqueId val="{00000000-6CC9-DC43-8FC4-2816EE438EBF}"/>
              </c:ext>
            </c:extLst>
          </c:dPt>
          <c:dPt>
            <c:idx val="1"/>
            <c:bubble3D val="0"/>
            <c:extLst xmlns:c16r2="http://schemas.microsoft.com/office/drawing/2015/06/chart">
              <c:ext xmlns:c16="http://schemas.microsoft.com/office/drawing/2014/chart" uri="{C3380CC4-5D6E-409C-BE32-E72D297353CC}">
                <c16:uniqueId val="{00000002-6CC9-DC43-8FC4-2816EE438EBF}"/>
              </c:ext>
            </c:extLst>
          </c:dPt>
          <c:dLbls>
            <c:dLbl>
              <c:idx val="0"/>
              <c:numFmt formatCode="#,##0%" sourceLinked="0"/>
              <c:spPr/>
              <c:txPr>
                <a:bodyPr/>
                <a:lstStyle/>
                <a:p>
                  <a:pPr>
                    <a:defRPr sz="100" b="0" i="0" u="none" strike="noStrike">
                      <a:solidFill>
                        <a:srgbClr val="FFFFFF"/>
                      </a:solidFill>
                      <a:effectLst>
                        <a:outerShdw blurRad="127000" dist="50800" dir="5400000" algn="tl">
                          <a:srgbClr val="000000">
                            <a:alpha val="60000"/>
                          </a:srgbClr>
                        </a:outerShdw>
                      </a:effectLst>
                      <a:latin typeface="Helvetica Light"/>
                    </a:defRPr>
                  </a:pPr>
                  <a:endParaRPr lang="en-US"/>
                </a:p>
              </c:txPr>
              <c:dLblPos val="ctr"/>
              <c:showLegendKey val="0"/>
              <c:showVal val="0"/>
              <c:showCatName val="0"/>
              <c:showSerName val="0"/>
              <c:showPercent val="1"/>
              <c:showBubbleSize val="0"/>
            </c:dLbl>
            <c:dLbl>
              <c:idx val="1"/>
              <c:numFmt formatCode="#,##0%" sourceLinked="0"/>
              <c:spPr/>
              <c:txPr>
                <a:bodyPr/>
                <a:lstStyle/>
                <a:p>
                  <a:pPr>
                    <a:defRPr sz="100" b="0" i="0" u="none" strike="noStrike">
                      <a:solidFill>
                        <a:srgbClr val="FFFFFF"/>
                      </a:solidFill>
                      <a:effectLst>
                        <a:outerShdw blurRad="127000" dist="50800" dir="5400000" algn="tl">
                          <a:srgbClr val="000000">
                            <a:alpha val="60000"/>
                          </a:srgbClr>
                        </a:outerShdw>
                      </a:effectLst>
                      <a:latin typeface="Helvetica Light"/>
                    </a:defRPr>
                  </a:pPr>
                  <a:endParaRPr lang="en-US"/>
                </a:p>
              </c:txPr>
              <c:dLblPos val="ctr"/>
              <c:showLegendKey val="0"/>
              <c:showVal val="0"/>
              <c:showCatName val="0"/>
              <c:showSerName val="0"/>
              <c:showPercent val="1"/>
              <c:showBubbleSize val="0"/>
            </c:dLbl>
            <c:numFmt formatCode="#,##0%" sourceLinked="0"/>
            <c:spPr>
              <a:noFill/>
              <a:ln>
                <a:noFill/>
              </a:ln>
              <a:effectLst/>
            </c:spPr>
            <c:txPr>
              <a:bodyPr/>
              <a:lstStyle/>
              <a:p>
                <a:pPr>
                  <a:defRPr sz="100" b="0" i="0" u="none" strike="noStrike">
                    <a:solidFill>
                      <a:srgbClr val="FFFFFF"/>
                    </a:solidFill>
                    <a:effectLst>
                      <a:outerShdw blurRad="127000" dist="50800" dir="5400000" algn="tl">
                        <a:srgbClr val="000000">
                          <a:alpha val="60000"/>
                        </a:srgbClr>
                      </a:outerShdw>
                    </a:effectLst>
                    <a:latin typeface="Helvetica Light"/>
                  </a:defRPr>
                </a:pPr>
                <a:endParaRPr lang="en-US"/>
              </a:p>
            </c:txPr>
            <c:dLblPos val="ctr"/>
            <c:showLegendKey val="0"/>
            <c:showVal val="0"/>
            <c:showCatName val="0"/>
            <c:showSerName val="0"/>
            <c:showPercent val="1"/>
            <c:showBubbleSize val="0"/>
            <c:showLeaderLines val="0"/>
            <c:extLst xmlns:c16r2="http://schemas.microsoft.com/office/drawing/2015/06/chart">
              <c:ext xmlns:c15="http://schemas.microsoft.com/office/drawing/2012/chart" uri="{CE6537A1-D6FC-4f65-9D91-7224C49458BB}"/>
            </c:extLst>
          </c:dLbls>
          <c:cat>
            <c:strRef>
              <c:f>Sheet1!$B$1:$C$1</c:f>
              <c:strCache>
                <c:ptCount val="2"/>
                <c:pt idx="0">
                  <c:v>Profit</c:v>
                </c:pt>
                <c:pt idx="1">
                  <c:v>Cost</c:v>
                </c:pt>
              </c:strCache>
            </c:strRef>
          </c:cat>
          <c:val>
            <c:numRef>
              <c:f>Sheet1!$B$2:$C$2</c:f>
              <c:numCache>
                <c:formatCode>General</c:formatCode>
                <c:ptCount val="2"/>
                <c:pt idx="0">
                  <c:v>1799</c:v>
                </c:pt>
                <c:pt idx="1">
                  <c:v>1200</c:v>
                </c:pt>
              </c:numCache>
            </c:numRef>
          </c:val>
          <c:extLst xmlns:c16r2="http://schemas.microsoft.com/office/drawing/2015/06/chart">
            <c:ext xmlns:c16="http://schemas.microsoft.com/office/drawing/2014/chart" uri="{C3380CC4-5D6E-409C-BE32-E72D297353CC}">
              <c16:uniqueId val="{00000003-6CC9-DC43-8FC4-2816EE438EB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1"/>
        <c:ser>
          <c:idx val="0"/>
          <c:order val="0"/>
          <c:tx>
            <c:strRef>
              <c:f>Sheet1!$A$2</c:f>
              <c:strCache>
                <c:ptCount val="1"/>
                <c:pt idx="0">
                  <c:v>Sibiu Nano Maker Kit</c:v>
                </c:pt>
              </c:strCache>
            </c:strRef>
          </c:tx>
          <c:dPt>
            <c:idx val="0"/>
            <c:bubble3D val="0"/>
            <c:extLst xmlns:c16r2="http://schemas.microsoft.com/office/drawing/2015/06/chart">
              <c:ext xmlns:c16="http://schemas.microsoft.com/office/drawing/2014/chart" uri="{C3380CC4-5D6E-409C-BE32-E72D297353CC}">
                <c16:uniqueId val="{00000000-6DE5-C246-BC08-A80B05BFBAF9}"/>
              </c:ext>
            </c:extLst>
          </c:dPt>
          <c:dPt>
            <c:idx val="1"/>
            <c:bubble3D val="0"/>
            <c:extLst xmlns:c16r2="http://schemas.microsoft.com/office/drawing/2015/06/chart">
              <c:ext xmlns:c16="http://schemas.microsoft.com/office/drawing/2014/chart" uri="{C3380CC4-5D6E-409C-BE32-E72D297353CC}">
                <c16:uniqueId val="{00000002-6DE5-C246-BC08-A80B05BFBAF9}"/>
              </c:ext>
            </c:extLst>
          </c:dPt>
          <c:dLbls>
            <c:dLbl>
              <c:idx val="0"/>
              <c:numFmt formatCode="#,##0%" sourceLinked="0"/>
              <c:spPr/>
              <c:txPr>
                <a:bodyPr/>
                <a:lstStyle/>
                <a:p>
                  <a:pPr>
                    <a:defRPr sz="100" b="0" i="0" u="none" strike="noStrike">
                      <a:solidFill>
                        <a:srgbClr val="FFFFFF"/>
                      </a:solidFill>
                      <a:effectLst>
                        <a:outerShdw blurRad="127000" dist="50800" dir="5400000" algn="tl">
                          <a:srgbClr val="000000">
                            <a:alpha val="60000"/>
                          </a:srgbClr>
                        </a:outerShdw>
                      </a:effectLst>
                      <a:latin typeface="Helvetica Light"/>
                    </a:defRPr>
                  </a:pPr>
                  <a:endParaRPr lang="en-US"/>
                </a:p>
              </c:txPr>
              <c:dLblPos val="ctr"/>
              <c:showLegendKey val="0"/>
              <c:showVal val="0"/>
              <c:showCatName val="0"/>
              <c:showSerName val="0"/>
              <c:showPercent val="1"/>
              <c:showBubbleSize val="0"/>
            </c:dLbl>
            <c:dLbl>
              <c:idx val="1"/>
              <c:numFmt formatCode="#,##0%" sourceLinked="0"/>
              <c:spPr/>
              <c:txPr>
                <a:bodyPr/>
                <a:lstStyle/>
                <a:p>
                  <a:pPr>
                    <a:defRPr sz="100" b="0" i="0" u="none" strike="noStrike">
                      <a:solidFill>
                        <a:srgbClr val="FFFFFF"/>
                      </a:solidFill>
                      <a:effectLst>
                        <a:outerShdw blurRad="127000" dist="50800" dir="5400000" algn="tl">
                          <a:srgbClr val="000000">
                            <a:alpha val="60000"/>
                          </a:srgbClr>
                        </a:outerShdw>
                      </a:effectLst>
                      <a:latin typeface="Helvetica Light"/>
                    </a:defRPr>
                  </a:pPr>
                  <a:endParaRPr lang="en-US"/>
                </a:p>
              </c:txPr>
              <c:dLblPos val="ctr"/>
              <c:showLegendKey val="0"/>
              <c:showVal val="0"/>
              <c:showCatName val="0"/>
              <c:showSerName val="0"/>
              <c:showPercent val="1"/>
              <c:showBubbleSize val="0"/>
            </c:dLbl>
            <c:numFmt formatCode="#,##0%" sourceLinked="0"/>
            <c:spPr>
              <a:noFill/>
              <a:ln>
                <a:noFill/>
              </a:ln>
              <a:effectLst/>
            </c:spPr>
            <c:txPr>
              <a:bodyPr/>
              <a:lstStyle/>
              <a:p>
                <a:pPr>
                  <a:defRPr sz="100" b="0" i="0" u="none" strike="noStrike">
                    <a:solidFill>
                      <a:srgbClr val="FFFFFF"/>
                    </a:solidFill>
                    <a:effectLst>
                      <a:outerShdw blurRad="127000" dist="50800" dir="5400000" algn="tl">
                        <a:srgbClr val="000000">
                          <a:alpha val="60000"/>
                        </a:srgbClr>
                      </a:outerShdw>
                    </a:effectLst>
                    <a:latin typeface="Helvetica Light"/>
                  </a:defRPr>
                </a:pPr>
                <a:endParaRPr lang="en-US"/>
              </a:p>
            </c:txPr>
            <c:dLblPos val="ctr"/>
            <c:showLegendKey val="0"/>
            <c:showVal val="0"/>
            <c:showCatName val="0"/>
            <c:showSerName val="0"/>
            <c:showPercent val="1"/>
            <c:showBubbleSize val="0"/>
            <c:showLeaderLines val="0"/>
            <c:extLst xmlns:c16r2="http://schemas.microsoft.com/office/drawing/2015/06/chart">
              <c:ext xmlns:c15="http://schemas.microsoft.com/office/drawing/2012/chart" uri="{CE6537A1-D6FC-4f65-9D91-7224C49458BB}"/>
            </c:extLst>
          </c:dLbls>
          <c:cat>
            <c:strRef>
              <c:f>Sheet1!$B$1:$C$1</c:f>
              <c:strCache>
                <c:ptCount val="2"/>
                <c:pt idx="0">
                  <c:v>Profit</c:v>
                </c:pt>
                <c:pt idx="1">
                  <c:v>Cost</c:v>
                </c:pt>
              </c:strCache>
            </c:strRef>
          </c:cat>
          <c:val>
            <c:numRef>
              <c:f>Sheet1!$B$2:$C$2</c:f>
              <c:numCache>
                <c:formatCode>General</c:formatCode>
                <c:ptCount val="2"/>
                <c:pt idx="0">
                  <c:v>5500</c:v>
                </c:pt>
                <c:pt idx="1">
                  <c:v>3500</c:v>
                </c:pt>
              </c:numCache>
            </c:numRef>
          </c:val>
          <c:extLst xmlns:c16r2="http://schemas.microsoft.com/office/drawing/2015/06/chart">
            <c:ext xmlns:c16="http://schemas.microsoft.com/office/drawing/2014/chart" uri="{C3380CC4-5D6E-409C-BE32-E72D297353CC}">
              <c16:uniqueId val="{00000003-6DE5-C246-BC08-A80B05BFBAF9}"/>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000" b="1" i="0" u="none" strike="noStrike" kern="1200" baseline="0">
                <a:solidFill>
                  <a:schemeClr val="dk1">
                    <a:lumMod val="65000"/>
                    <a:lumOff val="35000"/>
                  </a:schemeClr>
                </a:solidFill>
                <a:effectLst/>
                <a:latin typeface="+mn-lt"/>
                <a:ea typeface="+mn-ea"/>
                <a:cs typeface="+mn-cs"/>
              </a:defRPr>
            </a:pPr>
            <a:r>
              <a:rPr lang="en-US" sz="2000" b="1" dirty="0"/>
              <a:t>Global Market Size,</a:t>
            </a:r>
            <a:r>
              <a:rPr lang="en-US" sz="2000" b="1" baseline="0" dirty="0"/>
              <a:t> Micro- &amp; Mini </a:t>
            </a:r>
            <a:r>
              <a:rPr lang="en-US" sz="2000" b="1" dirty="0"/>
              <a:t>ROV</a:t>
            </a:r>
          </a:p>
        </c:rich>
      </c:tx>
      <c:layout>
        <c:manualLayout>
          <c:xMode val="edge"/>
          <c:yMode val="edge"/>
          <c:x val="0.38555810664266155"/>
          <c:y val="4.357843137254902E-2"/>
        </c:manualLayout>
      </c:layout>
      <c:overlay val="0"/>
      <c:spPr>
        <a:noFill/>
        <a:ln>
          <a:noFill/>
        </a:ln>
        <a:effectLst/>
      </c:spPr>
    </c:title>
    <c:autoTitleDeleted val="0"/>
    <c:plotArea>
      <c:layout>
        <c:manualLayout>
          <c:layoutTarget val="inner"/>
          <c:xMode val="edge"/>
          <c:yMode val="edge"/>
          <c:x val="3.1779513888888902E-2"/>
          <c:y val="0.19241993464052287"/>
          <c:w val="0.92976545138888878"/>
          <c:h val="0.73687317192419532"/>
        </c:manualLayout>
      </c:layout>
      <c:barChart>
        <c:barDir val="col"/>
        <c:grouping val="clustered"/>
        <c:varyColors val="0"/>
        <c:ser>
          <c:idx val="0"/>
          <c:order val="0"/>
          <c:tx>
            <c:strRef>
              <c:f>Hoja1!$B$1</c:f>
              <c:strCache>
                <c:ptCount val="1"/>
                <c:pt idx="0">
                  <c:v>CAPEX</c:v>
                </c:pt>
              </c:strCache>
            </c:strRef>
          </c:tx>
          <c:spPr>
            <a:gradFill>
              <a:gsLst>
                <a:gs pos="0">
                  <a:schemeClr val="accent4"/>
                </a:gs>
                <a:gs pos="100000">
                  <a:schemeClr val="accent4">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0"/>
              <c:layout>
                <c:manualLayout>
                  <c:x val="0"/>
                  <c:y val="2.5629084967320262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AB8-814A-9CB1-5D062764D485}"/>
                </c:ext>
              </c:extLst>
            </c:dLbl>
            <c:dLbl>
              <c:idx val="1"/>
              <c:layout>
                <c:manualLayout>
                  <c:x val="0"/>
                  <c:y val="2.5629084967320262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AB8-814A-9CB1-5D062764D485}"/>
                </c:ext>
              </c:extLst>
            </c:dLbl>
            <c:dLbl>
              <c:idx val="2"/>
              <c:layout>
                <c:manualLayout>
                  <c:x val="4.409722222222222E-3"/>
                  <c:y val="4.6380718954248364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DAB8-814A-9CB1-5D062764D485}"/>
                </c:ext>
              </c:extLst>
            </c:dLbl>
            <c:dLbl>
              <c:idx val="3"/>
              <c:layout>
                <c:manualLayout>
                  <c:x val="-2.2048611111111921E-3"/>
                  <c:y val="2.5629084967320262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DAB8-814A-9CB1-5D062764D485}"/>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8FAFF"/>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Hoja1!$A$2:$A$6</c:f>
              <c:numCache>
                <c:formatCode>General</c:formatCode>
                <c:ptCount val="5"/>
                <c:pt idx="0">
                  <c:v>2018</c:v>
                </c:pt>
                <c:pt idx="1">
                  <c:v>2019</c:v>
                </c:pt>
                <c:pt idx="2">
                  <c:v>2020</c:v>
                </c:pt>
                <c:pt idx="3">
                  <c:v>2021</c:v>
                </c:pt>
                <c:pt idx="4">
                  <c:v>2022</c:v>
                </c:pt>
              </c:numCache>
            </c:numRef>
          </c:cat>
          <c:val>
            <c:numRef>
              <c:f>Hoja1!$B$2:$B$6</c:f>
              <c:numCache>
                <c:formatCode>_-* #,##0\ [$€-C0A]_-;\-* #,##0\ [$€-C0A]_-;_-* "-"??\ [$€-C0A]_-;_-@_-</c:formatCode>
                <c:ptCount val="5"/>
                <c:pt idx="0">
                  <c:v>320000000</c:v>
                </c:pt>
                <c:pt idx="1">
                  <c:v>361100000</c:v>
                </c:pt>
                <c:pt idx="2">
                  <c:v>403000000</c:v>
                </c:pt>
                <c:pt idx="3">
                  <c:v>455200000</c:v>
                </c:pt>
                <c:pt idx="4">
                  <c:v>511200000</c:v>
                </c:pt>
              </c:numCache>
            </c:numRef>
          </c:val>
          <c:extLst xmlns:c16r2="http://schemas.microsoft.com/office/drawing/2015/06/chart">
            <c:ext xmlns:c16="http://schemas.microsoft.com/office/drawing/2014/chart" uri="{C3380CC4-5D6E-409C-BE32-E72D297353CC}">
              <c16:uniqueId val="{00000000-3F2C-AF4B-B769-91F539EF9CD0}"/>
            </c:ext>
          </c:extLst>
        </c:ser>
        <c:dLbls>
          <c:dLblPos val="inEnd"/>
          <c:showLegendKey val="0"/>
          <c:showVal val="1"/>
          <c:showCatName val="0"/>
          <c:showSerName val="0"/>
          <c:showPercent val="0"/>
          <c:showBubbleSize val="0"/>
        </c:dLbls>
        <c:gapWidth val="41"/>
        <c:axId val="235721088"/>
        <c:axId val="235723776"/>
      </c:barChart>
      <c:catAx>
        <c:axId val="2357210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n-US"/>
          </a:p>
        </c:txPr>
        <c:crossAx val="235723776"/>
        <c:crosses val="autoZero"/>
        <c:auto val="1"/>
        <c:lblAlgn val="ctr"/>
        <c:lblOffset val="100"/>
        <c:noMultiLvlLbl val="0"/>
      </c:catAx>
      <c:valAx>
        <c:axId val="235723776"/>
        <c:scaling>
          <c:orientation val="minMax"/>
          <c:max val="500000000"/>
        </c:scaling>
        <c:delete val="1"/>
        <c:axPos val="l"/>
        <c:numFmt formatCode="_-* #,##0\ [$€-C0A]_-;\-* #,##0\ [$€-C0A]_-;_-* &quot;-&quot;??\ [$€-C0A]_-;_-@_-" sourceLinked="1"/>
        <c:majorTickMark val="none"/>
        <c:minorTickMark val="none"/>
        <c:tickLblPos val="nextTo"/>
        <c:crossAx val="235721088"/>
        <c:crosses val="autoZero"/>
        <c:crossBetween val="between"/>
        <c:majorUnit val="100000000"/>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dk1">
                    <a:lumMod val="65000"/>
                    <a:lumOff val="35000"/>
                  </a:schemeClr>
                </a:solidFill>
                <a:effectLst/>
                <a:latin typeface="+mn-lt"/>
                <a:ea typeface="+mn-ea"/>
                <a:cs typeface="+mn-cs"/>
              </a:defRPr>
            </a:pPr>
            <a:r>
              <a:rPr lang="en-US" dirty="0"/>
              <a:t>REVENUE</a:t>
            </a:r>
          </a:p>
        </c:rich>
      </c:tx>
      <c:overlay val="0"/>
      <c:spPr>
        <a:noFill/>
        <a:ln>
          <a:noFill/>
        </a:ln>
        <a:effectLst/>
      </c:spPr>
    </c:title>
    <c:autoTitleDeleted val="0"/>
    <c:plotArea>
      <c:layout/>
      <c:barChart>
        <c:barDir val="col"/>
        <c:grouping val="clustered"/>
        <c:varyColors val="0"/>
        <c:ser>
          <c:idx val="0"/>
          <c:order val="0"/>
          <c:tx>
            <c:strRef>
              <c:f>Hoja1!$B$1</c:f>
              <c:strCache>
                <c:ptCount val="1"/>
                <c:pt idx="0">
                  <c:v>REAL</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0"/>
              <c:layout>
                <c:manualLayout>
                  <c:x val="0"/>
                  <c:y val="-2.1763593380614656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988A-CF46-9C2D-4E41890EAD5E}"/>
                </c:ext>
              </c:extLst>
            </c:dLbl>
            <c:dLbl>
              <c:idx val="1"/>
              <c:layout>
                <c:manualLayout>
                  <c:x val="0"/>
                  <c:y val="-2.0960106382978794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988A-CF46-9C2D-4E41890EAD5E}"/>
                </c:ext>
              </c:extLst>
            </c:dLbl>
            <c:dLbl>
              <c:idx val="2"/>
              <c:layout>
                <c:manualLayout>
                  <c:x val="0"/>
                  <c:y val="-2.471306146572104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988A-CF46-9C2D-4E41890EAD5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Hoja1!$A$2:$A$4</c:f>
              <c:strCache>
                <c:ptCount val="3"/>
                <c:pt idx="0">
                  <c:v>2016</c:v>
                </c:pt>
                <c:pt idx="1">
                  <c:v>2017</c:v>
                </c:pt>
                <c:pt idx="2">
                  <c:v>2018 (YTD)</c:v>
                </c:pt>
              </c:strCache>
            </c:strRef>
          </c:cat>
          <c:val>
            <c:numRef>
              <c:f>Hoja1!$B$2:$B$4</c:f>
              <c:numCache>
                <c:formatCode>_-* #,##0\ [$€-C0A]_-;\-* #,##0\ [$€-C0A]_-;_-* "-"??\ [$€-C0A]_-;_-@_-</c:formatCode>
                <c:ptCount val="3"/>
                <c:pt idx="0">
                  <c:v>43000</c:v>
                </c:pt>
                <c:pt idx="1">
                  <c:v>225000</c:v>
                </c:pt>
                <c:pt idx="2">
                  <c:v>513000</c:v>
                </c:pt>
              </c:numCache>
            </c:numRef>
          </c:val>
          <c:extLst xmlns:c16r2="http://schemas.microsoft.com/office/drawing/2015/06/chart">
            <c:ext xmlns:c16="http://schemas.microsoft.com/office/drawing/2014/chart" uri="{C3380CC4-5D6E-409C-BE32-E72D297353CC}">
              <c16:uniqueId val="{00000000-1CBC-8C41-AE88-13424D241F02}"/>
            </c:ext>
          </c:extLst>
        </c:ser>
        <c:dLbls>
          <c:dLblPos val="inEnd"/>
          <c:showLegendKey val="0"/>
          <c:showVal val="1"/>
          <c:showCatName val="0"/>
          <c:showSerName val="0"/>
          <c:showPercent val="0"/>
          <c:showBubbleSize val="0"/>
        </c:dLbls>
        <c:gapWidth val="41"/>
        <c:axId val="229069952"/>
        <c:axId val="229081088"/>
      </c:barChart>
      <c:catAx>
        <c:axId val="2290699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n-US"/>
          </a:p>
        </c:txPr>
        <c:crossAx val="229081088"/>
        <c:crosses val="autoZero"/>
        <c:auto val="1"/>
        <c:lblAlgn val="ctr"/>
        <c:lblOffset val="100"/>
        <c:noMultiLvlLbl val="0"/>
      </c:catAx>
      <c:valAx>
        <c:axId val="229081088"/>
        <c:scaling>
          <c:orientation val="minMax"/>
        </c:scaling>
        <c:delete val="1"/>
        <c:axPos val="l"/>
        <c:numFmt formatCode="_-* #,##0\ [$€-C0A]_-;\-* #,##0\ [$€-C0A]_-;_-* &quot;-&quot;??\ [$€-C0A]_-;_-@_-" sourceLinked="1"/>
        <c:majorTickMark val="none"/>
        <c:minorTickMark val="none"/>
        <c:tickLblPos val="nextTo"/>
        <c:crossAx val="22906995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7078499999999999"/>
          <c:y val="5.0000000000000001E-3"/>
          <c:w val="0.42421500000000001"/>
          <c:h val="0.98750000000000004"/>
        </c:manualLayout>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0"/>
    <c:dispBlanksAs val="gap"/>
    <c:showDLblsOverMax val="1"/>
  </c:chart>
  <c:spPr>
    <a:noFill/>
    <a:ln>
      <a:noFill/>
    </a:ln>
    <a:effectLst/>
  </c:spPr>
  <c:txPr>
    <a:bodyPr/>
    <a:lstStyle/>
    <a:p>
      <a:pPr>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7078499999999999"/>
          <c:y val="5.0000000000000001E-3"/>
          <c:w val="0.42421500000000001"/>
          <c:h val="0.98750000000000004"/>
        </c:manualLayout>
      </c:layout>
      <c:pieChart>
        <c:varyColors val="1"/>
        <c:ser>
          <c:idx val="0"/>
          <c:order val="0"/>
          <c:tx>
            <c:strRef>
              <c:f>Sheet1!$A$2</c:f>
              <c:strCache>
                <c:ptCount val="1"/>
                <c:pt idx="0">
                  <c:v>Region 1</c:v>
                </c:pt>
              </c:strCache>
            </c:strRef>
          </c:tx>
          <c:dPt>
            <c:idx val="0"/>
            <c:bubble3D val="0"/>
            <c:spPr>
              <a:gradFill rotWithShape="1">
                <a:gsLst>
                  <a:gs pos="0">
                    <a:schemeClr val="accent1">
                      <a:tint val="100000"/>
                      <a:shade val="100000"/>
                      <a:satMod val="129999"/>
                    </a:schemeClr>
                  </a:gs>
                  <a:gs pos="100000">
                    <a:schemeClr val="accent1">
                      <a:tint val="50000"/>
                      <a:shade val="100000"/>
                      <a:satMod val="350000"/>
                    </a:schemeClr>
                  </a:gs>
                </a:gsLst>
                <a:lin ang="16200000" scaled="0"/>
              </a:gradFill>
              <a:ln>
                <a:noFill/>
              </a:ln>
              <a:effectLst/>
            </c:spPr>
            <c:extLst xmlns:c16r2="http://schemas.microsoft.com/office/drawing/2015/06/chart">
              <c:ext xmlns:c16="http://schemas.microsoft.com/office/drawing/2014/chart" uri="{C3380CC4-5D6E-409C-BE32-E72D297353CC}">
                <c16:uniqueId val="{00000000-3D78-0C4B-B9B9-9C0807B5636C}"/>
              </c:ext>
            </c:extLst>
          </c:dPt>
          <c:dPt>
            <c:idx val="1"/>
            <c:bubble3D val="0"/>
            <c:spPr>
              <a:gradFill rotWithShape="1">
                <a:gsLst>
                  <a:gs pos="0">
                    <a:schemeClr val="accent2">
                      <a:tint val="100000"/>
                      <a:shade val="100000"/>
                      <a:satMod val="129999"/>
                    </a:schemeClr>
                  </a:gs>
                  <a:gs pos="100000">
                    <a:schemeClr val="accent2">
                      <a:tint val="50000"/>
                      <a:shade val="100000"/>
                      <a:satMod val="350000"/>
                    </a:schemeClr>
                  </a:gs>
                </a:gsLst>
                <a:lin ang="16200000" scaled="0"/>
              </a:gradFill>
              <a:ln>
                <a:noFill/>
              </a:ln>
              <a:effectLst/>
            </c:spPr>
            <c:extLst xmlns:c16r2="http://schemas.microsoft.com/office/drawing/2015/06/chart">
              <c:ext xmlns:c16="http://schemas.microsoft.com/office/drawing/2014/chart" uri="{C3380CC4-5D6E-409C-BE32-E72D297353CC}">
                <c16:uniqueId val="{00000002-3D78-0C4B-B9B9-9C0807B5636C}"/>
              </c:ext>
            </c:extLst>
          </c:dPt>
          <c:dPt>
            <c:idx val="2"/>
            <c:bubble3D val="0"/>
            <c:spPr>
              <a:gradFill rotWithShape="1">
                <a:gsLst>
                  <a:gs pos="0">
                    <a:schemeClr val="accent3">
                      <a:tint val="100000"/>
                      <a:shade val="100000"/>
                      <a:satMod val="129999"/>
                    </a:schemeClr>
                  </a:gs>
                  <a:gs pos="100000">
                    <a:schemeClr val="accent3">
                      <a:tint val="50000"/>
                      <a:shade val="100000"/>
                      <a:satMod val="350000"/>
                    </a:schemeClr>
                  </a:gs>
                </a:gsLst>
                <a:lin ang="16200000" scaled="0"/>
              </a:gradFill>
              <a:ln>
                <a:noFill/>
              </a:ln>
              <a:effectLst/>
            </c:spPr>
            <c:extLst xmlns:c16r2="http://schemas.microsoft.com/office/drawing/2015/06/chart">
              <c:ext xmlns:c16="http://schemas.microsoft.com/office/drawing/2014/chart" uri="{C3380CC4-5D6E-409C-BE32-E72D297353CC}">
                <c16:uniqueId val="{00000004-3D78-0C4B-B9B9-9C0807B5636C}"/>
              </c:ext>
            </c:extLst>
          </c:dPt>
          <c:dPt>
            <c:idx val="3"/>
            <c:bubble3D val="0"/>
            <c:spPr>
              <a:gradFill rotWithShape="1">
                <a:gsLst>
                  <a:gs pos="0">
                    <a:schemeClr val="accent4">
                      <a:tint val="100000"/>
                      <a:shade val="100000"/>
                      <a:satMod val="129999"/>
                    </a:schemeClr>
                  </a:gs>
                  <a:gs pos="100000">
                    <a:schemeClr val="accent4">
                      <a:tint val="50000"/>
                      <a:shade val="100000"/>
                      <a:satMod val="350000"/>
                    </a:schemeClr>
                  </a:gs>
                </a:gsLst>
                <a:lin ang="16200000" scaled="0"/>
              </a:gradFill>
              <a:ln>
                <a:noFill/>
              </a:ln>
              <a:effectLst/>
            </c:spPr>
            <c:extLst xmlns:c16r2="http://schemas.microsoft.com/office/drawing/2015/06/chart">
              <c:ext xmlns:c16="http://schemas.microsoft.com/office/drawing/2014/chart" uri="{C3380CC4-5D6E-409C-BE32-E72D297353CC}">
                <c16:uniqueId val="{00000006-3D78-0C4B-B9B9-9C0807B5636C}"/>
              </c:ext>
            </c:extLst>
          </c:dPt>
          <c:dPt>
            <c:idx val="4"/>
            <c:bubble3D val="0"/>
            <c:spPr>
              <a:gradFill rotWithShape="1">
                <a:gsLst>
                  <a:gs pos="0">
                    <a:schemeClr val="accent5">
                      <a:tint val="100000"/>
                      <a:shade val="100000"/>
                      <a:satMod val="129999"/>
                    </a:schemeClr>
                  </a:gs>
                  <a:gs pos="100000">
                    <a:schemeClr val="accent5">
                      <a:tint val="50000"/>
                      <a:shade val="100000"/>
                      <a:satMod val="350000"/>
                    </a:schemeClr>
                  </a:gs>
                </a:gsLst>
                <a:lin ang="16200000" scaled="0"/>
              </a:gradFill>
              <a:ln>
                <a:noFill/>
              </a:ln>
              <a:effectLst/>
            </c:spPr>
            <c:extLst xmlns:c16r2="http://schemas.microsoft.com/office/drawing/2015/06/chart">
              <c:ext xmlns:c16="http://schemas.microsoft.com/office/drawing/2014/chart" uri="{C3380CC4-5D6E-409C-BE32-E72D297353CC}">
                <c16:uniqueId val="{00000009-1C7E-4986-943E-F081C4B8FD28}"/>
              </c:ext>
            </c:extLst>
          </c:dPt>
          <c:dPt>
            <c:idx val="5"/>
            <c:bubble3D val="0"/>
            <c:spPr>
              <a:gradFill rotWithShape="1">
                <a:gsLst>
                  <a:gs pos="0">
                    <a:schemeClr val="accent6">
                      <a:tint val="100000"/>
                      <a:shade val="100000"/>
                      <a:satMod val="129999"/>
                    </a:schemeClr>
                  </a:gs>
                  <a:gs pos="100000">
                    <a:schemeClr val="accent6">
                      <a:tint val="50000"/>
                      <a:shade val="100000"/>
                      <a:satMod val="350000"/>
                    </a:schemeClr>
                  </a:gs>
                </a:gsLst>
                <a:lin ang="16200000" scaled="0"/>
              </a:gradFill>
              <a:ln>
                <a:noFill/>
              </a:ln>
              <a:effectLst/>
            </c:spPr>
            <c:extLst xmlns:c16r2="http://schemas.microsoft.com/office/drawing/2015/06/chart">
              <c:ext xmlns:c16="http://schemas.microsoft.com/office/drawing/2014/chart" uri="{C3380CC4-5D6E-409C-BE32-E72D297353CC}">
                <c16:uniqueId val="{0000000B-1C7E-4986-943E-F081C4B8FD28}"/>
              </c:ext>
            </c:extLst>
          </c:dPt>
          <c:dPt>
            <c:idx val="6"/>
            <c:bubble3D val="0"/>
            <c:spPr>
              <a:gradFill rotWithShape="1">
                <a:gsLst>
                  <a:gs pos="0">
                    <a:schemeClr val="accent1">
                      <a:lumMod val="60000"/>
                      <a:tint val="100000"/>
                      <a:shade val="100000"/>
                      <a:satMod val="129999"/>
                    </a:schemeClr>
                  </a:gs>
                  <a:gs pos="100000">
                    <a:schemeClr val="accent1">
                      <a:lumMod val="60000"/>
                      <a:tint val="50000"/>
                      <a:shade val="100000"/>
                      <a:satMod val="350000"/>
                    </a:schemeClr>
                  </a:gs>
                </a:gsLst>
                <a:lin ang="16200000" scaled="0"/>
              </a:gradFill>
              <a:ln>
                <a:noFill/>
              </a:ln>
              <a:effectLst/>
            </c:spPr>
            <c:extLst xmlns:c16r2="http://schemas.microsoft.com/office/drawing/2015/06/chart">
              <c:ext xmlns:c16="http://schemas.microsoft.com/office/drawing/2014/chart" uri="{C3380CC4-5D6E-409C-BE32-E72D297353CC}">
                <c16:uniqueId val="{0000000D-1C7E-4986-943E-F081C4B8FD2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dLblPos val="inEnd"/>
            <c:showLegendKey val="0"/>
            <c:showVal val="0"/>
            <c:showCatName val="0"/>
            <c:showSerName val="0"/>
            <c:showPercent val="1"/>
            <c:showBubbleSize val="0"/>
            <c:showLeaderLines val="0"/>
            <c:extLst xmlns:c16r2="http://schemas.microsoft.com/office/drawing/2015/06/chart">
              <c:ext xmlns:c15="http://schemas.microsoft.com/office/drawing/2012/chart" uri="{CE6537A1-D6FC-4f65-9D91-7224C49458BB}"/>
            </c:extLst>
          </c:dLbls>
          <c:cat>
            <c:strRef>
              <c:f>Sheet1!$B$1:$H$1</c:f>
              <c:strCache>
                <c:ptCount val="7"/>
                <c:pt idx="0">
                  <c:v>SAAS</c:v>
                </c:pt>
                <c:pt idx="1">
                  <c:v>Servers, etc</c:v>
                </c:pt>
                <c:pt idx="2">
                  <c:v>Trade Shows</c:v>
                </c:pt>
                <c:pt idx="3">
                  <c:v>SEM</c:v>
                </c:pt>
                <c:pt idx="4">
                  <c:v>Multimedia Production</c:v>
                </c:pt>
                <c:pt idx="5">
                  <c:v>Offline Media</c:v>
                </c:pt>
                <c:pt idx="6">
                  <c:v>Salaries</c:v>
                </c:pt>
              </c:strCache>
            </c:strRef>
          </c:cat>
          <c:val>
            <c:numRef>
              <c:f>Sheet1!$B$2:$H$2</c:f>
              <c:numCache>
                <c:formatCode>General</c:formatCode>
                <c:ptCount val="7"/>
                <c:pt idx="0">
                  <c:v>8</c:v>
                </c:pt>
                <c:pt idx="1">
                  <c:v>2</c:v>
                </c:pt>
                <c:pt idx="2">
                  <c:v>14</c:v>
                </c:pt>
                <c:pt idx="3">
                  <c:v>10</c:v>
                </c:pt>
                <c:pt idx="4">
                  <c:v>18</c:v>
                </c:pt>
                <c:pt idx="5">
                  <c:v>6</c:v>
                </c:pt>
                <c:pt idx="6">
                  <c:v>42</c:v>
                </c:pt>
              </c:numCache>
            </c:numRef>
          </c:val>
          <c:extLst xmlns:c16r2="http://schemas.microsoft.com/office/drawing/2015/06/chart">
            <c:ext xmlns:c16="http://schemas.microsoft.com/office/drawing/2014/chart" uri="{C3380CC4-5D6E-409C-BE32-E72D297353CC}">
              <c16:uniqueId val="{00000007-3D78-0C4B-B9B9-9C0807B5636C}"/>
            </c:ext>
          </c:extLst>
        </c:ser>
        <c:dLbls>
          <c:dLblPos val="in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0"/>
    <c:dispBlanksAs val="gap"/>
    <c:showDLblsOverMax val="1"/>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_rels/drawing2.xml.rels><?xml version="1.0" encoding="UTF-8" standalone="yes"?>
<Relationships xmlns="http://schemas.openxmlformats.org/package/2006/relationships"><Relationship Id="rId1" Type="http://schemas.openxmlformats.org/officeDocument/2006/relationships/image" Target="../media/image56.png"/></Relationships>
</file>

<file path=ppt/drawings/drawing1.xml><?xml version="1.0" encoding="utf-8"?>
<c:userShapes xmlns:c="http://schemas.openxmlformats.org/drawingml/2006/chart">
  <cdr:relSizeAnchor xmlns:cdr="http://schemas.openxmlformats.org/drawingml/2006/chartDrawing">
    <cdr:from>
      <cdr:x>0.79821</cdr:x>
      <cdr:y>0.12877</cdr:y>
    </cdr:from>
    <cdr:to>
      <cdr:x>0.93333</cdr:x>
      <cdr:y>0.18155</cdr:y>
    </cdr:to>
    <cdr:sp macro="" textlink="">
      <cdr:nvSpPr>
        <cdr:cNvPr id="2" name="CuadroTexto 1">
          <a:extLst xmlns:a="http://schemas.openxmlformats.org/drawingml/2006/main">
            <a:ext uri="{FF2B5EF4-FFF2-40B4-BE49-F238E27FC236}">
              <a16:creationId xmlns:a16="http://schemas.microsoft.com/office/drawing/2014/main" xmlns="" id="{133A4F2A-F2AC-D449-89B9-BF6221B25640}"/>
            </a:ext>
          </a:extLst>
        </cdr:cNvPr>
        <cdr:cNvSpPr txBox="1"/>
      </cdr:nvSpPr>
      <cdr:spPr>
        <a:xfrm xmlns:a="http://schemas.openxmlformats.org/drawingml/2006/main">
          <a:off x="9236833" y="788102"/>
          <a:ext cx="1563616" cy="3229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800" b="1" dirty="0"/>
            <a:t>511.200.000 €</a:t>
          </a:r>
        </a:p>
      </cdr:txBody>
    </cdr:sp>
  </cdr:relSizeAnchor>
</c:userShapes>
</file>

<file path=ppt/drawings/drawing2.xml><?xml version="1.0" encoding="utf-8"?>
<c:userShapes xmlns:c="http://schemas.openxmlformats.org/drawingml/2006/chart">
  <cdr:relSizeAnchor xmlns:cdr="http://schemas.openxmlformats.org/drawingml/2006/chartDrawing">
    <cdr:from>
      <cdr:x>0.55025</cdr:x>
      <cdr:y>0.13026</cdr:y>
    </cdr:from>
    <cdr:to>
      <cdr:x>1</cdr:x>
      <cdr:y>1</cdr:y>
    </cdr:to>
    <cdr:pic>
      <cdr:nvPicPr>
        <cdr:cNvPr id="5" name="Imagen 4">
          <a:extLst xmlns:a="http://schemas.openxmlformats.org/drawingml/2006/main">
            <a:ext uri="{FF2B5EF4-FFF2-40B4-BE49-F238E27FC236}">
              <a16:creationId xmlns:a16="http://schemas.microsoft.com/office/drawing/2014/main" xmlns="" id="{9AFE73F0-C6A4-8A49-A037-7A047B0FE86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6350773" y="786762"/>
          <a:ext cx="5190779" cy="5253288"/>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72EA8F-06C8-4BDE-B74B-CCF6FDC281E2}" type="datetimeFigureOut">
              <a:rPr lang="en-US" smtClean="0"/>
              <a:t>1/22/2019</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581DD-8C04-4A9F-BBE3-00B536E22C57}" type="slidenum">
              <a:rPr lang="en-US" smtClean="0"/>
              <a:t>‹#›</a:t>
            </a:fld>
            <a:endParaRPr lang="en-US"/>
          </a:p>
        </p:txBody>
      </p:sp>
    </p:spTree>
    <p:extLst>
      <p:ext uri="{BB962C8B-B14F-4D97-AF65-F5344CB8AC3E}">
        <p14:creationId xmlns:p14="http://schemas.microsoft.com/office/powerpoint/2010/main" val="1702874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a:lstStyle/>
          <a:p>
            <a:pPr lvl="0"/>
            <a:r>
              <a:rPr lang="en-GB" sz="1200" b="1" kern="1200" dirty="0">
                <a:solidFill>
                  <a:schemeClr val="tx1"/>
                </a:solidFill>
                <a:effectLst/>
                <a:latin typeface="+mn-lt"/>
                <a:ea typeface="+mn-ea"/>
                <a:cs typeface="+mn-cs"/>
              </a:rPr>
              <a:t>High power propulsion with 6 degrees of freedom of movement</a:t>
            </a:r>
            <a:r>
              <a:rPr lang="en-GB" sz="1200" kern="1200" dirty="0">
                <a:solidFill>
                  <a:schemeClr val="tx1"/>
                </a:solidFill>
                <a:effectLst/>
                <a:latin typeface="+mn-lt"/>
                <a:ea typeface="+mn-ea"/>
                <a:cs typeface="+mn-cs"/>
              </a:rPr>
              <a:t>. This thruster configuration, using 8 independent thrusters, allows for interesting use cases where the ROV need to full mobility in any direction. It also allows or active compensation of changes in centre of gravity (CG) when using manipulators or adding sensors and other payloads. </a:t>
            </a:r>
            <a:endParaRPr lang="es-ES"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Maximum Operating Depth down to 500m</a:t>
            </a:r>
            <a:r>
              <a:rPr lang="en-GB" sz="1200" kern="1200" dirty="0">
                <a:solidFill>
                  <a:schemeClr val="tx1"/>
                </a:solidFill>
                <a:effectLst/>
                <a:latin typeface="+mn-lt"/>
                <a:ea typeface="+mn-ea"/>
                <a:cs typeface="+mn-cs"/>
              </a:rPr>
              <a:t>. Based on our conversations with current and prospective customers, we have been able to establish that the most relevant depth rating needed does not go beyond 500m. However, in the cases where additional depth is required, we expect to be able to increase this by changing some materials on an ad-hoc basis.</a:t>
            </a:r>
            <a:endParaRPr lang="es-ES"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Hybrid surface / battery powered</a:t>
            </a:r>
            <a:r>
              <a:rPr lang="en-GB" sz="1200" kern="1200" dirty="0">
                <a:solidFill>
                  <a:schemeClr val="tx1"/>
                </a:solidFill>
                <a:effectLst/>
                <a:latin typeface="+mn-lt"/>
                <a:ea typeface="+mn-ea"/>
                <a:cs typeface="+mn-cs"/>
              </a:rPr>
              <a:t>. This is a very innovative idea in the mini-ROV market, where all current solutions are either one or the other. </a:t>
            </a:r>
            <a:r>
              <a:rPr lang="en-GB" sz="1200" kern="1200" dirty="0" err="1">
                <a:solidFill>
                  <a:schemeClr val="tx1"/>
                </a:solidFill>
                <a:effectLst/>
                <a:latin typeface="+mn-lt"/>
                <a:ea typeface="+mn-ea"/>
                <a:cs typeface="+mn-cs"/>
              </a:rPr>
              <a:t>Nido</a:t>
            </a:r>
            <a:r>
              <a:rPr lang="en-GB" sz="1200" kern="1200" dirty="0">
                <a:solidFill>
                  <a:schemeClr val="tx1"/>
                </a:solidFill>
                <a:effectLst/>
                <a:latin typeface="+mn-lt"/>
                <a:ea typeface="+mn-ea"/>
                <a:cs typeface="+mn-cs"/>
              </a:rPr>
              <a:t> Robotics already have ample experience developing battery driven mini-ROVs, and initial studies have been carried out to implement power over the tether. The batteries will be the main power source for the ROV, and as contingency against power line failure. The power transmitted over the tether will serve to continuously recharge the batteries, permitting uninterrupted operations 24/7, lower equipment footprint wet-side, lower cable diameter and a lower cost.</a:t>
            </a:r>
            <a:endParaRPr lang="es-ES"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Plug-and-play interface (physical and software) for sensors and other payloads</a:t>
            </a:r>
            <a:r>
              <a:rPr lang="en-GB" sz="1200" kern="1200" dirty="0">
                <a:solidFill>
                  <a:schemeClr val="tx1"/>
                </a:solidFill>
                <a:effectLst/>
                <a:latin typeface="+mn-lt"/>
                <a:ea typeface="+mn-ea"/>
                <a:cs typeface="+mn-cs"/>
              </a:rPr>
              <a:t>. This will be achieved by setting up an interface for plugging external hardware to the ROV, and an API for easy integration of such hardware, taking key learnings from the </a:t>
            </a:r>
            <a:r>
              <a:rPr lang="en-GB" sz="1200" kern="1200" dirty="0" err="1">
                <a:solidFill>
                  <a:schemeClr val="tx1"/>
                </a:solidFill>
                <a:effectLst/>
                <a:latin typeface="+mn-lt"/>
                <a:ea typeface="+mn-ea"/>
                <a:cs typeface="+mn-cs"/>
              </a:rPr>
              <a:t>EnviroSense</a:t>
            </a:r>
            <a:r>
              <a:rPr lang="en-GB" sz="1200" kern="1200" dirty="0">
                <a:solidFill>
                  <a:schemeClr val="tx1"/>
                </a:solidFill>
                <a:effectLst/>
                <a:latin typeface="+mn-lt"/>
                <a:ea typeface="+mn-ea"/>
                <a:cs typeface="+mn-cs"/>
              </a:rPr>
              <a:t> package.</a:t>
            </a:r>
            <a:endParaRPr lang="es-ES"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Object recognition</a:t>
            </a:r>
            <a:r>
              <a:rPr lang="en-GB" sz="1200" kern="1200" dirty="0">
                <a:solidFill>
                  <a:schemeClr val="tx1"/>
                </a:solidFill>
                <a:effectLst/>
                <a:latin typeface="+mn-lt"/>
                <a:ea typeface="+mn-ea"/>
                <a:cs typeface="+mn-cs"/>
              </a:rPr>
              <a:t>. This technology will allow our Sibiu HCEV to detect specific targets in the video (different types of fish, contaminants, assets), categorize them and track and/or count these objects. This has multiple applications, amongst others surveying of contamination, fish stock assessment, “sense and avoid” in navigation, to mention a few. </a:t>
            </a:r>
            <a:endParaRPr lang="es-ES"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Human Machine Interface.</a:t>
            </a:r>
            <a:r>
              <a:rPr lang="en-GB" sz="1200" kern="1200" dirty="0">
                <a:solidFill>
                  <a:schemeClr val="tx1"/>
                </a:solidFill>
                <a:effectLst/>
                <a:latin typeface="+mn-lt"/>
                <a:ea typeface="+mn-ea"/>
                <a:cs typeface="+mn-cs"/>
              </a:rPr>
              <a:t> The current HMI used on the Sibiu Nano and Sibiu Pro has some advanced capacities, including real time display of sensor data, real time video streaming and recording, and so on. The proposed development will bring the HMI above the current state of the art by including capacities like: real time annotations embedded to the video stream, live streaming to internet and 3d environment representation. </a:t>
            </a:r>
            <a:endParaRPr lang="es-ES"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Capacity to recreate environments and structures in 3D by using different cameras, generating 3D meshes that allow to create elevation and surface maps</a:t>
            </a:r>
            <a:r>
              <a:rPr lang="en-GB" sz="1200" kern="1200" dirty="0">
                <a:solidFill>
                  <a:schemeClr val="tx1"/>
                </a:solidFill>
                <a:effectLst/>
                <a:latin typeface="+mn-lt"/>
                <a:ea typeface="+mn-ea"/>
                <a:cs typeface="+mn-cs"/>
              </a:rPr>
              <a:t>. This is helpful in semi-autonomous navigation but also to digitally recreate archaeological finds, and to create models of plants that were not that well documented when built. This part requires having the capacity to receive data from several sensors / payloads, i.e. Inertial Measurement Units, Doppler Velocity Logs, cameras, stereo and structured light cameras, hydro-acoustic positioning systems (system from Water Linked AS will be used for this purpose), Forward Looking Sonars (FLS), Side Scanning Sonars (SSS), altimeters, and integrating and interpreting this data in </a:t>
            </a:r>
            <a:r>
              <a:rPr lang="en-GB" sz="1200" kern="1200" dirty="0" err="1">
                <a:solidFill>
                  <a:schemeClr val="tx1"/>
                </a:solidFill>
                <a:effectLst/>
                <a:latin typeface="+mn-lt"/>
                <a:ea typeface="+mn-ea"/>
                <a:cs typeface="+mn-cs"/>
              </a:rPr>
              <a:t>realtime</a:t>
            </a:r>
            <a:r>
              <a:rPr lang="en-GB" sz="1200" kern="1200" dirty="0">
                <a:solidFill>
                  <a:schemeClr val="tx1"/>
                </a:solidFill>
                <a:effectLst/>
                <a:latin typeface="+mn-lt"/>
                <a:ea typeface="+mn-ea"/>
                <a:cs typeface="+mn-cs"/>
              </a:rPr>
              <a:t> on the topside control station, allowing for a 3D representation of the environment to be created, and positioning the ROV within this representation. </a:t>
            </a:r>
            <a:endParaRPr lang="es-E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We also intend to explore the possibilities of recording and uploading system data to the cloud. This last part will allow </a:t>
            </a:r>
            <a:r>
              <a:rPr lang="en-GB" sz="1200" kern="1200" dirty="0" err="1">
                <a:solidFill>
                  <a:schemeClr val="tx1"/>
                </a:solidFill>
                <a:effectLst/>
                <a:latin typeface="+mn-lt"/>
                <a:ea typeface="+mn-ea"/>
                <a:cs typeface="+mn-cs"/>
              </a:rPr>
              <a:t>Nido</a:t>
            </a:r>
            <a:r>
              <a:rPr lang="en-GB" sz="1200" kern="1200" dirty="0">
                <a:solidFill>
                  <a:schemeClr val="tx1"/>
                </a:solidFill>
                <a:effectLst/>
                <a:latin typeface="+mn-lt"/>
                <a:ea typeface="+mn-ea"/>
                <a:cs typeface="+mn-cs"/>
              </a:rPr>
              <a:t> Robotics to explore new business models, i.e. pay-per-use / hardware as a service.</a:t>
            </a:r>
            <a:endParaRPr lang="es-ES" sz="1200" kern="1200" dirty="0">
              <a:solidFill>
                <a:schemeClr val="tx1"/>
              </a:solidFill>
              <a:effectLst/>
              <a:latin typeface="+mn-lt"/>
              <a:ea typeface="+mn-ea"/>
              <a:cs typeface="+mn-cs"/>
            </a:endParaRPr>
          </a:p>
        </p:txBody>
      </p:sp>
      <p:sp>
        <p:nvSpPr>
          <p:cNvPr id="4" name="Marcador de posición de número de diapositiva 3"/>
          <p:cNvSpPr>
            <a:spLocks noGrp="1"/>
          </p:cNvSpPr>
          <p:nvPr>
            <p:ph type="sldNum" sz="quarter" idx="10"/>
          </p:nvPr>
        </p:nvSpPr>
        <p:spPr/>
        <p:txBody>
          <a:bodyPr/>
          <a:lstStyle/>
          <a:p>
            <a:fld id="{F3DF04C7-62C2-E847-AE30-7E62E067CA09}" type="slidenum">
              <a:rPr lang="es-ES" smtClean="0"/>
              <a:t>7</a:t>
            </a:fld>
            <a:endParaRPr lang="es-ES"/>
          </a:p>
        </p:txBody>
      </p:sp>
    </p:spTree>
    <p:extLst>
      <p:ext uri="{BB962C8B-B14F-4D97-AF65-F5344CB8AC3E}">
        <p14:creationId xmlns:p14="http://schemas.microsoft.com/office/powerpoint/2010/main" val="2782761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Calibri"/>
                <a:ea typeface="Calibri"/>
                <a:cs typeface="Calibri"/>
                <a:sym typeface="Calibri"/>
              </a:rPr>
              <a:t>8</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8191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a:lstStyle/>
          <a:p>
            <a:pPr lvl="0"/>
            <a:r>
              <a:rPr lang="en-GB" sz="1200" b="1" kern="1200" dirty="0">
                <a:solidFill>
                  <a:schemeClr val="tx1"/>
                </a:solidFill>
                <a:effectLst/>
                <a:latin typeface="+mn-lt"/>
                <a:ea typeface="+mn-ea"/>
                <a:cs typeface="+mn-cs"/>
              </a:rPr>
              <a:t>High power propulsion with 6 degrees of freedom of movement</a:t>
            </a:r>
            <a:r>
              <a:rPr lang="en-GB" sz="1200" kern="1200" dirty="0">
                <a:solidFill>
                  <a:schemeClr val="tx1"/>
                </a:solidFill>
                <a:effectLst/>
                <a:latin typeface="+mn-lt"/>
                <a:ea typeface="+mn-ea"/>
                <a:cs typeface="+mn-cs"/>
              </a:rPr>
              <a:t>. This thruster configuration, using 8 independent thrusters, allows for interesting use cases where the ROV need to full mobility in any direction. It also allows or active compensation of changes in centre of gravity (CG) when using manipulators or adding sensors and other payloads. </a:t>
            </a:r>
            <a:endParaRPr lang="es-ES"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Maximum Operating Depth down to 500m</a:t>
            </a:r>
            <a:r>
              <a:rPr lang="en-GB" sz="1200" kern="1200" dirty="0">
                <a:solidFill>
                  <a:schemeClr val="tx1"/>
                </a:solidFill>
                <a:effectLst/>
                <a:latin typeface="+mn-lt"/>
                <a:ea typeface="+mn-ea"/>
                <a:cs typeface="+mn-cs"/>
              </a:rPr>
              <a:t>. Based on our conversations with current and prospective customers, we have been able to establish that the most relevant depth rating needed does not go beyond 500m. However, in the cases where additional depth is required, we expect to be able to increase this by changing some materials on an ad-hoc basis.</a:t>
            </a:r>
            <a:endParaRPr lang="es-ES"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Hybrid surface / battery powered</a:t>
            </a:r>
            <a:r>
              <a:rPr lang="en-GB" sz="1200" kern="1200" dirty="0">
                <a:solidFill>
                  <a:schemeClr val="tx1"/>
                </a:solidFill>
                <a:effectLst/>
                <a:latin typeface="+mn-lt"/>
                <a:ea typeface="+mn-ea"/>
                <a:cs typeface="+mn-cs"/>
              </a:rPr>
              <a:t>. This is a very innovative idea in the mini-ROV market, where all current solutions are either one or the other. </a:t>
            </a:r>
            <a:r>
              <a:rPr lang="en-GB" sz="1200" kern="1200" dirty="0" err="1">
                <a:solidFill>
                  <a:schemeClr val="tx1"/>
                </a:solidFill>
                <a:effectLst/>
                <a:latin typeface="+mn-lt"/>
                <a:ea typeface="+mn-ea"/>
                <a:cs typeface="+mn-cs"/>
              </a:rPr>
              <a:t>Nido</a:t>
            </a:r>
            <a:r>
              <a:rPr lang="en-GB" sz="1200" kern="1200" dirty="0">
                <a:solidFill>
                  <a:schemeClr val="tx1"/>
                </a:solidFill>
                <a:effectLst/>
                <a:latin typeface="+mn-lt"/>
                <a:ea typeface="+mn-ea"/>
                <a:cs typeface="+mn-cs"/>
              </a:rPr>
              <a:t> Robotics already have ample experience developing battery driven mini-ROVs, and initial studies have been carried out to implement power over the tether. The batteries will be the main power source for the ROV, and as contingency against power line failure. The power transmitted over the tether will serve to continuously recharge the batteries, permitting uninterrupted operations 24/7, lower equipment footprint wet-side, lower cable diameter and a lower cost.</a:t>
            </a:r>
            <a:endParaRPr lang="es-ES"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Plug-and-play interface (physical and software) for sensors and other payloads</a:t>
            </a:r>
            <a:r>
              <a:rPr lang="en-GB" sz="1200" kern="1200" dirty="0">
                <a:solidFill>
                  <a:schemeClr val="tx1"/>
                </a:solidFill>
                <a:effectLst/>
                <a:latin typeface="+mn-lt"/>
                <a:ea typeface="+mn-ea"/>
                <a:cs typeface="+mn-cs"/>
              </a:rPr>
              <a:t>. This will be achieved by setting up an interface for plugging external hardware to the ROV, and an API for easy integration of such hardware, taking key learnings from the </a:t>
            </a:r>
            <a:r>
              <a:rPr lang="en-GB" sz="1200" kern="1200" dirty="0" err="1">
                <a:solidFill>
                  <a:schemeClr val="tx1"/>
                </a:solidFill>
                <a:effectLst/>
                <a:latin typeface="+mn-lt"/>
                <a:ea typeface="+mn-ea"/>
                <a:cs typeface="+mn-cs"/>
              </a:rPr>
              <a:t>EnviroSense</a:t>
            </a:r>
            <a:r>
              <a:rPr lang="en-GB" sz="1200" kern="1200" dirty="0">
                <a:solidFill>
                  <a:schemeClr val="tx1"/>
                </a:solidFill>
                <a:effectLst/>
                <a:latin typeface="+mn-lt"/>
                <a:ea typeface="+mn-ea"/>
                <a:cs typeface="+mn-cs"/>
              </a:rPr>
              <a:t> package.</a:t>
            </a:r>
            <a:endParaRPr lang="es-ES"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Object recognition</a:t>
            </a:r>
            <a:r>
              <a:rPr lang="en-GB" sz="1200" kern="1200" dirty="0">
                <a:solidFill>
                  <a:schemeClr val="tx1"/>
                </a:solidFill>
                <a:effectLst/>
                <a:latin typeface="+mn-lt"/>
                <a:ea typeface="+mn-ea"/>
                <a:cs typeface="+mn-cs"/>
              </a:rPr>
              <a:t>. This technology will allow our Sibiu HCEV to detect specific targets in the video (different types of fish, contaminants, assets), categorize them and track and/or count these objects. This has multiple applications, amongst others surveying of contamination, fish stock assessment, “sense and avoid” in navigation, to mention a few. </a:t>
            </a:r>
            <a:endParaRPr lang="es-ES"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Human Machine Interface.</a:t>
            </a:r>
            <a:r>
              <a:rPr lang="en-GB" sz="1200" kern="1200" dirty="0">
                <a:solidFill>
                  <a:schemeClr val="tx1"/>
                </a:solidFill>
                <a:effectLst/>
                <a:latin typeface="+mn-lt"/>
                <a:ea typeface="+mn-ea"/>
                <a:cs typeface="+mn-cs"/>
              </a:rPr>
              <a:t> The current HMI used on the Sibiu Nano and Sibiu Pro has some advanced capacities, including real time display of sensor data, real time video streaming and recording, and so on. The proposed development will bring the HMI above the current state of the art by including capacities like: real time annotations embedded to the video stream, live streaming to internet and 3d environment representation. </a:t>
            </a:r>
            <a:endParaRPr lang="es-ES"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Capacity to recreate environments and structures in 3D by using different cameras, generating 3D meshes that allow to create elevation and surface maps</a:t>
            </a:r>
            <a:r>
              <a:rPr lang="en-GB" sz="1200" kern="1200" dirty="0">
                <a:solidFill>
                  <a:schemeClr val="tx1"/>
                </a:solidFill>
                <a:effectLst/>
                <a:latin typeface="+mn-lt"/>
                <a:ea typeface="+mn-ea"/>
                <a:cs typeface="+mn-cs"/>
              </a:rPr>
              <a:t>. This is helpful in semi-autonomous navigation but also to digitally recreate archaeological finds, and to create models of plants that were not that well documented when built. This part requires having the capacity to receive data from several sensors / payloads, i.e. Inertial Measurement Units, Doppler Velocity Logs, cameras, stereo and structured light cameras, hydro-acoustic positioning systems (system from Water Linked AS will be used for this purpose), Forward Looking Sonars (FLS), Side Scanning Sonars (SSS), altimeters, and integrating and interpreting this data in </a:t>
            </a:r>
            <a:r>
              <a:rPr lang="en-GB" sz="1200" kern="1200" dirty="0" err="1">
                <a:solidFill>
                  <a:schemeClr val="tx1"/>
                </a:solidFill>
                <a:effectLst/>
                <a:latin typeface="+mn-lt"/>
                <a:ea typeface="+mn-ea"/>
                <a:cs typeface="+mn-cs"/>
              </a:rPr>
              <a:t>realtime</a:t>
            </a:r>
            <a:r>
              <a:rPr lang="en-GB" sz="1200" kern="1200" dirty="0">
                <a:solidFill>
                  <a:schemeClr val="tx1"/>
                </a:solidFill>
                <a:effectLst/>
                <a:latin typeface="+mn-lt"/>
                <a:ea typeface="+mn-ea"/>
                <a:cs typeface="+mn-cs"/>
              </a:rPr>
              <a:t> on the topside control station, allowing for a 3D representation of the environment to be created, and positioning the ROV within this representation. </a:t>
            </a:r>
            <a:endParaRPr lang="es-E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We also intend to explore the possibilities of recording and uploading system data to the cloud. This last part will allow </a:t>
            </a:r>
            <a:r>
              <a:rPr lang="en-GB" sz="1200" kern="1200" dirty="0" err="1">
                <a:solidFill>
                  <a:schemeClr val="tx1"/>
                </a:solidFill>
                <a:effectLst/>
                <a:latin typeface="+mn-lt"/>
                <a:ea typeface="+mn-ea"/>
                <a:cs typeface="+mn-cs"/>
              </a:rPr>
              <a:t>Nido</a:t>
            </a:r>
            <a:r>
              <a:rPr lang="en-GB" sz="1200" kern="1200" dirty="0">
                <a:solidFill>
                  <a:schemeClr val="tx1"/>
                </a:solidFill>
                <a:effectLst/>
                <a:latin typeface="+mn-lt"/>
                <a:ea typeface="+mn-ea"/>
                <a:cs typeface="+mn-cs"/>
              </a:rPr>
              <a:t> Robotics to explore new business models, i.e. pay-per-use / hardware as a service.</a:t>
            </a:r>
            <a:endParaRPr lang="es-ES" sz="1200" kern="1200" dirty="0">
              <a:solidFill>
                <a:schemeClr val="tx1"/>
              </a:solidFill>
              <a:effectLst/>
              <a:latin typeface="+mn-lt"/>
              <a:ea typeface="+mn-ea"/>
              <a:cs typeface="+mn-cs"/>
            </a:endParaRPr>
          </a:p>
        </p:txBody>
      </p:sp>
      <p:sp>
        <p:nvSpPr>
          <p:cNvPr id="4" name="Marcador de posición de número de diapositiva 3"/>
          <p:cNvSpPr>
            <a:spLocks noGrp="1"/>
          </p:cNvSpPr>
          <p:nvPr>
            <p:ph type="sldNum" sz="quarter" idx="10"/>
          </p:nvPr>
        </p:nvSpPr>
        <p:spPr/>
        <p:txBody>
          <a:bodyPr/>
          <a:lstStyle/>
          <a:p>
            <a:fld id="{F3DF04C7-62C2-E847-AE30-7E62E067CA09}" type="slidenum">
              <a:rPr lang="es-ES" smtClean="0"/>
              <a:t>9</a:t>
            </a:fld>
            <a:endParaRPr lang="es-ES"/>
          </a:p>
        </p:txBody>
      </p:sp>
    </p:spTree>
    <p:extLst>
      <p:ext uri="{BB962C8B-B14F-4D97-AF65-F5344CB8AC3E}">
        <p14:creationId xmlns:p14="http://schemas.microsoft.com/office/powerpoint/2010/main" val="2734050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200" b="0" i="0" u="none" strike="noStrike" cap="none">
                <a:solidFill>
                  <a:schemeClr val="dk1"/>
                </a:solidFill>
                <a:latin typeface="Calibri"/>
                <a:ea typeface="Calibri"/>
                <a:cs typeface="Calibri"/>
                <a:sym typeface="Calibri"/>
              </a:rPr>
              <a:t>Advisory Board</a:t>
            </a:r>
            <a:endParaRPr/>
          </a:p>
        </p:txBody>
      </p:sp>
      <p:sp>
        <p:nvSpPr>
          <p:cNvPr id="235" name="Google Shape;23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963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a:lstStyle/>
          <a:p>
            <a:endParaRPr lang="en-GB" noProof="0" dirty="0"/>
          </a:p>
        </p:txBody>
      </p:sp>
      <p:sp>
        <p:nvSpPr>
          <p:cNvPr id="4" name="Marcador de posición de número de diapositiva 3"/>
          <p:cNvSpPr>
            <a:spLocks noGrp="1"/>
          </p:cNvSpPr>
          <p:nvPr>
            <p:ph type="sldNum" sz="quarter" idx="10"/>
          </p:nvPr>
        </p:nvSpPr>
        <p:spPr/>
        <p:txBody>
          <a:bodyPr/>
          <a:lstStyle/>
          <a:p>
            <a:fld id="{F3DF04C7-62C2-E847-AE30-7E62E067CA09}" type="slidenum">
              <a:rPr lang="es-ES" smtClean="0"/>
              <a:t>17</a:t>
            </a:fld>
            <a:endParaRPr lang="es-ES"/>
          </a:p>
        </p:txBody>
      </p:sp>
    </p:spTree>
    <p:extLst>
      <p:ext uri="{BB962C8B-B14F-4D97-AF65-F5344CB8AC3E}">
        <p14:creationId xmlns:p14="http://schemas.microsoft.com/office/powerpoint/2010/main" val="1015501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a:lstStyle/>
          <a:p>
            <a:r>
              <a:rPr lang="en-GB" noProof="0" dirty="0"/>
              <a:t>At </a:t>
            </a:r>
            <a:r>
              <a:rPr lang="en-GB" noProof="0" dirty="0" err="1"/>
              <a:t>Nido</a:t>
            </a:r>
            <a:r>
              <a:rPr lang="en-GB" noProof="0" dirty="0"/>
              <a:t> Robotics we make underwater robots with an unparalleled price-performance ration for inspection purposes.</a:t>
            </a:r>
            <a:r>
              <a:rPr lang="es-ES" b="0" dirty="0">
                <a:effectLst/>
              </a:rPr>
              <a:t> </a:t>
            </a:r>
            <a:r>
              <a:rPr lang="es-ES" b="0" dirty="0" err="1">
                <a:effectLst/>
              </a:rPr>
              <a:t>Our</a:t>
            </a:r>
            <a:r>
              <a:rPr lang="es-ES" b="0" dirty="0">
                <a:effectLst/>
              </a:rPr>
              <a:t> </a:t>
            </a:r>
            <a:r>
              <a:rPr lang="es-ES" b="0" dirty="0" err="1">
                <a:effectLst/>
              </a:rPr>
              <a:t>main</a:t>
            </a:r>
            <a:r>
              <a:rPr lang="es-ES" b="0" dirty="0">
                <a:effectLst/>
              </a:rPr>
              <a:t> </a:t>
            </a:r>
            <a:r>
              <a:rPr lang="es-ES" b="0" dirty="0" err="1">
                <a:effectLst/>
              </a:rPr>
              <a:t>differentiator</a:t>
            </a:r>
            <a:r>
              <a:rPr lang="es-ES" b="0" dirty="0">
                <a:effectLst/>
              </a:rPr>
              <a:t> </a:t>
            </a:r>
            <a:r>
              <a:rPr lang="es-ES" b="0" dirty="0" err="1">
                <a:effectLst/>
              </a:rPr>
              <a:t>is</a:t>
            </a:r>
            <a:r>
              <a:rPr lang="es-ES" b="0" dirty="0">
                <a:effectLst/>
              </a:rPr>
              <a:t> </a:t>
            </a:r>
            <a:r>
              <a:rPr lang="es-ES" b="0" dirty="0" err="1">
                <a:effectLst/>
              </a:rPr>
              <a:t>our</a:t>
            </a:r>
            <a:r>
              <a:rPr lang="es-ES" b="0" dirty="0">
                <a:effectLst/>
              </a:rPr>
              <a:t> </a:t>
            </a:r>
            <a:r>
              <a:rPr lang="es-ES" b="0" dirty="0" err="1">
                <a:effectLst/>
              </a:rPr>
              <a:t>capacity</a:t>
            </a:r>
            <a:r>
              <a:rPr lang="es-ES" b="0" dirty="0">
                <a:effectLst/>
              </a:rPr>
              <a:t> to </a:t>
            </a:r>
            <a:r>
              <a:rPr lang="es-ES" b="0" dirty="0" err="1">
                <a:effectLst/>
              </a:rPr>
              <a:t>very</a:t>
            </a:r>
            <a:r>
              <a:rPr lang="es-ES" b="0" dirty="0">
                <a:effectLst/>
              </a:rPr>
              <a:t> </a:t>
            </a:r>
            <a:r>
              <a:rPr lang="es-ES" b="0" dirty="0" err="1">
                <a:effectLst/>
              </a:rPr>
              <a:t>easily</a:t>
            </a:r>
            <a:r>
              <a:rPr lang="es-ES" b="0" dirty="0">
                <a:effectLst/>
              </a:rPr>
              <a:t> </a:t>
            </a:r>
            <a:r>
              <a:rPr lang="es-ES" b="0" dirty="0" err="1">
                <a:effectLst/>
              </a:rPr>
              <a:t>adapt</a:t>
            </a:r>
            <a:r>
              <a:rPr lang="es-ES" b="0" dirty="0">
                <a:effectLst/>
              </a:rPr>
              <a:t> </a:t>
            </a:r>
            <a:r>
              <a:rPr lang="es-ES" b="0" dirty="0" err="1">
                <a:effectLst/>
              </a:rPr>
              <a:t>the</a:t>
            </a:r>
            <a:r>
              <a:rPr lang="es-ES" b="0" dirty="0">
                <a:effectLst/>
              </a:rPr>
              <a:t> robots to </a:t>
            </a:r>
            <a:r>
              <a:rPr lang="es-ES" b="0" dirty="0" err="1">
                <a:effectLst/>
              </a:rPr>
              <a:t>different</a:t>
            </a:r>
            <a:r>
              <a:rPr lang="es-ES" b="0" dirty="0">
                <a:effectLst/>
              </a:rPr>
              <a:t> use-cases. </a:t>
            </a:r>
            <a:r>
              <a:rPr lang="es-ES" b="0" dirty="0" err="1">
                <a:effectLst/>
              </a:rPr>
              <a:t>We</a:t>
            </a:r>
            <a:r>
              <a:rPr lang="es-ES" b="0" dirty="0">
                <a:effectLst/>
              </a:rPr>
              <a:t> </a:t>
            </a:r>
            <a:r>
              <a:rPr lang="es-ES" b="0" dirty="0" err="1">
                <a:effectLst/>
              </a:rPr>
              <a:t>also</a:t>
            </a:r>
            <a:r>
              <a:rPr lang="es-ES" b="0" dirty="0">
                <a:effectLst/>
              </a:rPr>
              <a:t> </a:t>
            </a:r>
            <a:r>
              <a:rPr lang="es-ES" b="0" dirty="0" err="1">
                <a:effectLst/>
              </a:rPr>
              <a:t>strive</a:t>
            </a:r>
            <a:r>
              <a:rPr lang="es-ES" b="0" dirty="0">
                <a:effectLst/>
              </a:rPr>
              <a:t> to </a:t>
            </a:r>
            <a:r>
              <a:rPr lang="es-ES" b="0" dirty="0" err="1">
                <a:effectLst/>
              </a:rPr>
              <a:t>differentiate</a:t>
            </a:r>
            <a:r>
              <a:rPr lang="es-ES" b="0" dirty="0">
                <a:effectLst/>
              </a:rPr>
              <a:t> in </a:t>
            </a:r>
            <a:r>
              <a:rPr lang="es-ES" b="0" dirty="0" err="1">
                <a:effectLst/>
              </a:rPr>
              <a:t>our</a:t>
            </a:r>
            <a:r>
              <a:rPr lang="es-ES" b="0" dirty="0">
                <a:effectLst/>
              </a:rPr>
              <a:t> </a:t>
            </a:r>
            <a:r>
              <a:rPr lang="es-ES" b="0" dirty="0" err="1">
                <a:effectLst/>
              </a:rPr>
              <a:t>service</a:t>
            </a:r>
            <a:r>
              <a:rPr lang="es-ES" b="0" dirty="0">
                <a:effectLst/>
              </a:rPr>
              <a:t> </a:t>
            </a:r>
            <a:r>
              <a:rPr lang="es-ES" b="0" dirty="0" err="1">
                <a:effectLst/>
              </a:rPr>
              <a:t>level</a:t>
            </a:r>
            <a:r>
              <a:rPr lang="es-ES" b="0" dirty="0">
                <a:effectLst/>
              </a:rPr>
              <a:t>.</a:t>
            </a:r>
          </a:p>
        </p:txBody>
      </p:sp>
      <p:sp>
        <p:nvSpPr>
          <p:cNvPr id="4" name="Marcador de posición de número de diapositiva 3"/>
          <p:cNvSpPr>
            <a:spLocks noGrp="1"/>
          </p:cNvSpPr>
          <p:nvPr>
            <p:ph type="sldNum" sz="quarter" idx="10"/>
          </p:nvPr>
        </p:nvSpPr>
        <p:spPr/>
        <p:txBody>
          <a:bodyPr/>
          <a:lstStyle/>
          <a:p>
            <a:fld id="{F3DF04C7-62C2-E847-AE30-7E62E067CA09}" type="slidenum">
              <a:rPr lang="es-ES" smtClean="0"/>
              <a:t>18</a:t>
            </a:fld>
            <a:endParaRPr lang="es-ES"/>
          </a:p>
        </p:txBody>
      </p:sp>
    </p:spTree>
    <p:extLst>
      <p:ext uri="{BB962C8B-B14F-4D97-AF65-F5344CB8AC3E}">
        <p14:creationId xmlns:p14="http://schemas.microsoft.com/office/powerpoint/2010/main" val="4227628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a:lstStyle/>
          <a:p>
            <a:endParaRPr lang="en-GB" noProof="0" dirty="0"/>
          </a:p>
        </p:txBody>
      </p:sp>
      <p:sp>
        <p:nvSpPr>
          <p:cNvPr id="4" name="Marcador de posición de número de diapositiva 3"/>
          <p:cNvSpPr>
            <a:spLocks noGrp="1"/>
          </p:cNvSpPr>
          <p:nvPr>
            <p:ph type="sldNum" sz="quarter" idx="10"/>
          </p:nvPr>
        </p:nvSpPr>
        <p:spPr/>
        <p:txBody>
          <a:bodyPr/>
          <a:lstStyle/>
          <a:p>
            <a:fld id="{F3DF04C7-62C2-E847-AE30-7E62E067CA09}" type="slidenum">
              <a:rPr lang="es-ES" smtClean="0"/>
              <a:t>19</a:t>
            </a:fld>
            <a:endParaRPr lang="es-ES"/>
          </a:p>
        </p:txBody>
      </p:sp>
    </p:spTree>
    <p:extLst>
      <p:ext uri="{BB962C8B-B14F-4D97-AF65-F5344CB8AC3E}">
        <p14:creationId xmlns:p14="http://schemas.microsoft.com/office/powerpoint/2010/main" val="1196076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a:lstStyle/>
          <a:p>
            <a:r>
              <a:rPr lang="es-ES" dirty="0"/>
              <a:t>Sales </a:t>
            </a:r>
            <a:r>
              <a:rPr lang="es-ES" dirty="0" err="1"/>
              <a:t>team</a:t>
            </a:r>
            <a:r>
              <a:rPr lang="es-ES" dirty="0"/>
              <a:t> </a:t>
            </a:r>
            <a:r>
              <a:rPr lang="es-ES" dirty="0" err="1"/>
              <a:t>organization</a:t>
            </a:r>
            <a:endParaRPr lang="en-GB" dirty="0"/>
          </a:p>
        </p:txBody>
      </p:sp>
      <p:sp>
        <p:nvSpPr>
          <p:cNvPr id="4" name="Marcador de posición de número de diapositiva 3"/>
          <p:cNvSpPr>
            <a:spLocks noGrp="1"/>
          </p:cNvSpPr>
          <p:nvPr>
            <p:ph type="sldNum" sz="quarter" idx="10"/>
          </p:nvPr>
        </p:nvSpPr>
        <p:spPr/>
        <p:txBody>
          <a:bodyPr/>
          <a:lstStyle/>
          <a:p>
            <a:fld id="{F3DF04C7-62C2-E847-AE30-7E62E067CA09}" type="slidenum">
              <a:rPr lang="es-ES" smtClean="0"/>
              <a:t>22</a:t>
            </a:fld>
            <a:endParaRPr lang="es-ES"/>
          </a:p>
        </p:txBody>
      </p:sp>
    </p:spTree>
    <p:extLst>
      <p:ext uri="{BB962C8B-B14F-4D97-AF65-F5344CB8AC3E}">
        <p14:creationId xmlns:p14="http://schemas.microsoft.com/office/powerpoint/2010/main" val="2258019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86CB4B4D-7CA3-9044-876B-883B54F8677D}" type="slidenum">
              <a:rPr lang="es-ES" smtClean="0"/>
              <a:t>‹#›</a:t>
            </a:fld>
            <a:endParaRPr lang="es-ES"/>
          </a:p>
        </p:txBody>
      </p:sp>
    </p:spTree>
    <p:extLst>
      <p:ext uri="{BB962C8B-B14F-4D97-AF65-F5344CB8AC3E}">
        <p14:creationId xmlns:p14="http://schemas.microsoft.com/office/powerpoint/2010/main" val="324201124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7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22" name="Picture Placeholder 5"/>
          <p:cNvSpPr>
            <a:spLocks noGrp="1"/>
          </p:cNvSpPr>
          <p:nvPr>
            <p:ph type="pic" sz="quarter" idx="10"/>
          </p:nvPr>
        </p:nvSpPr>
        <p:spPr>
          <a:xfrm>
            <a:off x="0" y="488708"/>
            <a:ext cx="4075484" cy="2810113"/>
          </a:xfrm>
          <a:solidFill>
            <a:srgbClr val="3B3E41">
              <a:alpha val="55000"/>
            </a:srgbClr>
          </a:solidFill>
        </p:spPr>
        <p:txBody>
          <a:bodyPr>
            <a:normAutofit/>
          </a:bodyPr>
          <a:lstStyle>
            <a:lvl1pPr marL="0" indent="0" algn="ctr">
              <a:buNone/>
              <a:defRPr sz="1600">
                <a:solidFill>
                  <a:schemeClr val="tx1">
                    <a:lumMod val="60000"/>
                    <a:lumOff val="40000"/>
                  </a:schemeClr>
                </a:solidFill>
              </a:defRPr>
            </a:lvl1pPr>
          </a:lstStyle>
          <a:p>
            <a:r>
              <a:rPr lang="es-ES"/>
              <a:t>Haga clic en el icono para agregar una imagen</a:t>
            </a:r>
            <a:endParaRPr lang="id-ID"/>
          </a:p>
        </p:txBody>
      </p:sp>
      <p:sp>
        <p:nvSpPr>
          <p:cNvPr id="11" name="Picture Placeholder 5"/>
          <p:cNvSpPr>
            <a:spLocks noGrp="1"/>
          </p:cNvSpPr>
          <p:nvPr>
            <p:ph type="pic" sz="quarter" idx="11"/>
          </p:nvPr>
        </p:nvSpPr>
        <p:spPr>
          <a:xfrm>
            <a:off x="4077792" y="488708"/>
            <a:ext cx="4075484" cy="2810113"/>
          </a:xfrm>
          <a:solidFill>
            <a:srgbClr val="3B3E41">
              <a:alpha val="55000"/>
            </a:srgbClr>
          </a:solidFill>
        </p:spPr>
        <p:txBody>
          <a:bodyPr>
            <a:normAutofit/>
          </a:bodyPr>
          <a:lstStyle>
            <a:lvl1pPr marL="0" indent="0" algn="ctr">
              <a:buNone/>
              <a:defRPr sz="1600">
                <a:solidFill>
                  <a:schemeClr val="tx1">
                    <a:lumMod val="60000"/>
                    <a:lumOff val="40000"/>
                  </a:schemeClr>
                </a:solidFill>
              </a:defRPr>
            </a:lvl1pPr>
          </a:lstStyle>
          <a:p>
            <a:r>
              <a:rPr lang="es-ES"/>
              <a:t>Haga clic en el icono para agregar una imagen</a:t>
            </a:r>
            <a:endParaRPr lang="id-ID"/>
          </a:p>
        </p:txBody>
      </p:sp>
      <p:sp>
        <p:nvSpPr>
          <p:cNvPr id="12" name="Picture Placeholder 5"/>
          <p:cNvSpPr>
            <a:spLocks noGrp="1"/>
          </p:cNvSpPr>
          <p:nvPr>
            <p:ph type="pic" sz="quarter" idx="12"/>
          </p:nvPr>
        </p:nvSpPr>
        <p:spPr>
          <a:xfrm>
            <a:off x="8161370" y="488708"/>
            <a:ext cx="4075484" cy="2810113"/>
          </a:xfrm>
          <a:solidFill>
            <a:srgbClr val="3B3E41">
              <a:alpha val="55000"/>
            </a:srgbClr>
          </a:solidFill>
        </p:spPr>
        <p:txBody>
          <a:bodyPr>
            <a:normAutofit/>
          </a:bodyPr>
          <a:lstStyle>
            <a:lvl1pPr marL="0" indent="0" algn="ctr">
              <a:buNone/>
              <a:defRPr sz="1600">
                <a:solidFill>
                  <a:schemeClr val="tx1">
                    <a:lumMod val="60000"/>
                    <a:lumOff val="40000"/>
                  </a:schemeClr>
                </a:solidFill>
              </a:defRPr>
            </a:lvl1pPr>
          </a:lstStyle>
          <a:p>
            <a:r>
              <a:rPr lang="es-ES"/>
              <a:t>Haga clic en el icono para agregar una imagen</a:t>
            </a:r>
            <a:endParaRPr lang="id-ID"/>
          </a:p>
        </p:txBody>
      </p:sp>
    </p:spTree>
    <p:extLst>
      <p:ext uri="{BB962C8B-B14F-4D97-AF65-F5344CB8AC3E}">
        <p14:creationId xmlns:p14="http://schemas.microsoft.com/office/powerpoint/2010/main" val="276309312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8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20" name="Picture Placeholder 5"/>
          <p:cNvSpPr>
            <a:spLocks noGrp="1"/>
          </p:cNvSpPr>
          <p:nvPr>
            <p:ph type="pic" sz="quarter" idx="10"/>
          </p:nvPr>
        </p:nvSpPr>
        <p:spPr>
          <a:xfrm>
            <a:off x="0" y="488708"/>
            <a:ext cx="4075484" cy="2810113"/>
          </a:xfrm>
          <a:solidFill>
            <a:srgbClr val="3B3E41">
              <a:alpha val="55000"/>
            </a:srgbClr>
          </a:solidFill>
        </p:spPr>
        <p:txBody>
          <a:bodyPr>
            <a:normAutofit/>
          </a:bodyPr>
          <a:lstStyle>
            <a:lvl1pPr marL="0" indent="0" algn="ctr">
              <a:buNone/>
              <a:defRPr sz="1600">
                <a:solidFill>
                  <a:schemeClr val="tx1">
                    <a:lumMod val="60000"/>
                    <a:lumOff val="40000"/>
                  </a:schemeClr>
                </a:solidFill>
              </a:defRPr>
            </a:lvl1pPr>
          </a:lstStyle>
          <a:p>
            <a:r>
              <a:rPr lang="es-ES"/>
              <a:t>Haga clic en el icono para agregar una imagen</a:t>
            </a:r>
            <a:endParaRPr lang="id-ID"/>
          </a:p>
        </p:txBody>
      </p:sp>
      <p:sp>
        <p:nvSpPr>
          <p:cNvPr id="21" name="Picture Placeholder 5"/>
          <p:cNvSpPr>
            <a:spLocks noGrp="1"/>
          </p:cNvSpPr>
          <p:nvPr>
            <p:ph type="pic" sz="quarter" idx="11"/>
          </p:nvPr>
        </p:nvSpPr>
        <p:spPr>
          <a:xfrm>
            <a:off x="4075483" y="488708"/>
            <a:ext cx="4075484" cy="2810113"/>
          </a:xfrm>
          <a:solidFill>
            <a:srgbClr val="3B3E41">
              <a:alpha val="55000"/>
            </a:srgbClr>
          </a:solidFill>
        </p:spPr>
        <p:txBody>
          <a:bodyPr>
            <a:normAutofit/>
          </a:bodyPr>
          <a:lstStyle>
            <a:lvl1pPr marL="0" indent="0" algn="ctr">
              <a:buNone/>
              <a:defRPr sz="1600">
                <a:solidFill>
                  <a:schemeClr val="tx1">
                    <a:lumMod val="60000"/>
                    <a:lumOff val="40000"/>
                  </a:schemeClr>
                </a:solidFill>
              </a:defRPr>
            </a:lvl1pPr>
          </a:lstStyle>
          <a:p>
            <a:r>
              <a:rPr lang="es-ES"/>
              <a:t>Haga clic en el icono para agregar una imagen</a:t>
            </a:r>
            <a:endParaRPr lang="id-ID"/>
          </a:p>
        </p:txBody>
      </p:sp>
      <p:sp>
        <p:nvSpPr>
          <p:cNvPr id="23" name="Picture Placeholder 5"/>
          <p:cNvSpPr>
            <a:spLocks noGrp="1"/>
          </p:cNvSpPr>
          <p:nvPr>
            <p:ph type="pic" sz="quarter" idx="12"/>
          </p:nvPr>
        </p:nvSpPr>
        <p:spPr>
          <a:xfrm>
            <a:off x="8161419" y="488708"/>
            <a:ext cx="4075484" cy="2810113"/>
          </a:xfrm>
          <a:solidFill>
            <a:srgbClr val="3B3E41">
              <a:alpha val="55000"/>
            </a:srgbClr>
          </a:solidFill>
        </p:spPr>
        <p:txBody>
          <a:bodyPr>
            <a:normAutofit/>
          </a:bodyPr>
          <a:lstStyle>
            <a:lvl1pPr marL="0" indent="0" algn="ctr">
              <a:buNone/>
              <a:defRPr sz="1600">
                <a:solidFill>
                  <a:schemeClr val="tx1">
                    <a:lumMod val="60000"/>
                    <a:lumOff val="40000"/>
                  </a:schemeClr>
                </a:solidFill>
              </a:defRPr>
            </a:lvl1pPr>
          </a:lstStyle>
          <a:p>
            <a:r>
              <a:rPr lang="es-ES"/>
              <a:t>Haga clic en el icono para agregar una imagen</a:t>
            </a:r>
            <a:endParaRPr lang="id-ID"/>
          </a:p>
        </p:txBody>
      </p:sp>
      <p:sp>
        <p:nvSpPr>
          <p:cNvPr id="24" name="Picture Placeholder 5"/>
          <p:cNvSpPr>
            <a:spLocks noGrp="1"/>
          </p:cNvSpPr>
          <p:nvPr>
            <p:ph type="pic" sz="quarter" idx="13"/>
          </p:nvPr>
        </p:nvSpPr>
        <p:spPr>
          <a:xfrm>
            <a:off x="0" y="3293307"/>
            <a:ext cx="4075484" cy="2810113"/>
          </a:xfrm>
          <a:solidFill>
            <a:srgbClr val="3B3E41">
              <a:alpha val="55000"/>
            </a:srgbClr>
          </a:solidFill>
        </p:spPr>
        <p:txBody>
          <a:bodyPr>
            <a:normAutofit/>
          </a:bodyPr>
          <a:lstStyle>
            <a:lvl1pPr marL="0" indent="0" algn="ctr">
              <a:buNone/>
              <a:defRPr sz="1600">
                <a:solidFill>
                  <a:schemeClr val="tx1">
                    <a:lumMod val="60000"/>
                    <a:lumOff val="40000"/>
                  </a:schemeClr>
                </a:solidFill>
              </a:defRPr>
            </a:lvl1pPr>
          </a:lstStyle>
          <a:p>
            <a:r>
              <a:rPr lang="es-ES"/>
              <a:t>Haga clic en el icono para agregar una imagen</a:t>
            </a:r>
            <a:endParaRPr lang="id-ID"/>
          </a:p>
        </p:txBody>
      </p:sp>
      <p:sp>
        <p:nvSpPr>
          <p:cNvPr id="25" name="Picture Placeholder 5"/>
          <p:cNvSpPr>
            <a:spLocks noGrp="1"/>
          </p:cNvSpPr>
          <p:nvPr>
            <p:ph type="pic" sz="quarter" idx="14"/>
          </p:nvPr>
        </p:nvSpPr>
        <p:spPr>
          <a:xfrm>
            <a:off x="4075483" y="3293307"/>
            <a:ext cx="4075484" cy="2810113"/>
          </a:xfrm>
          <a:solidFill>
            <a:srgbClr val="3B3E41">
              <a:alpha val="55000"/>
            </a:srgbClr>
          </a:solidFill>
        </p:spPr>
        <p:txBody>
          <a:bodyPr>
            <a:normAutofit/>
          </a:bodyPr>
          <a:lstStyle>
            <a:lvl1pPr marL="0" indent="0" algn="ctr">
              <a:buNone/>
              <a:defRPr sz="1600">
                <a:solidFill>
                  <a:schemeClr val="tx1">
                    <a:lumMod val="60000"/>
                    <a:lumOff val="40000"/>
                  </a:schemeClr>
                </a:solidFill>
              </a:defRPr>
            </a:lvl1pPr>
          </a:lstStyle>
          <a:p>
            <a:r>
              <a:rPr lang="es-ES"/>
              <a:t>Haga clic en el icono para agregar una imagen</a:t>
            </a:r>
            <a:endParaRPr lang="id-ID"/>
          </a:p>
        </p:txBody>
      </p:sp>
      <p:sp>
        <p:nvSpPr>
          <p:cNvPr id="26" name="Picture Placeholder 5"/>
          <p:cNvSpPr>
            <a:spLocks noGrp="1"/>
          </p:cNvSpPr>
          <p:nvPr>
            <p:ph type="pic" sz="quarter" idx="15"/>
          </p:nvPr>
        </p:nvSpPr>
        <p:spPr>
          <a:xfrm>
            <a:off x="8161419" y="3293307"/>
            <a:ext cx="4075484" cy="2810113"/>
          </a:xfrm>
          <a:solidFill>
            <a:srgbClr val="3B3E41">
              <a:alpha val="55000"/>
            </a:srgbClr>
          </a:solidFill>
        </p:spPr>
        <p:txBody>
          <a:bodyPr>
            <a:normAutofit/>
          </a:bodyPr>
          <a:lstStyle>
            <a:lvl1pPr marL="0" indent="0" algn="ctr">
              <a:buNone/>
              <a:defRPr sz="1600">
                <a:solidFill>
                  <a:schemeClr val="tx1">
                    <a:lumMod val="60000"/>
                    <a:lumOff val="40000"/>
                  </a:schemeClr>
                </a:solidFill>
              </a:defRPr>
            </a:lvl1pPr>
          </a:lstStyle>
          <a:p>
            <a:r>
              <a:rPr lang="es-ES"/>
              <a:t>Haga clic en el icono para agregar una imagen</a:t>
            </a:r>
            <a:endParaRPr lang="id-ID"/>
          </a:p>
        </p:txBody>
      </p:sp>
    </p:spTree>
    <p:extLst>
      <p:ext uri="{BB962C8B-B14F-4D97-AF65-F5344CB8AC3E}">
        <p14:creationId xmlns:p14="http://schemas.microsoft.com/office/powerpoint/2010/main" val="207529816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9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10" name="Picture Placeholder 5"/>
          <p:cNvSpPr>
            <a:spLocks noGrp="1"/>
          </p:cNvSpPr>
          <p:nvPr>
            <p:ph type="pic" sz="quarter" idx="10"/>
          </p:nvPr>
        </p:nvSpPr>
        <p:spPr>
          <a:xfrm>
            <a:off x="-1" y="488708"/>
            <a:ext cx="12192001" cy="6376079"/>
          </a:xfrm>
          <a:solidFill>
            <a:srgbClr val="3B3E41">
              <a:alpha val="55000"/>
            </a:srgbClr>
          </a:solidFill>
        </p:spPr>
        <p:txBody>
          <a:bodyPr>
            <a:normAutofit/>
          </a:bodyPr>
          <a:lstStyle>
            <a:lvl1pPr marL="0" indent="0" algn="ctr">
              <a:buNone/>
              <a:defRPr sz="1600">
                <a:solidFill>
                  <a:schemeClr val="tx1">
                    <a:lumMod val="60000"/>
                    <a:lumOff val="40000"/>
                  </a:schemeClr>
                </a:solidFill>
              </a:defRPr>
            </a:lvl1pPr>
          </a:lstStyle>
          <a:p>
            <a:r>
              <a:rPr lang="es-ES"/>
              <a:t>Haga clic en el icono para agregar una imagen</a:t>
            </a:r>
            <a:endParaRPr lang="id-ID"/>
          </a:p>
        </p:txBody>
      </p:sp>
    </p:spTree>
    <p:extLst>
      <p:ext uri="{BB962C8B-B14F-4D97-AF65-F5344CB8AC3E}">
        <p14:creationId xmlns:p14="http://schemas.microsoft.com/office/powerpoint/2010/main" val="334470563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0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14" name="Picture Placeholder 5"/>
          <p:cNvSpPr>
            <a:spLocks noGrp="1"/>
          </p:cNvSpPr>
          <p:nvPr>
            <p:ph type="pic" sz="quarter" idx="10"/>
          </p:nvPr>
        </p:nvSpPr>
        <p:spPr>
          <a:xfrm>
            <a:off x="6093840" y="503234"/>
            <a:ext cx="3065446" cy="3157006"/>
          </a:xfrm>
          <a:solidFill>
            <a:srgbClr val="3B3E41">
              <a:alpha val="55000"/>
            </a:srgbClr>
          </a:solidFill>
        </p:spPr>
        <p:txBody>
          <a:bodyPr>
            <a:normAutofit/>
          </a:bodyPr>
          <a:lstStyle>
            <a:lvl1pPr marL="0" indent="0" algn="ctr">
              <a:buNone/>
              <a:defRPr sz="1600">
                <a:solidFill>
                  <a:schemeClr val="tx1">
                    <a:lumMod val="60000"/>
                    <a:lumOff val="40000"/>
                  </a:schemeClr>
                </a:solidFill>
              </a:defRPr>
            </a:lvl1pPr>
          </a:lstStyle>
          <a:p>
            <a:r>
              <a:rPr lang="es-ES"/>
              <a:t>Haga clic en el icono para agregar una imagen</a:t>
            </a:r>
            <a:endParaRPr lang="id-ID"/>
          </a:p>
        </p:txBody>
      </p:sp>
      <p:sp>
        <p:nvSpPr>
          <p:cNvPr id="19" name="Picture Placeholder 5"/>
          <p:cNvSpPr>
            <a:spLocks noGrp="1"/>
          </p:cNvSpPr>
          <p:nvPr>
            <p:ph type="pic" sz="quarter" idx="12"/>
          </p:nvPr>
        </p:nvSpPr>
        <p:spPr>
          <a:xfrm>
            <a:off x="6093840" y="3660240"/>
            <a:ext cx="3075503" cy="3198848"/>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
        <p:nvSpPr>
          <p:cNvPr id="23" name="Picture Placeholder 5"/>
          <p:cNvSpPr>
            <a:spLocks noGrp="1"/>
          </p:cNvSpPr>
          <p:nvPr>
            <p:ph type="pic" sz="quarter" idx="13"/>
          </p:nvPr>
        </p:nvSpPr>
        <p:spPr>
          <a:xfrm>
            <a:off x="3011787" y="3660240"/>
            <a:ext cx="3075503" cy="3198848"/>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
        <p:nvSpPr>
          <p:cNvPr id="24" name="Picture Placeholder 5"/>
          <p:cNvSpPr>
            <a:spLocks noGrp="1"/>
          </p:cNvSpPr>
          <p:nvPr>
            <p:ph type="pic" sz="quarter" idx="14"/>
          </p:nvPr>
        </p:nvSpPr>
        <p:spPr>
          <a:xfrm>
            <a:off x="-60209" y="3660240"/>
            <a:ext cx="3075503" cy="3198848"/>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
        <p:nvSpPr>
          <p:cNvPr id="25" name="Picture Placeholder 5"/>
          <p:cNvSpPr>
            <a:spLocks noGrp="1"/>
          </p:cNvSpPr>
          <p:nvPr>
            <p:ph type="pic" sz="quarter" idx="11"/>
          </p:nvPr>
        </p:nvSpPr>
        <p:spPr>
          <a:xfrm>
            <a:off x="9159286" y="503234"/>
            <a:ext cx="3068489" cy="3157006"/>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Tree>
    <p:extLst>
      <p:ext uri="{BB962C8B-B14F-4D97-AF65-F5344CB8AC3E}">
        <p14:creationId xmlns:p14="http://schemas.microsoft.com/office/powerpoint/2010/main" val="8145700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1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18" name="Picture Placeholder 5"/>
          <p:cNvSpPr>
            <a:spLocks noGrp="1"/>
          </p:cNvSpPr>
          <p:nvPr>
            <p:ph type="pic" sz="quarter" idx="10"/>
          </p:nvPr>
        </p:nvSpPr>
        <p:spPr>
          <a:xfrm>
            <a:off x="3075025" y="3654533"/>
            <a:ext cx="3011277" cy="3204555"/>
          </a:xfrm>
          <a:solidFill>
            <a:srgbClr val="3B3E41">
              <a:alpha val="55000"/>
            </a:srgbClr>
          </a:solidFill>
        </p:spPr>
        <p:txBody>
          <a:bodyPr>
            <a:normAutofit/>
          </a:bodyPr>
          <a:lstStyle>
            <a:lvl1pPr marL="0" indent="0" algn="ctr">
              <a:buNone/>
              <a:defRPr sz="1600">
                <a:solidFill>
                  <a:schemeClr val="tx1">
                    <a:lumMod val="60000"/>
                    <a:lumOff val="40000"/>
                  </a:schemeClr>
                </a:solidFill>
              </a:defRPr>
            </a:lvl1pPr>
          </a:lstStyle>
          <a:p>
            <a:r>
              <a:rPr lang="es-ES"/>
              <a:t>Haga clic en el icono para agregar una imagen</a:t>
            </a:r>
            <a:endParaRPr lang="id-ID"/>
          </a:p>
        </p:txBody>
      </p:sp>
      <p:sp>
        <p:nvSpPr>
          <p:cNvPr id="20" name="Picture Placeholder 5"/>
          <p:cNvSpPr>
            <a:spLocks noGrp="1"/>
          </p:cNvSpPr>
          <p:nvPr>
            <p:ph type="pic" sz="quarter" idx="11"/>
          </p:nvPr>
        </p:nvSpPr>
        <p:spPr>
          <a:xfrm>
            <a:off x="696" y="3654532"/>
            <a:ext cx="3068489" cy="3204555"/>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
        <p:nvSpPr>
          <p:cNvPr id="21" name="Picture Placeholder 5"/>
          <p:cNvSpPr>
            <a:spLocks noGrp="1"/>
          </p:cNvSpPr>
          <p:nvPr>
            <p:ph type="pic" sz="quarter" idx="12"/>
          </p:nvPr>
        </p:nvSpPr>
        <p:spPr>
          <a:xfrm>
            <a:off x="696" y="449977"/>
            <a:ext cx="3068489" cy="3204555"/>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
        <p:nvSpPr>
          <p:cNvPr id="22" name="Picture Placeholder 5"/>
          <p:cNvSpPr>
            <a:spLocks noGrp="1"/>
          </p:cNvSpPr>
          <p:nvPr>
            <p:ph type="pic" sz="quarter" idx="13"/>
          </p:nvPr>
        </p:nvSpPr>
        <p:spPr>
          <a:xfrm>
            <a:off x="6086301" y="449977"/>
            <a:ext cx="3068489" cy="3204555"/>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
        <p:nvSpPr>
          <p:cNvPr id="25" name="Picture Placeholder 5"/>
          <p:cNvSpPr>
            <a:spLocks noGrp="1"/>
          </p:cNvSpPr>
          <p:nvPr>
            <p:ph type="pic" sz="quarter" idx="14"/>
          </p:nvPr>
        </p:nvSpPr>
        <p:spPr>
          <a:xfrm>
            <a:off x="9154790" y="449977"/>
            <a:ext cx="3068489" cy="3204555"/>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Tree>
    <p:extLst>
      <p:ext uri="{BB962C8B-B14F-4D97-AF65-F5344CB8AC3E}">
        <p14:creationId xmlns:p14="http://schemas.microsoft.com/office/powerpoint/2010/main" val="403486937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2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8" name="Picture Placeholder 5"/>
          <p:cNvSpPr>
            <a:spLocks noGrp="1"/>
          </p:cNvSpPr>
          <p:nvPr>
            <p:ph type="pic" sz="quarter" idx="10"/>
          </p:nvPr>
        </p:nvSpPr>
        <p:spPr>
          <a:xfrm>
            <a:off x="1228728" y="1499266"/>
            <a:ext cx="3057612" cy="2406651"/>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
        <p:nvSpPr>
          <p:cNvPr id="12" name="Picture Placeholder 5"/>
          <p:cNvSpPr>
            <a:spLocks noGrp="1"/>
          </p:cNvSpPr>
          <p:nvPr>
            <p:ph type="pic" sz="quarter" idx="11"/>
          </p:nvPr>
        </p:nvSpPr>
        <p:spPr>
          <a:xfrm>
            <a:off x="4559535" y="1499266"/>
            <a:ext cx="3057612" cy="2406651"/>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
        <p:nvSpPr>
          <p:cNvPr id="14" name="Picture Placeholder 5"/>
          <p:cNvSpPr>
            <a:spLocks noGrp="1"/>
          </p:cNvSpPr>
          <p:nvPr>
            <p:ph type="pic" sz="quarter" idx="12"/>
          </p:nvPr>
        </p:nvSpPr>
        <p:spPr>
          <a:xfrm>
            <a:off x="7906011" y="1499266"/>
            <a:ext cx="3057612" cy="2406651"/>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Tree>
    <p:extLst>
      <p:ext uri="{BB962C8B-B14F-4D97-AF65-F5344CB8AC3E}">
        <p14:creationId xmlns:p14="http://schemas.microsoft.com/office/powerpoint/2010/main" val="186472180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3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21" name="Picture Placeholder 5"/>
          <p:cNvSpPr>
            <a:spLocks noGrp="1"/>
          </p:cNvSpPr>
          <p:nvPr>
            <p:ph type="pic" sz="quarter" idx="10"/>
          </p:nvPr>
        </p:nvSpPr>
        <p:spPr>
          <a:xfrm>
            <a:off x="1220894" y="1260381"/>
            <a:ext cx="3065446" cy="2406651"/>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
        <p:nvSpPr>
          <p:cNvPr id="22" name="Picture Placeholder 5"/>
          <p:cNvSpPr>
            <a:spLocks noGrp="1"/>
          </p:cNvSpPr>
          <p:nvPr>
            <p:ph type="pic" sz="quarter" idx="11"/>
          </p:nvPr>
        </p:nvSpPr>
        <p:spPr>
          <a:xfrm>
            <a:off x="4559536" y="1260381"/>
            <a:ext cx="3065446" cy="2406651"/>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
        <p:nvSpPr>
          <p:cNvPr id="23" name="Picture Placeholder 5"/>
          <p:cNvSpPr>
            <a:spLocks noGrp="1"/>
          </p:cNvSpPr>
          <p:nvPr>
            <p:ph type="pic" sz="quarter" idx="12"/>
          </p:nvPr>
        </p:nvSpPr>
        <p:spPr>
          <a:xfrm>
            <a:off x="7898177" y="1260381"/>
            <a:ext cx="3065446" cy="2406651"/>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
        <p:nvSpPr>
          <p:cNvPr id="24" name="Picture Placeholder 5"/>
          <p:cNvSpPr>
            <a:spLocks noGrp="1"/>
          </p:cNvSpPr>
          <p:nvPr>
            <p:ph type="pic" sz="quarter" idx="13"/>
          </p:nvPr>
        </p:nvSpPr>
        <p:spPr>
          <a:xfrm>
            <a:off x="1220894" y="3901852"/>
            <a:ext cx="3065446" cy="2406651"/>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
        <p:nvSpPr>
          <p:cNvPr id="25" name="Picture Placeholder 5"/>
          <p:cNvSpPr>
            <a:spLocks noGrp="1"/>
          </p:cNvSpPr>
          <p:nvPr>
            <p:ph type="pic" sz="quarter" idx="14"/>
          </p:nvPr>
        </p:nvSpPr>
        <p:spPr>
          <a:xfrm>
            <a:off x="4559536" y="3901852"/>
            <a:ext cx="3065446" cy="2406651"/>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
        <p:nvSpPr>
          <p:cNvPr id="26" name="Picture Placeholder 5"/>
          <p:cNvSpPr>
            <a:spLocks noGrp="1"/>
          </p:cNvSpPr>
          <p:nvPr>
            <p:ph type="pic" sz="quarter" idx="15"/>
          </p:nvPr>
        </p:nvSpPr>
        <p:spPr>
          <a:xfrm>
            <a:off x="7898177" y="3901852"/>
            <a:ext cx="3065446" cy="2406651"/>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Tree>
    <p:extLst>
      <p:ext uri="{BB962C8B-B14F-4D97-AF65-F5344CB8AC3E}">
        <p14:creationId xmlns:p14="http://schemas.microsoft.com/office/powerpoint/2010/main" val="263421083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4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26" name="Picture Placeholder 5"/>
          <p:cNvSpPr>
            <a:spLocks noGrp="1"/>
          </p:cNvSpPr>
          <p:nvPr>
            <p:ph type="pic" sz="quarter" idx="15"/>
          </p:nvPr>
        </p:nvSpPr>
        <p:spPr>
          <a:xfrm>
            <a:off x="7151765" y="2188652"/>
            <a:ext cx="2894577" cy="1659738"/>
          </a:xfrm>
          <a:solidFill>
            <a:srgbClr val="3B3E41"/>
          </a:solidFill>
        </p:spPr>
        <p:txBody>
          <a:bodyPr>
            <a:normAutofit/>
          </a:bodyPr>
          <a:lstStyle>
            <a:lvl1pPr marL="0" indent="0" algn="ctr">
              <a:buNone/>
              <a:defRPr sz="1400"/>
            </a:lvl1pPr>
          </a:lstStyle>
          <a:p>
            <a:r>
              <a:rPr lang="es-ES"/>
              <a:t>Haga clic en el icono para agregar una imagen</a:t>
            </a:r>
            <a:endParaRPr lang="id-ID"/>
          </a:p>
        </p:txBody>
      </p:sp>
    </p:spTree>
    <p:extLst>
      <p:ext uri="{BB962C8B-B14F-4D97-AF65-F5344CB8AC3E}">
        <p14:creationId xmlns:p14="http://schemas.microsoft.com/office/powerpoint/2010/main" val="174350026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5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26" name="Picture Placeholder 5"/>
          <p:cNvSpPr>
            <a:spLocks noGrp="1"/>
          </p:cNvSpPr>
          <p:nvPr>
            <p:ph type="pic" sz="quarter" idx="15"/>
          </p:nvPr>
        </p:nvSpPr>
        <p:spPr>
          <a:xfrm>
            <a:off x="2135172" y="2188652"/>
            <a:ext cx="2894577" cy="1659738"/>
          </a:xfrm>
          <a:solidFill>
            <a:srgbClr val="3B3E41"/>
          </a:solidFill>
        </p:spPr>
        <p:txBody>
          <a:bodyPr>
            <a:normAutofit/>
          </a:bodyPr>
          <a:lstStyle>
            <a:lvl1pPr marL="0" indent="0" algn="ctr">
              <a:buNone/>
              <a:defRPr sz="1400"/>
            </a:lvl1pPr>
          </a:lstStyle>
          <a:p>
            <a:r>
              <a:rPr lang="es-ES"/>
              <a:t>Haga clic en el icono para agregar una imagen</a:t>
            </a:r>
            <a:endParaRPr lang="id-ID" dirty="0"/>
          </a:p>
        </p:txBody>
      </p:sp>
    </p:spTree>
    <p:extLst>
      <p:ext uri="{BB962C8B-B14F-4D97-AF65-F5344CB8AC3E}">
        <p14:creationId xmlns:p14="http://schemas.microsoft.com/office/powerpoint/2010/main" val="321267140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6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18" name="Picture Placeholder 5"/>
          <p:cNvSpPr>
            <a:spLocks noGrp="1"/>
          </p:cNvSpPr>
          <p:nvPr>
            <p:ph type="pic" sz="quarter" idx="15"/>
          </p:nvPr>
        </p:nvSpPr>
        <p:spPr>
          <a:xfrm>
            <a:off x="635942" y="2290443"/>
            <a:ext cx="2648008" cy="1911338"/>
          </a:xfrm>
          <a:solidFill>
            <a:srgbClr val="3B3E41"/>
          </a:solidFill>
        </p:spPr>
        <p:txBody>
          <a:bodyPr>
            <a:normAutofit/>
          </a:bodyPr>
          <a:lstStyle>
            <a:lvl1pPr marL="0" indent="0" algn="ctr">
              <a:buNone/>
              <a:defRPr sz="1400"/>
            </a:lvl1pPr>
          </a:lstStyle>
          <a:p>
            <a:r>
              <a:rPr lang="es-ES"/>
              <a:t>Haga clic en el icono para agregar una imagen</a:t>
            </a:r>
            <a:endParaRPr lang="id-ID" dirty="0"/>
          </a:p>
        </p:txBody>
      </p:sp>
      <p:sp>
        <p:nvSpPr>
          <p:cNvPr id="19" name="Picture Placeholder 5"/>
          <p:cNvSpPr>
            <a:spLocks noGrp="1"/>
          </p:cNvSpPr>
          <p:nvPr>
            <p:ph type="pic" sz="quarter" idx="16"/>
          </p:nvPr>
        </p:nvSpPr>
        <p:spPr>
          <a:xfrm>
            <a:off x="3391293" y="2290443"/>
            <a:ext cx="2648008" cy="1911338"/>
          </a:xfrm>
          <a:solidFill>
            <a:srgbClr val="3B3E41"/>
          </a:solidFill>
        </p:spPr>
        <p:txBody>
          <a:bodyPr>
            <a:normAutofit/>
          </a:bodyPr>
          <a:lstStyle>
            <a:lvl1pPr marL="0" indent="0" algn="ctr">
              <a:buNone/>
              <a:defRPr sz="1400"/>
            </a:lvl1pPr>
          </a:lstStyle>
          <a:p>
            <a:r>
              <a:rPr lang="es-ES"/>
              <a:t>Haga clic en el icono para agregar una imagen</a:t>
            </a:r>
            <a:endParaRPr lang="id-ID" dirty="0"/>
          </a:p>
        </p:txBody>
      </p:sp>
      <p:sp>
        <p:nvSpPr>
          <p:cNvPr id="20" name="Picture Placeholder 5"/>
          <p:cNvSpPr>
            <a:spLocks noGrp="1"/>
          </p:cNvSpPr>
          <p:nvPr>
            <p:ph type="pic" sz="quarter" idx="17"/>
          </p:nvPr>
        </p:nvSpPr>
        <p:spPr>
          <a:xfrm>
            <a:off x="6158756" y="2290443"/>
            <a:ext cx="2648008" cy="1911338"/>
          </a:xfrm>
          <a:solidFill>
            <a:srgbClr val="3B3E41"/>
          </a:solidFill>
        </p:spPr>
        <p:txBody>
          <a:bodyPr>
            <a:normAutofit/>
          </a:bodyPr>
          <a:lstStyle>
            <a:lvl1pPr marL="0" indent="0" algn="ctr">
              <a:buNone/>
              <a:defRPr sz="1400"/>
            </a:lvl1pPr>
          </a:lstStyle>
          <a:p>
            <a:r>
              <a:rPr lang="es-ES"/>
              <a:t>Haga clic en el icono para agregar una imagen</a:t>
            </a:r>
            <a:endParaRPr lang="id-ID" dirty="0"/>
          </a:p>
        </p:txBody>
      </p:sp>
      <p:sp>
        <p:nvSpPr>
          <p:cNvPr id="21" name="Picture Placeholder 5"/>
          <p:cNvSpPr>
            <a:spLocks noGrp="1"/>
          </p:cNvSpPr>
          <p:nvPr>
            <p:ph type="pic" sz="quarter" idx="18"/>
          </p:nvPr>
        </p:nvSpPr>
        <p:spPr>
          <a:xfrm>
            <a:off x="635942" y="4290472"/>
            <a:ext cx="2648008" cy="1911338"/>
          </a:xfrm>
          <a:solidFill>
            <a:srgbClr val="3B3E41"/>
          </a:solidFill>
        </p:spPr>
        <p:txBody>
          <a:bodyPr>
            <a:normAutofit/>
          </a:bodyPr>
          <a:lstStyle>
            <a:lvl1pPr marL="0" indent="0" algn="ctr">
              <a:buNone/>
              <a:defRPr sz="1400"/>
            </a:lvl1pPr>
          </a:lstStyle>
          <a:p>
            <a:r>
              <a:rPr lang="es-ES"/>
              <a:t>Haga clic en el icono para agregar una imagen</a:t>
            </a:r>
            <a:endParaRPr lang="id-ID" dirty="0"/>
          </a:p>
        </p:txBody>
      </p:sp>
      <p:sp>
        <p:nvSpPr>
          <p:cNvPr id="22" name="Picture Placeholder 5"/>
          <p:cNvSpPr>
            <a:spLocks noGrp="1"/>
          </p:cNvSpPr>
          <p:nvPr>
            <p:ph type="pic" sz="quarter" idx="19"/>
          </p:nvPr>
        </p:nvSpPr>
        <p:spPr>
          <a:xfrm>
            <a:off x="3391293" y="4290472"/>
            <a:ext cx="2648008" cy="1911338"/>
          </a:xfrm>
          <a:solidFill>
            <a:srgbClr val="3B3E41"/>
          </a:solidFill>
        </p:spPr>
        <p:txBody>
          <a:bodyPr>
            <a:normAutofit/>
          </a:bodyPr>
          <a:lstStyle>
            <a:lvl1pPr marL="0" indent="0" algn="ctr">
              <a:buNone/>
              <a:defRPr sz="1400"/>
            </a:lvl1pPr>
          </a:lstStyle>
          <a:p>
            <a:r>
              <a:rPr lang="es-ES"/>
              <a:t>Haga clic en el icono para agregar una imagen</a:t>
            </a:r>
            <a:endParaRPr lang="id-ID" dirty="0"/>
          </a:p>
        </p:txBody>
      </p:sp>
      <p:sp>
        <p:nvSpPr>
          <p:cNvPr id="23" name="Picture Placeholder 5"/>
          <p:cNvSpPr>
            <a:spLocks noGrp="1"/>
          </p:cNvSpPr>
          <p:nvPr>
            <p:ph type="pic" sz="quarter" idx="20"/>
          </p:nvPr>
        </p:nvSpPr>
        <p:spPr>
          <a:xfrm>
            <a:off x="6158756" y="4290472"/>
            <a:ext cx="2648008" cy="1911338"/>
          </a:xfrm>
          <a:solidFill>
            <a:srgbClr val="3B3E41"/>
          </a:solidFill>
        </p:spPr>
        <p:txBody>
          <a:bodyPr>
            <a:normAutofit/>
          </a:bodyPr>
          <a:lstStyle>
            <a:lvl1pPr marL="0" indent="0" algn="ctr">
              <a:buNone/>
              <a:defRPr sz="1400"/>
            </a:lvl1pPr>
          </a:lstStyle>
          <a:p>
            <a:r>
              <a:rPr lang="es-ES"/>
              <a:t>Haga clic en el icono para agregar una imagen</a:t>
            </a:r>
            <a:endParaRPr lang="id-ID" dirty="0"/>
          </a:p>
        </p:txBody>
      </p:sp>
      <p:sp>
        <p:nvSpPr>
          <p:cNvPr id="24" name="Picture Placeholder 5"/>
          <p:cNvSpPr>
            <a:spLocks noGrp="1"/>
          </p:cNvSpPr>
          <p:nvPr>
            <p:ph type="pic" sz="quarter" idx="21"/>
          </p:nvPr>
        </p:nvSpPr>
        <p:spPr>
          <a:xfrm>
            <a:off x="8901993" y="2280192"/>
            <a:ext cx="2648008" cy="3921618"/>
          </a:xfrm>
          <a:solidFill>
            <a:srgbClr val="3B3E41"/>
          </a:solidFill>
        </p:spPr>
        <p:txBody>
          <a:bodyPr>
            <a:normAutofit/>
          </a:bodyPr>
          <a:lstStyle>
            <a:lvl1pPr marL="0" indent="0" algn="ctr">
              <a:buNone/>
              <a:defRPr sz="1600"/>
            </a:lvl1pPr>
          </a:lstStyle>
          <a:p>
            <a:r>
              <a:rPr lang="es-ES"/>
              <a:t>Haga clic en el icono para agregar una imagen</a:t>
            </a:r>
            <a:endParaRPr lang="id-ID" dirty="0"/>
          </a:p>
        </p:txBody>
      </p:sp>
    </p:spTree>
    <p:extLst>
      <p:ext uri="{BB962C8B-B14F-4D97-AF65-F5344CB8AC3E}">
        <p14:creationId xmlns:p14="http://schemas.microsoft.com/office/powerpoint/2010/main" val="356156139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Blank copy 3">
    <p:bg>
      <p:bgPr>
        <a:solidFill>
          <a:srgbClr val="FFFFFF"/>
        </a:solidFill>
        <a:effectLst/>
      </p:bgPr>
    </p:bg>
    <p:spTree>
      <p:nvGrpSpPr>
        <p:cNvPr id="1" name=""/>
        <p:cNvGrpSpPr/>
        <p:nvPr/>
      </p:nvGrpSpPr>
      <p:grpSpPr>
        <a:xfrm>
          <a:off x="0" y="0"/>
          <a:ext cx="0" cy="0"/>
          <a:chOff x="0" y="0"/>
          <a:chExt cx="0" cy="0"/>
        </a:xfrm>
      </p:grpSpPr>
      <p:sp>
        <p:nvSpPr>
          <p:cNvPr id="37" name="Shape 37"/>
          <p:cNvSpPr>
            <a:spLocks noGrp="1"/>
          </p:cNvSpPr>
          <p:nvPr>
            <p:ph type="sldNum" sz="quarter" idx="2"/>
          </p:nvPr>
        </p:nvSpPr>
        <p:spPr>
          <a:xfrm>
            <a:off x="5879138" y="6505277"/>
            <a:ext cx="424795" cy="328935"/>
          </a:xfrm>
          <a:prstGeom prst="rect">
            <a:avLst/>
          </a:prstGeom>
        </p:spPr>
        <p:txBody>
          <a:bodyPr/>
          <a:lstStyle>
            <a:lvl1pPr>
              <a:defRPr sz="1200" b="0">
                <a:solidFill>
                  <a:srgbClr val="000000"/>
                </a:solidFill>
                <a:latin typeface="Helvetica Light"/>
                <a:ea typeface="Helvetica Light"/>
                <a:cs typeface="Helvetica Light"/>
                <a:sym typeface="Helvetica Light"/>
              </a:defRPr>
            </a:lvl1pPr>
          </a:lstStyle>
          <a:p>
            <a:fld id="{57061DB2-CFCE-F04C-9762-0C2D162BA852}" type="slidenum">
              <a:rPr lang="en-GB" smtClean="0"/>
              <a:t>‹#›</a:t>
            </a:fld>
            <a:endParaRPr lang="en-GB"/>
          </a:p>
        </p:txBody>
      </p:sp>
      <p:sp>
        <p:nvSpPr>
          <p:cNvPr id="3" name="Picture Placeholder 2"/>
          <p:cNvSpPr>
            <a:spLocks noGrp="1"/>
          </p:cNvSpPr>
          <p:nvPr>
            <p:ph type="pic" sz="quarter" idx="10"/>
          </p:nvPr>
        </p:nvSpPr>
        <p:spPr>
          <a:xfrm>
            <a:off x="0" y="0"/>
            <a:ext cx="12192000" cy="6858000"/>
          </a:xfrm>
          <a:solidFill>
            <a:srgbClr val="4E5255">
              <a:alpha val="87000"/>
            </a:srgbClr>
          </a:solidFill>
        </p:spPr>
        <p:txBody>
          <a:bodyPr>
            <a:normAutofit/>
          </a:bodyPr>
          <a:lstStyle>
            <a:lvl1pPr marL="0" indent="0" algn="ctr">
              <a:buNone/>
              <a:defRPr sz="1800"/>
            </a:lvl1pPr>
          </a:lstStyle>
          <a:p>
            <a:r>
              <a:rPr lang="es-ES"/>
              <a:t>Haga clic en el icono para agregar una imagen</a:t>
            </a:r>
            <a:endParaRPr lang="id-ID"/>
          </a:p>
        </p:txBody>
      </p:sp>
    </p:spTree>
    <p:extLst>
      <p:ext uri="{BB962C8B-B14F-4D97-AF65-F5344CB8AC3E}">
        <p14:creationId xmlns:p14="http://schemas.microsoft.com/office/powerpoint/2010/main" val="3548539711"/>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2_Blank copy 3">
    <p:bg>
      <p:bgPr>
        <a:solidFill>
          <a:srgbClr val="FFFFFF"/>
        </a:solidFill>
        <a:effectLst/>
      </p:bgPr>
    </p:bg>
    <p:spTree>
      <p:nvGrpSpPr>
        <p:cNvPr id="1" name=""/>
        <p:cNvGrpSpPr/>
        <p:nvPr/>
      </p:nvGrpSpPr>
      <p:grpSpPr>
        <a:xfrm>
          <a:off x="0" y="0"/>
          <a:ext cx="0" cy="0"/>
          <a:chOff x="0" y="0"/>
          <a:chExt cx="0" cy="0"/>
        </a:xfrm>
      </p:grpSpPr>
      <p:sp>
        <p:nvSpPr>
          <p:cNvPr id="37" name="Shape 37"/>
          <p:cNvSpPr>
            <a:spLocks noGrp="1"/>
          </p:cNvSpPr>
          <p:nvPr>
            <p:ph type="sldNum" sz="quarter" idx="2"/>
          </p:nvPr>
        </p:nvSpPr>
        <p:spPr>
          <a:xfrm>
            <a:off x="5879138" y="6505277"/>
            <a:ext cx="424795" cy="328935"/>
          </a:xfrm>
          <a:prstGeom prst="rect">
            <a:avLst/>
          </a:prstGeom>
        </p:spPr>
        <p:txBody>
          <a:bodyPr/>
          <a:lstStyle>
            <a:lvl1pPr>
              <a:defRPr sz="1200" b="0">
                <a:solidFill>
                  <a:srgbClr val="000000"/>
                </a:solidFill>
                <a:latin typeface="Helvetica Light"/>
                <a:ea typeface="Helvetica Light"/>
                <a:cs typeface="Helvetica Light"/>
                <a:sym typeface="Helvetica Light"/>
              </a:defRPr>
            </a:lvl1pPr>
          </a:lstStyle>
          <a:p>
            <a:fld id="{57061DB2-CFCE-F04C-9762-0C2D162BA852}" type="slidenum">
              <a:rPr lang="en-GB" smtClean="0"/>
              <a:t>‹#›</a:t>
            </a:fld>
            <a:endParaRPr lang="en-GB"/>
          </a:p>
        </p:txBody>
      </p:sp>
      <p:sp>
        <p:nvSpPr>
          <p:cNvPr id="25" name="Picture Placeholder 13"/>
          <p:cNvSpPr>
            <a:spLocks noGrp="1"/>
          </p:cNvSpPr>
          <p:nvPr>
            <p:ph type="pic" sz="quarter" idx="10"/>
          </p:nvPr>
        </p:nvSpPr>
        <p:spPr>
          <a:xfrm>
            <a:off x="623888" y="349250"/>
            <a:ext cx="2659857" cy="1921669"/>
          </a:xfrm>
          <a:solidFill>
            <a:srgbClr val="3B3E41"/>
          </a:solidFill>
        </p:spPr>
        <p:txBody>
          <a:bodyPr>
            <a:normAutofit/>
          </a:bodyPr>
          <a:lstStyle>
            <a:lvl1pPr marL="0" indent="0" algn="ctr">
              <a:buNone/>
              <a:defRPr sz="1400"/>
            </a:lvl1pPr>
          </a:lstStyle>
          <a:p>
            <a:r>
              <a:rPr lang="es-ES"/>
              <a:t>Haga clic en el icono para agregar una imagen</a:t>
            </a:r>
            <a:endParaRPr lang="id-ID"/>
          </a:p>
        </p:txBody>
      </p:sp>
      <p:sp>
        <p:nvSpPr>
          <p:cNvPr id="26" name="Picture Placeholder 13"/>
          <p:cNvSpPr>
            <a:spLocks noGrp="1"/>
          </p:cNvSpPr>
          <p:nvPr>
            <p:ph type="pic" sz="quarter" idx="11"/>
          </p:nvPr>
        </p:nvSpPr>
        <p:spPr>
          <a:xfrm>
            <a:off x="3385030" y="349250"/>
            <a:ext cx="2659857" cy="1921669"/>
          </a:xfrm>
          <a:solidFill>
            <a:srgbClr val="3B3E41"/>
          </a:solidFill>
        </p:spPr>
        <p:txBody>
          <a:bodyPr>
            <a:normAutofit/>
          </a:bodyPr>
          <a:lstStyle>
            <a:lvl1pPr marL="0" indent="0" algn="ctr">
              <a:buNone/>
              <a:defRPr sz="1400"/>
            </a:lvl1pPr>
          </a:lstStyle>
          <a:p>
            <a:r>
              <a:rPr lang="es-ES"/>
              <a:t>Haga clic en el icono para agregar una imagen</a:t>
            </a:r>
            <a:endParaRPr lang="id-ID"/>
          </a:p>
        </p:txBody>
      </p:sp>
      <p:sp>
        <p:nvSpPr>
          <p:cNvPr id="27" name="Picture Placeholder 13"/>
          <p:cNvSpPr>
            <a:spLocks noGrp="1"/>
          </p:cNvSpPr>
          <p:nvPr>
            <p:ph type="pic" sz="quarter" idx="12"/>
          </p:nvPr>
        </p:nvSpPr>
        <p:spPr>
          <a:xfrm>
            <a:off x="6145934" y="349250"/>
            <a:ext cx="2659857" cy="1921669"/>
          </a:xfrm>
          <a:solidFill>
            <a:srgbClr val="3B3E41"/>
          </a:solidFill>
        </p:spPr>
        <p:txBody>
          <a:bodyPr>
            <a:normAutofit/>
          </a:bodyPr>
          <a:lstStyle>
            <a:lvl1pPr marL="0" indent="0" algn="ctr">
              <a:buNone/>
              <a:defRPr sz="1400"/>
            </a:lvl1pPr>
          </a:lstStyle>
          <a:p>
            <a:r>
              <a:rPr lang="es-ES"/>
              <a:t>Haga clic en el icono para agregar una imagen</a:t>
            </a:r>
            <a:endParaRPr lang="id-ID"/>
          </a:p>
        </p:txBody>
      </p:sp>
      <p:sp>
        <p:nvSpPr>
          <p:cNvPr id="28" name="Picture Placeholder 13"/>
          <p:cNvSpPr>
            <a:spLocks noGrp="1"/>
          </p:cNvSpPr>
          <p:nvPr>
            <p:ph type="pic" sz="quarter" idx="13"/>
          </p:nvPr>
        </p:nvSpPr>
        <p:spPr>
          <a:xfrm>
            <a:off x="3385030" y="2365919"/>
            <a:ext cx="2659857" cy="1921669"/>
          </a:xfrm>
          <a:solidFill>
            <a:srgbClr val="3B3E41"/>
          </a:solidFill>
        </p:spPr>
        <p:txBody>
          <a:bodyPr>
            <a:normAutofit/>
          </a:bodyPr>
          <a:lstStyle>
            <a:lvl1pPr marL="0" indent="0" algn="ctr">
              <a:buNone/>
              <a:defRPr sz="1400"/>
            </a:lvl1pPr>
          </a:lstStyle>
          <a:p>
            <a:r>
              <a:rPr lang="es-ES"/>
              <a:t>Haga clic en el icono para agregar una imagen</a:t>
            </a:r>
            <a:endParaRPr lang="id-ID"/>
          </a:p>
        </p:txBody>
      </p:sp>
      <p:sp>
        <p:nvSpPr>
          <p:cNvPr id="29" name="Picture Placeholder 13"/>
          <p:cNvSpPr>
            <a:spLocks noGrp="1"/>
          </p:cNvSpPr>
          <p:nvPr>
            <p:ph type="pic" sz="quarter" idx="14"/>
          </p:nvPr>
        </p:nvSpPr>
        <p:spPr>
          <a:xfrm>
            <a:off x="6145934" y="2365919"/>
            <a:ext cx="2659857" cy="1921669"/>
          </a:xfrm>
          <a:solidFill>
            <a:srgbClr val="3B3E41"/>
          </a:solidFill>
        </p:spPr>
        <p:txBody>
          <a:bodyPr>
            <a:normAutofit/>
          </a:bodyPr>
          <a:lstStyle>
            <a:lvl1pPr marL="0" indent="0" algn="ctr">
              <a:buNone/>
              <a:defRPr sz="1400"/>
            </a:lvl1pPr>
          </a:lstStyle>
          <a:p>
            <a:r>
              <a:rPr lang="es-ES"/>
              <a:t>Haga clic en el icono para agregar una imagen</a:t>
            </a:r>
            <a:endParaRPr lang="id-ID"/>
          </a:p>
        </p:txBody>
      </p:sp>
      <p:sp>
        <p:nvSpPr>
          <p:cNvPr id="30" name="Picture Placeholder 13"/>
          <p:cNvSpPr>
            <a:spLocks noGrp="1"/>
          </p:cNvSpPr>
          <p:nvPr>
            <p:ph type="pic" sz="quarter" idx="15"/>
          </p:nvPr>
        </p:nvSpPr>
        <p:spPr>
          <a:xfrm>
            <a:off x="3385030" y="4362309"/>
            <a:ext cx="2659857" cy="1921669"/>
          </a:xfrm>
          <a:solidFill>
            <a:srgbClr val="3B3E41"/>
          </a:solidFill>
        </p:spPr>
        <p:txBody>
          <a:bodyPr>
            <a:normAutofit/>
          </a:bodyPr>
          <a:lstStyle>
            <a:lvl1pPr marL="0" indent="0" algn="ctr">
              <a:buNone/>
              <a:defRPr sz="1400"/>
            </a:lvl1pPr>
          </a:lstStyle>
          <a:p>
            <a:r>
              <a:rPr lang="es-ES"/>
              <a:t>Haga clic en el icono para agregar una imagen</a:t>
            </a:r>
            <a:endParaRPr lang="id-ID"/>
          </a:p>
        </p:txBody>
      </p:sp>
      <p:sp>
        <p:nvSpPr>
          <p:cNvPr id="31" name="Picture Placeholder 13"/>
          <p:cNvSpPr>
            <a:spLocks noGrp="1"/>
          </p:cNvSpPr>
          <p:nvPr>
            <p:ph type="pic" sz="quarter" idx="16"/>
          </p:nvPr>
        </p:nvSpPr>
        <p:spPr>
          <a:xfrm>
            <a:off x="6145934" y="4362309"/>
            <a:ext cx="2659857" cy="1921669"/>
          </a:xfrm>
          <a:solidFill>
            <a:srgbClr val="3B3E41"/>
          </a:solidFill>
        </p:spPr>
        <p:txBody>
          <a:bodyPr>
            <a:normAutofit/>
          </a:bodyPr>
          <a:lstStyle>
            <a:lvl1pPr marL="0" indent="0" algn="ctr">
              <a:buNone/>
              <a:defRPr sz="1400"/>
            </a:lvl1pPr>
          </a:lstStyle>
          <a:p>
            <a:r>
              <a:rPr lang="es-ES"/>
              <a:t>Haga clic en el icono para agregar una imagen</a:t>
            </a:r>
            <a:endParaRPr lang="id-ID"/>
          </a:p>
        </p:txBody>
      </p:sp>
      <p:sp>
        <p:nvSpPr>
          <p:cNvPr id="32" name="Picture Placeholder 13"/>
          <p:cNvSpPr>
            <a:spLocks noGrp="1"/>
          </p:cNvSpPr>
          <p:nvPr>
            <p:ph type="pic" sz="quarter" idx="17"/>
          </p:nvPr>
        </p:nvSpPr>
        <p:spPr>
          <a:xfrm>
            <a:off x="8906336" y="4362309"/>
            <a:ext cx="2659857" cy="1921669"/>
          </a:xfrm>
          <a:solidFill>
            <a:srgbClr val="3B3E41"/>
          </a:solidFill>
        </p:spPr>
        <p:txBody>
          <a:bodyPr>
            <a:normAutofit/>
          </a:bodyPr>
          <a:lstStyle>
            <a:lvl1pPr marL="0" indent="0" algn="ctr">
              <a:buNone/>
              <a:defRPr sz="1400"/>
            </a:lvl1pPr>
          </a:lstStyle>
          <a:p>
            <a:r>
              <a:rPr lang="es-ES"/>
              <a:t>Haga clic en el icono para agregar una imagen</a:t>
            </a:r>
            <a:endParaRPr lang="id-ID"/>
          </a:p>
        </p:txBody>
      </p:sp>
      <p:sp>
        <p:nvSpPr>
          <p:cNvPr id="33" name="Picture Placeholder 13"/>
          <p:cNvSpPr>
            <a:spLocks noGrp="1"/>
          </p:cNvSpPr>
          <p:nvPr>
            <p:ph type="pic" sz="quarter" idx="18"/>
          </p:nvPr>
        </p:nvSpPr>
        <p:spPr>
          <a:xfrm>
            <a:off x="8906336" y="359454"/>
            <a:ext cx="2659857" cy="3928134"/>
          </a:xfrm>
          <a:solidFill>
            <a:srgbClr val="3B3E41"/>
          </a:solidFill>
        </p:spPr>
        <p:txBody>
          <a:bodyPr>
            <a:normAutofit/>
          </a:bodyPr>
          <a:lstStyle>
            <a:lvl1pPr marL="0" indent="0" algn="ctr">
              <a:buNone/>
              <a:defRPr sz="1400"/>
            </a:lvl1pPr>
          </a:lstStyle>
          <a:p>
            <a:r>
              <a:rPr lang="es-ES"/>
              <a:t>Haga clic en el icono para agregar una imagen</a:t>
            </a:r>
            <a:endParaRPr lang="id-ID"/>
          </a:p>
        </p:txBody>
      </p:sp>
      <p:sp>
        <p:nvSpPr>
          <p:cNvPr id="34" name="Picture Placeholder 13"/>
          <p:cNvSpPr>
            <a:spLocks noGrp="1"/>
          </p:cNvSpPr>
          <p:nvPr>
            <p:ph type="pic" sz="quarter" idx="19"/>
          </p:nvPr>
        </p:nvSpPr>
        <p:spPr>
          <a:xfrm>
            <a:off x="623888" y="2365919"/>
            <a:ext cx="2659857" cy="3923382"/>
          </a:xfrm>
          <a:solidFill>
            <a:srgbClr val="3B3E41"/>
          </a:solidFill>
        </p:spPr>
        <p:txBody>
          <a:bodyPr>
            <a:normAutofit/>
          </a:bodyPr>
          <a:lstStyle>
            <a:lvl1pPr marL="0" indent="0" algn="ctr">
              <a:buNone/>
              <a:defRPr sz="1400"/>
            </a:lvl1pPr>
          </a:lstStyle>
          <a:p>
            <a:r>
              <a:rPr lang="es-ES"/>
              <a:t>Haga clic en el icono para agregar una imagen</a:t>
            </a:r>
            <a:endParaRPr lang="id-ID"/>
          </a:p>
        </p:txBody>
      </p:sp>
    </p:spTree>
    <p:extLst>
      <p:ext uri="{BB962C8B-B14F-4D97-AF65-F5344CB8AC3E}">
        <p14:creationId xmlns:p14="http://schemas.microsoft.com/office/powerpoint/2010/main" val="273352970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3_Blank copy 3">
    <p:bg>
      <p:bgPr>
        <a:solidFill>
          <a:srgbClr val="FFFFFF"/>
        </a:solidFill>
        <a:effectLst/>
      </p:bgPr>
    </p:bg>
    <p:spTree>
      <p:nvGrpSpPr>
        <p:cNvPr id="1" name=""/>
        <p:cNvGrpSpPr/>
        <p:nvPr/>
      </p:nvGrpSpPr>
      <p:grpSpPr>
        <a:xfrm>
          <a:off x="0" y="0"/>
          <a:ext cx="0" cy="0"/>
          <a:chOff x="0" y="0"/>
          <a:chExt cx="0" cy="0"/>
        </a:xfrm>
      </p:grpSpPr>
      <p:sp>
        <p:nvSpPr>
          <p:cNvPr id="37" name="Shape 37"/>
          <p:cNvSpPr>
            <a:spLocks noGrp="1"/>
          </p:cNvSpPr>
          <p:nvPr>
            <p:ph type="sldNum" sz="quarter" idx="2"/>
          </p:nvPr>
        </p:nvSpPr>
        <p:spPr>
          <a:xfrm>
            <a:off x="5879138" y="6505277"/>
            <a:ext cx="424795" cy="328935"/>
          </a:xfrm>
          <a:prstGeom prst="rect">
            <a:avLst/>
          </a:prstGeom>
        </p:spPr>
        <p:txBody>
          <a:bodyPr/>
          <a:lstStyle>
            <a:lvl1pPr>
              <a:defRPr sz="1200" b="0">
                <a:solidFill>
                  <a:srgbClr val="000000"/>
                </a:solidFill>
                <a:latin typeface="Helvetica Light"/>
                <a:ea typeface="Helvetica Light"/>
                <a:cs typeface="Helvetica Light"/>
                <a:sym typeface="Helvetica Light"/>
              </a:defRPr>
            </a:lvl1pPr>
          </a:lstStyle>
          <a:p>
            <a:fld id="{57061DB2-CFCE-F04C-9762-0C2D162BA852}" type="slidenum">
              <a:rPr lang="en-GB" smtClean="0"/>
              <a:t>‹#›</a:t>
            </a:fld>
            <a:endParaRPr lang="en-GB"/>
          </a:p>
        </p:txBody>
      </p:sp>
      <p:sp>
        <p:nvSpPr>
          <p:cNvPr id="36" name="Picture Placeholder 13"/>
          <p:cNvSpPr>
            <a:spLocks noGrp="1"/>
          </p:cNvSpPr>
          <p:nvPr>
            <p:ph type="pic" sz="quarter" idx="10"/>
          </p:nvPr>
        </p:nvSpPr>
        <p:spPr>
          <a:xfrm>
            <a:off x="623888" y="508882"/>
            <a:ext cx="2659857" cy="3911366"/>
          </a:xfrm>
          <a:solidFill>
            <a:srgbClr val="3B3E41"/>
          </a:solidFill>
        </p:spPr>
        <p:txBody>
          <a:bodyPr>
            <a:normAutofit/>
          </a:bodyPr>
          <a:lstStyle>
            <a:lvl1pPr marL="0" indent="0" algn="ctr">
              <a:buNone/>
              <a:defRPr sz="1400"/>
            </a:lvl1pPr>
          </a:lstStyle>
          <a:p>
            <a:r>
              <a:rPr lang="es-ES"/>
              <a:t>Haga clic en el icono para agregar una imagen</a:t>
            </a:r>
            <a:endParaRPr lang="id-ID"/>
          </a:p>
        </p:txBody>
      </p:sp>
      <p:sp>
        <p:nvSpPr>
          <p:cNvPr id="38" name="Picture Placeholder 13"/>
          <p:cNvSpPr>
            <a:spLocks noGrp="1"/>
          </p:cNvSpPr>
          <p:nvPr>
            <p:ph type="pic" sz="quarter" idx="11"/>
          </p:nvPr>
        </p:nvSpPr>
        <p:spPr>
          <a:xfrm>
            <a:off x="3385030" y="508882"/>
            <a:ext cx="2659857" cy="1911338"/>
          </a:xfrm>
          <a:solidFill>
            <a:srgbClr val="3B3E41"/>
          </a:solidFill>
        </p:spPr>
        <p:txBody>
          <a:bodyPr>
            <a:normAutofit/>
          </a:bodyPr>
          <a:lstStyle>
            <a:lvl1pPr marL="0" indent="0" algn="ctr">
              <a:buNone/>
              <a:defRPr sz="1400"/>
            </a:lvl1pPr>
          </a:lstStyle>
          <a:p>
            <a:r>
              <a:rPr lang="es-ES"/>
              <a:t>Haga clic en el icono para agregar una imagen</a:t>
            </a:r>
            <a:endParaRPr lang="id-ID"/>
          </a:p>
        </p:txBody>
      </p:sp>
      <p:sp>
        <p:nvSpPr>
          <p:cNvPr id="39" name="Picture Placeholder 13"/>
          <p:cNvSpPr>
            <a:spLocks noGrp="1"/>
          </p:cNvSpPr>
          <p:nvPr>
            <p:ph type="pic" sz="quarter" idx="12"/>
          </p:nvPr>
        </p:nvSpPr>
        <p:spPr>
          <a:xfrm>
            <a:off x="6146907" y="508882"/>
            <a:ext cx="2659857" cy="1911338"/>
          </a:xfrm>
          <a:solidFill>
            <a:srgbClr val="3B3E41"/>
          </a:solidFill>
        </p:spPr>
        <p:txBody>
          <a:bodyPr>
            <a:normAutofit/>
          </a:bodyPr>
          <a:lstStyle>
            <a:lvl1pPr marL="0" indent="0" algn="ctr">
              <a:buNone/>
              <a:defRPr sz="1400"/>
            </a:lvl1pPr>
          </a:lstStyle>
          <a:p>
            <a:r>
              <a:rPr lang="es-ES"/>
              <a:t>Haga clic en el icono para agregar una imagen</a:t>
            </a:r>
            <a:endParaRPr lang="id-ID"/>
          </a:p>
        </p:txBody>
      </p:sp>
      <p:sp>
        <p:nvSpPr>
          <p:cNvPr id="40" name="Picture Placeholder 13"/>
          <p:cNvSpPr>
            <a:spLocks noGrp="1"/>
          </p:cNvSpPr>
          <p:nvPr>
            <p:ph type="pic" sz="quarter" idx="13"/>
          </p:nvPr>
        </p:nvSpPr>
        <p:spPr>
          <a:xfrm>
            <a:off x="8908314" y="508882"/>
            <a:ext cx="2659857" cy="1911338"/>
          </a:xfrm>
          <a:solidFill>
            <a:srgbClr val="3B3E41"/>
          </a:solidFill>
        </p:spPr>
        <p:txBody>
          <a:bodyPr>
            <a:normAutofit/>
          </a:bodyPr>
          <a:lstStyle>
            <a:lvl1pPr marL="0" indent="0" algn="ctr">
              <a:buNone/>
              <a:defRPr sz="1400"/>
            </a:lvl1pPr>
          </a:lstStyle>
          <a:p>
            <a:r>
              <a:rPr lang="es-ES"/>
              <a:t>Haga clic en el icono para agregar una imagen</a:t>
            </a:r>
            <a:endParaRPr lang="id-ID"/>
          </a:p>
        </p:txBody>
      </p:sp>
      <p:sp>
        <p:nvSpPr>
          <p:cNvPr id="41" name="Picture Placeholder 13"/>
          <p:cNvSpPr>
            <a:spLocks noGrp="1"/>
          </p:cNvSpPr>
          <p:nvPr>
            <p:ph type="pic" sz="quarter" idx="14"/>
          </p:nvPr>
        </p:nvSpPr>
        <p:spPr>
          <a:xfrm>
            <a:off x="3385030" y="2515476"/>
            <a:ext cx="2659857" cy="1911338"/>
          </a:xfrm>
          <a:solidFill>
            <a:srgbClr val="3B3E41"/>
          </a:solidFill>
        </p:spPr>
        <p:txBody>
          <a:bodyPr>
            <a:normAutofit/>
          </a:bodyPr>
          <a:lstStyle>
            <a:lvl1pPr marL="0" indent="0" algn="ctr">
              <a:buNone/>
              <a:defRPr sz="1400"/>
            </a:lvl1pPr>
          </a:lstStyle>
          <a:p>
            <a:r>
              <a:rPr lang="es-ES"/>
              <a:t>Haga clic en el icono para agregar una imagen</a:t>
            </a:r>
            <a:endParaRPr lang="id-ID"/>
          </a:p>
        </p:txBody>
      </p:sp>
      <p:sp>
        <p:nvSpPr>
          <p:cNvPr id="42" name="Picture Placeholder 13"/>
          <p:cNvSpPr>
            <a:spLocks noGrp="1"/>
          </p:cNvSpPr>
          <p:nvPr>
            <p:ph type="pic" sz="quarter" idx="15"/>
          </p:nvPr>
        </p:nvSpPr>
        <p:spPr>
          <a:xfrm>
            <a:off x="6146907" y="2515476"/>
            <a:ext cx="2659857" cy="1911338"/>
          </a:xfrm>
          <a:solidFill>
            <a:srgbClr val="3B3E41"/>
          </a:solidFill>
        </p:spPr>
        <p:txBody>
          <a:bodyPr>
            <a:normAutofit/>
          </a:bodyPr>
          <a:lstStyle>
            <a:lvl1pPr marL="0" indent="0" algn="ctr">
              <a:buNone/>
              <a:defRPr sz="1400"/>
            </a:lvl1pPr>
          </a:lstStyle>
          <a:p>
            <a:r>
              <a:rPr lang="es-ES"/>
              <a:t>Haga clic en el icono para agregar una imagen</a:t>
            </a:r>
            <a:endParaRPr lang="id-ID"/>
          </a:p>
        </p:txBody>
      </p:sp>
      <p:sp>
        <p:nvSpPr>
          <p:cNvPr id="43" name="Picture Placeholder 13"/>
          <p:cNvSpPr>
            <a:spLocks noGrp="1"/>
          </p:cNvSpPr>
          <p:nvPr>
            <p:ph type="pic" sz="quarter" idx="16"/>
          </p:nvPr>
        </p:nvSpPr>
        <p:spPr>
          <a:xfrm>
            <a:off x="8908314" y="2515476"/>
            <a:ext cx="2659857" cy="1911338"/>
          </a:xfrm>
          <a:solidFill>
            <a:srgbClr val="3B3E41"/>
          </a:solidFill>
        </p:spPr>
        <p:txBody>
          <a:bodyPr>
            <a:normAutofit/>
          </a:bodyPr>
          <a:lstStyle>
            <a:lvl1pPr marL="0" indent="0" algn="ctr">
              <a:buNone/>
              <a:defRPr sz="1400"/>
            </a:lvl1pPr>
          </a:lstStyle>
          <a:p>
            <a:r>
              <a:rPr lang="es-ES"/>
              <a:t>Haga clic en el icono para agregar una imagen</a:t>
            </a:r>
            <a:endParaRPr lang="id-ID"/>
          </a:p>
        </p:txBody>
      </p:sp>
    </p:spTree>
    <p:extLst>
      <p:ext uri="{BB962C8B-B14F-4D97-AF65-F5344CB8AC3E}">
        <p14:creationId xmlns:p14="http://schemas.microsoft.com/office/powerpoint/2010/main" val="421703884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1_Blank copy 1">
    <p:bg>
      <p:bgPr>
        <a:solidFill>
          <a:srgbClr val="FFFFFF"/>
        </a:solidFill>
        <a:effectLst/>
      </p:bgPr>
    </p:bg>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0" y="0"/>
            <a:ext cx="12206939" cy="3377566"/>
          </a:xfrm>
          <a:solidFill>
            <a:srgbClr val="3B3E41">
              <a:alpha val="40000"/>
            </a:srgbClr>
          </a:solidFill>
        </p:spPr>
        <p:txBody>
          <a:bodyPr>
            <a:normAutofit/>
          </a:bodyPr>
          <a:lstStyle>
            <a:lvl1pPr marL="0" indent="0" algn="ctr">
              <a:buNone/>
              <a:defRPr sz="1800"/>
            </a:lvl1pPr>
          </a:lstStyle>
          <a:p>
            <a:r>
              <a:rPr lang="es-ES"/>
              <a:t>Haga clic en el icono para agregar una imagen</a:t>
            </a:r>
            <a:endParaRPr lang="id-ID"/>
          </a:p>
        </p:txBody>
      </p:sp>
      <p:sp>
        <p:nvSpPr>
          <p:cNvPr id="20" name="Shape 20"/>
          <p:cNvSpPr/>
          <p:nvPr/>
        </p:nvSpPr>
        <p:spPr>
          <a:xfrm>
            <a:off x="11797831" y="110019"/>
            <a:ext cx="262849" cy="262850"/>
          </a:xfrm>
          <a:prstGeom prst="roundRect">
            <a:avLst>
              <a:gd name="adj" fmla="val 15000"/>
            </a:avLst>
          </a:prstGeom>
          <a:solidFill>
            <a:srgbClr val="3A3E44"/>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21" name="Shape 21"/>
          <p:cNvSpPr/>
          <p:nvPr/>
        </p:nvSpPr>
        <p:spPr>
          <a:xfrm>
            <a:off x="-14939" y="494221"/>
            <a:ext cx="12221878" cy="1"/>
          </a:xfrm>
          <a:prstGeom prst="line">
            <a:avLst/>
          </a:prstGeom>
          <a:ln w="12700">
            <a:solidFill>
              <a:srgbClr val="000000">
                <a:alpha val="10953"/>
              </a:srgbClr>
            </a:solidFill>
            <a:miter lim="400000"/>
          </a:ln>
        </p:spPr>
        <p:txBody>
          <a:bodyPr lIns="35719" tIns="35719" rIns="35719" bIns="35719" anchor="ctr"/>
          <a:lstStyle/>
          <a:p>
            <a:pPr algn="ctr">
              <a:lnSpc>
                <a:spcPct val="100000"/>
              </a:lnSpc>
              <a:defRPr sz="3200" spc="0">
                <a:solidFill>
                  <a:srgbClr val="000000"/>
                </a:solidFill>
                <a:latin typeface="Helvetica Light"/>
                <a:ea typeface="Helvetica Light"/>
                <a:cs typeface="Helvetica Light"/>
                <a:sym typeface="Helvetica Light"/>
              </a:defRPr>
            </a:pPr>
            <a:endParaRPr sz="1600"/>
          </a:p>
        </p:txBody>
      </p:sp>
      <p:sp>
        <p:nvSpPr>
          <p:cNvPr id="22" name="Shape 22"/>
          <p:cNvSpPr>
            <a:spLocks noGrp="1"/>
          </p:cNvSpPr>
          <p:nvPr>
            <p:ph type="sldNum" sz="quarter" idx="2"/>
          </p:nvPr>
        </p:nvSpPr>
        <p:spPr>
          <a:xfrm>
            <a:off x="5879138" y="6505277"/>
            <a:ext cx="424795" cy="328935"/>
          </a:xfrm>
          <a:prstGeom prst="rect">
            <a:avLst/>
          </a:prstGeom>
        </p:spPr>
        <p:txBody>
          <a:bodyPr/>
          <a:lstStyle>
            <a:lvl1pPr>
              <a:defRPr sz="1200" b="0">
                <a:solidFill>
                  <a:srgbClr val="000000"/>
                </a:solidFill>
                <a:latin typeface="Helvetica Light"/>
                <a:ea typeface="Helvetica Light"/>
                <a:cs typeface="Helvetica Light"/>
                <a:sym typeface="Helvetica Light"/>
              </a:defRPr>
            </a:lvl1pPr>
          </a:lstStyle>
          <a:p>
            <a:fld id="{57061DB2-CFCE-F04C-9762-0C2D162BA852}" type="slidenum">
              <a:rPr lang="en-GB" smtClean="0"/>
              <a:t>‹#›</a:t>
            </a:fld>
            <a:endParaRPr lang="en-GB"/>
          </a:p>
        </p:txBody>
      </p:sp>
      <p:sp>
        <p:nvSpPr>
          <p:cNvPr id="9" name="Picture Placeholder 2"/>
          <p:cNvSpPr>
            <a:spLocks noGrp="1"/>
          </p:cNvSpPr>
          <p:nvPr>
            <p:ph type="pic" sz="quarter" idx="10"/>
          </p:nvPr>
        </p:nvSpPr>
        <p:spPr>
          <a:xfrm>
            <a:off x="810419" y="3061494"/>
            <a:ext cx="5260975" cy="3171825"/>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Tree>
    <p:extLst>
      <p:ext uri="{BB962C8B-B14F-4D97-AF65-F5344CB8AC3E}">
        <p14:creationId xmlns:p14="http://schemas.microsoft.com/office/powerpoint/2010/main" val="411205767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4_Blank copy 3">
    <p:bg>
      <p:bgPr>
        <a:solidFill>
          <a:srgbClr val="FFFFFF"/>
        </a:solidFill>
        <a:effectLst/>
      </p:bgPr>
    </p:bg>
    <p:spTree>
      <p:nvGrpSpPr>
        <p:cNvPr id="1" name=""/>
        <p:cNvGrpSpPr/>
        <p:nvPr/>
      </p:nvGrpSpPr>
      <p:grpSpPr>
        <a:xfrm>
          <a:off x="0" y="0"/>
          <a:ext cx="0" cy="0"/>
          <a:chOff x="0" y="0"/>
          <a:chExt cx="0" cy="0"/>
        </a:xfrm>
      </p:grpSpPr>
      <p:sp>
        <p:nvSpPr>
          <p:cNvPr id="37" name="Shape 37"/>
          <p:cNvSpPr>
            <a:spLocks noGrp="1"/>
          </p:cNvSpPr>
          <p:nvPr>
            <p:ph type="sldNum" sz="quarter" idx="2"/>
          </p:nvPr>
        </p:nvSpPr>
        <p:spPr>
          <a:xfrm>
            <a:off x="5879138" y="6505277"/>
            <a:ext cx="424795" cy="328935"/>
          </a:xfrm>
          <a:prstGeom prst="rect">
            <a:avLst/>
          </a:prstGeom>
        </p:spPr>
        <p:txBody>
          <a:bodyPr/>
          <a:lstStyle>
            <a:lvl1pPr>
              <a:defRPr sz="1200" b="0">
                <a:solidFill>
                  <a:srgbClr val="000000"/>
                </a:solidFill>
                <a:latin typeface="Helvetica Light"/>
                <a:ea typeface="Helvetica Light"/>
                <a:cs typeface="Helvetica Light"/>
                <a:sym typeface="Helvetica Light"/>
              </a:defRPr>
            </a:lvl1pPr>
          </a:lstStyle>
          <a:p>
            <a:fld id="{57061DB2-CFCE-F04C-9762-0C2D162BA852}" type="slidenum">
              <a:rPr lang="en-GB" smtClean="0"/>
              <a:t>‹#›</a:t>
            </a:fld>
            <a:endParaRPr lang="en-GB"/>
          </a:p>
        </p:txBody>
      </p:sp>
      <p:pic>
        <p:nvPicPr>
          <p:cNvPr id="11" name="Background.png"/>
          <p:cNvPicPr>
            <a:picLocks noChangeAspect="1"/>
          </p:cNvPicPr>
          <p:nvPr/>
        </p:nvPicPr>
        <p:blipFill>
          <a:blip r:embed="rId2">
            <a:extLst/>
          </a:blip>
          <a:srcRect l="3356" r="3356"/>
          <a:stretch>
            <a:fillRect/>
          </a:stretch>
        </p:blipFill>
        <p:spPr>
          <a:xfrm>
            <a:off x="810696" y="3310801"/>
            <a:ext cx="5260887" cy="3172188"/>
          </a:xfrm>
          <a:prstGeom prst="rect">
            <a:avLst/>
          </a:prstGeom>
          <a:ln w="12700">
            <a:miter lim="400000"/>
          </a:ln>
        </p:spPr>
      </p:pic>
      <p:sp>
        <p:nvSpPr>
          <p:cNvPr id="36" name="Picture Placeholder 13"/>
          <p:cNvSpPr>
            <a:spLocks noGrp="1"/>
          </p:cNvSpPr>
          <p:nvPr>
            <p:ph type="pic" sz="quarter" idx="10"/>
          </p:nvPr>
        </p:nvSpPr>
        <p:spPr>
          <a:xfrm>
            <a:off x="810696" y="3309267"/>
            <a:ext cx="5260887" cy="3196010"/>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
        <p:nvSpPr>
          <p:cNvPr id="13" name="Picture Placeholder 13"/>
          <p:cNvSpPr>
            <a:spLocks noGrp="1"/>
          </p:cNvSpPr>
          <p:nvPr>
            <p:ph type="pic" sz="quarter" idx="11"/>
          </p:nvPr>
        </p:nvSpPr>
        <p:spPr>
          <a:xfrm>
            <a:off x="6071582" y="138753"/>
            <a:ext cx="5260887" cy="3196010"/>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Tree>
    <p:extLst>
      <p:ext uri="{BB962C8B-B14F-4D97-AF65-F5344CB8AC3E}">
        <p14:creationId xmlns:p14="http://schemas.microsoft.com/office/powerpoint/2010/main" val="3184444139"/>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4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14" name="Picture Placeholder 13"/>
          <p:cNvSpPr>
            <a:spLocks noGrp="1"/>
          </p:cNvSpPr>
          <p:nvPr>
            <p:ph type="pic" sz="quarter" idx="16"/>
          </p:nvPr>
        </p:nvSpPr>
        <p:spPr>
          <a:xfrm>
            <a:off x="1774971" y="1109960"/>
            <a:ext cx="4677965" cy="2800496"/>
          </a:xfrm>
          <a:custGeom>
            <a:avLst/>
            <a:gdLst>
              <a:gd name="connsiteX0" fmla="*/ 3188152 w 9355930"/>
              <a:gd name="connsiteY0" fmla="*/ 0 h 5600992"/>
              <a:gd name="connsiteX1" fmla="*/ 3274643 w 9355930"/>
              <a:gd name="connsiteY1" fmla="*/ 0 h 5600992"/>
              <a:gd name="connsiteX2" fmla="*/ 9355930 w 9355930"/>
              <a:gd name="connsiteY2" fmla="*/ 3455701 h 5600992"/>
              <a:gd name="connsiteX3" fmla="*/ 9355930 w 9355930"/>
              <a:gd name="connsiteY3" fmla="*/ 3513032 h 5600992"/>
              <a:gd name="connsiteX4" fmla="*/ 6182213 w 9355930"/>
              <a:gd name="connsiteY4" fmla="*/ 5600992 h 5600992"/>
              <a:gd name="connsiteX5" fmla="*/ 6099937 w 9355930"/>
              <a:gd name="connsiteY5" fmla="*/ 5600992 h 5600992"/>
              <a:gd name="connsiteX6" fmla="*/ 0 w 9355930"/>
              <a:gd name="connsiteY6" fmla="*/ 2097709 h 5600992"/>
              <a:gd name="connsiteX7" fmla="*/ 0 w 9355930"/>
              <a:gd name="connsiteY7" fmla="*/ 2045302 h 560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5930" h="5600992">
                <a:moveTo>
                  <a:pt x="3188152" y="0"/>
                </a:moveTo>
                <a:lnTo>
                  <a:pt x="3274643" y="0"/>
                </a:lnTo>
                <a:lnTo>
                  <a:pt x="9355930" y="3455701"/>
                </a:lnTo>
                <a:lnTo>
                  <a:pt x="9355930" y="3513032"/>
                </a:lnTo>
                <a:lnTo>
                  <a:pt x="6182213" y="5600992"/>
                </a:lnTo>
                <a:lnTo>
                  <a:pt x="6099937" y="5600992"/>
                </a:lnTo>
                <a:lnTo>
                  <a:pt x="0" y="2097709"/>
                </a:lnTo>
                <a:lnTo>
                  <a:pt x="0" y="2045302"/>
                </a:lnTo>
                <a:close/>
              </a:path>
            </a:pathLst>
          </a:custGeom>
          <a:solidFill>
            <a:srgbClr val="3B3E41"/>
          </a:solidFill>
          <a:ln w="12700">
            <a:miter lim="400000"/>
          </a:ln>
          <a:extLst>
            <a:ext uri="{C572A759-6A51-4108-AA02-DFA0A04FC94B}">
              <ma14:wrappingTextBoxFlag xmlns:ma14="http://schemas.microsoft.com/office/mac/drawingml/2011/main" xmlns="" val="1"/>
            </a:ext>
          </a:extLst>
        </p:spPr>
        <p:txBody>
          <a:bodyPr wrap="square">
            <a:noAutofit/>
          </a:bodyPr>
          <a:lstStyle>
            <a:lvl1pPr marL="0" indent="0" algn="ctr">
              <a:buNone/>
              <a:defRPr sz="1800"/>
            </a:lvl1pPr>
          </a:lstStyle>
          <a:p>
            <a:r>
              <a:rPr lang="es-ES"/>
              <a:t>Haga clic en el icono para agregar una imagen</a:t>
            </a:r>
            <a:endParaRPr lang="id-ID" dirty="0"/>
          </a:p>
        </p:txBody>
      </p:sp>
      <p:sp>
        <p:nvSpPr>
          <p:cNvPr id="18" name="Picture Placeholder 17"/>
          <p:cNvSpPr>
            <a:spLocks noGrp="1"/>
          </p:cNvSpPr>
          <p:nvPr>
            <p:ph type="pic" sz="quarter" idx="17"/>
          </p:nvPr>
        </p:nvSpPr>
        <p:spPr>
          <a:xfrm>
            <a:off x="-1967138" y="1580186"/>
            <a:ext cx="4677965" cy="2800496"/>
          </a:xfrm>
          <a:custGeom>
            <a:avLst/>
            <a:gdLst>
              <a:gd name="connsiteX0" fmla="*/ 3188152 w 9355930"/>
              <a:gd name="connsiteY0" fmla="*/ 0 h 5600992"/>
              <a:gd name="connsiteX1" fmla="*/ 3274643 w 9355930"/>
              <a:gd name="connsiteY1" fmla="*/ 0 h 5600992"/>
              <a:gd name="connsiteX2" fmla="*/ 9355930 w 9355930"/>
              <a:gd name="connsiteY2" fmla="*/ 3455701 h 5600992"/>
              <a:gd name="connsiteX3" fmla="*/ 9355930 w 9355930"/>
              <a:gd name="connsiteY3" fmla="*/ 3513032 h 5600992"/>
              <a:gd name="connsiteX4" fmla="*/ 6182213 w 9355930"/>
              <a:gd name="connsiteY4" fmla="*/ 5600992 h 5600992"/>
              <a:gd name="connsiteX5" fmla="*/ 6099937 w 9355930"/>
              <a:gd name="connsiteY5" fmla="*/ 5600992 h 5600992"/>
              <a:gd name="connsiteX6" fmla="*/ 0 w 9355930"/>
              <a:gd name="connsiteY6" fmla="*/ 2097709 h 5600992"/>
              <a:gd name="connsiteX7" fmla="*/ 0 w 9355930"/>
              <a:gd name="connsiteY7" fmla="*/ 2045302 h 560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5930" h="5600992">
                <a:moveTo>
                  <a:pt x="3188152" y="0"/>
                </a:moveTo>
                <a:lnTo>
                  <a:pt x="3274643" y="0"/>
                </a:lnTo>
                <a:lnTo>
                  <a:pt x="9355930" y="3455701"/>
                </a:lnTo>
                <a:lnTo>
                  <a:pt x="9355930" y="3513032"/>
                </a:lnTo>
                <a:lnTo>
                  <a:pt x="6182213" y="5600992"/>
                </a:lnTo>
                <a:lnTo>
                  <a:pt x="6099937" y="5600992"/>
                </a:lnTo>
                <a:lnTo>
                  <a:pt x="0" y="2097709"/>
                </a:lnTo>
                <a:lnTo>
                  <a:pt x="0" y="2045302"/>
                </a:lnTo>
                <a:close/>
              </a:path>
            </a:pathLst>
          </a:custGeom>
          <a:solidFill>
            <a:srgbClr val="3B3E41"/>
          </a:solidFill>
          <a:ln w="12700">
            <a:miter lim="400000"/>
          </a:ln>
          <a:extLst>
            <a:ext uri="{C572A759-6A51-4108-AA02-DFA0A04FC94B}">
              <ma14:wrappingTextBoxFlag xmlns:ma14="http://schemas.microsoft.com/office/mac/drawingml/2011/main" xmlns="" val="1"/>
            </a:ext>
          </a:extLst>
        </p:spPr>
        <p:txBody>
          <a:bodyPr wrap="square">
            <a:noAutofit/>
          </a:bodyPr>
          <a:lstStyle>
            <a:lvl1pPr marL="0" indent="0" algn="ctr">
              <a:buNone/>
              <a:defRPr sz="1800"/>
            </a:lvl1pPr>
          </a:lstStyle>
          <a:p>
            <a:r>
              <a:rPr lang="es-ES"/>
              <a:t>Haga clic en el icono para agregar una imagen</a:t>
            </a:r>
            <a:endParaRPr lang="id-ID" dirty="0"/>
          </a:p>
        </p:txBody>
      </p:sp>
      <p:sp>
        <p:nvSpPr>
          <p:cNvPr id="19" name="Picture Placeholder 18"/>
          <p:cNvSpPr>
            <a:spLocks noGrp="1"/>
          </p:cNvSpPr>
          <p:nvPr>
            <p:ph type="pic" sz="quarter" idx="18"/>
          </p:nvPr>
        </p:nvSpPr>
        <p:spPr>
          <a:xfrm>
            <a:off x="-1729791" y="4529220"/>
            <a:ext cx="4677965" cy="2800496"/>
          </a:xfrm>
          <a:custGeom>
            <a:avLst/>
            <a:gdLst>
              <a:gd name="connsiteX0" fmla="*/ 3188152 w 9355930"/>
              <a:gd name="connsiteY0" fmla="*/ 0 h 5600992"/>
              <a:gd name="connsiteX1" fmla="*/ 3274643 w 9355930"/>
              <a:gd name="connsiteY1" fmla="*/ 0 h 5600992"/>
              <a:gd name="connsiteX2" fmla="*/ 9355930 w 9355930"/>
              <a:gd name="connsiteY2" fmla="*/ 3455701 h 5600992"/>
              <a:gd name="connsiteX3" fmla="*/ 9355930 w 9355930"/>
              <a:gd name="connsiteY3" fmla="*/ 3513032 h 5600992"/>
              <a:gd name="connsiteX4" fmla="*/ 6182213 w 9355930"/>
              <a:gd name="connsiteY4" fmla="*/ 5600992 h 5600992"/>
              <a:gd name="connsiteX5" fmla="*/ 6099937 w 9355930"/>
              <a:gd name="connsiteY5" fmla="*/ 5600992 h 5600992"/>
              <a:gd name="connsiteX6" fmla="*/ 0 w 9355930"/>
              <a:gd name="connsiteY6" fmla="*/ 2097709 h 5600992"/>
              <a:gd name="connsiteX7" fmla="*/ 0 w 9355930"/>
              <a:gd name="connsiteY7" fmla="*/ 2045302 h 560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5930" h="5600992">
                <a:moveTo>
                  <a:pt x="3188152" y="0"/>
                </a:moveTo>
                <a:lnTo>
                  <a:pt x="3274643" y="0"/>
                </a:lnTo>
                <a:lnTo>
                  <a:pt x="9355930" y="3455701"/>
                </a:lnTo>
                <a:lnTo>
                  <a:pt x="9355930" y="3513032"/>
                </a:lnTo>
                <a:lnTo>
                  <a:pt x="6182213" y="5600992"/>
                </a:lnTo>
                <a:lnTo>
                  <a:pt x="6099937" y="5600992"/>
                </a:lnTo>
                <a:lnTo>
                  <a:pt x="0" y="2097709"/>
                </a:lnTo>
                <a:lnTo>
                  <a:pt x="0" y="2045302"/>
                </a:lnTo>
                <a:close/>
              </a:path>
            </a:pathLst>
          </a:custGeom>
          <a:solidFill>
            <a:srgbClr val="3B3E41"/>
          </a:solidFill>
          <a:ln w="12700">
            <a:miter lim="400000"/>
          </a:ln>
          <a:extLst>
            <a:ext uri="{C572A759-6A51-4108-AA02-DFA0A04FC94B}">
              <ma14:wrappingTextBoxFlag xmlns:ma14="http://schemas.microsoft.com/office/mac/drawingml/2011/main" xmlns="" val="1"/>
            </a:ext>
          </a:extLst>
        </p:spPr>
        <p:txBody>
          <a:bodyPr wrap="square">
            <a:noAutofit/>
          </a:bodyPr>
          <a:lstStyle>
            <a:lvl1pPr marL="0" indent="0" algn="ctr">
              <a:buNone/>
              <a:defRPr sz="1800"/>
            </a:lvl1pPr>
          </a:lstStyle>
          <a:p>
            <a:r>
              <a:rPr lang="es-ES"/>
              <a:t>Haga clic en el icono para agregar una imagen</a:t>
            </a:r>
            <a:endParaRPr lang="id-ID" dirty="0"/>
          </a:p>
        </p:txBody>
      </p:sp>
      <p:sp>
        <p:nvSpPr>
          <p:cNvPr id="20" name="Picture Placeholder 19"/>
          <p:cNvSpPr>
            <a:spLocks noGrp="1"/>
          </p:cNvSpPr>
          <p:nvPr>
            <p:ph type="pic" sz="quarter" idx="19"/>
          </p:nvPr>
        </p:nvSpPr>
        <p:spPr>
          <a:xfrm>
            <a:off x="2469712" y="4124614"/>
            <a:ext cx="4677965" cy="2800496"/>
          </a:xfrm>
          <a:custGeom>
            <a:avLst/>
            <a:gdLst>
              <a:gd name="connsiteX0" fmla="*/ 3188152 w 9355930"/>
              <a:gd name="connsiteY0" fmla="*/ 0 h 5600992"/>
              <a:gd name="connsiteX1" fmla="*/ 3274643 w 9355930"/>
              <a:gd name="connsiteY1" fmla="*/ 0 h 5600992"/>
              <a:gd name="connsiteX2" fmla="*/ 9355930 w 9355930"/>
              <a:gd name="connsiteY2" fmla="*/ 3455701 h 5600992"/>
              <a:gd name="connsiteX3" fmla="*/ 9355930 w 9355930"/>
              <a:gd name="connsiteY3" fmla="*/ 3513032 h 5600992"/>
              <a:gd name="connsiteX4" fmla="*/ 6182213 w 9355930"/>
              <a:gd name="connsiteY4" fmla="*/ 5600992 h 5600992"/>
              <a:gd name="connsiteX5" fmla="*/ 6099937 w 9355930"/>
              <a:gd name="connsiteY5" fmla="*/ 5600992 h 5600992"/>
              <a:gd name="connsiteX6" fmla="*/ 0 w 9355930"/>
              <a:gd name="connsiteY6" fmla="*/ 2097709 h 5600992"/>
              <a:gd name="connsiteX7" fmla="*/ 0 w 9355930"/>
              <a:gd name="connsiteY7" fmla="*/ 2045302 h 560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5930" h="5600992">
                <a:moveTo>
                  <a:pt x="3188152" y="0"/>
                </a:moveTo>
                <a:lnTo>
                  <a:pt x="3274643" y="0"/>
                </a:lnTo>
                <a:lnTo>
                  <a:pt x="9355930" y="3455701"/>
                </a:lnTo>
                <a:lnTo>
                  <a:pt x="9355930" y="3513032"/>
                </a:lnTo>
                <a:lnTo>
                  <a:pt x="6182213" y="5600992"/>
                </a:lnTo>
                <a:lnTo>
                  <a:pt x="6099937" y="5600992"/>
                </a:lnTo>
                <a:lnTo>
                  <a:pt x="0" y="2097709"/>
                </a:lnTo>
                <a:lnTo>
                  <a:pt x="0" y="2045302"/>
                </a:lnTo>
                <a:close/>
              </a:path>
            </a:pathLst>
          </a:custGeom>
          <a:solidFill>
            <a:srgbClr val="3B3E41"/>
          </a:solidFill>
          <a:ln w="12700">
            <a:miter lim="400000"/>
          </a:ln>
          <a:extLst>
            <a:ext uri="{C572A759-6A51-4108-AA02-DFA0A04FC94B}">
              <ma14:wrappingTextBoxFlag xmlns:ma14="http://schemas.microsoft.com/office/mac/drawingml/2011/main" xmlns="" val="1"/>
            </a:ext>
          </a:extLst>
        </p:spPr>
        <p:txBody>
          <a:bodyPr wrap="square">
            <a:noAutofit/>
          </a:bodyPr>
          <a:lstStyle>
            <a:lvl1pPr marL="0" indent="0" algn="ctr">
              <a:buNone/>
              <a:defRPr sz="1800"/>
            </a:lvl1pPr>
          </a:lstStyle>
          <a:p>
            <a:r>
              <a:rPr lang="es-ES"/>
              <a:t>Haga clic en el icono para agregar una imagen</a:t>
            </a:r>
            <a:endParaRPr lang="id-ID" dirty="0"/>
          </a:p>
        </p:txBody>
      </p:sp>
    </p:spTree>
    <p:extLst>
      <p:ext uri="{BB962C8B-B14F-4D97-AF65-F5344CB8AC3E}">
        <p14:creationId xmlns:p14="http://schemas.microsoft.com/office/powerpoint/2010/main" val="86711931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5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12" name="Picture Placeholder 11"/>
          <p:cNvSpPr>
            <a:spLocks noGrp="1"/>
          </p:cNvSpPr>
          <p:nvPr>
            <p:ph type="pic" sz="quarter" idx="19"/>
          </p:nvPr>
        </p:nvSpPr>
        <p:spPr>
          <a:xfrm>
            <a:off x="4547089" y="5090440"/>
            <a:ext cx="5685433" cy="3403530"/>
          </a:xfrm>
          <a:custGeom>
            <a:avLst/>
            <a:gdLst>
              <a:gd name="connsiteX0" fmla="*/ 3188152 w 9355930"/>
              <a:gd name="connsiteY0" fmla="*/ 0 h 5600992"/>
              <a:gd name="connsiteX1" fmla="*/ 3274643 w 9355930"/>
              <a:gd name="connsiteY1" fmla="*/ 0 h 5600992"/>
              <a:gd name="connsiteX2" fmla="*/ 9355930 w 9355930"/>
              <a:gd name="connsiteY2" fmla="*/ 3455701 h 5600992"/>
              <a:gd name="connsiteX3" fmla="*/ 9355930 w 9355930"/>
              <a:gd name="connsiteY3" fmla="*/ 3513032 h 5600992"/>
              <a:gd name="connsiteX4" fmla="*/ 6182213 w 9355930"/>
              <a:gd name="connsiteY4" fmla="*/ 5600992 h 5600992"/>
              <a:gd name="connsiteX5" fmla="*/ 6099937 w 9355930"/>
              <a:gd name="connsiteY5" fmla="*/ 5600992 h 5600992"/>
              <a:gd name="connsiteX6" fmla="*/ 0 w 9355930"/>
              <a:gd name="connsiteY6" fmla="*/ 2097709 h 5600992"/>
              <a:gd name="connsiteX7" fmla="*/ 0 w 9355930"/>
              <a:gd name="connsiteY7" fmla="*/ 2045302 h 560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5930" h="5600992">
                <a:moveTo>
                  <a:pt x="3188152" y="0"/>
                </a:moveTo>
                <a:lnTo>
                  <a:pt x="3274643" y="0"/>
                </a:lnTo>
                <a:lnTo>
                  <a:pt x="9355930" y="3455701"/>
                </a:lnTo>
                <a:lnTo>
                  <a:pt x="9355930" y="3513032"/>
                </a:lnTo>
                <a:lnTo>
                  <a:pt x="6182213" y="5600992"/>
                </a:lnTo>
                <a:lnTo>
                  <a:pt x="6099937" y="5600992"/>
                </a:lnTo>
                <a:lnTo>
                  <a:pt x="0" y="2097709"/>
                </a:lnTo>
                <a:lnTo>
                  <a:pt x="0" y="2045302"/>
                </a:lnTo>
                <a:close/>
              </a:path>
            </a:pathLst>
          </a:custGeom>
          <a:solidFill>
            <a:srgbClr val="3B3E41"/>
          </a:solidFill>
          <a:ln w="12700">
            <a:miter lim="400000"/>
          </a:ln>
          <a:extLst>
            <a:ext uri="{C572A759-6A51-4108-AA02-DFA0A04FC94B}">
              <ma14:wrappingTextBoxFlag xmlns:ma14="http://schemas.microsoft.com/office/mac/drawingml/2011/main" xmlns="" val="1"/>
            </a:ext>
          </a:extLst>
        </p:spPr>
        <p:txBody>
          <a:bodyPr wrap="square">
            <a:noAutofit/>
          </a:bodyPr>
          <a:lstStyle>
            <a:lvl1pPr marL="0" indent="0" algn="ctr">
              <a:buNone/>
              <a:defRPr sz="1800"/>
            </a:lvl1pPr>
          </a:lstStyle>
          <a:p>
            <a:r>
              <a:rPr lang="es-ES"/>
              <a:t>Haga clic en el icono para agregar una imagen</a:t>
            </a:r>
            <a:endParaRPr lang="id-ID" dirty="0"/>
          </a:p>
        </p:txBody>
      </p:sp>
      <p:sp>
        <p:nvSpPr>
          <p:cNvPr id="15" name="Picture Placeholder 14"/>
          <p:cNvSpPr>
            <a:spLocks noGrp="1"/>
          </p:cNvSpPr>
          <p:nvPr>
            <p:ph type="pic" sz="quarter" idx="21"/>
          </p:nvPr>
        </p:nvSpPr>
        <p:spPr>
          <a:xfrm>
            <a:off x="9540014" y="1937404"/>
            <a:ext cx="5685433" cy="3403530"/>
          </a:xfrm>
          <a:custGeom>
            <a:avLst/>
            <a:gdLst>
              <a:gd name="connsiteX0" fmla="*/ 3188152 w 9355930"/>
              <a:gd name="connsiteY0" fmla="*/ 0 h 5600992"/>
              <a:gd name="connsiteX1" fmla="*/ 3274643 w 9355930"/>
              <a:gd name="connsiteY1" fmla="*/ 0 h 5600992"/>
              <a:gd name="connsiteX2" fmla="*/ 9355930 w 9355930"/>
              <a:gd name="connsiteY2" fmla="*/ 3455701 h 5600992"/>
              <a:gd name="connsiteX3" fmla="*/ 9355930 w 9355930"/>
              <a:gd name="connsiteY3" fmla="*/ 3513032 h 5600992"/>
              <a:gd name="connsiteX4" fmla="*/ 6182213 w 9355930"/>
              <a:gd name="connsiteY4" fmla="*/ 5600992 h 5600992"/>
              <a:gd name="connsiteX5" fmla="*/ 6099937 w 9355930"/>
              <a:gd name="connsiteY5" fmla="*/ 5600992 h 5600992"/>
              <a:gd name="connsiteX6" fmla="*/ 0 w 9355930"/>
              <a:gd name="connsiteY6" fmla="*/ 2097709 h 5600992"/>
              <a:gd name="connsiteX7" fmla="*/ 0 w 9355930"/>
              <a:gd name="connsiteY7" fmla="*/ 2045302 h 560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5930" h="5600992">
                <a:moveTo>
                  <a:pt x="3188152" y="0"/>
                </a:moveTo>
                <a:lnTo>
                  <a:pt x="3274643" y="0"/>
                </a:lnTo>
                <a:lnTo>
                  <a:pt x="9355930" y="3455701"/>
                </a:lnTo>
                <a:lnTo>
                  <a:pt x="9355930" y="3513032"/>
                </a:lnTo>
                <a:lnTo>
                  <a:pt x="6182213" y="5600992"/>
                </a:lnTo>
                <a:lnTo>
                  <a:pt x="6099937" y="5600992"/>
                </a:lnTo>
                <a:lnTo>
                  <a:pt x="0" y="2097709"/>
                </a:lnTo>
                <a:lnTo>
                  <a:pt x="0" y="2045302"/>
                </a:lnTo>
                <a:close/>
              </a:path>
            </a:pathLst>
          </a:custGeom>
          <a:solidFill>
            <a:srgbClr val="3B3E41"/>
          </a:solidFill>
          <a:ln w="12700">
            <a:miter lim="400000"/>
          </a:ln>
          <a:extLst>
            <a:ext uri="{C572A759-6A51-4108-AA02-DFA0A04FC94B}">
              <ma14:wrappingTextBoxFlag xmlns:ma14="http://schemas.microsoft.com/office/mac/drawingml/2011/main" xmlns="" val="1"/>
            </a:ext>
          </a:extLst>
        </p:spPr>
        <p:txBody>
          <a:bodyPr wrap="square">
            <a:noAutofit/>
          </a:bodyPr>
          <a:lstStyle>
            <a:lvl1pPr marL="0" indent="0" algn="ctr">
              <a:buNone/>
              <a:defRPr sz="1800"/>
            </a:lvl1pPr>
          </a:lstStyle>
          <a:p>
            <a:r>
              <a:rPr lang="es-ES"/>
              <a:t>Haga clic en el icono para agregar una imagen</a:t>
            </a:r>
            <a:endParaRPr lang="id-ID" dirty="0"/>
          </a:p>
        </p:txBody>
      </p:sp>
      <p:sp>
        <p:nvSpPr>
          <p:cNvPr id="16" name="Picture Placeholder 15"/>
          <p:cNvSpPr>
            <a:spLocks noGrp="1"/>
          </p:cNvSpPr>
          <p:nvPr>
            <p:ph type="pic" sz="quarter" idx="20"/>
          </p:nvPr>
        </p:nvSpPr>
        <p:spPr>
          <a:xfrm>
            <a:off x="6802381" y="2139568"/>
            <a:ext cx="5685433" cy="3403530"/>
          </a:xfrm>
          <a:custGeom>
            <a:avLst/>
            <a:gdLst>
              <a:gd name="connsiteX0" fmla="*/ 3188152 w 9355930"/>
              <a:gd name="connsiteY0" fmla="*/ 0 h 5600992"/>
              <a:gd name="connsiteX1" fmla="*/ 3274643 w 9355930"/>
              <a:gd name="connsiteY1" fmla="*/ 0 h 5600992"/>
              <a:gd name="connsiteX2" fmla="*/ 9355930 w 9355930"/>
              <a:gd name="connsiteY2" fmla="*/ 3455701 h 5600992"/>
              <a:gd name="connsiteX3" fmla="*/ 9355930 w 9355930"/>
              <a:gd name="connsiteY3" fmla="*/ 3513032 h 5600992"/>
              <a:gd name="connsiteX4" fmla="*/ 6182213 w 9355930"/>
              <a:gd name="connsiteY4" fmla="*/ 5600992 h 5600992"/>
              <a:gd name="connsiteX5" fmla="*/ 6099937 w 9355930"/>
              <a:gd name="connsiteY5" fmla="*/ 5600992 h 5600992"/>
              <a:gd name="connsiteX6" fmla="*/ 0 w 9355930"/>
              <a:gd name="connsiteY6" fmla="*/ 2097709 h 5600992"/>
              <a:gd name="connsiteX7" fmla="*/ 0 w 9355930"/>
              <a:gd name="connsiteY7" fmla="*/ 2045302 h 560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5930" h="5600992">
                <a:moveTo>
                  <a:pt x="3188152" y="0"/>
                </a:moveTo>
                <a:lnTo>
                  <a:pt x="3274643" y="0"/>
                </a:lnTo>
                <a:lnTo>
                  <a:pt x="9355930" y="3455701"/>
                </a:lnTo>
                <a:lnTo>
                  <a:pt x="9355930" y="3513032"/>
                </a:lnTo>
                <a:lnTo>
                  <a:pt x="6182213" y="5600992"/>
                </a:lnTo>
                <a:lnTo>
                  <a:pt x="6099937" y="5600992"/>
                </a:lnTo>
                <a:lnTo>
                  <a:pt x="0" y="2097709"/>
                </a:lnTo>
                <a:lnTo>
                  <a:pt x="0" y="2045302"/>
                </a:lnTo>
                <a:close/>
              </a:path>
            </a:pathLst>
          </a:custGeom>
          <a:solidFill>
            <a:srgbClr val="3B3E41"/>
          </a:solidFill>
          <a:ln w="12700">
            <a:miter lim="400000"/>
          </a:ln>
          <a:extLst>
            <a:ext uri="{C572A759-6A51-4108-AA02-DFA0A04FC94B}">
              <ma14:wrappingTextBoxFlag xmlns:ma14="http://schemas.microsoft.com/office/mac/drawingml/2011/main" xmlns="" val="1"/>
            </a:ext>
          </a:extLst>
        </p:spPr>
        <p:txBody>
          <a:bodyPr wrap="square">
            <a:noAutofit/>
          </a:bodyPr>
          <a:lstStyle>
            <a:lvl1pPr marL="0" indent="0" algn="ctr">
              <a:buNone/>
              <a:defRPr sz="1800"/>
            </a:lvl1pPr>
          </a:lstStyle>
          <a:p>
            <a:r>
              <a:rPr lang="es-ES"/>
              <a:t>Haga clic en el icono para agregar una imagen</a:t>
            </a:r>
            <a:endParaRPr lang="id-ID" dirty="0"/>
          </a:p>
        </p:txBody>
      </p:sp>
    </p:spTree>
    <p:extLst>
      <p:ext uri="{BB962C8B-B14F-4D97-AF65-F5344CB8AC3E}">
        <p14:creationId xmlns:p14="http://schemas.microsoft.com/office/powerpoint/2010/main" val="408558965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6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7" name="Picture Placeholder 6"/>
          <p:cNvSpPr>
            <a:spLocks noGrp="1"/>
          </p:cNvSpPr>
          <p:nvPr>
            <p:ph type="pic" sz="quarter" idx="20"/>
          </p:nvPr>
        </p:nvSpPr>
        <p:spPr>
          <a:xfrm>
            <a:off x="3826050" y="1638207"/>
            <a:ext cx="4616506" cy="2763627"/>
          </a:xfrm>
          <a:custGeom>
            <a:avLst/>
            <a:gdLst>
              <a:gd name="connsiteX0" fmla="*/ 3188152 w 9355930"/>
              <a:gd name="connsiteY0" fmla="*/ 0 h 5600992"/>
              <a:gd name="connsiteX1" fmla="*/ 3274643 w 9355930"/>
              <a:gd name="connsiteY1" fmla="*/ 0 h 5600992"/>
              <a:gd name="connsiteX2" fmla="*/ 9355930 w 9355930"/>
              <a:gd name="connsiteY2" fmla="*/ 3455701 h 5600992"/>
              <a:gd name="connsiteX3" fmla="*/ 9355930 w 9355930"/>
              <a:gd name="connsiteY3" fmla="*/ 3513032 h 5600992"/>
              <a:gd name="connsiteX4" fmla="*/ 6182213 w 9355930"/>
              <a:gd name="connsiteY4" fmla="*/ 5600992 h 5600992"/>
              <a:gd name="connsiteX5" fmla="*/ 6099937 w 9355930"/>
              <a:gd name="connsiteY5" fmla="*/ 5600992 h 5600992"/>
              <a:gd name="connsiteX6" fmla="*/ 0 w 9355930"/>
              <a:gd name="connsiteY6" fmla="*/ 2097709 h 5600992"/>
              <a:gd name="connsiteX7" fmla="*/ 0 w 9355930"/>
              <a:gd name="connsiteY7" fmla="*/ 2045302 h 560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5930" h="5600992">
                <a:moveTo>
                  <a:pt x="3188152" y="0"/>
                </a:moveTo>
                <a:lnTo>
                  <a:pt x="3274643" y="0"/>
                </a:lnTo>
                <a:lnTo>
                  <a:pt x="9355930" y="3455701"/>
                </a:lnTo>
                <a:lnTo>
                  <a:pt x="9355930" y="3513032"/>
                </a:lnTo>
                <a:lnTo>
                  <a:pt x="6182213" y="5600992"/>
                </a:lnTo>
                <a:lnTo>
                  <a:pt x="6099937" y="5600992"/>
                </a:lnTo>
                <a:lnTo>
                  <a:pt x="0" y="2097709"/>
                </a:lnTo>
                <a:lnTo>
                  <a:pt x="0" y="2045302"/>
                </a:lnTo>
                <a:close/>
              </a:path>
            </a:pathLst>
          </a:custGeom>
          <a:solidFill>
            <a:srgbClr val="3B3E41"/>
          </a:solidFill>
          <a:ln w="12700">
            <a:miter lim="400000"/>
          </a:ln>
          <a:extLst>
            <a:ext uri="{C572A759-6A51-4108-AA02-DFA0A04FC94B}">
              <ma14:wrappingTextBoxFlag xmlns:ma14="http://schemas.microsoft.com/office/mac/drawingml/2011/main" xmlns="" val="1"/>
            </a:ext>
          </a:extLst>
        </p:spPr>
        <p:txBody>
          <a:bodyPr wrap="square">
            <a:noAutofit/>
          </a:bodyPr>
          <a:lstStyle>
            <a:lvl1pPr marL="0" indent="0" algn="ctr">
              <a:buNone/>
              <a:defRPr sz="1800"/>
            </a:lvl1pPr>
          </a:lstStyle>
          <a:p>
            <a:r>
              <a:rPr lang="es-ES"/>
              <a:t>Haga clic en el icono para agregar una imagen</a:t>
            </a:r>
            <a:endParaRPr lang="id-ID" dirty="0"/>
          </a:p>
        </p:txBody>
      </p:sp>
    </p:spTree>
    <p:extLst>
      <p:ext uri="{BB962C8B-B14F-4D97-AF65-F5344CB8AC3E}">
        <p14:creationId xmlns:p14="http://schemas.microsoft.com/office/powerpoint/2010/main" val="200786106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7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7" name="Picture Placeholder 5"/>
          <p:cNvSpPr>
            <a:spLocks noGrp="1"/>
          </p:cNvSpPr>
          <p:nvPr>
            <p:ph type="pic" sz="quarter" idx="15"/>
          </p:nvPr>
        </p:nvSpPr>
        <p:spPr>
          <a:xfrm>
            <a:off x="1414865" y="1639978"/>
            <a:ext cx="2233277" cy="3948826"/>
          </a:xfrm>
          <a:solidFill>
            <a:srgbClr val="3B3E41"/>
          </a:solidFill>
        </p:spPr>
        <p:txBody>
          <a:bodyPr>
            <a:normAutofit/>
          </a:bodyPr>
          <a:lstStyle>
            <a:lvl1pPr marL="0" indent="0" algn="ctr">
              <a:buNone/>
              <a:defRPr sz="1400"/>
            </a:lvl1pPr>
          </a:lstStyle>
          <a:p>
            <a:r>
              <a:rPr lang="es-ES"/>
              <a:t>Haga clic en el icono para agregar una imagen</a:t>
            </a:r>
            <a:endParaRPr lang="id-ID" dirty="0"/>
          </a:p>
        </p:txBody>
      </p:sp>
      <p:sp>
        <p:nvSpPr>
          <p:cNvPr id="8" name="Picture Placeholder 5"/>
          <p:cNvSpPr>
            <a:spLocks noGrp="1"/>
          </p:cNvSpPr>
          <p:nvPr>
            <p:ph type="pic" sz="quarter" idx="16"/>
          </p:nvPr>
        </p:nvSpPr>
        <p:spPr>
          <a:xfrm>
            <a:off x="2850813" y="1639978"/>
            <a:ext cx="2233277" cy="3948826"/>
          </a:xfrm>
          <a:solidFill>
            <a:srgbClr val="3B3E41"/>
          </a:solidFill>
        </p:spPr>
        <p:txBody>
          <a:bodyPr>
            <a:normAutofit/>
          </a:bodyPr>
          <a:lstStyle>
            <a:lvl1pPr marL="0" indent="0" algn="ctr">
              <a:buNone/>
              <a:defRPr sz="1400"/>
            </a:lvl1pPr>
          </a:lstStyle>
          <a:p>
            <a:r>
              <a:rPr lang="es-ES"/>
              <a:t>Haga clic en el icono para agregar una imagen</a:t>
            </a:r>
            <a:endParaRPr lang="id-ID" dirty="0"/>
          </a:p>
        </p:txBody>
      </p:sp>
    </p:spTree>
    <p:extLst>
      <p:ext uri="{BB962C8B-B14F-4D97-AF65-F5344CB8AC3E}">
        <p14:creationId xmlns:p14="http://schemas.microsoft.com/office/powerpoint/2010/main" val="304060405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8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9" name="Picture Placeholder 5"/>
          <p:cNvSpPr>
            <a:spLocks noGrp="1"/>
          </p:cNvSpPr>
          <p:nvPr>
            <p:ph type="pic" sz="quarter" idx="15"/>
          </p:nvPr>
        </p:nvSpPr>
        <p:spPr>
          <a:xfrm>
            <a:off x="6764413" y="1639978"/>
            <a:ext cx="2233277" cy="3948826"/>
          </a:xfrm>
          <a:solidFill>
            <a:srgbClr val="3B3E41"/>
          </a:solidFill>
        </p:spPr>
        <p:txBody>
          <a:bodyPr>
            <a:normAutofit/>
          </a:bodyPr>
          <a:lstStyle>
            <a:lvl1pPr marL="0" indent="0" algn="ctr">
              <a:buNone/>
              <a:defRPr sz="1400"/>
            </a:lvl1pPr>
          </a:lstStyle>
          <a:p>
            <a:r>
              <a:rPr lang="es-ES"/>
              <a:t>Haga clic en el icono para agregar una imagen</a:t>
            </a:r>
            <a:endParaRPr lang="id-ID" dirty="0"/>
          </a:p>
        </p:txBody>
      </p:sp>
      <p:sp>
        <p:nvSpPr>
          <p:cNvPr id="10" name="Picture Placeholder 5"/>
          <p:cNvSpPr>
            <a:spLocks noGrp="1"/>
          </p:cNvSpPr>
          <p:nvPr>
            <p:ph type="pic" sz="quarter" idx="16"/>
          </p:nvPr>
        </p:nvSpPr>
        <p:spPr>
          <a:xfrm>
            <a:off x="8200361" y="1639978"/>
            <a:ext cx="2233277" cy="3948826"/>
          </a:xfrm>
          <a:solidFill>
            <a:srgbClr val="3B3E41"/>
          </a:solidFill>
        </p:spPr>
        <p:txBody>
          <a:bodyPr>
            <a:normAutofit/>
          </a:bodyPr>
          <a:lstStyle>
            <a:lvl1pPr marL="0" indent="0" algn="ctr">
              <a:buNone/>
              <a:defRPr sz="1400"/>
            </a:lvl1pPr>
          </a:lstStyle>
          <a:p>
            <a:r>
              <a:rPr lang="es-ES"/>
              <a:t>Haga clic en el icono para agregar una imagen</a:t>
            </a:r>
            <a:endParaRPr lang="id-ID" dirty="0"/>
          </a:p>
        </p:txBody>
      </p:sp>
    </p:spTree>
    <p:extLst>
      <p:ext uri="{BB962C8B-B14F-4D97-AF65-F5344CB8AC3E}">
        <p14:creationId xmlns:p14="http://schemas.microsoft.com/office/powerpoint/2010/main" val="308097112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9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6" name="Picture Placeholder 5"/>
          <p:cNvSpPr>
            <a:spLocks noGrp="1"/>
          </p:cNvSpPr>
          <p:nvPr>
            <p:ph type="pic" sz="quarter" idx="16"/>
          </p:nvPr>
        </p:nvSpPr>
        <p:spPr>
          <a:xfrm>
            <a:off x="7491487" y="1831209"/>
            <a:ext cx="2736287" cy="4867321"/>
          </a:xfrm>
          <a:solidFill>
            <a:srgbClr val="3B3E41"/>
          </a:solidFill>
        </p:spPr>
        <p:txBody>
          <a:bodyPr>
            <a:normAutofit/>
          </a:bodyPr>
          <a:lstStyle>
            <a:lvl1pPr marL="0" indent="0" algn="ctr">
              <a:buNone/>
              <a:defRPr sz="1400"/>
            </a:lvl1pPr>
          </a:lstStyle>
          <a:p>
            <a:r>
              <a:rPr lang="es-ES"/>
              <a:t>Haga clic en el icono para agregar una imagen</a:t>
            </a:r>
            <a:endParaRPr lang="id-ID" dirty="0"/>
          </a:p>
        </p:txBody>
      </p:sp>
    </p:spTree>
    <p:extLst>
      <p:ext uri="{BB962C8B-B14F-4D97-AF65-F5344CB8AC3E}">
        <p14:creationId xmlns:p14="http://schemas.microsoft.com/office/powerpoint/2010/main" val="182582062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1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Tree>
    <p:extLst>
      <p:ext uri="{BB962C8B-B14F-4D97-AF65-F5344CB8AC3E}">
        <p14:creationId xmlns:p14="http://schemas.microsoft.com/office/powerpoint/2010/main" val="2739360042"/>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0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6" name="Picture Placeholder 5"/>
          <p:cNvSpPr>
            <a:spLocks noGrp="1"/>
          </p:cNvSpPr>
          <p:nvPr>
            <p:ph type="pic" sz="quarter" idx="16"/>
          </p:nvPr>
        </p:nvSpPr>
        <p:spPr>
          <a:xfrm>
            <a:off x="1154513" y="2254238"/>
            <a:ext cx="2423018" cy="4310076"/>
          </a:xfrm>
          <a:solidFill>
            <a:srgbClr val="3B3E41"/>
          </a:solidFill>
        </p:spPr>
        <p:txBody>
          <a:bodyPr>
            <a:normAutofit/>
          </a:bodyPr>
          <a:lstStyle>
            <a:lvl1pPr marL="0" indent="0" algn="ctr">
              <a:buNone/>
              <a:defRPr sz="1400"/>
            </a:lvl1pPr>
          </a:lstStyle>
          <a:p>
            <a:r>
              <a:rPr lang="es-ES"/>
              <a:t>Haga clic en el icono para agregar una imagen</a:t>
            </a:r>
            <a:endParaRPr lang="id-ID" dirty="0"/>
          </a:p>
        </p:txBody>
      </p:sp>
      <p:sp>
        <p:nvSpPr>
          <p:cNvPr id="8" name="Picture Placeholder 5"/>
          <p:cNvSpPr>
            <a:spLocks noGrp="1"/>
          </p:cNvSpPr>
          <p:nvPr>
            <p:ph type="pic" sz="quarter" idx="17"/>
          </p:nvPr>
        </p:nvSpPr>
        <p:spPr>
          <a:xfrm>
            <a:off x="2413496" y="1976725"/>
            <a:ext cx="2736288" cy="4867321"/>
          </a:xfrm>
          <a:solidFill>
            <a:srgbClr val="3B3E41"/>
          </a:solidFill>
        </p:spPr>
        <p:txBody>
          <a:bodyPr>
            <a:normAutofit/>
          </a:bodyPr>
          <a:lstStyle>
            <a:lvl1pPr marL="0" indent="0" algn="ctr">
              <a:buNone/>
              <a:defRPr sz="1400"/>
            </a:lvl1pPr>
          </a:lstStyle>
          <a:p>
            <a:r>
              <a:rPr lang="es-ES"/>
              <a:t>Haga clic en el icono para agregar una imagen</a:t>
            </a:r>
            <a:endParaRPr lang="id-ID" dirty="0"/>
          </a:p>
        </p:txBody>
      </p:sp>
    </p:spTree>
    <p:extLst>
      <p:ext uri="{BB962C8B-B14F-4D97-AF65-F5344CB8AC3E}">
        <p14:creationId xmlns:p14="http://schemas.microsoft.com/office/powerpoint/2010/main" val="76208296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1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6" name="Picture Placeholder 5"/>
          <p:cNvSpPr>
            <a:spLocks noGrp="1"/>
          </p:cNvSpPr>
          <p:nvPr>
            <p:ph type="pic" sz="quarter" idx="16"/>
          </p:nvPr>
        </p:nvSpPr>
        <p:spPr>
          <a:xfrm>
            <a:off x="1829836" y="1752903"/>
            <a:ext cx="3140706" cy="4187437"/>
          </a:xfrm>
          <a:solidFill>
            <a:srgbClr val="3B3E41"/>
          </a:solidFill>
        </p:spPr>
        <p:txBody>
          <a:bodyPr>
            <a:normAutofit/>
          </a:bodyPr>
          <a:lstStyle>
            <a:lvl1pPr marL="0" indent="0" algn="ctr">
              <a:buNone/>
              <a:defRPr sz="1400"/>
            </a:lvl1pPr>
          </a:lstStyle>
          <a:p>
            <a:r>
              <a:rPr lang="es-ES"/>
              <a:t>Haga clic en el icono para agregar una imagen</a:t>
            </a:r>
            <a:endParaRPr lang="id-ID" dirty="0"/>
          </a:p>
        </p:txBody>
      </p:sp>
    </p:spTree>
    <p:extLst>
      <p:ext uri="{BB962C8B-B14F-4D97-AF65-F5344CB8AC3E}">
        <p14:creationId xmlns:p14="http://schemas.microsoft.com/office/powerpoint/2010/main" val="87162390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7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11" name="Picture Placeholder 10"/>
          <p:cNvSpPr>
            <a:spLocks noGrp="1"/>
          </p:cNvSpPr>
          <p:nvPr>
            <p:ph type="pic" sz="quarter" idx="16"/>
          </p:nvPr>
        </p:nvSpPr>
        <p:spPr>
          <a:xfrm>
            <a:off x="1290354" y="1729383"/>
            <a:ext cx="3222764" cy="6502996"/>
          </a:xfrm>
          <a:custGeom>
            <a:avLst/>
            <a:gdLst>
              <a:gd name="connsiteX0" fmla="*/ 0 w 6445527"/>
              <a:gd name="connsiteY0" fmla="*/ 0 h 13005991"/>
              <a:gd name="connsiteX1" fmla="*/ 66012 w 6445527"/>
              <a:gd name="connsiteY1" fmla="*/ 0 h 13005991"/>
              <a:gd name="connsiteX2" fmla="*/ 4569976 w 6445527"/>
              <a:gd name="connsiteY2" fmla="*/ 557953 h 13005991"/>
              <a:gd name="connsiteX3" fmla="*/ 6445527 w 6445527"/>
              <a:gd name="connsiteY3" fmla="*/ 10727174 h 13005991"/>
              <a:gd name="connsiteX4" fmla="*/ 6445527 w 6445527"/>
              <a:gd name="connsiteY4" fmla="*/ 10790289 h 13005991"/>
              <a:gd name="connsiteX5" fmla="*/ 2370612 w 6445527"/>
              <a:gd name="connsiteY5" fmla="*/ 13005991 h 13005991"/>
              <a:gd name="connsiteX6" fmla="*/ 2337327 w 6445527"/>
              <a:gd name="connsiteY6" fmla="*/ 13005991 h 1300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5527" h="13005991">
                <a:moveTo>
                  <a:pt x="0" y="0"/>
                </a:moveTo>
                <a:lnTo>
                  <a:pt x="66012" y="0"/>
                </a:lnTo>
                <a:lnTo>
                  <a:pt x="4569976" y="557953"/>
                </a:lnTo>
                <a:lnTo>
                  <a:pt x="6445527" y="10727174"/>
                </a:lnTo>
                <a:lnTo>
                  <a:pt x="6445527" y="10790289"/>
                </a:lnTo>
                <a:lnTo>
                  <a:pt x="2370612" y="13005991"/>
                </a:lnTo>
                <a:lnTo>
                  <a:pt x="2337327" y="13005991"/>
                </a:lnTo>
                <a:close/>
              </a:path>
            </a:pathLst>
          </a:custGeom>
          <a:solidFill>
            <a:srgbClr val="3B3E41"/>
          </a:solidFill>
          <a:ln w="12700">
            <a:miter lim="400000"/>
          </a:ln>
          <a:extLst>
            <a:ext uri="{C572A759-6A51-4108-AA02-DFA0A04FC94B}">
              <ma14:wrappingTextBoxFlag xmlns:ma14="http://schemas.microsoft.com/office/mac/drawingml/2011/main" xmlns="" val="1"/>
            </a:ext>
          </a:extLst>
        </p:spPr>
        <p:txBody>
          <a:bodyPr wrap="square">
            <a:noAutofit/>
          </a:bodyPr>
          <a:lstStyle>
            <a:lvl1pPr marL="0" indent="0" algn="ctr">
              <a:buNone/>
              <a:defRPr sz="1600"/>
            </a:lvl1pPr>
          </a:lstStyle>
          <a:p>
            <a:r>
              <a:rPr lang="es-ES"/>
              <a:t>Haga clic en el icono para agregar una imagen</a:t>
            </a:r>
            <a:endParaRPr lang="id-ID" dirty="0"/>
          </a:p>
        </p:txBody>
      </p:sp>
    </p:spTree>
    <p:extLst>
      <p:ext uri="{BB962C8B-B14F-4D97-AF65-F5344CB8AC3E}">
        <p14:creationId xmlns:p14="http://schemas.microsoft.com/office/powerpoint/2010/main" val="143719105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2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5" name="Picture Placeholder 5"/>
          <p:cNvSpPr>
            <a:spLocks noGrp="1"/>
          </p:cNvSpPr>
          <p:nvPr>
            <p:ph type="pic" sz="quarter" idx="16"/>
          </p:nvPr>
        </p:nvSpPr>
        <p:spPr>
          <a:xfrm>
            <a:off x="2960770" y="1718556"/>
            <a:ext cx="1873974" cy="4952210"/>
          </a:xfrm>
          <a:solidFill>
            <a:srgbClr val="3B3E41"/>
          </a:solidFill>
        </p:spPr>
        <p:txBody>
          <a:bodyPr>
            <a:normAutofit/>
          </a:bodyPr>
          <a:lstStyle>
            <a:lvl1pPr marL="0" indent="0" algn="ctr">
              <a:buNone/>
              <a:defRPr sz="1400"/>
            </a:lvl1pPr>
          </a:lstStyle>
          <a:p>
            <a:r>
              <a:rPr lang="es-ES"/>
              <a:t>Haga clic en el icono para agregar una imagen</a:t>
            </a:r>
            <a:endParaRPr lang="id-ID" dirty="0"/>
          </a:p>
        </p:txBody>
      </p:sp>
    </p:spTree>
    <p:extLst>
      <p:ext uri="{BB962C8B-B14F-4D97-AF65-F5344CB8AC3E}">
        <p14:creationId xmlns:p14="http://schemas.microsoft.com/office/powerpoint/2010/main" val="130181473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8_Blank copy">
    <p:spTree>
      <p:nvGrpSpPr>
        <p:cNvPr id="1" name=""/>
        <p:cNvGrpSpPr/>
        <p:nvPr/>
      </p:nvGrpSpPr>
      <p:grpSpPr>
        <a:xfrm>
          <a:off x="0" y="0"/>
          <a:ext cx="0" cy="0"/>
          <a:chOff x="0" y="0"/>
          <a:chExt cx="0" cy="0"/>
        </a:xfrm>
      </p:grpSpPr>
      <p:sp>
        <p:nvSpPr>
          <p:cNvPr id="18" name="Picture Placeholder 17"/>
          <p:cNvSpPr>
            <a:spLocks noGrp="1"/>
          </p:cNvSpPr>
          <p:nvPr>
            <p:ph type="pic" sz="quarter" idx="18"/>
          </p:nvPr>
        </p:nvSpPr>
        <p:spPr>
          <a:xfrm>
            <a:off x="9085774" y="1320875"/>
            <a:ext cx="5679926" cy="2734393"/>
          </a:xfrm>
          <a:custGeom>
            <a:avLst/>
            <a:gdLst>
              <a:gd name="connsiteX0" fmla="*/ 6417298 w 11359852"/>
              <a:gd name="connsiteY0" fmla="*/ 0 h 5468785"/>
              <a:gd name="connsiteX1" fmla="*/ 11359852 w 11359852"/>
              <a:gd name="connsiteY1" fmla="*/ 1894890 h 5468785"/>
              <a:gd name="connsiteX2" fmla="*/ 4943750 w 11359852"/>
              <a:gd name="connsiteY2" fmla="*/ 5468785 h 5468785"/>
              <a:gd name="connsiteX3" fmla="*/ 4933689 w 11359852"/>
              <a:gd name="connsiteY3" fmla="*/ 5468785 h 5468785"/>
              <a:gd name="connsiteX4" fmla="*/ 0 w 11359852"/>
              <a:gd name="connsiteY4" fmla="*/ 3090025 h 5468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9852" h="5468785">
                <a:moveTo>
                  <a:pt x="6417298" y="0"/>
                </a:moveTo>
                <a:lnTo>
                  <a:pt x="11359852" y="1894890"/>
                </a:lnTo>
                <a:lnTo>
                  <a:pt x="4943750" y="5468785"/>
                </a:lnTo>
                <a:lnTo>
                  <a:pt x="4933689" y="5468785"/>
                </a:lnTo>
                <a:lnTo>
                  <a:pt x="0" y="3090025"/>
                </a:lnTo>
                <a:close/>
              </a:path>
            </a:pathLst>
          </a:custGeom>
          <a:solidFill>
            <a:srgbClr val="3B3E41"/>
          </a:solidFill>
          <a:ln w="12700">
            <a:miter lim="400000"/>
          </a:ln>
          <a:extLst>
            <a:ext uri="{C572A759-6A51-4108-AA02-DFA0A04FC94B}">
              <ma14:wrappingTextBoxFlag xmlns:ma14="http://schemas.microsoft.com/office/mac/drawingml/2011/main" xmlns="" val="1"/>
            </a:ext>
          </a:extLst>
        </p:spPr>
        <p:txBody>
          <a:bodyPr wrap="square">
            <a:noAutofit/>
          </a:bodyPr>
          <a:lstStyle>
            <a:lvl1pPr marL="0" indent="0" algn="ctr">
              <a:buNone/>
              <a:defRPr sz="1600"/>
            </a:lvl1pPr>
          </a:lstStyle>
          <a:p>
            <a:r>
              <a:rPr lang="es-ES"/>
              <a:t>Haga clic en el icono para agregar una imagen</a:t>
            </a:r>
            <a:endParaRPr lang="id-ID" dirty="0"/>
          </a:p>
        </p:txBody>
      </p:sp>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17" name="Picture Placeholder 16"/>
          <p:cNvSpPr>
            <a:spLocks noGrp="1"/>
          </p:cNvSpPr>
          <p:nvPr>
            <p:ph type="pic" sz="quarter" idx="17"/>
          </p:nvPr>
        </p:nvSpPr>
        <p:spPr>
          <a:xfrm>
            <a:off x="7338366" y="813868"/>
            <a:ext cx="5679926" cy="2734393"/>
          </a:xfrm>
          <a:custGeom>
            <a:avLst/>
            <a:gdLst>
              <a:gd name="connsiteX0" fmla="*/ 6417298 w 11359852"/>
              <a:gd name="connsiteY0" fmla="*/ 0 h 5468785"/>
              <a:gd name="connsiteX1" fmla="*/ 11359852 w 11359852"/>
              <a:gd name="connsiteY1" fmla="*/ 1894890 h 5468785"/>
              <a:gd name="connsiteX2" fmla="*/ 4943750 w 11359852"/>
              <a:gd name="connsiteY2" fmla="*/ 5468785 h 5468785"/>
              <a:gd name="connsiteX3" fmla="*/ 4933689 w 11359852"/>
              <a:gd name="connsiteY3" fmla="*/ 5468785 h 5468785"/>
              <a:gd name="connsiteX4" fmla="*/ 0 w 11359852"/>
              <a:gd name="connsiteY4" fmla="*/ 3090025 h 5468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9852" h="5468785">
                <a:moveTo>
                  <a:pt x="6417298" y="0"/>
                </a:moveTo>
                <a:lnTo>
                  <a:pt x="11359852" y="1894890"/>
                </a:lnTo>
                <a:lnTo>
                  <a:pt x="4943750" y="5468785"/>
                </a:lnTo>
                <a:lnTo>
                  <a:pt x="4933689" y="5468785"/>
                </a:lnTo>
                <a:lnTo>
                  <a:pt x="0" y="3090025"/>
                </a:lnTo>
                <a:close/>
              </a:path>
            </a:pathLst>
          </a:custGeom>
          <a:solidFill>
            <a:srgbClr val="3B3E41"/>
          </a:solidFill>
          <a:ln w="12700">
            <a:miter lim="400000"/>
          </a:ln>
          <a:extLst>
            <a:ext uri="{C572A759-6A51-4108-AA02-DFA0A04FC94B}">
              <ma14:wrappingTextBoxFlag xmlns:ma14="http://schemas.microsoft.com/office/mac/drawingml/2011/main" xmlns="" val="1"/>
            </a:ext>
          </a:extLst>
        </p:spPr>
        <p:txBody>
          <a:bodyPr wrap="square">
            <a:noAutofit/>
          </a:bodyPr>
          <a:lstStyle>
            <a:lvl1pPr marL="0" indent="0" algn="ctr">
              <a:buNone/>
              <a:defRPr sz="1600"/>
            </a:lvl1pPr>
          </a:lstStyle>
          <a:p>
            <a:r>
              <a:rPr lang="es-ES"/>
              <a:t>Haga clic en el icono para agregar una imagen</a:t>
            </a:r>
            <a:endParaRPr lang="id-ID" dirty="0"/>
          </a:p>
        </p:txBody>
      </p:sp>
      <p:sp>
        <p:nvSpPr>
          <p:cNvPr id="14" name="Picture Placeholder 13"/>
          <p:cNvSpPr>
            <a:spLocks noGrp="1"/>
          </p:cNvSpPr>
          <p:nvPr>
            <p:ph type="pic" sz="quarter" idx="16"/>
          </p:nvPr>
        </p:nvSpPr>
        <p:spPr>
          <a:xfrm>
            <a:off x="4667658" y="1043977"/>
            <a:ext cx="5679926" cy="2734393"/>
          </a:xfrm>
          <a:custGeom>
            <a:avLst/>
            <a:gdLst>
              <a:gd name="connsiteX0" fmla="*/ 6417298 w 11359852"/>
              <a:gd name="connsiteY0" fmla="*/ 0 h 5468785"/>
              <a:gd name="connsiteX1" fmla="*/ 11359852 w 11359852"/>
              <a:gd name="connsiteY1" fmla="*/ 1894890 h 5468785"/>
              <a:gd name="connsiteX2" fmla="*/ 4943750 w 11359852"/>
              <a:gd name="connsiteY2" fmla="*/ 5468785 h 5468785"/>
              <a:gd name="connsiteX3" fmla="*/ 4933689 w 11359852"/>
              <a:gd name="connsiteY3" fmla="*/ 5468785 h 5468785"/>
              <a:gd name="connsiteX4" fmla="*/ 0 w 11359852"/>
              <a:gd name="connsiteY4" fmla="*/ 3090025 h 5468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9852" h="5468785">
                <a:moveTo>
                  <a:pt x="6417298" y="0"/>
                </a:moveTo>
                <a:lnTo>
                  <a:pt x="11359852" y="1894890"/>
                </a:lnTo>
                <a:lnTo>
                  <a:pt x="4943750" y="5468785"/>
                </a:lnTo>
                <a:lnTo>
                  <a:pt x="4933689" y="5468785"/>
                </a:lnTo>
                <a:lnTo>
                  <a:pt x="0" y="3090025"/>
                </a:lnTo>
                <a:close/>
              </a:path>
            </a:pathLst>
          </a:custGeom>
          <a:solidFill>
            <a:srgbClr val="3B3E41"/>
          </a:solidFill>
          <a:ln w="12700">
            <a:miter lim="400000"/>
          </a:ln>
          <a:extLst>
            <a:ext uri="{C572A759-6A51-4108-AA02-DFA0A04FC94B}">
              <ma14:wrappingTextBoxFlag xmlns:ma14="http://schemas.microsoft.com/office/mac/drawingml/2011/main" xmlns="" val="1"/>
            </a:ext>
          </a:extLst>
        </p:spPr>
        <p:txBody>
          <a:bodyPr wrap="square">
            <a:noAutofit/>
          </a:bodyPr>
          <a:lstStyle>
            <a:lvl1pPr marL="0" indent="0" algn="ctr">
              <a:buNone/>
              <a:defRPr sz="1600"/>
            </a:lvl1pPr>
          </a:lstStyle>
          <a:p>
            <a:r>
              <a:rPr lang="es-ES"/>
              <a:t>Haga clic en el icono para agregar una imagen</a:t>
            </a:r>
            <a:endParaRPr lang="id-ID" dirty="0"/>
          </a:p>
        </p:txBody>
      </p:sp>
    </p:spTree>
    <p:extLst>
      <p:ext uri="{BB962C8B-B14F-4D97-AF65-F5344CB8AC3E}">
        <p14:creationId xmlns:p14="http://schemas.microsoft.com/office/powerpoint/2010/main" val="270509740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9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7" name="Picture Placeholder 6"/>
          <p:cNvSpPr>
            <a:spLocks noGrp="1"/>
          </p:cNvSpPr>
          <p:nvPr>
            <p:ph type="pic" sz="quarter" idx="16"/>
          </p:nvPr>
        </p:nvSpPr>
        <p:spPr>
          <a:xfrm>
            <a:off x="-1715672" y="1095293"/>
            <a:ext cx="8062632" cy="3881460"/>
          </a:xfrm>
          <a:custGeom>
            <a:avLst/>
            <a:gdLst>
              <a:gd name="connsiteX0" fmla="*/ 6417298 w 11359852"/>
              <a:gd name="connsiteY0" fmla="*/ 0 h 5468785"/>
              <a:gd name="connsiteX1" fmla="*/ 11359852 w 11359852"/>
              <a:gd name="connsiteY1" fmla="*/ 1894890 h 5468785"/>
              <a:gd name="connsiteX2" fmla="*/ 4943750 w 11359852"/>
              <a:gd name="connsiteY2" fmla="*/ 5468785 h 5468785"/>
              <a:gd name="connsiteX3" fmla="*/ 4933689 w 11359852"/>
              <a:gd name="connsiteY3" fmla="*/ 5468785 h 5468785"/>
              <a:gd name="connsiteX4" fmla="*/ 0 w 11359852"/>
              <a:gd name="connsiteY4" fmla="*/ 3090025 h 5468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9852" h="5468785">
                <a:moveTo>
                  <a:pt x="6417298" y="0"/>
                </a:moveTo>
                <a:lnTo>
                  <a:pt x="11359852" y="1894890"/>
                </a:lnTo>
                <a:lnTo>
                  <a:pt x="4943750" y="5468785"/>
                </a:lnTo>
                <a:lnTo>
                  <a:pt x="4933689" y="5468785"/>
                </a:lnTo>
                <a:lnTo>
                  <a:pt x="0" y="3090025"/>
                </a:lnTo>
                <a:close/>
              </a:path>
            </a:pathLst>
          </a:custGeom>
          <a:solidFill>
            <a:srgbClr val="3B3E41"/>
          </a:solidFill>
          <a:ln w="12700">
            <a:miter lim="400000"/>
          </a:ln>
          <a:extLst>
            <a:ext uri="{C572A759-6A51-4108-AA02-DFA0A04FC94B}">
              <ma14:wrappingTextBoxFlag xmlns:ma14="http://schemas.microsoft.com/office/mac/drawingml/2011/main" xmlns="" val="1"/>
            </a:ext>
          </a:extLst>
        </p:spPr>
        <p:txBody>
          <a:bodyPr wrap="square">
            <a:noAutofit/>
          </a:bodyPr>
          <a:lstStyle>
            <a:lvl1pPr marL="0" indent="0" algn="ctr">
              <a:buNone/>
              <a:defRPr sz="1800"/>
            </a:lvl1pPr>
          </a:lstStyle>
          <a:p>
            <a:r>
              <a:rPr lang="es-ES"/>
              <a:t>Haga clic en el icono para agregar una imagen</a:t>
            </a:r>
            <a:endParaRPr lang="id-ID" dirty="0"/>
          </a:p>
        </p:txBody>
      </p:sp>
    </p:spTree>
    <p:extLst>
      <p:ext uri="{BB962C8B-B14F-4D97-AF65-F5344CB8AC3E}">
        <p14:creationId xmlns:p14="http://schemas.microsoft.com/office/powerpoint/2010/main" val="346768463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0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10" name="Picture Placeholder 9"/>
          <p:cNvSpPr>
            <a:spLocks noGrp="1"/>
          </p:cNvSpPr>
          <p:nvPr>
            <p:ph type="pic" sz="quarter" idx="16"/>
          </p:nvPr>
        </p:nvSpPr>
        <p:spPr>
          <a:xfrm>
            <a:off x="7249937" y="1183973"/>
            <a:ext cx="4056604" cy="3777456"/>
          </a:xfrm>
          <a:custGeom>
            <a:avLst/>
            <a:gdLst>
              <a:gd name="connsiteX0" fmla="*/ 8035769 w 8113207"/>
              <a:gd name="connsiteY0" fmla="*/ 0 h 7554912"/>
              <a:gd name="connsiteX1" fmla="*/ 8113207 w 8113207"/>
              <a:gd name="connsiteY1" fmla="*/ 0 h 7554912"/>
              <a:gd name="connsiteX2" fmla="*/ 7411761 w 8113207"/>
              <a:gd name="connsiteY2" fmla="*/ 6819686 h 7554912"/>
              <a:gd name="connsiteX3" fmla="*/ 215672 w 8113207"/>
              <a:gd name="connsiteY3" fmla="*/ 7554912 h 7554912"/>
              <a:gd name="connsiteX4" fmla="*/ 0 w 8113207"/>
              <a:gd name="connsiteY4" fmla="*/ 7554912 h 7554912"/>
              <a:gd name="connsiteX5" fmla="*/ 1010562 w 8113207"/>
              <a:gd name="connsiteY5" fmla="*/ 2093931 h 755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3207" h="7554912">
                <a:moveTo>
                  <a:pt x="8035769" y="0"/>
                </a:moveTo>
                <a:lnTo>
                  <a:pt x="8113207" y="0"/>
                </a:lnTo>
                <a:lnTo>
                  <a:pt x="7411761" y="6819686"/>
                </a:lnTo>
                <a:lnTo>
                  <a:pt x="215672" y="7554912"/>
                </a:lnTo>
                <a:lnTo>
                  <a:pt x="0" y="7554912"/>
                </a:lnTo>
                <a:lnTo>
                  <a:pt x="1010562" y="2093931"/>
                </a:lnTo>
                <a:close/>
              </a:path>
            </a:pathLst>
          </a:custGeom>
          <a:solidFill>
            <a:srgbClr val="3B3E41"/>
          </a:solidFill>
          <a:ln w="12700">
            <a:miter lim="400000"/>
          </a:ln>
          <a:extLst>
            <a:ext uri="{C572A759-6A51-4108-AA02-DFA0A04FC94B}">
              <ma14:wrappingTextBoxFlag xmlns:ma14="http://schemas.microsoft.com/office/mac/drawingml/2011/main" xmlns="" val="1"/>
            </a:ext>
          </a:extLst>
        </p:spPr>
        <p:txBody>
          <a:bodyPr wrap="square">
            <a:noAutofit/>
          </a:bodyPr>
          <a:lstStyle>
            <a:lvl1pPr marL="0" indent="0" algn="ctr">
              <a:buNone/>
              <a:defRPr sz="1600"/>
            </a:lvl1pPr>
          </a:lstStyle>
          <a:p>
            <a:r>
              <a:rPr lang="es-ES"/>
              <a:t>Haga clic en el icono para agregar una imagen</a:t>
            </a:r>
            <a:endParaRPr lang="id-ID" dirty="0"/>
          </a:p>
        </p:txBody>
      </p:sp>
    </p:spTree>
    <p:extLst>
      <p:ext uri="{BB962C8B-B14F-4D97-AF65-F5344CB8AC3E}">
        <p14:creationId xmlns:p14="http://schemas.microsoft.com/office/powerpoint/2010/main" val="289321134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1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10" name="Picture Placeholder 9"/>
          <p:cNvSpPr>
            <a:spLocks noGrp="1"/>
          </p:cNvSpPr>
          <p:nvPr>
            <p:ph type="pic" sz="quarter" idx="16"/>
          </p:nvPr>
        </p:nvSpPr>
        <p:spPr>
          <a:xfrm>
            <a:off x="1265798" y="914578"/>
            <a:ext cx="4250950" cy="3969386"/>
          </a:xfrm>
          <a:custGeom>
            <a:avLst/>
            <a:gdLst>
              <a:gd name="connsiteX0" fmla="*/ 0 w 8501899"/>
              <a:gd name="connsiteY0" fmla="*/ 0 h 7938771"/>
              <a:gd name="connsiteX1" fmla="*/ 7432580 w 8501899"/>
              <a:gd name="connsiteY1" fmla="*/ 2243667 h 7938771"/>
              <a:gd name="connsiteX2" fmla="*/ 8501899 w 8501899"/>
              <a:gd name="connsiteY2" fmla="*/ 7938771 h 7938771"/>
              <a:gd name="connsiteX3" fmla="*/ 740983 w 8501899"/>
              <a:gd name="connsiteY3" fmla="*/ 7147953 h 7938771"/>
            </a:gdLst>
            <a:ahLst/>
            <a:cxnLst>
              <a:cxn ang="0">
                <a:pos x="connsiteX0" y="connsiteY0"/>
              </a:cxn>
              <a:cxn ang="0">
                <a:pos x="connsiteX1" y="connsiteY1"/>
              </a:cxn>
              <a:cxn ang="0">
                <a:pos x="connsiteX2" y="connsiteY2"/>
              </a:cxn>
              <a:cxn ang="0">
                <a:pos x="connsiteX3" y="connsiteY3"/>
              </a:cxn>
            </a:cxnLst>
            <a:rect l="l" t="t" r="r" b="b"/>
            <a:pathLst>
              <a:path w="8501899" h="7938771">
                <a:moveTo>
                  <a:pt x="0" y="0"/>
                </a:moveTo>
                <a:lnTo>
                  <a:pt x="7432580" y="2243667"/>
                </a:lnTo>
                <a:lnTo>
                  <a:pt x="8501899" y="7938771"/>
                </a:lnTo>
                <a:lnTo>
                  <a:pt x="740983" y="7147953"/>
                </a:lnTo>
                <a:close/>
              </a:path>
            </a:pathLst>
          </a:custGeom>
          <a:solidFill>
            <a:srgbClr val="3B3E41"/>
          </a:solidFill>
          <a:ln w="12700">
            <a:miter lim="400000"/>
          </a:ln>
          <a:extLst>
            <a:ext uri="{C572A759-6A51-4108-AA02-DFA0A04FC94B}">
              <ma14:wrappingTextBoxFlag xmlns:ma14="http://schemas.microsoft.com/office/mac/drawingml/2011/main" xmlns="" val="1"/>
            </a:ext>
          </a:extLst>
        </p:spPr>
        <p:txBody>
          <a:bodyPr wrap="square">
            <a:noAutofit/>
          </a:bodyPr>
          <a:lstStyle>
            <a:lvl1pPr marL="0" indent="0" algn="ctr">
              <a:buNone/>
              <a:defRPr sz="1600"/>
            </a:lvl1pPr>
          </a:lstStyle>
          <a:p>
            <a:r>
              <a:rPr lang="es-ES"/>
              <a:t>Haga clic en el icono para agregar una imagen</a:t>
            </a:r>
            <a:endParaRPr lang="id-ID" dirty="0"/>
          </a:p>
        </p:txBody>
      </p:sp>
    </p:spTree>
    <p:extLst>
      <p:ext uri="{BB962C8B-B14F-4D97-AF65-F5344CB8AC3E}">
        <p14:creationId xmlns:p14="http://schemas.microsoft.com/office/powerpoint/2010/main" val="293453909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3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6" name="Picture Placeholder 5"/>
          <p:cNvSpPr>
            <a:spLocks noGrp="1"/>
          </p:cNvSpPr>
          <p:nvPr>
            <p:ph type="pic" sz="quarter" idx="16"/>
          </p:nvPr>
        </p:nvSpPr>
        <p:spPr>
          <a:xfrm>
            <a:off x="5654386" y="1344725"/>
            <a:ext cx="5077481" cy="2859631"/>
          </a:xfrm>
          <a:solidFill>
            <a:srgbClr val="3B3E41"/>
          </a:solidFill>
        </p:spPr>
        <p:txBody>
          <a:bodyPr>
            <a:normAutofit/>
          </a:bodyPr>
          <a:lstStyle>
            <a:lvl1pPr marL="0" indent="0" algn="ctr">
              <a:buNone/>
              <a:defRPr sz="1600"/>
            </a:lvl1pPr>
          </a:lstStyle>
          <a:p>
            <a:r>
              <a:rPr lang="es-ES"/>
              <a:t>Haga clic en el icono para agregar una imagen</a:t>
            </a:r>
            <a:endParaRPr lang="id-ID" dirty="0"/>
          </a:p>
        </p:txBody>
      </p:sp>
    </p:spTree>
    <p:extLst>
      <p:ext uri="{BB962C8B-B14F-4D97-AF65-F5344CB8AC3E}">
        <p14:creationId xmlns:p14="http://schemas.microsoft.com/office/powerpoint/2010/main" val="259642345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2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12" name="Picture Placeholder 11"/>
          <p:cNvSpPr>
            <a:spLocks noGrp="1"/>
          </p:cNvSpPr>
          <p:nvPr>
            <p:ph type="pic" sz="quarter" idx="16"/>
          </p:nvPr>
        </p:nvSpPr>
        <p:spPr>
          <a:xfrm>
            <a:off x="6275268" y="1542668"/>
            <a:ext cx="5380253" cy="4130461"/>
          </a:xfrm>
          <a:custGeom>
            <a:avLst/>
            <a:gdLst>
              <a:gd name="connsiteX0" fmla="*/ 10760506 w 10760506"/>
              <a:gd name="connsiteY0" fmla="*/ 0 h 8260922"/>
              <a:gd name="connsiteX1" fmla="*/ 9412970 w 10760506"/>
              <a:gd name="connsiteY1" fmla="*/ 8140834 h 8260922"/>
              <a:gd name="connsiteX2" fmla="*/ 2533131 w 10760506"/>
              <a:gd name="connsiteY2" fmla="*/ 8260922 h 8260922"/>
              <a:gd name="connsiteX3" fmla="*/ 0 w 10760506"/>
              <a:gd name="connsiteY3" fmla="*/ 8260922 h 8260922"/>
              <a:gd name="connsiteX4" fmla="*/ 1437144 w 10760506"/>
              <a:gd name="connsiteY4" fmla="*/ 1257511 h 8260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0506" h="8260922">
                <a:moveTo>
                  <a:pt x="10760506" y="0"/>
                </a:moveTo>
                <a:lnTo>
                  <a:pt x="9412970" y="8140834"/>
                </a:lnTo>
                <a:lnTo>
                  <a:pt x="2533131" y="8260922"/>
                </a:lnTo>
                <a:lnTo>
                  <a:pt x="0" y="8260922"/>
                </a:lnTo>
                <a:lnTo>
                  <a:pt x="1437144" y="1257511"/>
                </a:lnTo>
                <a:close/>
              </a:path>
            </a:pathLst>
          </a:custGeom>
          <a:solidFill>
            <a:srgbClr val="3B3E41"/>
          </a:solidFill>
          <a:ln w="12700">
            <a:miter lim="400000"/>
          </a:ln>
          <a:extLst>
            <a:ext uri="{C572A759-6A51-4108-AA02-DFA0A04FC94B}">
              <ma14:wrappingTextBoxFlag xmlns:ma14="http://schemas.microsoft.com/office/mac/drawingml/2011/main" xmlns="" val="1"/>
            </a:ext>
          </a:extLst>
        </p:spPr>
        <p:txBody>
          <a:bodyPr wrap="square">
            <a:noAutofit/>
          </a:bodyPr>
          <a:lstStyle>
            <a:lvl1pPr marL="0" indent="0" algn="ctr">
              <a:buNone/>
              <a:defRPr sz="1600"/>
            </a:lvl1pPr>
          </a:lstStyle>
          <a:p>
            <a:r>
              <a:rPr lang="es-ES"/>
              <a:t>Haga clic en el icono para agregar una imagen</a:t>
            </a:r>
            <a:endParaRPr lang="id-ID" dirty="0"/>
          </a:p>
        </p:txBody>
      </p:sp>
    </p:spTree>
    <p:extLst>
      <p:ext uri="{BB962C8B-B14F-4D97-AF65-F5344CB8AC3E}">
        <p14:creationId xmlns:p14="http://schemas.microsoft.com/office/powerpoint/2010/main" val="330767688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11" name="Picture Placeholder 5"/>
          <p:cNvSpPr>
            <a:spLocks noGrp="1"/>
          </p:cNvSpPr>
          <p:nvPr>
            <p:ph type="pic" sz="quarter" idx="10"/>
          </p:nvPr>
        </p:nvSpPr>
        <p:spPr>
          <a:xfrm>
            <a:off x="5842794" y="493713"/>
            <a:ext cx="3194050" cy="3194844"/>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
        <p:nvSpPr>
          <p:cNvPr id="12" name="Picture Placeholder 5"/>
          <p:cNvSpPr>
            <a:spLocks noGrp="1"/>
          </p:cNvSpPr>
          <p:nvPr>
            <p:ph type="pic" sz="quarter" idx="11"/>
          </p:nvPr>
        </p:nvSpPr>
        <p:spPr>
          <a:xfrm>
            <a:off x="9036844" y="493713"/>
            <a:ext cx="3194050" cy="3194844"/>
          </a:xfrm>
          <a:solidFill>
            <a:srgbClr val="4E5255"/>
          </a:solidFill>
        </p:spPr>
        <p:txBody>
          <a:bodyPr>
            <a:normAutofit/>
          </a:bodyPr>
          <a:lstStyle>
            <a:lvl1pPr marL="0" indent="0" algn="ctr">
              <a:buNone/>
              <a:defRPr sz="1600"/>
            </a:lvl1pPr>
          </a:lstStyle>
          <a:p>
            <a:r>
              <a:rPr lang="es-ES"/>
              <a:t>Haga clic en el icono para agregar una imagen</a:t>
            </a:r>
            <a:endParaRPr lang="id-ID"/>
          </a:p>
        </p:txBody>
      </p:sp>
      <p:sp>
        <p:nvSpPr>
          <p:cNvPr id="14" name="Picture Placeholder 5"/>
          <p:cNvSpPr>
            <a:spLocks noGrp="1"/>
          </p:cNvSpPr>
          <p:nvPr>
            <p:ph type="pic" sz="quarter" idx="12"/>
          </p:nvPr>
        </p:nvSpPr>
        <p:spPr>
          <a:xfrm>
            <a:off x="9036844" y="3688386"/>
            <a:ext cx="3194050" cy="3194844"/>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Tree>
    <p:extLst>
      <p:ext uri="{BB962C8B-B14F-4D97-AF65-F5344CB8AC3E}">
        <p14:creationId xmlns:p14="http://schemas.microsoft.com/office/powerpoint/2010/main" val="1621915303"/>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3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6" name="Picture Placeholder 5"/>
          <p:cNvSpPr>
            <a:spLocks noGrp="1"/>
          </p:cNvSpPr>
          <p:nvPr>
            <p:ph type="pic" sz="quarter" idx="16"/>
          </p:nvPr>
        </p:nvSpPr>
        <p:spPr>
          <a:xfrm>
            <a:off x="1139141" y="1690787"/>
            <a:ext cx="5405220" cy="3371186"/>
          </a:xfrm>
          <a:solidFill>
            <a:srgbClr val="3B3E41"/>
          </a:solidFill>
        </p:spPr>
        <p:txBody>
          <a:bodyPr>
            <a:normAutofit/>
          </a:bodyPr>
          <a:lstStyle>
            <a:lvl1pPr marL="0" indent="0" algn="ctr">
              <a:buNone/>
              <a:defRPr sz="1600"/>
            </a:lvl1pPr>
          </a:lstStyle>
          <a:p>
            <a:r>
              <a:rPr lang="es-ES"/>
              <a:t>Haga clic en el icono para agregar una imagen</a:t>
            </a:r>
            <a:endParaRPr lang="id-ID" dirty="0"/>
          </a:p>
        </p:txBody>
      </p:sp>
    </p:spTree>
    <p:extLst>
      <p:ext uri="{BB962C8B-B14F-4D97-AF65-F5344CB8AC3E}">
        <p14:creationId xmlns:p14="http://schemas.microsoft.com/office/powerpoint/2010/main" val="208394870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4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14" name="Picture Placeholder 13"/>
          <p:cNvSpPr>
            <a:spLocks noGrp="1"/>
          </p:cNvSpPr>
          <p:nvPr>
            <p:ph type="pic" sz="quarter" idx="16"/>
          </p:nvPr>
        </p:nvSpPr>
        <p:spPr>
          <a:xfrm>
            <a:off x="1109810" y="1906071"/>
            <a:ext cx="3930651" cy="3661083"/>
          </a:xfrm>
          <a:custGeom>
            <a:avLst/>
            <a:gdLst>
              <a:gd name="connsiteX0" fmla="*/ 0 w 7861301"/>
              <a:gd name="connsiteY0" fmla="*/ 0 h 7322166"/>
              <a:gd name="connsiteX1" fmla="*/ 7861301 w 7861301"/>
              <a:gd name="connsiteY1" fmla="*/ 1168385 h 7322166"/>
              <a:gd name="connsiteX2" fmla="*/ 7861301 w 7861301"/>
              <a:gd name="connsiteY2" fmla="*/ 7322166 h 7322166"/>
              <a:gd name="connsiteX3" fmla="*/ 5930180 w 7861301"/>
              <a:gd name="connsiteY3" fmla="*/ 7322166 h 7322166"/>
              <a:gd name="connsiteX4" fmla="*/ 0 w 7861301"/>
              <a:gd name="connsiteY4" fmla="*/ 7218654 h 7322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1301" h="7322166">
                <a:moveTo>
                  <a:pt x="0" y="0"/>
                </a:moveTo>
                <a:lnTo>
                  <a:pt x="7861301" y="1168385"/>
                </a:lnTo>
                <a:lnTo>
                  <a:pt x="7861301" y="7322166"/>
                </a:lnTo>
                <a:lnTo>
                  <a:pt x="5930180" y="7322166"/>
                </a:lnTo>
                <a:lnTo>
                  <a:pt x="0" y="7218654"/>
                </a:lnTo>
                <a:close/>
              </a:path>
            </a:pathLst>
          </a:custGeom>
          <a:solidFill>
            <a:srgbClr val="3B3E41"/>
          </a:solidFill>
          <a:ln w="12700">
            <a:miter lim="400000"/>
          </a:ln>
          <a:extLst>
            <a:ext uri="{C572A759-6A51-4108-AA02-DFA0A04FC94B}">
              <ma14:wrappingTextBoxFlag xmlns:ma14="http://schemas.microsoft.com/office/mac/drawingml/2011/main" xmlns="" val="1"/>
            </a:ext>
          </a:extLst>
        </p:spPr>
        <p:txBody>
          <a:bodyPr wrap="square">
            <a:noAutofit/>
          </a:bodyPr>
          <a:lstStyle>
            <a:lvl1pPr marL="0" indent="0" algn="ctr">
              <a:buNone/>
              <a:defRPr sz="1600"/>
            </a:lvl1pPr>
          </a:lstStyle>
          <a:p>
            <a:r>
              <a:rPr lang="es-ES"/>
              <a:t>Haga clic en el icono para agregar una imagen</a:t>
            </a:r>
            <a:endParaRPr lang="id-ID" dirty="0"/>
          </a:p>
        </p:txBody>
      </p:sp>
    </p:spTree>
    <p:extLst>
      <p:ext uri="{BB962C8B-B14F-4D97-AF65-F5344CB8AC3E}">
        <p14:creationId xmlns:p14="http://schemas.microsoft.com/office/powerpoint/2010/main" val="2547308564"/>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17D916E-509B-6745-B1E0-BA1471F6E5E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GB"/>
          </a:p>
        </p:txBody>
      </p:sp>
      <p:sp>
        <p:nvSpPr>
          <p:cNvPr id="3" name="Subtítulo 2">
            <a:extLst>
              <a:ext uri="{FF2B5EF4-FFF2-40B4-BE49-F238E27FC236}">
                <a16:creationId xmlns:a16="http://schemas.microsoft.com/office/drawing/2014/main" xmlns="" id="{8095DC30-5DD8-1B41-9748-21888DCFF3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Marcador de fecha 3">
            <a:extLst>
              <a:ext uri="{FF2B5EF4-FFF2-40B4-BE49-F238E27FC236}">
                <a16:creationId xmlns:a16="http://schemas.microsoft.com/office/drawing/2014/main" xmlns="" id="{89F9247C-C2A4-0447-A537-7D9D49189F7A}"/>
              </a:ext>
            </a:extLst>
          </p:cNvPr>
          <p:cNvSpPr>
            <a:spLocks noGrp="1"/>
          </p:cNvSpPr>
          <p:nvPr>
            <p:ph type="dt" sz="half" idx="10"/>
          </p:nvPr>
        </p:nvSpPr>
        <p:spPr/>
        <p:txBody>
          <a:bodyPr/>
          <a:lstStyle/>
          <a:p>
            <a:fld id="{F89BEE8E-8E21-5847-BF15-2729ED1D803E}" type="datetimeFigureOut">
              <a:rPr lang="en-GB" smtClean="0"/>
              <a:t>22/01/2019</a:t>
            </a:fld>
            <a:endParaRPr lang="en-GB"/>
          </a:p>
        </p:txBody>
      </p:sp>
      <p:sp>
        <p:nvSpPr>
          <p:cNvPr id="5" name="Marcador de pie de página 4">
            <a:extLst>
              <a:ext uri="{FF2B5EF4-FFF2-40B4-BE49-F238E27FC236}">
                <a16:creationId xmlns:a16="http://schemas.microsoft.com/office/drawing/2014/main" xmlns="" id="{2991D06C-29E3-FC4E-9311-8565593C1B0A}"/>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xmlns="" id="{F385F167-CC98-424D-B80F-E3112C9A37DD}"/>
              </a:ext>
            </a:extLst>
          </p:cNvPr>
          <p:cNvSpPr>
            <a:spLocks noGrp="1"/>
          </p:cNvSpPr>
          <p:nvPr>
            <p:ph type="sldNum" sz="quarter" idx="12"/>
          </p:nvPr>
        </p:nvSpPr>
        <p:spPr/>
        <p:txBody>
          <a:bodyPr/>
          <a:lstStyle/>
          <a:p>
            <a:fld id="{57061DB2-CFCE-F04C-9762-0C2D162BA852}" type="slidenum">
              <a:rPr lang="en-GB" smtClean="0"/>
              <a:t>‹#›</a:t>
            </a:fld>
            <a:endParaRPr lang="en-GB"/>
          </a:p>
        </p:txBody>
      </p:sp>
    </p:spTree>
    <p:extLst>
      <p:ext uri="{BB962C8B-B14F-4D97-AF65-F5344CB8AC3E}">
        <p14:creationId xmlns:p14="http://schemas.microsoft.com/office/powerpoint/2010/main" val="36848222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Dos contenid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C159DDB-E1C1-E848-92EC-FDA226102E3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189F502A-70A6-AD47-8E70-9F530E3966E9}"/>
              </a:ext>
            </a:extLst>
          </p:cNvPr>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xmlns="" id="{4FC83C9C-8316-4C41-93CA-FDCE10AB85E3}"/>
              </a:ext>
            </a:extLst>
          </p:cNvPr>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posición de fecha 4">
            <a:extLst>
              <a:ext uri="{FF2B5EF4-FFF2-40B4-BE49-F238E27FC236}">
                <a16:creationId xmlns:a16="http://schemas.microsoft.com/office/drawing/2014/main" xmlns="" id="{1CDEB264-2FB5-F049-8AAE-EA9A2138C776}"/>
              </a:ext>
            </a:extLst>
          </p:cNvPr>
          <p:cNvSpPr>
            <a:spLocks noGrp="1"/>
          </p:cNvSpPr>
          <p:nvPr>
            <p:ph type="dt" sz="half" idx="10"/>
          </p:nvPr>
        </p:nvSpPr>
        <p:spPr/>
        <p:txBody>
          <a:bodyPr/>
          <a:lstStyle/>
          <a:p>
            <a:fld id="{B4D69C15-A8A3-DF49-AB2D-0225A0028252}" type="datetimeFigureOut">
              <a:rPr lang="es-ES" smtClean="0"/>
              <a:t>22/01/2019</a:t>
            </a:fld>
            <a:endParaRPr lang="es-ES"/>
          </a:p>
        </p:txBody>
      </p:sp>
      <p:sp>
        <p:nvSpPr>
          <p:cNvPr id="6" name="Marcador de posición de pie de página 5">
            <a:extLst>
              <a:ext uri="{FF2B5EF4-FFF2-40B4-BE49-F238E27FC236}">
                <a16:creationId xmlns:a16="http://schemas.microsoft.com/office/drawing/2014/main" xmlns="" id="{03647CB2-CEFF-F24A-A592-204933C28449}"/>
              </a:ext>
            </a:extLst>
          </p:cNvPr>
          <p:cNvSpPr>
            <a:spLocks noGrp="1"/>
          </p:cNvSpPr>
          <p:nvPr>
            <p:ph type="ftr" sz="quarter" idx="11"/>
          </p:nvPr>
        </p:nvSpPr>
        <p:spPr/>
        <p:txBody>
          <a:bodyPr/>
          <a:lstStyle/>
          <a:p>
            <a:endParaRPr lang="es-ES"/>
          </a:p>
        </p:txBody>
      </p:sp>
      <p:sp>
        <p:nvSpPr>
          <p:cNvPr id="7" name="Marcador de posición de número de diapositiva 6">
            <a:extLst>
              <a:ext uri="{FF2B5EF4-FFF2-40B4-BE49-F238E27FC236}">
                <a16:creationId xmlns:a16="http://schemas.microsoft.com/office/drawing/2014/main" xmlns="" id="{CBC4982F-0BD0-8F4F-80A2-16555D276AA2}"/>
              </a:ext>
            </a:extLst>
          </p:cNvPr>
          <p:cNvSpPr>
            <a:spLocks noGrp="1"/>
          </p:cNvSpPr>
          <p:nvPr>
            <p:ph type="sldNum" sz="quarter" idx="12"/>
          </p:nvPr>
        </p:nvSpPr>
        <p:spPr/>
        <p:txBody>
          <a:bodyPr/>
          <a:lstStyle/>
          <a:p>
            <a:fld id="{41932C56-2067-FB45-A4F7-620D4D4756A5}" type="slidenum">
              <a:rPr lang="es-ES" smtClean="0"/>
              <a:t>‹#›</a:t>
            </a:fld>
            <a:endParaRPr lang="es-ES"/>
          </a:p>
        </p:txBody>
      </p:sp>
    </p:spTree>
    <p:extLst>
      <p:ext uri="{BB962C8B-B14F-4D97-AF65-F5344CB8AC3E}">
        <p14:creationId xmlns:p14="http://schemas.microsoft.com/office/powerpoint/2010/main" val="35699543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í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95B4F88-783F-3646-8F9E-D3D416F9960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4556CE11-8706-8B45-A2F2-E00B223024C9}"/>
              </a:ext>
            </a:extLst>
          </p:cNvPr>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posición de fecha 3">
            <a:extLst>
              <a:ext uri="{FF2B5EF4-FFF2-40B4-BE49-F238E27FC236}">
                <a16:creationId xmlns:a16="http://schemas.microsoft.com/office/drawing/2014/main" xmlns="" id="{E121C1D6-296C-4346-8936-ABA051DD6B60}"/>
              </a:ext>
            </a:extLst>
          </p:cNvPr>
          <p:cNvSpPr>
            <a:spLocks noGrp="1"/>
          </p:cNvSpPr>
          <p:nvPr>
            <p:ph type="dt" sz="half" idx="10"/>
          </p:nvPr>
        </p:nvSpPr>
        <p:spPr/>
        <p:txBody>
          <a:bodyPr/>
          <a:lstStyle/>
          <a:p>
            <a:fld id="{B4D69C15-A8A3-DF49-AB2D-0225A0028252}" type="datetimeFigureOut">
              <a:rPr lang="es-ES" smtClean="0"/>
              <a:t>22/01/2019</a:t>
            </a:fld>
            <a:endParaRPr lang="es-ES"/>
          </a:p>
        </p:txBody>
      </p:sp>
      <p:sp>
        <p:nvSpPr>
          <p:cNvPr id="5" name="Marcador de posición de pie de página 4">
            <a:extLst>
              <a:ext uri="{FF2B5EF4-FFF2-40B4-BE49-F238E27FC236}">
                <a16:creationId xmlns:a16="http://schemas.microsoft.com/office/drawing/2014/main" xmlns="" id="{756D15A5-49B6-2B4D-A71E-B1F11B7E6C19}"/>
              </a:ext>
            </a:extLst>
          </p:cNvPr>
          <p:cNvSpPr>
            <a:spLocks noGrp="1"/>
          </p:cNvSpPr>
          <p:nvPr>
            <p:ph type="ftr" sz="quarter" idx="11"/>
          </p:nvPr>
        </p:nvSpPr>
        <p:spPr/>
        <p:txBody>
          <a:bodyPr/>
          <a:lstStyle/>
          <a:p>
            <a:endParaRPr lang="es-ES"/>
          </a:p>
        </p:txBody>
      </p:sp>
      <p:sp>
        <p:nvSpPr>
          <p:cNvPr id="6" name="Marcador de posición de número de diapositiva 5">
            <a:extLst>
              <a:ext uri="{FF2B5EF4-FFF2-40B4-BE49-F238E27FC236}">
                <a16:creationId xmlns:a16="http://schemas.microsoft.com/office/drawing/2014/main" xmlns="" id="{7EC3E7C0-D85F-EF47-9DE7-43617CD2E1D7}"/>
              </a:ext>
            </a:extLst>
          </p:cNvPr>
          <p:cNvSpPr>
            <a:spLocks noGrp="1"/>
          </p:cNvSpPr>
          <p:nvPr>
            <p:ph type="sldNum" sz="quarter" idx="12"/>
          </p:nvPr>
        </p:nvSpPr>
        <p:spPr/>
        <p:txBody>
          <a:bodyPr/>
          <a:lstStyle/>
          <a:p>
            <a:fld id="{41932C56-2067-FB45-A4F7-620D4D4756A5}" type="slidenum">
              <a:rPr lang="es-ES" smtClean="0"/>
              <a:t>‹#›</a:t>
            </a:fld>
            <a:endParaRPr lang="es-ES"/>
          </a:p>
        </p:txBody>
      </p:sp>
    </p:spTree>
    <p:extLst>
      <p:ext uri="{BB962C8B-B14F-4D97-AF65-F5344CB8AC3E}">
        <p14:creationId xmlns:p14="http://schemas.microsoft.com/office/powerpoint/2010/main" val="95072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15" name="Picture Placeholder 5"/>
          <p:cNvSpPr>
            <a:spLocks noGrp="1"/>
          </p:cNvSpPr>
          <p:nvPr>
            <p:ph type="pic" sz="quarter" idx="10"/>
          </p:nvPr>
        </p:nvSpPr>
        <p:spPr>
          <a:xfrm>
            <a:off x="0" y="493713"/>
            <a:ext cx="3086079" cy="3086846"/>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
        <p:nvSpPr>
          <p:cNvPr id="16" name="Picture Placeholder 5"/>
          <p:cNvSpPr>
            <a:spLocks noGrp="1"/>
          </p:cNvSpPr>
          <p:nvPr>
            <p:ph type="pic" sz="quarter" idx="11"/>
          </p:nvPr>
        </p:nvSpPr>
        <p:spPr>
          <a:xfrm>
            <a:off x="3044466" y="493713"/>
            <a:ext cx="3086079" cy="3086846"/>
          </a:xfrm>
          <a:solidFill>
            <a:srgbClr val="4E5255"/>
          </a:solidFill>
        </p:spPr>
        <p:txBody>
          <a:bodyPr>
            <a:normAutofit/>
          </a:bodyPr>
          <a:lstStyle>
            <a:lvl1pPr marL="0" indent="0" algn="ctr">
              <a:buNone/>
              <a:defRPr sz="1600"/>
            </a:lvl1pPr>
          </a:lstStyle>
          <a:p>
            <a:r>
              <a:rPr lang="es-ES"/>
              <a:t>Haga clic en el icono para agregar una imagen</a:t>
            </a:r>
            <a:endParaRPr lang="id-ID"/>
          </a:p>
        </p:txBody>
      </p:sp>
      <p:sp>
        <p:nvSpPr>
          <p:cNvPr id="17" name="Picture Placeholder 5"/>
          <p:cNvSpPr>
            <a:spLocks noGrp="1"/>
          </p:cNvSpPr>
          <p:nvPr>
            <p:ph type="pic" sz="quarter" idx="12"/>
          </p:nvPr>
        </p:nvSpPr>
        <p:spPr>
          <a:xfrm>
            <a:off x="9105921" y="493713"/>
            <a:ext cx="3086079" cy="3086846"/>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Tree>
    <p:extLst>
      <p:ext uri="{BB962C8B-B14F-4D97-AF65-F5344CB8AC3E}">
        <p14:creationId xmlns:p14="http://schemas.microsoft.com/office/powerpoint/2010/main" val="376686521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14" name="Picture Placeholder 5"/>
          <p:cNvSpPr>
            <a:spLocks noGrp="1"/>
          </p:cNvSpPr>
          <p:nvPr>
            <p:ph type="pic" sz="quarter" idx="10"/>
          </p:nvPr>
        </p:nvSpPr>
        <p:spPr>
          <a:xfrm>
            <a:off x="0" y="500501"/>
            <a:ext cx="3187104" cy="3187896"/>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
        <p:nvSpPr>
          <p:cNvPr id="18" name="Picture Placeholder 5"/>
          <p:cNvSpPr>
            <a:spLocks noGrp="1"/>
          </p:cNvSpPr>
          <p:nvPr>
            <p:ph type="pic" sz="quarter" idx="11"/>
          </p:nvPr>
        </p:nvSpPr>
        <p:spPr>
          <a:xfrm>
            <a:off x="3173840" y="500501"/>
            <a:ext cx="3187104" cy="3187896"/>
          </a:xfrm>
          <a:solidFill>
            <a:srgbClr val="4E5255"/>
          </a:solidFill>
        </p:spPr>
        <p:txBody>
          <a:bodyPr>
            <a:normAutofit/>
          </a:bodyPr>
          <a:lstStyle>
            <a:lvl1pPr marL="0" indent="0" algn="ctr">
              <a:buNone/>
              <a:defRPr sz="1600"/>
            </a:lvl1pPr>
          </a:lstStyle>
          <a:p>
            <a:r>
              <a:rPr lang="es-ES"/>
              <a:t>Haga clic en el icono para agregar una imagen</a:t>
            </a:r>
            <a:endParaRPr lang="id-ID"/>
          </a:p>
        </p:txBody>
      </p:sp>
      <p:sp>
        <p:nvSpPr>
          <p:cNvPr id="19" name="Picture Placeholder 5"/>
          <p:cNvSpPr>
            <a:spLocks noGrp="1"/>
          </p:cNvSpPr>
          <p:nvPr>
            <p:ph type="pic" sz="quarter" idx="12"/>
          </p:nvPr>
        </p:nvSpPr>
        <p:spPr>
          <a:xfrm>
            <a:off x="0" y="3695229"/>
            <a:ext cx="3187104" cy="3187896"/>
          </a:xfrm>
          <a:solidFill>
            <a:srgbClr val="4E5255"/>
          </a:solidFill>
        </p:spPr>
        <p:txBody>
          <a:bodyPr>
            <a:normAutofit/>
          </a:bodyPr>
          <a:lstStyle>
            <a:lvl1pPr marL="0" indent="0" algn="ctr">
              <a:buNone/>
              <a:defRPr sz="1600"/>
            </a:lvl1pPr>
          </a:lstStyle>
          <a:p>
            <a:r>
              <a:rPr lang="es-ES"/>
              <a:t>Haga clic en el icono para agregar una imagen</a:t>
            </a:r>
            <a:endParaRPr lang="id-ID"/>
          </a:p>
        </p:txBody>
      </p:sp>
      <p:sp>
        <p:nvSpPr>
          <p:cNvPr id="20" name="Picture Placeholder 5"/>
          <p:cNvSpPr>
            <a:spLocks noGrp="1"/>
          </p:cNvSpPr>
          <p:nvPr>
            <p:ph type="pic" sz="quarter" idx="13"/>
          </p:nvPr>
        </p:nvSpPr>
        <p:spPr>
          <a:xfrm>
            <a:off x="3173840" y="3695229"/>
            <a:ext cx="3187104" cy="3187896"/>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Tree>
    <p:extLst>
      <p:ext uri="{BB962C8B-B14F-4D97-AF65-F5344CB8AC3E}">
        <p14:creationId xmlns:p14="http://schemas.microsoft.com/office/powerpoint/2010/main" val="34401005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22" name="Picture Placeholder 5"/>
          <p:cNvSpPr>
            <a:spLocks noGrp="1"/>
          </p:cNvSpPr>
          <p:nvPr>
            <p:ph type="pic" sz="quarter" idx="10"/>
          </p:nvPr>
        </p:nvSpPr>
        <p:spPr>
          <a:xfrm>
            <a:off x="1" y="500501"/>
            <a:ext cx="3048473" cy="3049231"/>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
        <p:nvSpPr>
          <p:cNvPr id="23" name="Picture Placeholder 5"/>
          <p:cNvSpPr>
            <a:spLocks noGrp="1"/>
          </p:cNvSpPr>
          <p:nvPr>
            <p:ph type="pic" sz="quarter" idx="11"/>
          </p:nvPr>
        </p:nvSpPr>
        <p:spPr>
          <a:xfrm>
            <a:off x="3042181" y="500501"/>
            <a:ext cx="3048473" cy="3049231"/>
          </a:xfrm>
          <a:solidFill>
            <a:srgbClr val="4E5255"/>
          </a:solidFill>
        </p:spPr>
        <p:txBody>
          <a:bodyPr>
            <a:normAutofit/>
          </a:bodyPr>
          <a:lstStyle>
            <a:lvl1pPr marL="0" indent="0" algn="ctr">
              <a:buNone/>
              <a:defRPr sz="1600"/>
            </a:lvl1pPr>
          </a:lstStyle>
          <a:p>
            <a:r>
              <a:rPr lang="es-ES"/>
              <a:t>Haga clic en el icono para agregar una imagen</a:t>
            </a:r>
            <a:endParaRPr lang="id-ID"/>
          </a:p>
        </p:txBody>
      </p:sp>
      <p:sp>
        <p:nvSpPr>
          <p:cNvPr id="24" name="Picture Placeholder 5"/>
          <p:cNvSpPr>
            <a:spLocks noGrp="1"/>
          </p:cNvSpPr>
          <p:nvPr>
            <p:ph type="pic" sz="quarter" idx="12"/>
          </p:nvPr>
        </p:nvSpPr>
        <p:spPr>
          <a:xfrm>
            <a:off x="6097903" y="500501"/>
            <a:ext cx="3048473" cy="3049231"/>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
        <p:nvSpPr>
          <p:cNvPr id="25" name="Picture Placeholder 5"/>
          <p:cNvSpPr>
            <a:spLocks noGrp="1"/>
          </p:cNvSpPr>
          <p:nvPr>
            <p:ph type="pic" sz="quarter" idx="13"/>
          </p:nvPr>
        </p:nvSpPr>
        <p:spPr>
          <a:xfrm>
            <a:off x="9124573" y="500501"/>
            <a:ext cx="3048473" cy="3049231"/>
          </a:xfrm>
          <a:solidFill>
            <a:srgbClr val="4E5255"/>
          </a:solidFill>
        </p:spPr>
        <p:txBody>
          <a:bodyPr>
            <a:normAutofit/>
          </a:bodyPr>
          <a:lstStyle>
            <a:lvl1pPr marL="0" indent="0" algn="ctr">
              <a:buNone/>
              <a:defRPr sz="1600"/>
            </a:lvl1pPr>
          </a:lstStyle>
          <a:p>
            <a:r>
              <a:rPr lang="es-ES"/>
              <a:t>Haga clic en el icono para agregar una imagen</a:t>
            </a:r>
            <a:endParaRPr lang="id-ID"/>
          </a:p>
        </p:txBody>
      </p:sp>
    </p:spTree>
    <p:extLst>
      <p:ext uri="{BB962C8B-B14F-4D97-AF65-F5344CB8AC3E}">
        <p14:creationId xmlns:p14="http://schemas.microsoft.com/office/powerpoint/2010/main" val="49848190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5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22" name="Picture Placeholder 5"/>
          <p:cNvSpPr>
            <a:spLocks noGrp="1" noChangeAspect="1"/>
          </p:cNvSpPr>
          <p:nvPr>
            <p:ph type="pic" sz="quarter" idx="10"/>
          </p:nvPr>
        </p:nvSpPr>
        <p:spPr>
          <a:xfrm>
            <a:off x="1229685" y="3523595"/>
            <a:ext cx="603000" cy="603150"/>
          </a:xfrm>
          <a:prstGeom prst="ellipse">
            <a:avLst/>
          </a:prstGeom>
          <a:solidFill>
            <a:srgbClr val="3B3E41"/>
          </a:solidFill>
        </p:spPr>
        <p:txBody>
          <a:bodyPr>
            <a:normAutofit/>
          </a:bodyPr>
          <a:lstStyle>
            <a:lvl1pPr marL="0" indent="0" algn="ctr">
              <a:buNone/>
              <a:defRPr sz="900"/>
            </a:lvl1pPr>
          </a:lstStyle>
          <a:p>
            <a:r>
              <a:rPr lang="es-ES"/>
              <a:t>Haga clic en el icono para agregar una imagen</a:t>
            </a:r>
            <a:endParaRPr lang="id-ID"/>
          </a:p>
        </p:txBody>
      </p:sp>
      <p:sp>
        <p:nvSpPr>
          <p:cNvPr id="10" name="Picture Placeholder 5"/>
          <p:cNvSpPr>
            <a:spLocks noGrp="1" noChangeAspect="1"/>
          </p:cNvSpPr>
          <p:nvPr>
            <p:ph type="pic" sz="quarter" idx="11"/>
          </p:nvPr>
        </p:nvSpPr>
        <p:spPr>
          <a:xfrm>
            <a:off x="6865352" y="3523595"/>
            <a:ext cx="603000" cy="603150"/>
          </a:xfrm>
          <a:prstGeom prst="ellipse">
            <a:avLst/>
          </a:prstGeom>
          <a:solidFill>
            <a:srgbClr val="3B3E41"/>
          </a:solidFill>
        </p:spPr>
        <p:txBody>
          <a:bodyPr>
            <a:normAutofit/>
          </a:bodyPr>
          <a:lstStyle>
            <a:lvl1pPr marL="0" indent="0" algn="ctr">
              <a:buNone/>
              <a:defRPr sz="900"/>
            </a:lvl1pPr>
          </a:lstStyle>
          <a:p>
            <a:r>
              <a:rPr lang="es-ES"/>
              <a:t>Haga clic en el icono para agregar una imagen</a:t>
            </a:r>
            <a:endParaRPr lang="id-ID"/>
          </a:p>
        </p:txBody>
      </p:sp>
    </p:spTree>
    <p:extLst>
      <p:ext uri="{BB962C8B-B14F-4D97-AF65-F5344CB8AC3E}">
        <p14:creationId xmlns:p14="http://schemas.microsoft.com/office/powerpoint/2010/main" val="392504918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Blank copy">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57061DB2-CFCE-F04C-9762-0C2D162BA852}" type="slidenum">
              <a:rPr lang="en-GB" smtClean="0"/>
              <a:t>‹#›</a:t>
            </a:fld>
            <a:endParaRPr lang="en-GB"/>
          </a:p>
        </p:txBody>
      </p:sp>
      <p:sp>
        <p:nvSpPr>
          <p:cNvPr id="22" name="Picture Placeholder 5"/>
          <p:cNvSpPr>
            <a:spLocks noGrp="1"/>
          </p:cNvSpPr>
          <p:nvPr>
            <p:ph type="pic" sz="quarter" idx="10"/>
          </p:nvPr>
        </p:nvSpPr>
        <p:spPr>
          <a:xfrm>
            <a:off x="4543058" y="2546138"/>
            <a:ext cx="3330807" cy="2610179"/>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
        <p:nvSpPr>
          <p:cNvPr id="10" name="Picture Placeholder 5"/>
          <p:cNvSpPr>
            <a:spLocks noGrp="1"/>
          </p:cNvSpPr>
          <p:nvPr>
            <p:ph type="pic" sz="quarter" idx="11"/>
          </p:nvPr>
        </p:nvSpPr>
        <p:spPr>
          <a:xfrm>
            <a:off x="7911139" y="2546138"/>
            <a:ext cx="3330807" cy="2610179"/>
          </a:xfrm>
          <a:solidFill>
            <a:srgbClr val="3B3E41"/>
          </a:solidFill>
        </p:spPr>
        <p:txBody>
          <a:bodyPr>
            <a:normAutofit/>
          </a:bodyPr>
          <a:lstStyle>
            <a:lvl1pPr marL="0" indent="0" algn="ctr">
              <a:buNone/>
              <a:defRPr sz="1600"/>
            </a:lvl1pPr>
          </a:lstStyle>
          <a:p>
            <a:r>
              <a:rPr lang="es-ES"/>
              <a:t>Haga clic en el icono para agregar una imagen</a:t>
            </a:r>
            <a:endParaRPr lang="id-ID"/>
          </a:p>
        </p:txBody>
      </p:sp>
    </p:spTree>
    <p:extLst>
      <p:ext uri="{BB962C8B-B14F-4D97-AF65-F5344CB8AC3E}">
        <p14:creationId xmlns:p14="http://schemas.microsoft.com/office/powerpoint/2010/main" val="235825266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6F8"/>
        </a:solidFill>
        <a:effectLst/>
      </p:bgPr>
    </p:bg>
    <p:spTree>
      <p:nvGrpSpPr>
        <p:cNvPr id="1" name=""/>
        <p:cNvGrpSpPr/>
        <p:nvPr/>
      </p:nvGrpSpPr>
      <p:grpSpPr>
        <a:xfrm>
          <a:off x="0" y="0"/>
          <a:ext cx="0" cy="0"/>
          <a:chOff x="0" y="0"/>
          <a:chExt cx="0" cy="0"/>
        </a:xfrm>
      </p:grpSpPr>
      <p:sp>
        <p:nvSpPr>
          <p:cNvPr id="2" name="Shape 2"/>
          <p:cNvSpPr/>
          <p:nvPr/>
        </p:nvSpPr>
        <p:spPr>
          <a:xfrm>
            <a:off x="-1" y="-11335"/>
            <a:ext cx="12192001" cy="505557"/>
          </a:xfrm>
          <a:prstGeom prst="rect">
            <a:avLst/>
          </a:prstGeom>
          <a:solidFill>
            <a:srgbClr val="FFFFFF"/>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3" name="Shape 3"/>
          <p:cNvSpPr/>
          <p:nvPr/>
        </p:nvSpPr>
        <p:spPr>
          <a:xfrm>
            <a:off x="11797831" y="110019"/>
            <a:ext cx="262849" cy="262850"/>
          </a:xfrm>
          <a:prstGeom prst="roundRect">
            <a:avLst>
              <a:gd name="adj" fmla="val 15000"/>
            </a:avLst>
          </a:prstGeom>
          <a:solidFill>
            <a:srgbClr val="3A3E44"/>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4" name="Shape 4"/>
          <p:cNvSpPr>
            <a:spLocks noGrp="1"/>
          </p:cNvSpPr>
          <p:nvPr>
            <p:ph type="sldNum" sz="quarter" idx="2"/>
          </p:nvPr>
        </p:nvSpPr>
        <p:spPr>
          <a:xfrm>
            <a:off x="11727278" y="113650"/>
            <a:ext cx="403957" cy="305852"/>
          </a:xfrm>
          <a:prstGeom prst="rect">
            <a:avLst/>
          </a:prstGeom>
          <a:ln w="12700">
            <a:miter lim="400000"/>
          </a:ln>
        </p:spPr>
        <p:txBody>
          <a:bodyPr wrap="none" lIns="71437" tIns="71437" rIns="71437" bIns="71437">
            <a:spAutoFit/>
          </a:bodyPr>
          <a:lstStyle>
            <a:lvl1pPr algn="ctr">
              <a:lnSpc>
                <a:spcPct val="100000"/>
              </a:lnSpc>
              <a:defRPr sz="1050" b="1" spc="0">
                <a:solidFill>
                  <a:srgbClr val="FFFFFF"/>
                </a:solidFill>
              </a:defRPr>
            </a:lvl1pPr>
          </a:lstStyle>
          <a:p>
            <a:fld id="{57061DB2-CFCE-F04C-9762-0C2D162BA852}" type="slidenum">
              <a:rPr lang="en-GB" smtClean="0"/>
              <a:t>‹#›</a:t>
            </a:fld>
            <a:endParaRPr lang="en-GB"/>
          </a:p>
        </p:txBody>
      </p:sp>
      <p:sp>
        <p:nvSpPr>
          <p:cNvPr id="5" name="Shape 5"/>
          <p:cNvSpPr>
            <a:spLocks noGrp="1"/>
          </p:cNvSpPr>
          <p:nvPr>
            <p:ph type="title"/>
          </p:nvPr>
        </p:nvSpPr>
        <p:spPr>
          <a:xfrm>
            <a:off x="2193727" y="312539"/>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Title Text</a:t>
            </a:r>
          </a:p>
        </p:txBody>
      </p:sp>
      <p:sp>
        <p:nvSpPr>
          <p:cNvPr id="6" name="Shape 6"/>
          <p:cNvSpPr>
            <a:spLocks noGrp="1"/>
          </p:cNvSpPr>
          <p:nvPr>
            <p:ph type="body" idx="1"/>
          </p:nvPr>
        </p:nvSpPr>
        <p:spPr>
          <a:xfrm>
            <a:off x="2193727" y="1830586"/>
            <a:ext cx="7804547" cy="442019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098781593"/>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Lst>
  <p:transition spd="med"/>
  <p:txStyles>
    <p:titleStyle>
      <a:lvl1pPr marL="0" marR="0" indent="0" algn="ctr" defTabSz="410766" rtl="0" eaLnBrk="1" latinLnBrk="0" hangingPunct="1">
        <a:lnSpc>
          <a:spcPct val="80000"/>
        </a:lnSpc>
        <a:spcBef>
          <a:spcPts val="0"/>
        </a:spcBef>
        <a:spcAft>
          <a:spcPts val="0"/>
        </a:spcAft>
        <a:buClrTx/>
        <a:buSzTx/>
        <a:buFontTx/>
        <a:buNone/>
        <a:tabLst/>
        <a:defRPr sz="4050" b="0" i="0" u="none" strike="noStrike" cap="none" spc="-81" baseline="0">
          <a:ln>
            <a:noFill/>
          </a:ln>
          <a:solidFill>
            <a:srgbClr val="45494F"/>
          </a:solidFill>
          <a:uFillTx/>
          <a:latin typeface="+mn-lt"/>
          <a:ea typeface="+mn-ea"/>
          <a:cs typeface="+mn-cs"/>
          <a:sym typeface="Montserrat-Bold"/>
        </a:defRPr>
      </a:lvl1pPr>
      <a:lvl2pPr marL="0" marR="0" indent="114300" algn="ctr" defTabSz="410766" rtl="0" eaLnBrk="1" latinLnBrk="0" hangingPunct="1">
        <a:lnSpc>
          <a:spcPct val="80000"/>
        </a:lnSpc>
        <a:spcBef>
          <a:spcPts val="0"/>
        </a:spcBef>
        <a:spcAft>
          <a:spcPts val="0"/>
        </a:spcAft>
        <a:buClrTx/>
        <a:buSzTx/>
        <a:buFontTx/>
        <a:buNone/>
        <a:tabLst/>
        <a:defRPr sz="4050" b="0" i="0" u="none" strike="noStrike" cap="none" spc="-81" baseline="0">
          <a:ln>
            <a:noFill/>
          </a:ln>
          <a:solidFill>
            <a:srgbClr val="45494F"/>
          </a:solidFill>
          <a:uFillTx/>
          <a:latin typeface="+mn-lt"/>
          <a:ea typeface="+mn-ea"/>
          <a:cs typeface="+mn-cs"/>
          <a:sym typeface="Montserrat-Bold"/>
        </a:defRPr>
      </a:lvl2pPr>
      <a:lvl3pPr marL="0" marR="0" indent="228600" algn="ctr" defTabSz="410766" rtl="0" eaLnBrk="1" latinLnBrk="0" hangingPunct="1">
        <a:lnSpc>
          <a:spcPct val="80000"/>
        </a:lnSpc>
        <a:spcBef>
          <a:spcPts val="0"/>
        </a:spcBef>
        <a:spcAft>
          <a:spcPts val="0"/>
        </a:spcAft>
        <a:buClrTx/>
        <a:buSzTx/>
        <a:buFontTx/>
        <a:buNone/>
        <a:tabLst/>
        <a:defRPr sz="4050" b="0" i="0" u="none" strike="noStrike" cap="none" spc="-81" baseline="0">
          <a:ln>
            <a:noFill/>
          </a:ln>
          <a:solidFill>
            <a:srgbClr val="45494F"/>
          </a:solidFill>
          <a:uFillTx/>
          <a:latin typeface="+mn-lt"/>
          <a:ea typeface="+mn-ea"/>
          <a:cs typeface="+mn-cs"/>
          <a:sym typeface="Montserrat-Bold"/>
        </a:defRPr>
      </a:lvl3pPr>
      <a:lvl4pPr marL="0" marR="0" indent="342900" algn="ctr" defTabSz="410766" rtl="0" eaLnBrk="1" latinLnBrk="0" hangingPunct="1">
        <a:lnSpc>
          <a:spcPct val="80000"/>
        </a:lnSpc>
        <a:spcBef>
          <a:spcPts val="0"/>
        </a:spcBef>
        <a:spcAft>
          <a:spcPts val="0"/>
        </a:spcAft>
        <a:buClrTx/>
        <a:buSzTx/>
        <a:buFontTx/>
        <a:buNone/>
        <a:tabLst/>
        <a:defRPr sz="4050" b="0" i="0" u="none" strike="noStrike" cap="none" spc="-81" baseline="0">
          <a:ln>
            <a:noFill/>
          </a:ln>
          <a:solidFill>
            <a:srgbClr val="45494F"/>
          </a:solidFill>
          <a:uFillTx/>
          <a:latin typeface="+mn-lt"/>
          <a:ea typeface="+mn-ea"/>
          <a:cs typeface="+mn-cs"/>
          <a:sym typeface="Montserrat-Bold"/>
        </a:defRPr>
      </a:lvl4pPr>
      <a:lvl5pPr marL="0" marR="0" indent="457200" algn="ctr" defTabSz="410766" rtl="0" eaLnBrk="1" latinLnBrk="0" hangingPunct="1">
        <a:lnSpc>
          <a:spcPct val="80000"/>
        </a:lnSpc>
        <a:spcBef>
          <a:spcPts val="0"/>
        </a:spcBef>
        <a:spcAft>
          <a:spcPts val="0"/>
        </a:spcAft>
        <a:buClrTx/>
        <a:buSzTx/>
        <a:buFontTx/>
        <a:buNone/>
        <a:tabLst/>
        <a:defRPr sz="4050" b="0" i="0" u="none" strike="noStrike" cap="none" spc="-81" baseline="0">
          <a:ln>
            <a:noFill/>
          </a:ln>
          <a:solidFill>
            <a:srgbClr val="45494F"/>
          </a:solidFill>
          <a:uFillTx/>
          <a:latin typeface="+mn-lt"/>
          <a:ea typeface="+mn-ea"/>
          <a:cs typeface="+mn-cs"/>
          <a:sym typeface="Montserrat-Bold"/>
        </a:defRPr>
      </a:lvl5pPr>
      <a:lvl6pPr marL="0" marR="0" indent="571500" algn="ctr" defTabSz="410766" rtl="0" eaLnBrk="1" latinLnBrk="0" hangingPunct="1">
        <a:lnSpc>
          <a:spcPct val="80000"/>
        </a:lnSpc>
        <a:spcBef>
          <a:spcPts val="0"/>
        </a:spcBef>
        <a:spcAft>
          <a:spcPts val="0"/>
        </a:spcAft>
        <a:buClrTx/>
        <a:buSzTx/>
        <a:buFontTx/>
        <a:buNone/>
        <a:tabLst/>
        <a:defRPr sz="4050" b="0" i="0" u="none" strike="noStrike" cap="none" spc="-81" baseline="0">
          <a:ln>
            <a:noFill/>
          </a:ln>
          <a:solidFill>
            <a:srgbClr val="45494F"/>
          </a:solidFill>
          <a:uFillTx/>
          <a:latin typeface="+mn-lt"/>
          <a:ea typeface="+mn-ea"/>
          <a:cs typeface="+mn-cs"/>
          <a:sym typeface="Montserrat-Bold"/>
        </a:defRPr>
      </a:lvl6pPr>
      <a:lvl7pPr marL="0" marR="0" indent="685800" algn="ctr" defTabSz="410766" rtl="0" eaLnBrk="1" latinLnBrk="0" hangingPunct="1">
        <a:lnSpc>
          <a:spcPct val="80000"/>
        </a:lnSpc>
        <a:spcBef>
          <a:spcPts val="0"/>
        </a:spcBef>
        <a:spcAft>
          <a:spcPts val="0"/>
        </a:spcAft>
        <a:buClrTx/>
        <a:buSzTx/>
        <a:buFontTx/>
        <a:buNone/>
        <a:tabLst/>
        <a:defRPr sz="4050" b="0" i="0" u="none" strike="noStrike" cap="none" spc="-81" baseline="0">
          <a:ln>
            <a:noFill/>
          </a:ln>
          <a:solidFill>
            <a:srgbClr val="45494F"/>
          </a:solidFill>
          <a:uFillTx/>
          <a:latin typeface="+mn-lt"/>
          <a:ea typeface="+mn-ea"/>
          <a:cs typeface="+mn-cs"/>
          <a:sym typeface="Montserrat-Bold"/>
        </a:defRPr>
      </a:lvl7pPr>
      <a:lvl8pPr marL="0" marR="0" indent="800100" algn="ctr" defTabSz="410766" rtl="0" eaLnBrk="1" latinLnBrk="0" hangingPunct="1">
        <a:lnSpc>
          <a:spcPct val="80000"/>
        </a:lnSpc>
        <a:spcBef>
          <a:spcPts val="0"/>
        </a:spcBef>
        <a:spcAft>
          <a:spcPts val="0"/>
        </a:spcAft>
        <a:buClrTx/>
        <a:buSzTx/>
        <a:buFontTx/>
        <a:buNone/>
        <a:tabLst/>
        <a:defRPr sz="4050" b="0" i="0" u="none" strike="noStrike" cap="none" spc="-81" baseline="0">
          <a:ln>
            <a:noFill/>
          </a:ln>
          <a:solidFill>
            <a:srgbClr val="45494F"/>
          </a:solidFill>
          <a:uFillTx/>
          <a:latin typeface="+mn-lt"/>
          <a:ea typeface="+mn-ea"/>
          <a:cs typeface="+mn-cs"/>
          <a:sym typeface="Montserrat-Bold"/>
        </a:defRPr>
      </a:lvl8pPr>
      <a:lvl9pPr marL="0" marR="0" indent="914400" algn="ctr" defTabSz="410766" rtl="0" eaLnBrk="1" latinLnBrk="0" hangingPunct="1">
        <a:lnSpc>
          <a:spcPct val="80000"/>
        </a:lnSpc>
        <a:spcBef>
          <a:spcPts val="0"/>
        </a:spcBef>
        <a:spcAft>
          <a:spcPts val="0"/>
        </a:spcAft>
        <a:buClrTx/>
        <a:buSzTx/>
        <a:buFontTx/>
        <a:buNone/>
        <a:tabLst/>
        <a:defRPr sz="4050" b="0" i="0" u="none" strike="noStrike" cap="none" spc="-81" baseline="0">
          <a:ln>
            <a:noFill/>
          </a:ln>
          <a:solidFill>
            <a:srgbClr val="45494F"/>
          </a:solidFill>
          <a:uFillTx/>
          <a:latin typeface="+mn-lt"/>
          <a:ea typeface="+mn-ea"/>
          <a:cs typeface="+mn-cs"/>
          <a:sym typeface="Montserrat-Bold"/>
        </a:defRPr>
      </a:lvl9pPr>
    </p:titleStyle>
    <p:bodyStyle>
      <a:lvl1pPr marL="148167" marR="0" indent="-148167" algn="just" defTabSz="410766" rtl="0" eaLnBrk="1" latinLnBrk="0" hangingPunct="1">
        <a:lnSpc>
          <a:spcPct val="130000"/>
        </a:lnSpc>
        <a:spcBef>
          <a:spcPts val="0"/>
        </a:spcBef>
        <a:spcAft>
          <a:spcPts val="0"/>
        </a:spcAft>
        <a:buClrTx/>
        <a:buSzPct val="75000"/>
        <a:buFontTx/>
        <a:buChar char="•"/>
        <a:tabLst/>
        <a:defRPr sz="1200" b="0" i="0" u="none" strike="noStrike" cap="none" spc="-36" baseline="0">
          <a:ln>
            <a:noFill/>
          </a:ln>
          <a:solidFill>
            <a:srgbClr val="828994"/>
          </a:solidFill>
          <a:uFillTx/>
          <a:latin typeface="Source Sans Pro"/>
          <a:ea typeface="Source Sans Pro"/>
          <a:cs typeface="Source Sans Pro"/>
          <a:sym typeface="Source Sans Pro"/>
        </a:defRPr>
      </a:lvl1pPr>
      <a:lvl2pPr marL="370417" marR="0" indent="-148167" algn="just" defTabSz="410766" rtl="0" eaLnBrk="1" latinLnBrk="0" hangingPunct="1">
        <a:lnSpc>
          <a:spcPct val="130000"/>
        </a:lnSpc>
        <a:spcBef>
          <a:spcPts val="0"/>
        </a:spcBef>
        <a:spcAft>
          <a:spcPts val="0"/>
        </a:spcAft>
        <a:buClrTx/>
        <a:buSzPct val="75000"/>
        <a:buFontTx/>
        <a:buChar char="•"/>
        <a:tabLst/>
        <a:defRPr sz="1200" b="0" i="0" u="none" strike="noStrike" cap="none" spc="-36" baseline="0">
          <a:ln>
            <a:noFill/>
          </a:ln>
          <a:solidFill>
            <a:srgbClr val="828994"/>
          </a:solidFill>
          <a:uFillTx/>
          <a:latin typeface="Source Sans Pro"/>
          <a:ea typeface="Source Sans Pro"/>
          <a:cs typeface="Source Sans Pro"/>
          <a:sym typeface="Source Sans Pro"/>
        </a:defRPr>
      </a:lvl2pPr>
      <a:lvl3pPr marL="592667" marR="0" indent="-148167" algn="just" defTabSz="410766" rtl="0" eaLnBrk="1" latinLnBrk="0" hangingPunct="1">
        <a:lnSpc>
          <a:spcPct val="130000"/>
        </a:lnSpc>
        <a:spcBef>
          <a:spcPts val="0"/>
        </a:spcBef>
        <a:spcAft>
          <a:spcPts val="0"/>
        </a:spcAft>
        <a:buClrTx/>
        <a:buSzPct val="75000"/>
        <a:buFontTx/>
        <a:buChar char="•"/>
        <a:tabLst/>
        <a:defRPr sz="1200" b="0" i="0" u="none" strike="noStrike" cap="none" spc="-36" baseline="0">
          <a:ln>
            <a:noFill/>
          </a:ln>
          <a:solidFill>
            <a:srgbClr val="828994"/>
          </a:solidFill>
          <a:uFillTx/>
          <a:latin typeface="Source Sans Pro"/>
          <a:ea typeface="Source Sans Pro"/>
          <a:cs typeface="Source Sans Pro"/>
          <a:sym typeface="Source Sans Pro"/>
        </a:defRPr>
      </a:lvl3pPr>
      <a:lvl4pPr marL="814917" marR="0" indent="-148167" algn="just" defTabSz="410766" rtl="0" eaLnBrk="1" latinLnBrk="0" hangingPunct="1">
        <a:lnSpc>
          <a:spcPct val="130000"/>
        </a:lnSpc>
        <a:spcBef>
          <a:spcPts val="0"/>
        </a:spcBef>
        <a:spcAft>
          <a:spcPts val="0"/>
        </a:spcAft>
        <a:buClrTx/>
        <a:buSzPct val="75000"/>
        <a:buFontTx/>
        <a:buChar char="•"/>
        <a:tabLst/>
        <a:defRPr sz="1200" b="0" i="0" u="none" strike="noStrike" cap="none" spc="-36" baseline="0">
          <a:ln>
            <a:noFill/>
          </a:ln>
          <a:solidFill>
            <a:srgbClr val="828994"/>
          </a:solidFill>
          <a:uFillTx/>
          <a:latin typeface="Source Sans Pro"/>
          <a:ea typeface="Source Sans Pro"/>
          <a:cs typeface="Source Sans Pro"/>
          <a:sym typeface="Source Sans Pro"/>
        </a:defRPr>
      </a:lvl4pPr>
      <a:lvl5pPr marL="1037167" marR="0" indent="-148167" algn="just" defTabSz="410766" rtl="0" eaLnBrk="1" latinLnBrk="0" hangingPunct="1">
        <a:lnSpc>
          <a:spcPct val="130000"/>
        </a:lnSpc>
        <a:spcBef>
          <a:spcPts val="0"/>
        </a:spcBef>
        <a:spcAft>
          <a:spcPts val="0"/>
        </a:spcAft>
        <a:buClrTx/>
        <a:buSzPct val="75000"/>
        <a:buFontTx/>
        <a:buChar char="•"/>
        <a:tabLst/>
        <a:defRPr sz="1200" b="0" i="0" u="none" strike="noStrike" cap="none" spc="-36" baseline="0">
          <a:ln>
            <a:noFill/>
          </a:ln>
          <a:solidFill>
            <a:srgbClr val="828994"/>
          </a:solidFill>
          <a:uFillTx/>
          <a:latin typeface="Source Sans Pro"/>
          <a:ea typeface="Source Sans Pro"/>
          <a:cs typeface="Source Sans Pro"/>
          <a:sym typeface="Source Sans Pro"/>
        </a:defRPr>
      </a:lvl5pPr>
      <a:lvl6pPr marL="1259417" marR="0" indent="-148167" algn="just" defTabSz="410766" rtl="0" eaLnBrk="1" latinLnBrk="0" hangingPunct="1">
        <a:lnSpc>
          <a:spcPct val="130000"/>
        </a:lnSpc>
        <a:spcBef>
          <a:spcPts val="0"/>
        </a:spcBef>
        <a:spcAft>
          <a:spcPts val="0"/>
        </a:spcAft>
        <a:buClrTx/>
        <a:buSzPct val="75000"/>
        <a:buFontTx/>
        <a:buChar char="•"/>
        <a:tabLst/>
        <a:defRPr sz="1200" b="0" i="0" u="none" strike="noStrike" cap="none" spc="-36" baseline="0">
          <a:ln>
            <a:noFill/>
          </a:ln>
          <a:solidFill>
            <a:srgbClr val="828994"/>
          </a:solidFill>
          <a:uFillTx/>
          <a:latin typeface="Source Sans Pro"/>
          <a:ea typeface="Source Sans Pro"/>
          <a:cs typeface="Source Sans Pro"/>
          <a:sym typeface="Source Sans Pro"/>
        </a:defRPr>
      </a:lvl6pPr>
      <a:lvl7pPr marL="1481667" marR="0" indent="-148167" algn="just" defTabSz="410766" rtl="0" eaLnBrk="1" latinLnBrk="0" hangingPunct="1">
        <a:lnSpc>
          <a:spcPct val="130000"/>
        </a:lnSpc>
        <a:spcBef>
          <a:spcPts val="0"/>
        </a:spcBef>
        <a:spcAft>
          <a:spcPts val="0"/>
        </a:spcAft>
        <a:buClrTx/>
        <a:buSzPct val="75000"/>
        <a:buFontTx/>
        <a:buChar char="•"/>
        <a:tabLst/>
        <a:defRPr sz="1200" b="0" i="0" u="none" strike="noStrike" cap="none" spc="-36" baseline="0">
          <a:ln>
            <a:noFill/>
          </a:ln>
          <a:solidFill>
            <a:srgbClr val="828994"/>
          </a:solidFill>
          <a:uFillTx/>
          <a:latin typeface="Source Sans Pro"/>
          <a:ea typeface="Source Sans Pro"/>
          <a:cs typeface="Source Sans Pro"/>
          <a:sym typeface="Source Sans Pro"/>
        </a:defRPr>
      </a:lvl7pPr>
      <a:lvl8pPr marL="1703917" marR="0" indent="-148167" algn="just" defTabSz="410766" rtl="0" eaLnBrk="1" latinLnBrk="0" hangingPunct="1">
        <a:lnSpc>
          <a:spcPct val="130000"/>
        </a:lnSpc>
        <a:spcBef>
          <a:spcPts val="0"/>
        </a:spcBef>
        <a:spcAft>
          <a:spcPts val="0"/>
        </a:spcAft>
        <a:buClrTx/>
        <a:buSzPct val="75000"/>
        <a:buFontTx/>
        <a:buChar char="•"/>
        <a:tabLst/>
        <a:defRPr sz="1200" b="0" i="0" u="none" strike="noStrike" cap="none" spc="-36" baseline="0">
          <a:ln>
            <a:noFill/>
          </a:ln>
          <a:solidFill>
            <a:srgbClr val="828994"/>
          </a:solidFill>
          <a:uFillTx/>
          <a:latin typeface="Source Sans Pro"/>
          <a:ea typeface="Source Sans Pro"/>
          <a:cs typeface="Source Sans Pro"/>
          <a:sym typeface="Source Sans Pro"/>
        </a:defRPr>
      </a:lvl8pPr>
      <a:lvl9pPr marL="1926167" marR="0" indent="-148167" algn="just" defTabSz="410766" rtl="0" eaLnBrk="1" latinLnBrk="0" hangingPunct="1">
        <a:lnSpc>
          <a:spcPct val="130000"/>
        </a:lnSpc>
        <a:spcBef>
          <a:spcPts val="0"/>
        </a:spcBef>
        <a:spcAft>
          <a:spcPts val="0"/>
        </a:spcAft>
        <a:buClrTx/>
        <a:buSzPct val="75000"/>
        <a:buFontTx/>
        <a:buChar char="•"/>
        <a:tabLst/>
        <a:defRPr sz="1200" b="0" i="0" u="none" strike="noStrike" cap="none" spc="-36" baseline="0">
          <a:ln>
            <a:noFill/>
          </a:ln>
          <a:solidFill>
            <a:srgbClr val="828994"/>
          </a:solidFill>
          <a:uFillTx/>
          <a:latin typeface="Source Sans Pro"/>
          <a:ea typeface="Source Sans Pro"/>
          <a:cs typeface="Source Sans Pro"/>
          <a:sym typeface="Source Sans Pro"/>
        </a:defRPr>
      </a:lvl9pPr>
    </p:bodyStyle>
    <p:otherStyle>
      <a:lvl1pPr marL="0" marR="0" indent="0" algn="ctr" defTabSz="410766" eaLnBrk="1" latinLnBrk="0" hangingPunct="1">
        <a:lnSpc>
          <a:spcPct val="100000"/>
        </a:lnSpc>
        <a:spcBef>
          <a:spcPts val="0"/>
        </a:spcBef>
        <a:spcAft>
          <a:spcPts val="0"/>
        </a:spcAft>
        <a:buClrTx/>
        <a:buSzTx/>
        <a:buFontTx/>
        <a:buNone/>
        <a:tabLst/>
        <a:defRPr sz="1050" b="1" i="0" u="none" strike="noStrike" cap="none" spc="0" baseline="0">
          <a:ln>
            <a:noFill/>
          </a:ln>
          <a:solidFill>
            <a:schemeClr val="tx1"/>
          </a:solidFill>
          <a:uFillTx/>
          <a:latin typeface="+mn-lt"/>
          <a:ea typeface="+mn-ea"/>
          <a:cs typeface="+mn-cs"/>
          <a:sym typeface="Source Sans Pro"/>
        </a:defRPr>
      </a:lvl1pPr>
      <a:lvl2pPr marL="0" marR="0" indent="114300" algn="ctr" defTabSz="410766" eaLnBrk="1" latinLnBrk="0" hangingPunct="1">
        <a:lnSpc>
          <a:spcPct val="100000"/>
        </a:lnSpc>
        <a:spcBef>
          <a:spcPts val="0"/>
        </a:spcBef>
        <a:spcAft>
          <a:spcPts val="0"/>
        </a:spcAft>
        <a:buClrTx/>
        <a:buSzTx/>
        <a:buFontTx/>
        <a:buNone/>
        <a:tabLst/>
        <a:defRPr sz="1050" b="1" i="0" u="none" strike="noStrike" cap="none" spc="0" baseline="0">
          <a:ln>
            <a:noFill/>
          </a:ln>
          <a:solidFill>
            <a:schemeClr val="tx1"/>
          </a:solidFill>
          <a:uFillTx/>
          <a:latin typeface="+mn-lt"/>
          <a:ea typeface="+mn-ea"/>
          <a:cs typeface="+mn-cs"/>
          <a:sym typeface="Source Sans Pro"/>
        </a:defRPr>
      </a:lvl2pPr>
      <a:lvl3pPr marL="0" marR="0" indent="228600" algn="ctr" defTabSz="410766" eaLnBrk="1" latinLnBrk="0" hangingPunct="1">
        <a:lnSpc>
          <a:spcPct val="100000"/>
        </a:lnSpc>
        <a:spcBef>
          <a:spcPts val="0"/>
        </a:spcBef>
        <a:spcAft>
          <a:spcPts val="0"/>
        </a:spcAft>
        <a:buClrTx/>
        <a:buSzTx/>
        <a:buFontTx/>
        <a:buNone/>
        <a:tabLst/>
        <a:defRPr sz="1050" b="1" i="0" u="none" strike="noStrike" cap="none" spc="0" baseline="0">
          <a:ln>
            <a:noFill/>
          </a:ln>
          <a:solidFill>
            <a:schemeClr val="tx1"/>
          </a:solidFill>
          <a:uFillTx/>
          <a:latin typeface="+mn-lt"/>
          <a:ea typeface="+mn-ea"/>
          <a:cs typeface="+mn-cs"/>
          <a:sym typeface="Source Sans Pro"/>
        </a:defRPr>
      </a:lvl3pPr>
      <a:lvl4pPr marL="0" marR="0" indent="342900" algn="ctr" defTabSz="410766" eaLnBrk="1" latinLnBrk="0" hangingPunct="1">
        <a:lnSpc>
          <a:spcPct val="100000"/>
        </a:lnSpc>
        <a:spcBef>
          <a:spcPts val="0"/>
        </a:spcBef>
        <a:spcAft>
          <a:spcPts val="0"/>
        </a:spcAft>
        <a:buClrTx/>
        <a:buSzTx/>
        <a:buFontTx/>
        <a:buNone/>
        <a:tabLst/>
        <a:defRPr sz="1050" b="1" i="0" u="none" strike="noStrike" cap="none" spc="0" baseline="0">
          <a:ln>
            <a:noFill/>
          </a:ln>
          <a:solidFill>
            <a:schemeClr val="tx1"/>
          </a:solidFill>
          <a:uFillTx/>
          <a:latin typeface="+mn-lt"/>
          <a:ea typeface="+mn-ea"/>
          <a:cs typeface="+mn-cs"/>
          <a:sym typeface="Source Sans Pro"/>
        </a:defRPr>
      </a:lvl4pPr>
      <a:lvl5pPr marL="0" marR="0" indent="457200" algn="ctr" defTabSz="410766" eaLnBrk="1" latinLnBrk="0" hangingPunct="1">
        <a:lnSpc>
          <a:spcPct val="100000"/>
        </a:lnSpc>
        <a:spcBef>
          <a:spcPts val="0"/>
        </a:spcBef>
        <a:spcAft>
          <a:spcPts val="0"/>
        </a:spcAft>
        <a:buClrTx/>
        <a:buSzTx/>
        <a:buFontTx/>
        <a:buNone/>
        <a:tabLst/>
        <a:defRPr sz="1050" b="1" i="0" u="none" strike="noStrike" cap="none" spc="0" baseline="0">
          <a:ln>
            <a:noFill/>
          </a:ln>
          <a:solidFill>
            <a:schemeClr val="tx1"/>
          </a:solidFill>
          <a:uFillTx/>
          <a:latin typeface="+mn-lt"/>
          <a:ea typeface="+mn-ea"/>
          <a:cs typeface="+mn-cs"/>
          <a:sym typeface="Source Sans Pro"/>
        </a:defRPr>
      </a:lvl5pPr>
      <a:lvl6pPr marL="0" marR="0" indent="571500" algn="ctr" defTabSz="410766" eaLnBrk="1" latinLnBrk="0" hangingPunct="1">
        <a:lnSpc>
          <a:spcPct val="100000"/>
        </a:lnSpc>
        <a:spcBef>
          <a:spcPts val="0"/>
        </a:spcBef>
        <a:spcAft>
          <a:spcPts val="0"/>
        </a:spcAft>
        <a:buClrTx/>
        <a:buSzTx/>
        <a:buFontTx/>
        <a:buNone/>
        <a:tabLst/>
        <a:defRPr sz="1050" b="1" i="0" u="none" strike="noStrike" cap="none" spc="0" baseline="0">
          <a:ln>
            <a:noFill/>
          </a:ln>
          <a:solidFill>
            <a:schemeClr val="tx1"/>
          </a:solidFill>
          <a:uFillTx/>
          <a:latin typeface="+mn-lt"/>
          <a:ea typeface="+mn-ea"/>
          <a:cs typeface="+mn-cs"/>
          <a:sym typeface="Source Sans Pro"/>
        </a:defRPr>
      </a:lvl6pPr>
      <a:lvl7pPr marL="0" marR="0" indent="685800" algn="ctr" defTabSz="410766" eaLnBrk="1" latinLnBrk="0" hangingPunct="1">
        <a:lnSpc>
          <a:spcPct val="100000"/>
        </a:lnSpc>
        <a:spcBef>
          <a:spcPts val="0"/>
        </a:spcBef>
        <a:spcAft>
          <a:spcPts val="0"/>
        </a:spcAft>
        <a:buClrTx/>
        <a:buSzTx/>
        <a:buFontTx/>
        <a:buNone/>
        <a:tabLst/>
        <a:defRPr sz="1050" b="1" i="0" u="none" strike="noStrike" cap="none" spc="0" baseline="0">
          <a:ln>
            <a:noFill/>
          </a:ln>
          <a:solidFill>
            <a:schemeClr val="tx1"/>
          </a:solidFill>
          <a:uFillTx/>
          <a:latin typeface="+mn-lt"/>
          <a:ea typeface="+mn-ea"/>
          <a:cs typeface="+mn-cs"/>
          <a:sym typeface="Source Sans Pro"/>
        </a:defRPr>
      </a:lvl7pPr>
      <a:lvl8pPr marL="0" marR="0" indent="800100" algn="ctr" defTabSz="410766" eaLnBrk="1" latinLnBrk="0" hangingPunct="1">
        <a:lnSpc>
          <a:spcPct val="100000"/>
        </a:lnSpc>
        <a:spcBef>
          <a:spcPts val="0"/>
        </a:spcBef>
        <a:spcAft>
          <a:spcPts val="0"/>
        </a:spcAft>
        <a:buClrTx/>
        <a:buSzTx/>
        <a:buFontTx/>
        <a:buNone/>
        <a:tabLst/>
        <a:defRPr sz="1050" b="1" i="0" u="none" strike="noStrike" cap="none" spc="0" baseline="0">
          <a:ln>
            <a:noFill/>
          </a:ln>
          <a:solidFill>
            <a:schemeClr val="tx1"/>
          </a:solidFill>
          <a:uFillTx/>
          <a:latin typeface="+mn-lt"/>
          <a:ea typeface="+mn-ea"/>
          <a:cs typeface="+mn-cs"/>
          <a:sym typeface="Source Sans Pro"/>
        </a:defRPr>
      </a:lvl8pPr>
      <a:lvl9pPr marL="0" marR="0" indent="914400" algn="ctr" defTabSz="410766" eaLnBrk="1" latinLnBrk="0" hangingPunct="1">
        <a:lnSpc>
          <a:spcPct val="100000"/>
        </a:lnSpc>
        <a:spcBef>
          <a:spcPts val="0"/>
        </a:spcBef>
        <a:spcAft>
          <a:spcPts val="0"/>
        </a:spcAft>
        <a:buClrTx/>
        <a:buSzTx/>
        <a:buFontTx/>
        <a:buNone/>
        <a:tabLst/>
        <a:defRPr sz="1050" b="1" i="0" u="none" strike="noStrike" cap="none" spc="0" baseline="0">
          <a:ln>
            <a:noFill/>
          </a:ln>
          <a:solidFill>
            <a:schemeClr val="tx1"/>
          </a:solidFill>
          <a:uFillTx/>
          <a:latin typeface="+mn-lt"/>
          <a:ea typeface="+mn-ea"/>
          <a:cs typeface="+mn-cs"/>
          <a:sym typeface="Source Sans Pr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chart" Target="../charts/chart7.xml"/><Relationship Id="rId7"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chart" Target="../charts/chart8.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hyperlink" Target="https://issuu.com/subaquaticamagazine/docs/subaquatica_magazine_n_mero_5_octub" TargetMode="External"/><Relationship Id="rId2" Type="http://schemas.openxmlformats.org/officeDocument/2006/relationships/chart" Target="../charts/chart9.xml"/><Relationship Id="rId1" Type="http://schemas.openxmlformats.org/officeDocument/2006/relationships/slideLayout" Target="../slideLayouts/slideLayout1.xml"/><Relationship Id="rId4" Type="http://schemas.openxmlformats.org/officeDocument/2006/relationships/hyperlink" Target="https://oceanologyinternationalamericas.com/"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chart" Target="../charts/chart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chart" Target="../charts/chart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jp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1.jp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g"/><Relationship Id="rId9" Type="http://schemas.openxmlformats.org/officeDocument/2006/relationships/image" Target="../media/image14.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9;p13">
            <a:extLst>
              <a:ext uri="{FF2B5EF4-FFF2-40B4-BE49-F238E27FC236}">
                <a16:creationId xmlns:a16="http://schemas.microsoft.com/office/drawing/2014/main" xmlns="" id="{42D79299-0F8F-41CD-B793-97842DB68C47}"/>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 name="Google Shape;90;p13">
            <a:extLst>
              <a:ext uri="{FF2B5EF4-FFF2-40B4-BE49-F238E27FC236}">
                <a16:creationId xmlns:a16="http://schemas.microsoft.com/office/drawing/2014/main" xmlns="" id="{34E348FB-B434-4271-8210-B813EE2BFB05}"/>
              </a:ext>
            </a:extLst>
          </p:cNvPr>
          <p:cNvPicPr preferRelativeResize="0"/>
          <p:nvPr/>
        </p:nvPicPr>
        <p:blipFill rotWithShape="1">
          <a:blip r:embed="rId3">
            <a:alphaModFix/>
          </a:blip>
          <a:srcRect/>
          <a:stretch/>
        </p:blipFill>
        <p:spPr>
          <a:xfrm>
            <a:off x="9628660" y="267627"/>
            <a:ext cx="2229267" cy="639337"/>
          </a:xfrm>
          <a:prstGeom prst="rect">
            <a:avLst/>
          </a:prstGeom>
          <a:noFill/>
          <a:ln>
            <a:noFill/>
          </a:ln>
        </p:spPr>
      </p:pic>
      <p:sp>
        <p:nvSpPr>
          <p:cNvPr id="5" name="Google Shape;91;p13">
            <a:extLst>
              <a:ext uri="{FF2B5EF4-FFF2-40B4-BE49-F238E27FC236}">
                <a16:creationId xmlns:a16="http://schemas.microsoft.com/office/drawing/2014/main" xmlns="" id="{F0405438-970C-4715-AA2E-3279A2F442F4}"/>
              </a:ext>
            </a:extLst>
          </p:cNvPr>
          <p:cNvSpPr txBox="1"/>
          <p:nvPr/>
        </p:nvSpPr>
        <p:spPr>
          <a:xfrm>
            <a:off x="1852552" y="5048346"/>
            <a:ext cx="10005376" cy="769441"/>
          </a:xfrm>
          <a:prstGeom prst="rect">
            <a:avLst/>
          </a:prstGeom>
          <a:noFill/>
          <a:ln>
            <a:noFill/>
          </a:ln>
        </p:spPr>
        <p:txBody>
          <a:bodyPr spcFirstLastPara="1" wrap="square" lIns="91425" tIns="45700" rIns="91425" bIns="45700" anchor="t" anchorCtr="0">
            <a:noAutofit/>
          </a:bodyPr>
          <a:lstStyle/>
          <a:p>
            <a:pPr algn="r" defTabSz="914400" hangingPunct="1">
              <a:lnSpc>
                <a:spcPct val="100000"/>
              </a:lnSpc>
              <a:buClr>
                <a:srgbClr val="000000"/>
              </a:buClr>
            </a:pPr>
            <a:r>
              <a:rPr lang="en-US" sz="4400" b="1" spc="0" dirty="0">
                <a:solidFill>
                  <a:srgbClr val="FFFFFF"/>
                </a:solidFill>
                <a:latin typeface="Calibri"/>
                <a:ea typeface="Calibri"/>
                <a:cs typeface="Calibri"/>
                <a:sym typeface="Calibri"/>
              </a:rPr>
              <a:t>Making Underwater Exploration Accessible to Everyone</a:t>
            </a:r>
            <a:endParaRPr sz="4400" b="1" spc="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269777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89;p13">
            <a:extLst>
              <a:ext uri="{FF2B5EF4-FFF2-40B4-BE49-F238E27FC236}">
                <a16:creationId xmlns:a16="http://schemas.microsoft.com/office/drawing/2014/main" xmlns="" id="{448FAF16-0C68-8741-AFA4-4E2075F94A7D}"/>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0" name="CuadroTexto 9">
            <a:extLst>
              <a:ext uri="{FF2B5EF4-FFF2-40B4-BE49-F238E27FC236}">
                <a16:creationId xmlns:a16="http://schemas.microsoft.com/office/drawing/2014/main" xmlns="" id="{66D61958-D4D2-B94B-AC4C-1C0B1445A376}"/>
              </a:ext>
            </a:extLst>
          </p:cNvPr>
          <p:cNvSpPr txBox="1"/>
          <p:nvPr/>
        </p:nvSpPr>
        <p:spPr>
          <a:xfrm>
            <a:off x="5842660" y="3689871"/>
            <a:ext cx="6349341" cy="3061252"/>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lIns="91440" tIns="45720" rIns="91440" bIns="45720" rtlCol="0" anchor="b">
            <a:normAutofit/>
          </a:bodyPr>
          <a:lstStyle/>
          <a:p>
            <a:pPr algn="ctr">
              <a:lnSpc>
                <a:spcPct val="90000"/>
              </a:lnSpc>
              <a:spcBef>
                <a:spcPct val="0"/>
              </a:spcBef>
              <a:spcAft>
                <a:spcPts val="600"/>
              </a:spcAft>
            </a:pPr>
            <a:r>
              <a:rPr lang="en-US" sz="3600" dirty="0">
                <a:solidFill>
                  <a:srgbClr val="F8FAFF"/>
                </a:solidFill>
                <a:latin typeface="+mj-lt"/>
                <a:ea typeface="+mj-ea"/>
                <a:cs typeface="+mj-cs"/>
              </a:rPr>
              <a:t>“</a:t>
            </a:r>
            <a:r>
              <a:rPr lang="en-US" sz="3600" b="1" dirty="0">
                <a:solidFill>
                  <a:srgbClr val="F8FAFF"/>
                </a:solidFill>
                <a:latin typeface="+mj-lt"/>
                <a:ea typeface="+mj-ea"/>
                <a:cs typeface="+mj-cs"/>
              </a:rPr>
              <a:t>Ideas are easy</a:t>
            </a:r>
            <a:r>
              <a:rPr lang="en-US" sz="3600" dirty="0">
                <a:solidFill>
                  <a:srgbClr val="F8FAFF"/>
                </a:solidFill>
                <a:latin typeface="+mj-lt"/>
                <a:ea typeface="+mj-ea"/>
                <a:cs typeface="+mj-cs"/>
              </a:rPr>
              <a:t>. </a:t>
            </a:r>
          </a:p>
          <a:p>
            <a:pPr algn="ctr">
              <a:lnSpc>
                <a:spcPct val="90000"/>
              </a:lnSpc>
              <a:spcBef>
                <a:spcPct val="0"/>
              </a:spcBef>
              <a:spcAft>
                <a:spcPts val="600"/>
              </a:spcAft>
            </a:pPr>
            <a:r>
              <a:rPr lang="en-US" sz="3600" b="1" dirty="0">
                <a:solidFill>
                  <a:srgbClr val="F8FAFF"/>
                </a:solidFill>
                <a:latin typeface="+mj-lt"/>
                <a:ea typeface="+mj-ea"/>
                <a:cs typeface="+mj-cs"/>
              </a:rPr>
              <a:t>Execution is everything</a:t>
            </a:r>
            <a:r>
              <a:rPr lang="en-US" sz="3600" dirty="0">
                <a:solidFill>
                  <a:srgbClr val="F8FAFF"/>
                </a:solidFill>
                <a:latin typeface="+mj-lt"/>
                <a:ea typeface="+mj-ea"/>
                <a:cs typeface="+mj-cs"/>
              </a:rPr>
              <a:t>.” </a:t>
            </a:r>
          </a:p>
          <a:p>
            <a:pPr algn="ctr">
              <a:lnSpc>
                <a:spcPct val="90000"/>
              </a:lnSpc>
              <a:spcBef>
                <a:spcPct val="0"/>
              </a:spcBef>
              <a:spcAft>
                <a:spcPts val="600"/>
              </a:spcAft>
            </a:pPr>
            <a:endParaRPr lang="en-US" sz="3600" dirty="0">
              <a:solidFill>
                <a:srgbClr val="F8FAFF"/>
              </a:solidFill>
              <a:latin typeface="+mj-lt"/>
              <a:ea typeface="+mj-ea"/>
              <a:cs typeface="+mj-cs"/>
            </a:endParaRPr>
          </a:p>
          <a:p>
            <a:pPr algn="ctr">
              <a:lnSpc>
                <a:spcPct val="90000"/>
              </a:lnSpc>
              <a:spcBef>
                <a:spcPct val="0"/>
              </a:spcBef>
              <a:spcAft>
                <a:spcPts val="600"/>
              </a:spcAft>
            </a:pPr>
            <a:r>
              <a:rPr lang="en-US" sz="3600" dirty="0">
                <a:solidFill>
                  <a:srgbClr val="F8FAFF"/>
                </a:solidFill>
                <a:latin typeface="+mj-lt"/>
                <a:ea typeface="+mj-ea"/>
                <a:cs typeface="+mj-cs"/>
              </a:rPr>
              <a:t>John Doer, (KPCB)</a:t>
            </a:r>
          </a:p>
        </p:txBody>
      </p:sp>
    </p:spTree>
    <p:extLst>
      <p:ext uri="{BB962C8B-B14F-4D97-AF65-F5344CB8AC3E}">
        <p14:creationId xmlns:p14="http://schemas.microsoft.com/office/powerpoint/2010/main" val="3402879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 name="Shape 989"/>
          <p:cNvSpPr/>
          <p:nvPr/>
        </p:nvSpPr>
        <p:spPr>
          <a:xfrm>
            <a:off x="1201763" y="2581525"/>
            <a:ext cx="3103726" cy="3378201"/>
          </a:xfrm>
          <a:prstGeom prst="rect">
            <a:avLst/>
          </a:prstGeom>
          <a:solidFill>
            <a:srgbClr val="E4E6E8"/>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990" name="Shape 990"/>
          <p:cNvSpPr/>
          <p:nvPr/>
        </p:nvSpPr>
        <p:spPr>
          <a:xfrm>
            <a:off x="1201763" y="1497834"/>
            <a:ext cx="3103726" cy="1089242"/>
          </a:xfrm>
          <a:prstGeom prst="rect">
            <a:avLst/>
          </a:prstGeom>
          <a:solidFill>
            <a:srgbClr val="3C3F45"/>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991" name="Shape 991"/>
          <p:cNvSpPr/>
          <p:nvPr/>
        </p:nvSpPr>
        <p:spPr>
          <a:xfrm>
            <a:off x="2476679" y="1771833"/>
            <a:ext cx="344583" cy="29226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ctr">
              <a:defRPr>
                <a:solidFill>
                  <a:srgbClr val="DCDEE0"/>
                </a:solidFill>
              </a:defRPr>
            </a:lvl1pPr>
          </a:lstStyle>
          <a:p>
            <a:r>
              <a:rPr lang="en-US" sz="1200" dirty="0"/>
              <a:t>from</a:t>
            </a:r>
          </a:p>
        </p:txBody>
      </p:sp>
      <p:sp>
        <p:nvSpPr>
          <p:cNvPr id="992" name="Shape 992"/>
          <p:cNvSpPr/>
          <p:nvPr/>
        </p:nvSpPr>
        <p:spPr>
          <a:xfrm>
            <a:off x="1627864" y="1651726"/>
            <a:ext cx="886526" cy="468976"/>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6400" spc="-128">
                <a:solidFill>
                  <a:srgbClr val="7FC5D1"/>
                </a:solidFill>
                <a:latin typeface="Montserrat-Regular"/>
                <a:ea typeface="Montserrat-Regular"/>
                <a:cs typeface="Montserrat-Regular"/>
                <a:sym typeface="Montserrat-Regular"/>
              </a:defRPr>
            </a:lvl1pPr>
          </a:lstStyle>
          <a:p>
            <a:r>
              <a:rPr lang="es-ES" sz="3200" dirty="0"/>
              <a:t>1599</a:t>
            </a:r>
            <a:endParaRPr sz="3200" dirty="0"/>
          </a:p>
        </p:txBody>
      </p:sp>
      <p:sp>
        <p:nvSpPr>
          <p:cNvPr id="993" name="Shape 993"/>
          <p:cNvSpPr/>
          <p:nvPr/>
        </p:nvSpPr>
        <p:spPr>
          <a:xfrm>
            <a:off x="1481953" y="2132103"/>
            <a:ext cx="1194559" cy="19614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2000" cap="all" spc="239">
                <a:solidFill>
                  <a:srgbClr val="7FC5D1"/>
                </a:solidFill>
                <a:latin typeface="+mn-lt"/>
                <a:ea typeface="+mn-ea"/>
                <a:cs typeface="+mn-cs"/>
                <a:sym typeface="Montserrat-Bold"/>
              </a:defRPr>
            </a:lvl1pPr>
          </a:lstStyle>
          <a:p>
            <a:r>
              <a:rPr lang="es-ES" sz="1000" dirty="0"/>
              <a:t>Sibiu nano</a:t>
            </a:r>
            <a:endParaRPr sz="1000" dirty="0"/>
          </a:p>
        </p:txBody>
      </p:sp>
      <p:sp>
        <p:nvSpPr>
          <p:cNvPr id="996" name="Shape 996"/>
          <p:cNvSpPr/>
          <p:nvPr/>
        </p:nvSpPr>
        <p:spPr>
          <a:xfrm>
            <a:off x="1173267" y="924070"/>
            <a:ext cx="1356718" cy="29924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3600">
                <a:solidFill>
                  <a:srgbClr val="45494F"/>
                </a:solidFill>
                <a:latin typeface="+mn-lt"/>
                <a:ea typeface="+mn-ea"/>
                <a:cs typeface="+mn-cs"/>
                <a:sym typeface="Montserrat-Bold"/>
              </a:defRPr>
            </a:lvl1pPr>
          </a:lstStyle>
          <a:p>
            <a:r>
              <a:rPr lang="en-US" sz="1800" dirty="0"/>
              <a:t>The Sibiu Nano</a:t>
            </a:r>
          </a:p>
        </p:txBody>
      </p:sp>
      <p:sp>
        <p:nvSpPr>
          <p:cNvPr id="997" name="Shape 997"/>
          <p:cNvSpPr/>
          <p:nvPr/>
        </p:nvSpPr>
        <p:spPr>
          <a:xfrm>
            <a:off x="245036" y="126128"/>
            <a:ext cx="1676742" cy="25603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2000" spc="500">
                <a:solidFill>
                  <a:srgbClr val="53585F"/>
                </a:solidFill>
                <a:latin typeface="Montserrat-Regular"/>
                <a:ea typeface="Montserrat-Regular"/>
                <a:cs typeface="Montserrat-Regular"/>
                <a:sym typeface="Montserrat-Regular"/>
              </a:defRPr>
            </a:lvl1pPr>
          </a:lstStyle>
          <a:p>
            <a:r>
              <a:rPr sz="1000" dirty="0"/>
              <a:t>OUR </a:t>
            </a:r>
            <a:r>
              <a:rPr lang="es-ES" sz="1000" dirty="0"/>
              <a:t>PRODUCTS</a:t>
            </a:r>
            <a:endParaRPr sz="1000" dirty="0"/>
          </a:p>
        </p:txBody>
      </p:sp>
      <p:sp>
        <p:nvSpPr>
          <p:cNvPr id="998" name="Shape 998"/>
          <p:cNvSpPr/>
          <p:nvPr/>
        </p:nvSpPr>
        <p:spPr>
          <a:xfrm>
            <a:off x="1502089" y="2929100"/>
            <a:ext cx="2609153" cy="2215415"/>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p>
            <a:pPr>
              <a:lnSpc>
                <a:spcPct val="190000"/>
              </a:lnSpc>
              <a:defRPr sz="2500" spc="-75">
                <a:solidFill>
                  <a:srgbClr val="4F545B"/>
                </a:solidFill>
              </a:defRPr>
            </a:pPr>
            <a:r>
              <a:rPr lang="en-US" sz="1250" b="1" dirty="0"/>
              <a:t>DYI Kit </a:t>
            </a:r>
            <a:r>
              <a:rPr lang="en-US" sz="1250" dirty="0"/>
              <a:t>or</a:t>
            </a:r>
            <a:r>
              <a:rPr lang="en-US" sz="1250" b="1" dirty="0"/>
              <a:t> Ready To Dive </a:t>
            </a:r>
            <a:r>
              <a:rPr lang="en-US" sz="1250" dirty="0"/>
              <a:t>versions offered</a:t>
            </a:r>
          </a:p>
          <a:p>
            <a:pPr>
              <a:lnSpc>
                <a:spcPct val="190000"/>
              </a:lnSpc>
              <a:defRPr sz="2500" spc="-75">
                <a:solidFill>
                  <a:srgbClr val="4F545B"/>
                </a:solidFill>
              </a:defRPr>
            </a:pPr>
            <a:r>
              <a:rPr lang="en-US" sz="1250" dirty="0"/>
              <a:t>Full HD Camera</a:t>
            </a:r>
          </a:p>
          <a:p>
            <a:pPr>
              <a:lnSpc>
                <a:spcPct val="190000"/>
              </a:lnSpc>
              <a:defRPr sz="2500" spc="-75">
                <a:solidFill>
                  <a:srgbClr val="4F545B"/>
                </a:solidFill>
              </a:defRPr>
            </a:pPr>
            <a:r>
              <a:rPr lang="en-US" sz="1250" dirty="0"/>
              <a:t>Limited payload capacity</a:t>
            </a:r>
          </a:p>
          <a:p>
            <a:pPr>
              <a:lnSpc>
                <a:spcPct val="190000"/>
              </a:lnSpc>
              <a:defRPr sz="2500" spc="-75">
                <a:solidFill>
                  <a:srgbClr val="4F545B"/>
                </a:solidFill>
              </a:defRPr>
            </a:pPr>
            <a:r>
              <a:rPr lang="en-US" sz="1250" dirty="0"/>
              <a:t>Shallow water &lt;100m</a:t>
            </a:r>
          </a:p>
          <a:p>
            <a:pPr>
              <a:lnSpc>
                <a:spcPct val="190000"/>
              </a:lnSpc>
              <a:defRPr sz="2500" spc="-75">
                <a:solidFill>
                  <a:srgbClr val="4F545B"/>
                </a:solidFill>
              </a:defRPr>
            </a:pPr>
            <a:r>
              <a:rPr lang="en-US" sz="1250" dirty="0"/>
              <a:t>For inshore / protected waters</a:t>
            </a:r>
          </a:p>
          <a:p>
            <a:pPr>
              <a:lnSpc>
                <a:spcPct val="190000"/>
              </a:lnSpc>
              <a:defRPr sz="2500" spc="-75">
                <a:solidFill>
                  <a:srgbClr val="4F545B"/>
                </a:solidFill>
              </a:defRPr>
            </a:pPr>
            <a:r>
              <a:rPr lang="en-US" sz="1250" dirty="0"/>
              <a:t>Weights 5 kg</a:t>
            </a:r>
          </a:p>
        </p:txBody>
      </p:sp>
      <p:sp>
        <p:nvSpPr>
          <p:cNvPr id="1000" name="Shape 1000"/>
          <p:cNvSpPr/>
          <p:nvPr/>
        </p:nvSpPr>
        <p:spPr>
          <a:xfrm>
            <a:off x="5325845" y="1512757"/>
            <a:ext cx="4534896" cy="29924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3600">
                <a:solidFill>
                  <a:srgbClr val="45494F"/>
                </a:solidFill>
                <a:latin typeface="+mn-lt"/>
                <a:ea typeface="+mn-ea"/>
                <a:cs typeface="+mn-cs"/>
                <a:sym typeface="Montserrat-Bold"/>
              </a:defRPr>
            </a:lvl1pPr>
          </a:lstStyle>
          <a:p>
            <a:r>
              <a:rPr lang="en-US" sz="1800" dirty="0"/>
              <a:t>The most accessible professional ROV on the market</a:t>
            </a:r>
          </a:p>
        </p:txBody>
      </p:sp>
      <p:graphicFrame>
        <p:nvGraphicFramePr>
          <p:cNvPr id="1001" name="Chart 1001"/>
          <p:cNvGraphicFramePr/>
          <p:nvPr>
            <p:extLst>
              <p:ext uri="{D42A27DB-BD31-4B8C-83A1-F6EECF244321}">
                <p14:modId xmlns:p14="http://schemas.microsoft.com/office/powerpoint/2010/main" val="2810615705"/>
              </p:ext>
            </p:extLst>
          </p:nvPr>
        </p:nvGraphicFramePr>
        <p:xfrm>
          <a:off x="5306050" y="2077305"/>
          <a:ext cx="1613826" cy="161382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02" name="Chart 1002"/>
          <p:cNvGraphicFramePr/>
          <p:nvPr>
            <p:extLst>
              <p:ext uri="{D42A27DB-BD31-4B8C-83A1-F6EECF244321}">
                <p14:modId xmlns:p14="http://schemas.microsoft.com/office/powerpoint/2010/main" val="2922705526"/>
              </p:ext>
            </p:extLst>
          </p:nvPr>
        </p:nvGraphicFramePr>
        <p:xfrm>
          <a:off x="7213350" y="2077305"/>
          <a:ext cx="1613826" cy="1613826"/>
        </p:xfrm>
        <a:graphic>
          <a:graphicData uri="http://schemas.openxmlformats.org/drawingml/2006/chart">
            <c:chart xmlns:c="http://schemas.openxmlformats.org/drawingml/2006/chart" xmlns:r="http://schemas.openxmlformats.org/officeDocument/2006/relationships" r:id="rId3"/>
          </a:graphicData>
        </a:graphic>
      </p:graphicFrame>
      <p:sp>
        <p:nvSpPr>
          <p:cNvPr id="1003" name="Shape 1003"/>
          <p:cNvSpPr/>
          <p:nvPr/>
        </p:nvSpPr>
        <p:spPr>
          <a:xfrm>
            <a:off x="5454680" y="4269455"/>
            <a:ext cx="141553" cy="141553"/>
          </a:xfrm>
          <a:prstGeom prst="rect">
            <a:avLst/>
          </a:prstGeom>
          <a:solidFill>
            <a:schemeClr val="accent1"/>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1004" name="Shape 1004"/>
          <p:cNvSpPr/>
          <p:nvPr/>
        </p:nvSpPr>
        <p:spPr>
          <a:xfrm>
            <a:off x="5732657" y="4161490"/>
            <a:ext cx="1103059" cy="31938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r>
              <a:rPr lang="en-US" sz="1400" dirty="0">
                <a:latin typeface="Verdana" panose="020B0604030504040204" pitchFamily="34" charset="0"/>
                <a:ea typeface="Verdana" panose="020B0604030504040204" pitchFamily="34" charset="0"/>
                <a:cs typeface="Verdana" panose="020B0604030504040204" pitchFamily="34" charset="0"/>
              </a:rPr>
              <a:t>Profit Margin</a:t>
            </a:r>
          </a:p>
        </p:txBody>
      </p:sp>
      <p:sp>
        <p:nvSpPr>
          <p:cNvPr id="1005" name="Shape 1005"/>
          <p:cNvSpPr/>
          <p:nvPr/>
        </p:nvSpPr>
        <p:spPr>
          <a:xfrm>
            <a:off x="5454680" y="4541980"/>
            <a:ext cx="141553" cy="141553"/>
          </a:xfrm>
          <a:prstGeom prst="rect">
            <a:avLst/>
          </a:prstGeom>
          <a:solidFill>
            <a:srgbClr val="00B050"/>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1006" name="Shape 1006"/>
          <p:cNvSpPr/>
          <p:nvPr/>
        </p:nvSpPr>
        <p:spPr>
          <a:xfrm>
            <a:off x="5743800" y="4453064"/>
            <a:ext cx="873509" cy="31938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r>
              <a:rPr lang="en-US" sz="1400" dirty="0">
                <a:latin typeface="Verdana" panose="020B0604030504040204" pitchFamily="34" charset="0"/>
                <a:ea typeface="Verdana" panose="020B0604030504040204" pitchFamily="34" charset="0"/>
                <a:cs typeface="Verdana" panose="020B0604030504040204" pitchFamily="34" charset="0"/>
              </a:rPr>
              <a:t>BOM Cost</a:t>
            </a:r>
          </a:p>
        </p:txBody>
      </p:sp>
      <p:graphicFrame>
        <p:nvGraphicFramePr>
          <p:cNvPr id="1008" name="Chart 1008"/>
          <p:cNvGraphicFramePr/>
          <p:nvPr/>
        </p:nvGraphicFramePr>
        <p:xfrm>
          <a:off x="9120650" y="2077305"/>
          <a:ext cx="1613826" cy="1613826"/>
        </p:xfrm>
        <a:graphic>
          <a:graphicData uri="http://schemas.openxmlformats.org/drawingml/2006/chart">
            <c:chart xmlns:c="http://schemas.openxmlformats.org/drawingml/2006/chart" xmlns:r="http://schemas.openxmlformats.org/officeDocument/2006/relationships" r:id="rId4"/>
          </a:graphicData>
        </a:graphic>
      </p:graphicFrame>
      <p:sp>
        <p:nvSpPr>
          <p:cNvPr id="1009" name="Shape 1009"/>
          <p:cNvSpPr/>
          <p:nvPr/>
        </p:nvSpPr>
        <p:spPr>
          <a:xfrm>
            <a:off x="5509713" y="2280968"/>
            <a:ext cx="1206501" cy="1206501"/>
          </a:xfrm>
          <a:prstGeom prst="ellipse">
            <a:avLst/>
          </a:prstGeom>
          <a:solidFill>
            <a:srgbClr val="F5F6F8"/>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1010" name="Shape 1010"/>
          <p:cNvSpPr/>
          <p:nvPr/>
        </p:nvSpPr>
        <p:spPr>
          <a:xfrm>
            <a:off x="7417013" y="2280968"/>
            <a:ext cx="1206501" cy="1206501"/>
          </a:xfrm>
          <a:prstGeom prst="ellipse">
            <a:avLst/>
          </a:prstGeom>
          <a:solidFill>
            <a:srgbClr val="F5F6F8"/>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1012" name="Shape 1012"/>
          <p:cNvSpPr/>
          <p:nvPr/>
        </p:nvSpPr>
        <p:spPr>
          <a:xfrm>
            <a:off x="5817690" y="2848522"/>
            <a:ext cx="590547" cy="18569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ctr">
              <a:lnSpc>
                <a:spcPct val="80000"/>
              </a:lnSpc>
              <a:defRPr sz="1800" cap="all" spc="215">
                <a:solidFill>
                  <a:srgbClr val="53585F"/>
                </a:solidFill>
                <a:latin typeface="+mn-lt"/>
                <a:ea typeface="+mn-ea"/>
                <a:cs typeface="+mn-cs"/>
                <a:sym typeface="Montserrat-Bold"/>
              </a:defRPr>
            </a:lvl1pPr>
          </a:lstStyle>
          <a:p>
            <a:r>
              <a:rPr lang="en-US" sz="900" dirty="0"/>
              <a:t>DYI Kit</a:t>
            </a:r>
          </a:p>
        </p:txBody>
      </p:sp>
      <p:sp>
        <p:nvSpPr>
          <p:cNvPr id="1013" name="Shape 1013"/>
          <p:cNvSpPr/>
          <p:nvPr/>
        </p:nvSpPr>
        <p:spPr>
          <a:xfrm>
            <a:off x="7483911" y="2736933"/>
            <a:ext cx="1019225" cy="29456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ctr">
              <a:lnSpc>
                <a:spcPct val="80000"/>
              </a:lnSpc>
              <a:defRPr sz="1800" cap="all" spc="215">
                <a:solidFill>
                  <a:srgbClr val="53585F"/>
                </a:solidFill>
                <a:latin typeface="+mn-lt"/>
                <a:ea typeface="+mn-ea"/>
                <a:cs typeface="+mn-cs"/>
                <a:sym typeface="Montserrat-Bold"/>
              </a:defRPr>
            </a:lvl1pPr>
          </a:lstStyle>
          <a:p>
            <a:r>
              <a:rPr lang="en-US" sz="900" dirty="0"/>
              <a:t>Ready to dive</a:t>
            </a:r>
          </a:p>
        </p:txBody>
      </p:sp>
      <p:sp>
        <p:nvSpPr>
          <p:cNvPr id="1015" name="Shape 1015"/>
          <p:cNvSpPr/>
          <p:nvPr/>
        </p:nvSpPr>
        <p:spPr>
          <a:xfrm>
            <a:off x="1402142" y="1751668"/>
            <a:ext cx="226473" cy="332592"/>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l">
              <a:lnSpc>
                <a:spcPct val="80000"/>
              </a:lnSpc>
              <a:defRPr sz="4200" spc="-84">
                <a:solidFill>
                  <a:srgbClr val="7FC5D1"/>
                </a:solidFill>
                <a:latin typeface="Montserrat-Regular"/>
                <a:ea typeface="Montserrat-Regular"/>
                <a:cs typeface="Montserrat-Regular"/>
                <a:sym typeface="Montserrat-Regular"/>
              </a:defRPr>
            </a:lvl1pPr>
          </a:lstStyle>
          <a:p>
            <a:r>
              <a:rPr lang="es-ES" sz="2100" dirty="0"/>
              <a:t>€</a:t>
            </a:r>
            <a:endParaRPr sz="2100" dirty="0"/>
          </a:p>
        </p:txBody>
      </p:sp>
      <p:sp>
        <p:nvSpPr>
          <p:cNvPr id="1016" name="Shape 1016"/>
          <p:cNvSpPr>
            <a:spLocks noGrp="1"/>
          </p:cNvSpPr>
          <p:nvPr>
            <p:ph type="sldNum" sz="quarter" idx="2"/>
          </p:nvPr>
        </p:nvSpPr>
        <p:spPr>
          <a:xfrm>
            <a:off x="11786589" y="113650"/>
            <a:ext cx="285334" cy="305852"/>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11</a:t>
            </a:fld>
            <a:endParaRPr/>
          </a:p>
        </p:txBody>
      </p:sp>
      <p:pic>
        <p:nvPicPr>
          <p:cNvPr id="3" name="Imagen 2" descr="Imagen que contiene interior&#10;&#10;&#10;&#10;Descripción generada automáticamente">
            <a:extLst>
              <a:ext uri="{FF2B5EF4-FFF2-40B4-BE49-F238E27FC236}">
                <a16:creationId xmlns:a16="http://schemas.microsoft.com/office/drawing/2014/main" xmlns="" id="{EC9C2189-58B8-2249-9294-2C55F113D6CE}"/>
              </a:ext>
            </a:extLst>
          </p:cNvPr>
          <p:cNvPicPr>
            <a:picLocks noChangeAspect="1"/>
          </p:cNvPicPr>
          <p:nvPr/>
        </p:nvPicPr>
        <p:blipFill>
          <a:blip r:embed="rId5"/>
          <a:stretch>
            <a:fillRect/>
          </a:stretch>
        </p:blipFill>
        <p:spPr>
          <a:xfrm>
            <a:off x="6347784" y="3330809"/>
            <a:ext cx="6781883" cy="3822261"/>
          </a:xfrm>
          <a:prstGeom prst="rect">
            <a:avLst/>
          </a:prstGeom>
        </p:spPr>
      </p:pic>
    </p:spTree>
    <p:extLst>
      <p:ext uri="{BB962C8B-B14F-4D97-AF65-F5344CB8AC3E}">
        <p14:creationId xmlns:p14="http://schemas.microsoft.com/office/powerpoint/2010/main" val="8674991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 name="Shape 989"/>
          <p:cNvSpPr/>
          <p:nvPr/>
        </p:nvSpPr>
        <p:spPr>
          <a:xfrm>
            <a:off x="1201763" y="2581525"/>
            <a:ext cx="3103726" cy="3378201"/>
          </a:xfrm>
          <a:prstGeom prst="rect">
            <a:avLst/>
          </a:prstGeom>
          <a:solidFill>
            <a:srgbClr val="E4E6E8"/>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990" name="Shape 990"/>
          <p:cNvSpPr/>
          <p:nvPr/>
        </p:nvSpPr>
        <p:spPr>
          <a:xfrm>
            <a:off x="1201763" y="1497834"/>
            <a:ext cx="3103726" cy="1089242"/>
          </a:xfrm>
          <a:prstGeom prst="rect">
            <a:avLst/>
          </a:prstGeom>
          <a:solidFill>
            <a:srgbClr val="3C3F45"/>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991" name="Shape 991"/>
          <p:cNvSpPr/>
          <p:nvPr/>
        </p:nvSpPr>
        <p:spPr>
          <a:xfrm>
            <a:off x="2637452" y="1771833"/>
            <a:ext cx="344583" cy="29226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ctr">
              <a:defRPr>
                <a:solidFill>
                  <a:srgbClr val="DCDEE0"/>
                </a:solidFill>
              </a:defRPr>
            </a:lvl1pPr>
          </a:lstStyle>
          <a:p>
            <a:r>
              <a:rPr lang="en-US" sz="1200" dirty="0"/>
              <a:t>from</a:t>
            </a:r>
          </a:p>
        </p:txBody>
      </p:sp>
      <p:sp>
        <p:nvSpPr>
          <p:cNvPr id="992" name="Shape 992"/>
          <p:cNvSpPr/>
          <p:nvPr/>
        </p:nvSpPr>
        <p:spPr>
          <a:xfrm>
            <a:off x="1627864" y="1651726"/>
            <a:ext cx="1069268" cy="468976"/>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6400" spc="-128">
                <a:solidFill>
                  <a:srgbClr val="7FC5D1"/>
                </a:solidFill>
                <a:latin typeface="Montserrat-Regular"/>
                <a:ea typeface="Montserrat-Regular"/>
                <a:cs typeface="Montserrat-Regular"/>
                <a:sym typeface="Montserrat-Regular"/>
              </a:defRPr>
            </a:lvl1pPr>
          </a:lstStyle>
          <a:p>
            <a:r>
              <a:rPr lang="es-ES" sz="3200" dirty="0"/>
              <a:t>9000</a:t>
            </a:r>
            <a:endParaRPr sz="3200" dirty="0"/>
          </a:p>
        </p:txBody>
      </p:sp>
      <p:sp>
        <p:nvSpPr>
          <p:cNvPr id="993" name="Shape 993"/>
          <p:cNvSpPr/>
          <p:nvPr/>
        </p:nvSpPr>
        <p:spPr>
          <a:xfrm>
            <a:off x="1481953" y="2132103"/>
            <a:ext cx="1046890" cy="19614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2000" cap="all" spc="239">
                <a:solidFill>
                  <a:srgbClr val="7FC5D1"/>
                </a:solidFill>
                <a:latin typeface="+mn-lt"/>
                <a:ea typeface="+mn-ea"/>
                <a:cs typeface="+mn-cs"/>
                <a:sym typeface="Montserrat-Bold"/>
              </a:defRPr>
            </a:lvl1pPr>
          </a:lstStyle>
          <a:p>
            <a:r>
              <a:rPr lang="es-ES" sz="1000" dirty="0"/>
              <a:t>Sibiu PRO</a:t>
            </a:r>
            <a:endParaRPr sz="1000" dirty="0"/>
          </a:p>
        </p:txBody>
      </p:sp>
      <p:sp>
        <p:nvSpPr>
          <p:cNvPr id="996" name="Shape 996"/>
          <p:cNvSpPr/>
          <p:nvPr/>
        </p:nvSpPr>
        <p:spPr>
          <a:xfrm>
            <a:off x="1173267" y="924070"/>
            <a:ext cx="1258551" cy="29924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3600">
                <a:solidFill>
                  <a:srgbClr val="45494F"/>
                </a:solidFill>
                <a:latin typeface="+mn-lt"/>
                <a:ea typeface="+mn-ea"/>
                <a:cs typeface="+mn-cs"/>
                <a:sym typeface="Montserrat-Bold"/>
              </a:defRPr>
            </a:lvl1pPr>
          </a:lstStyle>
          <a:p>
            <a:r>
              <a:rPr lang="en-US" sz="1800" dirty="0"/>
              <a:t>The Sibiu PRO</a:t>
            </a:r>
          </a:p>
        </p:txBody>
      </p:sp>
      <p:sp>
        <p:nvSpPr>
          <p:cNvPr id="997" name="Shape 997"/>
          <p:cNvSpPr/>
          <p:nvPr/>
        </p:nvSpPr>
        <p:spPr>
          <a:xfrm>
            <a:off x="245036" y="126128"/>
            <a:ext cx="1676742" cy="25603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2000" spc="500">
                <a:solidFill>
                  <a:srgbClr val="53585F"/>
                </a:solidFill>
                <a:latin typeface="Montserrat-Regular"/>
                <a:ea typeface="Montserrat-Regular"/>
                <a:cs typeface="Montserrat-Regular"/>
                <a:sym typeface="Montserrat-Regular"/>
              </a:defRPr>
            </a:lvl1pPr>
          </a:lstStyle>
          <a:p>
            <a:r>
              <a:rPr sz="1000" dirty="0"/>
              <a:t>OUR </a:t>
            </a:r>
            <a:r>
              <a:rPr lang="es-ES" sz="1000" dirty="0"/>
              <a:t>PRODUCTS</a:t>
            </a:r>
            <a:endParaRPr sz="1000" dirty="0"/>
          </a:p>
        </p:txBody>
      </p:sp>
      <p:sp>
        <p:nvSpPr>
          <p:cNvPr id="998" name="Shape 998"/>
          <p:cNvSpPr/>
          <p:nvPr/>
        </p:nvSpPr>
        <p:spPr>
          <a:xfrm>
            <a:off x="1502089" y="2929100"/>
            <a:ext cx="2609153" cy="258089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p>
            <a:pPr>
              <a:lnSpc>
                <a:spcPct val="190000"/>
              </a:lnSpc>
              <a:defRPr sz="2500" spc="-75">
                <a:solidFill>
                  <a:srgbClr val="4F545B"/>
                </a:solidFill>
              </a:defRPr>
            </a:pPr>
            <a:r>
              <a:rPr lang="en-US" sz="1250" b="1" dirty="0"/>
              <a:t>Highly adaptable to different operational scenarios</a:t>
            </a:r>
            <a:endParaRPr lang="en-US" sz="1250" dirty="0"/>
          </a:p>
          <a:p>
            <a:pPr>
              <a:lnSpc>
                <a:spcPct val="190000"/>
              </a:lnSpc>
              <a:defRPr sz="2500" spc="-75">
                <a:solidFill>
                  <a:srgbClr val="4F545B"/>
                </a:solidFill>
              </a:defRPr>
            </a:pPr>
            <a:r>
              <a:rPr lang="en-US" sz="1250" dirty="0"/>
              <a:t>Full HD Camera</a:t>
            </a:r>
          </a:p>
          <a:p>
            <a:pPr>
              <a:lnSpc>
                <a:spcPct val="190000"/>
              </a:lnSpc>
              <a:defRPr sz="2500" spc="-75">
                <a:solidFill>
                  <a:srgbClr val="4F545B"/>
                </a:solidFill>
              </a:defRPr>
            </a:pPr>
            <a:r>
              <a:rPr lang="en-US" sz="1250" dirty="0"/>
              <a:t>3Kg </a:t>
            </a:r>
            <a:r>
              <a:rPr lang="en-US" sz="1250" b="1" dirty="0"/>
              <a:t>payload capacity</a:t>
            </a:r>
          </a:p>
          <a:p>
            <a:pPr>
              <a:lnSpc>
                <a:spcPct val="190000"/>
              </a:lnSpc>
              <a:defRPr sz="2500" spc="-75">
                <a:solidFill>
                  <a:srgbClr val="4F545B"/>
                </a:solidFill>
              </a:defRPr>
            </a:pPr>
            <a:r>
              <a:rPr lang="en-US" sz="1250" dirty="0"/>
              <a:t>Medium depths </a:t>
            </a:r>
            <a:r>
              <a:rPr lang="en-US" sz="1250" b="1" dirty="0"/>
              <a:t>&lt;300m</a:t>
            </a:r>
          </a:p>
          <a:p>
            <a:pPr>
              <a:lnSpc>
                <a:spcPct val="190000"/>
              </a:lnSpc>
              <a:defRPr sz="2500" spc="-75">
                <a:solidFill>
                  <a:srgbClr val="4F545B"/>
                </a:solidFill>
              </a:defRPr>
            </a:pPr>
            <a:r>
              <a:rPr lang="en-US" sz="1250" dirty="0"/>
              <a:t>For </a:t>
            </a:r>
            <a:r>
              <a:rPr lang="en-US" sz="1250" b="1" dirty="0"/>
              <a:t>coastal</a:t>
            </a:r>
            <a:r>
              <a:rPr lang="en-US" sz="1250" dirty="0"/>
              <a:t> waters </a:t>
            </a:r>
          </a:p>
          <a:p>
            <a:pPr>
              <a:lnSpc>
                <a:spcPct val="190000"/>
              </a:lnSpc>
              <a:defRPr sz="2500" spc="-75">
                <a:solidFill>
                  <a:srgbClr val="4F545B"/>
                </a:solidFill>
              </a:defRPr>
            </a:pPr>
            <a:r>
              <a:rPr lang="en-US" sz="1250" dirty="0"/>
              <a:t>Weights 15 kg</a:t>
            </a:r>
          </a:p>
        </p:txBody>
      </p:sp>
      <p:sp>
        <p:nvSpPr>
          <p:cNvPr id="1000" name="Shape 1000"/>
          <p:cNvSpPr/>
          <p:nvPr/>
        </p:nvSpPr>
        <p:spPr>
          <a:xfrm>
            <a:off x="5325845" y="1512757"/>
            <a:ext cx="4522841" cy="29924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3600">
                <a:solidFill>
                  <a:srgbClr val="45494F"/>
                </a:solidFill>
                <a:latin typeface="+mn-lt"/>
                <a:ea typeface="+mn-ea"/>
                <a:cs typeface="+mn-cs"/>
                <a:sym typeface="Montserrat-Bold"/>
              </a:defRPr>
            </a:lvl1pPr>
          </a:lstStyle>
          <a:p>
            <a:r>
              <a:rPr lang="en-US" sz="1800" dirty="0"/>
              <a:t>Payload carrying professional observation class ROV </a:t>
            </a:r>
          </a:p>
        </p:txBody>
      </p:sp>
      <p:graphicFrame>
        <p:nvGraphicFramePr>
          <p:cNvPr id="1001" name="Chart 1001"/>
          <p:cNvGraphicFramePr/>
          <p:nvPr>
            <p:extLst>
              <p:ext uri="{D42A27DB-BD31-4B8C-83A1-F6EECF244321}">
                <p14:modId xmlns:p14="http://schemas.microsoft.com/office/powerpoint/2010/main" val="3089776115"/>
              </p:ext>
            </p:extLst>
          </p:nvPr>
        </p:nvGraphicFramePr>
        <p:xfrm>
          <a:off x="5306050" y="2077305"/>
          <a:ext cx="1613826" cy="1613826"/>
        </p:xfrm>
        <a:graphic>
          <a:graphicData uri="http://schemas.openxmlformats.org/drawingml/2006/chart">
            <c:chart xmlns:c="http://schemas.openxmlformats.org/drawingml/2006/chart" xmlns:r="http://schemas.openxmlformats.org/officeDocument/2006/relationships" r:id="rId2"/>
          </a:graphicData>
        </a:graphic>
      </p:graphicFrame>
      <p:sp>
        <p:nvSpPr>
          <p:cNvPr id="1003" name="Shape 1003"/>
          <p:cNvSpPr/>
          <p:nvPr/>
        </p:nvSpPr>
        <p:spPr>
          <a:xfrm>
            <a:off x="5454680" y="4269455"/>
            <a:ext cx="141553" cy="141553"/>
          </a:xfrm>
          <a:prstGeom prst="rect">
            <a:avLst/>
          </a:prstGeom>
          <a:solidFill>
            <a:schemeClr val="accent1"/>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1004" name="Shape 1004"/>
          <p:cNvSpPr/>
          <p:nvPr/>
        </p:nvSpPr>
        <p:spPr>
          <a:xfrm>
            <a:off x="5732657" y="4161490"/>
            <a:ext cx="1103059" cy="31938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r>
              <a:rPr lang="en-US" sz="1400" dirty="0">
                <a:latin typeface="Verdana" panose="020B0604030504040204" pitchFamily="34" charset="0"/>
                <a:ea typeface="Verdana" panose="020B0604030504040204" pitchFamily="34" charset="0"/>
                <a:cs typeface="Verdana" panose="020B0604030504040204" pitchFamily="34" charset="0"/>
              </a:rPr>
              <a:t>Profit Margin</a:t>
            </a:r>
          </a:p>
        </p:txBody>
      </p:sp>
      <p:sp>
        <p:nvSpPr>
          <p:cNvPr id="1005" name="Shape 1005"/>
          <p:cNvSpPr/>
          <p:nvPr/>
        </p:nvSpPr>
        <p:spPr>
          <a:xfrm>
            <a:off x="5454680" y="4541980"/>
            <a:ext cx="141553" cy="141553"/>
          </a:xfrm>
          <a:prstGeom prst="rect">
            <a:avLst/>
          </a:prstGeom>
          <a:solidFill>
            <a:srgbClr val="00B050"/>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1006" name="Shape 1006"/>
          <p:cNvSpPr/>
          <p:nvPr/>
        </p:nvSpPr>
        <p:spPr>
          <a:xfrm>
            <a:off x="5743800" y="4453064"/>
            <a:ext cx="873509" cy="31938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r>
              <a:rPr lang="en-US" sz="1400" dirty="0">
                <a:latin typeface="Verdana" panose="020B0604030504040204" pitchFamily="34" charset="0"/>
                <a:ea typeface="Verdana" panose="020B0604030504040204" pitchFamily="34" charset="0"/>
                <a:cs typeface="Verdana" panose="020B0604030504040204" pitchFamily="34" charset="0"/>
              </a:rPr>
              <a:t>BOM Cost</a:t>
            </a:r>
          </a:p>
        </p:txBody>
      </p:sp>
      <p:graphicFrame>
        <p:nvGraphicFramePr>
          <p:cNvPr id="1008" name="Chart 1008"/>
          <p:cNvGraphicFramePr/>
          <p:nvPr/>
        </p:nvGraphicFramePr>
        <p:xfrm>
          <a:off x="9120650" y="2077305"/>
          <a:ext cx="1613826" cy="1613826"/>
        </p:xfrm>
        <a:graphic>
          <a:graphicData uri="http://schemas.openxmlformats.org/drawingml/2006/chart">
            <c:chart xmlns:c="http://schemas.openxmlformats.org/drawingml/2006/chart" xmlns:r="http://schemas.openxmlformats.org/officeDocument/2006/relationships" r:id="rId3"/>
          </a:graphicData>
        </a:graphic>
      </p:graphicFrame>
      <p:sp>
        <p:nvSpPr>
          <p:cNvPr id="1009" name="Shape 1009"/>
          <p:cNvSpPr/>
          <p:nvPr/>
        </p:nvSpPr>
        <p:spPr>
          <a:xfrm>
            <a:off x="5509713" y="2280968"/>
            <a:ext cx="1206501" cy="1206501"/>
          </a:xfrm>
          <a:prstGeom prst="ellipse">
            <a:avLst/>
          </a:prstGeom>
          <a:solidFill>
            <a:srgbClr val="F5F6F8"/>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1012" name="Shape 1012"/>
          <p:cNvSpPr/>
          <p:nvPr/>
        </p:nvSpPr>
        <p:spPr>
          <a:xfrm>
            <a:off x="5761585" y="2849484"/>
            <a:ext cx="702757" cy="18376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ctr">
              <a:lnSpc>
                <a:spcPct val="80000"/>
              </a:lnSpc>
              <a:defRPr sz="1800" cap="all" spc="215">
                <a:solidFill>
                  <a:srgbClr val="53585F"/>
                </a:solidFill>
                <a:latin typeface="+mn-lt"/>
                <a:ea typeface="+mn-ea"/>
                <a:cs typeface="+mn-cs"/>
                <a:sym typeface="Montserrat-Bold"/>
              </a:defRPr>
            </a:lvl1pPr>
          </a:lstStyle>
          <a:p>
            <a:r>
              <a:rPr lang="es-ES" sz="900" dirty="0"/>
              <a:t>PRO</a:t>
            </a:r>
            <a:endParaRPr sz="900" dirty="0"/>
          </a:p>
        </p:txBody>
      </p:sp>
      <p:sp>
        <p:nvSpPr>
          <p:cNvPr id="1015" name="Shape 1015"/>
          <p:cNvSpPr/>
          <p:nvPr/>
        </p:nvSpPr>
        <p:spPr>
          <a:xfrm>
            <a:off x="1402142" y="1751668"/>
            <a:ext cx="226473" cy="332592"/>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l">
              <a:lnSpc>
                <a:spcPct val="80000"/>
              </a:lnSpc>
              <a:defRPr sz="4200" spc="-84">
                <a:solidFill>
                  <a:srgbClr val="7FC5D1"/>
                </a:solidFill>
                <a:latin typeface="Montserrat-Regular"/>
                <a:ea typeface="Montserrat-Regular"/>
                <a:cs typeface="Montserrat-Regular"/>
                <a:sym typeface="Montserrat-Regular"/>
              </a:defRPr>
            </a:lvl1pPr>
          </a:lstStyle>
          <a:p>
            <a:r>
              <a:rPr lang="es-ES" sz="2100" dirty="0"/>
              <a:t>€</a:t>
            </a:r>
            <a:endParaRPr sz="2100" dirty="0"/>
          </a:p>
        </p:txBody>
      </p:sp>
      <p:sp>
        <p:nvSpPr>
          <p:cNvPr id="1016" name="Shape 1016"/>
          <p:cNvSpPr>
            <a:spLocks noGrp="1"/>
          </p:cNvSpPr>
          <p:nvPr>
            <p:ph type="sldNum" sz="quarter" idx="2"/>
          </p:nvPr>
        </p:nvSpPr>
        <p:spPr>
          <a:xfrm>
            <a:off x="11786589" y="113650"/>
            <a:ext cx="285334" cy="305852"/>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12</a:t>
            </a:fld>
            <a:endParaRPr/>
          </a:p>
        </p:txBody>
      </p:sp>
      <p:pic>
        <p:nvPicPr>
          <p:cNvPr id="4" name="Imagen 3" descr="Imagen que contiene interior, amarillo&#10;&#10;&#10;&#10;Descripción generada automáticamente">
            <a:extLst>
              <a:ext uri="{FF2B5EF4-FFF2-40B4-BE49-F238E27FC236}">
                <a16:creationId xmlns:a16="http://schemas.microsoft.com/office/drawing/2014/main" xmlns="" id="{D986035C-116B-D747-94A0-34E79A520589}"/>
              </a:ext>
            </a:extLst>
          </p:cNvPr>
          <p:cNvPicPr>
            <a:picLocks noChangeAspect="1"/>
          </p:cNvPicPr>
          <p:nvPr/>
        </p:nvPicPr>
        <p:blipFill>
          <a:blip r:embed="rId4"/>
          <a:stretch>
            <a:fillRect/>
          </a:stretch>
        </p:blipFill>
        <p:spPr>
          <a:xfrm>
            <a:off x="6098165" y="1917963"/>
            <a:ext cx="6682284" cy="3758331"/>
          </a:xfrm>
          <a:prstGeom prst="rect">
            <a:avLst/>
          </a:prstGeom>
        </p:spPr>
      </p:pic>
    </p:spTree>
    <p:extLst>
      <p:ext uri="{BB962C8B-B14F-4D97-AF65-F5344CB8AC3E}">
        <p14:creationId xmlns:p14="http://schemas.microsoft.com/office/powerpoint/2010/main" val="2003806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p:nvPr/>
        </p:nvSpPr>
        <p:spPr>
          <a:xfrm>
            <a:off x="245036" y="126128"/>
            <a:ext cx="1992533" cy="25603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2000" spc="500">
                <a:solidFill>
                  <a:srgbClr val="53585F"/>
                </a:solidFill>
                <a:latin typeface="Montserrat-Regular"/>
                <a:ea typeface="Montserrat-Regular"/>
                <a:cs typeface="Montserrat-Regular"/>
                <a:sym typeface="Montserrat-Regular"/>
              </a:defRPr>
            </a:lvl1pPr>
          </a:lstStyle>
          <a:p>
            <a:r>
              <a:rPr lang="en-US" sz="1000" dirty="0"/>
              <a:t>Unfair advantage</a:t>
            </a:r>
          </a:p>
        </p:txBody>
      </p:sp>
      <p:sp>
        <p:nvSpPr>
          <p:cNvPr id="396" name="Shape 396"/>
          <p:cNvSpPr/>
          <p:nvPr/>
        </p:nvSpPr>
        <p:spPr>
          <a:xfrm>
            <a:off x="77806" y="947254"/>
            <a:ext cx="3698425" cy="5134355"/>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p>
            <a:pPr marL="342900" indent="-342900">
              <a:lnSpc>
                <a:spcPct val="209999"/>
              </a:lnSpc>
              <a:buFont typeface="Arial" panose="020B0604020202020204" pitchFamily="34" charset="0"/>
              <a:buChar char="•"/>
              <a:defRPr>
                <a:solidFill>
                  <a:srgbClr val="6E747D"/>
                </a:solidFill>
              </a:defRPr>
            </a:pPr>
            <a:r>
              <a:rPr lang="en-US" sz="2000" b="1" dirty="0">
                <a:latin typeface="Verdana" panose="020B0604030504040204" pitchFamily="34" charset="0"/>
                <a:ea typeface="Verdana" panose="020B0604030504040204" pitchFamily="34" charset="0"/>
                <a:cs typeface="Verdana" panose="020B0604030504040204" pitchFamily="34" charset="0"/>
              </a:rPr>
              <a:t>Frugality</a:t>
            </a:r>
            <a:r>
              <a:rPr lang="en-US" sz="2000" dirty="0">
                <a:latin typeface="Verdana" panose="020B0604030504040204" pitchFamily="34" charset="0"/>
                <a:ea typeface="Verdana" panose="020B0604030504040204" pitchFamily="34" charset="0"/>
                <a:cs typeface="Verdana" panose="020B0604030504040204" pitchFamily="34" charset="0"/>
              </a:rPr>
              <a:t> </a:t>
            </a:r>
          </a:p>
          <a:p>
            <a:pPr marL="342900" indent="-342900">
              <a:lnSpc>
                <a:spcPct val="209999"/>
              </a:lnSpc>
              <a:buFont typeface="Arial" panose="020B0604020202020204" pitchFamily="34" charset="0"/>
              <a:buChar char="•"/>
              <a:defRPr>
                <a:solidFill>
                  <a:srgbClr val="6E747D"/>
                </a:solidFill>
              </a:defRPr>
            </a:pPr>
            <a:r>
              <a:rPr lang="en-US" sz="2000" b="1" dirty="0">
                <a:latin typeface="Verdana" panose="020B0604030504040204" pitchFamily="34" charset="0"/>
                <a:ea typeface="Verdana" panose="020B0604030504040204" pitchFamily="34" charset="0"/>
                <a:cs typeface="Verdana" panose="020B0604030504040204" pitchFamily="34" charset="0"/>
              </a:rPr>
              <a:t>avoiding waste</a:t>
            </a:r>
          </a:p>
          <a:p>
            <a:pPr marL="342900" indent="-342900">
              <a:lnSpc>
                <a:spcPct val="209999"/>
              </a:lnSpc>
              <a:buFont typeface="Arial" panose="020B0604020202020204" pitchFamily="34" charset="0"/>
              <a:buChar char="•"/>
              <a:defRPr>
                <a:solidFill>
                  <a:srgbClr val="6E747D"/>
                </a:solidFill>
              </a:defRPr>
            </a:pPr>
            <a:r>
              <a:rPr lang="en-US" sz="2000" b="1" dirty="0">
                <a:latin typeface="Verdana" panose="020B0604030504040204" pitchFamily="34" charset="0"/>
                <a:ea typeface="Verdana" panose="020B0604030504040204" pitchFamily="34" charset="0"/>
                <a:cs typeface="Verdana" panose="020B0604030504040204" pitchFamily="34" charset="0"/>
              </a:rPr>
              <a:t>operational  efficiency</a:t>
            </a:r>
          </a:p>
          <a:p>
            <a:pPr marL="342900" indent="-342900">
              <a:lnSpc>
                <a:spcPct val="209999"/>
              </a:lnSpc>
              <a:buFont typeface="Arial" panose="020B0604020202020204" pitchFamily="34" charset="0"/>
              <a:buChar char="•"/>
              <a:defRPr>
                <a:solidFill>
                  <a:srgbClr val="6E747D"/>
                </a:solidFill>
              </a:defRPr>
            </a:pPr>
            <a:r>
              <a:rPr lang="en-US" sz="2000" b="1" dirty="0">
                <a:latin typeface="Verdana" panose="020B0604030504040204" pitchFamily="34" charset="0"/>
                <a:ea typeface="Verdana" panose="020B0604030504040204" pitchFamily="34" charset="0"/>
                <a:cs typeface="Verdana" panose="020B0604030504040204" pitchFamily="34" charset="0"/>
              </a:rPr>
              <a:t>Great Pool of talent</a:t>
            </a:r>
          </a:p>
          <a:p>
            <a:pPr marL="342900" indent="-342900">
              <a:lnSpc>
                <a:spcPct val="209999"/>
              </a:lnSpc>
              <a:buFont typeface="Arial" panose="020B0604020202020204" pitchFamily="34" charset="0"/>
              <a:buChar char="•"/>
              <a:defRPr>
                <a:solidFill>
                  <a:srgbClr val="6E747D"/>
                </a:solidFill>
              </a:defRPr>
            </a:pPr>
            <a:r>
              <a:rPr lang="en-US" sz="2000" b="1" dirty="0">
                <a:latin typeface="Verdana" panose="020B0604030504040204" pitchFamily="34" charset="0"/>
                <a:ea typeface="Verdana" panose="020B0604030504040204" pitchFamily="34" charset="0"/>
                <a:cs typeface="Verdana" panose="020B0604030504040204" pitchFamily="34" charset="0"/>
              </a:rPr>
              <a:t>Low cost of living</a:t>
            </a:r>
          </a:p>
          <a:p>
            <a:pPr marL="342900" indent="-342900" algn="l">
              <a:lnSpc>
                <a:spcPct val="209999"/>
              </a:lnSpc>
              <a:buFont typeface="Arial" panose="020B0604020202020204" pitchFamily="34" charset="0"/>
              <a:buChar char="•"/>
              <a:defRPr>
                <a:solidFill>
                  <a:srgbClr val="6E747D"/>
                </a:solidFill>
              </a:defRPr>
            </a:pPr>
            <a:r>
              <a:rPr lang="en-US" sz="2000" dirty="0">
                <a:latin typeface="Verdana" panose="020B0604030504040204" pitchFamily="34" charset="0"/>
                <a:ea typeface="Verdana" panose="020B0604030504040204" pitchFamily="34" charset="0"/>
                <a:cs typeface="Verdana" panose="020B0604030504040204" pitchFamily="34" charset="0"/>
              </a:rPr>
              <a:t>In-house prototyping facility = </a:t>
            </a:r>
            <a:r>
              <a:rPr lang="en-US" sz="2000" b="1" dirty="0">
                <a:latin typeface="Verdana" panose="020B0604030504040204" pitchFamily="34" charset="0"/>
                <a:ea typeface="Verdana" panose="020B0604030504040204" pitchFamily="34" charset="0"/>
                <a:cs typeface="Verdana" panose="020B0604030504040204" pitchFamily="34" charset="0"/>
              </a:rPr>
              <a:t>ultrashort time-to-market</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404" name="Shape 404"/>
          <p:cNvSpPr/>
          <p:nvPr/>
        </p:nvSpPr>
        <p:spPr>
          <a:xfrm>
            <a:off x="1146362" y="1647428"/>
            <a:ext cx="72200" cy="42422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5600" spc="-112">
                <a:solidFill>
                  <a:srgbClr val="53585F"/>
                </a:solidFill>
                <a:latin typeface="Source Sans Pro Light"/>
                <a:ea typeface="Source Sans Pro Light"/>
                <a:cs typeface="Source Sans Pro Light"/>
                <a:sym typeface="Source Sans Pro Light"/>
              </a:defRPr>
            </a:lvl1pPr>
          </a:lstStyle>
          <a:p>
            <a:endParaRPr sz="2800" dirty="0"/>
          </a:p>
        </p:txBody>
      </p:sp>
      <p:sp>
        <p:nvSpPr>
          <p:cNvPr id="407" name="Shape 407"/>
          <p:cNvSpPr>
            <a:spLocks noGrp="1"/>
          </p:cNvSpPr>
          <p:nvPr>
            <p:ph type="sldNum" sz="quarter" idx="2"/>
          </p:nvPr>
        </p:nvSpPr>
        <p:spPr>
          <a:xfrm>
            <a:off x="11786589" y="113650"/>
            <a:ext cx="285334" cy="305852"/>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13</a:t>
            </a:fld>
            <a:endParaRPr/>
          </a:p>
        </p:txBody>
      </p:sp>
      <p:sp>
        <p:nvSpPr>
          <p:cNvPr id="20" name="Shape 167">
            <a:extLst>
              <a:ext uri="{FF2B5EF4-FFF2-40B4-BE49-F238E27FC236}">
                <a16:creationId xmlns:a16="http://schemas.microsoft.com/office/drawing/2014/main" xmlns="" id="{3C8F19F1-3D69-0D47-A72D-8142F0FAF85F}"/>
              </a:ext>
            </a:extLst>
          </p:cNvPr>
          <p:cNvSpPr/>
          <p:nvPr/>
        </p:nvSpPr>
        <p:spPr>
          <a:xfrm>
            <a:off x="640656" y="567342"/>
            <a:ext cx="6311052" cy="379912"/>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l">
              <a:lnSpc>
                <a:spcPct val="80000"/>
              </a:lnSpc>
              <a:defRPr sz="5600" spc="-112">
                <a:solidFill>
                  <a:srgbClr val="53585F"/>
                </a:solidFill>
                <a:latin typeface="Source Sans Pro Light"/>
                <a:ea typeface="Source Sans Pro Light"/>
                <a:cs typeface="Source Sans Pro Light"/>
                <a:sym typeface="Source Sans Pro Light"/>
              </a:defRPr>
            </a:lvl1pPr>
          </a:lstStyle>
          <a:p>
            <a:pPr>
              <a:lnSpc>
                <a:spcPct val="100000"/>
              </a:lnSpc>
            </a:pPr>
            <a:r>
              <a:rPr lang="en-US" sz="2000" dirty="0"/>
              <a:t>Our secret sauce</a:t>
            </a:r>
          </a:p>
        </p:txBody>
      </p:sp>
      <p:pic>
        <p:nvPicPr>
          <p:cNvPr id="3" name="Imagen 2">
            <a:extLst>
              <a:ext uri="{FF2B5EF4-FFF2-40B4-BE49-F238E27FC236}">
                <a16:creationId xmlns:a16="http://schemas.microsoft.com/office/drawing/2014/main" xmlns="" id="{5D398E58-F4A6-744E-9061-420137C5193D}"/>
              </a:ext>
            </a:extLst>
          </p:cNvPr>
          <p:cNvPicPr>
            <a:picLocks noChangeAspect="1"/>
          </p:cNvPicPr>
          <p:nvPr/>
        </p:nvPicPr>
        <p:blipFill>
          <a:blip r:embed="rId2"/>
          <a:stretch>
            <a:fillRect/>
          </a:stretch>
        </p:blipFill>
        <p:spPr>
          <a:xfrm>
            <a:off x="77806" y="485848"/>
            <a:ext cx="542900" cy="542900"/>
          </a:xfrm>
          <a:prstGeom prst="rect">
            <a:avLst/>
          </a:prstGeom>
        </p:spPr>
      </p:pic>
      <p:pic>
        <p:nvPicPr>
          <p:cNvPr id="21" name="Marcador de posición de imagen 20" descr="Imagen que contiene interior, suelo, mesa, sala&#10;&#10;&#10;&#10;Descripción generada automáticamente">
            <a:extLst>
              <a:ext uri="{FF2B5EF4-FFF2-40B4-BE49-F238E27FC236}">
                <a16:creationId xmlns:a16="http://schemas.microsoft.com/office/drawing/2014/main" xmlns="" id="{02C54EF1-A0F2-BD46-9C48-59FB1E8EF939}"/>
              </a:ext>
            </a:extLst>
          </p:cNvPr>
          <p:cNvPicPr>
            <a:picLocks noGrp="1" noChangeAspect="1"/>
          </p:cNvPicPr>
          <p:nvPr>
            <p:ph type="pic" sz="quarter" idx="11"/>
          </p:nvPr>
        </p:nvPicPr>
        <p:blipFill rotWithShape="1">
          <a:blip r:embed="rId3"/>
          <a:srcRect l="8733" r="1562"/>
          <a:stretch/>
        </p:blipFill>
        <p:spPr>
          <a:xfrm>
            <a:off x="3796182" y="534400"/>
            <a:ext cx="10090460" cy="6323600"/>
          </a:xfrm>
        </p:spPr>
      </p:pic>
    </p:spTree>
    <p:extLst>
      <p:ext uri="{BB962C8B-B14F-4D97-AF65-F5344CB8AC3E}">
        <p14:creationId xmlns:p14="http://schemas.microsoft.com/office/powerpoint/2010/main" val="23253544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5"/>
          <p:cNvSpPr txBox="1"/>
          <p:nvPr/>
        </p:nvSpPr>
        <p:spPr>
          <a:xfrm>
            <a:off x="4992092" y="2352146"/>
            <a:ext cx="2631688" cy="89255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2800" b="1" dirty="0">
                <a:latin typeface="Calibri"/>
                <a:ea typeface="Calibri"/>
                <a:cs typeface="Calibri"/>
                <a:sym typeface="Calibri"/>
              </a:rPr>
              <a:t>Miguel de Paco</a:t>
            </a:r>
            <a:endParaRPr sz="2800" b="1" dirty="0">
              <a:latin typeface="Calibri"/>
              <a:ea typeface="Calibri"/>
              <a:cs typeface="Calibri"/>
              <a:sym typeface="Calibri"/>
            </a:endParaRPr>
          </a:p>
          <a:p>
            <a:pPr marL="0" marR="0" lvl="0" indent="0" algn="ctr" rtl="0">
              <a:spcBef>
                <a:spcPts val="0"/>
              </a:spcBef>
              <a:spcAft>
                <a:spcPts val="0"/>
              </a:spcAft>
              <a:buNone/>
            </a:pPr>
            <a:r>
              <a:rPr lang="es-ES" sz="2400" b="1" dirty="0">
                <a:latin typeface="Calibri"/>
                <a:ea typeface="Calibri"/>
                <a:cs typeface="Calibri"/>
                <a:sym typeface="Calibri"/>
              </a:rPr>
              <a:t>Software </a:t>
            </a:r>
            <a:r>
              <a:rPr lang="es-ES" sz="2400" b="1" dirty="0" err="1">
                <a:latin typeface="Calibri"/>
                <a:ea typeface="Calibri"/>
                <a:cs typeface="Calibri"/>
                <a:sym typeface="Calibri"/>
              </a:rPr>
              <a:t>Advisor</a:t>
            </a:r>
            <a:endParaRPr dirty="0"/>
          </a:p>
        </p:txBody>
      </p:sp>
      <p:sp>
        <p:nvSpPr>
          <p:cNvPr id="238" name="Google Shape;238;p25"/>
          <p:cNvSpPr txBox="1"/>
          <p:nvPr/>
        </p:nvSpPr>
        <p:spPr>
          <a:xfrm>
            <a:off x="7870989" y="2334330"/>
            <a:ext cx="4082321" cy="89255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2800" b="1" dirty="0">
                <a:latin typeface="Calibri"/>
                <a:ea typeface="Calibri"/>
                <a:cs typeface="Calibri"/>
                <a:sym typeface="Calibri"/>
              </a:rPr>
              <a:t>Dr. Manuel Latorre</a:t>
            </a:r>
            <a:endParaRPr dirty="0"/>
          </a:p>
          <a:p>
            <a:pPr marL="0" marR="0" lvl="0" indent="0" algn="ctr" rtl="0">
              <a:spcBef>
                <a:spcPts val="0"/>
              </a:spcBef>
              <a:spcAft>
                <a:spcPts val="0"/>
              </a:spcAft>
              <a:buNone/>
            </a:pPr>
            <a:r>
              <a:rPr lang="es-ES" sz="2400" b="1" dirty="0" err="1">
                <a:latin typeface="Calibri"/>
                <a:ea typeface="Calibri"/>
                <a:cs typeface="Calibri"/>
                <a:sym typeface="Calibri"/>
              </a:rPr>
              <a:t>Bizdev</a:t>
            </a:r>
            <a:r>
              <a:rPr lang="es-ES" sz="2400" b="1" dirty="0">
                <a:latin typeface="Calibri"/>
                <a:ea typeface="Calibri"/>
                <a:cs typeface="Calibri"/>
                <a:sym typeface="Calibri"/>
              </a:rPr>
              <a:t> </a:t>
            </a:r>
            <a:r>
              <a:rPr lang="es-ES" sz="2400" b="1" dirty="0" err="1">
                <a:latin typeface="Calibri"/>
                <a:ea typeface="Calibri"/>
                <a:cs typeface="Calibri"/>
                <a:sym typeface="Calibri"/>
              </a:rPr>
              <a:t>Middle</a:t>
            </a:r>
            <a:r>
              <a:rPr lang="es-ES" sz="2400" b="1" dirty="0">
                <a:latin typeface="Calibri"/>
                <a:ea typeface="Calibri"/>
                <a:cs typeface="Calibri"/>
                <a:sym typeface="Calibri"/>
              </a:rPr>
              <a:t> East</a:t>
            </a:r>
            <a:endParaRPr dirty="0"/>
          </a:p>
        </p:txBody>
      </p:sp>
      <p:sp>
        <p:nvSpPr>
          <p:cNvPr id="239" name="Google Shape;239;p25"/>
          <p:cNvSpPr txBox="1"/>
          <p:nvPr/>
        </p:nvSpPr>
        <p:spPr>
          <a:xfrm>
            <a:off x="490748" y="2334330"/>
            <a:ext cx="4047344" cy="89255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2800" b="1">
                <a:latin typeface="Calibri"/>
                <a:ea typeface="Calibri"/>
                <a:cs typeface="Calibri"/>
                <a:sym typeface="Calibri"/>
              </a:rPr>
              <a:t>Dr. Jose L. Costa Krämer</a:t>
            </a:r>
            <a:endParaRPr sz="2800" b="1">
              <a:latin typeface="Calibri"/>
              <a:ea typeface="Calibri"/>
              <a:cs typeface="Calibri"/>
              <a:sym typeface="Calibri"/>
            </a:endParaRPr>
          </a:p>
          <a:p>
            <a:pPr marL="0" marR="0" lvl="0" indent="0" algn="ctr" rtl="0">
              <a:spcBef>
                <a:spcPts val="0"/>
              </a:spcBef>
              <a:spcAft>
                <a:spcPts val="0"/>
              </a:spcAft>
              <a:buNone/>
            </a:pPr>
            <a:r>
              <a:rPr lang="es-ES" sz="2400" b="1">
                <a:latin typeface="Calibri"/>
                <a:ea typeface="Calibri"/>
                <a:cs typeface="Calibri"/>
                <a:sym typeface="Calibri"/>
              </a:rPr>
              <a:t>Scientific Advisor</a:t>
            </a:r>
            <a:endParaRPr/>
          </a:p>
        </p:txBody>
      </p:sp>
      <p:pic>
        <p:nvPicPr>
          <p:cNvPr id="240" name="Google Shape;240;p25"/>
          <p:cNvPicPr preferRelativeResize="0"/>
          <p:nvPr/>
        </p:nvPicPr>
        <p:blipFill rotWithShape="1">
          <a:blip r:embed="rId3">
            <a:alphaModFix/>
          </a:blip>
          <a:srcRect l="5130" t="4597" r="4040" b="9463"/>
          <a:stretch/>
        </p:blipFill>
        <p:spPr>
          <a:xfrm>
            <a:off x="5282189" y="187466"/>
            <a:ext cx="2134800" cy="2161244"/>
          </a:xfrm>
          <a:prstGeom prst="rect">
            <a:avLst/>
          </a:prstGeom>
          <a:noFill/>
          <a:ln>
            <a:noFill/>
          </a:ln>
        </p:spPr>
      </p:pic>
      <p:pic>
        <p:nvPicPr>
          <p:cNvPr id="241" name="Google Shape;241;p25"/>
          <p:cNvPicPr preferRelativeResize="0"/>
          <p:nvPr/>
        </p:nvPicPr>
        <p:blipFill rotWithShape="1">
          <a:blip r:embed="rId4">
            <a:alphaModFix/>
          </a:blip>
          <a:srcRect l="2134" t="6685" r="435" b="5623"/>
          <a:stretch/>
        </p:blipFill>
        <p:spPr>
          <a:xfrm>
            <a:off x="1429020" y="187590"/>
            <a:ext cx="2170800" cy="2159089"/>
          </a:xfrm>
          <a:prstGeom prst="rect">
            <a:avLst/>
          </a:prstGeom>
          <a:noFill/>
          <a:ln>
            <a:noFill/>
          </a:ln>
        </p:spPr>
      </p:pic>
      <p:sp>
        <p:nvSpPr>
          <p:cNvPr id="244" name="Google Shape;244;p25"/>
          <p:cNvSpPr txBox="1"/>
          <p:nvPr/>
        </p:nvSpPr>
        <p:spPr>
          <a:xfrm>
            <a:off x="1098094" y="5726410"/>
            <a:ext cx="2821852" cy="89255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2800" b="1">
                <a:latin typeface="Calibri"/>
                <a:ea typeface="Calibri"/>
                <a:cs typeface="Calibri"/>
                <a:sym typeface="Calibri"/>
              </a:rPr>
              <a:t>Victor Hidalgo</a:t>
            </a:r>
            <a:endParaRPr sz="2800" b="1">
              <a:latin typeface="Calibri"/>
              <a:ea typeface="Calibri"/>
              <a:cs typeface="Calibri"/>
              <a:sym typeface="Calibri"/>
            </a:endParaRPr>
          </a:p>
          <a:p>
            <a:pPr marL="0" marR="0" lvl="0" indent="0" algn="ctr" rtl="0">
              <a:spcBef>
                <a:spcPts val="0"/>
              </a:spcBef>
              <a:spcAft>
                <a:spcPts val="0"/>
              </a:spcAft>
              <a:buNone/>
            </a:pPr>
            <a:r>
              <a:rPr lang="es-ES" sz="2400" b="1">
                <a:latin typeface="Calibri"/>
                <a:ea typeface="Calibri"/>
                <a:cs typeface="Calibri"/>
                <a:sym typeface="Calibri"/>
              </a:rPr>
              <a:t>Financial Advisor</a:t>
            </a:r>
            <a:endParaRPr/>
          </a:p>
        </p:txBody>
      </p:sp>
      <p:sp>
        <p:nvSpPr>
          <p:cNvPr id="245" name="Google Shape;245;p25"/>
          <p:cNvSpPr txBox="1"/>
          <p:nvPr/>
        </p:nvSpPr>
        <p:spPr>
          <a:xfrm>
            <a:off x="4363248" y="5743690"/>
            <a:ext cx="3978728" cy="89255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2800" b="1" dirty="0">
                <a:latin typeface="Calibri"/>
                <a:ea typeface="Calibri"/>
                <a:cs typeface="Calibri"/>
                <a:sym typeface="Calibri"/>
              </a:rPr>
              <a:t>Emilio Fernández-Martos</a:t>
            </a:r>
            <a:endParaRPr dirty="0"/>
          </a:p>
          <a:p>
            <a:pPr marL="0" marR="0" lvl="0" indent="0" algn="ctr" rtl="0">
              <a:spcBef>
                <a:spcPts val="0"/>
              </a:spcBef>
              <a:spcAft>
                <a:spcPts val="0"/>
              </a:spcAft>
              <a:buNone/>
            </a:pPr>
            <a:r>
              <a:rPr lang="es-ES" sz="2400" b="1" dirty="0" err="1">
                <a:latin typeface="Calibri"/>
                <a:ea typeface="Calibri"/>
                <a:cs typeface="Calibri"/>
                <a:sym typeface="Calibri"/>
              </a:rPr>
              <a:t>Operational</a:t>
            </a:r>
            <a:r>
              <a:rPr lang="es-ES" sz="2400" b="1" dirty="0">
                <a:latin typeface="Calibri"/>
                <a:ea typeface="Calibri"/>
                <a:cs typeface="Calibri"/>
                <a:sym typeface="Calibri"/>
              </a:rPr>
              <a:t> </a:t>
            </a:r>
            <a:r>
              <a:rPr lang="es-ES" sz="2400" b="1" dirty="0" err="1">
                <a:latin typeface="Calibri"/>
                <a:ea typeface="Calibri"/>
                <a:cs typeface="Calibri"/>
                <a:sym typeface="Calibri"/>
              </a:rPr>
              <a:t>Excellence</a:t>
            </a:r>
            <a:endParaRPr dirty="0"/>
          </a:p>
        </p:txBody>
      </p:sp>
      <p:pic>
        <p:nvPicPr>
          <p:cNvPr id="246" name="Google Shape;246;p25"/>
          <p:cNvPicPr preferRelativeResize="0"/>
          <p:nvPr/>
        </p:nvPicPr>
        <p:blipFill rotWithShape="1">
          <a:blip r:embed="rId5">
            <a:alphaModFix/>
          </a:blip>
          <a:srcRect/>
          <a:stretch/>
        </p:blipFill>
        <p:spPr>
          <a:xfrm>
            <a:off x="1429020" y="3567596"/>
            <a:ext cx="2160000" cy="2160000"/>
          </a:xfrm>
          <a:prstGeom prst="rect">
            <a:avLst/>
          </a:prstGeom>
          <a:noFill/>
          <a:ln>
            <a:noFill/>
          </a:ln>
        </p:spPr>
      </p:pic>
      <p:pic>
        <p:nvPicPr>
          <p:cNvPr id="3" name="Imagen 2">
            <a:extLst>
              <a:ext uri="{FF2B5EF4-FFF2-40B4-BE49-F238E27FC236}">
                <a16:creationId xmlns:a16="http://schemas.microsoft.com/office/drawing/2014/main" xmlns="" id="{1506D184-7FE6-0C44-B246-D426D8571328}"/>
              </a:ext>
            </a:extLst>
          </p:cNvPr>
          <p:cNvPicPr>
            <a:picLocks noChangeAspect="1"/>
          </p:cNvPicPr>
          <p:nvPr/>
        </p:nvPicPr>
        <p:blipFill rotWithShape="1">
          <a:blip r:embed="rId6"/>
          <a:srcRect b="43117"/>
          <a:stretch/>
        </p:blipFill>
        <p:spPr>
          <a:xfrm>
            <a:off x="8741724" y="187466"/>
            <a:ext cx="2250425" cy="2159213"/>
          </a:xfrm>
          <a:prstGeom prst="rect">
            <a:avLst/>
          </a:prstGeom>
        </p:spPr>
      </p:pic>
      <p:pic>
        <p:nvPicPr>
          <p:cNvPr id="5" name="Imagen 4">
            <a:extLst>
              <a:ext uri="{FF2B5EF4-FFF2-40B4-BE49-F238E27FC236}">
                <a16:creationId xmlns:a16="http://schemas.microsoft.com/office/drawing/2014/main" xmlns="" id="{2ADE1FCC-F219-C644-9C47-D6275A2A0088}"/>
              </a:ext>
            </a:extLst>
          </p:cNvPr>
          <p:cNvPicPr>
            <a:picLocks noChangeAspect="1"/>
          </p:cNvPicPr>
          <p:nvPr/>
        </p:nvPicPr>
        <p:blipFill>
          <a:blip r:embed="rId7"/>
          <a:stretch>
            <a:fillRect/>
          </a:stretch>
        </p:blipFill>
        <p:spPr>
          <a:xfrm>
            <a:off x="8833720" y="3568381"/>
            <a:ext cx="2158429" cy="2158429"/>
          </a:xfrm>
          <a:prstGeom prst="rect">
            <a:avLst/>
          </a:prstGeom>
        </p:spPr>
      </p:pic>
      <p:sp>
        <p:nvSpPr>
          <p:cNvPr id="16" name="Google Shape;238;p25">
            <a:extLst>
              <a:ext uri="{FF2B5EF4-FFF2-40B4-BE49-F238E27FC236}">
                <a16:creationId xmlns:a16="http://schemas.microsoft.com/office/drawing/2014/main" xmlns="" id="{F8CB0EA9-6BAB-9749-8621-DF484C62B486}"/>
              </a:ext>
            </a:extLst>
          </p:cNvPr>
          <p:cNvSpPr txBox="1"/>
          <p:nvPr/>
        </p:nvSpPr>
        <p:spPr>
          <a:xfrm>
            <a:off x="7825775" y="5726410"/>
            <a:ext cx="4082321" cy="89255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2800" b="1" dirty="0">
                <a:latin typeface="Calibri"/>
                <a:ea typeface="Calibri"/>
                <a:cs typeface="Calibri"/>
                <a:sym typeface="Calibri"/>
              </a:rPr>
              <a:t>Ricardo </a:t>
            </a:r>
            <a:r>
              <a:rPr lang="es-ES" sz="2800" b="1" dirty="0" err="1">
                <a:latin typeface="Calibri"/>
                <a:ea typeface="Calibri"/>
                <a:cs typeface="Calibri"/>
                <a:sym typeface="Calibri"/>
              </a:rPr>
              <a:t>Fisas</a:t>
            </a:r>
            <a:endParaRPr dirty="0"/>
          </a:p>
          <a:p>
            <a:pPr marL="0" marR="0" lvl="0" indent="0" algn="ctr" rtl="0">
              <a:spcBef>
                <a:spcPts val="0"/>
              </a:spcBef>
              <a:spcAft>
                <a:spcPts val="0"/>
              </a:spcAft>
              <a:buNone/>
            </a:pPr>
            <a:r>
              <a:rPr lang="es-ES" sz="2400" b="1" dirty="0" err="1">
                <a:latin typeface="Calibri"/>
                <a:ea typeface="Calibri"/>
                <a:cs typeface="Calibri"/>
                <a:sym typeface="Calibri"/>
              </a:rPr>
              <a:t>Internationalization</a:t>
            </a:r>
            <a:endParaRPr dirty="0"/>
          </a:p>
        </p:txBody>
      </p:sp>
      <p:pic>
        <p:nvPicPr>
          <p:cNvPr id="7" name="Imagen 6">
            <a:extLst>
              <a:ext uri="{FF2B5EF4-FFF2-40B4-BE49-F238E27FC236}">
                <a16:creationId xmlns:a16="http://schemas.microsoft.com/office/drawing/2014/main" xmlns="" id="{96407D9D-C2D3-AE42-909D-1474384FC0FA}"/>
              </a:ext>
            </a:extLst>
          </p:cNvPr>
          <p:cNvPicPr>
            <a:picLocks noChangeAspect="1"/>
          </p:cNvPicPr>
          <p:nvPr/>
        </p:nvPicPr>
        <p:blipFill>
          <a:blip r:embed="rId8"/>
          <a:stretch>
            <a:fillRect/>
          </a:stretch>
        </p:blipFill>
        <p:spPr>
          <a:xfrm>
            <a:off x="5282189" y="3567068"/>
            <a:ext cx="2140846" cy="2140846"/>
          </a:xfrm>
          <a:prstGeom prst="rect">
            <a:avLst/>
          </a:prstGeom>
        </p:spPr>
      </p:pic>
    </p:spTree>
    <p:extLst>
      <p:ext uri="{BB962C8B-B14F-4D97-AF65-F5344CB8AC3E}">
        <p14:creationId xmlns:p14="http://schemas.microsoft.com/office/powerpoint/2010/main" val="1098724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Shape 466"/>
          <p:cNvSpPr/>
          <p:nvPr/>
        </p:nvSpPr>
        <p:spPr>
          <a:xfrm>
            <a:off x="7921054" y="1530676"/>
            <a:ext cx="1548245" cy="29924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3600">
                <a:solidFill>
                  <a:srgbClr val="45494F"/>
                </a:solidFill>
                <a:latin typeface="+mn-lt"/>
                <a:ea typeface="+mn-ea"/>
                <a:cs typeface="+mn-cs"/>
                <a:sym typeface="Montserrat-Bold"/>
              </a:defRPr>
            </a:lvl1pPr>
          </a:lstStyle>
          <a:p>
            <a:r>
              <a:rPr lang="en-US" sz="1800" dirty="0"/>
              <a:t>Market Size 2017</a:t>
            </a:r>
          </a:p>
        </p:txBody>
      </p:sp>
      <p:sp>
        <p:nvSpPr>
          <p:cNvPr id="468" name="Shape 468"/>
          <p:cNvSpPr/>
          <p:nvPr/>
        </p:nvSpPr>
        <p:spPr>
          <a:xfrm>
            <a:off x="245036" y="126128"/>
            <a:ext cx="2625720" cy="25603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2000" spc="500">
                <a:solidFill>
                  <a:srgbClr val="53585F"/>
                </a:solidFill>
                <a:latin typeface="Montserrat-Regular"/>
                <a:ea typeface="Montserrat-Regular"/>
                <a:cs typeface="Montserrat-Regular"/>
                <a:sym typeface="Montserrat-Regular"/>
              </a:defRPr>
            </a:lvl1pPr>
          </a:lstStyle>
          <a:p>
            <a:r>
              <a:rPr lang="en-US" sz="1000" dirty="0"/>
              <a:t>Market Research, 2017</a:t>
            </a:r>
          </a:p>
        </p:txBody>
      </p:sp>
      <p:sp>
        <p:nvSpPr>
          <p:cNvPr id="469" name="Shape 469"/>
          <p:cNvSpPr/>
          <p:nvPr/>
        </p:nvSpPr>
        <p:spPr>
          <a:xfrm>
            <a:off x="1192108" y="2096648"/>
            <a:ext cx="939681" cy="42422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5600" spc="-112">
                <a:solidFill>
                  <a:srgbClr val="53585F"/>
                </a:solidFill>
                <a:latin typeface="Source Sans Pro Light"/>
                <a:ea typeface="Source Sans Pro Light"/>
                <a:cs typeface="Source Sans Pro Light"/>
                <a:sym typeface="Source Sans Pro Light"/>
              </a:defRPr>
            </a:lvl1pPr>
          </a:lstStyle>
          <a:p>
            <a:r>
              <a:rPr sz="2800" dirty="0"/>
              <a:t>$</a:t>
            </a:r>
            <a:r>
              <a:rPr lang="es-ES" sz="2800" dirty="0"/>
              <a:t>287</a:t>
            </a:r>
            <a:r>
              <a:rPr sz="2800" dirty="0"/>
              <a:t>M</a:t>
            </a:r>
          </a:p>
        </p:txBody>
      </p:sp>
      <p:sp>
        <p:nvSpPr>
          <p:cNvPr id="470" name="Shape 470"/>
          <p:cNvSpPr/>
          <p:nvPr/>
        </p:nvSpPr>
        <p:spPr>
          <a:xfrm>
            <a:off x="2656936" y="2018443"/>
            <a:ext cx="3230283" cy="237245"/>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lstStyle>
          <a:p>
            <a:endParaRPr sz="900" dirty="0"/>
          </a:p>
        </p:txBody>
      </p:sp>
      <p:sp>
        <p:nvSpPr>
          <p:cNvPr id="471" name="Shape 471"/>
          <p:cNvSpPr/>
          <p:nvPr/>
        </p:nvSpPr>
        <p:spPr>
          <a:xfrm>
            <a:off x="3921424" y="1531125"/>
            <a:ext cx="2178161" cy="2425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2700" spc="-53">
                <a:solidFill>
                  <a:srgbClr val="45494F"/>
                </a:solidFill>
                <a:latin typeface="+mn-lt"/>
                <a:ea typeface="+mn-ea"/>
                <a:cs typeface="+mn-cs"/>
                <a:sym typeface="Montserrat-Bold"/>
              </a:defRPr>
            </a:lvl1pPr>
          </a:lstStyle>
          <a:p>
            <a:r>
              <a:rPr lang="en-US" sz="1350" dirty="0"/>
              <a:t>TAM – Total Addressable Market</a:t>
            </a:r>
          </a:p>
        </p:txBody>
      </p:sp>
      <p:sp>
        <p:nvSpPr>
          <p:cNvPr id="472" name="Shape 472"/>
          <p:cNvSpPr/>
          <p:nvPr/>
        </p:nvSpPr>
        <p:spPr>
          <a:xfrm>
            <a:off x="1407962" y="1532599"/>
            <a:ext cx="507232" cy="50555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94" y="21600"/>
                  <a:pt x="0" y="16706"/>
                  <a:pt x="0" y="10800"/>
                </a:cubicBezTo>
                <a:cubicBezTo>
                  <a:pt x="0" y="4894"/>
                  <a:pt x="4894" y="0"/>
                  <a:pt x="10800" y="0"/>
                </a:cubicBezTo>
                <a:cubicBezTo>
                  <a:pt x="16706" y="0"/>
                  <a:pt x="21600" y="4894"/>
                  <a:pt x="21600" y="10800"/>
                </a:cubicBezTo>
                <a:cubicBezTo>
                  <a:pt x="21600" y="16706"/>
                  <a:pt x="16706" y="21600"/>
                  <a:pt x="10800" y="21600"/>
                </a:cubicBezTo>
                <a:close/>
                <a:moveTo>
                  <a:pt x="10800" y="1350"/>
                </a:moveTo>
                <a:cubicBezTo>
                  <a:pt x="5569" y="1350"/>
                  <a:pt x="1350" y="5569"/>
                  <a:pt x="1350" y="10800"/>
                </a:cubicBezTo>
                <a:cubicBezTo>
                  <a:pt x="1350" y="16031"/>
                  <a:pt x="5569" y="20250"/>
                  <a:pt x="10800" y="20250"/>
                </a:cubicBezTo>
                <a:cubicBezTo>
                  <a:pt x="16031" y="20250"/>
                  <a:pt x="20250" y="16031"/>
                  <a:pt x="20250" y="10800"/>
                </a:cubicBezTo>
                <a:cubicBezTo>
                  <a:pt x="20250" y="5569"/>
                  <a:pt x="16031" y="1350"/>
                  <a:pt x="10800" y="1350"/>
                </a:cubicBezTo>
                <a:close/>
                <a:moveTo>
                  <a:pt x="11644" y="10294"/>
                </a:moveTo>
                <a:cubicBezTo>
                  <a:pt x="12488" y="10462"/>
                  <a:pt x="13500" y="10800"/>
                  <a:pt x="13500" y="12319"/>
                </a:cubicBezTo>
                <a:cubicBezTo>
                  <a:pt x="13500" y="13500"/>
                  <a:pt x="12656" y="14175"/>
                  <a:pt x="11475" y="14344"/>
                </a:cubicBezTo>
                <a:cubicBezTo>
                  <a:pt x="11475" y="15188"/>
                  <a:pt x="11475" y="15188"/>
                  <a:pt x="11475" y="15188"/>
                </a:cubicBezTo>
                <a:cubicBezTo>
                  <a:pt x="11475" y="15356"/>
                  <a:pt x="11475" y="15525"/>
                  <a:pt x="11138" y="15525"/>
                </a:cubicBezTo>
                <a:cubicBezTo>
                  <a:pt x="10462" y="15525"/>
                  <a:pt x="10462" y="15525"/>
                  <a:pt x="10462" y="15525"/>
                </a:cubicBezTo>
                <a:cubicBezTo>
                  <a:pt x="10125" y="15525"/>
                  <a:pt x="10125" y="15356"/>
                  <a:pt x="10125" y="15188"/>
                </a:cubicBezTo>
                <a:cubicBezTo>
                  <a:pt x="10125" y="14344"/>
                  <a:pt x="10125" y="14344"/>
                  <a:pt x="10125" y="14344"/>
                </a:cubicBezTo>
                <a:cubicBezTo>
                  <a:pt x="9113" y="14175"/>
                  <a:pt x="8100" y="13500"/>
                  <a:pt x="8100" y="12150"/>
                </a:cubicBezTo>
                <a:cubicBezTo>
                  <a:pt x="8100" y="11981"/>
                  <a:pt x="8100" y="11981"/>
                  <a:pt x="8438" y="11981"/>
                </a:cubicBezTo>
                <a:cubicBezTo>
                  <a:pt x="9450" y="11981"/>
                  <a:pt x="9450" y="11981"/>
                  <a:pt x="9450" y="11981"/>
                </a:cubicBezTo>
                <a:cubicBezTo>
                  <a:pt x="9619" y="11981"/>
                  <a:pt x="9788" y="11981"/>
                  <a:pt x="9788" y="12150"/>
                </a:cubicBezTo>
                <a:cubicBezTo>
                  <a:pt x="9788" y="12319"/>
                  <a:pt x="9788" y="12488"/>
                  <a:pt x="9956" y="12656"/>
                </a:cubicBezTo>
                <a:cubicBezTo>
                  <a:pt x="10125" y="12994"/>
                  <a:pt x="10462" y="12994"/>
                  <a:pt x="10969" y="12994"/>
                </a:cubicBezTo>
                <a:cubicBezTo>
                  <a:pt x="11475" y="12994"/>
                  <a:pt x="11981" y="12825"/>
                  <a:pt x="11981" y="12319"/>
                </a:cubicBezTo>
                <a:cubicBezTo>
                  <a:pt x="11981" y="11644"/>
                  <a:pt x="10969" y="11644"/>
                  <a:pt x="10125" y="11475"/>
                </a:cubicBezTo>
                <a:cubicBezTo>
                  <a:pt x="9113" y="11138"/>
                  <a:pt x="8269" y="10631"/>
                  <a:pt x="8269" y="9281"/>
                </a:cubicBezTo>
                <a:cubicBezTo>
                  <a:pt x="8269" y="8100"/>
                  <a:pt x="9113" y="7425"/>
                  <a:pt x="10125" y="7256"/>
                </a:cubicBezTo>
                <a:cubicBezTo>
                  <a:pt x="10125" y="6412"/>
                  <a:pt x="10125" y="6412"/>
                  <a:pt x="10125" y="6412"/>
                </a:cubicBezTo>
                <a:cubicBezTo>
                  <a:pt x="10125" y="6244"/>
                  <a:pt x="10125" y="6075"/>
                  <a:pt x="10462" y="6075"/>
                </a:cubicBezTo>
                <a:cubicBezTo>
                  <a:pt x="11138" y="6075"/>
                  <a:pt x="11138" y="6075"/>
                  <a:pt x="11138" y="6075"/>
                </a:cubicBezTo>
                <a:cubicBezTo>
                  <a:pt x="11475" y="6075"/>
                  <a:pt x="11475" y="6244"/>
                  <a:pt x="11475" y="6412"/>
                </a:cubicBezTo>
                <a:cubicBezTo>
                  <a:pt x="11475" y="7256"/>
                  <a:pt x="11475" y="7256"/>
                  <a:pt x="11475" y="7256"/>
                </a:cubicBezTo>
                <a:cubicBezTo>
                  <a:pt x="12488" y="7425"/>
                  <a:pt x="13331" y="8100"/>
                  <a:pt x="13331" y="9112"/>
                </a:cubicBezTo>
                <a:cubicBezTo>
                  <a:pt x="13331" y="9450"/>
                  <a:pt x="13331" y="9450"/>
                  <a:pt x="12994" y="9450"/>
                </a:cubicBezTo>
                <a:cubicBezTo>
                  <a:pt x="11981" y="9450"/>
                  <a:pt x="11981" y="9450"/>
                  <a:pt x="11981" y="9450"/>
                </a:cubicBezTo>
                <a:cubicBezTo>
                  <a:pt x="11813" y="9450"/>
                  <a:pt x="11813" y="9281"/>
                  <a:pt x="11813" y="9112"/>
                </a:cubicBezTo>
                <a:cubicBezTo>
                  <a:pt x="11813" y="9112"/>
                  <a:pt x="11644" y="8944"/>
                  <a:pt x="11475" y="8944"/>
                </a:cubicBezTo>
                <a:cubicBezTo>
                  <a:pt x="11306" y="8606"/>
                  <a:pt x="10969" y="8606"/>
                  <a:pt x="10631" y="8606"/>
                </a:cubicBezTo>
                <a:cubicBezTo>
                  <a:pt x="10294" y="8606"/>
                  <a:pt x="9788" y="8775"/>
                  <a:pt x="9788" y="9281"/>
                </a:cubicBezTo>
                <a:cubicBezTo>
                  <a:pt x="9788" y="9788"/>
                  <a:pt x="11306" y="10125"/>
                  <a:pt x="11644" y="10294"/>
                </a:cubicBezTo>
                <a:close/>
              </a:path>
            </a:pathLst>
          </a:custGeom>
          <a:solidFill>
            <a:schemeClr val="accent3">
              <a:satOff val="18648"/>
              <a:lumOff val="5971"/>
              <a:alpha val="46274"/>
            </a:schemeClr>
          </a:solidFill>
          <a:ln w="12700">
            <a:miter lim="400000"/>
          </a:ln>
        </p:spPr>
        <p:txBody>
          <a:bodyPr lIns="22860" rIns="22860"/>
          <a:lstStyle/>
          <a:p>
            <a:pPr algn="l">
              <a:lnSpc>
                <a:spcPct val="100000"/>
              </a:lnSpc>
              <a:defRPr sz="3200" spc="0">
                <a:solidFill>
                  <a:srgbClr val="FFFFFF"/>
                </a:solidFill>
                <a:latin typeface="Helvetica Light"/>
                <a:ea typeface="Helvetica Light"/>
                <a:cs typeface="Helvetica Light"/>
                <a:sym typeface="Helvetica Light"/>
              </a:defRPr>
            </a:pPr>
            <a:endParaRPr sz="1600"/>
          </a:p>
        </p:txBody>
      </p:sp>
      <p:sp>
        <p:nvSpPr>
          <p:cNvPr id="473" name="Shape 473"/>
          <p:cNvSpPr/>
          <p:nvPr/>
        </p:nvSpPr>
        <p:spPr>
          <a:xfrm>
            <a:off x="1215966" y="4012616"/>
            <a:ext cx="782523" cy="42422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5600" spc="-112">
                <a:solidFill>
                  <a:srgbClr val="53585F"/>
                </a:solidFill>
                <a:latin typeface="Source Sans Pro Light"/>
                <a:ea typeface="Source Sans Pro Light"/>
                <a:cs typeface="Source Sans Pro Light"/>
                <a:sym typeface="Source Sans Pro Light"/>
              </a:defRPr>
            </a:lvl1pPr>
          </a:lstStyle>
          <a:p>
            <a:r>
              <a:rPr sz="2800" dirty="0"/>
              <a:t>$</a:t>
            </a:r>
            <a:r>
              <a:rPr lang="es-ES" sz="2800" dirty="0"/>
              <a:t>11</a:t>
            </a:r>
            <a:r>
              <a:rPr sz="2800" dirty="0"/>
              <a:t>M</a:t>
            </a:r>
          </a:p>
        </p:txBody>
      </p:sp>
      <p:sp>
        <p:nvSpPr>
          <p:cNvPr id="475" name="Shape 475"/>
          <p:cNvSpPr/>
          <p:nvPr/>
        </p:nvSpPr>
        <p:spPr>
          <a:xfrm>
            <a:off x="3554657" y="3453725"/>
            <a:ext cx="2373791" cy="2425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2700" spc="-53">
                <a:solidFill>
                  <a:srgbClr val="45494F"/>
                </a:solidFill>
                <a:latin typeface="+mn-lt"/>
                <a:ea typeface="+mn-ea"/>
                <a:cs typeface="+mn-cs"/>
                <a:sym typeface="Montserrat-Bold"/>
              </a:defRPr>
            </a:lvl1pPr>
          </a:lstStyle>
          <a:p>
            <a:r>
              <a:rPr lang="en-US" sz="1350" dirty="0"/>
              <a:t>SAM – Serviceable Available Market</a:t>
            </a:r>
          </a:p>
        </p:txBody>
      </p:sp>
      <p:sp>
        <p:nvSpPr>
          <p:cNvPr id="476" name="Shape 476"/>
          <p:cNvSpPr/>
          <p:nvPr/>
        </p:nvSpPr>
        <p:spPr>
          <a:xfrm>
            <a:off x="1367947" y="3475201"/>
            <a:ext cx="507232" cy="50555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94" y="21600"/>
                  <a:pt x="0" y="16706"/>
                  <a:pt x="0" y="10800"/>
                </a:cubicBezTo>
                <a:cubicBezTo>
                  <a:pt x="0" y="4894"/>
                  <a:pt x="4894" y="0"/>
                  <a:pt x="10800" y="0"/>
                </a:cubicBezTo>
                <a:cubicBezTo>
                  <a:pt x="16706" y="0"/>
                  <a:pt x="21600" y="4894"/>
                  <a:pt x="21600" y="10800"/>
                </a:cubicBezTo>
                <a:cubicBezTo>
                  <a:pt x="21600" y="16706"/>
                  <a:pt x="16706" y="21600"/>
                  <a:pt x="10800" y="21600"/>
                </a:cubicBezTo>
                <a:close/>
                <a:moveTo>
                  <a:pt x="10800" y="1350"/>
                </a:moveTo>
                <a:cubicBezTo>
                  <a:pt x="5569" y="1350"/>
                  <a:pt x="1350" y="5569"/>
                  <a:pt x="1350" y="10800"/>
                </a:cubicBezTo>
                <a:cubicBezTo>
                  <a:pt x="1350" y="16031"/>
                  <a:pt x="5569" y="20250"/>
                  <a:pt x="10800" y="20250"/>
                </a:cubicBezTo>
                <a:cubicBezTo>
                  <a:pt x="16031" y="20250"/>
                  <a:pt x="20250" y="16031"/>
                  <a:pt x="20250" y="10800"/>
                </a:cubicBezTo>
                <a:cubicBezTo>
                  <a:pt x="20250" y="5569"/>
                  <a:pt x="16031" y="1350"/>
                  <a:pt x="10800" y="1350"/>
                </a:cubicBezTo>
                <a:close/>
                <a:moveTo>
                  <a:pt x="11644" y="10294"/>
                </a:moveTo>
                <a:cubicBezTo>
                  <a:pt x="12488" y="10462"/>
                  <a:pt x="13500" y="10800"/>
                  <a:pt x="13500" y="12319"/>
                </a:cubicBezTo>
                <a:cubicBezTo>
                  <a:pt x="13500" y="13500"/>
                  <a:pt x="12656" y="14175"/>
                  <a:pt x="11475" y="14344"/>
                </a:cubicBezTo>
                <a:cubicBezTo>
                  <a:pt x="11475" y="15188"/>
                  <a:pt x="11475" y="15188"/>
                  <a:pt x="11475" y="15188"/>
                </a:cubicBezTo>
                <a:cubicBezTo>
                  <a:pt x="11475" y="15356"/>
                  <a:pt x="11475" y="15525"/>
                  <a:pt x="11138" y="15525"/>
                </a:cubicBezTo>
                <a:cubicBezTo>
                  <a:pt x="10462" y="15525"/>
                  <a:pt x="10462" y="15525"/>
                  <a:pt x="10462" y="15525"/>
                </a:cubicBezTo>
                <a:cubicBezTo>
                  <a:pt x="10125" y="15525"/>
                  <a:pt x="10125" y="15356"/>
                  <a:pt x="10125" y="15188"/>
                </a:cubicBezTo>
                <a:cubicBezTo>
                  <a:pt x="10125" y="14344"/>
                  <a:pt x="10125" y="14344"/>
                  <a:pt x="10125" y="14344"/>
                </a:cubicBezTo>
                <a:cubicBezTo>
                  <a:pt x="9113" y="14175"/>
                  <a:pt x="8100" y="13500"/>
                  <a:pt x="8100" y="12150"/>
                </a:cubicBezTo>
                <a:cubicBezTo>
                  <a:pt x="8100" y="11981"/>
                  <a:pt x="8100" y="11981"/>
                  <a:pt x="8438" y="11981"/>
                </a:cubicBezTo>
                <a:cubicBezTo>
                  <a:pt x="9450" y="11981"/>
                  <a:pt x="9450" y="11981"/>
                  <a:pt x="9450" y="11981"/>
                </a:cubicBezTo>
                <a:cubicBezTo>
                  <a:pt x="9619" y="11981"/>
                  <a:pt x="9788" y="11981"/>
                  <a:pt x="9788" y="12150"/>
                </a:cubicBezTo>
                <a:cubicBezTo>
                  <a:pt x="9788" y="12319"/>
                  <a:pt x="9788" y="12488"/>
                  <a:pt x="9956" y="12656"/>
                </a:cubicBezTo>
                <a:cubicBezTo>
                  <a:pt x="10125" y="12994"/>
                  <a:pt x="10462" y="12994"/>
                  <a:pt x="10969" y="12994"/>
                </a:cubicBezTo>
                <a:cubicBezTo>
                  <a:pt x="11475" y="12994"/>
                  <a:pt x="11981" y="12825"/>
                  <a:pt x="11981" y="12319"/>
                </a:cubicBezTo>
                <a:cubicBezTo>
                  <a:pt x="11981" y="11644"/>
                  <a:pt x="10969" y="11644"/>
                  <a:pt x="10125" y="11475"/>
                </a:cubicBezTo>
                <a:cubicBezTo>
                  <a:pt x="9113" y="11138"/>
                  <a:pt x="8269" y="10631"/>
                  <a:pt x="8269" y="9281"/>
                </a:cubicBezTo>
                <a:cubicBezTo>
                  <a:pt x="8269" y="8100"/>
                  <a:pt x="9113" y="7425"/>
                  <a:pt x="10125" y="7256"/>
                </a:cubicBezTo>
                <a:cubicBezTo>
                  <a:pt x="10125" y="6412"/>
                  <a:pt x="10125" y="6412"/>
                  <a:pt x="10125" y="6412"/>
                </a:cubicBezTo>
                <a:cubicBezTo>
                  <a:pt x="10125" y="6244"/>
                  <a:pt x="10125" y="6075"/>
                  <a:pt x="10462" y="6075"/>
                </a:cubicBezTo>
                <a:cubicBezTo>
                  <a:pt x="11138" y="6075"/>
                  <a:pt x="11138" y="6075"/>
                  <a:pt x="11138" y="6075"/>
                </a:cubicBezTo>
                <a:cubicBezTo>
                  <a:pt x="11475" y="6075"/>
                  <a:pt x="11475" y="6244"/>
                  <a:pt x="11475" y="6412"/>
                </a:cubicBezTo>
                <a:cubicBezTo>
                  <a:pt x="11475" y="7256"/>
                  <a:pt x="11475" y="7256"/>
                  <a:pt x="11475" y="7256"/>
                </a:cubicBezTo>
                <a:cubicBezTo>
                  <a:pt x="12488" y="7425"/>
                  <a:pt x="13331" y="8100"/>
                  <a:pt x="13331" y="9112"/>
                </a:cubicBezTo>
                <a:cubicBezTo>
                  <a:pt x="13331" y="9450"/>
                  <a:pt x="13331" y="9450"/>
                  <a:pt x="12994" y="9450"/>
                </a:cubicBezTo>
                <a:cubicBezTo>
                  <a:pt x="11981" y="9450"/>
                  <a:pt x="11981" y="9450"/>
                  <a:pt x="11981" y="9450"/>
                </a:cubicBezTo>
                <a:cubicBezTo>
                  <a:pt x="11813" y="9450"/>
                  <a:pt x="11813" y="9281"/>
                  <a:pt x="11813" y="9112"/>
                </a:cubicBezTo>
                <a:cubicBezTo>
                  <a:pt x="11813" y="9112"/>
                  <a:pt x="11644" y="8944"/>
                  <a:pt x="11475" y="8944"/>
                </a:cubicBezTo>
                <a:cubicBezTo>
                  <a:pt x="11306" y="8606"/>
                  <a:pt x="10969" y="8606"/>
                  <a:pt x="10631" y="8606"/>
                </a:cubicBezTo>
                <a:cubicBezTo>
                  <a:pt x="10294" y="8606"/>
                  <a:pt x="9788" y="8775"/>
                  <a:pt x="9788" y="9281"/>
                </a:cubicBezTo>
                <a:cubicBezTo>
                  <a:pt x="9788" y="9788"/>
                  <a:pt x="11306" y="10125"/>
                  <a:pt x="11644" y="10294"/>
                </a:cubicBezTo>
                <a:close/>
              </a:path>
            </a:pathLst>
          </a:custGeom>
          <a:solidFill>
            <a:schemeClr val="accent3">
              <a:satOff val="18648"/>
              <a:lumOff val="5971"/>
            </a:schemeClr>
          </a:solidFill>
          <a:ln w="12700">
            <a:miter lim="400000"/>
          </a:ln>
        </p:spPr>
        <p:txBody>
          <a:bodyPr lIns="22860" rIns="22860"/>
          <a:lstStyle/>
          <a:p>
            <a:pPr algn="l">
              <a:lnSpc>
                <a:spcPct val="100000"/>
              </a:lnSpc>
              <a:defRPr sz="3200" spc="0">
                <a:solidFill>
                  <a:srgbClr val="FFFFFF"/>
                </a:solidFill>
                <a:latin typeface="Helvetica Light"/>
                <a:ea typeface="Helvetica Light"/>
                <a:cs typeface="Helvetica Light"/>
                <a:sym typeface="Helvetica Light"/>
              </a:defRPr>
            </a:pPr>
            <a:endParaRPr sz="1600"/>
          </a:p>
        </p:txBody>
      </p:sp>
      <p:sp>
        <p:nvSpPr>
          <p:cNvPr id="477" name="Shape 477"/>
          <p:cNvSpPr/>
          <p:nvPr/>
        </p:nvSpPr>
        <p:spPr>
          <a:xfrm>
            <a:off x="1238224" y="5436586"/>
            <a:ext cx="846707" cy="42422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5600" spc="-112">
                <a:solidFill>
                  <a:srgbClr val="53585F"/>
                </a:solidFill>
                <a:latin typeface="Source Sans Pro Light"/>
                <a:ea typeface="Source Sans Pro Light"/>
                <a:cs typeface="Source Sans Pro Light"/>
                <a:sym typeface="Source Sans Pro Light"/>
              </a:defRPr>
            </a:lvl1pPr>
          </a:lstStyle>
          <a:p>
            <a:r>
              <a:rPr sz="2800" dirty="0"/>
              <a:t>$</a:t>
            </a:r>
            <a:r>
              <a:rPr lang="es-ES" sz="2800" dirty="0"/>
              <a:t>0,2</a:t>
            </a:r>
            <a:r>
              <a:rPr sz="2800" dirty="0"/>
              <a:t>M</a:t>
            </a:r>
          </a:p>
        </p:txBody>
      </p:sp>
      <p:sp>
        <p:nvSpPr>
          <p:cNvPr id="479" name="Shape 479"/>
          <p:cNvSpPr/>
          <p:nvPr/>
        </p:nvSpPr>
        <p:spPr>
          <a:xfrm>
            <a:off x="3375060" y="4856065"/>
            <a:ext cx="2520883" cy="2425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2700" spc="-53">
                <a:solidFill>
                  <a:srgbClr val="45494F"/>
                </a:solidFill>
                <a:latin typeface="+mn-lt"/>
                <a:ea typeface="+mn-ea"/>
                <a:cs typeface="+mn-cs"/>
                <a:sym typeface="Montserrat-Bold"/>
              </a:defRPr>
            </a:lvl1pPr>
          </a:lstStyle>
          <a:p>
            <a:r>
              <a:rPr lang="en-US" sz="1350" dirty="0"/>
              <a:t>SOM – Serviceable Obtainable Market</a:t>
            </a:r>
          </a:p>
        </p:txBody>
      </p:sp>
      <p:sp>
        <p:nvSpPr>
          <p:cNvPr id="480" name="Shape 480"/>
          <p:cNvSpPr/>
          <p:nvPr/>
        </p:nvSpPr>
        <p:spPr>
          <a:xfrm>
            <a:off x="1396064" y="4884076"/>
            <a:ext cx="507232" cy="50555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94" y="21600"/>
                  <a:pt x="0" y="16706"/>
                  <a:pt x="0" y="10800"/>
                </a:cubicBezTo>
                <a:cubicBezTo>
                  <a:pt x="0" y="4894"/>
                  <a:pt x="4894" y="0"/>
                  <a:pt x="10800" y="0"/>
                </a:cubicBezTo>
                <a:cubicBezTo>
                  <a:pt x="16706" y="0"/>
                  <a:pt x="21600" y="4894"/>
                  <a:pt x="21600" y="10800"/>
                </a:cubicBezTo>
                <a:cubicBezTo>
                  <a:pt x="21600" y="16706"/>
                  <a:pt x="16706" y="21600"/>
                  <a:pt x="10800" y="21600"/>
                </a:cubicBezTo>
                <a:close/>
                <a:moveTo>
                  <a:pt x="10800" y="1350"/>
                </a:moveTo>
                <a:cubicBezTo>
                  <a:pt x="5569" y="1350"/>
                  <a:pt x="1350" y="5569"/>
                  <a:pt x="1350" y="10800"/>
                </a:cubicBezTo>
                <a:cubicBezTo>
                  <a:pt x="1350" y="16031"/>
                  <a:pt x="5569" y="20250"/>
                  <a:pt x="10800" y="20250"/>
                </a:cubicBezTo>
                <a:cubicBezTo>
                  <a:pt x="16031" y="20250"/>
                  <a:pt x="20250" y="16031"/>
                  <a:pt x="20250" y="10800"/>
                </a:cubicBezTo>
                <a:cubicBezTo>
                  <a:pt x="20250" y="5569"/>
                  <a:pt x="16031" y="1350"/>
                  <a:pt x="10800" y="1350"/>
                </a:cubicBezTo>
                <a:close/>
                <a:moveTo>
                  <a:pt x="11644" y="10294"/>
                </a:moveTo>
                <a:cubicBezTo>
                  <a:pt x="12488" y="10462"/>
                  <a:pt x="13500" y="10800"/>
                  <a:pt x="13500" y="12319"/>
                </a:cubicBezTo>
                <a:cubicBezTo>
                  <a:pt x="13500" y="13500"/>
                  <a:pt x="12656" y="14175"/>
                  <a:pt x="11475" y="14344"/>
                </a:cubicBezTo>
                <a:cubicBezTo>
                  <a:pt x="11475" y="15188"/>
                  <a:pt x="11475" y="15188"/>
                  <a:pt x="11475" y="15188"/>
                </a:cubicBezTo>
                <a:cubicBezTo>
                  <a:pt x="11475" y="15356"/>
                  <a:pt x="11475" y="15525"/>
                  <a:pt x="11138" y="15525"/>
                </a:cubicBezTo>
                <a:cubicBezTo>
                  <a:pt x="10462" y="15525"/>
                  <a:pt x="10462" y="15525"/>
                  <a:pt x="10462" y="15525"/>
                </a:cubicBezTo>
                <a:cubicBezTo>
                  <a:pt x="10125" y="15525"/>
                  <a:pt x="10125" y="15356"/>
                  <a:pt x="10125" y="15188"/>
                </a:cubicBezTo>
                <a:cubicBezTo>
                  <a:pt x="10125" y="14344"/>
                  <a:pt x="10125" y="14344"/>
                  <a:pt x="10125" y="14344"/>
                </a:cubicBezTo>
                <a:cubicBezTo>
                  <a:pt x="9113" y="14175"/>
                  <a:pt x="8100" y="13500"/>
                  <a:pt x="8100" y="12150"/>
                </a:cubicBezTo>
                <a:cubicBezTo>
                  <a:pt x="8100" y="11981"/>
                  <a:pt x="8100" y="11981"/>
                  <a:pt x="8438" y="11981"/>
                </a:cubicBezTo>
                <a:cubicBezTo>
                  <a:pt x="9450" y="11981"/>
                  <a:pt x="9450" y="11981"/>
                  <a:pt x="9450" y="11981"/>
                </a:cubicBezTo>
                <a:cubicBezTo>
                  <a:pt x="9619" y="11981"/>
                  <a:pt x="9788" y="11981"/>
                  <a:pt x="9788" y="12150"/>
                </a:cubicBezTo>
                <a:cubicBezTo>
                  <a:pt x="9788" y="12319"/>
                  <a:pt x="9788" y="12488"/>
                  <a:pt x="9956" y="12656"/>
                </a:cubicBezTo>
                <a:cubicBezTo>
                  <a:pt x="10125" y="12994"/>
                  <a:pt x="10462" y="12994"/>
                  <a:pt x="10969" y="12994"/>
                </a:cubicBezTo>
                <a:cubicBezTo>
                  <a:pt x="11475" y="12994"/>
                  <a:pt x="11981" y="12825"/>
                  <a:pt x="11981" y="12319"/>
                </a:cubicBezTo>
                <a:cubicBezTo>
                  <a:pt x="11981" y="11644"/>
                  <a:pt x="10969" y="11644"/>
                  <a:pt x="10125" y="11475"/>
                </a:cubicBezTo>
                <a:cubicBezTo>
                  <a:pt x="9113" y="11138"/>
                  <a:pt x="8269" y="10631"/>
                  <a:pt x="8269" y="9281"/>
                </a:cubicBezTo>
                <a:cubicBezTo>
                  <a:pt x="8269" y="8100"/>
                  <a:pt x="9113" y="7425"/>
                  <a:pt x="10125" y="7256"/>
                </a:cubicBezTo>
                <a:cubicBezTo>
                  <a:pt x="10125" y="6412"/>
                  <a:pt x="10125" y="6412"/>
                  <a:pt x="10125" y="6412"/>
                </a:cubicBezTo>
                <a:cubicBezTo>
                  <a:pt x="10125" y="6244"/>
                  <a:pt x="10125" y="6075"/>
                  <a:pt x="10462" y="6075"/>
                </a:cubicBezTo>
                <a:cubicBezTo>
                  <a:pt x="11138" y="6075"/>
                  <a:pt x="11138" y="6075"/>
                  <a:pt x="11138" y="6075"/>
                </a:cubicBezTo>
                <a:cubicBezTo>
                  <a:pt x="11475" y="6075"/>
                  <a:pt x="11475" y="6244"/>
                  <a:pt x="11475" y="6412"/>
                </a:cubicBezTo>
                <a:cubicBezTo>
                  <a:pt x="11475" y="7256"/>
                  <a:pt x="11475" y="7256"/>
                  <a:pt x="11475" y="7256"/>
                </a:cubicBezTo>
                <a:cubicBezTo>
                  <a:pt x="12488" y="7425"/>
                  <a:pt x="13331" y="8100"/>
                  <a:pt x="13331" y="9112"/>
                </a:cubicBezTo>
                <a:cubicBezTo>
                  <a:pt x="13331" y="9450"/>
                  <a:pt x="13331" y="9450"/>
                  <a:pt x="12994" y="9450"/>
                </a:cubicBezTo>
                <a:cubicBezTo>
                  <a:pt x="11981" y="9450"/>
                  <a:pt x="11981" y="9450"/>
                  <a:pt x="11981" y="9450"/>
                </a:cubicBezTo>
                <a:cubicBezTo>
                  <a:pt x="11813" y="9450"/>
                  <a:pt x="11813" y="9281"/>
                  <a:pt x="11813" y="9112"/>
                </a:cubicBezTo>
                <a:cubicBezTo>
                  <a:pt x="11813" y="9112"/>
                  <a:pt x="11644" y="8944"/>
                  <a:pt x="11475" y="8944"/>
                </a:cubicBezTo>
                <a:cubicBezTo>
                  <a:pt x="11306" y="8606"/>
                  <a:pt x="10969" y="8606"/>
                  <a:pt x="10631" y="8606"/>
                </a:cubicBezTo>
                <a:cubicBezTo>
                  <a:pt x="10294" y="8606"/>
                  <a:pt x="9788" y="8775"/>
                  <a:pt x="9788" y="9281"/>
                </a:cubicBezTo>
                <a:cubicBezTo>
                  <a:pt x="9788" y="9788"/>
                  <a:pt x="11306" y="10125"/>
                  <a:pt x="11644" y="10294"/>
                </a:cubicBezTo>
                <a:close/>
              </a:path>
            </a:pathLst>
          </a:custGeom>
          <a:solidFill>
            <a:srgbClr val="E08F5B"/>
          </a:solidFill>
          <a:ln w="12700">
            <a:miter lim="400000"/>
          </a:ln>
        </p:spPr>
        <p:txBody>
          <a:bodyPr lIns="22860" rIns="22860"/>
          <a:lstStyle/>
          <a:p>
            <a:pPr algn="l">
              <a:lnSpc>
                <a:spcPct val="100000"/>
              </a:lnSpc>
              <a:defRPr sz="3200" spc="0">
                <a:solidFill>
                  <a:srgbClr val="FFFFFF"/>
                </a:solidFill>
                <a:latin typeface="Helvetica Light"/>
                <a:ea typeface="Helvetica Light"/>
                <a:cs typeface="Helvetica Light"/>
                <a:sym typeface="Helvetica Light"/>
              </a:defRPr>
            </a:pPr>
            <a:endParaRPr sz="1600"/>
          </a:p>
        </p:txBody>
      </p:sp>
      <p:sp>
        <p:nvSpPr>
          <p:cNvPr id="481" name="Shape 481"/>
          <p:cNvSpPr/>
          <p:nvPr/>
        </p:nvSpPr>
        <p:spPr>
          <a:xfrm>
            <a:off x="6738862" y="1947039"/>
            <a:ext cx="4271529" cy="4271529"/>
          </a:xfrm>
          <a:prstGeom prst="ellipse">
            <a:avLst/>
          </a:prstGeom>
          <a:solidFill>
            <a:schemeClr val="accent3">
              <a:satOff val="18648"/>
              <a:lumOff val="5971"/>
              <a:alpha val="22489"/>
            </a:schemeClr>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482" name="Shape 482"/>
          <p:cNvSpPr/>
          <p:nvPr/>
        </p:nvSpPr>
        <p:spPr>
          <a:xfrm>
            <a:off x="7300213" y="3069739"/>
            <a:ext cx="3148829" cy="3148830"/>
          </a:xfrm>
          <a:prstGeom prst="ellipse">
            <a:avLst/>
          </a:prstGeom>
          <a:solidFill>
            <a:schemeClr val="accent3">
              <a:satOff val="18648"/>
              <a:lumOff val="5971"/>
              <a:alpha val="89092"/>
            </a:schemeClr>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483" name="Shape 483"/>
          <p:cNvSpPr/>
          <p:nvPr/>
        </p:nvSpPr>
        <p:spPr>
          <a:xfrm>
            <a:off x="7921054" y="4311421"/>
            <a:ext cx="1907148" cy="1907147"/>
          </a:xfrm>
          <a:prstGeom prst="ellipse">
            <a:avLst/>
          </a:prstGeom>
          <a:solidFill>
            <a:srgbClr val="E08F5B"/>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484" name="Shape 484"/>
          <p:cNvSpPr/>
          <p:nvPr/>
        </p:nvSpPr>
        <p:spPr>
          <a:xfrm>
            <a:off x="8346588" y="3498353"/>
            <a:ext cx="1056078" cy="66998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gn="ctr">
              <a:lnSpc>
                <a:spcPct val="80000"/>
              </a:lnSpc>
              <a:defRPr sz="6400" spc="-128">
                <a:solidFill>
                  <a:srgbClr val="FFFFFF"/>
                </a:solidFill>
                <a:latin typeface="Source Sans Pro Light"/>
                <a:ea typeface="Source Sans Pro Light"/>
                <a:cs typeface="Source Sans Pro Light"/>
                <a:sym typeface="Source Sans Pro Light"/>
              </a:defRPr>
            </a:lvl1pPr>
          </a:lstStyle>
          <a:p>
            <a:r>
              <a:rPr sz="3200" dirty="0">
                <a:solidFill>
                  <a:schemeClr val="bg2"/>
                </a:solidFill>
              </a:rPr>
              <a:t>$</a:t>
            </a:r>
            <a:r>
              <a:rPr lang="es-ES" sz="3200" dirty="0">
                <a:solidFill>
                  <a:schemeClr val="bg2"/>
                </a:solidFill>
              </a:rPr>
              <a:t>11</a:t>
            </a:r>
            <a:r>
              <a:rPr sz="3200" dirty="0">
                <a:solidFill>
                  <a:schemeClr val="bg2"/>
                </a:solidFill>
              </a:rPr>
              <a:t>M</a:t>
            </a:r>
          </a:p>
        </p:txBody>
      </p:sp>
      <p:sp>
        <p:nvSpPr>
          <p:cNvPr id="485" name="Shape 485"/>
          <p:cNvSpPr/>
          <p:nvPr/>
        </p:nvSpPr>
        <p:spPr>
          <a:xfrm>
            <a:off x="8292665" y="4977316"/>
            <a:ext cx="1163921" cy="66998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gn="ctr">
              <a:lnSpc>
                <a:spcPct val="80000"/>
              </a:lnSpc>
              <a:defRPr sz="6400" spc="-128">
                <a:solidFill>
                  <a:srgbClr val="FFFFFF"/>
                </a:solidFill>
                <a:latin typeface="Source Sans Pro Light"/>
                <a:ea typeface="Source Sans Pro Light"/>
                <a:cs typeface="Source Sans Pro Light"/>
                <a:sym typeface="Source Sans Pro Light"/>
              </a:defRPr>
            </a:lvl1pPr>
          </a:lstStyle>
          <a:p>
            <a:r>
              <a:rPr sz="3200" dirty="0"/>
              <a:t>$</a:t>
            </a:r>
            <a:r>
              <a:rPr lang="es-ES" sz="3200" dirty="0"/>
              <a:t>0,2</a:t>
            </a:r>
            <a:r>
              <a:rPr sz="3200" dirty="0"/>
              <a:t>M</a:t>
            </a:r>
          </a:p>
        </p:txBody>
      </p:sp>
      <p:sp>
        <p:nvSpPr>
          <p:cNvPr id="486" name="Shape 486"/>
          <p:cNvSpPr/>
          <p:nvPr/>
        </p:nvSpPr>
        <p:spPr>
          <a:xfrm>
            <a:off x="8238744" y="2301141"/>
            <a:ext cx="1271766" cy="66998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gn="ctr">
              <a:lnSpc>
                <a:spcPct val="80000"/>
              </a:lnSpc>
              <a:defRPr sz="6400" spc="-128">
                <a:solidFill>
                  <a:srgbClr val="53585F"/>
                </a:solidFill>
                <a:latin typeface="Source Sans Pro Light"/>
                <a:ea typeface="Source Sans Pro Light"/>
                <a:cs typeface="Source Sans Pro Light"/>
                <a:sym typeface="Source Sans Pro Light"/>
              </a:defRPr>
            </a:lvl1pPr>
          </a:lstStyle>
          <a:p>
            <a:r>
              <a:rPr sz="3200" dirty="0"/>
              <a:t>$</a:t>
            </a:r>
            <a:r>
              <a:rPr lang="es-ES" sz="3200" dirty="0"/>
              <a:t>287</a:t>
            </a:r>
            <a:r>
              <a:rPr sz="3200" dirty="0"/>
              <a:t>M</a:t>
            </a:r>
          </a:p>
        </p:txBody>
      </p:sp>
      <p:sp>
        <p:nvSpPr>
          <p:cNvPr id="487" name="Shape 487"/>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15</a:t>
            </a:fld>
            <a:endParaRPr/>
          </a:p>
        </p:txBody>
      </p:sp>
      <p:graphicFrame>
        <p:nvGraphicFramePr>
          <p:cNvPr id="3" name="Tabla 2">
            <a:extLst>
              <a:ext uri="{FF2B5EF4-FFF2-40B4-BE49-F238E27FC236}">
                <a16:creationId xmlns:a16="http://schemas.microsoft.com/office/drawing/2014/main" xmlns="" id="{26E03B00-FACE-044A-A575-12B67F84286A}"/>
              </a:ext>
            </a:extLst>
          </p:cNvPr>
          <p:cNvGraphicFramePr>
            <a:graphicFrameLocks noGrp="1"/>
          </p:cNvGraphicFramePr>
          <p:nvPr>
            <p:extLst>
              <p:ext uri="{D42A27DB-BD31-4B8C-83A1-F6EECF244321}">
                <p14:modId xmlns:p14="http://schemas.microsoft.com/office/powerpoint/2010/main" val="2266270207"/>
              </p:ext>
            </p:extLst>
          </p:nvPr>
        </p:nvGraphicFramePr>
        <p:xfrm>
          <a:off x="2357431" y="1898722"/>
          <a:ext cx="4271530" cy="1308715"/>
        </p:xfrm>
        <a:graphic>
          <a:graphicData uri="http://schemas.openxmlformats.org/drawingml/2006/table">
            <a:tbl>
              <a:tblPr firstRow="1" bandRow="1">
                <a:tableStyleId>{2D5ABB26-0587-4C30-8999-92F81FD0307C}</a:tableStyleId>
              </a:tblPr>
              <a:tblGrid>
                <a:gridCol w="2135765">
                  <a:extLst>
                    <a:ext uri="{9D8B030D-6E8A-4147-A177-3AD203B41FA5}">
                      <a16:colId xmlns:a16="http://schemas.microsoft.com/office/drawing/2014/main" xmlns="" val="1071802542"/>
                    </a:ext>
                  </a:extLst>
                </a:gridCol>
                <a:gridCol w="2135765">
                  <a:extLst>
                    <a:ext uri="{9D8B030D-6E8A-4147-A177-3AD203B41FA5}">
                      <a16:colId xmlns:a16="http://schemas.microsoft.com/office/drawing/2014/main" xmlns="" val="1242935601"/>
                    </a:ext>
                  </a:extLst>
                </a:gridCol>
              </a:tblGrid>
              <a:tr h="135993">
                <a:tc>
                  <a:txBody>
                    <a:bodyPr/>
                    <a:lstStyle/>
                    <a:p>
                      <a:r>
                        <a:rPr lang="en-US" noProof="0"/>
                        <a:t>Verticals M$</a:t>
                      </a:r>
                    </a:p>
                  </a:txBody>
                  <a:tcPr marT="0" marB="0" anchor="ctr"/>
                </a:tc>
                <a:tc>
                  <a:txBody>
                    <a:bodyPr/>
                    <a:lstStyle/>
                    <a:p>
                      <a:r>
                        <a:rPr lang="en-US" noProof="0"/>
                        <a:t>Geography %</a:t>
                      </a:r>
                    </a:p>
                  </a:txBody>
                  <a:tcPr marT="0" marB="0" anchor="ctr"/>
                </a:tc>
                <a:extLst>
                  <a:ext uri="{0D108BD9-81ED-4DB2-BD59-A6C34878D82A}">
                    <a16:rowId xmlns:a16="http://schemas.microsoft.com/office/drawing/2014/main" xmlns="" val="643240164"/>
                  </a:ext>
                </a:extLst>
              </a:tr>
              <a:tr h="222415">
                <a:tc>
                  <a:txBody>
                    <a:bodyPr/>
                    <a:lstStyle/>
                    <a:p>
                      <a:pPr algn="l"/>
                      <a:r>
                        <a:rPr lang="en-US" sz="1000" b="0" noProof="0"/>
                        <a:t>Oil &amp; Gas: 149,9</a:t>
                      </a:r>
                    </a:p>
                  </a:txBody>
                  <a:tcPr marT="0" marB="0" anchor="ctr"/>
                </a:tc>
                <a:tc>
                  <a:txBody>
                    <a:bodyPr/>
                    <a:lstStyle/>
                    <a:p>
                      <a:pPr algn="r"/>
                      <a:r>
                        <a:rPr lang="en-US" sz="1000" b="0" noProof="0"/>
                        <a:t>North America: 40,86</a:t>
                      </a:r>
                    </a:p>
                  </a:txBody>
                  <a:tcPr marT="0" marB="0" anchor="ctr"/>
                </a:tc>
                <a:extLst>
                  <a:ext uri="{0D108BD9-81ED-4DB2-BD59-A6C34878D82A}">
                    <a16:rowId xmlns:a16="http://schemas.microsoft.com/office/drawing/2014/main" xmlns="" val="2300877372"/>
                  </a:ext>
                </a:extLst>
              </a:tr>
              <a:tr h="259035">
                <a:tc>
                  <a:txBody>
                    <a:bodyPr/>
                    <a:lstStyle/>
                    <a:p>
                      <a:pPr algn="l"/>
                      <a:r>
                        <a:rPr lang="en-US" sz="1000" b="0" noProof="0"/>
                        <a:t>Military &amp; Defense: 55,5</a:t>
                      </a:r>
                    </a:p>
                  </a:txBody>
                  <a:tcPr marT="0" marB="0" anchor="ctr"/>
                </a:tc>
                <a:tc>
                  <a:txBody>
                    <a:bodyPr/>
                    <a:lstStyle/>
                    <a:p>
                      <a:pPr marL="0" marR="0" lvl="0" indent="0" algn="r" defTabSz="410766" eaLnBrk="1" fontAlgn="auto" latinLnBrk="0" hangingPunct="1">
                        <a:lnSpc>
                          <a:spcPct val="100000"/>
                        </a:lnSpc>
                        <a:spcBef>
                          <a:spcPts val="0"/>
                        </a:spcBef>
                        <a:spcAft>
                          <a:spcPts val="0"/>
                        </a:spcAft>
                        <a:buClrTx/>
                        <a:buSzTx/>
                        <a:buFontTx/>
                        <a:buNone/>
                        <a:tabLst/>
                        <a:defRPr/>
                      </a:pPr>
                      <a:r>
                        <a:rPr lang="en-US" sz="1000" b="0" noProof="0"/>
                        <a:t>Europe: 19,79</a:t>
                      </a:r>
                    </a:p>
                  </a:txBody>
                  <a:tcPr marT="0" marB="0" anchor="ctr"/>
                </a:tc>
                <a:extLst>
                  <a:ext uri="{0D108BD9-81ED-4DB2-BD59-A6C34878D82A}">
                    <a16:rowId xmlns:a16="http://schemas.microsoft.com/office/drawing/2014/main" xmlns="" val="2906382169"/>
                  </a:ext>
                </a:extLst>
              </a:tr>
              <a:tr h="222415">
                <a:tc>
                  <a:txBody>
                    <a:bodyPr/>
                    <a:lstStyle/>
                    <a:p>
                      <a:pPr algn="l"/>
                      <a:r>
                        <a:rPr lang="en-US" sz="1000" b="0" noProof="0"/>
                        <a:t>Scientific Research: 42,7</a:t>
                      </a:r>
                    </a:p>
                  </a:txBody>
                  <a:tcPr marT="0" marB="0" anchor="ctr"/>
                </a:tc>
                <a:tc>
                  <a:txBody>
                    <a:bodyPr/>
                    <a:lstStyle/>
                    <a:p>
                      <a:pPr algn="r"/>
                      <a:r>
                        <a:rPr lang="en-US" sz="1000" b="0" noProof="0"/>
                        <a:t>APAC: 16,91</a:t>
                      </a:r>
                    </a:p>
                  </a:txBody>
                  <a:tcPr marT="0" marB="0" anchor="ctr"/>
                </a:tc>
                <a:extLst>
                  <a:ext uri="{0D108BD9-81ED-4DB2-BD59-A6C34878D82A}">
                    <a16:rowId xmlns:a16="http://schemas.microsoft.com/office/drawing/2014/main" xmlns="" val="1691821905"/>
                  </a:ext>
                </a:extLst>
              </a:tr>
              <a:tr h="222415">
                <a:tc>
                  <a:txBody>
                    <a:bodyPr/>
                    <a:lstStyle/>
                    <a:p>
                      <a:pPr algn="l"/>
                      <a:r>
                        <a:rPr lang="en-US" sz="1000" b="0" noProof="0"/>
                        <a:t>Other Applications: 10,3</a:t>
                      </a:r>
                    </a:p>
                  </a:txBody>
                  <a:tcPr marT="0" marB="0" anchor="ctr"/>
                </a:tc>
                <a:tc>
                  <a:txBody>
                    <a:bodyPr/>
                    <a:lstStyle/>
                    <a:p>
                      <a:pPr algn="r"/>
                      <a:r>
                        <a:rPr lang="en-US" sz="1000" b="0" noProof="0"/>
                        <a:t>Africa &amp; Middle East: 11,72</a:t>
                      </a:r>
                    </a:p>
                  </a:txBody>
                  <a:tcPr marT="0" marB="0" anchor="ctr"/>
                </a:tc>
                <a:extLst>
                  <a:ext uri="{0D108BD9-81ED-4DB2-BD59-A6C34878D82A}">
                    <a16:rowId xmlns:a16="http://schemas.microsoft.com/office/drawing/2014/main" xmlns="" val="2434601506"/>
                  </a:ext>
                </a:extLst>
              </a:tr>
              <a:tr h="222415">
                <a:tc>
                  <a:txBody>
                    <a:bodyPr/>
                    <a:lstStyle/>
                    <a:p>
                      <a:pPr algn="l"/>
                      <a:endParaRPr lang="en-US" sz="1000" b="0" noProof="0"/>
                    </a:p>
                  </a:txBody>
                  <a:tcPr marT="0" marB="0" anchor="ctr"/>
                </a:tc>
                <a:tc>
                  <a:txBody>
                    <a:bodyPr/>
                    <a:lstStyle/>
                    <a:p>
                      <a:pPr marL="0" marR="0" lvl="0" indent="0" algn="r" defTabSz="410766" eaLnBrk="1" fontAlgn="auto" latinLnBrk="0" hangingPunct="1">
                        <a:lnSpc>
                          <a:spcPct val="100000"/>
                        </a:lnSpc>
                        <a:spcBef>
                          <a:spcPts val="0"/>
                        </a:spcBef>
                        <a:spcAft>
                          <a:spcPts val="0"/>
                        </a:spcAft>
                        <a:buClrTx/>
                        <a:buSzTx/>
                        <a:buFontTx/>
                        <a:buNone/>
                        <a:tabLst/>
                        <a:defRPr/>
                      </a:pPr>
                      <a:r>
                        <a:rPr lang="en-US" sz="1000" b="0" noProof="0" dirty="0"/>
                        <a:t>Latin America: 10,72</a:t>
                      </a:r>
                    </a:p>
                  </a:txBody>
                  <a:tcPr marT="0" marB="0" anchor="ctr"/>
                </a:tc>
                <a:extLst>
                  <a:ext uri="{0D108BD9-81ED-4DB2-BD59-A6C34878D82A}">
                    <a16:rowId xmlns:a16="http://schemas.microsoft.com/office/drawing/2014/main" xmlns="" val="1033637353"/>
                  </a:ext>
                </a:extLst>
              </a:tr>
            </a:tbl>
          </a:graphicData>
        </a:graphic>
      </p:graphicFrame>
      <p:graphicFrame>
        <p:nvGraphicFramePr>
          <p:cNvPr id="27" name="Tabla 26">
            <a:extLst>
              <a:ext uri="{FF2B5EF4-FFF2-40B4-BE49-F238E27FC236}">
                <a16:creationId xmlns:a16="http://schemas.microsoft.com/office/drawing/2014/main" xmlns="" id="{2639DA3D-4C22-D841-B85C-1EAEACF7C18D}"/>
              </a:ext>
            </a:extLst>
          </p:cNvPr>
          <p:cNvGraphicFramePr>
            <a:graphicFrameLocks noGrp="1"/>
          </p:cNvGraphicFramePr>
          <p:nvPr>
            <p:extLst>
              <p:ext uri="{D42A27DB-BD31-4B8C-83A1-F6EECF244321}">
                <p14:modId xmlns:p14="http://schemas.microsoft.com/office/powerpoint/2010/main" val="1503049991"/>
              </p:ext>
            </p:extLst>
          </p:nvPr>
        </p:nvGraphicFramePr>
        <p:xfrm>
          <a:off x="2357431" y="3778381"/>
          <a:ext cx="4271530" cy="712103"/>
        </p:xfrm>
        <a:graphic>
          <a:graphicData uri="http://schemas.openxmlformats.org/drawingml/2006/table">
            <a:tbl>
              <a:tblPr firstRow="1" bandRow="1">
                <a:tableStyleId>{2D5ABB26-0587-4C30-8999-92F81FD0307C}</a:tableStyleId>
              </a:tblPr>
              <a:tblGrid>
                <a:gridCol w="2135765">
                  <a:extLst>
                    <a:ext uri="{9D8B030D-6E8A-4147-A177-3AD203B41FA5}">
                      <a16:colId xmlns:a16="http://schemas.microsoft.com/office/drawing/2014/main" xmlns="" val="1071802542"/>
                    </a:ext>
                  </a:extLst>
                </a:gridCol>
                <a:gridCol w="2135765">
                  <a:extLst>
                    <a:ext uri="{9D8B030D-6E8A-4147-A177-3AD203B41FA5}">
                      <a16:colId xmlns:a16="http://schemas.microsoft.com/office/drawing/2014/main" xmlns="" val="1242935601"/>
                    </a:ext>
                  </a:extLst>
                </a:gridCol>
              </a:tblGrid>
              <a:tr h="108025">
                <a:tc>
                  <a:txBody>
                    <a:bodyPr/>
                    <a:lstStyle/>
                    <a:p>
                      <a:r>
                        <a:rPr lang="en-GB" dirty="0"/>
                        <a:t>Verticals M$</a:t>
                      </a:r>
                    </a:p>
                  </a:txBody>
                  <a:tcPr marT="0" marB="0" anchor="ctr"/>
                </a:tc>
                <a:tc>
                  <a:txBody>
                    <a:bodyPr/>
                    <a:lstStyle/>
                    <a:p>
                      <a:r>
                        <a:rPr lang="en-GB" dirty="0"/>
                        <a:t>Geography %</a:t>
                      </a:r>
                    </a:p>
                  </a:txBody>
                  <a:tcPr marT="0" marB="0" anchor="ctr"/>
                </a:tc>
                <a:extLst>
                  <a:ext uri="{0D108BD9-81ED-4DB2-BD59-A6C34878D82A}">
                    <a16:rowId xmlns:a16="http://schemas.microsoft.com/office/drawing/2014/main" xmlns="" val="643240164"/>
                  </a:ext>
                </a:extLst>
              </a:tr>
              <a:tr h="247283">
                <a:tc>
                  <a:txBody>
                    <a:bodyPr/>
                    <a:lstStyle/>
                    <a:p>
                      <a:pPr algn="l"/>
                      <a:r>
                        <a:rPr lang="en-GB" sz="1000" b="0" dirty="0"/>
                        <a:t>Scientific Research: 42,7</a:t>
                      </a:r>
                    </a:p>
                  </a:txBody>
                  <a:tcPr marT="0" marB="0" anchor="ctr"/>
                </a:tc>
                <a:tc>
                  <a:txBody>
                    <a:bodyPr/>
                    <a:lstStyle/>
                    <a:p>
                      <a:pPr marL="0" marR="0" lvl="0" indent="0" algn="r" defTabSz="410766" eaLnBrk="1" fontAlgn="auto" latinLnBrk="0" hangingPunct="1">
                        <a:lnSpc>
                          <a:spcPct val="100000"/>
                        </a:lnSpc>
                        <a:spcBef>
                          <a:spcPts val="0"/>
                        </a:spcBef>
                        <a:spcAft>
                          <a:spcPts val="0"/>
                        </a:spcAft>
                        <a:buClrTx/>
                        <a:buSzTx/>
                        <a:buFontTx/>
                        <a:buNone/>
                        <a:tabLst/>
                        <a:defRPr/>
                      </a:pPr>
                      <a:r>
                        <a:rPr lang="en-GB" sz="1000" b="0" dirty="0"/>
                        <a:t>Europe: 19,79</a:t>
                      </a:r>
                    </a:p>
                    <a:p>
                      <a:pPr algn="r"/>
                      <a:endParaRPr lang="en-GB" sz="1000" b="0" dirty="0"/>
                    </a:p>
                  </a:txBody>
                  <a:tcPr marT="0" marB="0" anchor="ctr"/>
                </a:tc>
                <a:extLst>
                  <a:ext uri="{0D108BD9-81ED-4DB2-BD59-A6C34878D82A}">
                    <a16:rowId xmlns:a16="http://schemas.microsoft.com/office/drawing/2014/main" xmlns="" val="1691821905"/>
                  </a:ext>
                </a:extLst>
              </a:tr>
              <a:tr h="247283">
                <a:tc>
                  <a:txBody>
                    <a:bodyPr/>
                    <a:lstStyle/>
                    <a:p>
                      <a:pPr algn="l"/>
                      <a:r>
                        <a:rPr lang="en-GB" sz="1000" b="0" dirty="0"/>
                        <a:t>Other Applications: 10,3</a:t>
                      </a:r>
                    </a:p>
                  </a:txBody>
                  <a:tcPr marT="0" marB="0" anchor="ctr"/>
                </a:tc>
                <a:tc>
                  <a:txBody>
                    <a:bodyPr/>
                    <a:lstStyle/>
                    <a:p>
                      <a:pPr algn="r"/>
                      <a:endParaRPr lang="en-GB" sz="1000" b="0" dirty="0"/>
                    </a:p>
                  </a:txBody>
                  <a:tcPr marT="0" marB="0" anchor="ctr"/>
                </a:tc>
                <a:extLst>
                  <a:ext uri="{0D108BD9-81ED-4DB2-BD59-A6C34878D82A}">
                    <a16:rowId xmlns:a16="http://schemas.microsoft.com/office/drawing/2014/main" xmlns="" val="2434601506"/>
                  </a:ext>
                </a:extLst>
              </a:tr>
            </a:tbl>
          </a:graphicData>
        </a:graphic>
      </p:graphicFrame>
      <p:graphicFrame>
        <p:nvGraphicFramePr>
          <p:cNvPr id="28" name="Tabla 27">
            <a:extLst>
              <a:ext uri="{FF2B5EF4-FFF2-40B4-BE49-F238E27FC236}">
                <a16:creationId xmlns:a16="http://schemas.microsoft.com/office/drawing/2014/main" xmlns="" id="{B833C836-9B03-2045-AB3C-1B11CE85E618}"/>
              </a:ext>
            </a:extLst>
          </p:cNvPr>
          <p:cNvGraphicFramePr>
            <a:graphicFrameLocks noGrp="1"/>
          </p:cNvGraphicFramePr>
          <p:nvPr>
            <p:extLst>
              <p:ext uri="{D42A27DB-BD31-4B8C-83A1-F6EECF244321}">
                <p14:modId xmlns:p14="http://schemas.microsoft.com/office/powerpoint/2010/main" val="4277007573"/>
              </p:ext>
            </p:extLst>
          </p:nvPr>
        </p:nvGraphicFramePr>
        <p:xfrm>
          <a:off x="2637070" y="5136855"/>
          <a:ext cx="3989842" cy="654586"/>
        </p:xfrm>
        <a:graphic>
          <a:graphicData uri="http://schemas.openxmlformats.org/drawingml/2006/table">
            <a:tbl>
              <a:tblPr firstRow="1" bandRow="1">
                <a:tableStyleId>{2D5ABB26-0587-4C30-8999-92F81FD0307C}</a:tableStyleId>
              </a:tblPr>
              <a:tblGrid>
                <a:gridCol w="1994921">
                  <a:extLst>
                    <a:ext uri="{9D8B030D-6E8A-4147-A177-3AD203B41FA5}">
                      <a16:colId xmlns:a16="http://schemas.microsoft.com/office/drawing/2014/main" xmlns="" val="1071802542"/>
                    </a:ext>
                  </a:extLst>
                </a:gridCol>
                <a:gridCol w="1994921">
                  <a:extLst>
                    <a:ext uri="{9D8B030D-6E8A-4147-A177-3AD203B41FA5}">
                      <a16:colId xmlns:a16="http://schemas.microsoft.com/office/drawing/2014/main" xmlns="" val="1242935601"/>
                    </a:ext>
                  </a:extLst>
                </a:gridCol>
              </a:tblGrid>
              <a:tr h="108025">
                <a:tc>
                  <a:txBody>
                    <a:bodyPr/>
                    <a:lstStyle/>
                    <a:p>
                      <a:pPr marL="0" marR="0" lvl="0" indent="0" algn="l" defTabSz="410766" eaLnBrk="1" fontAlgn="auto" latinLnBrk="0" hangingPunct="1">
                        <a:lnSpc>
                          <a:spcPct val="100000"/>
                        </a:lnSpc>
                        <a:spcBef>
                          <a:spcPts val="0"/>
                        </a:spcBef>
                        <a:spcAft>
                          <a:spcPts val="0"/>
                        </a:spcAft>
                        <a:buClrTx/>
                        <a:buSzTx/>
                        <a:buFontTx/>
                        <a:buNone/>
                        <a:tabLst/>
                        <a:defRPr/>
                      </a:pPr>
                      <a:r>
                        <a:rPr lang="en-GB" dirty="0"/>
                        <a:t>Total revenue: </a:t>
                      </a:r>
                      <a:r>
                        <a:rPr lang="en-GB" sz="1050" b="0" dirty="0"/>
                        <a:t>0,224M</a:t>
                      </a:r>
                    </a:p>
                  </a:txBody>
                  <a:tcPr marT="0" marB="0" anchor="ctr"/>
                </a:tc>
                <a:tc>
                  <a:txBody>
                    <a:bodyPr/>
                    <a:lstStyle/>
                    <a:p>
                      <a:pPr algn="r"/>
                      <a:r>
                        <a:rPr lang="en-GB" dirty="0"/>
                        <a:t>Geography: Europe</a:t>
                      </a:r>
                    </a:p>
                  </a:txBody>
                  <a:tcPr marT="0" marB="0" anchor="ctr"/>
                </a:tc>
                <a:extLst>
                  <a:ext uri="{0D108BD9-81ED-4DB2-BD59-A6C34878D82A}">
                    <a16:rowId xmlns:a16="http://schemas.microsoft.com/office/drawing/2014/main" xmlns="" val="643240164"/>
                  </a:ext>
                </a:extLst>
              </a:tr>
              <a:tr h="247283">
                <a:tc>
                  <a:txBody>
                    <a:bodyPr/>
                    <a:lstStyle/>
                    <a:p>
                      <a:pPr algn="l"/>
                      <a:endParaRPr lang="en-GB" sz="1000" b="0" dirty="0"/>
                    </a:p>
                  </a:txBody>
                  <a:tcPr marT="0" marB="0" anchor="ctr"/>
                </a:tc>
                <a:tc>
                  <a:txBody>
                    <a:bodyPr/>
                    <a:lstStyle/>
                    <a:p>
                      <a:pPr marL="0" marR="0" lvl="0" indent="0" algn="r" defTabSz="410766" eaLnBrk="1" fontAlgn="auto" latinLnBrk="0" hangingPunct="1">
                        <a:lnSpc>
                          <a:spcPct val="100000"/>
                        </a:lnSpc>
                        <a:spcBef>
                          <a:spcPts val="0"/>
                        </a:spcBef>
                        <a:spcAft>
                          <a:spcPts val="0"/>
                        </a:spcAft>
                        <a:buClrTx/>
                        <a:buSzTx/>
                        <a:buFontTx/>
                        <a:buNone/>
                        <a:tabLst/>
                        <a:defRPr/>
                      </a:pPr>
                      <a:endParaRPr lang="en-GB" sz="1000" b="0" dirty="0"/>
                    </a:p>
                  </a:txBody>
                  <a:tcPr marT="0" marB="0" anchor="ctr"/>
                </a:tc>
                <a:extLst>
                  <a:ext uri="{0D108BD9-81ED-4DB2-BD59-A6C34878D82A}">
                    <a16:rowId xmlns:a16="http://schemas.microsoft.com/office/drawing/2014/main" xmlns="" val="1691821905"/>
                  </a:ext>
                </a:extLst>
              </a:tr>
              <a:tr h="247283">
                <a:tc>
                  <a:txBody>
                    <a:bodyPr/>
                    <a:lstStyle/>
                    <a:p>
                      <a:pPr algn="l"/>
                      <a:endParaRPr lang="en-GB" sz="1000" b="0" dirty="0"/>
                    </a:p>
                  </a:txBody>
                  <a:tcPr marT="0" marB="0" anchor="ctr"/>
                </a:tc>
                <a:tc>
                  <a:txBody>
                    <a:bodyPr/>
                    <a:lstStyle/>
                    <a:p>
                      <a:pPr algn="r"/>
                      <a:endParaRPr lang="en-GB" sz="1000" b="0" dirty="0"/>
                    </a:p>
                  </a:txBody>
                  <a:tcPr marT="0" marB="0" anchor="ctr"/>
                </a:tc>
                <a:extLst>
                  <a:ext uri="{0D108BD9-81ED-4DB2-BD59-A6C34878D82A}">
                    <a16:rowId xmlns:a16="http://schemas.microsoft.com/office/drawing/2014/main" xmlns="" val="2434601506"/>
                  </a:ext>
                </a:extLst>
              </a:tr>
            </a:tbl>
          </a:graphicData>
        </a:graphic>
      </p:graphicFrame>
      <p:sp>
        <p:nvSpPr>
          <p:cNvPr id="4" name="CuadroTexto 3">
            <a:extLst>
              <a:ext uri="{FF2B5EF4-FFF2-40B4-BE49-F238E27FC236}">
                <a16:creationId xmlns:a16="http://schemas.microsoft.com/office/drawing/2014/main" xmlns="" id="{260CA2F8-F141-0944-AB1C-0B2558C011AF}"/>
              </a:ext>
            </a:extLst>
          </p:cNvPr>
          <p:cNvSpPr txBox="1"/>
          <p:nvPr/>
        </p:nvSpPr>
        <p:spPr>
          <a:xfrm>
            <a:off x="1251784" y="5996612"/>
            <a:ext cx="5767754" cy="324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r>
              <a:rPr lang="en" sz="900" dirty="0"/>
              <a:t>“Global Observation Mini ROVs Market 2017-2025 by Application, Size, Payload Option and Region”, </a:t>
            </a:r>
            <a:r>
              <a:rPr lang="en-US" sz="900" dirty="0"/>
              <a:t>September 2017, Grace Market Data</a:t>
            </a:r>
            <a:endParaRPr kumimoji="0" lang="en-US" sz="900" b="0" i="0" u="none" strike="noStrike" cap="none" spc="-72" normalizeH="0" baseline="0" dirty="0">
              <a:ln>
                <a:noFill/>
              </a:ln>
              <a:solidFill>
                <a:srgbClr val="828994"/>
              </a:solidFill>
              <a:effectLst/>
              <a:uFillTx/>
              <a:latin typeface="Source Sans Pro"/>
              <a:ea typeface="Source Sans Pro"/>
              <a:cs typeface="Source Sans Pro"/>
              <a:sym typeface="Source Sans Pro"/>
            </a:endParaRPr>
          </a:p>
        </p:txBody>
      </p:sp>
    </p:spTree>
    <p:extLst>
      <p:ext uri="{BB962C8B-B14F-4D97-AF65-F5344CB8AC3E}">
        <p14:creationId xmlns:p14="http://schemas.microsoft.com/office/powerpoint/2010/main" val="10734734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Shape 466"/>
          <p:cNvSpPr/>
          <p:nvPr/>
        </p:nvSpPr>
        <p:spPr>
          <a:xfrm>
            <a:off x="7921054" y="1536411"/>
            <a:ext cx="2244922" cy="29924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l">
              <a:lnSpc>
                <a:spcPct val="80000"/>
              </a:lnSpc>
              <a:defRPr sz="3600">
                <a:solidFill>
                  <a:srgbClr val="45494F"/>
                </a:solidFill>
                <a:latin typeface="+mn-lt"/>
                <a:ea typeface="+mn-ea"/>
                <a:cs typeface="+mn-cs"/>
                <a:sym typeface="Montserrat-Bold"/>
              </a:defRPr>
            </a:lvl1pPr>
          </a:lstStyle>
          <a:p>
            <a:r>
              <a:rPr lang="en-US" sz="1800" dirty="0"/>
              <a:t>Market Size 2020</a:t>
            </a:r>
          </a:p>
        </p:txBody>
      </p:sp>
      <p:sp>
        <p:nvSpPr>
          <p:cNvPr id="468" name="Shape 468"/>
          <p:cNvSpPr/>
          <p:nvPr/>
        </p:nvSpPr>
        <p:spPr>
          <a:xfrm>
            <a:off x="245036" y="126128"/>
            <a:ext cx="4007508" cy="25603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2000" spc="500">
                <a:solidFill>
                  <a:srgbClr val="53585F"/>
                </a:solidFill>
                <a:latin typeface="Montserrat-Regular"/>
                <a:ea typeface="Montserrat-Regular"/>
                <a:cs typeface="Montserrat-Regular"/>
                <a:sym typeface="Montserrat-Regular"/>
              </a:defRPr>
            </a:lvl1pPr>
          </a:lstStyle>
          <a:p>
            <a:r>
              <a:rPr lang="en-US" sz="1000" dirty="0"/>
              <a:t>Market Research, 2020 Projections</a:t>
            </a:r>
          </a:p>
        </p:txBody>
      </p:sp>
      <p:sp>
        <p:nvSpPr>
          <p:cNvPr id="469" name="Shape 469"/>
          <p:cNvSpPr/>
          <p:nvPr/>
        </p:nvSpPr>
        <p:spPr>
          <a:xfrm>
            <a:off x="1192108" y="2096648"/>
            <a:ext cx="939681" cy="42422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5600" spc="-112">
                <a:solidFill>
                  <a:srgbClr val="53585F"/>
                </a:solidFill>
                <a:latin typeface="Source Sans Pro Light"/>
                <a:ea typeface="Source Sans Pro Light"/>
                <a:cs typeface="Source Sans Pro Light"/>
                <a:sym typeface="Source Sans Pro Light"/>
              </a:defRPr>
            </a:lvl1pPr>
          </a:lstStyle>
          <a:p>
            <a:r>
              <a:rPr sz="2800" dirty="0"/>
              <a:t>$</a:t>
            </a:r>
            <a:r>
              <a:rPr lang="es-ES" sz="2800" dirty="0"/>
              <a:t>403</a:t>
            </a:r>
            <a:r>
              <a:rPr sz="2800" dirty="0"/>
              <a:t>M</a:t>
            </a:r>
          </a:p>
        </p:txBody>
      </p:sp>
      <p:sp>
        <p:nvSpPr>
          <p:cNvPr id="470" name="Shape 470"/>
          <p:cNvSpPr/>
          <p:nvPr/>
        </p:nvSpPr>
        <p:spPr>
          <a:xfrm>
            <a:off x="2656936" y="2018443"/>
            <a:ext cx="3230283" cy="237245"/>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lstStyle>
          <a:p>
            <a:endParaRPr sz="900" dirty="0"/>
          </a:p>
        </p:txBody>
      </p:sp>
      <p:sp>
        <p:nvSpPr>
          <p:cNvPr id="471" name="Shape 471"/>
          <p:cNvSpPr/>
          <p:nvPr/>
        </p:nvSpPr>
        <p:spPr>
          <a:xfrm>
            <a:off x="3921424" y="1531125"/>
            <a:ext cx="2178161" cy="2425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2700" spc="-53">
                <a:solidFill>
                  <a:srgbClr val="45494F"/>
                </a:solidFill>
                <a:latin typeface="+mn-lt"/>
                <a:ea typeface="+mn-ea"/>
                <a:cs typeface="+mn-cs"/>
                <a:sym typeface="Montserrat-Bold"/>
              </a:defRPr>
            </a:lvl1pPr>
          </a:lstStyle>
          <a:p>
            <a:r>
              <a:rPr lang="en-US" sz="1350" dirty="0"/>
              <a:t>TAM – Total Addressable Market</a:t>
            </a:r>
          </a:p>
        </p:txBody>
      </p:sp>
      <p:sp>
        <p:nvSpPr>
          <p:cNvPr id="472" name="Shape 472"/>
          <p:cNvSpPr/>
          <p:nvPr/>
        </p:nvSpPr>
        <p:spPr>
          <a:xfrm>
            <a:off x="1407962" y="1532599"/>
            <a:ext cx="507232" cy="50555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94" y="21600"/>
                  <a:pt x="0" y="16706"/>
                  <a:pt x="0" y="10800"/>
                </a:cubicBezTo>
                <a:cubicBezTo>
                  <a:pt x="0" y="4894"/>
                  <a:pt x="4894" y="0"/>
                  <a:pt x="10800" y="0"/>
                </a:cubicBezTo>
                <a:cubicBezTo>
                  <a:pt x="16706" y="0"/>
                  <a:pt x="21600" y="4894"/>
                  <a:pt x="21600" y="10800"/>
                </a:cubicBezTo>
                <a:cubicBezTo>
                  <a:pt x="21600" y="16706"/>
                  <a:pt x="16706" y="21600"/>
                  <a:pt x="10800" y="21600"/>
                </a:cubicBezTo>
                <a:close/>
                <a:moveTo>
                  <a:pt x="10800" y="1350"/>
                </a:moveTo>
                <a:cubicBezTo>
                  <a:pt x="5569" y="1350"/>
                  <a:pt x="1350" y="5569"/>
                  <a:pt x="1350" y="10800"/>
                </a:cubicBezTo>
                <a:cubicBezTo>
                  <a:pt x="1350" y="16031"/>
                  <a:pt x="5569" y="20250"/>
                  <a:pt x="10800" y="20250"/>
                </a:cubicBezTo>
                <a:cubicBezTo>
                  <a:pt x="16031" y="20250"/>
                  <a:pt x="20250" y="16031"/>
                  <a:pt x="20250" y="10800"/>
                </a:cubicBezTo>
                <a:cubicBezTo>
                  <a:pt x="20250" y="5569"/>
                  <a:pt x="16031" y="1350"/>
                  <a:pt x="10800" y="1350"/>
                </a:cubicBezTo>
                <a:close/>
                <a:moveTo>
                  <a:pt x="11644" y="10294"/>
                </a:moveTo>
                <a:cubicBezTo>
                  <a:pt x="12488" y="10462"/>
                  <a:pt x="13500" y="10800"/>
                  <a:pt x="13500" y="12319"/>
                </a:cubicBezTo>
                <a:cubicBezTo>
                  <a:pt x="13500" y="13500"/>
                  <a:pt x="12656" y="14175"/>
                  <a:pt x="11475" y="14344"/>
                </a:cubicBezTo>
                <a:cubicBezTo>
                  <a:pt x="11475" y="15188"/>
                  <a:pt x="11475" y="15188"/>
                  <a:pt x="11475" y="15188"/>
                </a:cubicBezTo>
                <a:cubicBezTo>
                  <a:pt x="11475" y="15356"/>
                  <a:pt x="11475" y="15525"/>
                  <a:pt x="11138" y="15525"/>
                </a:cubicBezTo>
                <a:cubicBezTo>
                  <a:pt x="10462" y="15525"/>
                  <a:pt x="10462" y="15525"/>
                  <a:pt x="10462" y="15525"/>
                </a:cubicBezTo>
                <a:cubicBezTo>
                  <a:pt x="10125" y="15525"/>
                  <a:pt x="10125" y="15356"/>
                  <a:pt x="10125" y="15188"/>
                </a:cubicBezTo>
                <a:cubicBezTo>
                  <a:pt x="10125" y="14344"/>
                  <a:pt x="10125" y="14344"/>
                  <a:pt x="10125" y="14344"/>
                </a:cubicBezTo>
                <a:cubicBezTo>
                  <a:pt x="9113" y="14175"/>
                  <a:pt x="8100" y="13500"/>
                  <a:pt x="8100" y="12150"/>
                </a:cubicBezTo>
                <a:cubicBezTo>
                  <a:pt x="8100" y="11981"/>
                  <a:pt x="8100" y="11981"/>
                  <a:pt x="8438" y="11981"/>
                </a:cubicBezTo>
                <a:cubicBezTo>
                  <a:pt x="9450" y="11981"/>
                  <a:pt x="9450" y="11981"/>
                  <a:pt x="9450" y="11981"/>
                </a:cubicBezTo>
                <a:cubicBezTo>
                  <a:pt x="9619" y="11981"/>
                  <a:pt x="9788" y="11981"/>
                  <a:pt x="9788" y="12150"/>
                </a:cubicBezTo>
                <a:cubicBezTo>
                  <a:pt x="9788" y="12319"/>
                  <a:pt x="9788" y="12488"/>
                  <a:pt x="9956" y="12656"/>
                </a:cubicBezTo>
                <a:cubicBezTo>
                  <a:pt x="10125" y="12994"/>
                  <a:pt x="10462" y="12994"/>
                  <a:pt x="10969" y="12994"/>
                </a:cubicBezTo>
                <a:cubicBezTo>
                  <a:pt x="11475" y="12994"/>
                  <a:pt x="11981" y="12825"/>
                  <a:pt x="11981" y="12319"/>
                </a:cubicBezTo>
                <a:cubicBezTo>
                  <a:pt x="11981" y="11644"/>
                  <a:pt x="10969" y="11644"/>
                  <a:pt x="10125" y="11475"/>
                </a:cubicBezTo>
                <a:cubicBezTo>
                  <a:pt x="9113" y="11138"/>
                  <a:pt x="8269" y="10631"/>
                  <a:pt x="8269" y="9281"/>
                </a:cubicBezTo>
                <a:cubicBezTo>
                  <a:pt x="8269" y="8100"/>
                  <a:pt x="9113" y="7425"/>
                  <a:pt x="10125" y="7256"/>
                </a:cubicBezTo>
                <a:cubicBezTo>
                  <a:pt x="10125" y="6412"/>
                  <a:pt x="10125" y="6412"/>
                  <a:pt x="10125" y="6412"/>
                </a:cubicBezTo>
                <a:cubicBezTo>
                  <a:pt x="10125" y="6244"/>
                  <a:pt x="10125" y="6075"/>
                  <a:pt x="10462" y="6075"/>
                </a:cubicBezTo>
                <a:cubicBezTo>
                  <a:pt x="11138" y="6075"/>
                  <a:pt x="11138" y="6075"/>
                  <a:pt x="11138" y="6075"/>
                </a:cubicBezTo>
                <a:cubicBezTo>
                  <a:pt x="11475" y="6075"/>
                  <a:pt x="11475" y="6244"/>
                  <a:pt x="11475" y="6412"/>
                </a:cubicBezTo>
                <a:cubicBezTo>
                  <a:pt x="11475" y="7256"/>
                  <a:pt x="11475" y="7256"/>
                  <a:pt x="11475" y="7256"/>
                </a:cubicBezTo>
                <a:cubicBezTo>
                  <a:pt x="12488" y="7425"/>
                  <a:pt x="13331" y="8100"/>
                  <a:pt x="13331" y="9112"/>
                </a:cubicBezTo>
                <a:cubicBezTo>
                  <a:pt x="13331" y="9450"/>
                  <a:pt x="13331" y="9450"/>
                  <a:pt x="12994" y="9450"/>
                </a:cubicBezTo>
                <a:cubicBezTo>
                  <a:pt x="11981" y="9450"/>
                  <a:pt x="11981" y="9450"/>
                  <a:pt x="11981" y="9450"/>
                </a:cubicBezTo>
                <a:cubicBezTo>
                  <a:pt x="11813" y="9450"/>
                  <a:pt x="11813" y="9281"/>
                  <a:pt x="11813" y="9112"/>
                </a:cubicBezTo>
                <a:cubicBezTo>
                  <a:pt x="11813" y="9112"/>
                  <a:pt x="11644" y="8944"/>
                  <a:pt x="11475" y="8944"/>
                </a:cubicBezTo>
                <a:cubicBezTo>
                  <a:pt x="11306" y="8606"/>
                  <a:pt x="10969" y="8606"/>
                  <a:pt x="10631" y="8606"/>
                </a:cubicBezTo>
                <a:cubicBezTo>
                  <a:pt x="10294" y="8606"/>
                  <a:pt x="9788" y="8775"/>
                  <a:pt x="9788" y="9281"/>
                </a:cubicBezTo>
                <a:cubicBezTo>
                  <a:pt x="9788" y="9788"/>
                  <a:pt x="11306" y="10125"/>
                  <a:pt x="11644" y="10294"/>
                </a:cubicBezTo>
                <a:close/>
              </a:path>
            </a:pathLst>
          </a:custGeom>
          <a:solidFill>
            <a:schemeClr val="accent3">
              <a:satOff val="18648"/>
              <a:lumOff val="5971"/>
              <a:alpha val="46274"/>
            </a:schemeClr>
          </a:solidFill>
          <a:ln w="12700">
            <a:miter lim="400000"/>
          </a:ln>
        </p:spPr>
        <p:txBody>
          <a:bodyPr lIns="22860" rIns="22860"/>
          <a:lstStyle/>
          <a:p>
            <a:pPr algn="l">
              <a:lnSpc>
                <a:spcPct val="100000"/>
              </a:lnSpc>
              <a:defRPr sz="3200" spc="0">
                <a:solidFill>
                  <a:srgbClr val="FFFFFF"/>
                </a:solidFill>
                <a:latin typeface="Helvetica Light"/>
                <a:ea typeface="Helvetica Light"/>
                <a:cs typeface="Helvetica Light"/>
                <a:sym typeface="Helvetica Light"/>
              </a:defRPr>
            </a:pPr>
            <a:endParaRPr sz="1600"/>
          </a:p>
        </p:txBody>
      </p:sp>
      <p:sp>
        <p:nvSpPr>
          <p:cNvPr id="473" name="Shape 473"/>
          <p:cNvSpPr/>
          <p:nvPr/>
        </p:nvSpPr>
        <p:spPr>
          <a:xfrm>
            <a:off x="1214426" y="4013051"/>
            <a:ext cx="782523" cy="42422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5600" spc="-112">
                <a:solidFill>
                  <a:srgbClr val="53585F"/>
                </a:solidFill>
                <a:latin typeface="Source Sans Pro Light"/>
                <a:ea typeface="Source Sans Pro Light"/>
                <a:cs typeface="Source Sans Pro Light"/>
                <a:sym typeface="Source Sans Pro Light"/>
              </a:defRPr>
            </a:lvl1pPr>
          </a:lstStyle>
          <a:p>
            <a:r>
              <a:rPr sz="2800" dirty="0"/>
              <a:t>$</a:t>
            </a:r>
            <a:r>
              <a:rPr lang="es-ES" sz="2800" dirty="0"/>
              <a:t>25</a:t>
            </a:r>
            <a:r>
              <a:rPr sz="2800" dirty="0"/>
              <a:t>M</a:t>
            </a:r>
          </a:p>
        </p:txBody>
      </p:sp>
      <p:sp>
        <p:nvSpPr>
          <p:cNvPr id="475" name="Shape 475"/>
          <p:cNvSpPr/>
          <p:nvPr/>
        </p:nvSpPr>
        <p:spPr>
          <a:xfrm>
            <a:off x="3570873" y="3427526"/>
            <a:ext cx="2373791" cy="2425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2700" spc="-53">
                <a:solidFill>
                  <a:srgbClr val="45494F"/>
                </a:solidFill>
                <a:latin typeface="+mn-lt"/>
                <a:ea typeface="+mn-ea"/>
                <a:cs typeface="+mn-cs"/>
                <a:sym typeface="Montserrat-Bold"/>
              </a:defRPr>
            </a:lvl1pPr>
          </a:lstStyle>
          <a:p>
            <a:r>
              <a:rPr lang="en-US" sz="1350" dirty="0"/>
              <a:t>SAM – Serviceable Available Market</a:t>
            </a:r>
          </a:p>
        </p:txBody>
      </p:sp>
      <p:sp>
        <p:nvSpPr>
          <p:cNvPr id="476" name="Shape 476"/>
          <p:cNvSpPr/>
          <p:nvPr/>
        </p:nvSpPr>
        <p:spPr>
          <a:xfrm>
            <a:off x="1366407" y="3466758"/>
            <a:ext cx="507232" cy="50555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94" y="21600"/>
                  <a:pt x="0" y="16706"/>
                  <a:pt x="0" y="10800"/>
                </a:cubicBezTo>
                <a:cubicBezTo>
                  <a:pt x="0" y="4894"/>
                  <a:pt x="4894" y="0"/>
                  <a:pt x="10800" y="0"/>
                </a:cubicBezTo>
                <a:cubicBezTo>
                  <a:pt x="16706" y="0"/>
                  <a:pt x="21600" y="4894"/>
                  <a:pt x="21600" y="10800"/>
                </a:cubicBezTo>
                <a:cubicBezTo>
                  <a:pt x="21600" y="16706"/>
                  <a:pt x="16706" y="21600"/>
                  <a:pt x="10800" y="21600"/>
                </a:cubicBezTo>
                <a:close/>
                <a:moveTo>
                  <a:pt x="10800" y="1350"/>
                </a:moveTo>
                <a:cubicBezTo>
                  <a:pt x="5569" y="1350"/>
                  <a:pt x="1350" y="5569"/>
                  <a:pt x="1350" y="10800"/>
                </a:cubicBezTo>
                <a:cubicBezTo>
                  <a:pt x="1350" y="16031"/>
                  <a:pt x="5569" y="20250"/>
                  <a:pt x="10800" y="20250"/>
                </a:cubicBezTo>
                <a:cubicBezTo>
                  <a:pt x="16031" y="20250"/>
                  <a:pt x="20250" y="16031"/>
                  <a:pt x="20250" y="10800"/>
                </a:cubicBezTo>
                <a:cubicBezTo>
                  <a:pt x="20250" y="5569"/>
                  <a:pt x="16031" y="1350"/>
                  <a:pt x="10800" y="1350"/>
                </a:cubicBezTo>
                <a:close/>
                <a:moveTo>
                  <a:pt x="11644" y="10294"/>
                </a:moveTo>
                <a:cubicBezTo>
                  <a:pt x="12488" y="10462"/>
                  <a:pt x="13500" y="10800"/>
                  <a:pt x="13500" y="12319"/>
                </a:cubicBezTo>
                <a:cubicBezTo>
                  <a:pt x="13500" y="13500"/>
                  <a:pt x="12656" y="14175"/>
                  <a:pt x="11475" y="14344"/>
                </a:cubicBezTo>
                <a:cubicBezTo>
                  <a:pt x="11475" y="15188"/>
                  <a:pt x="11475" y="15188"/>
                  <a:pt x="11475" y="15188"/>
                </a:cubicBezTo>
                <a:cubicBezTo>
                  <a:pt x="11475" y="15356"/>
                  <a:pt x="11475" y="15525"/>
                  <a:pt x="11138" y="15525"/>
                </a:cubicBezTo>
                <a:cubicBezTo>
                  <a:pt x="10462" y="15525"/>
                  <a:pt x="10462" y="15525"/>
                  <a:pt x="10462" y="15525"/>
                </a:cubicBezTo>
                <a:cubicBezTo>
                  <a:pt x="10125" y="15525"/>
                  <a:pt x="10125" y="15356"/>
                  <a:pt x="10125" y="15188"/>
                </a:cubicBezTo>
                <a:cubicBezTo>
                  <a:pt x="10125" y="14344"/>
                  <a:pt x="10125" y="14344"/>
                  <a:pt x="10125" y="14344"/>
                </a:cubicBezTo>
                <a:cubicBezTo>
                  <a:pt x="9113" y="14175"/>
                  <a:pt x="8100" y="13500"/>
                  <a:pt x="8100" y="12150"/>
                </a:cubicBezTo>
                <a:cubicBezTo>
                  <a:pt x="8100" y="11981"/>
                  <a:pt x="8100" y="11981"/>
                  <a:pt x="8438" y="11981"/>
                </a:cubicBezTo>
                <a:cubicBezTo>
                  <a:pt x="9450" y="11981"/>
                  <a:pt x="9450" y="11981"/>
                  <a:pt x="9450" y="11981"/>
                </a:cubicBezTo>
                <a:cubicBezTo>
                  <a:pt x="9619" y="11981"/>
                  <a:pt x="9788" y="11981"/>
                  <a:pt x="9788" y="12150"/>
                </a:cubicBezTo>
                <a:cubicBezTo>
                  <a:pt x="9788" y="12319"/>
                  <a:pt x="9788" y="12488"/>
                  <a:pt x="9956" y="12656"/>
                </a:cubicBezTo>
                <a:cubicBezTo>
                  <a:pt x="10125" y="12994"/>
                  <a:pt x="10462" y="12994"/>
                  <a:pt x="10969" y="12994"/>
                </a:cubicBezTo>
                <a:cubicBezTo>
                  <a:pt x="11475" y="12994"/>
                  <a:pt x="11981" y="12825"/>
                  <a:pt x="11981" y="12319"/>
                </a:cubicBezTo>
                <a:cubicBezTo>
                  <a:pt x="11981" y="11644"/>
                  <a:pt x="10969" y="11644"/>
                  <a:pt x="10125" y="11475"/>
                </a:cubicBezTo>
                <a:cubicBezTo>
                  <a:pt x="9113" y="11138"/>
                  <a:pt x="8269" y="10631"/>
                  <a:pt x="8269" y="9281"/>
                </a:cubicBezTo>
                <a:cubicBezTo>
                  <a:pt x="8269" y="8100"/>
                  <a:pt x="9113" y="7425"/>
                  <a:pt x="10125" y="7256"/>
                </a:cubicBezTo>
                <a:cubicBezTo>
                  <a:pt x="10125" y="6412"/>
                  <a:pt x="10125" y="6412"/>
                  <a:pt x="10125" y="6412"/>
                </a:cubicBezTo>
                <a:cubicBezTo>
                  <a:pt x="10125" y="6244"/>
                  <a:pt x="10125" y="6075"/>
                  <a:pt x="10462" y="6075"/>
                </a:cubicBezTo>
                <a:cubicBezTo>
                  <a:pt x="11138" y="6075"/>
                  <a:pt x="11138" y="6075"/>
                  <a:pt x="11138" y="6075"/>
                </a:cubicBezTo>
                <a:cubicBezTo>
                  <a:pt x="11475" y="6075"/>
                  <a:pt x="11475" y="6244"/>
                  <a:pt x="11475" y="6412"/>
                </a:cubicBezTo>
                <a:cubicBezTo>
                  <a:pt x="11475" y="7256"/>
                  <a:pt x="11475" y="7256"/>
                  <a:pt x="11475" y="7256"/>
                </a:cubicBezTo>
                <a:cubicBezTo>
                  <a:pt x="12488" y="7425"/>
                  <a:pt x="13331" y="8100"/>
                  <a:pt x="13331" y="9112"/>
                </a:cubicBezTo>
                <a:cubicBezTo>
                  <a:pt x="13331" y="9450"/>
                  <a:pt x="13331" y="9450"/>
                  <a:pt x="12994" y="9450"/>
                </a:cubicBezTo>
                <a:cubicBezTo>
                  <a:pt x="11981" y="9450"/>
                  <a:pt x="11981" y="9450"/>
                  <a:pt x="11981" y="9450"/>
                </a:cubicBezTo>
                <a:cubicBezTo>
                  <a:pt x="11813" y="9450"/>
                  <a:pt x="11813" y="9281"/>
                  <a:pt x="11813" y="9112"/>
                </a:cubicBezTo>
                <a:cubicBezTo>
                  <a:pt x="11813" y="9112"/>
                  <a:pt x="11644" y="8944"/>
                  <a:pt x="11475" y="8944"/>
                </a:cubicBezTo>
                <a:cubicBezTo>
                  <a:pt x="11306" y="8606"/>
                  <a:pt x="10969" y="8606"/>
                  <a:pt x="10631" y="8606"/>
                </a:cubicBezTo>
                <a:cubicBezTo>
                  <a:pt x="10294" y="8606"/>
                  <a:pt x="9788" y="8775"/>
                  <a:pt x="9788" y="9281"/>
                </a:cubicBezTo>
                <a:cubicBezTo>
                  <a:pt x="9788" y="9788"/>
                  <a:pt x="11306" y="10125"/>
                  <a:pt x="11644" y="10294"/>
                </a:cubicBezTo>
                <a:close/>
              </a:path>
            </a:pathLst>
          </a:custGeom>
          <a:solidFill>
            <a:schemeClr val="accent3">
              <a:satOff val="18648"/>
              <a:lumOff val="5971"/>
            </a:schemeClr>
          </a:solidFill>
          <a:ln w="12700">
            <a:miter lim="400000"/>
          </a:ln>
        </p:spPr>
        <p:txBody>
          <a:bodyPr lIns="22860" rIns="22860"/>
          <a:lstStyle/>
          <a:p>
            <a:pPr algn="l">
              <a:lnSpc>
                <a:spcPct val="100000"/>
              </a:lnSpc>
              <a:defRPr sz="3200" spc="0">
                <a:solidFill>
                  <a:srgbClr val="FFFFFF"/>
                </a:solidFill>
                <a:latin typeface="Helvetica Light"/>
                <a:ea typeface="Helvetica Light"/>
                <a:cs typeface="Helvetica Light"/>
                <a:sym typeface="Helvetica Light"/>
              </a:defRPr>
            </a:pPr>
            <a:endParaRPr sz="1600"/>
          </a:p>
        </p:txBody>
      </p:sp>
      <p:sp>
        <p:nvSpPr>
          <p:cNvPr id="477" name="Shape 477"/>
          <p:cNvSpPr/>
          <p:nvPr/>
        </p:nvSpPr>
        <p:spPr>
          <a:xfrm>
            <a:off x="1242906" y="5439546"/>
            <a:ext cx="625364" cy="42428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5600" spc="-112">
                <a:solidFill>
                  <a:srgbClr val="53585F"/>
                </a:solidFill>
                <a:latin typeface="Source Sans Pro Light"/>
                <a:ea typeface="Source Sans Pro Light"/>
                <a:cs typeface="Source Sans Pro Light"/>
                <a:sym typeface="Source Sans Pro Light"/>
              </a:defRPr>
            </a:lvl1pPr>
          </a:lstStyle>
          <a:p>
            <a:r>
              <a:rPr sz="2800" dirty="0"/>
              <a:t>$</a:t>
            </a:r>
            <a:r>
              <a:rPr lang="es-ES" sz="2800" dirty="0"/>
              <a:t>3</a:t>
            </a:r>
            <a:r>
              <a:rPr sz="2800" dirty="0"/>
              <a:t>M</a:t>
            </a:r>
          </a:p>
        </p:txBody>
      </p:sp>
      <p:sp>
        <p:nvSpPr>
          <p:cNvPr id="479" name="Shape 479"/>
          <p:cNvSpPr/>
          <p:nvPr/>
        </p:nvSpPr>
        <p:spPr>
          <a:xfrm>
            <a:off x="3393325" y="4931901"/>
            <a:ext cx="2520883" cy="2425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2700" spc="-53">
                <a:solidFill>
                  <a:srgbClr val="45494F"/>
                </a:solidFill>
                <a:latin typeface="+mn-lt"/>
                <a:ea typeface="+mn-ea"/>
                <a:cs typeface="+mn-cs"/>
                <a:sym typeface="Montserrat-Bold"/>
              </a:defRPr>
            </a:lvl1pPr>
          </a:lstStyle>
          <a:p>
            <a:r>
              <a:rPr lang="en-US" sz="1350" dirty="0"/>
              <a:t>SOM – Serviceable Obtainable Market</a:t>
            </a:r>
          </a:p>
        </p:txBody>
      </p:sp>
      <p:sp>
        <p:nvSpPr>
          <p:cNvPr id="480" name="Shape 480"/>
          <p:cNvSpPr/>
          <p:nvPr/>
        </p:nvSpPr>
        <p:spPr>
          <a:xfrm>
            <a:off x="1391536" y="4880107"/>
            <a:ext cx="507232" cy="50555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94" y="21600"/>
                  <a:pt x="0" y="16706"/>
                  <a:pt x="0" y="10800"/>
                </a:cubicBezTo>
                <a:cubicBezTo>
                  <a:pt x="0" y="4894"/>
                  <a:pt x="4894" y="0"/>
                  <a:pt x="10800" y="0"/>
                </a:cubicBezTo>
                <a:cubicBezTo>
                  <a:pt x="16706" y="0"/>
                  <a:pt x="21600" y="4894"/>
                  <a:pt x="21600" y="10800"/>
                </a:cubicBezTo>
                <a:cubicBezTo>
                  <a:pt x="21600" y="16706"/>
                  <a:pt x="16706" y="21600"/>
                  <a:pt x="10800" y="21600"/>
                </a:cubicBezTo>
                <a:close/>
                <a:moveTo>
                  <a:pt x="10800" y="1350"/>
                </a:moveTo>
                <a:cubicBezTo>
                  <a:pt x="5569" y="1350"/>
                  <a:pt x="1350" y="5569"/>
                  <a:pt x="1350" y="10800"/>
                </a:cubicBezTo>
                <a:cubicBezTo>
                  <a:pt x="1350" y="16031"/>
                  <a:pt x="5569" y="20250"/>
                  <a:pt x="10800" y="20250"/>
                </a:cubicBezTo>
                <a:cubicBezTo>
                  <a:pt x="16031" y="20250"/>
                  <a:pt x="20250" y="16031"/>
                  <a:pt x="20250" y="10800"/>
                </a:cubicBezTo>
                <a:cubicBezTo>
                  <a:pt x="20250" y="5569"/>
                  <a:pt x="16031" y="1350"/>
                  <a:pt x="10800" y="1350"/>
                </a:cubicBezTo>
                <a:close/>
                <a:moveTo>
                  <a:pt x="11644" y="10294"/>
                </a:moveTo>
                <a:cubicBezTo>
                  <a:pt x="12488" y="10462"/>
                  <a:pt x="13500" y="10800"/>
                  <a:pt x="13500" y="12319"/>
                </a:cubicBezTo>
                <a:cubicBezTo>
                  <a:pt x="13500" y="13500"/>
                  <a:pt x="12656" y="14175"/>
                  <a:pt x="11475" y="14344"/>
                </a:cubicBezTo>
                <a:cubicBezTo>
                  <a:pt x="11475" y="15188"/>
                  <a:pt x="11475" y="15188"/>
                  <a:pt x="11475" y="15188"/>
                </a:cubicBezTo>
                <a:cubicBezTo>
                  <a:pt x="11475" y="15356"/>
                  <a:pt x="11475" y="15525"/>
                  <a:pt x="11138" y="15525"/>
                </a:cubicBezTo>
                <a:cubicBezTo>
                  <a:pt x="10462" y="15525"/>
                  <a:pt x="10462" y="15525"/>
                  <a:pt x="10462" y="15525"/>
                </a:cubicBezTo>
                <a:cubicBezTo>
                  <a:pt x="10125" y="15525"/>
                  <a:pt x="10125" y="15356"/>
                  <a:pt x="10125" y="15188"/>
                </a:cubicBezTo>
                <a:cubicBezTo>
                  <a:pt x="10125" y="14344"/>
                  <a:pt x="10125" y="14344"/>
                  <a:pt x="10125" y="14344"/>
                </a:cubicBezTo>
                <a:cubicBezTo>
                  <a:pt x="9113" y="14175"/>
                  <a:pt x="8100" y="13500"/>
                  <a:pt x="8100" y="12150"/>
                </a:cubicBezTo>
                <a:cubicBezTo>
                  <a:pt x="8100" y="11981"/>
                  <a:pt x="8100" y="11981"/>
                  <a:pt x="8438" y="11981"/>
                </a:cubicBezTo>
                <a:cubicBezTo>
                  <a:pt x="9450" y="11981"/>
                  <a:pt x="9450" y="11981"/>
                  <a:pt x="9450" y="11981"/>
                </a:cubicBezTo>
                <a:cubicBezTo>
                  <a:pt x="9619" y="11981"/>
                  <a:pt x="9788" y="11981"/>
                  <a:pt x="9788" y="12150"/>
                </a:cubicBezTo>
                <a:cubicBezTo>
                  <a:pt x="9788" y="12319"/>
                  <a:pt x="9788" y="12488"/>
                  <a:pt x="9956" y="12656"/>
                </a:cubicBezTo>
                <a:cubicBezTo>
                  <a:pt x="10125" y="12994"/>
                  <a:pt x="10462" y="12994"/>
                  <a:pt x="10969" y="12994"/>
                </a:cubicBezTo>
                <a:cubicBezTo>
                  <a:pt x="11475" y="12994"/>
                  <a:pt x="11981" y="12825"/>
                  <a:pt x="11981" y="12319"/>
                </a:cubicBezTo>
                <a:cubicBezTo>
                  <a:pt x="11981" y="11644"/>
                  <a:pt x="10969" y="11644"/>
                  <a:pt x="10125" y="11475"/>
                </a:cubicBezTo>
                <a:cubicBezTo>
                  <a:pt x="9113" y="11138"/>
                  <a:pt x="8269" y="10631"/>
                  <a:pt x="8269" y="9281"/>
                </a:cubicBezTo>
                <a:cubicBezTo>
                  <a:pt x="8269" y="8100"/>
                  <a:pt x="9113" y="7425"/>
                  <a:pt x="10125" y="7256"/>
                </a:cubicBezTo>
                <a:cubicBezTo>
                  <a:pt x="10125" y="6412"/>
                  <a:pt x="10125" y="6412"/>
                  <a:pt x="10125" y="6412"/>
                </a:cubicBezTo>
                <a:cubicBezTo>
                  <a:pt x="10125" y="6244"/>
                  <a:pt x="10125" y="6075"/>
                  <a:pt x="10462" y="6075"/>
                </a:cubicBezTo>
                <a:cubicBezTo>
                  <a:pt x="11138" y="6075"/>
                  <a:pt x="11138" y="6075"/>
                  <a:pt x="11138" y="6075"/>
                </a:cubicBezTo>
                <a:cubicBezTo>
                  <a:pt x="11475" y="6075"/>
                  <a:pt x="11475" y="6244"/>
                  <a:pt x="11475" y="6412"/>
                </a:cubicBezTo>
                <a:cubicBezTo>
                  <a:pt x="11475" y="7256"/>
                  <a:pt x="11475" y="7256"/>
                  <a:pt x="11475" y="7256"/>
                </a:cubicBezTo>
                <a:cubicBezTo>
                  <a:pt x="12488" y="7425"/>
                  <a:pt x="13331" y="8100"/>
                  <a:pt x="13331" y="9112"/>
                </a:cubicBezTo>
                <a:cubicBezTo>
                  <a:pt x="13331" y="9450"/>
                  <a:pt x="13331" y="9450"/>
                  <a:pt x="12994" y="9450"/>
                </a:cubicBezTo>
                <a:cubicBezTo>
                  <a:pt x="11981" y="9450"/>
                  <a:pt x="11981" y="9450"/>
                  <a:pt x="11981" y="9450"/>
                </a:cubicBezTo>
                <a:cubicBezTo>
                  <a:pt x="11813" y="9450"/>
                  <a:pt x="11813" y="9281"/>
                  <a:pt x="11813" y="9112"/>
                </a:cubicBezTo>
                <a:cubicBezTo>
                  <a:pt x="11813" y="9112"/>
                  <a:pt x="11644" y="8944"/>
                  <a:pt x="11475" y="8944"/>
                </a:cubicBezTo>
                <a:cubicBezTo>
                  <a:pt x="11306" y="8606"/>
                  <a:pt x="10969" y="8606"/>
                  <a:pt x="10631" y="8606"/>
                </a:cubicBezTo>
                <a:cubicBezTo>
                  <a:pt x="10294" y="8606"/>
                  <a:pt x="9788" y="8775"/>
                  <a:pt x="9788" y="9281"/>
                </a:cubicBezTo>
                <a:cubicBezTo>
                  <a:pt x="9788" y="9788"/>
                  <a:pt x="11306" y="10125"/>
                  <a:pt x="11644" y="10294"/>
                </a:cubicBezTo>
                <a:close/>
              </a:path>
            </a:pathLst>
          </a:custGeom>
          <a:solidFill>
            <a:srgbClr val="E08F5B"/>
          </a:solidFill>
          <a:ln w="12700">
            <a:miter lim="400000"/>
          </a:ln>
        </p:spPr>
        <p:txBody>
          <a:bodyPr lIns="22860" rIns="22860"/>
          <a:lstStyle/>
          <a:p>
            <a:pPr algn="l">
              <a:lnSpc>
                <a:spcPct val="100000"/>
              </a:lnSpc>
              <a:defRPr sz="3200" spc="0">
                <a:solidFill>
                  <a:srgbClr val="FFFFFF"/>
                </a:solidFill>
                <a:latin typeface="Helvetica Light"/>
                <a:ea typeface="Helvetica Light"/>
                <a:cs typeface="Helvetica Light"/>
                <a:sym typeface="Helvetica Light"/>
              </a:defRPr>
            </a:pPr>
            <a:endParaRPr sz="1600"/>
          </a:p>
        </p:txBody>
      </p:sp>
      <p:sp>
        <p:nvSpPr>
          <p:cNvPr id="481" name="Shape 481"/>
          <p:cNvSpPr/>
          <p:nvPr/>
        </p:nvSpPr>
        <p:spPr>
          <a:xfrm>
            <a:off x="6738862" y="1947039"/>
            <a:ext cx="4271529" cy="4271529"/>
          </a:xfrm>
          <a:prstGeom prst="ellipse">
            <a:avLst/>
          </a:prstGeom>
          <a:solidFill>
            <a:schemeClr val="accent3">
              <a:satOff val="18648"/>
              <a:lumOff val="5971"/>
              <a:alpha val="22489"/>
            </a:schemeClr>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482" name="Shape 482"/>
          <p:cNvSpPr/>
          <p:nvPr/>
        </p:nvSpPr>
        <p:spPr>
          <a:xfrm>
            <a:off x="7300213" y="3069739"/>
            <a:ext cx="3148829" cy="3148830"/>
          </a:xfrm>
          <a:prstGeom prst="ellipse">
            <a:avLst/>
          </a:prstGeom>
          <a:solidFill>
            <a:schemeClr val="accent3">
              <a:satOff val="18648"/>
              <a:lumOff val="5971"/>
              <a:alpha val="89092"/>
            </a:schemeClr>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483" name="Shape 483"/>
          <p:cNvSpPr/>
          <p:nvPr/>
        </p:nvSpPr>
        <p:spPr>
          <a:xfrm>
            <a:off x="7921054" y="4311421"/>
            <a:ext cx="1907148" cy="1907147"/>
          </a:xfrm>
          <a:prstGeom prst="ellipse">
            <a:avLst/>
          </a:prstGeom>
          <a:solidFill>
            <a:srgbClr val="E08F5B"/>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484" name="Shape 484"/>
          <p:cNvSpPr/>
          <p:nvPr/>
        </p:nvSpPr>
        <p:spPr>
          <a:xfrm>
            <a:off x="8346588" y="3498353"/>
            <a:ext cx="1056078" cy="66998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gn="ctr">
              <a:lnSpc>
                <a:spcPct val="80000"/>
              </a:lnSpc>
              <a:defRPr sz="6400" spc="-128">
                <a:solidFill>
                  <a:srgbClr val="FFFFFF"/>
                </a:solidFill>
                <a:latin typeface="Source Sans Pro Light"/>
                <a:ea typeface="Source Sans Pro Light"/>
                <a:cs typeface="Source Sans Pro Light"/>
                <a:sym typeface="Source Sans Pro Light"/>
              </a:defRPr>
            </a:lvl1pPr>
          </a:lstStyle>
          <a:p>
            <a:r>
              <a:rPr sz="3200" dirty="0">
                <a:solidFill>
                  <a:schemeClr val="bg2"/>
                </a:solidFill>
              </a:rPr>
              <a:t>$</a:t>
            </a:r>
            <a:r>
              <a:rPr lang="es-ES" sz="3200" dirty="0">
                <a:solidFill>
                  <a:schemeClr val="bg2"/>
                </a:solidFill>
              </a:rPr>
              <a:t>25</a:t>
            </a:r>
            <a:r>
              <a:rPr sz="3200" dirty="0">
                <a:solidFill>
                  <a:schemeClr val="bg2"/>
                </a:solidFill>
              </a:rPr>
              <a:t>M</a:t>
            </a:r>
          </a:p>
        </p:txBody>
      </p:sp>
      <p:sp>
        <p:nvSpPr>
          <p:cNvPr id="485" name="Shape 485"/>
          <p:cNvSpPr/>
          <p:nvPr/>
        </p:nvSpPr>
        <p:spPr>
          <a:xfrm>
            <a:off x="8292665" y="4977316"/>
            <a:ext cx="1163921" cy="66998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gn="ctr">
              <a:lnSpc>
                <a:spcPct val="80000"/>
              </a:lnSpc>
              <a:defRPr sz="6400" spc="-128">
                <a:solidFill>
                  <a:srgbClr val="FFFFFF"/>
                </a:solidFill>
                <a:latin typeface="Source Sans Pro Light"/>
                <a:ea typeface="Source Sans Pro Light"/>
                <a:cs typeface="Source Sans Pro Light"/>
                <a:sym typeface="Source Sans Pro Light"/>
              </a:defRPr>
            </a:lvl1pPr>
          </a:lstStyle>
          <a:p>
            <a:r>
              <a:rPr sz="3200" dirty="0"/>
              <a:t>$</a:t>
            </a:r>
            <a:r>
              <a:rPr lang="es-ES" sz="3200" dirty="0"/>
              <a:t>3</a:t>
            </a:r>
            <a:r>
              <a:rPr sz="3200" dirty="0"/>
              <a:t>M</a:t>
            </a:r>
          </a:p>
        </p:txBody>
      </p:sp>
      <p:sp>
        <p:nvSpPr>
          <p:cNvPr id="486" name="Shape 486"/>
          <p:cNvSpPr/>
          <p:nvPr/>
        </p:nvSpPr>
        <p:spPr>
          <a:xfrm>
            <a:off x="8238744" y="2301141"/>
            <a:ext cx="1271766" cy="66998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gn="ctr">
              <a:lnSpc>
                <a:spcPct val="80000"/>
              </a:lnSpc>
              <a:defRPr sz="6400" spc="-128">
                <a:solidFill>
                  <a:srgbClr val="53585F"/>
                </a:solidFill>
                <a:latin typeface="Source Sans Pro Light"/>
                <a:ea typeface="Source Sans Pro Light"/>
                <a:cs typeface="Source Sans Pro Light"/>
                <a:sym typeface="Source Sans Pro Light"/>
              </a:defRPr>
            </a:lvl1pPr>
          </a:lstStyle>
          <a:p>
            <a:r>
              <a:rPr sz="3200" dirty="0"/>
              <a:t>$</a:t>
            </a:r>
            <a:r>
              <a:rPr lang="es-ES" sz="3200" dirty="0"/>
              <a:t>403</a:t>
            </a:r>
            <a:r>
              <a:rPr sz="3200" dirty="0"/>
              <a:t>M</a:t>
            </a:r>
          </a:p>
        </p:txBody>
      </p:sp>
      <p:sp>
        <p:nvSpPr>
          <p:cNvPr id="487" name="Shape 487"/>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16</a:t>
            </a:fld>
            <a:endParaRPr/>
          </a:p>
        </p:txBody>
      </p:sp>
      <p:graphicFrame>
        <p:nvGraphicFramePr>
          <p:cNvPr id="3" name="Tabla 2">
            <a:extLst>
              <a:ext uri="{FF2B5EF4-FFF2-40B4-BE49-F238E27FC236}">
                <a16:creationId xmlns:a16="http://schemas.microsoft.com/office/drawing/2014/main" xmlns="" id="{26E03B00-FACE-044A-A575-12B67F84286A}"/>
              </a:ext>
            </a:extLst>
          </p:cNvPr>
          <p:cNvGraphicFramePr>
            <a:graphicFrameLocks noGrp="1"/>
          </p:cNvGraphicFramePr>
          <p:nvPr>
            <p:extLst/>
          </p:nvPr>
        </p:nvGraphicFramePr>
        <p:xfrm>
          <a:off x="2357431" y="1898722"/>
          <a:ext cx="4271530" cy="1308715"/>
        </p:xfrm>
        <a:graphic>
          <a:graphicData uri="http://schemas.openxmlformats.org/drawingml/2006/table">
            <a:tbl>
              <a:tblPr firstRow="1" bandRow="1">
                <a:tableStyleId>{2D5ABB26-0587-4C30-8999-92F81FD0307C}</a:tableStyleId>
              </a:tblPr>
              <a:tblGrid>
                <a:gridCol w="2135765">
                  <a:extLst>
                    <a:ext uri="{9D8B030D-6E8A-4147-A177-3AD203B41FA5}">
                      <a16:colId xmlns:a16="http://schemas.microsoft.com/office/drawing/2014/main" xmlns="" val="1071802542"/>
                    </a:ext>
                  </a:extLst>
                </a:gridCol>
                <a:gridCol w="2135765">
                  <a:extLst>
                    <a:ext uri="{9D8B030D-6E8A-4147-A177-3AD203B41FA5}">
                      <a16:colId xmlns:a16="http://schemas.microsoft.com/office/drawing/2014/main" xmlns="" val="1242935601"/>
                    </a:ext>
                  </a:extLst>
                </a:gridCol>
              </a:tblGrid>
              <a:tr h="135993">
                <a:tc>
                  <a:txBody>
                    <a:bodyPr/>
                    <a:lstStyle/>
                    <a:p>
                      <a:r>
                        <a:rPr lang="en-US" noProof="0"/>
                        <a:t>Verticals M$</a:t>
                      </a:r>
                    </a:p>
                  </a:txBody>
                  <a:tcPr marT="0" marB="0" anchor="ctr"/>
                </a:tc>
                <a:tc>
                  <a:txBody>
                    <a:bodyPr/>
                    <a:lstStyle/>
                    <a:p>
                      <a:r>
                        <a:rPr lang="en-US" noProof="0"/>
                        <a:t>Geography %</a:t>
                      </a:r>
                    </a:p>
                  </a:txBody>
                  <a:tcPr marT="0" marB="0" anchor="ctr"/>
                </a:tc>
                <a:extLst>
                  <a:ext uri="{0D108BD9-81ED-4DB2-BD59-A6C34878D82A}">
                    <a16:rowId xmlns:a16="http://schemas.microsoft.com/office/drawing/2014/main" xmlns="" val="643240164"/>
                  </a:ext>
                </a:extLst>
              </a:tr>
              <a:tr h="222415">
                <a:tc>
                  <a:txBody>
                    <a:bodyPr/>
                    <a:lstStyle/>
                    <a:p>
                      <a:pPr algn="l"/>
                      <a:r>
                        <a:rPr lang="en-US" sz="1000" b="0" noProof="0"/>
                        <a:t>Oil &amp; Gas: 238,9</a:t>
                      </a:r>
                    </a:p>
                  </a:txBody>
                  <a:tcPr marT="0" marB="0" anchor="ctr"/>
                </a:tc>
                <a:tc>
                  <a:txBody>
                    <a:bodyPr/>
                    <a:lstStyle/>
                    <a:p>
                      <a:pPr algn="r"/>
                      <a:r>
                        <a:rPr lang="en-US" sz="1000" b="0" noProof="0"/>
                        <a:t>North America: 39,18</a:t>
                      </a:r>
                    </a:p>
                  </a:txBody>
                  <a:tcPr marT="0" marB="0" anchor="ctr"/>
                </a:tc>
                <a:extLst>
                  <a:ext uri="{0D108BD9-81ED-4DB2-BD59-A6C34878D82A}">
                    <a16:rowId xmlns:a16="http://schemas.microsoft.com/office/drawing/2014/main" xmlns="" val="2300877372"/>
                  </a:ext>
                </a:extLst>
              </a:tr>
              <a:tr h="259035">
                <a:tc>
                  <a:txBody>
                    <a:bodyPr/>
                    <a:lstStyle/>
                    <a:p>
                      <a:pPr algn="l"/>
                      <a:r>
                        <a:rPr lang="en-US" sz="1000" b="0" noProof="0"/>
                        <a:t>Military &amp; Defense: 88,2</a:t>
                      </a:r>
                    </a:p>
                  </a:txBody>
                  <a:tcPr marT="0" marB="0" anchor="ctr"/>
                </a:tc>
                <a:tc>
                  <a:txBody>
                    <a:bodyPr/>
                    <a:lstStyle/>
                    <a:p>
                      <a:pPr marL="0" marR="0" lvl="0" indent="0" algn="r" defTabSz="410766" eaLnBrk="1" fontAlgn="auto" latinLnBrk="0" hangingPunct="1">
                        <a:lnSpc>
                          <a:spcPct val="100000"/>
                        </a:lnSpc>
                        <a:spcBef>
                          <a:spcPts val="0"/>
                        </a:spcBef>
                        <a:spcAft>
                          <a:spcPts val="0"/>
                        </a:spcAft>
                        <a:buClrTx/>
                        <a:buSzTx/>
                        <a:buFontTx/>
                        <a:buNone/>
                        <a:tabLst/>
                        <a:defRPr/>
                      </a:pPr>
                      <a:r>
                        <a:rPr lang="en-US" sz="1000" b="0" noProof="0"/>
                        <a:t>APAC: 19,27</a:t>
                      </a:r>
                    </a:p>
                  </a:txBody>
                  <a:tcPr marT="0" marB="0" anchor="ctr"/>
                </a:tc>
                <a:extLst>
                  <a:ext uri="{0D108BD9-81ED-4DB2-BD59-A6C34878D82A}">
                    <a16:rowId xmlns:a16="http://schemas.microsoft.com/office/drawing/2014/main" xmlns="" val="2906382169"/>
                  </a:ext>
                </a:extLst>
              </a:tr>
              <a:tr h="222415">
                <a:tc>
                  <a:txBody>
                    <a:bodyPr/>
                    <a:lstStyle/>
                    <a:p>
                      <a:pPr algn="l"/>
                      <a:r>
                        <a:rPr lang="en-US" sz="1000" b="0" noProof="0"/>
                        <a:t>Scientific Research: 60,1</a:t>
                      </a:r>
                    </a:p>
                  </a:txBody>
                  <a:tcPr marT="0" marB="0" anchor="ctr"/>
                </a:tc>
                <a:tc>
                  <a:txBody>
                    <a:bodyPr/>
                    <a:lstStyle/>
                    <a:p>
                      <a:pPr algn="r"/>
                      <a:r>
                        <a:rPr lang="en-US" sz="1000" b="0" noProof="0"/>
                        <a:t>Europe: 18,79</a:t>
                      </a:r>
                    </a:p>
                  </a:txBody>
                  <a:tcPr marT="0" marB="0" anchor="ctr"/>
                </a:tc>
                <a:extLst>
                  <a:ext uri="{0D108BD9-81ED-4DB2-BD59-A6C34878D82A}">
                    <a16:rowId xmlns:a16="http://schemas.microsoft.com/office/drawing/2014/main" xmlns="" val="1691821905"/>
                  </a:ext>
                </a:extLst>
              </a:tr>
              <a:tr h="222415">
                <a:tc>
                  <a:txBody>
                    <a:bodyPr/>
                    <a:lstStyle/>
                    <a:p>
                      <a:pPr algn="l"/>
                      <a:r>
                        <a:rPr lang="en-US" sz="1000" b="0" noProof="0"/>
                        <a:t>Other Applications: 15,9</a:t>
                      </a:r>
                    </a:p>
                  </a:txBody>
                  <a:tcPr marT="0" marB="0" anchor="ctr"/>
                </a:tc>
                <a:tc>
                  <a:txBody>
                    <a:bodyPr/>
                    <a:lstStyle/>
                    <a:p>
                      <a:pPr algn="r"/>
                      <a:r>
                        <a:rPr lang="en-US" sz="1000" b="0" noProof="0"/>
                        <a:t>Africa &amp; Middle East: 11,80</a:t>
                      </a:r>
                    </a:p>
                  </a:txBody>
                  <a:tcPr marT="0" marB="0" anchor="ctr"/>
                </a:tc>
                <a:extLst>
                  <a:ext uri="{0D108BD9-81ED-4DB2-BD59-A6C34878D82A}">
                    <a16:rowId xmlns:a16="http://schemas.microsoft.com/office/drawing/2014/main" xmlns="" val="2434601506"/>
                  </a:ext>
                </a:extLst>
              </a:tr>
              <a:tr h="222415">
                <a:tc>
                  <a:txBody>
                    <a:bodyPr/>
                    <a:lstStyle/>
                    <a:p>
                      <a:pPr algn="l"/>
                      <a:endParaRPr lang="en-US" sz="1000" b="0" noProof="0"/>
                    </a:p>
                  </a:txBody>
                  <a:tcPr marT="0" marB="0" anchor="ctr"/>
                </a:tc>
                <a:tc>
                  <a:txBody>
                    <a:bodyPr/>
                    <a:lstStyle/>
                    <a:p>
                      <a:pPr algn="r"/>
                      <a:r>
                        <a:rPr lang="en-US" sz="1000" b="0" noProof="0" dirty="0"/>
                        <a:t>Latin America: 10,96</a:t>
                      </a:r>
                    </a:p>
                  </a:txBody>
                  <a:tcPr marT="0" marB="0" anchor="ctr"/>
                </a:tc>
                <a:extLst>
                  <a:ext uri="{0D108BD9-81ED-4DB2-BD59-A6C34878D82A}">
                    <a16:rowId xmlns:a16="http://schemas.microsoft.com/office/drawing/2014/main" xmlns="" val="1033637353"/>
                  </a:ext>
                </a:extLst>
              </a:tr>
            </a:tbl>
          </a:graphicData>
        </a:graphic>
      </p:graphicFrame>
      <p:graphicFrame>
        <p:nvGraphicFramePr>
          <p:cNvPr id="27" name="Tabla 26">
            <a:extLst>
              <a:ext uri="{FF2B5EF4-FFF2-40B4-BE49-F238E27FC236}">
                <a16:creationId xmlns:a16="http://schemas.microsoft.com/office/drawing/2014/main" xmlns="" id="{2639DA3D-4C22-D841-B85C-1EAEACF7C18D}"/>
              </a:ext>
            </a:extLst>
          </p:cNvPr>
          <p:cNvGraphicFramePr>
            <a:graphicFrameLocks noGrp="1"/>
          </p:cNvGraphicFramePr>
          <p:nvPr>
            <p:extLst/>
          </p:nvPr>
        </p:nvGraphicFramePr>
        <p:xfrm>
          <a:off x="2373647" y="3752182"/>
          <a:ext cx="4271530" cy="901869"/>
        </p:xfrm>
        <a:graphic>
          <a:graphicData uri="http://schemas.openxmlformats.org/drawingml/2006/table">
            <a:tbl>
              <a:tblPr firstRow="1" bandRow="1">
                <a:tableStyleId>{2D5ABB26-0587-4C30-8999-92F81FD0307C}</a:tableStyleId>
              </a:tblPr>
              <a:tblGrid>
                <a:gridCol w="2135765">
                  <a:extLst>
                    <a:ext uri="{9D8B030D-6E8A-4147-A177-3AD203B41FA5}">
                      <a16:colId xmlns:a16="http://schemas.microsoft.com/office/drawing/2014/main" xmlns="" val="1071802542"/>
                    </a:ext>
                  </a:extLst>
                </a:gridCol>
                <a:gridCol w="2135765">
                  <a:extLst>
                    <a:ext uri="{9D8B030D-6E8A-4147-A177-3AD203B41FA5}">
                      <a16:colId xmlns:a16="http://schemas.microsoft.com/office/drawing/2014/main" xmlns="" val="1242935601"/>
                    </a:ext>
                  </a:extLst>
                </a:gridCol>
              </a:tblGrid>
              <a:tr h="108025">
                <a:tc>
                  <a:txBody>
                    <a:bodyPr/>
                    <a:lstStyle/>
                    <a:p>
                      <a:r>
                        <a:rPr lang="en-GB" dirty="0"/>
                        <a:t>Verticals M$</a:t>
                      </a:r>
                    </a:p>
                  </a:txBody>
                  <a:tcPr marT="0" marB="0" anchor="ctr"/>
                </a:tc>
                <a:tc>
                  <a:txBody>
                    <a:bodyPr/>
                    <a:lstStyle/>
                    <a:p>
                      <a:r>
                        <a:rPr lang="en-GB" dirty="0"/>
                        <a:t>Geography %</a:t>
                      </a:r>
                    </a:p>
                  </a:txBody>
                  <a:tcPr marT="0" marB="0" anchor="ctr"/>
                </a:tc>
                <a:extLst>
                  <a:ext uri="{0D108BD9-81ED-4DB2-BD59-A6C34878D82A}">
                    <a16:rowId xmlns:a16="http://schemas.microsoft.com/office/drawing/2014/main" xmlns="" val="643240164"/>
                  </a:ext>
                </a:extLst>
              </a:tr>
              <a:tr h="247283">
                <a:tc>
                  <a:txBody>
                    <a:bodyPr/>
                    <a:lstStyle/>
                    <a:p>
                      <a:pPr algn="l"/>
                      <a:r>
                        <a:rPr lang="en-GB" sz="1000" b="0" dirty="0"/>
                        <a:t>Scientific Research: 42,7</a:t>
                      </a:r>
                    </a:p>
                  </a:txBody>
                  <a:tcPr marT="0" marB="0" anchor="ctr"/>
                </a:tc>
                <a:tc>
                  <a:txBody>
                    <a:bodyPr/>
                    <a:lstStyle/>
                    <a:p>
                      <a:pPr marL="0" marR="0" lvl="0" indent="0" algn="r" defTabSz="410766" eaLnBrk="1" fontAlgn="auto" latinLnBrk="0" hangingPunct="1">
                        <a:lnSpc>
                          <a:spcPct val="100000"/>
                        </a:lnSpc>
                        <a:spcBef>
                          <a:spcPts val="0"/>
                        </a:spcBef>
                        <a:spcAft>
                          <a:spcPts val="0"/>
                        </a:spcAft>
                        <a:buClrTx/>
                        <a:buSzTx/>
                        <a:buFontTx/>
                        <a:buNone/>
                        <a:tabLst/>
                        <a:defRPr/>
                      </a:pPr>
                      <a:r>
                        <a:rPr lang="en-GB" sz="1000" b="0" dirty="0"/>
                        <a:t>Europe: 18,79</a:t>
                      </a:r>
                    </a:p>
                  </a:txBody>
                  <a:tcPr marT="0" marB="0" anchor="ctr"/>
                </a:tc>
                <a:extLst>
                  <a:ext uri="{0D108BD9-81ED-4DB2-BD59-A6C34878D82A}">
                    <a16:rowId xmlns:a16="http://schemas.microsoft.com/office/drawing/2014/main" xmlns="" val="1691821905"/>
                  </a:ext>
                </a:extLst>
              </a:tr>
              <a:tr h="247283">
                <a:tc>
                  <a:txBody>
                    <a:bodyPr/>
                    <a:lstStyle/>
                    <a:p>
                      <a:pPr algn="l"/>
                      <a:r>
                        <a:rPr lang="en-GB" sz="1000" b="0" dirty="0"/>
                        <a:t>Other Applications: 10,3</a:t>
                      </a:r>
                    </a:p>
                  </a:txBody>
                  <a:tcPr marT="0" marB="0" anchor="ctr"/>
                </a:tc>
                <a:tc>
                  <a:txBody>
                    <a:bodyPr/>
                    <a:lstStyle/>
                    <a:p>
                      <a:pPr algn="r"/>
                      <a:r>
                        <a:rPr lang="en-GB" sz="1000" b="0" dirty="0"/>
                        <a:t>LATAM: 10,96</a:t>
                      </a:r>
                    </a:p>
                  </a:txBody>
                  <a:tcPr marT="0" marB="0" anchor="ctr"/>
                </a:tc>
                <a:extLst>
                  <a:ext uri="{0D108BD9-81ED-4DB2-BD59-A6C34878D82A}">
                    <a16:rowId xmlns:a16="http://schemas.microsoft.com/office/drawing/2014/main" xmlns="" val="2434601506"/>
                  </a:ext>
                </a:extLst>
              </a:tr>
              <a:tr h="247283">
                <a:tc>
                  <a:txBody>
                    <a:bodyPr/>
                    <a:lstStyle/>
                    <a:p>
                      <a:pPr algn="l"/>
                      <a:endParaRPr lang="en-GB" sz="1000" b="0" dirty="0"/>
                    </a:p>
                  </a:txBody>
                  <a:tcPr marT="0" marB="0" anchor="ctr"/>
                </a:tc>
                <a:tc>
                  <a:txBody>
                    <a:bodyPr/>
                    <a:lstStyle/>
                    <a:p>
                      <a:pPr algn="r"/>
                      <a:r>
                        <a:rPr lang="en-GB" sz="1000" b="0" dirty="0"/>
                        <a:t>Middle East: 3,23</a:t>
                      </a:r>
                    </a:p>
                  </a:txBody>
                  <a:tcPr marT="0" marB="0" anchor="ctr"/>
                </a:tc>
                <a:extLst>
                  <a:ext uri="{0D108BD9-81ED-4DB2-BD59-A6C34878D82A}">
                    <a16:rowId xmlns:a16="http://schemas.microsoft.com/office/drawing/2014/main" xmlns="" val="3418090137"/>
                  </a:ext>
                </a:extLst>
              </a:tr>
            </a:tbl>
          </a:graphicData>
        </a:graphic>
      </p:graphicFrame>
      <p:graphicFrame>
        <p:nvGraphicFramePr>
          <p:cNvPr id="28" name="Tabla 27">
            <a:extLst>
              <a:ext uri="{FF2B5EF4-FFF2-40B4-BE49-F238E27FC236}">
                <a16:creationId xmlns:a16="http://schemas.microsoft.com/office/drawing/2014/main" xmlns="" id="{B833C836-9B03-2045-AB3C-1B11CE85E618}"/>
              </a:ext>
            </a:extLst>
          </p:cNvPr>
          <p:cNvGraphicFramePr>
            <a:graphicFrameLocks noGrp="1"/>
          </p:cNvGraphicFramePr>
          <p:nvPr>
            <p:extLst/>
          </p:nvPr>
        </p:nvGraphicFramePr>
        <p:xfrm>
          <a:off x="2378509" y="5248352"/>
          <a:ext cx="4271530" cy="712103"/>
        </p:xfrm>
        <a:graphic>
          <a:graphicData uri="http://schemas.openxmlformats.org/drawingml/2006/table">
            <a:tbl>
              <a:tblPr firstRow="1" bandRow="1">
                <a:tableStyleId>{2D5ABB26-0587-4C30-8999-92F81FD0307C}</a:tableStyleId>
              </a:tblPr>
              <a:tblGrid>
                <a:gridCol w="2135765">
                  <a:extLst>
                    <a:ext uri="{9D8B030D-6E8A-4147-A177-3AD203B41FA5}">
                      <a16:colId xmlns:a16="http://schemas.microsoft.com/office/drawing/2014/main" xmlns="" val="1071802542"/>
                    </a:ext>
                  </a:extLst>
                </a:gridCol>
                <a:gridCol w="2135765">
                  <a:extLst>
                    <a:ext uri="{9D8B030D-6E8A-4147-A177-3AD203B41FA5}">
                      <a16:colId xmlns:a16="http://schemas.microsoft.com/office/drawing/2014/main" xmlns="" val="1242935601"/>
                    </a:ext>
                  </a:extLst>
                </a:gridCol>
              </a:tblGrid>
              <a:tr h="108025">
                <a:tc>
                  <a:txBody>
                    <a:bodyPr/>
                    <a:lstStyle/>
                    <a:p>
                      <a:pPr marL="0" marR="0" lvl="0" indent="0" algn="l" defTabSz="410766" eaLnBrk="1" fontAlgn="auto" latinLnBrk="0" hangingPunct="1">
                        <a:lnSpc>
                          <a:spcPct val="100000"/>
                        </a:lnSpc>
                        <a:spcBef>
                          <a:spcPts val="0"/>
                        </a:spcBef>
                        <a:spcAft>
                          <a:spcPts val="0"/>
                        </a:spcAft>
                        <a:buClrTx/>
                        <a:buSzTx/>
                        <a:buFontTx/>
                        <a:buNone/>
                        <a:tabLst/>
                        <a:defRPr/>
                      </a:pPr>
                      <a:r>
                        <a:rPr lang="en-GB" dirty="0"/>
                        <a:t>Total revenue: </a:t>
                      </a:r>
                      <a:r>
                        <a:rPr lang="en-GB" sz="1050" b="0" dirty="0"/>
                        <a:t>0,224M</a:t>
                      </a:r>
                    </a:p>
                  </a:txBody>
                  <a:tcPr marT="0" marB="0" anchor="ctr"/>
                </a:tc>
                <a:tc>
                  <a:txBody>
                    <a:bodyPr/>
                    <a:lstStyle/>
                    <a:p>
                      <a:r>
                        <a:rPr lang="en-GB" dirty="0"/>
                        <a:t>Geography %</a:t>
                      </a:r>
                    </a:p>
                  </a:txBody>
                  <a:tcPr marT="0" marB="0" anchor="ctr"/>
                </a:tc>
                <a:extLst>
                  <a:ext uri="{0D108BD9-81ED-4DB2-BD59-A6C34878D82A}">
                    <a16:rowId xmlns:a16="http://schemas.microsoft.com/office/drawing/2014/main" xmlns="" val="643240164"/>
                  </a:ext>
                </a:extLst>
              </a:tr>
              <a:tr h="247283">
                <a:tc>
                  <a:txBody>
                    <a:bodyPr/>
                    <a:lstStyle/>
                    <a:p>
                      <a:pPr algn="l"/>
                      <a:endParaRPr lang="en-GB" sz="1000" b="0" dirty="0"/>
                    </a:p>
                  </a:txBody>
                  <a:tcPr marT="0" marB="0" anchor="ctr"/>
                </a:tc>
                <a:tc>
                  <a:txBody>
                    <a:bodyPr/>
                    <a:lstStyle/>
                    <a:p>
                      <a:pPr marL="0" marR="0" lvl="0" indent="0" algn="r" defTabSz="410766" eaLnBrk="1" fontAlgn="auto" latinLnBrk="0" hangingPunct="1">
                        <a:lnSpc>
                          <a:spcPct val="100000"/>
                        </a:lnSpc>
                        <a:spcBef>
                          <a:spcPts val="0"/>
                        </a:spcBef>
                        <a:spcAft>
                          <a:spcPts val="0"/>
                        </a:spcAft>
                        <a:buClrTx/>
                        <a:buSzTx/>
                        <a:buFontTx/>
                        <a:buNone/>
                        <a:tabLst/>
                        <a:defRPr/>
                      </a:pPr>
                      <a:r>
                        <a:rPr lang="en-GB" sz="1000" b="0" dirty="0"/>
                        <a:t>Europe: 19,79</a:t>
                      </a:r>
                    </a:p>
                    <a:p>
                      <a:pPr algn="r"/>
                      <a:endParaRPr lang="en-GB" sz="1000" b="0" dirty="0"/>
                    </a:p>
                  </a:txBody>
                  <a:tcPr marT="0" marB="0" anchor="ctr"/>
                </a:tc>
                <a:extLst>
                  <a:ext uri="{0D108BD9-81ED-4DB2-BD59-A6C34878D82A}">
                    <a16:rowId xmlns:a16="http://schemas.microsoft.com/office/drawing/2014/main" xmlns="" val="1691821905"/>
                  </a:ext>
                </a:extLst>
              </a:tr>
              <a:tr h="247283">
                <a:tc>
                  <a:txBody>
                    <a:bodyPr/>
                    <a:lstStyle/>
                    <a:p>
                      <a:pPr algn="l"/>
                      <a:endParaRPr lang="en-GB" sz="1000" b="0" dirty="0"/>
                    </a:p>
                  </a:txBody>
                  <a:tcPr marT="0" marB="0" anchor="ctr"/>
                </a:tc>
                <a:tc>
                  <a:txBody>
                    <a:bodyPr/>
                    <a:lstStyle/>
                    <a:p>
                      <a:pPr algn="r"/>
                      <a:endParaRPr lang="en-GB" sz="1000" b="0" dirty="0"/>
                    </a:p>
                  </a:txBody>
                  <a:tcPr marT="0" marB="0" anchor="ctr"/>
                </a:tc>
                <a:extLst>
                  <a:ext uri="{0D108BD9-81ED-4DB2-BD59-A6C34878D82A}">
                    <a16:rowId xmlns:a16="http://schemas.microsoft.com/office/drawing/2014/main" xmlns="" val="2434601506"/>
                  </a:ext>
                </a:extLst>
              </a:tr>
            </a:tbl>
          </a:graphicData>
        </a:graphic>
      </p:graphicFrame>
      <p:sp>
        <p:nvSpPr>
          <p:cNvPr id="24" name="CuadroTexto 23">
            <a:extLst>
              <a:ext uri="{FF2B5EF4-FFF2-40B4-BE49-F238E27FC236}">
                <a16:creationId xmlns:a16="http://schemas.microsoft.com/office/drawing/2014/main" xmlns="" id="{B2EB4EF0-054E-F84A-81B8-496AE8BB55F0}"/>
              </a:ext>
            </a:extLst>
          </p:cNvPr>
          <p:cNvSpPr txBox="1"/>
          <p:nvPr/>
        </p:nvSpPr>
        <p:spPr>
          <a:xfrm>
            <a:off x="1251784" y="5996612"/>
            <a:ext cx="5767754" cy="324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r>
              <a:rPr lang="en" sz="900" dirty="0"/>
              <a:t>“Global Observation Mini ROVs Market 2017-2025 by Application, Size, Payload Option and Region”, </a:t>
            </a:r>
            <a:r>
              <a:rPr lang="en-US" sz="900" dirty="0"/>
              <a:t>September 2017, Grace Market Data</a:t>
            </a:r>
            <a:endParaRPr kumimoji="0" lang="en-US" sz="900" b="0" i="0" u="none" strike="noStrike" cap="none" spc="-72" normalizeH="0" baseline="0" dirty="0">
              <a:ln>
                <a:noFill/>
              </a:ln>
              <a:solidFill>
                <a:srgbClr val="828994"/>
              </a:solidFill>
              <a:effectLst/>
              <a:uFillTx/>
              <a:latin typeface="Source Sans Pro"/>
              <a:ea typeface="Source Sans Pro"/>
              <a:cs typeface="Source Sans Pro"/>
              <a:sym typeface="Source Sans Pro"/>
            </a:endParaRPr>
          </a:p>
        </p:txBody>
      </p:sp>
    </p:spTree>
    <p:extLst>
      <p:ext uri="{BB962C8B-B14F-4D97-AF65-F5344CB8AC3E}">
        <p14:creationId xmlns:p14="http://schemas.microsoft.com/office/powerpoint/2010/main" val="29646619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áfico 5">
            <a:extLst>
              <a:ext uri="{FF2B5EF4-FFF2-40B4-BE49-F238E27FC236}">
                <a16:creationId xmlns:a16="http://schemas.microsoft.com/office/drawing/2014/main" xmlns="" id="{16B85EEA-1878-2A4C-90B9-5B66AD21C654}"/>
              </a:ext>
            </a:extLst>
          </p:cNvPr>
          <p:cNvGraphicFramePr/>
          <p:nvPr>
            <p:extLst>
              <p:ext uri="{D42A27DB-BD31-4B8C-83A1-F6EECF244321}">
                <p14:modId xmlns:p14="http://schemas.microsoft.com/office/powerpoint/2010/main" val="1727897914"/>
              </p:ext>
            </p:extLst>
          </p:nvPr>
        </p:nvGraphicFramePr>
        <p:xfrm>
          <a:off x="286651" y="426336"/>
          <a:ext cx="11571973" cy="612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23029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314;p56">
            <a:extLst>
              <a:ext uri="{FF2B5EF4-FFF2-40B4-BE49-F238E27FC236}">
                <a16:creationId xmlns:a16="http://schemas.microsoft.com/office/drawing/2014/main" xmlns="" id="{7EE91EFA-F801-C64C-AA49-53B895AAAC41}"/>
              </a:ext>
            </a:extLst>
          </p:cNvPr>
          <p:cNvPicPr preferRelativeResize="0">
            <a:picLocks noChangeAspect="1"/>
          </p:cNvPicPr>
          <p:nvPr/>
        </p:nvPicPr>
        <p:blipFill rotWithShape="1">
          <a:blip r:embed="rId3">
            <a:alphaModFix/>
          </a:blip>
          <a:srcRect l="18048" t="9563" b="2822"/>
          <a:stretch/>
        </p:blipFill>
        <p:spPr>
          <a:xfrm>
            <a:off x="10490450" y="3565017"/>
            <a:ext cx="2374518" cy="1424226"/>
          </a:xfrm>
          <a:prstGeom prst="rect">
            <a:avLst/>
          </a:prstGeom>
          <a:noFill/>
          <a:ln>
            <a:noFill/>
          </a:ln>
        </p:spPr>
      </p:pic>
      <p:sp>
        <p:nvSpPr>
          <p:cNvPr id="8" name="Google Shape;315;p56">
            <a:extLst>
              <a:ext uri="{FF2B5EF4-FFF2-40B4-BE49-F238E27FC236}">
                <a16:creationId xmlns:a16="http://schemas.microsoft.com/office/drawing/2014/main" xmlns="" id="{5AAA8804-6A84-1145-A195-F4B5E31921F3}"/>
              </a:ext>
            </a:extLst>
          </p:cNvPr>
          <p:cNvSpPr txBox="1"/>
          <p:nvPr/>
        </p:nvSpPr>
        <p:spPr>
          <a:xfrm>
            <a:off x="7109878" y="105819"/>
            <a:ext cx="4450533" cy="530400"/>
          </a:xfrm>
          <a:prstGeom prst="rect">
            <a:avLst/>
          </a:prstGeom>
          <a:noFill/>
          <a:ln>
            <a:noFill/>
          </a:ln>
        </p:spPr>
        <p:txBody>
          <a:bodyPr spcFirstLastPara="1" wrap="square" lIns="45713" tIns="45713" rIns="45713" bIns="45713" anchor="t" anchorCtr="0">
            <a:noAutofit/>
          </a:bodyPr>
          <a:lstStyle/>
          <a:p>
            <a:r>
              <a:rPr lang="en-US" sz="3000" dirty="0">
                <a:latin typeface="Trebuchet MS"/>
                <a:ea typeface="Trebuchet MS"/>
                <a:cs typeface="Trebuchet MS"/>
                <a:sym typeface="Trebuchet MS"/>
              </a:rPr>
              <a:t>Affordable</a:t>
            </a:r>
          </a:p>
        </p:txBody>
      </p:sp>
      <p:sp>
        <p:nvSpPr>
          <p:cNvPr id="9" name="Google Shape;316;p56">
            <a:extLst>
              <a:ext uri="{FF2B5EF4-FFF2-40B4-BE49-F238E27FC236}">
                <a16:creationId xmlns:a16="http://schemas.microsoft.com/office/drawing/2014/main" xmlns="" id="{A96C90D1-FB65-3B4D-A672-D3BB96EAEAFF}"/>
              </a:ext>
            </a:extLst>
          </p:cNvPr>
          <p:cNvSpPr txBox="1"/>
          <p:nvPr/>
        </p:nvSpPr>
        <p:spPr>
          <a:xfrm>
            <a:off x="9629962" y="2840059"/>
            <a:ext cx="2405850" cy="530400"/>
          </a:xfrm>
          <a:prstGeom prst="rect">
            <a:avLst/>
          </a:prstGeom>
          <a:noFill/>
          <a:ln>
            <a:noFill/>
          </a:ln>
        </p:spPr>
        <p:txBody>
          <a:bodyPr spcFirstLastPara="1" wrap="square" lIns="45713" tIns="45713" rIns="45713" bIns="45713" anchor="t" anchorCtr="0">
            <a:noAutofit/>
          </a:bodyPr>
          <a:lstStyle/>
          <a:p>
            <a:r>
              <a:rPr lang="en-US" sz="3000" dirty="0">
                <a:latin typeface="Trebuchet MS"/>
                <a:ea typeface="Trebuchet MS"/>
                <a:cs typeface="Trebuchet MS"/>
                <a:sym typeface="Trebuchet MS"/>
              </a:rPr>
              <a:t>Industry</a:t>
            </a:r>
            <a:endParaRPr sz="3000" dirty="0">
              <a:latin typeface="Trebuchet MS"/>
              <a:ea typeface="Trebuchet MS"/>
              <a:cs typeface="Trebuchet MS"/>
              <a:sym typeface="Trebuchet MS"/>
            </a:endParaRPr>
          </a:p>
        </p:txBody>
      </p:sp>
      <p:sp>
        <p:nvSpPr>
          <p:cNvPr id="10" name="Google Shape;317;p56">
            <a:extLst>
              <a:ext uri="{FF2B5EF4-FFF2-40B4-BE49-F238E27FC236}">
                <a16:creationId xmlns:a16="http://schemas.microsoft.com/office/drawing/2014/main" xmlns="" id="{DC186748-AC8F-C14D-98C0-870FE8A55789}"/>
              </a:ext>
            </a:extLst>
          </p:cNvPr>
          <p:cNvSpPr txBox="1"/>
          <p:nvPr/>
        </p:nvSpPr>
        <p:spPr>
          <a:xfrm>
            <a:off x="3989043" y="6173856"/>
            <a:ext cx="1820673" cy="530400"/>
          </a:xfrm>
          <a:prstGeom prst="rect">
            <a:avLst/>
          </a:prstGeom>
          <a:noFill/>
          <a:ln>
            <a:noFill/>
          </a:ln>
        </p:spPr>
        <p:txBody>
          <a:bodyPr spcFirstLastPara="1" wrap="square" lIns="45713" tIns="45713" rIns="45713" bIns="45713" anchor="t" anchorCtr="0">
            <a:noAutofit/>
          </a:bodyPr>
          <a:lstStyle/>
          <a:p>
            <a:r>
              <a:rPr lang="en-US" sz="3000" dirty="0">
                <a:latin typeface="Trebuchet MS"/>
                <a:ea typeface="Trebuchet MS"/>
                <a:cs typeface="Trebuchet MS"/>
                <a:sym typeface="Trebuchet MS"/>
              </a:rPr>
              <a:t>Expensive</a:t>
            </a:r>
            <a:endParaRPr sz="3000" dirty="0">
              <a:latin typeface="Trebuchet MS"/>
              <a:ea typeface="Trebuchet MS"/>
              <a:cs typeface="Trebuchet MS"/>
              <a:sym typeface="Trebuchet MS"/>
            </a:endParaRPr>
          </a:p>
        </p:txBody>
      </p:sp>
      <p:sp>
        <p:nvSpPr>
          <p:cNvPr id="11" name="Google Shape;318;p56">
            <a:extLst>
              <a:ext uri="{FF2B5EF4-FFF2-40B4-BE49-F238E27FC236}">
                <a16:creationId xmlns:a16="http://schemas.microsoft.com/office/drawing/2014/main" xmlns="" id="{E319EE33-F446-E948-86C9-09DA16CD7681}"/>
              </a:ext>
            </a:extLst>
          </p:cNvPr>
          <p:cNvSpPr txBox="1"/>
          <p:nvPr/>
        </p:nvSpPr>
        <p:spPr>
          <a:xfrm>
            <a:off x="1204849" y="2898604"/>
            <a:ext cx="2537700" cy="530400"/>
          </a:xfrm>
          <a:prstGeom prst="rect">
            <a:avLst/>
          </a:prstGeom>
          <a:noFill/>
          <a:ln>
            <a:noFill/>
          </a:ln>
        </p:spPr>
        <p:txBody>
          <a:bodyPr spcFirstLastPara="1" wrap="square" lIns="45713" tIns="45713" rIns="45713" bIns="45713" anchor="t" anchorCtr="0">
            <a:noAutofit/>
          </a:bodyPr>
          <a:lstStyle/>
          <a:p>
            <a:r>
              <a:rPr lang="en-US" sz="3000" dirty="0">
                <a:latin typeface="Trebuchet MS"/>
                <a:ea typeface="Trebuchet MS"/>
                <a:cs typeface="Trebuchet MS"/>
                <a:sym typeface="Trebuchet MS"/>
              </a:rPr>
              <a:t>Consumer</a:t>
            </a:r>
            <a:endParaRPr sz="3000" dirty="0">
              <a:latin typeface="Trebuchet MS"/>
              <a:ea typeface="Trebuchet MS"/>
              <a:cs typeface="Trebuchet MS"/>
              <a:sym typeface="Trebuchet MS"/>
            </a:endParaRPr>
          </a:p>
        </p:txBody>
      </p:sp>
      <p:sp>
        <p:nvSpPr>
          <p:cNvPr id="16" name="Google Shape;323;p56">
            <a:extLst>
              <a:ext uri="{FF2B5EF4-FFF2-40B4-BE49-F238E27FC236}">
                <a16:creationId xmlns:a16="http://schemas.microsoft.com/office/drawing/2014/main" xmlns="" id="{524C1F89-F367-FA45-B795-09EE08FEEC6E}"/>
              </a:ext>
            </a:extLst>
          </p:cNvPr>
          <p:cNvSpPr>
            <a:spLocks noChangeAspect="1"/>
          </p:cNvSpPr>
          <p:nvPr/>
        </p:nvSpPr>
        <p:spPr>
          <a:xfrm>
            <a:off x="3387795" y="6202120"/>
            <a:ext cx="496800" cy="495157"/>
          </a:xfrm>
          <a:custGeom>
            <a:avLst/>
            <a:gdLst/>
            <a:ahLst/>
            <a:cxnLst/>
            <a:rect l="l" t="t" r="r" b="b"/>
            <a:pathLst>
              <a:path w="21600" h="21600" extrusionOk="0">
                <a:moveTo>
                  <a:pt x="10800" y="21600"/>
                </a:moveTo>
                <a:cubicBezTo>
                  <a:pt x="4894" y="21600"/>
                  <a:pt x="0" y="16706"/>
                  <a:pt x="0" y="10800"/>
                </a:cubicBezTo>
                <a:cubicBezTo>
                  <a:pt x="0" y="4894"/>
                  <a:pt x="4894" y="0"/>
                  <a:pt x="10800" y="0"/>
                </a:cubicBezTo>
                <a:cubicBezTo>
                  <a:pt x="16706" y="0"/>
                  <a:pt x="21600" y="4894"/>
                  <a:pt x="21600" y="10800"/>
                </a:cubicBezTo>
                <a:cubicBezTo>
                  <a:pt x="21600" y="16706"/>
                  <a:pt x="16706" y="21600"/>
                  <a:pt x="10800" y="21600"/>
                </a:cubicBezTo>
                <a:close/>
                <a:moveTo>
                  <a:pt x="10800" y="1350"/>
                </a:moveTo>
                <a:cubicBezTo>
                  <a:pt x="5569" y="1350"/>
                  <a:pt x="1350" y="5569"/>
                  <a:pt x="1350" y="10800"/>
                </a:cubicBezTo>
                <a:cubicBezTo>
                  <a:pt x="1350" y="16031"/>
                  <a:pt x="5569" y="20250"/>
                  <a:pt x="10800" y="20250"/>
                </a:cubicBezTo>
                <a:cubicBezTo>
                  <a:pt x="16031" y="20250"/>
                  <a:pt x="20250" y="16031"/>
                  <a:pt x="20250" y="10800"/>
                </a:cubicBezTo>
                <a:cubicBezTo>
                  <a:pt x="20250" y="5569"/>
                  <a:pt x="16031" y="1350"/>
                  <a:pt x="10800" y="1350"/>
                </a:cubicBezTo>
                <a:close/>
                <a:moveTo>
                  <a:pt x="11644" y="10294"/>
                </a:moveTo>
                <a:cubicBezTo>
                  <a:pt x="12488" y="10462"/>
                  <a:pt x="13500" y="10800"/>
                  <a:pt x="13500" y="12319"/>
                </a:cubicBezTo>
                <a:cubicBezTo>
                  <a:pt x="13500" y="13500"/>
                  <a:pt x="12656" y="14175"/>
                  <a:pt x="11475" y="14344"/>
                </a:cubicBezTo>
                <a:cubicBezTo>
                  <a:pt x="11475" y="15188"/>
                  <a:pt x="11475" y="15188"/>
                  <a:pt x="11475" y="15188"/>
                </a:cubicBezTo>
                <a:cubicBezTo>
                  <a:pt x="11475" y="15356"/>
                  <a:pt x="11475" y="15525"/>
                  <a:pt x="11138" y="15525"/>
                </a:cubicBezTo>
                <a:cubicBezTo>
                  <a:pt x="10462" y="15525"/>
                  <a:pt x="10462" y="15525"/>
                  <a:pt x="10462" y="15525"/>
                </a:cubicBezTo>
                <a:cubicBezTo>
                  <a:pt x="10125" y="15525"/>
                  <a:pt x="10125" y="15356"/>
                  <a:pt x="10125" y="15188"/>
                </a:cubicBezTo>
                <a:cubicBezTo>
                  <a:pt x="10125" y="14344"/>
                  <a:pt x="10125" y="14344"/>
                  <a:pt x="10125" y="14344"/>
                </a:cubicBezTo>
                <a:cubicBezTo>
                  <a:pt x="9113" y="14175"/>
                  <a:pt x="8100" y="13500"/>
                  <a:pt x="8100" y="12150"/>
                </a:cubicBezTo>
                <a:cubicBezTo>
                  <a:pt x="8100" y="11981"/>
                  <a:pt x="8100" y="11981"/>
                  <a:pt x="8438" y="11981"/>
                </a:cubicBezTo>
                <a:cubicBezTo>
                  <a:pt x="9450" y="11981"/>
                  <a:pt x="9450" y="11981"/>
                  <a:pt x="9450" y="11981"/>
                </a:cubicBezTo>
                <a:cubicBezTo>
                  <a:pt x="9619" y="11981"/>
                  <a:pt x="9788" y="11981"/>
                  <a:pt x="9788" y="12150"/>
                </a:cubicBezTo>
                <a:cubicBezTo>
                  <a:pt x="9788" y="12319"/>
                  <a:pt x="9788" y="12488"/>
                  <a:pt x="9956" y="12656"/>
                </a:cubicBezTo>
                <a:cubicBezTo>
                  <a:pt x="10125" y="12994"/>
                  <a:pt x="10462" y="12994"/>
                  <a:pt x="10969" y="12994"/>
                </a:cubicBezTo>
                <a:cubicBezTo>
                  <a:pt x="11475" y="12994"/>
                  <a:pt x="11981" y="12825"/>
                  <a:pt x="11981" y="12319"/>
                </a:cubicBezTo>
                <a:cubicBezTo>
                  <a:pt x="11981" y="11644"/>
                  <a:pt x="10969" y="11644"/>
                  <a:pt x="10125" y="11475"/>
                </a:cubicBezTo>
                <a:cubicBezTo>
                  <a:pt x="9113" y="11138"/>
                  <a:pt x="8269" y="10631"/>
                  <a:pt x="8269" y="9281"/>
                </a:cubicBezTo>
                <a:cubicBezTo>
                  <a:pt x="8269" y="8100"/>
                  <a:pt x="9113" y="7425"/>
                  <a:pt x="10125" y="7256"/>
                </a:cubicBezTo>
                <a:cubicBezTo>
                  <a:pt x="10125" y="6412"/>
                  <a:pt x="10125" y="6412"/>
                  <a:pt x="10125" y="6412"/>
                </a:cubicBezTo>
                <a:cubicBezTo>
                  <a:pt x="10125" y="6244"/>
                  <a:pt x="10125" y="6075"/>
                  <a:pt x="10462" y="6075"/>
                </a:cubicBezTo>
                <a:cubicBezTo>
                  <a:pt x="11138" y="6075"/>
                  <a:pt x="11138" y="6075"/>
                  <a:pt x="11138" y="6075"/>
                </a:cubicBezTo>
                <a:cubicBezTo>
                  <a:pt x="11475" y="6075"/>
                  <a:pt x="11475" y="6244"/>
                  <a:pt x="11475" y="6412"/>
                </a:cubicBezTo>
                <a:cubicBezTo>
                  <a:pt x="11475" y="7256"/>
                  <a:pt x="11475" y="7256"/>
                  <a:pt x="11475" y="7256"/>
                </a:cubicBezTo>
                <a:cubicBezTo>
                  <a:pt x="12488" y="7425"/>
                  <a:pt x="13331" y="8100"/>
                  <a:pt x="13331" y="9112"/>
                </a:cubicBezTo>
                <a:cubicBezTo>
                  <a:pt x="13331" y="9450"/>
                  <a:pt x="13331" y="9450"/>
                  <a:pt x="12994" y="9450"/>
                </a:cubicBezTo>
                <a:cubicBezTo>
                  <a:pt x="11981" y="9450"/>
                  <a:pt x="11981" y="9450"/>
                  <a:pt x="11981" y="9450"/>
                </a:cubicBezTo>
                <a:cubicBezTo>
                  <a:pt x="11813" y="9450"/>
                  <a:pt x="11813" y="9281"/>
                  <a:pt x="11813" y="9112"/>
                </a:cubicBezTo>
                <a:cubicBezTo>
                  <a:pt x="11813" y="9112"/>
                  <a:pt x="11644" y="8944"/>
                  <a:pt x="11475" y="8944"/>
                </a:cubicBezTo>
                <a:cubicBezTo>
                  <a:pt x="11306" y="8606"/>
                  <a:pt x="10969" y="8606"/>
                  <a:pt x="10631" y="8606"/>
                </a:cubicBezTo>
                <a:cubicBezTo>
                  <a:pt x="10294" y="8606"/>
                  <a:pt x="9788" y="8775"/>
                  <a:pt x="9788" y="9281"/>
                </a:cubicBezTo>
                <a:cubicBezTo>
                  <a:pt x="9788" y="9788"/>
                  <a:pt x="11306" y="10125"/>
                  <a:pt x="11644" y="10294"/>
                </a:cubicBezTo>
                <a:close/>
              </a:path>
            </a:pathLst>
          </a:custGeom>
          <a:solidFill>
            <a:srgbClr val="000000"/>
          </a:solidFill>
          <a:ln>
            <a:noFill/>
          </a:ln>
        </p:spPr>
        <p:txBody>
          <a:bodyPr spcFirstLastPara="1" wrap="square" lIns="22850" tIns="22850" rIns="22850" bIns="22850" anchor="t" anchorCtr="0">
            <a:noAutofit/>
          </a:bodyPr>
          <a:lstStyle/>
          <a:p>
            <a:pPr>
              <a:buClr>
                <a:srgbClr val="27282D"/>
              </a:buClr>
              <a:buSzPts val="2400"/>
            </a:pPr>
            <a:endParaRPr sz="1200">
              <a:solidFill>
                <a:srgbClr val="828994"/>
              </a:solidFill>
              <a:latin typeface="Source Sans Pro"/>
              <a:ea typeface="Source Sans Pro"/>
              <a:cs typeface="Source Sans Pro"/>
              <a:sym typeface="Source Sans Pro"/>
            </a:endParaRPr>
          </a:p>
        </p:txBody>
      </p:sp>
      <p:pic>
        <p:nvPicPr>
          <p:cNvPr id="17" name="Google Shape;324;p56">
            <a:extLst>
              <a:ext uri="{FF2B5EF4-FFF2-40B4-BE49-F238E27FC236}">
                <a16:creationId xmlns:a16="http://schemas.microsoft.com/office/drawing/2014/main" xmlns="" id="{8280244D-2197-9F4B-8E4B-17A4C4A655A0}"/>
              </a:ext>
            </a:extLst>
          </p:cNvPr>
          <p:cNvPicPr preferRelativeResize="0"/>
          <p:nvPr/>
        </p:nvPicPr>
        <p:blipFill>
          <a:blip r:embed="rId4">
            <a:alphaModFix/>
          </a:blip>
          <a:stretch>
            <a:fillRect/>
          </a:stretch>
        </p:blipFill>
        <p:spPr>
          <a:xfrm>
            <a:off x="10721818" y="5577975"/>
            <a:ext cx="1404682" cy="1280025"/>
          </a:xfrm>
          <a:prstGeom prst="rect">
            <a:avLst/>
          </a:prstGeom>
          <a:noFill/>
          <a:ln>
            <a:noFill/>
          </a:ln>
        </p:spPr>
      </p:pic>
      <p:pic>
        <p:nvPicPr>
          <p:cNvPr id="18" name="Google Shape;325;p56">
            <a:extLst>
              <a:ext uri="{FF2B5EF4-FFF2-40B4-BE49-F238E27FC236}">
                <a16:creationId xmlns:a16="http://schemas.microsoft.com/office/drawing/2014/main" xmlns="" id="{8F516D7A-001A-6642-B5BA-442C72ABB19C}"/>
              </a:ext>
            </a:extLst>
          </p:cNvPr>
          <p:cNvPicPr preferRelativeResize="0"/>
          <p:nvPr/>
        </p:nvPicPr>
        <p:blipFill>
          <a:blip r:embed="rId5">
            <a:alphaModFix/>
          </a:blip>
          <a:stretch>
            <a:fillRect/>
          </a:stretch>
        </p:blipFill>
        <p:spPr>
          <a:xfrm>
            <a:off x="6907385" y="3338359"/>
            <a:ext cx="1061833" cy="933062"/>
          </a:xfrm>
          <a:prstGeom prst="rect">
            <a:avLst/>
          </a:prstGeom>
          <a:noFill/>
          <a:ln>
            <a:noFill/>
          </a:ln>
        </p:spPr>
      </p:pic>
      <p:pic>
        <p:nvPicPr>
          <p:cNvPr id="19" name="Google Shape;326;p56">
            <a:extLst>
              <a:ext uri="{FF2B5EF4-FFF2-40B4-BE49-F238E27FC236}">
                <a16:creationId xmlns:a16="http://schemas.microsoft.com/office/drawing/2014/main" xmlns="" id="{09A83AC8-6829-9043-BE12-5CAD2E3DAC20}"/>
              </a:ext>
            </a:extLst>
          </p:cNvPr>
          <p:cNvPicPr preferRelativeResize="0"/>
          <p:nvPr/>
        </p:nvPicPr>
        <p:blipFill rotWithShape="1">
          <a:blip r:embed="rId6">
            <a:alphaModFix/>
          </a:blip>
          <a:srcRect t="19931" b="19925"/>
          <a:stretch/>
        </p:blipFill>
        <p:spPr>
          <a:xfrm>
            <a:off x="1228355" y="569649"/>
            <a:ext cx="1303267" cy="857504"/>
          </a:xfrm>
          <a:prstGeom prst="rect">
            <a:avLst/>
          </a:prstGeom>
          <a:noFill/>
          <a:ln>
            <a:noFill/>
          </a:ln>
        </p:spPr>
      </p:pic>
      <p:pic>
        <p:nvPicPr>
          <p:cNvPr id="20" name="Google Shape;327;p56">
            <a:extLst>
              <a:ext uri="{FF2B5EF4-FFF2-40B4-BE49-F238E27FC236}">
                <a16:creationId xmlns:a16="http://schemas.microsoft.com/office/drawing/2014/main" xmlns="" id="{A41A9F16-A534-A14A-9EFC-B9870A0F72BD}"/>
              </a:ext>
            </a:extLst>
          </p:cNvPr>
          <p:cNvPicPr preferRelativeResize="0"/>
          <p:nvPr/>
        </p:nvPicPr>
        <p:blipFill rotWithShape="1">
          <a:blip r:embed="rId7">
            <a:alphaModFix/>
          </a:blip>
          <a:srcRect l="9431" r="9333"/>
          <a:stretch/>
        </p:blipFill>
        <p:spPr>
          <a:xfrm>
            <a:off x="575222" y="1031711"/>
            <a:ext cx="897610" cy="757911"/>
          </a:xfrm>
          <a:prstGeom prst="rect">
            <a:avLst/>
          </a:prstGeom>
          <a:noFill/>
          <a:ln>
            <a:noFill/>
          </a:ln>
        </p:spPr>
      </p:pic>
      <p:pic>
        <p:nvPicPr>
          <p:cNvPr id="21" name="Google Shape;328;p56">
            <a:extLst>
              <a:ext uri="{FF2B5EF4-FFF2-40B4-BE49-F238E27FC236}">
                <a16:creationId xmlns:a16="http://schemas.microsoft.com/office/drawing/2014/main" xmlns="" id="{F4D8F482-BB71-1B42-B529-88D47E165A7E}"/>
              </a:ext>
            </a:extLst>
          </p:cNvPr>
          <p:cNvPicPr preferRelativeResize="0"/>
          <p:nvPr/>
        </p:nvPicPr>
        <p:blipFill>
          <a:blip r:embed="rId8">
            <a:alphaModFix/>
          </a:blip>
          <a:stretch>
            <a:fillRect/>
          </a:stretch>
        </p:blipFill>
        <p:spPr>
          <a:xfrm>
            <a:off x="6737085" y="4989243"/>
            <a:ext cx="1404688" cy="993043"/>
          </a:xfrm>
          <a:prstGeom prst="rect">
            <a:avLst/>
          </a:prstGeom>
          <a:noFill/>
          <a:ln>
            <a:noFill/>
          </a:ln>
        </p:spPr>
      </p:pic>
      <p:pic>
        <p:nvPicPr>
          <p:cNvPr id="23" name="Google Shape;330;p56">
            <a:extLst>
              <a:ext uri="{FF2B5EF4-FFF2-40B4-BE49-F238E27FC236}">
                <a16:creationId xmlns:a16="http://schemas.microsoft.com/office/drawing/2014/main" xmlns="" id="{5878A470-6BAA-724B-BD96-C41A89B2A2E9}"/>
              </a:ext>
            </a:extLst>
          </p:cNvPr>
          <p:cNvPicPr preferRelativeResize="0"/>
          <p:nvPr/>
        </p:nvPicPr>
        <p:blipFill>
          <a:blip r:embed="rId9">
            <a:alphaModFix/>
          </a:blip>
          <a:stretch>
            <a:fillRect/>
          </a:stretch>
        </p:blipFill>
        <p:spPr>
          <a:xfrm>
            <a:off x="3348218" y="2710771"/>
            <a:ext cx="1999881" cy="1450745"/>
          </a:xfrm>
          <a:prstGeom prst="rect">
            <a:avLst/>
          </a:prstGeom>
          <a:noFill/>
          <a:ln>
            <a:noFill/>
          </a:ln>
        </p:spPr>
      </p:pic>
      <p:pic>
        <p:nvPicPr>
          <p:cNvPr id="24" name="Google Shape;331;p56">
            <a:extLst>
              <a:ext uri="{FF2B5EF4-FFF2-40B4-BE49-F238E27FC236}">
                <a16:creationId xmlns:a16="http://schemas.microsoft.com/office/drawing/2014/main" xmlns="" id="{A57193AC-6635-B44D-AAF4-98A3409A6032}"/>
              </a:ext>
            </a:extLst>
          </p:cNvPr>
          <p:cNvPicPr preferRelativeResize="0">
            <a:picLocks noChangeAspect="1"/>
          </p:cNvPicPr>
          <p:nvPr/>
        </p:nvPicPr>
        <p:blipFill>
          <a:blip r:embed="rId10">
            <a:alphaModFix/>
          </a:blip>
          <a:stretch>
            <a:fillRect/>
          </a:stretch>
        </p:blipFill>
        <p:spPr>
          <a:xfrm>
            <a:off x="6788763" y="1473818"/>
            <a:ext cx="1374108" cy="770834"/>
          </a:xfrm>
          <a:prstGeom prst="rect">
            <a:avLst/>
          </a:prstGeom>
          <a:noFill/>
          <a:ln>
            <a:noFill/>
          </a:ln>
        </p:spPr>
      </p:pic>
      <p:sp>
        <p:nvSpPr>
          <p:cNvPr id="26" name="Elipse 25">
            <a:extLst>
              <a:ext uri="{FF2B5EF4-FFF2-40B4-BE49-F238E27FC236}">
                <a16:creationId xmlns:a16="http://schemas.microsoft.com/office/drawing/2014/main" xmlns="" id="{DFFC4F6B-B6DF-BD45-9410-FDF0B069FBD8}"/>
              </a:ext>
            </a:extLst>
          </p:cNvPr>
          <p:cNvSpPr/>
          <p:nvPr/>
        </p:nvSpPr>
        <p:spPr>
          <a:xfrm rot="1704093">
            <a:off x="6597582" y="1765030"/>
            <a:ext cx="6153782" cy="2519271"/>
          </a:xfrm>
          <a:prstGeom prst="ellipse">
            <a:avLst/>
          </a:prstGeom>
          <a:noFill/>
          <a:ln w="889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Imagen 27">
            <a:extLst>
              <a:ext uri="{FF2B5EF4-FFF2-40B4-BE49-F238E27FC236}">
                <a16:creationId xmlns:a16="http://schemas.microsoft.com/office/drawing/2014/main" xmlns="" id="{F8476DAC-71AF-D941-97A3-21A600505648}"/>
              </a:ext>
            </a:extLst>
          </p:cNvPr>
          <p:cNvPicPr>
            <a:picLocks noChangeAspect="1"/>
          </p:cNvPicPr>
          <p:nvPr/>
        </p:nvPicPr>
        <p:blipFill>
          <a:blip r:embed="rId11"/>
          <a:stretch>
            <a:fillRect/>
          </a:stretch>
        </p:blipFill>
        <p:spPr>
          <a:xfrm>
            <a:off x="652913" y="2909206"/>
            <a:ext cx="493200" cy="493200"/>
          </a:xfrm>
          <a:prstGeom prst="rect">
            <a:avLst/>
          </a:prstGeom>
        </p:spPr>
      </p:pic>
      <p:pic>
        <p:nvPicPr>
          <p:cNvPr id="30" name="Imagen 29">
            <a:extLst>
              <a:ext uri="{FF2B5EF4-FFF2-40B4-BE49-F238E27FC236}">
                <a16:creationId xmlns:a16="http://schemas.microsoft.com/office/drawing/2014/main" xmlns="" id="{C23834E5-7717-8443-A250-B60C92E6C3B2}"/>
              </a:ext>
            </a:extLst>
          </p:cNvPr>
          <p:cNvPicPr>
            <a:picLocks noChangeAspect="1"/>
          </p:cNvPicPr>
          <p:nvPr/>
        </p:nvPicPr>
        <p:blipFill>
          <a:blip r:embed="rId12"/>
          <a:stretch>
            <a:fillRect/>
          </a:stretch>
        </p:blipFill>
        <p:spPr>
          <a:xfrm>
            <a:off x="11106713" y="2924865"/>
            <a:ext cx="493200" cy="493200"/>
          </a:xfrm>
          <a:prstGeom prst="rect">
            <a:avLst/>
          </a:prstGeom>
        </p:spPr>
      </p:pic>
      <p:pic>
        <p:nvPicPr>
          <p:cNvPr id="32" name="Imagen 31">
            <a:extLst>
              <a:ext uri="{FF2B5EF4-FFF2-40B4-BE49-F238E27FC236}">
                <a16:creationId xmlns:a16="http://schemas.microsoft.com/office/drawing/2014/main" xmlns="" id="{B0954BE9-4F67-E44F-ACB0-E46938962143}"/>
              </a:ext>
            </a:extLst>
          </p:cNvPr>
          <p:cNvPicPr>
            <a:picLocks noChangeAspect="1"/>
          </p:cNvPicPr>
          <p:nvPr/>
        </p:nvPicPr>
        <p:blipFill>
          <a:blip r:embed="rId13"/>
          <a:stretch>
            <a:fillRect/>
          </a:stretch>
        </p:blipFill>
        <p:spPr>
          <a:xfrm>
            <a:off x="6482107" y="77662"/>
            <a:ext cx="493200" cy="493200"/>
          </a:xfrm>
          <a:prstGeom prst="rect">
            <a:avLst/>
          </a:prstGeom>
        </p:spPr>
      </p:pic>
      <p:cxnSp>
        <p:nvCxnSpPr>
          <p:cNvPr id="3" name="Conector recto 2">
            <a:extLst>
              <a:ext uri="{FF2B5EF4-FFF2-40B4-BE49-F238E27FC236}">
                <a16:creationId xmlns:a16="http://schemas.microsoft.com/office/drawing/2014/main" xmlns="" id="{46410DC7-5B96-9B41-B01E-FAEC0CF7CA10}"/>
              </a:ext>
            </a:extLst>
          </p:cNvPr>
          <p:cNvCxnSpPr/>
          <p:nvPr/>
        </p:nvCxnSpPr>
        <p:spPr>
          <a:xfrm>
            <a:off x="6086475" y="314325"/>
            <a:ext cx="0" cy="624363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Conector recto 4">
            <a:extLst>
              <a:ext uri="{FF2B5EF4-FFF2-40B4-BE49-F238E27FC236}">
                <a16:creationId xmlns:a16="http://schemas.microsoft.com/office/drawing/2014/main" xmlns="" id="{E085DD68-2107-C042-A137-0948EBF7244F}"/>
              </a:ext>
            </a:extLst>
          </p:cNvPr>
          <p:cNvCxnSpPr/>
          <p:nvPr/>
        </p:nvCxnSpPr>
        <p:spPr>
          <a:xfrm>
            <a:off x="190500" y="3429004"/>
            <a:ext cx="1184787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Google Shape;322;p56">
            <a:extLst>
              <a:ext uri="{FF2B5EF4-FFF2-40B4-BE49-F238E27FC236}">
                <a16:creationId xmlns:a16="http://schemas.microsoft.com/office/drawing/2014/main" xmlns="" id="{86FFD0A9-361A-DE46-AB2D-D749BAB96BC9}"/>
              </a:ext>
            </a:extLst>
          </p:cNvPr>
          <p:cNvSpPr/>
          <p:nvPr/>
        </p:nvSpPr>
        <p:spPr>
          <a:xfrm flipH="1">
            <a:off x="138792" y="3292992"/>
            <a:ext cx="360666" cy="272025"/>
          </a:xfrm>
          <a:custGeom>
            <a:avLst/>
            <a:gdLst/>
            <a:ahLst/>
            <a:cxnLst/>
            <a:rect l="l" t="t" r="r" b="b"/>
            <a:pathLst>
              <a:path w="21600" h="21600" extrusionOk="0">
                <a:moveTo>
                  <a:pt x="0" y="0"/>
                </a:moveTo>
                <a:lnTo>
                  <a:pt x="4985" y="10802"/>
                </a:lnTo>
                <a:lnTo>
                  <a:pt x="0" y="21600"/>
                </a:lnTo>
                <a:lnTo>
                  <a:pt x="5106" y="21600"/>
                </a:lnTo>
                <a:lnTo>
                  <a:pt x="11505" y="21600"/>
                </a:lnTo>
                <a:lnTo>
                  <a:pt x="16613" y="21600"/>
                </a:lnTo>
                <a:lnTo>
                  <a:pt x="21600" y="10802"/>
                </a:lnTo>
                <a:lnTo>
                  <a:pt x="16613" y="0"/>
                </a:lnTo>
                <a:lnTo>
                  <a:pt x="11505" y="0"/>
                </a:lnTo>
                <a:lnTo>
                  <a:pt x="5106" y="0"/>
                </a:lnTo>
                <a:lnTo>
                  <a:pt x="0" y="0"/>
                </a:lnTo>
                <a:close/>
              </a:path>
            </a:pathLst>
          </a:custGeom>
          <a:solidFill>
            <a:srgbClr val="666666"/>
          </a:solidFill>
          <a:ln>
            <a:noFill/>
          </a:ln>
        </p:spPr>
        <p:txBody>
          <a:bodyPr spcFirstLastPara="1" wrap="square" lIns="35713" tIns="35713" rIns="35713" bIns="35713" anchor="ctr" anchorCtr="0">
            <a:noAutofit/>
          </a:bodyPr>
          <a:lstStyle/>
          <a:p>
            <a:pPr algn="ctr">
              <a:buClr>
                <a:srgbClr val="FFFFFF"/>
              </a:buClr>
              <a:buSzPts val="2400"/>
            </a:pPr>
            <a:endParaRPr sz="1200">
              <a:solidFill>
                <a:srgbClr val="828994"/>
              </a:solidFill>
              <a:latin typeface="Source Sans Pro"/>
              <a:ea typeface="Source Sans Pro"/>
              <a:cs typeface="Source Sans Pro"/>
              <a:sym typeface="Source Sans Pro"/>
            </a:endParaRPr>
          </a:p>
        </p:txBody>
      </p:sp>
      <p:sp>
        <p:nvSpPr>
          <p:cNvPr id="13" name="Google Shape;320;p56">
            <a:extLst>
              <a:ext uri="{FF2B5EF4-FFF2-40B4-BE49-F238E27FC236}">
                <a16:creationId xmlns:a16="http://schemas.microsoft.com/office/drawing/2014/main" xmlns="" id="{0B9A4D14-DD44-9142-B87F-E17755D9FAA7}"/>
              </a:ext>
            </a:extLst>
          </p:cNvPr>
          <p:cNvSpPr/>
          <p:nvPr/>
        </p:nvSpPr>
        <p:spPr>
          <a:xfrm rot="-5400000" flipH="1">
            <a:off x="5915661" y="6387910"/>
            <a:ext cx="360666" cy="272025"/>
          </a:xfrm>
          <a:custGeom>
            <a:avLst/>
            <a:gdLst/>
            <a:ahLst/>
            <a:cxnLst/>
            <a:rect l="l" t="t" r="r" b="b"/>
            <a:pathLst>
              <a:path w="21600" h="21600" extrusionOk="0">
                <a:moveTo>
                  <a:pt x="0" y="0"/>
                </a:moveTo>
                <a:lnTo>
                  <a:pt x="4985" y="10802"/>
                </a:lnTo>
                <a:lnTo>
                  <a:pt x="0" y="21600"/>
                </a:lnTo>
                <a:lnTo>
                  <a:pt x="5106" y="21600"/>
                </a:lnTo>
                <a:lnTo>
                  <a:pt x="11505" y="21600"/>
                </a:lnTo>
                <a:lnTo>
                  <a:pt x="16613" y="21600"/>
                </a:lnTo>
                <a:lnTo>
                  <a:pt x="21600" y="10802"/>
                </a:lnTo>
                <a:lnTo>
                  <a:pt x="16613" y="0"/>
                </a:lnTo>
                <a:lnTo>
                  <a:pt x="11505" y="0"/>
                </a:lnTo>
                <a:lnTo>
                  <a:pt x="5106" y="0"/>
                </a:lnTo>
                <a:lnTo>
                  <a:pt x="0" y="0"/>
                </a:lnTo>
                <a:close/>
              </a:path>
            </a:pathLst>
          </a:custGeom>
          <a:solidFill>
            <a:srgbClr val="666666"/>
          </a:solidFill>
          <a:ln>
            <a:noFill/>
          </a:ln>
        </p:spPr>
        <p:txBody>
          <a:bodyPr spcFirstLastPara="1" wrap="square" lIns="35713" tIns="35713" rIns="35713" bIns="35713" anchor="ctr" anchorCtr="0">
            <a:noAutofit/>
          </a:bodyPr>
          <a:lstStyle/>
          <a:p>
            <a:pPr algn="ctr">
              <a:buClr>
                <a:srgbClr val="FFFFFF"/>
              </a:buClr>
              <a:buSzPts val="2400"/>
            </a:pPr>
            <a:endParaRPr sz="1200">
              <a:solidFill>
                <a:srgbClr val="828994"/>
              </a:solidFill>
              <a:latin typeface="Source Sans Pro"/>
              <a:ea typeface="Source Sans Pro"/>
              <a:cs typeface="Source Sans Pro"/>
              <a:sym typeface="Source Sans Pro"/>
            </a:endParaRPr>
          </a:p>
        </p:txBody>
      </p:sp>
      <p:sp>
        <p:nvSpPr>
          <p:cNvPr id="14" name="Google Shape;321;p56">
            <a:extLst>
              <a:ext uri="{FF2B5EF4-FFF2-40B4-BE49-F238E27FC236}">
                <a16:creationId xmlns:a16="http://schemas.microsoft.com/office/drawing/2014/main" xmlns="" id="{20BB6066-97AB-5B4E-80AC-2F07D7522ED3}"/>
              </a:ext>
            </a:extLst>
          </p:cNvPr>
          <p:cNvSpPr/>
          <p:nvPr/>
        </p:nvSpPr>
        <p:spPr>
          <a:xfrm>
            <a:off x="11677709" y="3292992"/>
            <a:ext cx="360666" cy="272025"/>
          </a:xfrm>
          <a:custGeom>
            <a:avLst/>
            <a:gdLst/>
            <a:ahLst/>
            <a:cxnLst/>
            <a:rect l="l" t="t" r="r" b="b"/>
            <a:pathLst>
              <a:path w="21600" h="21600" extrusionOk="0">
                <a:moveTo>
                  <a:pt x="0" y="0"/>
                </a:moveTo>
                <a:lnTo>
                  <a:pt x="4985" y="10802"/>
                </a:lnTo>
                <a:lnTo>
                  <a:pt x="0" y="21600"/>
                </a:lnTo>
                <a:lnTo>
                  <a:pt x="5106" y="21600"/>
                </a:lnTo>
                <a:lnTo>
                  <a:pt x="11505" y="21600"/>
                </a:lnTo>
                <a:lnTo>
                  <a:pt x="16613" y="21600"/>
                </a:lnTo>
                <a:lnTo>
                  <a:pt x="21600" y="10802"/>
                </a:lnTo>
                <a:lnTo>
                  <a:pt x="16613" y="0"/>
                </a:lnTo>
                <a:lnTo>
                  <a:pt x="11505" y="0"/>
                </a:lnTo>
                <a:lnTo>
                  <a:pt x="5106" y="0"/>
                </a:lnTo>
                <a:lnTo>
                  <a:pt x="0" y="0"/>
                </a:lnTo>
                <a:close/>
              </a:path>
            </a:pathLst>
          </a:custGeom>
          <a:solidFill>
            <a:srgbClr val="666666"/>
          </a:solidFill>
          <a:ln>
            <a:noFill/>
          </a:ln>
        </p:spPr>
        <p:txBody>
          <a:bodyPr spcFirstLastPara="1" wrap="square" lIns="35713" tIns="35713" rIns="35713" bIns="35713" anchor="ctr" anchorCtr="0">
            <a:noAutofit/>
          </a:bodyPr>
          <a:lstStyle/>
          <a:p>
            <a:pPr algn="ctr">
              <a:buClr>
                <a:srgbClr val="FFFFFF"/>
              </a:buClr>
              <a:buSzPts val="2400"/>
            </a:pPr>
            <a:endParaRPr sz="1200">
              <a:solidFill>
                <a:srgbClr val="828994"/>
              </a:solidFill>
              <a:latin typeface="Source Sans Pro"/>
              <a:ea typeface="Source Sans Pro"/>
              <a:cs typeface="Source Sans Pro"/>
              <a:sym typeface="Source Sans Pro"/>
            </a:endParaRPr>
          </a:p>
        </p:txBody>
      </p:sp>
      <p:sp>
        <p:nvSpPr>
          <p:cNvPr id="12" name="Google Shape;319;p56">
            <a:extLst>
              <a:ext uri="{FF2B5EF4-FFF2-40B4-BE49-F238E27FC236}">
                <a16:creationId xmlns:a16="http://schemas.microsoft.com/office/drawing/2014/main" xmlns="" id="{2A60D645-212D-6443-AB59-423242A1F4E1}"/>
              </a:ext>
            </a:extLst>
          </p:cNvPr>
          <p:cNvSpPr/>
          <p:nvPr/>
        </p:nvSpPr>
        <p:spPr>
          <a:xfrm rot="-5400000">
            <a:off x="5918201" y="189478"/>
            <a:ext cx="360000" cy="272025"/>
          </a:xfrm>
          <a:custGeom>
            <a:avLst/>
            <a:gdLst/>
            <a:ahLst/>
            <a:cxnLst/>
            <a:rect l="l" t="t" r="r" b="b"/>
            <a:pathLst>
              <a:path w="21600" h="21600" extrusionOk="0">
                <a:moveTo>
                  <a:pt x="0" y="0"/>
                </a:moveTo>
                <a:lnTo>
                  <a:pt x="4985" y="10802"/>
                </a:lnTo>
                <a:lnTo>
                  <a:pt x="0" y="21600"/>
                </a:lnTo>
                <a:lnTo>
                  <a:pt x="5106" y="21600"/>
                </a:lnTo>
                <a:lnTo>
                  <a:pt x="11505" y="21600"/>
                </a:lnTo>
                <a:lnTo>
                  <a:pt x="16613" y="21600"/>
                </a:lnTo>
                <a:lnTo>
                  <a:pt x="21600" y="10802"/>
                </a:lnTo>
                <a:lnTo>
                  <a:pt x="16613" y="0"/>
                </a:lnTo>
                <a:lnTo>
                  <a:pt x="11505" y="0"/>
                </a:lnTo>
                <a:lnTo>
                  <a:pt x="5106" y="0"/>
                </a:lnTo>
                <a:lnTo>
                  <a:pt x="0" y="0"/>
                </a:lnTo>
                <a:close/>
              </a:path>
            </a:pathLst>
          </a:custGeom>
          <a:solidFill>
            <a:srgbClr val="666666"/>
          </a:solidFill>
          <a:ln>
            <a:noFill/>
          </a:ln>
        </p:spPr>
        <p:txBody>
          <a:bodyPr spcFirstLastPara="1" wrap="square" lIns="35713" tIns="35713" rIns="35713" bIns="35713" anchor="ctr" anchorCtr="0">
            <a:noAutofit/>
          </a:bodyPr>
          <a:lstStyle/>
          <a:p>
            <a:pPr algn="ctr">
              <a:buClr>
                <a:srgbClr val="FFFFFF"/>
              </a:buClr>
              <a:buSzPts val="2400"/>
            </a:pPr>
            <a:endParaRPr sz="1200">
              <a:solidFill>
                <a:srgbClr val="828994"/>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1094200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Marcador de contenido 8">
            <a:extLst>
              <a:ext uri="{FF2B5EF4-FFF2-40B4-BE49-F238E27FC236}">
                <a16:creationId xmlns:a16="http://schemas.microsoft.com/office/drawing/2014/main" xmlns="" id="{0EF06730-9872-044D-8393-EEE443C76786}"/>
              </a:ext>
            </a:extLst>
          </p:cNvPr>
          <p:cNvGraphicFramePr>
            <a:graphicFrameLocks/>
          </p:cNvGraphicFramePr>
          <p:nvPr>
            <p:extLst>
              <p:ext uri="{D42A27DB-BD31-4B8C-83A1-F6EECF244321}">
                <p14:modId xmlns:p14="http://schemas.microsoft.com/office/powerpoint/2010/main" val="1777456889"/>
              </p:ext>
            </p:extLst>
          </p:nvPr>
        </p:nvGraphicFramePr>
        <p:xfrm>
          <a:off x="283779" y="451943"/>
          <a:ext cx="8938042" cy="5990897"/>
        </p:xfrm>
        <a:graphic>
          <a:graphicData uri="http://schemas.openxmlformats.org/drawingml/2006/chart">
            <c:chart xmlns:c="http://schemas.openxmlformats.org/drawingml/2006/chart" xmlns:r="http://schemas.openxmlformats.org/officeDocument/2006/relationships" r:id="rId3"/>
          </a:graphicData>
        </a:graphic>
      </p:graphicFrame>
      <p:pic>
        <p:nvPicPr>
          <p:cNvPr id="27" name="Imagen 26">
            <a:extLst>
              <a:ext uri="{FF2B5EF4-FFF2-40B4-BE49-F238E27FC236}">
                <a16:creationId xmlns:a16="http://schemas.microsoft.com/office/drawing/2014/main" xmlns="" id="{A1BC3342-4FD5-0A4E-A526-28A5C0EDFA40}"/>
              </a:ext>
            </a:extLst>
          </p:cNvPr>
          <p:cNvPicPr>
            <a:picLocks noChangeAspect="1"/>
          </p:cNvPicPr>
          <p:nvPr/>
        </p:nvPicPr>
        <p:blipFill>
          <a:blip r:embed="rId4"/>
          <a:stretch>
            <a:fillRect/>
          </a:stretch>
        </p:blipFill>
        <p:spPr>
          <a:xfrm>
            <a:off x="404259" y="582875"/>
            <a:ext cx="447565" cy="447565"/>
          </a:xfrm>
          <a:prstGeom prst="rect">
            <a:avLst/>
          </a:prstGeom>
        </p:spPr>
      </p:pic>
      <p:pic>
        <p:nvPicPr>
          <p:cNvPr id="28" name="Imagen 27">
            <a:extLst>
              <a:ext uri="{FF2B5EF4-FFF2-40B4-BE49-F238E27FC236}">
                <a16:creationId xmlns:a16="http://schemas.microsoft.com/office/drawing/2014/main" xmlns="" id="{0F23F42E-0B07-B74F-990A-352E68320E2F}"/>
              </a:ext>
            </a:extLst>
          </p:cNvPr>
          <p:cNvPicPr>
            <a:picLocks noChangeAspect="1"/>
          </p:cNvPicPr>
          <p:nvPr/>
        </p:nvPicPr>
        <p:blipFill rotWithShape="1">
          <a:blip r:embed="rId5"/>
          <a:srcRect l="22069" t="42457" r="22500" b="33596"/>
          <a:stretch/>
        </p:blipFill>
        <p:spPr>
          <a:xfrm>
            <a:off x="9455285" y="3907912"/>
            <a:ext cx="2330026" cy="543552"/>
          </a:xfrm>
          <a:prstGeom prst="rect">
            <a:avLst/>
          </a:prstGeom>
        </p:spPr>
      </p:pic>
      <p:pic>
        <p:nvPicPr>
          <p:cNvPr id="29" name="Imagen 28">
            <a:extLst>
              <a:ext uri="{FF2B5EF4-FFF2-40B4-BE49-F238E27FC236}">
                <a16:creationId xmlns:a16="http://schemas.microsoft.com/office/drawing/2014/main" xmlns="" id="{0D1C8A99-A7CD-4847-AB49-849F0B0E3EBE}"/>
              </a:ext>
            </a:extLst>
          </p:cNvPr>
          <p:cNvPicPr>
            <a:picLocks noChangeAspect="1"/>
          </p:cNvPicPr>
          <p:nvPr/>
        </p:nvPicPr>
        <p:blipFill>
          <a:blip r:embed="rId6"/>
          <a:stretch>
            <a:fillRect/>
          </a:stretch>
        </p:blipFill>
        <p:spPr>
          <a:xfrm>
            <a:off x="9412423" y="4489840"/>
            <a:ext cx="2330026" cy="803154"/>
          </a:xfrm>
          <a:prstGeom prst="rect">
            <a:avLst/>
          </a:prstGeom>
        </p:spPr>
      </p:pic>
      <p:pic>
        <p:nvPicPr>
          <p:cNvPr id="30" name="Imagen 29">
            <a:extLst>
              <a:ext uri="{FF2B5EF4-FFF2-40B4-BE49-F238E27FC236}">
                <a16:creationId xmlns:a16="http://schemas.microsoft.com/office/drawing/2014/main" xmlns="" id="{EE4C918E-FF23-6C4D-A13D-36866E323A12}"/>
              </a:ext>
            </a:extLst>
          </p:cNvPr>
          <p:cNvPicPr>
            <a:picLocks noChangeAspect="1"/>
          </p:cNvPicPr>
          <p:nvPr/>
        </p:nvPicPr>
        <p:blipFill>
          <a:blip r:embed="rId7"/>
          <a:stretch>
            <a:fillRect/>
          </a:stretch>
        </p:blipFill>
        <p:spPr>
          <a:xfrm>
            <a:off x="10844213" y="5445431"/>
            <a:ext cx="941098" cy="941098"/>
          </a:xfrm>
          <a:prstGeom prst="rect">
            <a:avLst/>
          </a:prstGeom>
        </p:spPr>
      </p:pic>
      <p:pic>
        <p:nvPicPr>
          <p:cNvPr id="32" name="Imagen 31">
            <a:extLst>
              <a:ext uri="{FF2B5EF4-FFF2-40B4-BE49-F238E27FC236}">
                <a16:creationId xmlns:a16="http://schemas.microsoft.com/office/drawing/2014/main" xmlns="" id="{4C4A7873-08FC-C244-BD9B-F7AABE9101D1}"/>
              </a:ext>
            </a:extLst>
          </p:cNvPr>
          <p:cNvPicPr>
            <a:picLocks noChangeAspect="1"/>
          </p:cNvPicPr>
          <p:nvPr/>
        </p:nvPicPr>
        <p:blipFill>
          <a:blip r:embed="rId8"/>
          <a:stretch>
            <a:fillRect/>
          </a:stretch>
        </p:blipFill>
        <p:spPr>
          <a:xfrm>
            <a:off x="9291764" y="5559493"/>
            <a:ext cx="1482505" cy="753019"/>
          </a:xfrm>
          <a:prstGeom prst="rect">
            <a:avLst/>
          </a:prstGeom>
        </p:spPr>
      </p:pic>
      <p:sp>
        <p:nvSpPr>
          <p:cNvPr id="33" name="CuadroTexto 32">
            <a:extLst>
              <a:ext uri="{FF2B5EF4-FFF2-40B4-BE49-F238E27FC236}">
                <a16:creationId xmlns:a16="http://schemas.microsoft.com/office/drawing/2014/main" xmlns="" id="{D8A24B95-E48E-404A-B97E-40E62CD80C7E}"/>
              </a:ext>
            </a:extLst>
          </p:cNvPr>
          <p:cNvSpPr txBox="1"/>
          <p:nvPr/>
        </p:nvSpPr>
        <p:spPr>
          <a:xfrm>
            <a:off x="1540586" y="5587113"/>
            <a:ext cx="641131" cy="532646"/>
          </a:xfrm>
          <a:prstGeom prst="rect">
            <a:avLst/>
          </a:prstGeom>
          <a:noFill/>
        </p:spPr>
        <p:txBody>
          <a:bodyPr wrap="square" rtlCol="0">
            <a:spAutoFit/>
          </a:bodyPr>
          <a:lstStyle/>
          <a:p>
            <a:pPr algn="ctr"/>
            <a:r>
              <a:rPr lang="en-GB" sz="2400" b="1" dirty="0">
                <a:solidFill>
                  <a:srgbClr val="F8FAFF"/>
                </a:solidFill>
              </a:rPr>
              <a:t>6</a:t>
            </a:r>
          </a:p>
        </p:txBody>
      </p:sp>
      <p:sp>
        <p:nvSpPr>
          <p:cNvPr id="34" name="CuadroTexto 33">
            <a:extLst>
              <a:ext uri="{FF2B5EF4-FFF2-40B4-BE49-F238E27FC236}">
                <a16:creationId xmlns:a16="http://schemas.microsoft.com/office/drawing/2014/main" xmlns="" id="{A67A0F16-DD44-5B4A-8DC4-BE8B22FB3C57}"/>
              </a:ext>
            </a:extLst>
          </p:cNvPr>
          <p:cNvSpPr txBox="1"/>
          <p:nvPr/>
        </p:nvSpPr>
        <p:spPr>
          <a:xfrm>
            <a:off x="4432234" y="4259007"/>
            <a:ext cx="641131" cy="532646"/>
          </a:xfrm>
          <a:prstGeom prst="rect">
            <a:avLst/>
          </a:prstGeom>
          <a:noFill/>
        </p:spPr>
        <p:txBody>
          <a:bodyPr wrap="square" rtlCol="0">
            <a:spAutoFit/>
          </a:bodyPr>
          <a:lstStyle/>
          <a:p>
            <a:pPr algn="ctr"/>
            <a:r>
              <a:rPr lang="en-GB" sz="2400" b="1" dirty="0">
                <a:solidFill>
                  <a:srgbClr val="F8FAFF"/>
                </a:solidFill>
              </a:rPr>
              <a:t>24</a:t>
            </a:r>
          </a:p>
        </p:txBody>
      </p:sp>
      <p:sp>
        <p:nvSpPr>
          <p:cNvPr id="35" name="CuadroTexto 34">
            <a:extLst>
              <a:ext uri="{FF2B5EF4-FFF2-40B4-BE49-F238E27FC236}">
                <a16:creationId xmlns:a16="http://schemas.microsoft.com/office/drawing/2014/main" xmlns="" id="{B0FECDF6-C960-1942-98A0-22E3FFDE8B79}"/>
              </a:ext>
            </a:extLst>
          </p:cNvPr>
          <p:cNvSpPr txBox="1"/>
          <p:nvPr/>
        </p:nvSpPr>
        <p:spPr>
          <a:xfrm>
            <a:off x="7288517" y="1892505"/>
            <a:ext cx="641131" cy="532646"/>
          </a:xfrm>
          <a:prstGeom prst="rect">
            <a:avLst/>
          </a:prstGeom>
          <a:noFill/>
        </p:spPr>
        <p:txBody>
          <a:bodyPr wrap="square" rtlCol="0">
            <a:spAutoFit/>
          </a:bodyPr>
          <a:lstStyle/>
          <a:p>
            <a:pPr algn="ctr"/>
            <a:r>
              <a:rPr lang="en-GB" sz="2400" b="1" dirty="0">
                <a:solidFill>
                  <a:srgbClr val="F8FAFF"/>
                </a:solidFill>
              </a:rPr>
              <a:t>70</a:t>
            </a:r>
          </a:p>
        </p:txBody>
      </p:sp>
    </p:spTree>
    <p:extLst>
      <p:ext uri="{BB962C8B-B14F-4D97-AF65-F5344CB8AC3E}">
        <p14:creationId xmlns:p14="http://schemas.microsoft.com/office/powerpoint/2010/main" val="1497420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p:nvPr/>
        </p:nvSpPr>
        <p:spPr>
          <a:xfrm>
            <a:off x="-962528" y="4356854"/>
            <a:ext cx="3097728" cy="76201"/>
          </a:xfrm>
          <a:prstGeom prst="rect">
            <a:avLst/>
          </a:prstGeom>
          <a:solidFill>
            <a:srgbClr val="53585F">
              <a:alpha val="23377"/>
            </a:srgbClr>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440" name="Shape 440"/>
          <p:cNvSpPr/>
          <p:nvPr/>
        </p:nvSpPr>
        <p:spPr>
          <a:xfrm>
            <a:off x="1652663" y="4356854"/>
            <a:ext cx="3097729" cy="76201"/>
          </a:xfrm>
          <a:prstGeom prst="rect">
            <a:avLst/>
          </a:prstGeom>
          <a:solidFill>
            <a:srgbClr val="53585F">
              <a:alpha val="53425"/>
            </a:srgbClr>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441" name="Shape 441"/>
          <p:cNvSpPr/>
          <p:nvPr/>
        </p:nvSpPr>
        <p:spPr>
          <a:xfrm>
            <a:off x="4263684" y="4356854"/>
            <a:ext cx="3097729" cy="76201"/>
          </a:xfrm>
          <a:prstGeom prst="rect">
            <a:avLst/>
          </a:prstGeom>
          <a:solidFill>
            <a:srgbClr val="53585F">
              <a:alpha val="73074"/>
            </a:srgbClr>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442" name="Shape 442"/>
          <p:cNvSpPr/>
          <p:nvPr/>
        </p:nvSpPr>
        <p:spPr>
          <a:xfrm>
            <a:off x="6847015" y="4356854"/>
            <a:ext cx="3097729" cy="76201"/>
          </a:xfrm>
          <a:prstGeom prst="rect">
            <a:avLst/>
          </a:prstGeom>
          <a:solidFill>
            <a:srgbClr val="53585F">
              <a:alpha val="74472"/>
            </a:srgbClr>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443" name="Shape 443"/>
          <p:cNvSpPr/>
          <p:nvPr/>
        </p:nvSpPr>
        <p:spPr>
          <a:xfrm>
            <a:off x="9429440" y="4356854"/>
            <a:ext cx="3097729" cy="76201"/>
          </a:xfrm>
          <a:prstGeom prst="rect">
            <a:avLst/>
          </a:prstGeom>
          <a:solidFill>
            <a:srgbClr val="53585F"/>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444" name="Shape 444"/>
          <p:cNvSpPr/>
          <p:nvPr/>
        </p:nvSpPr>
        <p:spPr>
          <a:xfrm>
            <a:off x="1163903" y="1084277"/>
            <a:ext cx="2894575" cy="29924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3600">
                <a:solidFill>
                  <a:srgbClr val="45494F"/>
                </a:solidFill>
                <a:latin typeface="+mn-lt"/>
                <a:ea typeface="+mn-ea"/>
                <a:cs typeface="+mn-cs"/>
                <a:sym typeface="Montserrat-Bold"/>
              </a:defRPr>
            </a:lvl1pPr>
          </a:lstStyle>
          <a:p>
            <a:r>
              <a:rPr lang="en-US" sz="1800" dirty="0"/>
              <a:t>Business Development Roadmap</a:t>
            </a:r>
          </a:p>
        </p:txBody>
      </p:sp>
      <p:sp>
        <p:nvSpPr>
          <p:cNvPr id="445" name="Shape 445"/>
          <p:cNvSpPr/>
          <p:nvPr/>
        </p:nvSpPr>
        <p:spPr>
          <a:xfrm>
            <a:off x="1146362" y="1444195"/>
            <a:ext cx="4350871" cy="42428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5600" spc="-112">
                <a:solidFill>
                  <a:srgbClr val="53585F"/>
                </a:solidFill>
                <a:latin typeface="Source Sans Pro Light"/>
                <a:ea typeface="Source Sans Pro Light"/>
                <a:cs typeface="Source Sans Pro Light"/>
                <a:sym typeface="Source Sans Pro Light"/>
              </a:defRPr>
            </a:lvl1pPr>
          </a:lstStyle>
          <a:p>
            <a:r>
              <a:rPr lang="en-US" sz="2800" dirty="0"/>
              <a:t>Awards &amp; Acceleration Programs</a:t>
            </a:r>
          </a:p>
        </p:txBody>
      </p:sp>
      <p:sp>
        <p:nvSpPr>
          <p:cNvPr id="446" name="Shape 446"/>
          <p:cNvSpPr/>
          <p:nvPr/>
        </p:nvSpPr>
        <p:spPr>
          <a:xfrm>
            <a:off x="245036" y="126128"/>
            <a:ext cx="2050241" cy="25603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2000" spc="500">
                <a:solidFill>
                  <a:srgbClr val="53585F"/>
                </a:solidFill>
                <a:latin typeface="Montserrat-Regular"/>
                <a:ea typeface="Montserrat-Regular"/>
                <a:cs typeface="Montserrat-Regular"/>
                <a:sym typeface="Montserrat-Regular"/>
              </a:defRPr>
            </a:lvl1pPr>
          </a:lstStyle>
          <a:p>
            <a:r>
              <a:rPr lang="en-US" sz="1000" dirty="0"/>
              <a:t>Company Roadmap</a:t>
            </a:r>
          </a:p>
        </p:txBody>
      </p:sp>
      <p:sp>
        <p:nvSpPr>
          <p:cNvPr id="447" name="Shape 447"/>
          <p:cNvSpPr/>
          <p:nvPr/>
        </p:nvSpPr>
        <p:spPr>
          <a:xfrm>
            <a:off x="1209203" y="3694088"/>
            <a:ext cx="958057" cy="487165"/>
          </a:xfrm>
          <a:custGeom>
            <a:avLst/>
            <a:gdLst/>
            <a:ahLst/>
            <a:cxnLst>
              <a:cxn ang="0">
                <a:pos x="wd2" y="hd2"/>
              </a:cxn>
              <a:cxn ang="5400000">
                <a:pos x="wd2" y="hd2"/>
              </a:cxn>
              <a:cxn ang="10800000">
                <a:pos x="wd2" y="hd2"/>
              </a:cxn>
              <a:cxn ang="16200000">
                <a:pos x="wd2" y="hd2"/>
              </a:cxn>
            </a:cxnLst>
            <a:rect l="0" t="0" r="r" b="b"/>
            <a:pathLst>
              <a:path w="21600" h="21600" extrusionOk="0">
                <a:moveTo>
                  <a:pt x="716" y="0"/>
                </a:moveTo>
                <a:cubicBezTo>
                  <a:pt x="320" y="0"/>
                  <a:pt x="0" y="630"/>
                  <a:pt x="0" y="1408"/>
                </a:cubicBezTo>
                <a:lnTo>
                  <a:pt x="0" y="15934"/>
                </a:lnTo>
                <a:cubicBezTo>
                  <a:pt x="0" y="16711"/>
                  <a:pt x="320" y="17342"/>
                  <a:pt x="716" y="17342"/>
                </a:cubicBezTo>
                <a:lnTo>
                  <a:pt x="8791" y="17342"/>
                </a:lnTo>
                <a:lnTo>
                  <a:pt x="10223" y="21600"/>
                </a:lnTo>
                <a:lnTo>
                  <a:pt x="11655" y="17342"/>
                </a:lnTo>
                <a:lnTo>
                  <a:pt x="20884" y="17342"/>
                </a:lnTo>
                <a:cubicBezTo>
                  <a:pt x="21280" y="17342"/>
                  <a:pt x="21600" y="16711"/>
                  <a:pt x="21600" y="15934"/>
                </a:cubicBezTo>
                <a:lnTo>
                  <a:pt x="21600" y="1408"/>
                </a:lnTo>
                <a:cubicBezTo>
                  <a:pt x="21600" y="630"/>
                  <a:pt x="21280" y="0"/>
                  <a:pt x="20884" y="0"/>
                </a:cubicBezTo>
                <a:lnTo>
                  <a:pt x="716" y="0"/>
                </a:lnTo>
                <a:close/>
              </a:path>
            </a:pathLst>
          </a:custGeom>
          <a:solidFill>
            <a:srgbClr val="E08F5B"/>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448" name="Shape 448"/>
          <p:cNvSpPr/>
          <p:nvPr/>
        </p:nvSpPr>
        <p:spPr>
          <a:xfrm>
            <a:off x="1192896" y="3062429"/>
            <a:ext cx="2108720" cy="82548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a:lstStyle>
          <a:p>
            <a:r>
              <a:rPr lang="en-US" sz="2000" dirty="0">
                <a:latin typeface="Verdana" panose="020B0604030504040204" pitchFamily="34" charset="0"/>
                <a:ea typeface="Verdana" panose="020B0604030504040204" pitchFamily="34" charset="0"/>
                <a:cs typeface="Verdana" panose="020B0604030504040204" pitchFamily="34" charset="0"/>
              </a:rPr>
              <a:t>First ROVs sold</a:t>
            </a:r>
          </a:p>
          <a:p>
            <a:endParaRPr sz="2000" dirty="0">
              <a:latin typeface="Verdana" panose="020B0604030504040204" pitchFamily="34" charset="0"/>
              <a:ea typeface="Verdana" panose="020B0604030504040204" pitchFamily="34" charset="0"/>
              <a:cs typeface="Verdana" panose="020B0604030504040204" pitchFamily="34" charset="0"/>
            </a:endParaRPr>
          </a:p>
        </p:txBody>
      </p:sp>
      <p:sp>
        <p:nvSpPr>
          <p:cNvPr id="449" name="Shape 449"/>
          <p:cNvSpPr/>
          <p:nvPr/>
        </p:nvSpPr>
        <p:spPr>
          <a:xfrm>
            <a:off x="1182427" y="2744892"/>
            <a:ext cx="1271823" cy="2425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2700" spc="-53">
                <a:solidFill>
                  <a:srgbClr val="45494F"/>
                </a:solidFill>
                <a:latin typeface="+mn-lt"/>
                <a:ea typeface="+mn-ea"/>
                <a:cs typeface="+mn-cs"/>
                <a:sym typeface="Montserrat-Bold"/>
              </a:defRPr>
            </a:lvl1pPr>
          </a:lstStyle>
          <a:p>
            <a:r>
              <a:rPr lang="en-US" sz="1350" dirty="0"/>
              <a:t>Company founded</a:t>
            </a:r>
          </a:p>
        </p:txBody>
      </p:sp>
      <p:sp>
        <p:nvSpPr>
          <p:cNvPr id="450" name="Shape 450"/>
          <p:cNvSpPr/>
          <p:nvPr/>
        </p:nvSpPr>
        <p:spPr>
          <a:xfrm>
            <a:off x="1464773" y="3811485"/>
            <a:ext cx="446918" cy="18376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ctr">
              <a:lnSpc>
                <a:spcPct val="80000"/>
              </a:lnSpc>
              <a:defRPr sz="1800" cap="all" spc="215">
                <a:solidFill>
                  <a:srgbClr val="FFFFFF"/>
                </a:solidFill>
                <a:latin typeface="+mn-lt"/>
                <a:ea typeface="+mn-ea"/>
                <a:cs typeface="+mn-cs"/>
                <a:sym typeface="Montserrat-Bold"/>
              </a:defRPr>
            </a:lvl1pPr>
          </a:lstStyle>
          <a:p>
            <a:r>
              <a:rPr sz="900" dirty="0"/>
              <a:t>201</a:t>
            </a:r>
            <a:r>
              <a:rPr lang="es-ES" sz="900" dirty="0"/>
              <a:t>6</a:t>
            </a:r>
            <a:endParaRPr sz="900" dirty="0"/>
          </a:p>
        </p:txBody>
      </p:sp>
      <p:sp>
        <p:nvSpPr>
          <p:cNvPr id="451" name="Shape 451"/>
          <p:cNvSpPr/>
          <p:nvPr/>
        </p:nvSpPr>
        <p:spPr>
          <a:xfrm>
            <a:off x="3810020" y="3694088"/>
            <a:ext cx="958057" cy="487165"/>
          </a:xfrm>
          <a:custGeom>
            <a:avLst/>
            <a:gdLst/>
            <a:ahLst/>
            <a:cxnLst>
              <a:cxn ang="0">
                <a:pos x="wd2" y="hd2"/>
              </a:cxn>
              <a:cxn ang="5400000">
                <a:pos x="wd2" y="hd2"/>
              </a:cxn>
              <a:cxn ang="10800000">
                <a:pos x="wd2" y="hd2"/>
              </a:cxn>
              <a:cxn ang="16200000">
                <a:pos x="wd2" y="hd2"/>
              </a:cxn>
            </a:cxnLst>
            <a:rect l="0" t="0" r="r" b="b"/>
            <a:pathLst>
              <a:path w="21600" h="21600" extrusionOk="0">
                <a:moveTo>
                  <a:pt x="716" y="0"/>
                </a:moveTo>
                <a:cubicBezTo>
                  <a:pt x="320" y="0"/>
                  <a:pt x="0" y="630"/>
                  <a:pt x="0" y="1408"/>
                </a:cubicBezTo>
                <a:lnTo>
                  <a:pt x="0" y="15934"/>
                </a:lnTo>
                <a:cubicBezTo>
                  <a:pt x="0" y="16711"/>
                  <a:pt x="320" y="17342"/>
                  <a:pt x="716" y="17342"/>
                </a:cubicBezTo>
                <a:lnTo>
                  <a:pt x="8791" y="17342"/>
                </a:lnTo>
                <a:lnTo>
                  <a:pt x="10223" y="21600"/>
                </a:lnTo>
                <a:lnTo>
                  <a:pt x="11655" y="17342"/>
                </a:lnTo>
                <a:lnTo>
                  <a:pt x="20884" y="17342"/>
                </a:lnTo>
                <a:cubicBezTo>
                  <a:pt x="21280" y="17342"/>
                  <a:pt x="21600" y="16711"/>
                  <a:pt x="21600" y="15934"/>
                </a:cubicBezTo>
                <a:lnTo>
                  <a:pt x="21600" y="1408"/>
                </a:lnTo>
                <a:cubicBezTo>
                  <a:pt x="21600" y="630"/>
                  <a:pt x="21280" y="0"/>
                  <a:pt x="20884" y="0"/>
                </a:cubicBezTo>
                <a:lnTo>
                  <a:pt x="716" y="0"/>
                </a:lnTo>
                <a:close/>
              </a:path>
            </a:pathLst>
          </a:custGeom>
          <a:solidFill>
            <a:srgbClr val="E08F5B"/>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452" name="Shape 452"/>
          <p:cNvSpPr/>
          <p:nvPr/>
        </p:nvSpPr>
        <p:spPr>
          <a:xfrm>
            <a:off x="2454250" y="4990651"/>
            <a:ext cx="6000981" cy="1625702"/>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a:lstStyle>
          <a:p>
            <a:r>
              <a:rPr lang="en-US" sz="2000" b="1" dirty="0">
                <a:latin typeface="Verdana" panose="020B0604030504040204" pitchFamily="34" charset="0"/>
                <a:ea typeface="Verdana" panose="020B0604030504040204" pitchFamily="34" charset="0"/>
                <a:cs typeface="Verdana" panose="020B0604030504040204" pitchFamily="34" charset="0"/>
              </a:rPr>
              <a:t>Sibiu Nano MVP!</a:t>
            </a:r>
          </a:p>
          <a:p>
            <a:r>
              <a:rPr lang="en-US" sz="2000" dirty="0" err="1">
                <a:latin typeface="Verdana" panose="020B0604030504040204" pitchFamily="34" charset="0"/>
                <a:ea typeface="Verdana" panose="020B0604030504040204" pitchFamily="34" charset="0"/>
                <a:cs typeface="Verdana" panose="020B0604030504040204" pitchFamily="34" charset="0"/>
              </a:rPr>
              <a:t>Océano</a:t>
            </a:r>
            <a:r>
              <a:rPr lang="en-US" sz="2000" dirty="0">
                <a:latin typeface="Verdana" panose="020B0604030504040204" pitchFamily="34" charset="0"/>
                <a:ea typeface="Verdana" panose="020B0604030504040204" pitchFamily="34" charset="0"/>
                <a:cs typeface="Verdana" panose="020B0604030504040204" pitchFamily="34" charset="0"/>
              </a:rPr>
              <a:t> Azul (maritime)</a:t>
            </a:r>
          </a:p>
          <a:p>
            <a:r>
              <a:rPr lang="en-US" sz="2000" dirty="0">
                <a:latin typeface="Verdana" panose="020B0604030504040204" pitchFamily="34" charset="0"/>
                <a:ea typeface="Verdana" panose="020B0604030504040204" pitchFamily="34" charset="0"/>
                <a:cs typeface="Verdana" panose="020B0604030504040204" pitchFamily="34" charset="0"/>
              </a:rPr>
              <a:t>Startup of the Month, INFO</a:t>
            </a:r>
          </a:p>
          <a:p>
            <a:r>
              <a:rPr lang="en-US" sz="2000" dirty="0">
                <a:latin typeface="Verdana" panose="020B0604030504040204" pitchFamily="34" charset="0"/>
                <a:ea typeface="Verdana" panose="020B0604030504040204" pitchFamily="34" charset="0"/>
                <a:cs typeface="Verdana" panose="020B0604030504040204" pitchFamily="34" charset="0"/>
              </a:rPr>
              <a:t>Startup of the Year, Murcia</a:t>
            </a:r>
          </a:p>
        </p:txBody>
      </p:sp>
      <p:sp>
        <p:nvSpPr>
          <p:cNvPr id="453" name="Shape 453"/>
          <p:cNvSpPr/>
          <p:nvPr/>
        </p:nvSpPr>
        <p:spPr>
          <a:xfrm>
            <a:off x="3275489" y="4719422"/>
            <a:ext cx="829331" cy="2425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2700" spc="-53">
                <a:solidFill>
                  <a:srgbClr val="45494F"/>
                </a:solidFill>
                <a:latin typeface="+mn-lt"/>
                <a:ea typeface="+mn-ea"/>
                <a:cs typeface="+mn-cs"/>
                <a:sym typeface="Montserrat-Bold"/>
              </a:defRPr>
            </a:lvl1pPr>
          </a:lstStyle>
          <a:p>
            <a:r>
              <a:rPr lang="en-US" sz="1350" dirty="0"/>
              <a:t>Prototyping</a:t>
            </a:r>
          </a:p>
        </p:txBody>
      </p:sp>
      <p:sp>
        <p:nvSpPr>
          <p:cNvPr id="454" name="Shape 454"/>
          <p:cNvSpPr/>
          <p:nvPr/>
        </p:nvSpPr>
        <p:spPr>
          <a:xfrm>
            <a:off x="4061764" y="3791018"/>
            <a:ext cx="445315" cy="18376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ctr">
              <a:lnSpc>
                <a:spcPct val="80000"/>
              </a:lnSpc>
              <a:defRPr sz="1800" cap="all" spc="215">
                <a:solidFill>
                  <a:srgbClr val="FFFFFF"/>
                </a:solidFill>
                <a:latin typeface="+mn-lt"/>
                <a:ea typeface="+mn-ea"/>
                <a:cs typeface="+mn-cs"/>
                <a:sym typeface="Montserrat-Bold"/>
              </a:defRPr>
            </a:lvl1pPr>
          </a:lstStyle>
          <a:p>
            <a:r>
              <a:rPr sz="900" dirty="0"/>
              <a:t>201</a:t>
            </a:r>
            <a:r>
              <a:rPr lang="es-ES" sz="900" dirty="0"/>
              <a:t>7</a:t>
            </a:r>
            <a:endParaRPr sz="900" dirty="0"/>
          </a:p>
        </p:txBody>
      </p:sp>
      <p:sp>
        <p:nvSpPr>
          <p:cNvPr id="455" name="Shape 455"/>
          <p:cNvSpPr/>
          <p:nvPr/>
        </p:nvSpPr>
        <p:spPr>
          <a:xfrm>
            <a:off x="6410837" y="3694088"/>
            <a:ext cx="958057" cy="487165"/>
          </a:xfrm>
          <a:custGeom>
            <a:avLst/>
            <a:gdLst/>
            <a:ahLst/>
            <a:cxnLst>
              <a:cxn ang="0">
                <a:pos x="wd2" y="hd2"/>
              </a:cxn>
              <a:cxn ang="5400000">
                <a:pos x="wd2" y="hd2"/>
              </a:cxn>
              <a:cxn ang="10800000">
                <a:pos x="wd2" y="hd2"/>
              </a:cxn>
              <a:cxn ang="16200000">
                <a:pos x="wd2" y="hd2"/>
              </a:cxn>
            </a:cxnLst>
            <a:rect l="0" t="0" r="r" b="b"/>
            <a:pathLst>
              <a:path w="21600" h="21600" extrusionOk="0">
                <a:moveTo>
                  <a:pt x="716" y="0"/>
                </a:moveTo>
                <a:cubicBezTo>
                  <a:pt x="320" y="0"/>
                  <a:pt x="0" y="630"/>
                  <a:pt x="0" y="1408"/>
                </a:cubicBezTo>
                <a:lnTo>
                  <a:pt x="0" y="15934"/>
                </a:lnTo>
                <a:cubicBezTo>
                  <a:pt x="0" y="16711"/>
                  <a:pt x="320" y="17342"/>
                  <a:pt x="716" y="17342"/>
                </a:cubicBezTo>
                <a:lnTo>
                  <a:pt x="8791" y="17342"/>
                </a:lnTo>
                <a:lnTo>
                  <a:pt x="10223" y="21600"/>
                </a:lnTo>
                <a:lnTo>
                  <a:pt x="11655" y="17342"/>
                </a:lnTo>
                <a:lnTo>
                  <a:pt x="20884" y="17342"/>
                </a:lnTo>
                <a:cubicBezTo>
                  <a:pt x="21280" y="17342"/>
                  <a:pt x="21600" y="16711"/>
                  <a:pt x="21600" y="15934"/>
                </a:cubicBezTo>
                <a:lnTo>
                  <a:pt x="21600" y="1408"/>
                </a:lnTo>
                <a:cubicBezTo>
                  <a:pt x="21600" y="630"/>
                  <a:pt x="21280" y="0"/>
                  <a:pt x="20884" y="0"/>
                </a:cubicBezTo>
                <a:lnTo>
                  <a:pt x="716" y="0"/>
                </a:lnTo>
                <a:close/>
              </a:path>
            </a:pathLst>
          </a:custGeom>
          <a:solidFill>
            <a:srgbClr val="E08F5B"/>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456" name="Shape 456"/>
          <p:cNvSpPr/>
          <p:nvPr/>
        </p:nvSpPr>
        <p:spPr>
          <a:xfrm>
            <a:off x="6347337" y="1507745"/>
            <a:ext cx="5439252" cy="282603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a:lstStyle>
          <a:p>
            <a:r>
              <a:rPr lang="en-US" sz="2000" b="1" dirty="0">
                <a:latin typeface="Verdana" panose="020B0604030504040204" pitchFamily="34" charset="0"/>
                <a:ea typeface="Verdana" panose="020B0604030504040204" pitchFamily="34" charset="0"/>
                <a:cs typeface="Verdana" panose="020B0604030504040204" pitchFamily="34" charset="0"/>
              </a:rPr>
              <a:t>Sibiu Nano launched on </a:t>
            </a:r>
            <a:r>
              <a:rPr lang="en-US" sz="2000" b="1" dirty="0" err="1">
                <a:latin typeface="Verdana" panose="020B0604030504040204" pitchFamily="34" charset="0"/>
                <a:ea typeface="Verdana" panose="020B0604030504040204" pitchFamily="34" charset="0"/>
                <a:cs typeface="Verdana" panose="020B0604030504040204" pitchFamily="34" charset="0"/>
              </a:rPr>
              <a:t>IndieGoGo</a:t>
            </a:r>
            <a:endParaRPr lang="en-US" sz="2000" b="1" dirty="0">
              <a:latin typeface="Verdana" panose="020B0604030504040204" pitchFamily="34" charset="0"/>
              <a:ea typeface="Verdana" panose="020B0604030504040204" pitchFamily="34" charset="0"/>
              <a:cs typeface="Verdana" panose="020B0604030504040204" pitchFamily="34" charset="0"/>
            </a:endParaRPr>
          </a:p>
          <a:p>
            <a:r>
              <a:rPr lang="en-US" sz="2000" dirty="0" err="1">
                <a:latin typeface="Verdana" panose="020B0604030504040204" pitchFamily="34" charset="0"/>
                <a:ea typeface="Verdana" panose="020B0604030504040204" pitchFamily="34" charset="0"/>
                <a:cs typeface="Verdana" panose="020B0604030504040204" pitchFamily="34" charset="0"/>
              </a:rPr>
              <a:t>Lanzadera</a:t>
            </a:r>
            <a:r>
              <a:rPr lang="en-US" sz="2000" dirty="0">
                <a:latin typeface="Verdana" panose="020B0604030504040204" pitchFamily="34" charset="0"/>
                <a:ea typeface="Verdana" panose="020B0604030504040204" pitchFamily="34" charset="0"/>
                <a:cs typeface="Verdana" panose="020B0604030504040204" pitchFamily="34" charset="0"/>
              </a:rPr>
              <a:t> accelerator </a:t>
            </a:r>
            <a:r>
              <a:rPr lang="en-US" sz="2000" dirty="0" err="1">
                <a:latin typeface="Verdana" panose="020B0604030504040204" pitchFamily="34" charset="0"/>
                <a:ea typeface="Verdana" panose="020B0604030504040204" pitchFamily="34" charset="0"/>
                <a:cs typeface="Verdana" panose="020B0604030504040204" pitchFamily="34" charset="0"/>
              </a:rPr>
              <a:t>programme</a:t>
            </a:r>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Startup of the Year, INFO-CLH</a:t>
            </a:r>
          </a:p>
          <a:p>
            <a:r>
              <a:rPr lang="en-US" sz="2000" dirty="0">
                <a:latin typeface="Verdana" panose="020B0604030504040204" pitchFamily="34" charset="0"/>
                <a:ea typeface="Verdana" panose="020B0604030504040204" pitchFamily="34" charset="0"/>
                <a:cs typeface="Verdana" panose="020B0604030504040204" pitchFamily="34" charset="0"/>
              </a:rPr>
              <a:t>Startup of the Year. AJE- </a:t>
            </a:r>
            <a:r>
              <a:rPr lang="en-US" sz="2000" dirty="0" err="1">
                <a:latin typeface="Verdana" panose="020B0604030504040204" pitchFamily="34" charset="0"/>
                <a:ea typeface="Verdana" panose="020B0604030504040204" pitchFamily="34" charset="0"/>
                <a:cs typeface="Verdana" panose="020B0604030504040204" pitchFamily="34" charset="0"/>
              </a:rPr>
              <a:t>Bankia</a:t>
            </a:r>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Finalists South Summit &amp; RobotUnion</a:t>
            </a:r>
          </a:p>
          <a:p>
            <a:endParaRPr lang="es-ES" sz="2000" dirty="0">
              <a:latin typeface="Verdana" panose="020B0604030504040204" pitchFamily="34" charset="0"/>
              <a:ea typeface="Verdana" panose="020B0604030504040204" pitchFamily="34" charset="0"/>
              <a:cs typeface="Verdana" panose="020B0604030504040204" pitchFamily="34" charset="0"/>
            </a:endParaRPr>
          </a:p>
          <a:p>
            <a:endParaRPr sz="2000" dirty="0">
              <a:latin typeface="Verdana" panose="020B0604030504040204" pitchFamily="34" charset="0"/>
              <a:ea typeface="Verdana" panose="020B0604030504040204" pitchFamily="34" charset="0"/>
              <a:cs typeface="Verdana" panose="020B0604030504040204" pitchFamily="34" charset="0"/>
            </a:endParaRPr>
          </a:p>
        </p:txBody>
      </p:sp>
      <p:sp>
        <p:nvSpPr>
          <p:cNvPr id="457" name="Shape 457"/>
          <p:cNvSpPr/>
          <p:nvPr/>
        </p:nvSpPr>
        <p:spPr>
          <a:xfrm>
            <a:off x="6347337" y="1283630"/>
            <a:ext cx="584007" cy="2425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2700" spc="-53">
                <a:solidFill>
                  <a:srgbClr val="45494F"/>
                </a:solidFill>
                <a:latin typeface="+mn-lt"/>
                <a:ea typeface="+mn-ea"/>
                <a:cs typeface="+mn-cs"/>
                <a:sym typeface="Montserrat-Bold"/>
              </a:defRPr>
            </a:lvl1pPr>
          </a:lstStyle>
          <a:p>
            <a:r>
              <a:rPr lang="en-US" sz="1350" dirty="0"/>
              <a:t>Launch!</a:t>
            </a:r>
          </a:p>
        </p:txBody>
      </p:sp>
      <p:sp>
        <p:nvSpPr>
          <p:cNvPr id="458" name="Shape 458"/>
          <p:cNvSpPr/>
          <p:nvPr/>
        </p:nvSpPr>
        <p:spPr>
          <a:xfrm>
            <a:off x="6655551" y="3791796"/>
            <a:ext cx="450124" cy="18376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ctr">
              <a:lnSpc>
                <a:spcPct val="80000"/>
              </a:lnSpc>
              <a:defRPr sz="1800" cap="all" spc="215">
                <a:solidFill>
                  <a:srgbClr val="FFFFFF"/>
                </a:solidFill>
                <a:latin typeface="+mn-lt"/>
                <a:ea typeface="+mn-ea"/>
                <a:cs typeface="+mn-cs"/>
                <a:sym typeface="Montserrat-Bold"/>
              </a:defRPr>
            </a:lvl1pPr>
          </a:lstStyle>
          <a:p>
            <a:r>
              <a:rPr sz="900" dirty="0"/>
              <a:t>20</a:t>
            </a:r>
            <a:r>
              <a:rPr lang="es-ES" sz="900" dirty="0"/>
              <a:t>18</a:t>
            </a:r>
            <a:endParaRPr sz="900" dirty="0"/>
          </a:p>
        </p:txBody>
      </p:sp>
      <p:sp>
        <p:nvSpPr>
          <p:cNvPr id="459" name="Shape 459"/>
          <p:cNvSpPr/>
          <p:nvPr/>
        </p:nvSpPr>
        <p:spPr>
          <a:xfrm>
            <a:off x="8998954" y="3694088"/>
            <a:ext cx="958057" cy="487165"/>
          </a:xfrm>
          <a:custGeom>
            <a:avLst/>
            <a:gdLst/>
            <a:ahLst/>
            <a:cxnLst>
              <a:cxn ang="0">
                <a:pos x="wd2" y="hd2"/>
              </a:cxn>
              <a:cxn ang="5400000">
                <a:pos x="wd2" y="hd2"/>
              </a:cxn>
              <a:cxn ang="10800000">
                <a:pos x="wd2" y="hd2"/>
              </a:cxn>
              <a:cxn ang="16200000">
                <a:pos x="wd2" y="hd2"/>
              </a:cxn>
            </a:cxnLst>
            <a:rect l="0" t="0" r="r" b="b"/>
            <a:pathLst>
              <a:path w="21600" h="21600" extrusionOk="0">
                <a:moveTo>
                  <a:pt x="716" y="0"/>
                </a:moveTo>
                <a:cubicBezTo>
                  <a:pt x="320" y="0"/>
                  <a:pt x="0" y="630"/>
                  <a:pt x="0" y="1408"/>
                </a:cubicBezTo>
                <a:lnTo>
                  <a:pt x="0" y="15934"/>
                </a:lnTo>
                <a:cubicBezTo>
                  <a:pt x="0" y="16711"/>
                  <a:pt x="320" y="17342"/>
                  <a:pt x="716" y="17342"/>
                </a:cubicBezTo>
                <a:lnTo>
                  <a:pt x="8791" y="17342"/>
                </a:lnTo>
                <a:lnTo>
                  <a:pt x="10223" y="21600"/>
                </a:lnTo>
                <a:lnTo>
                  <a:pt x="11655" y="17342"/>
                </a:lnTo>
                <a:lnTo>
                  <a:pt x="20884" y="17342"/>
                </a:lnTo>
                <a:cubicBezTo>
                  <a:pt x="21280" y="17342"/>
                  <a:pt x="21600" y="16711"/>
                  <a:pt x="21600" y="15934"/>
                </a:cubicBezTo>
                <a:lnTo>
                  <a:pt x="21600" y="1408"/>
                </a:lnTo>
                <a:cubicBezTo>
                  <a:pt x="21600" y="630"/>
                  <a:pt x="21280" y="0"/>
                  <a:pt x="20884" y="0"/>
                </a:cubicBezTo>
                <a:lnTo>
                  <a:pt x="716" y="0"/>
                </a:lnTo>
                <a:close/>
              </a:path>
            </a:pathLst>
          </a:custGeom>
          <a:solidFill>
            <a:srgbClr val="E08F5B"/>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461" name="Shape 461"/>
          <p:cNvSpPr/>
          <p:nvPr/>
        </p:nvSpPr>
        <p:spPr>
          <a:xfrm>
            <a:off x="8455232" y="4709557"/>
            <a:ext cx="2096608" cy="245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lvl1pPr algn="l">
              <a:lnSpc>
                <a:spcPct val="80000"/>
              </a:lnSpc>
              <a:defRPr sz="2700" spc="-53">
                <a:solidFill>
                  <a:srgbClr val="45494F"/>
                </a:solidFill>
                <a:latin typeface="+mn-lt"/>
                <a:ea typeface="+mn-ea"/>
                <a:cs typeface="+mn-cs"/>
                <a:sym typeface="Montserrat-Bold"/>
              </a:defRPr>
            </a:lvl1pPr>
          </a:lstStyle>
          <a:p>
            <a:r>
              <a:rPr lang="en-US" sz="1400" dirty="0">
                <a:latin typeface="+mj-lt"/>
                <a:ea typeface="Verdana" panose="020B0604030504040204" pitchFamily="34" charset="0"/>
                <a:cs typeface="Verdana" panose="020B0604030504040204" pitchFamily="34" charset="0"/>
              </a:rPr>
              <a:t>Internationalization</a:t>
            </a:r>
          </a:p>
        </p:txBody>
      </p:sp>
      <p:sp>
        <p:nvSpPr>
          <p:cNvPr id="463" name="Shape 463"/>
          <p:cNvSpPr/>
          <p:nvPr/>
        </p:nvSpPr>
        <p:spPr>
          <a:xfrm>
            <a:off x="9240644" y="3782566"/>
            <a:ext cx="446918" cy="18376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ctr">
              <a:lnSpc>
                <a:spcPct val="80000"/>
              </a:lnSpc>
              <a:defRPr sz="1800" cap="all" spc="215">
                <a:solidFill>
                  <a:srgbClr val="FFFFFF"/>
                </a:solidFill>
                <a:latin typeface="+mn-lt"/>
                <a:ea typeface="+mn-ea"/>
                <a:cs typeface="+mn-cs"/>
                <a:sym typeface="Montserrat-Bold"/>
              </a:defRPr>
            </a:lvl1pPr>
          </a:lstStyle>
          <a:p>
            <a:r>
              <a:rPr sz="900" dirty="0"/>
              <a:t>20</a:t>
            </a:r>
            <a:r>
              <a:rPr lang="es-ES" sz="900" dirty="0"/>
              <a:t>19</a:t>
            </a:r>
            <a:endParaRPr sz="900" dirty="0"/>
          </a:p>
        </p:txBody>
      </p:sp>
      <p:sp>
        <p:nvSpPr>
          <p:cNvPr id="464" name="Shape 464"/>
          <p:cNvSpPr>
            <a:spLocks noGrp="1"/>
          </p:cNvSpPr>
          <p:nvPr>
            <p:ph type="sldNum" sz="quarter" idx="2"/>
          </p:nvPr>
        </p:nvSpPr>
        <p:spPr>
          <a:xfrm>
            <a:off x="11786589" y="113650"/>
            <a:ext cx="285334" cy="305852"/>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a:t>
            </a:fld>
            <a:endParaRPr/>
          </a:p>
        </p:txBody>
      </p:sp>
      <p:pic>
        <p:nvPicPr>
          <p:cNvPr id="3" name="Imagen 2">
            <a:extLst>
              <a:ext uri="{FF2B5EF4-FFF2-40B4-BE49-F238E27FC236}">
                <a16:creationId xmlns:a16="http://schemas.microsoft.com/office/drawing/2014/main" xmlns="" id="{8613388C-D86B-2F4F-820D-336766796EF9}"/>
              </a:ext>
            </a:extLst>
          </p:cNvPr>
          <p:cNvPicPr>
            <a:picLocks noChangeAspect="1"/>
          </p:cNvPicPr>
          <p:nvPr/>
        </p:nvPicPr>
        <p:blipFill>
          <a:blip r:embed="rId2"/>
          <a:stretch>
            <a:fillRect/>
          </a:stretch>
        </p:blipFill>
        <p:spPr>
          <a:xfrm>
            <a:off x="8455231" y="5044073"/>
            <a:ext cx="1612900" cy="495300"/>
          </a:xfrm>
          <a:prstGeom prst="rect">
            <a:avLst/>
          </a:prstGeom>
        </p:spPr>
      </p:pic>
      <p:pic>
        <p:nvPicPr>
          <p:cNvPr id="5" name="Imagen 4">
            <a:extLst>
              <a:ext uri="{FF2B5EF4-FFF2-40B4-BE49-F238E27FC236}">
                <a16:creationId xmlns:a16="http://schemas.microsoft.com/office/drawing/2014/main" xmlns="" id="{44A96BDF-9290-7B41-B4C3-06DF9CA3A351}"/>
              </a:ext>
            </a:extLst>
          </p:cNvPr>
          <p:cNvPicPr>
            <a:picLocks noChangeAspect="1"/>
          </p:cNvPicPr>
          <p:nvPr/>
        </p:nvPicPr>
        <p:blipFill rotWithShape="1">
          <a:blip r:embed="rId3"/>
          <a:srcRect l="8532" t="40025" r="7591" b="40142"/>
          <a:stretch/>
        </p:blipFill>
        <p:spPr>
          <a:xfrm>
            <a:off x="8455231" y="5730469"/>
            <a:ext cx="2339439" cy="347393"/>
          </a:xfrm>
          <a:prstGeom prst="rect">
            <a:avLst/>
          </a:prstGeom>
        </p:spPr>
      </p:pic>
      <p:pic>
        <p:nvPicPr>
          <p:cNvPr id="7" name="Imagen 6">
            <a:extLst>
              <a:ext uri="{FF2B5EF4-FFF2-40B4-BE49-F238E27FC236}">
                <a16:creationId xmlns:a16="http://schemas.microsoft.com/office/drawing/2014/main" xmlns="" id="{226AE80B-2716-9442-A4F0-61EC02A52C61}"/>
              </a:ext>
            </a:extLst>
          </p:cNvPr>
          <p:cNvPicPr>
            <a:picLocks noChangeAspect="1"/>
          </p:cNvPicPr>
          <p:nvPr/>
        </p:nvPicPr>
        <p:blipFill>
          <a:blip r:embed="rId4"/>
          <a:stretch>
            <a:fillRect/>
          </a:stretch>
        </p:blipFill>
        <p:spPr>
          <a:xfrm>
            <a:off x="11021775" y="2501146"/>
            <a:ext cx="948146" cy="948146"/>
          </a:xfrm>
          <a:prstGeom prst="rect">
            <a:avLst/>
          </a:prstGeom>
        </p:spPr>
      </p:pic>
    </p:spTree>
    <p:extLst>
      <p:ext uri="{BB962C8B-B14F-4D97-AF65-F5344CB8AC3E}">
        <p14:creationId xmlns:p14="http://schemas.microsoft.com/office/powerpoint/2010/main" val="32784606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3" name="Chart 1363"/>
          <p:cNvGraphicFramePr/>
          <p:nvPr>
            <p:extLst>
              <p:ext uri="{D42A27DB-BD31-4B8C-83A1-F6EECF244321}">
                <p14:modId xmlns:p14="http://schemas.microsoft.com/office/powerpoint/2010/main" val="2771808316"/>
              </p:ext>
            </p:extLst>
          </p:nvPr>
        </p:nvGraphicFramePr>
        <p:xfrm>
          <a:off x="245036" y="309286"/>
          <a:ext cx="11541552" cy="6421496"/>
        </p:xfrm>
        <a:graphic>
          <a:graphicData uri="http://schemas.openxmlformats.org/drawingml/2006/chart">
            <c:chart xmlns:c="http://schemas.openxmlformats.org/drawingml/2006/chart" xmlns:r="http://schemas.openxmlformats.org/officeDocument/2006/relationships" r:id="rId2"/>
          </a:graphicData>
        </a:graphic>
      </p:graphicFrame>
      <p:sp>
        <p:nvSpPr>
          <p:cNvPr id="1364" name="Shape 1364"/>
          <p:cNvSpPr/>
          <p:nvPr/>
        </p:nvSpPr>
        <p:spPr>
          <a:xfrm>
            <a:off x="405411" y="709872"/>
            <a:ext cx="5391925" cy="29924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3600">
                <a:solidFill>
                  <a:srgbClr val="45494F"/>
                </a:solidFill>
                <a:latin typeface="+mn-lt"/>
                <a:ea typeface="+mn-ea"/>
                <a:cs typeface="+mn-cs"/>
                <a:sym typeface="Montserrat-Bold"/>
              </a:defRPr>
            </a:lvl1pPr>
          </a:lstStyle>
          <a:p>
            <a:r>
              <a:rPr lang="en-US" sz="1800" dirty="0"/>
              <a:t>Marketing Strategy – Bullseye Framework for Building Traction</a:t>
            </a:r>
          </a:p>
        </p:txBody>
      </p:sp>
      <p:sp>
        <p:nvSpPr>
          <p:cNvPr id="1365" name="Shape 1365"/>
          <p:cNvSpPr/>
          <p:nvPr/>
        </p:nvSpPr>
        <p:spPr>
          <a:xfrm>
            <a:off x="1146362" y="1444226"/>
            <a:ext cx="72200" cy="42422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5600" spc="-112">
                <a:solidFill>
                  <a:srgbClr val="53585F"/>
                </a:solidFill>
                <a:latin typeface="Source Sans Pro Light"/>
                <a:ea typeface="Source Sans Pro Light"/>
                <a:cs typeface="Source Sans Pro Light"/>
                <a:sym typeface="Source Sans Pro Light"/>
              </a:defRPr>
            </a:lvl1pPr>
          </a:lstStyle>
          <a:p>
            <a:endParaRPr sz="2800" dirty="0"/>
          </a:p>
        </p:txBody>
      </p:sp>
      <p:sp>
        <p:nvSpPr>
          <p:cNvPr id="1366" name="Shape 1366"/>
          <p:cNvSpPr/>
          <p:nvPr/>
        </p:nvSpPr>
        <p:spPr>
          <a:xfrm>
            <a:off x="245036" y="126128"/>
            <a:ext cx="2226572" cy="25603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2000" spc="500">
                <a:solidFill>
                  <a:srgbClr val="53585F"/>
                </a:solidFill>
                <a:latin typeface="Montserrat-Regular"/>
                <a:ea typeface="Montserrat-Regular"/>
                <a:cs typeface="Montserrat-Regular"/>
                <a:sym typeface="Montserrat-Regular"/>
              </a:defRPr>
            </a:lvl1pPr>
          </a:lstStyle>
          <a:p>
            <a:r>
              <a:rPr lang="en-US" sz="1000" dirty="0"/>
              <a:t>Marketing Strategy</a:t>
            </a:r>
          </a:p>
        </p:txBody>
      </p:sp>
      <p:sp>
        <p:nvSpPr>
          <p:cNvPr id="1367" name="Shape 1367"/>
          <p:cNvSpPr/>
          <p:nvPr/>
        </p:nvSpPr>
        <p:spPr>
          <a:xfrm>
            <a:off x="454839" y="3044441"/>
            <a:ext cx="5434250" cy="83074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a:lstStyle>
          <a:p>
            <a:pPr marL="342900" indent="-342900">
              <a:buFont typeface="+mj-lt"/>
              <a:buAutoNum type="arabicPeriod"/>
            </a:pPr>
            <a:r>
              <a:rPr lang="en-US" sz="1300" dirty="0"/>
              <a:t>Inbound marketing – content creation &amp; Social Networks</a:t>
            </a:r>
          </a:p>
          <a:p>
            <a:pPr marL="342900" indent="-342900">
              <a:buFont typeface="+mj-lt"/>
              <a:buAutoNum type="arabicPeriod"/>
            </a:pPr>
            <a:r>
              <a:rPr lang="en-US" sz="1300" dirty="0"/>
              <a:t>Search Engine Marketing</a:t>
            </a:r>
          </a:p>
          <a:p>
            <a:pPr marL="342900" indent="-342900">
              <a:buFont typeface="+mj-lt"/>
              <a:buAutoNum type="arabicPeriod"/>
            </a:pPr>
            <a:r>
              <a:rPr lang="en-US" sz="1300" dirty="0"/>
              <a:t>Target market blogs </a:t>
            </a:r>
          </a:p>
        </p:txBody>
      </p:sp>
      <p:sp>
        <p:nvSpPr>
          <p:cNvPr id="1368" name="Shape 1368"/>
          <p:cNvSpPr/>
          <p:nvPr/>
        </p:nvSpPr>
        <p:spPr>
          <a:xfrm>
            <a:off x="454839" y="2726903"/>
            <a:ext cx="925959" cy="2425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2700" spc="-53">
                <a:solidFill>
                  <a:srgbClr val="45494F"/>
                </a:solidFill>
                <a:latin typeface="+mn-lt"/>
                <a:ea typeface="+mn-ea"/>
                <a:cs typeface="+mn-cs"/>
                <a:sym typeface="Montserrat-Bold"/>
              </a:defRPr>
            </a:lvl1pPr>
          </a:lstStyle>
          <a:p>
            <a:r>
              <a:rPr lang="en-US" sz="1350" dirty="0"/>
              <a:t>Middle circle </a:t>
            </a:r>
          </a:p>
        </p:txBody>
      </p:sp>
      <p:sp>
        <p:nvSpPr>
          <p:cNvPr id="1370" name="Shape 1370"/>
          <p:cNvSpPr/>
          <p:nvPr/>
        </p:nvSpPr>
        <p:spPr>
          <a:xfrm>
            <a:off x="437617" y="4092753"/>
            <a:ext cx="4064723" cy="1"/>
          </a:xfrm>
          <a:prstGeom prst="line">
            <a:avLst/>
          </a:prstGeom>
          <a:ln w="25400">
            <a:solidFill>
              <a:srgbClr val="000000">
                <a:alpha val="14559"/>
              </a:srgbClr>
            </a:solidFill>
            <a:miter lim="400000"/>
          </a:ln>
        </p:spPr>
        <p:txBody>
          <a:bodyPr lIns="35719" tIns="35719" rIns="35719" bIns="35719" anchor="ctr"/>
          <a:lstStyle/>
          <a:p>
            <a:pPr algn="ctr">
              <a:lnSpc>
                <a:spcPct val="100000"/>
              </a:lnSpc>
              <a:defRPr sz="3200" spc="0">
                <a:solidFill>
                  <a:srgbClr val="000000"/>
                </a:solidFill>
                <a:latin typeface="Helvetica Light"/>
                <a:ea typeface="Helvetica Light"/>
                <a:cs typeface="Helvetica Light"/>
                <a:sym typeface="Helvetica Light"/>
              </a:defRPr>
            </a:pPr>
            <a:endParaRPr sz="1600"/>
          </a:p>
        </p:txBody>
      </p:sp>
      <p:sp>
        <p:nvSpPr>
          <p:cNvPr id="1372" name="Shape 1372"/>
          <p:cNvSpPr/>
          <p:nvPr/>
        </p:nvSpPr>
        <p:spPr>
          <a:xfrm>
            <a:off x="476775" y="4655430"/>
            <a:ext cx="5742514" cy="83074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a:lstStyle>
          <a:p>
            <a:pPr marL="342900" indent="-342900">
              <a:buFont typeface="+mj-lt"/>
              <a:buAutoNum type="arabicPeriod"/>
            </a:pPr>
            <a:r>
              <a:rPr lang="en-US" sz="1300" dirty="0"/>
              <a:t>Traditional PR</a:t>
            </a:r>
          </a:p>
          <a:p>
            <a:pPr marL="342900" indent="-342900">
              <a:buFont typeface="+mj-lt"/>
              <a:buAutoNum type="arabicPeriod"/>
            </a:pPr>
            <a:r>
              <a:rPr lang="en-US" sz="1300" dirty="0"/>
              <a:t>Non-traditional PR</a:t>
            </a:r>
          </a:p>
          <a:p>
            <a:pPr marL="342900" indent="-342900">
              <a:buFont typeface="+mj-lt"/>
              <a:buAutoNum type="arabicPeriod"/>
            </a:pPr>
            <a:r>
              <a:rPr lang="en-US" sz="1300" dirty="0"/>
              <a:t>Speaking engagements / conferences</a:t>
            </a:r>
          </a:p>
        </p:txBody>
      </p:sp>
      <p:sp>
        <p:nvSpPr>
          <p:cNvPr id="1373" name="Shape 1373"/>
          <p:cNvSpPr/>
          <p:nvPr/>
        </p:nvSpPr>
        <p:spPr>
          <a:xfrm>
            <a:off x="476776" y="4337892"/>
            <a:ext cx="1621855" cy="2425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2700" spc="-53">
                <a:solidFill>
                  <a:srgbClr val="45494F"/>
                </a:solidFill>
                <a:latin typeface="+mn-lt"/>
                <a:ea typeface="+mn-ea"/>
                <a:cs typeface="+mn-cs"/>
                <a:sym typeface="Montserrat-Bold"/>
              </a:defRPr>
            </a:lvl1pPr>
          </a:lstStyle>
          <a:p>
            <a:r>
              <a:rPr lang="en-US" sz="1350" dirty="0"/>
              <a:t>Outer circle (long shots) </a:t>
            </a:r>
          </a:p>
        </p:txBody>
      </p:sp>
      <p:sp>
        <p:nvSpPr>
          <p:cNvPr id="1378" name="Shape 1378"/>
          <p:cNvSpPr>
            <a:spLocks noGrp="1"/>
          </p:cNvSpPr>
          <p:nvPr>
            <p:ph type="sldNum" sz="quarter" idx="2"/>
          </p:nvPr>
        </p:nvSpPr>
        <p:spPr>
          <a:xfrm>
            <a:off x="11786589" y="113650"/>
            <a:ext cx="285334" cy="305852"/>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20</a:t>
            </a:fld>
            <a:endParaRPr/>
          </a:p>
        </p:txBody>
      </p:sp>
      <p:sp>
        <p:nvSpPr>
          <p:cNvPr id="18" name="Shape 1367">
            <a:extLst>
              <a:ext uri="{FF2B5EF4-FFF2-40B4-BE49-F238E27FC236}">
                <a16:creationId xmlns:a16="http://schemas.microsoft.com/office/drawing/2014/main" xmlns="" id="{BE75820D-A1BB-0445-B171-12AC12A99D38}"/>
              </a:ext>
            </a:extLst>
          </p:cNvPr>
          <p:cNvSpPr/>
          <p:nvPr/>
        </p:nvSpPr>
        <p:spPr>
          <a:xfrm>
            <a:off x="454835" y="1444226"/>
            <a:ext cx="5612054" cy="83074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a:lstStyle>
          <a:p>
            <a:pPr marL="342900" indent="-342900">
              <a:buFont typeface="+mj-lt"/>
              <a:buAutoNum type="arabicPeriod"/>
            </a:pPr>
            <a:r>
              <a:rPr lang="en-US" sz="1300" dirty="0"/>
              <a:t>Sales – current direct sales team 2 person, expected to grow to 5 person by end of 2019</a:t>
            </a:r>
          </a:p>
          <a:p>
            <a:pPr marL="342900" indent="-342900">
              <a:buFont typeface="+mj-lt"/>
              <a:buAutoNum type="arabicPeriod"/>
            </a:pPr>
            <a:r>
              <a:rPr lang="en-US" sz="1300" dirty="0"/>
              <a:t>Business Development (Partner / Distributor Network)</a:t>
            </a:r>
          </a:p>
          <a:p>
            <a:pPr marL="342900" indent="-342900">
              <a:buFont typeface="+mj-lt"/>
              <a:buAutoNum type="arabicPeriod"/>
            </a:pPr>
            <a:r>
              <a:rPr lang="en-US" sz="1300" dirty="0"/>
              <a:t>Trade shows</a:t>
            </a:r>
          </a:p>
        </p:txBody>
      </p:sp>
      <p:sp>
        <p:nvSpPr>
          <p:cNvPr id="19" name="Shape 1368">
            <a:extLst>
              <a:ext uri="{FF2B5EF4-FFF2-40B4-BE49-F238E27FC236}">
                <a16:creationId xmlns:a16="http://schemas.microsoft.com/office/drawing/2014/main" xmlns="" id="{E10D4EE8-C48C-514D-8B1C-C6067A56C201}"/>
              </a:ext>
            </a:extLst>
          </p:cNvPr>
          <p:cNvSpPr/>
          <p:nvPr/>
        </p:nvSpPr>
        <p:spPr>
          <a:xfrm>
            <a:off x="454835" y="1126688"/>
            <a:ext cx="796886" cy="2425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2700" spc="-53">
                <a:solidFill>
                  <a:srgbClr val="45494F"/>
                </a:solidFill>
                <a:latin typeface="+mn-lt"/>
                <a:ea typeface="+mn-ea"/>
                <a:cs typeface="+mn-cs"/>
                <a:sym typeface="Montserrat-Bold"/>
              </a:defRPr>
            </a:lvl1pPr>
          </a:lstStyle>
          <a:p>
            <a:r>
              <a:rPr lang="en-US" sz="1350" dirty="0"/>
              <a:t>Inner Circle</a:t>
            </a:r>
          </a:p>
        </p:txBody>
      </p:sp>
      <p:sp>
        <p:nvSpPr>
          <p:cNvPr id="21" name="Shape 1370">
            <a:extLst>
              <a:ext uri="{FF2B5EF4-FFF2-40B4-BE49-F238E27FC236}">
                <a16:creationId xmlns:a16="http://schemas.microsoft.com/office/drawing/2014/main" xmlns="" id="{E27BD590-C40A-AE48-BC32-8C602F7201A7}"/>
              </a:ext>
            </a:extLst>
          </p:cNvPr>
          <p:cNvSpPr/>
          <p:nvPr/>
        </p:nvSpPr>
        <p:spPr>
          <a:xfrm>
            <a:off x="437613" y="2492538"/>
            <a:ext cx="4064723" cy="1"/>
          </a:xfrm>
          <a:prstGeom prst="line">
            <a:avLst/>
          </a:prstGeom>
          <a:ln w="25400">
            <a:solidFill>
              <a:srgbClr val="000000">
                <a:alpha val="14559"/>
              </a:srgbClr>
            </a:solidFill>
            <a:miter lim="400000"/>
          </a:ln>
        </p:spPr>
        <p:txBody>
          <a:bodyPr lIns="35719" tIns="35719" rIns="35719" bIns="35719" anchor="ctr"/>
          <a:lstStyle/>
          <a:p>
            <a:pPr algn="ctr">
              <a:lnSpc>
                <a:spcPct val="100000"/>
              </a:lnSpc>
              <a:defRPr sz="3200" spc="0">
                <a:solidFill>
                  <a:srgbClr val="000000"/>
                </a:solidFill>
                <a:latin typeface="Helvetica Light"/>
                <a:ea typeface="Helvetica Light"/>
                <a:cs typeface="Helvetica Light"/>
                <a:sym typeface="Helvetica Light"/>
              </a:defRPr>
            </a:pPr>
            <a:endParaRPr sz="1600"/>
          </a:p>
        </p:txBody>
      </p:sp>
      <p:pic>
        <p:nvPicPr>
          <p:cNvPr id="5" name="Imagen 4" descr="Imagen que contiene gráficos vectoriales&#10;&#10;&#10;&#10;Descripción generada automáticamente">
            <a:extLst>
              <a:ext uri="{FF2B5EF4-FFF2-40B4-BE49-F238E27FC236}">
                <a16:creationId xmlns:a16="http://schemas.microsoft.com/office/drawing/2014/main" xmlns="" id="{1F8272B1-012A-8C47-B5E9-6DFBB7EF57B7}"/>
              </a:ext>
            </a:extLst>
          </p:cNvPr>
          <p:cNvPicPr>
            <a:picLocks noChangeAspect="1"/>
          </p:cNvPicPr>
          <p:nvPr/>
        </p:nvPicPr>
        <p:blipFill>
          <a:blip r:embed="rId3"/>
          <a:stretch>
            <a:fillRect/>
          </a:stretch>
        </p:blipFill>
        <p:spPr>
          <a:xfrm>
            <a:off x="4319830" y="3076578"/>
            <a:ext cx="259080" cy="259080"/>
          </a:xfrm>
          <a:prstGeom prst="rect">
            <a:avLst/>
          </a:prstGeom>
        </p:spPr>
      </p:pic>
      <p:pic>
        <p:nvPicPr>
          <p:cNvPr id="7" name="Imagen 6">
            <a:extLst>
              <a:ext uri="{FF2B5EF4-FFF2-40B4-BE49-F238E27FC236}">
                <a16:creationId xmlns:a16="http://schemas.microsoft.com/office/drawing/2014/main" xmlns="" id="{A4CFCA30-9112-8340-A991-7D2FAFB1AF96}"/>
              </a:ext>
            </a:extLst>
          </p:cNvPr>
          <p:cNvPicPr>
            <a:picLocks noChangeAspect="1"/>
          </p:cNvPicPr>
          <p:nvPr/>
        </p:nvPicPr>
        <p:blipFill>
          <a:blip r:embed="rId4"/>
          <a:stretch>
            <a:fillRect/>
          </a:stretch>
        </p:blipFill>
        <p:spPr>
          <a:xfrm>
            <a:off x="4960346" y="3050641"/>
            <a:ext cx="342445" cy="278670"/>
          </a:xfrm>
          <a:prstGeom prst="rect">
            <a:avLst/>
          </a:prstGeom>
        </p:spPr>
      </p:pic>
      <p:pic>
        <p:nvPicPr>
          <p:cNvPr id="13" name="Imagen 12">
            <a:extLst>
              <a:ext uri="{FF2B5EF4-FFF2-40B4-BE49-F238E27FC236}">
                <a16:creationId xmlns:a16="http://schemas.microsoft.com/office/drawing/2014/main" xmlns="" id="{7DA7AEC8-C220-C341-A171-AAD718D2B84C}"/>
              </a:ext>
            </a:extLst>
          </p:cNvPr>
          <p:cNvPicPr>
            <a:picLocks noChangeAspect="1"/>
          </p:cNvPicPr>
          <p:nvPr/>
        </p:nvPicPr>
        <p:blipFill>
          <a:blip r:embed="rId5"/>
          <a:stretch>
            <a:fillRect/>
          </a:stretch>
        </p:blipFill>
        <p:spPr>
          <a:xfrm>
            <a:off x="4669558" y="3076578"/>
            <a:ext cx="242277" cy="242277"/>
          </a:xfrm>
          <a:prstGeom prst="rect">
            <a:avLst/>
          </a:prstGeom>
        </p:spPr>
      </p:pic>
    </p:spTree>
    <p:extLst>
      <p:ext uri="{BB962C8B-B14F-4D97-AF65-F5344CB8AC3E}">
        <p14:creationId xmlns:p14="http://schemas.microsoft.com/office/powerpoint/2010/main" val="20869654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3" name="Chart 1363"/>
          <p:cNvGraphicFramePr/>
          <p:nvPr>
            <p:extLst>
              <p:ext uri="{D42A27DB-BD31-4B8C-83A1-F6EECF244321}">
                <p14:modId xmlns:p14="http://schemas.microsoft.com/office/powerpoint/2010/main" val="3428403958"/>
              </p:ext>
            </p:extLst>
          </p:nvPr>
        </p:nvGraphicFramePr>
        <p:xfrm>
          <a:off x="245037" y="381070"/>
          <a:ext cx="11541552" cy="6040050"/>
        </p:xfrm>
        <a:graphic>
          <a:graphicData uri="http://schemas.openxmlformats.org/drawingml/2006/chart">
            <c:chart xmlns:c="http://schemas.openxmlformats.org/drawingml/2006/chart" xmlns:r="http://schemas.openxmlformats.org/officeDocument/2006/relationships" r:id="rId2"/>
          </a:graphicData>
        </a:graphic>
      </p:graphicFrame>
      <p:sp>
        <p:nvSpPr>
          <p:cNvPr id="1364" name="Shape 1364"/>
          <p:cNvSpPr/>
          <p:nvPr/>
        </p:nvSpPr>
        <p:spPr>
          <a:xfrm>
            <a:off x="405411" y="709872"/>
            <a:ext cx="5246116" cy="29924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3600">
                <a:solidFill>
                  <a:srgbClr val="45494F"/>
                </a:solidFill>
                <a:latin typeface="+mn-lt"/>
                <a:ea typeface="+mn-ea"/>
                <a:cs typeface="+mn-cs"/>
                <a:sym typeface="Montserrat-Bold"/>
              </a:defRPr>
            </a:lvl1pPr>
          </a:lstStyle>
          <a:p>
            <a:r>
              <a:rPr lang="en-US" sz="1800" dirty="0"/>
              <a:t>Marketing Budget 2019 – 66.040€ (4% of projected revenue)</a:t>
            </a:r>
          </a:p>
        </p:txBody>
      </p:sp>
      <p:sp>
        <p:nvSpPr>
          <p:cNvPr id="1365" name="Shape 1365"/>
          <p:cNvSpPr/>
          <p:nvPr/>
        </p:nvSpPr>
        <p:spPr>
          <a:xfrm>
            <a:off x="1146362" y="1444226"/>
            <a:ext cx="72200" cy="42422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5600" spc="-112">
                <a:solidFill>
                  <a:srgbClr val="53585F"/>
                </a:solidFill>
                <a:latin typeface="Source Sans Pro Light"/>
                <a:ea typeface="Source Sans Pro Light"/>
                <a:cs typeface="Source Sans Pro Light"/>
                <a:sym typeface="Source Sans Pro Light"/>
              </a:defRPr>
            </a:lvl1pPr>
          </a:lstStyle>
          <a:p>
            <a:endParaRPr sz="2800" dirty="0"/>
          </a:p>
        </p:txBody>
      </p:sp>
      <p:sp>
        <p:nvSpPr>
          <p:cNvPr id="1366" name="Shape 1366"/>
          <p:cNvSpPr/>
          <p:nvPr/>
        </p:nvSpPr>
        <p:spPr>
          <a:xfrm>
            <a:off x="245036" y="126128"/>
            <a:ext cx="2226572" cy="25603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2000" spc="500">
                <a:solidFill>
                  <a:srgbClr val="53585F"/>
                </a:solidFill>
                <a:latin typeface="Montserrat-Regular"/>
                <a:ea typeface="Montserrat-Regular"/>
                <a:cs typeface="Montserrat-Regular"/>
                <a:sym typeface="Montserrat-Regular"/>
              </a:defRPr>
            </a:lvl1pPr>
          </a:lstStyle>
          <a:p>
            <a:r>
              <a:rPr lang="en-US" sz="1000" dirty="0"/>
              <a:t>Marketing Strategy</a:t>
            </a:r>
          </a:p>
        </p:txBody>
      </p:sp>
      <p:sp>
        <p:nvSpPr>
          <p:cNvPr id="1367" name="Shape 1367"/>
          <p:cNvSpPr/>
          <p:nvPr/>
        </p:nvSpPr>
        <p:spPr>
          <a:xfrm>
            <a:off x="1339083" y="3044441"/>
            <a:ext cx="5434250" cy="83074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a:lstStyle>
          <a:p>
            <a:r>
              <a:rPr lang="en-US" sz="1300" dirty="0"/>
              <a:t>Our online </a:t>
            </a:r>
            <a:r>
              <a:rPr lang="en-US" sz="1300" b="1" dirty="0"/>
              <a:t>inbound</a:t>
            </a:r>
            <a:r>
              <a:rPr lang="en-US" sz="1300" dirty="0"/>
              <a:t> marketing strategy is intended to support our sales department  and partner network with qualified leads, and to establish and maintain our brand globally. We will also use external agencies to produce regular high quality audiovisual content.</a:t>
            </a:r>
          </a:p>
        </p:txBody>
      </p:sp>
      <p:sp>
        <p:nvSpPr>
          <p:cNvPr id="1368" name="Shape 1368"/>
          <p:cNvSpPr/>
          <p:nvPr/>
        </p:nvSpPr>
        <p:spPr>
          <a:xfrm>
            <a:off x="1339083" y="2728377"/>
            <a:ext cx="632482" cy="23955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2700" spc="-53">
                <a:solidFill>
                  <a:srgbClr val="45494F"/>
                </a:solidFill>
                <a:latin typeface="+mn-lt"/>
                <a:ea typeface="+mn-ea"/>
                <a:cs typeface="+mn-cs"/>
                <a:sym typeface="Montserrat-Bold"/>
              </a:defRPr>
            </a:lvl1pPr>
          </a:lstStyle>
          <a:p>
            <a:r>
              <a:rPr lang="es-ES" sz="1350" dirty="0"/>
              <a:t>Online</a:t>
            </a:r>
            <a:endParaRPr sz="1350" dirty="0"/>
          </a:p>
        </p:txBody>
      </p:sp>
      <p:sp>
        <p:nvSpPr>
          <p:cNvPr id="1369" name="Shape 1369"/>
          <p:cNvSpPr/>
          <p:nvPr/>
        </p:nvSpPr>
        <p:spPr>
          <a:xfrm>
            <a:off x="410472" y="3354460"/>
            <a:ext cx="660630" cy="42422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5600" spc="-112">
                <a:solidFill>
                  <a:srgbClr val="53585F"/>
                </a:solidFill>
                <a:latin typeface="Source Sans Pro Light"/>
                <a:ea typeface="Source Sans Pro Light"/>
                <a:cs typeface="Source Sans Pro Light"/>
                <a:sym typeface="Source Sans Pro Light"/>
              </a:defRPr>
            </a:lvl1pPr>
          </a:lstStyle>
          <a:p>
            <a:r>
              <a:rPr sz="2800" dirty="0"/>
              <a:t>3</a:t>
            </a:r>
            <a:r>
              <a:rPr lang="es-ES" sz="2800" dirty="0"/>
              <a:t>8</a:t>
            </a:r>
            <a:r>
              <a:rPr sz="2800" dirty="0"/>
              <a:t>%</a:t>
            </a:r>
          </a:p>
        </p:txBody>
      </p:sp>
      <p:sp>
        <p:nvSpPr>
          <p:cNvPr id="1370" name="Shape 1370"/>
          <p:cNvSpPr/>
          <p:nvPr/>
        </p:nvSpPr>
        <p:spPr>
          <a:xfrm>
            <a:off x="437617" y="4092753"/>
            <a:ext cx="4064723" cy="1"/>
          </a:xfrm>
          <a:prstGeom prst="line">
            <a:avLst/>
          </a:prstGeom>
          <a:ln w="25400">
            <a:solidFill>
              <a:srgbClr val="000000">
                <a:alpha val="14559"/>
              </a:srgbClr>
            </a:solidFill>
            <a:miter lim="400000"/>
          </a:ln>
        </p:spPr>
        <p:txBody>
          <a:bodyPr lIns="35719" tIns="35719" rIns="35719" bIns="35719" anchor="ctr"/>
          <a:lstStyle/>
          <a:p>
            <a:pPr algn="ctr">
              <a:lnSpc>
                <a:spcPct val="100000"/>
              </a:lnSpc>
              <a:defRPr sz="3200" spc="0">
                <a:solidFill>
                  <a:srgbClr val="000000"/>
                </a:solidFill>
                <a:latin typeface="Helvetica Light"/>
                <a:ea typeface="Helvetica Light"/>
                <a:cs typeface="Helvetica Light"/>
                <a:sym typeface="Helvetica Light"/>
              </a:defRPr>
            </a:pPr>
            <a:endParaRPr sz="1600"/>
          </a:p>
        </p:txBody>
      </p:sp>
      <p:sp>
        <p:nvSpPr>
          <p:cNvPr id="1371" name="Shape 1371"/>
          <p:cNvSpPr/>
          <p:nvPr/>
        </p:nvSpPr>
        <p:spPr>
          <a:xfrm>
            <a:off x="541703" y="2819239"/>
            <a:ext cx="420912" cy="420913"/>
          </a:xfrm>
          <a:custGeom>
            <a:avLst/>
            <a:gdLst/>
            <a:ahLst/>
            <a:cxnLst>
              <a:cxn ang="0">
                <a:pos x="wd2" y="hd2"/>
              </a:cxn>
              <a:cxn ang="5400000">
                <a:pos x="wd2" y="hd2"/>
              </a:cxn>
              <a:cxn ang="10800000">
                <a:pos x="wd2" y="hd2"/>
              </a:cxn>
              <a:cxn ang="16200000">
                <a:pos x="wd2" y="hd2"/>
              </a:cxn>
            </a:cxnLst>
            <a:rect l="0" t="0" r="r" b="b"/>
            <a:pathLst>
              <a:path w="21600" h="21600" extrusionOk="0">
                <a:moveTo>
                  <a:pt x="11475" y="10125"/>
                </a:moveTo>
                <a:cubicBezTo>
                  <a:pt x="11475" y="10125"/>
                  <a:pt x="11475" y="5062"/>
                  <a:pt x="11475" y="0"/>
                </a:cubicBezTo>
                <a:cubicBezTo>
                  <a:pt x="17044" y="0"/>
                  <a:pt x="21600" y="4556"/>
                  <a:pt x="21600" y="10125"/>
                </a:cubicBezTo>
                <a:cubicBezTo>
                  <a:pt x="13838" y="10125"/>
                  <a:pt x="11475" y="10125"/>
                  <a:pt x="11475" y="10125"/>
                </a:cubicBezTo>
                <a:close/>
                <a:moveTo>
                  <a:pt x="12825" y="1519"/>
                </a:moveTo>
                <a:cubicBezTo>
                  <a:pt x="12825" y="4894"/>
                  <a:pt x="12825" y="8775"/>
                  <a:pt x="12825" y="8775"/>
                </a:cubicBezTo>
                <a:cubicBezTo>
                  <a:pt x="12825" y="8775"/>
                  <a:pt x="17213" y="8775"/>
                  <a:pt x="20081" y="8775"/>
                </a:cubicBezTo>
                <a:cubicBezTo>
                  <a:pt x="19575" y="5062"/>
                  <a:pt x="16538" y="2025"/>
                  <a:pt x="12825" y="1519"/>
                </a:cubicBezTo>
                <a:close/>
                <a:moveTo>
                  <a:pt x="20250" y="11475"/>
                </a:moveTo>
                <a:cubicBezTo>
                  <a:pt x="20250" y="17044"/>
                  <a:pt x="15694" y="21600"/>
                  <a:pt x="10125" y="21600"/>
                </a:cubicBezTo>
                <a:cubicBezTo>
                  <a:pt x="4556" y="21600"/>
                  <a:pt x="0" y="17044"/>
                  <a:pt x="0" y="11475"/>
                </a:cubicBezTo>
                <a:cubicBezTo>
                  <a:pt x="0" y="5906"/>
                  <a:pt x="4556" y="1350"/>
                  <a:pt x="10125" y="1350"/>
                </a:cubicBezTo>
                <a:cubicBezTo>
                  <a:pt x="10125" y="4050"/>
                  <a:pt x="10125" y="11475"/>
                  <a:pt x="10125" y="11475"/>
                </a:cubicBezTo>
                <a:cubicBezTo>
                  <a:pt x="10125" y="11475"/>
                  <a:pt x="17550" y="11475"/>
                  <a:pt x="20250" y="11475"/>
                </a:cubicBezTo>
                <a:close/>
                <a:moveTo>
                  <a:pt x="8775" y="2869"/>
                </a:moveTo>
                <a:cubicBezTo>
                  <a:pt x="4556" y="3544"/>
                  <a:pt x="1350" y="7088"/>
                  <a:pt x="1350" y="11475"/>
                </a:cubicBezTo>
                <a:cubicBezTo>
                  <a:pt x="1350" y="16369"/>
                  <a:pt x="5231" y="20250"/>
                  <a:pt x="10125" y="20250"/>
                </a:cubicBezTo>
                <a:cubicBezTo>
                  <a:pt x="14513" y="20250"/>
                  <a:pt x="18225" y="17044"/>
                  <a:pt x="18731" y="12825"/>
                </a:cubicBezTo>
                <a:cubicBezTo>
                  <a:pt x="14175" y="12825"/>
                  <a:pt x="8775" y="12825"/>
                  <a:pt x="8775" y="12825"/>
                </a:cubicBezTo>
                <a:cubicBezTo>
                  <a:pt x="8775" y="12825"/>
                  <a:pt x="8775" y="7256"/>
                  <a:pt x="8775" y="2869"/>
                </a:cubicBezTo>
                <a:close/>
              </a:path>
            </a:pathLst>
          </a:custGeom>
          <a:solidFill>
            <a:srgbClr val="E08F5B"/>
          </a:solidFill>
          <a:ln w="12700">
            <a:miter lim="400000"/>
          </a:ln>
        </p:spPr>
        <p:txBody>
          <a:bodyPr lIns="22860" rIns="22860"/>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1372" name="Shape 1372"/>
          <p:cNvSpPr/>
          <p:nvPr/>
        </p:nvSpPr>
        <p:spPr>
          <a:xfrm>
            <a:off x="1361019" y="4655430"/>
            <a:ext cx="5742514" cy="1090812"/>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a:lstStyle>
          <a:p>
            <a:r>
              <a:rPr lang="en-US" sz="1300" dirty="0"/>
              <a:t>Many of our prospective customers still function in an offline environment. For this reason, attending major  trade shows and displaying adds in offline media in our regions and sectors of interest. Examples are our  ongoing communication campaign in </a:t>
            </a:r>
            <a:r>
              <a:rPr lang="en-US" sz="1300" dirty="0" err="1">
                <a:hlinkClick r:id="rId3"/>
              </a:rPr>
              <a:t>Subacuatica</a:t>
            </a:r>
            <a:r>
              <a:rPr lang="en-US" sz="1300" dirty="0">
                <a:hlinkClick r:id="rId3"/>
              </a:rPr>
              <a:t> Magazine</a:t>
            </a:r>
            <a:r>
              <a:rPr lang="en-US" sz="1300" dirty="0"/>
              <a:t> and our attendance at the </a:t>
            </a:r>
            <a:r>
              <a:rPr lang="en-US" sz="1300" dirty="0">
                <a:hlinkClick r:id="rId4"/>
              </a:rPr>
              <a:t>Oceanology International Americas</a:t>
            </a:r>
            <a:r>
              <a:rPr lang="en-US" sz="1300" dirty="0"/>
              <a:t> trade show in February 2019.</a:t>
            </a:r>
          </a:p>
        </p:txBody>
      </p:sp>
      <p:sp>
        <p:nvSpPr>
          <p:cNvPr id="1373" name="Shape 1373"/>
          <p:cNvSpPr/>
          <p:nvPr/>
        </p:nvSpPr>
        <p:spPr>
          <a:xfrm>
            <a:off x="1361020" y="4339366"/>
            <a:ext cx="683008" cy="23955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2700" spc="-53">
                <a:solidFill>
                  <a:srgbClr val="45494F"/>
                </a:solidFill>
                <a:latin typeface="+mn-lt"/>
                <a:ea typeface="+mn-ea"/>
                <a:cs typeface="+mn-cs"/>
                <a:sym typeface="Montserrat-Bold"/>
              </a:defRPr>
            </a:lvl1pPr>
          </a:lstStyle>
          <a:p>
            <a:r>
              <a:rPr lang="es-ES" sz="1350" dirty="0"/>
              <a:t>Offline </a:t>
            </a:r>
            <a:endParaRPr sz="1350" dirty="0"/>
          </a:p>
        </p:txBody>
      </p:sp>
      <p:sp>
        <p:nvSpPr>
          <p:cNvPr id="1374" name="Shape 1374"/>
          <p:cNvSpPr/>
          <p:nvPr/>
        </p:nvSpPr>
        <p:spPr>
          <a:xfrm>
            <a:off x="432408" y="4965449"/>
            <a:ext cx="660630" cy="42422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5600" spc="-112">
                <a:solidFill>
                  <a:srgbClr val="53585F"/>
                </a:solidFill>
                <a:latin typeface="Source Sans Pro Light"/>
                <a:ea typeface="Source Sans Pro Light"/>
                <a:cs typeface="Source Sans Pro Light"/>
                <a:sym typeface="Source Sans Pro Light"/>
              </a:defRPr>
            </a:lvl1pPr>
          </a:lstStyle>
          <a:p>
            <a:r>
              <a:rPr lang="es-ES" sz="2800" dirty="0"/>
              <a:t>20</a:t>
            </a:r>
            <a:r>
              <a:rPr sz="2800" dirty="0"/>
              <a:t>%</a:t>
            </a:r>
          </a:p>
        </p:txBody>
      </p:sp>
      <p:sp>
        <p:nvSpPr>
          <p:cNvPr id="1375" name="Shape 1375"/>
          <p:cNvSpPr/>
          <p:nvPr/>
        </p:nvSpPr>
        <p:spPr>
          <a:xfrm>
            <a:off x="563640" y="4430228"/>
            <a:ext cx="420912" cy="420912"/>
          </a:xfrm>
          <a:custGeom>
            <a:avLst/>
            <a:gdLst/>
            <a:ahLst/>
            <a:cxnLst>
              <a:cxn ang="0">
                <a:pos x="wd2" y="hd2"/>
              </a:cxn>
              <a:cxn ang="5400000">
                <a:pos x="wd2" y="hd2"/>
              </a:cxn>
              <a:cxn ang="10800000">
                <a:pos x="wd2" y="hd2"/>
              </a:cxn>
              <a:cxn ang="16200000">
                <a:pos x="wd2" y="hd2"/>
              </a:cxn>
            </a:cxnLst>
            <a:rect l="0" t="0" r="r" b="b"/>
            <a:pathLst>
              <a:path w="21600" h="21600" extrusionOk="0">
                <a:moveTo>
                  <a:pt x="11475" y="10125"/>
                </a:moveTo>
                <a:cubicBezTo>
                  <a:pt x="11475" y="10125"/>
                  <a:pt x="11475" y="5062"/>
                  <a:pt x="11475" y="0"/>
                </a:cubicBezTo>
                <a:cubicBezTo>
                  <a:pt x="17044" y="0"/>
                  <a:pt x="21600" y="4556"/>
                  <a:pt x="21600" y="10125"/>
                </a:cubicBezTo>
                <a:cubicBezTo>
                  <a:pt x="13838" y="10125"/>
                  <a:pt x="11475" y="10125"/>
                  <a:pt x="11475" y="10125"/>
                </a:cubicBezTo>
                <a:close/>
                <a:moveTo>
                  <a:pt x="12825" y="1519"/>
                </a:moveTo>
                <a:cubicBezTo>
                  <a:pt x="12825" y="4894"/>
                  <a:pt x="12825" y="8775"/>
                  <a:pt x="12825" y="8775"/>
                </a:cubicBezTo>
                <a:cubicBezTo>
                  <a:pt x="12825" y="8775"/>
                  <a:pt x="17213" y="8775"/>
                  <a:pt x="20081" y="8775"/>
                </a:cubicBezTo>
                <a:cubicBezTo>
                  <a:pt x="19575" y="5062"/>
                  <a:pt x="16538" y="2025"/>
                  <a:pt x="12825" y="1519"/>
                </a:cubicBezTo>
                <a:close/>
                <a:moveTo>
                  <a:pt x="20250" y="11475"/>
                </a:moveTo>
                <a:cubicBezTo>
                  <a:pt x="20250" y="17044"/>
                  <a:pt x="15694" y="21600"/>
                  <a:pt x="10125" y="21600"/>
                </a:cubicBezTo>
                <a:cubicBezTo>
                  <a:pt x="4556" y="21600"/>
                  <a:pt x="0" y="17044"/>
                  <a:pt x="0" y="11475"/>
                </a:cubicBezTo>
                <a:cubicBezTo>
                  <a:pt x="0" y="5906"/>
                  <a:pt x="4556" y="1350"/>
                  <a:pt x="10125" y="1350"/>
                </a:cubicBezTo>
                <a:cubicBezTo>
                  <a:pt x="10125" y="4050"/>
                  <a:pt x="10125" y="11475"/>
                  <a:pt x="10125" y="11475"/>
                </a:cubicBezTo>
                <a:cubicBezTo>
                  <a:pt x="10125" y="11475"/>
                  <a:pt x="17550" y="11475"/>
                  <a:pt x="20250" y="11475"/>
                </a:cubicBezTo>
                <a:close/>
                <a:moveTo>
                  <a:pt x="8775" y="2869"/>
                </a:moveTo>
                <a:cubicBezTo>
                  <a:pt x="4556" y="3544"/>
                  <a:pt x="1350" y="7088"/>
                  <a:pt x="1350" y="11475"/>
                </a:cubicBezTo>
                <a:cubicBezTo>
                  <a:pt x="1350" y="16369"/>
                  <a:pt x="5231" y="20250"/>
                  <a:pt x="10125" y="20250"/>
                </a:cubicBezTo>
                <a:cubicBezTo>
                  <a:pt x="14513" y="20250"/>
                  <a:pt x="18225" y="17044"/>
                  <a:pt x="18731" y="12825"/>
                </a:cubicBezTo>
                <a:cubicBezTo>
                  <a:pt x="14175" y="12825"/>
                  <a:pt x="8775" y="12825"/>
                  <a:pt x="8775" y="12825"/>
                </a:cubicBezTo>
                <a:cubicBezTo>
                  <a:pt x="8775" y="12825"/>
                  <a:pt x="8775" y="7256"/>
                  <a:pt x="8775" y="2869"/>
                </a:cubicBezTo>
                <a:close/>
              </a:path>
            </a:pathLst>
          </a:custGeom>
          <a:solidFill>
            <a:schemeClr val="accent3">
              <a:satOff val="18648"/>
              <a:lumOff val="5971"/>
            </a:schemeClr>
          </a:solidFill>
          <a:ln w="12700">
            <a:miter lim="400000"/>
          </a:ln>
        </p:spPr>
        <p:txBody>
          <a:bodyPr lIns="22860" rIns="22860"/>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1378" name="Shape 1378"/>
          <p:cNvSpPr>
            <a:spLocks noGrp="1"/>
          </p:cNvSpPr>
          <p:nvPr>
            <p:ph type="sldNum" sz="quarter" idx="2"/>
          </p:nvPr>
        </p:nvSpPr>
        <p:spPr>
          <a:xfrm>
            <a:off x="11786589" y="113650"/>
            <a:ext cx="285334" cy="305852"/>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21</a:t>
            </a:fld>
            <a:endParaRPr/>
          </a:p>
        </p:txBody>
      </p:sp>
      <p:sp>
        <p:nvSpPr>
          <p:cNvPr id="18" name="Shape 1367">
            <a:extLst>
              <a:ext uri="{FF2B5EF4-FFF2-40B4-BE49-F238E27FC236}">
                <a16:creationId xmlns:a16="http://schemas.microsoft.com/office/drawing/2014/main" xmlns="" id="{BE75820D-A1BB-0445-B171-12AC12A99D38}"/>
              </a:ext>
            </a:extLst>
          </p:cNvPr>
          <p:cNvSpPr/>
          <p:nvPr/>
        </p:nvSpPr>
        <p:spPr>
          <a:xfrm>
            <a:off x="1339079" y="1444226"/>
            <a:ext cx="5612054" cy="83074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a:lstStyle>
          <a:p>
            <a:r>
              <a:rPr lang="en-US" sz="1300" dirty="0"/>
              <a:t>We have an inhouse team of marketing &amp; PR professionals  whose responsibility it is to create quality content and work with tools like Brand24, Hotjar, HubSpot and other similar tools to continuously measure the impact of our efforts  and maximize ROI. </a:t>
            </a:r>
          </a:p>
        </p:txBody>
      </p:sp>
      <p:sp>
        <p:nvSpPr>
          <p:cNvPr id="19" name="Shape 1368">
            <a:extLst>
              <a:ext uri="{FF2B5EF4-FFF2-40B4-BE49-F238E27FC236}">
                <a16:creationId xmlns:a16="http://schemas.microsoft.com/office/drawing/2014/main" xmlns="" id="{E10D4EE8-C48C-514D-8B1C-C6067A56C201}"/>
              </a:ext>
            </a:extLst>
          </p:cNvPr>
          <p:cNvSpPr/>
          <p:nvPr/>
        </p:nvSpPr>
        <p:spPr>
          <a:xfrm>
            <a:off x="1339079" y="1126688"/>
            <a:ext cx="1239763" cy="2425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2700" spc="-53">
                <a:solidFill>
                  <a:srgbClr val="45494F"/>
                </a:solidFill>
                <a:latin typeface="+mn-lt"/>
                <a:ea typeface="+mn-ea"/>
                <a:cs typeface="+mn-cs"/>
                <a:sym typeface="Montserrat-Bold"/>
              </a:defRPr>
            </a:lvl1pPr>
          </a:lstStyle>
          <a:p>
            <a:r>
              <a:rPr lang="en-US" sz="1350" dirty="0"/>
              <a:t>Human Resources</a:t>
            </a:r>
          </a:p>
        </p:txBody>
      </p:sp>
      <p:sp>
        <p:nvSpPr>
          <p:cNvPr id="20" name="Shape 1369">
            <a:extLst>
              <a:ext uri="{FF2B5EF4-FFF2-40B4-BE49-F238E27FC236}">
                <a16:creationId xmlns:a16="http://schemas.microsoft.com/office/drawing/2014/main" xmlns="" id="{77F8ED8D-BADC-324C-9AD0-240CCBA594B2}"/>
              </a:ext>
            </a:extLst>
          </p:cNvPr>
          <p:cNvSpPr/>
          <p:nvPr/>
        </p:nvSpPr>
        <p:spPr>
          <a:xfrm>
            <a:off x="410468" y="1754245"/>
            <a:ext cx="660630" cy="42422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5600" spc="-112">
                <a:solidFill>
                  <a:srgbClr val="53585F"/>
                </a:solidFill>
                <a:latin typeface="Source Sans Pro Light"/>
                <a:ea typeface="Source Sans Pro Light"/>
                <a:cs typeface="Source Sans Pro Light"/>
                <a:sym typeface="Source Sans Pro Light"/>
              </a:defRPr>
            </a:lvl1pPr>
          </a:lstStyle>
          <a:p>
            <a:r>
              <a:rPr lang="es-ES" sz="2800" dirty="0"/>
              <a:t>4</a:t>
            </a:r>
            <a:r>
              <a:rPr sz="2800" dirty="0"/>
              <a:t>2%</a:t>
            </a:r>
          </a:p>
        </p:txBody>
      </p:sp>
      <p:sp>
        <p:nvSpPr>
          <p:cNvPr id="21" name="Shape 1370">
            <a:extLst>
              <a:ext uri="{FF2B5EF4-FFF2-40B4-BE49-F238E27FC236}">
                <a16:creationId xmlns:a16="http://schemas.microsoft.com/office/drawing/2014/main" xmlns="" id="{E27BD590-C40A-AE48-BC32-8C602F7201A7}"/>
              </a:ext>
            </a:extLst>
          </p:cNvPr>
          <p:cNvSpPr/>
          <p:nvPr/>
        </p:nvSpPr>
        <p:spPr>
          <a:xfrm>
            <a:off x="437613" y="2492538"/>
            <a:ext cx="4064723" cy="1"/>
          </a:xfrm>
          <a:prstGeom prst="line">
            <a:avLst/>
          </a:prstGeom>
          <a:ln w="25400">
            <a:solidFill>
              <a:srgbClr val="000000">
                <a:alpha val="14559"/>
              </a:srgbClr>
            </a:solidFill>
            <a:miter lim="400000"/>
          </a:ln>
        </p:spPr>
        <p:txBody>
          <a:bodyPr lIns="35719" tIns="35719" rIns="35719" bIns="35719" anchor="ctr"/>
          <a:lstStyle/>
          <a:p>
            <a:pPr algn="ctr">
              <a:lnSpc>
                <a:spcPct val="100000"/>
              </a:lnSpc>
              <a:defRPr sz="3200" spc="0">
                <a:solidFill>
                  <a:srgbClr val="000000"/>
                </a:solidFill>
                <a:latin typeface="Helvetica Light"/>
                <a:ea typeface="Helvetica Light"/>
                <a:cs typeface="Helvetica Light"/>
                <a:sym typeface="Helvetica Light"/>
              </a:defRPr>
            </a:pPr>
            <a:endParaRPr sz="1600"/>
          </a:p>
        </p:txBody>
      </p:sp>
      <p:sp>
        <p:nvSpPr>
          <p:cNvPr id="22" name="Shape 1371">
            <a:extLst>
              <a:ext uri="{FF2B5EF4-FFF2-40B4-BE49-F238E27FC236}">
                <a16:creationId xmlns:a16="http://schemas.microsoft.com/office/drawing/2014/main" xmlns="" id="{38BAB39B-6C31-A749-821E-68DDA8E2E037}"/>
              </a:ext>
            </a:extLst>
          </p:cNvPr>
          <p:cNvSpPr/>
          <p:nvPr/>
        </p:nvSpPr>
        <p:spPr>
          <a:xfrm>
            <a:off x="541699" y="1219024"/>
            <a:ext cx="420912" cy="420913"/>
          </a:xfrm>
          <a:custGeom>
            <a:avLst/>
            <a:gdLst/>
            <a:ahLst/>
            <a:cxnLst>
              <a:cxn ang="0">
                <a:pos x="wd2" y="hd2"/>
              </a:cxn>
              <a:cxn ang="5400000">
                <a:pos x="wd2" y="hd2"/>
              </a:cxn>
              <a:cxn ang="10800000">
                <a:pos x="wd2" y="hd2"/>
              </a:cxn>
              <a:cxn ang="16200000">
                <a:pos x="wd2" y="hd2"/>
              </a:cxn>
            </a:cxnLst>
            <a:rect l="0" t="0" r="r" b="b"/>
            <a:pathLst>
              <a:path w="21600" h="21600" extrusionOk="0">
                <a:moveTo>
                  <a:pt x="11475" y="10125"/>
                </a:moveTo>
                <a:cubicBezTo>
                  <a:pt x="11475" y="10125"/>
                  <a:pt x="11475" y="5062"/>
                  <a:pt x="11475" y="0"/>
                </a:cubicBezTo>
                <a:cubicBezTo>
                  <a:pt x="17044" y="0"/>
                  <a:pt x="21600" y="4556"/>
                  <a:pt x="21600" y="10125"/>
                </a:cubicBezTo>
                <a:cubicBezTo>
                  <a:pt x="13838" y="10125"/>
                  <a:pt x="11475" y="10125"/>
                  <a:pt x="11475" y="10125"/>
                </a:cubicBezTo>
                <a:close/>
                <a:moveTo>
                  <a:pt x="12825" y="1519"/>
                </a:moveTo>
                <a:cubicBezTo>
                  <a:pt x="12825" y="4894"/>
                  <a:pt x="12825" y="8775"/>
                  <a:pt x="12825" y="8775"/>
                </a:cubicBezTo>
                <a:cubicBezTo>
                  <a:pt x="12825" y="8775"/>
                  <a:pt x="17213" y="8775"/>
                  <a:pt x="20081" y="8775"/>
                </a:cubicBezTo>
                <a:cubicBezTo>
                  <a:pt x="19575" y="5062"/>
                  <a:pt x="16538" y="2025"/>
                  <a:pt x="12825" y="1519"/>
                </a:cubicBezTo>
                <a:close/>
                <a:moveTo>
                  <a:pt x="20250" y="11475"/>
                </a:moveTo>
                <a:cubicBezTo>
                  <a:pt x="20250" y="17044"/>
                  <a:pt x="15694" y="21600"/>
                  <a:pt x="10125" y="21600"/>
                </a:cubicBezTo>
                <a:cubicBezTo>
                  <a:pt x="4556" y="21600"/>
                  <a:pt x="0" y="17044"/>
                  <a:pt x="0" y="11475"/>
                </a:cubicBezTo>
                <a:cubicBezTo>
                  <a:pt x="0" y="5906"/>
                  <a:pt x="4556" y="1350"/>
                  <a:pt x="10125" y="1350"/>
                </a:cubicBezTo>
                <a:cubicBezTo>
                  <a:pt x="10125" y="4050"/>
                  <a:pt x="10125" y="11475"/>
                  <a:pt x="10125" y="11475"/>
                </a:cubicBezTo>
                <a:cubicBezTo>
                  <a:pt x="10125" y="11475"/>
                  <a:pt x="17550" y="11475"/>
                  <a:pt x="20250" y="11475"/>
                </a:cubicBezTo>
                <a:close/>
                <a:moveTo>
                  <a:pt x="8775" y="2869"/>
                </a:moveTo>
                <a:cubicBezTo>
                  <a:pt x="4556" y="3544"/>
                  <a:pt x="1350" y="7088"/>
                  <a:pt x="1350" y="11475"/>
                </a:cubicBezTo>
                <a:cubicBezTo>
                  <a:pt x="1350" y="16369"/>
                  <a:pt x="5231" y="20250"/>
                  <a:pt x="10125" y="20250"/>
                </a:cubicBezTo>
                <a:cubicBezTo>
                  <a:pt x="14513" y="20250"/>
                  <a:pt x="18225" y="17044"/>
                  <a:pt x="18731" y="12825"/>
                </a:cubicBezTo>
                <a:cubicBezTo>
                  <a:pt x="14175" y="12825"/>
                  <a:pt x="8775" y="12825"/>
                  <a:pt x="8775" y="12825"/>
                </a:cubicBezTo>
                <a:cubicBezTo>
                  <a:pt x="8775" y="12825"/>
                  <a:pt x="8775" y="7256"/>
                  <a:pt x="8775" y="2869"/>
                </a:cubicBezTo>
                <a:close/>
              </a:path>
            </a:pathLst>
          </a:custGeom>
          <a:solidFill>
            <a:srgbClr val="E08F5B"/>
          </a:solidFill>
          <a:ln w="12700">
            <a:miter lim="400000"/>
          </a:ln>
        </p:spPr>
        <p:txBody>
          <a:bodyPr lIns="22860" rIns="22860"/>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Tree>
    <p:extLst>
      <p:ext uri="{BB962C8B-B14F-4D97-AF65-F5344CB8AC3E}">
        <p14:creationId xmlns:p14="http://schemas.microsoft.com/office/powerpoint/2010/main" val="136099596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856186" y="1539127"/>
            <a:ext cx="2728912" cy="610763"/>
          </a:xfrm>
          <a:prstGeom prst="rect">
            <a:avLst/>
          </a:prstGeom>
          <a:solidFill>
            <a:schemeClr val="accent1"/>
          </a:solidFill>
          <a:effectLst>
            <a:softEdge rad="0"/>
          </a:effectLst>
        </p:spPr>
        <p:txBody>
          <a:bodyPr wrap="square" lIns="180000" tIns="180000" rIns="180000" bIns="180000" rtlCol="0" anchor="ctr">
            <a:spAutoFit/>
          </a:bodyPr>
          <a:lstStyle/>
          <a:p>
            <a:pPr algn="ctr"/>
            <a:r>
              <a:rPr lang="es-ES_tradnl" sz="1400" dirty="0" err="1">
                <a:solidFill>
                  <a:srgbClr val="F8FAFF"/>
                </a:solidFill>
                <a:latin typeface="Verdana" panose="020B0604030504040204" pitchFamily="34" charset="0"/>
                <a:ea typeface="Verdana" panose="020B0604030504040204" pitchFamily="34" charset="0"/>
                <a:cs typeface="Verdana" panose="020B0604030504040204" pitchFamily="34" charset="0"/>
              </a:rPr>
              <a:t>Inbound</a:t>
            </a:r>
            <a:r>
              <a:rPr lang="es-ES_tradnl" sz="1400" dirty="0">
                <a:solidFill>
                  <a:srgbClr val="F8FAFF"/>
                </a:solidFill>
                <a:latin typeface="Verdana" panose="020B0604030504040204" pitchFamily="34" charset="0"/>
                <a:ea typeface="Verdana" panose="020B0604030504040204" pitchFamily="34" charset="0"/>
                <a:cs typeface="Verdana" panose="020B0604030504040204" pitchFamily="34" charset="0"/>
              </a:rPr>
              <a:t> Lead </a:t>
            </a:r>
            <a:r>
              <a:rPr lang="es-ES_tradnl" sz="1400" dirty="0" err="1">
                <a:solidFill>
                  <a:srgbClr val="F8FAFF"/>
                </a:solidFill>
                <a:latin typeface="Verdana" panose="020B0604030504040204" pitchFamily="34" charset="0"/>
                <a:ea typeface="Verdana" panose="020B0604030504040204" pitchFamily="34" charset="0"/>
                <a:cs typeface="Verdana" panose="020B0604030504040204" pitchFamily="34" charset="0"/>
              </a:rPr>
              <a:t>Qualifiers</a:t>
            </a:r>
            <a:endParaRPr lang="es-ES_tradnl" sz="1400" dirty="0">
              <a:solidFill>
                <a:srgbClr val="F8FAFF"/>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5"/>
          <p:cNvSpPr txBox="1"/>
          <p:nvPr/>
        </p:nvSpPr>
        <p:spPr>
          <a:xfrm>
            <a:off x="7606902" y="1543890"/>
            <a:ext cx="2728912" cy="610763"/>
          </a:xfrm>
          <a:prstGeom prst="rect">
            <a:avLst/>
          </a:prstGeom>
          <a:solidFill>
            <a:schemeClr val="accent1"/>
          </a:solidFill>
          <a:effectLst>
            <a:softEdge rad="0"/>
          </a:effectLst>
        </p:spPr>
        <p:txBody>
          <a:bodyPr wrap="square" lIns="180000" tIns="180000" rIns="180000" bIns="180000" rtlCol="0" anchor="ctr">
            <a:spAutoFit/>
          </a:bodyPr>
          <a:lstStyle/>
          <a:p>
            <a:pPr algn="ctr"/>
            <a:r>
              <a:rPr lang="es-ES_tradnl" sz="1400" dirty="0" err="1">
                <a:solidFill>
                  <a:srgbClr val="F8FAFF"/>
                </a:solidFill>
                <a:latin typeface="Verdana" panose="020B0604030504040204" pitchFamily="34" charset="0"/>
                <a:ea typeface="Verdana" panose="020B0604030504040204" pitchFamily="34" charset="0"/>
                <a:cs typeface="Verdana" panose="020B0604030504040204" pitchFamily="34" charset="0"/>
              </a:rPr>
              <a:t>Outbound</a:t>
            </a:r>
            <a:r>
              <a:rPr lang="es-ES_tradnl" sz="1400" dirty="0">
                <a:solidFill>
                  <a:srgbClr val="F8FAFF"/>
                </a:solidFill>
                <a:latin typeface="Verdana" panose="020B0604030504040204" pitchFamily="34" charset="0"/>
                <a:ea typeface="Verdana" panose="020B0604030504040204" pitchFamily="34" charset="0"/>
                <a:cs typeface="Verdana" panose="020B0604030504040204" pitchFamily="34" charset="0"/>
              </a:rPr>
              <a:t> </a:t>
            </a:r>
            <a:r>
              <a:rPr lang="es-ES_tradnl" sz="1400" dirty="0" err="1">
                <a:solidFill>
                  <a:srgbClr val="F8FAFF"/>
                </a:solidFill>
                <a:latin typeface="Verdana" panose="020B0604030504040204" pitchFamily="34" charset="0"/>
                <a:ea typeface="Verdana" panose="020B0604030504040204" pitchFamily="34" charset="0"/>
                <a:cs typeface="Verdana" panose="020B0604030504040204" pitchFamily="34" charset="0"/>
              </a:rPr>
              <a:t>Prospectors</a:t>
            </a:r>
            <a:endParaRPr lang="es-ES_tradnl" sz="1400" dirty="0">
              <a:solidFill>
                <a:srgbClr val="F8FAF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6"/>
          <p:cNvSpPr txBox="1"/>
          <p:nvPr/>
        </p:nvSpPr>
        <p:spPr>
          <a:xfrm>
            <a:off x="4731544" y="3869995"/>
            <a:ext cx="2728912" cy="610763"/>
          </a:xfrm>
          <a:prstGeom prst="rect">
            <a:avLst/>
          </a:prstGeom>
          <a:solidFill>
            <a:schemeClr val="accent1"/>
          </a:solidFill>
          <a:effectLst>
            <a:softEdge rad="0"/>
          </a:effectLst>
        </p:spPr>
        <p:txBody>
          <a:bodyPr wrap="square" lIns="180000" tIns="180000" rIns="180000" bIns="180000" rtlCol="0" anchor="ctr">
            <a:spAutoFit/>
          </a:bodyPr>
          <a:lstStyle/>
          <a:p>
            <a:pPr algn="ctr"/>
            <a:r>
              <a:rPr lang="es-ES_tradnl" sz="1400" dirty="0" err="1">
                <a:solidFill>
                  <a:srgbClr val="F8FAFF"/>
                </a:solidFill>
                <a:latin typeface="Verdana" panose="020B0604030504040204" pitchFamily="34" charset="0"/>
                <a:ea typeface="Verdana" panose="020B0604030504040204" pitchFamily="34" charset="0"/>
                <a:cs typeface="Verdana" panose="020B0604030504040204" pitchFamily="34" charset="0"/>
              </a:rPr>
              <a:t>Closing</a:t>
            </a:r>
            <a:r>
              <a:rPr lang="es-ES_tradnl" sz="1400" dirty="0">
                <a:solidFill>
                  <a:srgbClr val="F8FAFF"/>
                </a:solidFill>
                <a:latin typeface="Verdana" panose="020B0604030504040204" pitchFamily="34" charset="0"/>
                <a:ea typeface="Verdana" panose="020B0604030504040204" pitchFamily="34" charset="0"/>
                <a:cs typeface="Verdana" panose="020B0604030504040204" pitchFamily="34" charset="0"/>
              </a:rPr>
              <a:t> New Sales</a:t>
            </a:r>
          </a:p>
        </p:txBody>
      </p:sp>
      <p:sp>
        <p:nvSpPr>
          <p:cNvPr id="8" name="CuadroTexto 7"/>
          <p:cNvSpPr txBox="1"/>
          <p:nvPr/>
        </p:nvSpPr>
        <p:spPr>
          <a:xfrm>
            <a:off x="4585098" y="4870949"/>
            <a:ext cx="3021804" cy="1170916"/>
          </a:xfrm>
          <a:prstGeom prst="rect">
            <a:avLst/>
          </a:prstGeom>
          <a:solidFill>
            <a:schemeClr val="accent1"/>
          </a:solidFill>
          <a:effectLst>
            <a:softEdge rad="0"/>
          </a:effectLst>
        </p:spPr>
        <p:txBody>
          <a:bodyPr wrap="square" lIns="180000" tIns="180000" rIns="180000" bIns="180000" rtlCol="0" anchor="ctr">
            <a:spAutoFit/>
          </a:bodyPr>
          <a:lstStyle/>
          <a:p>
            <a:pPr algn="ctr"/>
            <a:r>
              <a:rPr lang="es-ES_tradnl" sz="1400" dirty="0" err="1">
                <a:solidFill>
                  <a:srgbClr val="F8FAFF"/>
                </a:solidFill>
                <a:latin typeface="Verdana" panose="020B0604030504040204" pitchFamily="34" charset="0"/>
                <a:ea typeface="Verdana" panose="020B0604030504040204" pitchFamily="34" charset="0"/>
                <a:cs typeface="Verdana" panose="020B0604030504040204" pitchFamily="34" charset="0"/>
              </a:rPr>
              <a:t>Deliver</a:t>
            </a:r>
            <a:r>
              <a:rPr lang="es-ES_tradnl" sz="1400" dirty="0">
                <a:solidFill>
                  <a:srgbClr val="F8FAFF"/>
                </a:solidFill>
                <a:latin typeface="Verdana" panose="020B0604030504040204" pitchFamily="34" charset="0"/>
                <a:ea typeface="Verdana" panose="020B0604030504040204" pitchFamily="34" charset="0"/>
                <a:cs typeface="Verdana" panose="020B0604030504040204" pitchFamily="34" charset="0"/>
              </a:rPr>
              <a:t> </a:t>
            </a:r>
            <a:r>
              <a:rPr lang="es-ES_tradnl" sz="1400" dirty="0" err="1">
                <a:solidFill>
                  <a:srgbClr val="F8FAFF"/>
                </a:solidFill>
                <a:latin typeface="Verdana" panose="020B0604030504040204" pitchFamily="34" charset="0"/>
                <a:ea typeface="Verdana" panose="020B0604030504040204" pitchFamily="34" charset="0"/>
                <a:cs typeface="Verdana" panose="020B0604030504040204" pitchFamily="34" charset="0"/>
              </a:rPr>
              <a:t>World</a:t>
            </a:r>
            <a:r>
              <a:rPr lang="es-ES_tradnl" sz="1400" dirty="0">
                <a:solidFill>
                  <a:srgbClr val="F8FAFF"/>
                </a:solidFill>
                <a:latin typeface="Verdana" panose="020B0604030504040204" pitchFamily="34" charset="0"/>
                <a:ea typeface="Verdana" panose="020B0604030504040204" pitchFamily="34" charset="0"/>
                <a:cs typeface="Verdana" panose="020B0604030504040204" pitchFamily="34" charset="0"/>
              </a:rPr>
              <a:t> </a:t>
            </a:r>
            <a:r>
              <a:rPr lang="es-ES_tradnl" sz="1400" dirty="0" err="1">
                <a:solidFill>
                  <a:srgbClr val="F8FAFF"/>
                </a:solidFill>
                <a:latin typeface="Verdana" panose="020B0604030504040204" pitchFamily="34" charset="0"/>
                <a:ea typeface="Verdana" panose="020B0604030504040204" pitchFamily="34" charset="0"/>
                <a:cs typeface="Verdana" panose="020B0604030504040204" pitchFamily="34" charset="0"/>
              </a:rPr>
              <a:t>Class</a:t>
            </a:r>
            <a:r>
              <a:rPr lang="es-ES_tradnl" sz="1400" dirty="0">
                <a:solidFill>
                  <a:srgbClr val="F8FAFF"/>
                </a:solidFill>
                <a:latin typeface="Verdana" panose="020B0604030504040204" pitchFamily="34" charset="0"/>
                <a:ea typeface="Verdana" panose="020B0604030504040204" pitchFamily="34" charset="0"/>
                <a:cs typeface="Verdana" panose="020B0604030504040204" pitchFamily="34" charset="0"/>
              </a:rPr>
              <a:t> </a:t>
            </a:r>
            <a:r>
              <a:rPr lang="es-ES_tradnl" sz="1400" dirty="0" err="1">
                <a:solidFill>
                  <a:srgbClr val="F8FAFF"/>
                </a:solidFill>
                <a:latin typeface="Verdana" panose="020B0604030504040204" pitchFamily="34" charset="0"/>
                <a:ea typeface="Verdana" panose="020B0604030504040204" pitchFamily="34" charset="0"/>
                <a:cs typeface="Verdana" panose="020B0604030504040204" pitchFamily="34" charset="0"/>
              </a:rPr>
              <a:t>Experience</a:t>
            </a:r>
            <a:r>
              <a:rPr lang="es-ES_tradnl" sz="1400" dirty="0">
                <a:solidFill>
                  <a:srgbClr val="F8FAFF"/>
                </a:solidFill>
                <a:latin typeface="Verdana" panose="020B0604030504040204" pitchFamily="34" charset="0"/>
                <a:ea typeface="Verdana" panose="020B0604030504040204" pitchFamily="34" charset="0"/>
                <a:cs typeface="Verdana" panose="020B0604030504040204" pitchFamily="34" charset="0"/>
              </a:rPr>
              <a:t>, </a:t>
            </a:r>
            <a:r>
              <a:rPr lang="es-ES_tradnl" sz="1400" dirty="0" err="1">
                <a:solidFill>
                  <a:srgbClr val="F8FAFF"/>
                </a:solidFill>
                <a:latin typeface="Verdana" panose="020B0604030504040204" pitchFamily="34" charset="0"/>
                <a:ea typeface="Verdana" panose="020B0604030504040204" pitchFamily="34" charset="0"/>
                <a:cs typeface="Verdana" panose="020B0604030504040204" pitchFamily="34" charset="0"/>
              </a:rPr>
              <a:t>Increase</a:t>
            </a:r>
            <a:r>
              <a:rPr lang="es-ES_tradnl" sz="1400" dirty="0">
                <a:solidFill>
                  <a:srgbClr val="F8FAFF"/>
                </a:solidFill>
                <a:latin typeface="Verdana" panose="020B0604030504040204" pitchFamily="34" charset="0"/>
                <a:ea typeface="Verdana" panose="020B0604030504040204" pitchFamily="34" charset="0"/>
                <a:cs typeface="Verdana" panose="020B0604030504040204" pitchFamily="34" charset="0"/>
              </a:rPr>
              <a:t> CLTV, </a:t>
            </a:r>
            <a:r>
              <a:rPr lang="es-ES_tradnl" sz="1400" dirty="0" err="1">
                <a:solidFill>
                  <a:srgbClr val="F8FAFF"/>
                </a:solidFill>
                <a:latin typeface="Verdana" panose="020B0604030504040204" pitchFamily="34" charset="0"/>
                <a:ea typeface="Verdana" panose="020B0604030504040204" pitchFamily="34" charset="0"/>
                <a:cs typeface="Verdana" panose="020B0604030504040204" pitchFamily="34" charset="0"/>
              </a:rPr>
              <a:t>Stimulate</a:t>
            </a:r>
            <a:r>
              <a:rPr lang="es-ES_tradnl" sz="1400" dirty="0">
                <a:solidFill>
                  <a:srgbClr val="F8FAFF"/>
                </a:solidFill>
                <a:latin typeface="Verdana" panose="020B0604030504040204" pitchFamily="34" charset="0"/>
                <a:ea typeface="Verdana" panose="020B0604030504040204" pitchFamily="34" charset="0"/>
                <a:cs typeface="Verdana" panose="020B0604030504040204" pitchFamily="34" charset="0"/>
              </a:rPr>
              <a:t> </a:t>
            </a:r>
            <a:r>
              <a:rPr lang="es-ES_tradnl" sz="1400" dirty="0" err="1">
                <a:solidFill>
                  <a:srgbClr val="F8FAFF"/>
                </a:solidFill>
                <a:latin typeface="Verdana" panose="020B0604030504040204" pitchFamily="34" charset="0"/>
                <a:ea typeface="Verdana" panose="020B0604030504040204" pitchFamily="34" charset="0"/>
                <a:cs typeface="Verdana" panose="020B0604030504040204" pitchFamily="34" charset="0"/>
              </a:rPr>
              <a:t>Referrals</a:t>
            </a:r>
            <a:endParaRPr lang="es-ES_tradnl" sz="1400" dirty="0">
              <a:solidFill>
                <a:srgbClr val="F8FAFF"/>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0" name="Conector recto de flecha 9"/>
          <p:cNvCxnSpPr>
            <a:stCxn id="5" idx="3"/>
            <a:endCxn id="7" idx="0"/>
          </p:cNvCxnSpPr>
          <p:nvPr/>
        </p:nvCxnSpPr>
        <p:spPr>
          <a:xfrm>
            <a:off x="4585098" y="1844509"/>
            <a:ext cx="1510902" cy="2025486"/>
          </a:xfrm>
          <a:prstGeom prst="straightConnector1">
            <a:avLst/>
          </a:prstGeom>
          <a:ln w="76200">
            <a:solidFill>
              <a:schemeClr val="accent1"/>
            </a:solidFill>
            <a:tailEnd type="triangle"/>
          </a:ln>
        </p:spPr>
        <p:style>
          <a:lnRef idx="3">
            <a:schemeClr val="accent1"/>
          </a:lnRef>
          <a:fillRef idx="0">
            <a:schemeClr val="accent1"/>
          </a:fillRef>
          <a:effectRef idx="2">
            <a:schemeClr val="accent1"/>
          </a:effectRef>
          <a:fontRef idx="minor">
            <a:schemeClr val="tx1"/>
          </a:fontRef>
        </p:style>
      </p:cxnSp>
      <p:cxnSp>
        <p:nvCxnSpPr>
          <p:cNvPr id="14" name="Conector recto de flecha 13"/>
          <p:cNvCxnSpPr>
            <a:stCxn id="6" idx="1"/>
            <a:endCxn id="7" idx="0"/>
          </p:cNvCxnSpPr>
          <p:nvPr/>
        </p:nvCxnSpPr>
        <p:spPr>
          <a:xfrm flipH="1">
            <a:off x="6096000" y="1849272"/>
            <a:ext cx="1510902" cy="2020723"/>
          </a:xfrm>
          <a:prstGeom prst="straightConnector1">
            <a:avLst/>
          </a:prstGeom>
          <a:ln w="76200">
            <a:solidFill>
              <a:schemeClr val="accent1"/>
            </a:solidFill>
            <a:tailEnd type="triangle"/>
          </a:ln>
        </p:spPr>
        <p:style>
          <a:lnRef idx="3">
            <a:schemeClr val="accent1"/>
          </a:lnRef>
          <a:fillRef idx="0">
            <a:schemeClr val="accent1"/>
          </a:fillRef>
          <a:effectRef idx="2">
            <a:schemeClr val="accent1"/>
          </a:effectRef>
          <a:fontRef idx="minor">
            <a:schemeClr val="tx1"/>
          </a:fontRef>
        </p:style>
      </p:cxnSp>
      <p:cxnSp>
        <p:nvCxnSpPr>
          <p:cNvPr id="20" name="Conector recto de flecha 19"/>
          <p:cNvCxnSpPr>
            <a:stCxn id="7" idx="2"/>
            <a:endCxn id="8" idx="0"/>
          </p:cNvCxnSpPr>
          <p:nvPr/>
        </p:nvCxnSpPr>
        <p:spPr>
          <a:xfrm>
            <a:off x="6096000" y="4480758"/>
            <a:ext cx="0" cy="390191"/>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26" name="Conector angular 25"/>
          <p:cNvCxnSpPr>
            <a:stCxn id="8" idx="3"/>
            <a:endCxn id="7" idx="3"/>
          </p:cNvCxnSpPr>
          <p:nvPr/>
        </p:nvCxnSpPr>
        <p:spPr>
          <a:xfrm flipH="1" flipV="1">
            <a:off x="7460456" y="4175377"/>
            <a:ext cx="146446" cy="1281030"/>
          </a:xfrm>
          <a:prstGeom prst="bentConnector3">
            <a:avLst>
              <a:gd name="adj1" fmla="val -392937"/>
            </a:avLst>
          </a:prstGeom>
          <a:ln w="38100">
            <a:solidFill>
              <a:schemeClr val="accent1"/>
            </a:solidFill>
            <a:tailEnd type="triangle"/>
          </a:ln>
        </p:spPr>
        <p:style>
          <a:lnRef idx="3">
            <a:schemeClr val="accent1"/>
          </a:lnRef>
          <a:fillRef idx="0">
            <a:schemeClr val="accent1"/>
          </a:fillRef>
          <a:effectRef idx="2">
            <a:schemeClr val="accent1"/>
          </a:effectRef>
          <a:fontRef idx="minor">
            <a:schemeClr val="tx1"/>
          </a:fontRef>
        </p:style>
      </p:cxnSp>
      <p:cxnSp>
        <p:nvCxnSpPr>
          <p:cNvPr id="31" name="Conector recto 30"/>
          <p:cNvCxnSpPr/>
          <p:nvPr/>
        </p:nvCxnSpPr>
        <p:spPr>
          <a:xfrm>
            <a:off x="838200" y="3009943"/>
            <a:ext cx="10775731" cy="0"/>
          </a:xfrm>
          <a:prstGeom prst="line">
            <a:avLst/>
          </a:prstGeom>
          <a:ln w="76200">
            <a:prstDash val="dash"/>
          </a:ln>
        </p:spPr>
        <p:style>
          <a:lnRef idx="3">
            <a:schemeClr val="accent2"/>
          </a:lnRef>
          <a:fillRef idx="0">
            <a:schemeClr val="accent2"/>
          </a:fillRef>
          <a:effectRef idx="2">
            <a:schemeClr val="accent2"/>
          </a:effectRef>
          <a:fontRef idx="minor">
            <a:schemeClr val="tx1"/>
          </a:fontRef>
        </p:style>
      </p:cxnSp>
      <p:sp>
        <p:nvSpPr>
          <p:cNvPr id="32" name="CuadroTexto 31"/>
          <p:cNvSpPr txBox="1"/>
          <p:nvPr/>
        </p:nvSpPr>
        <p:spPr>
          <a:xfrm>
            <a:off x="472966" y="2402687"/>
            <a:ext cx="3563007" cy="339645"/>
          </a:xfrm>
          <a:prstGeom prst="rect">
            <a:avLst/>
          </a:prstGeom>
          <a:noFill/>
        </p:spPr>
        <p:txBody>
          <a:bodyPr wrap="square" rtlCol="0">
            <a:spAutoFit/>
          </a:bodyPr>
          <a:lstStyle/>
          <a:p>
            <a:r>
              <a:rPr lang="es-ES_tradnl" sz="1400" b="1" dirty="0">
                <a:solidFill>
                  <a:schemeClr val="bg1"/>
                </a:solidFill>
                <a:latin typeface="Verdana" panose="020B0604030504040204" pitchFamily="34" charset="0"/>
                <a:ea typeface="Verdana" panose="020B0604030504040204" pitchFamily="34" charset="0"/>
                <a:cs typeface="Verdana" panose="020B0604030504040204" pitchFamily="34" charset="0"/>
              </a:rPr>
              <a:t>Sales </a:t>
            </a:r>
            <a:r>
              <a:rPr lang="es-ES_tradnl" sz="1400" b="1" dirty="0" err="1">
                <a:solidFill>
                  <a:schemeClr val="bg1"/>
                </a:solidFill>
                <a:latin typeface="Verdana" panose="020B0604030504040204" pitchFamily="34" charset="0"/>
                <a:ea typeface="Verdana" panose="020B0604030504040204" pitchFamily="34" charset="0"/>
                <a:cs typeface="Verdana" panose="020B0604030504040204" pitchFamily="34" charset="0"/>
              </a:rPr>
              <a:t>Development</a:t>
            </a:r>
            <a:r>
              <a:rPr lang="es-ES_tradnl"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ES_tradnl" sz="1400" b="1" dirty="0" err="1">
                <a:solidFill>
                  <a:schemeClr val="bg1"/>
                </a:solidFill>
                <a:latin typeface="Verdana" panose="020B0604030504040204" pitchFamily="34" charset="0"/>
                <a:ea typeface="Verdana" panose="020B0604030504040204" pitchFamily="34" charset="0"/>
                <a:cs typeface="Verdana" panose="020B0604030504040204" pitchFamily="34" charset="0"/>
              </a:rPr>
              <a:t>Engineers</a:t>
            </a:r>
            <a:endParaRPr lang="es-ES_tradnl"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3" name="CuadroTexto 32"/>
          <p:cNvSpPr txBox="1"/>
          <p:nvPr/>
        </p:nvSpPr>
        <p:spPr>
          <a:xfrm>
            <a:off x="2033685" y="3999274"/>
            <a:ext cx="2251670" cy="339645"/>
          </a:xfrm>
          <a:prstGeom prst="rect">
            <a:avLst/>
          </a:prstGeom>
          <a:noFill/>
        </p:spPr>
        <p:txBody>
          <a:bodyPr wrap="square" rtlCol="0">
            <a:spAutoFit/>
          </a:bodyPr>
          <a:lstStyle/>
          <a:p>
            <a:pPr algn="r"/>
            <a:r>
              <a:rPr lang="es-ES_tradnl" sz="1400" b="1" dirty="0" err="1">
                <a:solidFill>
                  <a:schemeClr val="bg1"/>
                </a:solidFill>
                <a:latin typeface="Verdana" panose="020B0604030504040204" pitchFamily="34" charset="0"/>
                <a:ea typeface="Verdana" panose="020B0604030504040204" pitchFamily="34" charset="0"/>
                <a:cs typeface="Verdana" panose="020B0604030504040204" pitchFamily="34" charset="0"/>
              </a:rPr>
              <a:t>Account</a:t>
            </a:r>
            <a:r>
              <a:rPr lang="es-ES_tradnl"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ES_tradnl" sz="1400" b="1" dirty="0" err="1">
                <a:solidFill>
                  <a:schemeClr val="bg1"/>
                </a:solidFill>
                <a:latin typeface="Verdana" panose="020B0604030504040204" pitchFamily="34" charset="0"/>
                <a:ea typeface="Verdana" panose="020B0604030504040204" pitchFamily="34" charset="0"/>
                <a:cs typeface="Verdana" panose="020B0604030504040204" pitchFamily="34" charset="0"/>
              </a:rPr>
              <a:t>Executives</a:t>
            </a:r>
            <a:endParaRPr lang="es-ES_tradnl"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tángulo 1">
            <a:extLst>
              <a:ext uri="{FF2B5EF4-FFF2-40B4-BE49-F238E27FC236}">
                <a16:creationId xmlns:a16="http://schemas.microsoft.com/office/drawing/2014/main" xmlns="" id="{289A727F-50F6-5F44-AD3E-887FFC1E639B}"/>
              </a:ext>
            </a:extLst>
          </p:cNvPr>
          <p:cNvSpPr/>
          <p:nvPr/>
        </p:nvSpPr>
        <p:spPr>
          <a:xfrm>
            <a:off x="1453746" y="5211826"/>
            <a:ext cx="2831609" cy="339645"/>
          </a:xfrm>
          <a:prstGeom prst="rect">
            <a:avLst/>
          </a:prstGeom>
        </p:spPr>
        <p:txBody>
          <a:bodyPr wrap="none">
            <a:spAutoFit/>
          </a:bodyPr>
          <a:lstStyle/>
          <a:p>
            <a:pPr algn="r"/>
            <a:r>
              <a:rPr lang="es-ES_tradnl" sz="1400" b="1" dirty="0" err="1">
                <a:solidFill>
                  <a:schemeClr val="bg1"/>
                </a:solidFill>
                <a:latin typeface="Verdana" panose="020B0604030504040204" pitchFamily="34" charset="0"/>
                <a:ea typeface="Verdana" panose="020B0604030504040204" pitchFamily="34" charset="0"/>
                <a:cs typeface="Verdana" panose="020B0604030504040204" pitchFamily="34" charset="0"/>
              </a:rPr>
              <a:t>Customer</a:t>
            </a:r>
            <a:r>
              <a:rPr lang="es-ES_tradnl"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ES_tradnl" sz="1400" b="1" dirty="0" err="1">
                <a:solidFill>
                  <a:schemeClr val="bg1"/>
                </a:solidFill>
                <a:latin typeface="Verdana" panose="020B0604030504040204" pitchFamily="34" charset="0"/>
                <a:ea typeface="Verdana" panose="020B0604030504040204" pitchFamily="34" charset="0"/>
                <a:cs typeface="Verdana" panose="020B0604030504040204" pitchFamily="34" charset="0"/>
              </a:rPr>
              <a:t>Success</a:t>
            </a:r>
            <a:r>
              <a:rPr lang="es-ES_tradnl"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ES_tradnl" sz="1400" b="1" dirty="0" err="1">
                <a:solidFill>
                  <a:schemeClr val="bg1"/>
                </a:solidFill>
                <a:latin typeface="Verdana" panose="020B0604030504040204" pitchFamily="34" charset="0"/>
                <a:ea typeface="Verdana" panose="020B0604030504040204" pitchFamily="34" charset="0"/>
                <a:cs typeface="Verdana" panose="020B0604030504040204" pitchFamily="34" charset="0"/>
              </a:rPr>
              <a:t>Engineers</a:t>
            </a:r>
            <a:endParaRPr lang="en-GB"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91066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8" name="Chart 1008"/>
          <p:cNvGraphicFramePr/>
          <p:nvPr/>
        </p:nvGraphicFramePr>
        <p:xfrm>
          <a:off x="9120650" y="2077305"/>
          <a:ext cx="1613826" cy="1613826"/>
        </p:xfrm>
        <a:graphic>
          <a:graphicData uri="http://schemas.openxmlformats.org/drawingml/2006/chart">
            <c:chart xmlns:c="http://schemas.openxmlformats.org/drawingml/2006/chart" xmlns:r="http://schemas.openxmlformats.org/officeDocument/2006/relationships" r:id="rId2"/>
          </a:graphicData>
        </a:graphic>
      </p:graphicFrame>
      <p:sp>
        <p:nvSpPr>
          <p:cNvPr id="1016" name="Shape 1016"/>
          <p:cNvSpPr>
            <a:spLocks noGrp="1"/>
          </p:cNvSpPr>
          <p:nvPr>
            <p:ph type="sldNum" sz="quarter" idx="2"/>
          </p:nvPr>
        </p:nvSpPr>
        <p:spPr>
          <a:xfrm>
            <a:off x="11786589" y="113650"/>
            <a:ext cx="285334" cy="305852"/>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23</a:t>
            </a:fld>
            <a:endParaRPr/>
          </a:p>
        </p:txBody>
      </p:sp>
      <p:pic>
        <p:nvPicPr>
          <p:cNvPr id="4" name="Imagen 3" descr="Imagen que contiene captura de pantalla&#10;&#10;Descripción generada automáticamente">
            <a:extLst>
              <a:ext uri="{FF2B5EF4-FFF2-40B4-BE49-F238E27FC236}">
                <a16:creationId xmlns:a16="http://schemas.microsoft.com/office/drawing/2014/main" xmlns="" id="{29EF8CA7-78FC-469F-9B20-548546DDF5C6}"/>
              </a:ext>
            </a:extLst>
          </p:cNvPr>
          <p:cNvPicPr>
            <a:picLocks noChangeAspect="1"/>
          </p:cNvPicPr>
          <p:nvPr/>
        </p:nvPicPr>
        <p:blipFill rotWithShape="1">
          <a:blip r:embed="rId3"/>
          <a:srcRect t="8545" b="56505"/>
          <a:stretch/>
        </p:blipFill>
        <p:spPr>
          <a:xfrm>
            <a:off x="219609" y="1106869"/>
            <a:ext cx="11709647" cy="5168523"/>
          </a:xfrm>
          <a:prstGeom prst="rect">
            <a:avLst/>
          </a:prstGeom>
        </p:spPr>
      </p:pic>
      <p:sp>
        <p:nvSpPr>
          <p:cNvPr id="8" name="Shape 997">
            <a:extLst>
              <a:ext uri="{FF2B5EF4-FFF2-40B4-BE49-F238E27FC236}">
                <a16:creationId xmlns:a16="http://schemas.microsoft.com/office/drawing/2014/main" xmlns="" id="{6202606A-85C2-498A-9027-68B6D65F4092}"/>
              </a:ext>
            </a:extLst>
          </p:cNvPr>
          <p:cNvSpPr/>
          <p:nvPr/>
        </p:nvSpPr>
        <p:spPr>
          <a:xfrm>
            <a:off x="245036" y="126128"/>
            <a:ext cx="3460884" cy="25603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2000" spc="500">
                <a:solidFill>
                  <a:srgbClr val="53585F"/>
                </a:solidFill>
                <a:latin typeface="Montserrat-Regular"/>
                <a:ea typeface="Montserrat-Regular"/>
                <a:cs typeface="Montserrat-Regular"/>
                <a:sym typeface="Montserrat-Regular"/>
              </a:defRPr>
            </a:lvl1pPr>
          </a:lstStyle>
          <a:p>
            <a:r>
              <a:rPr lang="en-US" sz="1000" dirty="0"/>
              <a:t>Product development Roadmap</a:t>
            </a:r>
          </a:p>
        </p:txBody>
      </p:sp>
    </p:spTree>
    <p:extLst>
      <p:ext uri="{BB962C8B-B14F-4D97-AF65-F5344CB8AC3E}">
        <p14:creationId xmlns:p14="http://schemas.microsoft.com/office/powerpoint/2010/main" val="383047401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8" name="Chart 1008"/>
          <p:cNvGraphicFramePr/>
          <p:nvPr/>
        </p:nvGraphicFramePr>
        <p:xfrm>
          <a:off x="9120650" y="2077305"/>
          <a:ext cx="1613826" cy="1613826"/>
        </p:xfrm>
        <a:graphic>
          <a:graphicData uri="http://schemas.openxmlformats.org/drawingml/2006/chart">
            <c:chart xmlns:c="http://schemas.openxmlformats.org/drawingml/2006/chart" xmlns:r="http://schemas.openxmlformats.org/officeDocument/2006/relationships" r:id="rId2"/>
          </a:graphicData>
        </a:graphic>
      </p:graphicFrame>
      <p:sp>
        <p:nvSpPr>
          <p:cNvPr id="1016" name="Shape 1016"/>
          <p:cNvSpPr>
            <a:spLocks noGrp="1"/>
          </p:cNvSpPr>
          <p:nvPr>
            <p:ph type="sldNum" sz="quarter" idx="2"/>
          </p:nvPr>
        </p:nvSpPr>
        <p:spPr>
          <a:xfrm>
            <a:off x="11786589" y="113650"/>
            <a:ext cx="285334" cy="305852"/>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24</a:t>
            </a:fld>
            <a:endParaRPr/>
          </a:p>
        </p:txBody>
      </p:sp>
      <p:pic>
        <p:nvPicPr>
          <p:cNvPr id="6" name="Imagen 5" descr="Imagen que contiene captura de pantalla&#10;&#10;Descripción generada automáticamente">
            <a:extLst>
              <a:ext uri="{FF2B5EF4-FFF2-40B4-BE49-F238E27FC236}">
                <a16:creationId xmlns:a16="http://schemas.microsoft.com/office/drawing/2014/main" xmlns="" id="{B00A9059-6E3F-40CE-9DC0-4A1CFBD4EA80}"/>
              </a:ext>
            </a:extLst>
          </p:cNvPr>
          <p:cNvPicPr>
            <a:picLocks noChangeAspect="1"/>
          </p:cNvPicPr>
          <p:nvPr/>
        </p:nvPicPr>
        <p:blipFill rotWithShape="1">
          <a:blip r:embed="rId3"/>
          <a:srcRect t="8186" b="30922"/>
          <a:stretch/>
        </p:blipFill>
        <p:spPr>
          <a:xfrm>
            <a:off x="1710047" y="0"/>
            <a:ext cx="9120650" cy="7014134"/>
          </a:xfrm>
          <a:prstGeom prst="rect">
            <a:avLst/>
          </a:prstGeom>
        </p:spPr>
      </p:pic>
    </p:spTree>
    <p:extLst>
      <p:ext uri="{BB962C8B-B14F-4D97-AF65-F5344CB8AC3E}">
        <p14:creationId xmlns:p14="http://schemas.microsoft.com/office/powerpoint/2010/main" val="32413239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 name="Shape 997"/>
          <p:cNvSpPr/>
          <p:nvPr/>
        </p:nvSpPr>
        <p:spPr>
          <a:xfrm>
            <a:off x="245036" y="126128"/>
            <a:ext cx="2122377" cy="25603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2000" spc="500">
                <a:solidFill>
                  <a:srgbClr val="53585F"/>
                </a:solidFill>
                <a:latin typeface="Montserrat-Regular"/>
                <a:ea typeface="Montserrat-Regular"/>
                <a:cs typeface="Montserrat-Regular"/>
                <a:sym typeface="Montserrat-Regular"/>
              </a:defRPr>
            </a:lvl1pPr>
          </a:lstStyle>
          <a:p>
            <a:r>
              <a:rPr lang="en-US" sz="1000" dirty="0"/>
              <a:t>Technologies used</a:t>
            </a:r>
          </a:p>
        </p:txBody>
      </p:sp>
      <p:sp>
        <p:nvSpPr>
          <p:cNvPr id="1016" name="Shape 1016"/>
          <p:cNvSpPr>
            <a:spLocks noGrp="1"/>
          </p:cNvSpPr>
          <p:nvPr>
            <p:ph type="sldNum" sz="quarter" idx="2"/>
          </p:nvPr>
        </p:nvSpPr>
        <p:spPr>
          <a:xfrm>
            <a:off x="11786589" y="113650"/>
            <a:ext cx="285334" cy="305852"/>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25</a:t>
            </a:fld>
            <a:endParaRPr/>
          </a:p>
        </p:txBody>
      </p:sp>
      <p:pic>
        <p:nvPicPr>
          <p:cNvPr id="3" name="Imagen 2" descr="Imagen que contiene captura de pantalla&#10;&#10;Descripción generada automáticamente">
            <a:extLst>
              <a:ext uri="{FF2B5EF4-FFF2-40B4-BE49-F238E27FC236}">
                <a16:creationId xmlns:a16="http://schemas.microsoft.com/office/drawing/2014/main" xmlns="" id="{AE2558DF-FBCB-4CDB-9D58-D5F92C2F67DA}"/>
              </a:ext>
            </a:extLst>
          </p:cNvPr>
          <p:cNvPicPr>
            <a:picLocks noChangeAspect="1"/>
          </p:cNvPicPr>
          <p:nvPr/>
        </p:nvPicPr>
        <p:blipFill>
          <a:blip r:embed="rId2"/>
          <a:stretch>
            <a:fillRect/>
          </a:stretch>
        </p:blipFill>
        <p:spPr>
          <a:xfrm>
            <a:off x="1163903" y="3190742"/>
            <a:ext cx="7766375" cy="3667258"/>
          </a:xfrm>
          <a:prstGeom prst="rect">
            <a:avLst/>
          </a:prstGeom>
        </p:spPr>
      </p:pic>
      <p:sp>
        <p:nvSpPr>
          <p:cNvPr id="8" name="Shape 557">
            <a:extLst>
              <a:ext uri="{FF2B5EF4-FFF2-40B4-BE49-F238E27FC236}">
                <a16:creationId xmlns:a16="http://schemas.microsoft.com/office/drawing/2014/main" xmlns="" id="{87E49C60-6662-4E88-8D79-4541F5CCDBCA}"/>
              </a:ext>
            </a:extLst>
          </p:cNvPr>
          <p:cNvSpPr/>
          <p:nvPr/>
        </p:nvSpPr>
        <p:spPr>
          <a:xfrm>
            <a:off x="1163903" y="1084277"/>
            <a:ext cx="1649619" cy="29924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3600">
                <a:solidFill>
                  <a:srgbClr val="45494F"/>
                </a:solidFill>
                <a:latin typeface="+mn-lt"/>
                <a:ea typeface="+mn-ea"/>
                <a:cs typeface="+mn-cs"/>
                <a:sym typeface="Montserrat-Bold"/>
              </a:defRPr>
            </a:lvl1pPr>
          </a:lstStyle>
          <a:p>
            <a:r>
              <a:rPr lang="en-US" sz="1800" dirty="0"/>
              <a:t>Technologies used</a:t>
            </a:r>
          </a:p>
        </p:txBody>
      </p:sp>
      <p:pic>
        <p:nvPicPr>
          <p:cNvPr id="10" name="Imagen 9" descr="https://lh4.googleusercontent.com/4axcsu75BvLyFOGLZ4QoHIsu5uy0fN2Uj5dYJ-oEhuCu1a9fW1si7y8dzZ4hDrJXDi-LJcyr8Hk4lgy8-HVK36_SZGSWuRHuhjOTXzvoYepuhGCfGmXD6Hmbc4O_kLNSynurXBbR">
            <a:extLst>
              <a:ext uri="{FF2B5EF4-FFF2-40B4-BE49-F238E27FC236}">
                <a16:creationId xmlns:a16="http://schemas.microsoft.com/office/drawing/2014/main" xmlns="" id="{E6592F8A-4409-439C-9477-8B8D6658A9A1}"/>
              </a:ext>
            </a:extLst>
          </p:cNvPr>
          <p:cNvPicPr/>
          <p:nvPr/>
        </p:nvPicPr>
        <p:blipFill rotWithShape="1">
          <a:blip r:embed="rId3">
            <a:extLst>
              <a:ext uri="{28A0092B-C50C-407E-A947-70E740481C1C}">
                <a14:useLocalDpi xmlns:a14="http://schemas.microsoft.com/office/drawing/2010/main" val="0"/>
              </a:ext>
            </a:extLst>
          </a:blip>
          <a:srcRect l="14473" r="14912"/>
          <a:stretch/>
        </p:blipFill>
        <p:spPr bwMode="auto">
          <a:xfrm>
            <a:off x="3653154" y="1166133"/>
            <a:ext cx="2193907" cy="1836683"/>
          </a:xfrm>
          <a:prstGeom prst="rect">
            <a:avLst/>
          </a:prstGeom>
          <a:noFill/>
          <a:ln>
            <a:noFill/>
          </a:ln>
          <a:extLst>
            <a:ext uri="{53640926-AAD7-44D8-BBD7-CCE9431645EC}">
              <a14:shadowObscured xmlns:a14="http://schemas.microsoft.com/office/drawing/2010/main"/>
            </a:ext>
          </a:extLst>
        </p:spPr>
      </p:pic>
      <p:pic>
        <p:nvPicPr>
          <p:cNvPr id="11" name="Imagen 10" descr="https://lh6.googleusercontent.com/mmqr1SD0sNBd_Cs2SEY0wjZEEJ9JFFI98VYZ70t5n0c48qumOtxxIDSIeJm8Te264D_TSHUhaJ9RmLfEiHn6AfoP60BUC9wJKfM0GokxrCG3q9xSIa-tMwejgaJNLXpkwRiUDzPb">
            <a:extLst>
              <a:ext uri="{FF2B5EF4-FFF2-40B4-BE49-F238E27FC236}">
                <a16:creationId xmlns:a16="http://schemas.microsoft.com/office/drawing/2014/main" xmlns="" id="{8226FDB5-8CF2-4BDE-B92B-4A090BD3F4BA}"/>
              </a:ext>
            </a:extLst>
          </p:cNvPr>
          <p:cNvPicPr/>
          <p:nvPr/>
        </p:nvPicPr>
        <p:blipFill rotWithShape="1">
          <a:blip r:embed="rId4">
            <a:extLst>
              <a:ext uri="{28A0092B-C50C-407E-A947-70E740481C1C}">
                <a14:useLocalDpi xmlns:a14="http://schemas.microsoft.com/office/drawing/2010/main" val="0"/>
              </a:ext>
            </a:extLst>
          </a:blip>
          <a:srcRect l="16575" r="19890"/>
          <a:stretch/>
        </p:blipFill>
        <p:spPr bwMode="auto">
          <a:xfrm>
            <a:off x="5972318" y="1569307"/>
            <a:ext cx="1613826" cy="1433509"/>
          </a:xfrm>
          <a:prstGeom prst="rect">
            <a:avLst/>
          </a:prstGeom>
          <a:noFill/>
          <a:ln>
            <a:noFill/>
          </a:ln>
          <a:extLst>
            <a:ext uri="{53640926-AAD7-44D8-BBD7-CCE9431645EC}">
              <a14:shadowObscured xmlns:a14="http://schemas.microsoft.com/office/drawing/2010/main"/>
            </a:ext>
          </a:extLst>
        </p:spPr>
      </p:pic>
      <p:pic>
        <p:nvPicPr>
          <p:cNvPr id="12" name="Imagen 11" descr="https://lh5.googleusercontent.com/sOLtS-E4AOVrQV4fEvemoTMctk75nGeV_-dLurxRdv-pHqfa0k626bjWPzmCgZmHqx0niEo0t0nqgZ6qSSkwgVUnvVXQPgEnHqeYSyFBPeaI16YqMYbZprCRKXpV4ROMshqnd_1Y">
            <a:extLst>
              <a:ext uri="{FF2B5EF4-FFF2-40B4-BE49-F238E27FC236}">
                <a16:creationId xmlns:a16="http://schemas.microsoft.com/office/drawing/2014/main" xmlns="" id="{3F6C77D5-567A-41B4-B28A-6B1414D68A2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099147" y="1548848"/>
            <a:ext cx="1428749" cy="1433509"/>
          </a:xfrm>
          <a:prstGeom prst="rect">
            <a:avLst/>
          </a:prstGeom>
          <a:noFill/>
          <a:ln>
            <a:noFill/>
          </a:ln>
        </p:spPr>
      </p:pic>
      <p:pic>
        <p:nvPicPr>
          <p:cNvPr id="13" name="Imagen 12" descr="https://lh6.googleusercontent.com/FQddrTz_cv6wKumMPpQNRU2KSud-rMd_Yk2dxW_bNwapg842K_FcylEZuoyGx0bhhwC2KI6Bg-4ArIpXhEoWbnF6TYPd4gbhpmdq1-IYRqSQ9arcxV3sL8z6srvNNCE4lwe57J6C">
            <a:extLst>
              <a:ext uri="{FF2B5EF4-FFF2-40B4-BE49-F238E27FC236}">
                <a16:creationId xmlns:a16="http://schemas.microsoft.com/office/drawing/2014/main" xmlns="" id="{B6C7002C-6858-400D-83F9-AAB876145E8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976099" y="1383526"/>
            <a:ext cx="1778987" cy="1598831"/>
          </a:xfrm>
          <a:prstGeom prst="rect">
            <a:avLst/>
          </a:prstGeom>
          <a:noFill/>
          <a:ln>
            <a:noFill/>
          </a:ln>
        </p:spPr>
      </p:pic>
    </p:spTree>
    <p:extLst>
      <p:ext uri="{BB962C8B-B14F-4D97-AF65-F5344CB8AC3E}">
        <p14:creationId xmlns:p14="http://schemas.microsoft.com/office/powerpoint/2010/main" val="18033544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 name="Shape 997"/>
          <p:cNvSpPr/>
          <p:nvPr/>
        </p:nvSpPr>
        <p:spPr>
          <a:xfrm>
            <a:off x="245036" y="126128"/>
            <a:ext cx="2814874" cy="25603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2000" spc="500">
                <a:solidFill>
                  <a:srgbClr val="53585F"/>
                </a:solidFill>
                <a:latin typeface="Montserrat-Regular"/>
                <a:ea typeface="Montserrat-Regular"/>
                <a:cs typeface="Montserrat-Regular"/>
                <a:sym typeface="Montserrat-Regular"/>
              </a:defRPr>
            </a:lvl1pPr>
          </a:lstStyle>
          <a:p>
            <a:r>
              <a:rPr lang="en-US" sz="1000" dirty="0"/>
              <a:t>Technologies to develop</a:t>
            </a:r>
          </a:p>
        </p:txBody>
      </p:sp>
      <p:sp>
        <p:nvSpPr>
          <p:cNvPr id="1016" name="Shape 1016"/>
          <p:cNvSpPr>
            <a:spLocks noGrp="1"/>
          </p:cNvSpPr>
          <p:nvPr>
            <p:ph type="sldNum" sz="quarter" idx="2"/>
          </p:nvPr>
        </p:nvSpPr>
        <p:spPr>
          <a:xfrm>
            <a:off x="11786589" y="113650"/>
            <a:ext cx="285334" cy="305852"/>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26</a:t>
            </a:fld>
            <a:endParaRPr/>
          </a:p>
        </p:txBody>
      </p:sp>
      <p:pic>
        <p:nvPicPr>
          <p:cNvPr id="3" name="Imagen 2">
            <a:extLst>
              <a:ext uri="{FF2B5EF4-FFF2-40B4-BE49-F238E27FC236}">
                <a16:creationId xmlns:a16="http://schemas.microsoft.com/office/drawing/2014/main" xmlns="" id="{AE2558DF-FBCB-4CDB-9D58-D5F92C2F67DA}"/>
              </a:ext>
            </a:extLst>
          </p:cNvPr>
          <p:cNvPicPr>
            <a:picLocks noChangeAspect="1"/>
          </p:cNvPicPr>
          <p:nvPr/>
        </p:nvPicPr>
        <p:blipFill>
          <a:blip r:embed="rId2"/>
          <a:stretch>
            <a:fillRect/>
          </a:stretch>
        </p:blipFill>
        <p:spPr>
          <a:xfrm>
            <a:off x="1163903" y="3190742"/>
            <a:ext cx="7766374" cy="3667258"/>
          </a:xfrm>
          <a:prstGeom prst="rect">
            <a:avLst/>
          </a:prstGeom>
        </p:spPr>
      </p:pic>
      <p:sp>
        <p:nvSpPr>
          <p:cNvPr id="8" name="Shape 557">
            <a:extLst>
              <a:ext uri="{FF2B5EF4-FFF2-40B4-BE49-F238E27FC236}">
                <a16:creationId xmlns:a16="http://schemas.microsoft.com/office/drawing/2014/main" xmlns="" id="{87E49C60-6662-4E88-8D79-4541F5CCDBCA}"/>
              </a:ext>
            </a:extLst>
          </p:cNvPr>
          <p:cNvSpPr/>
          <p:nvPr/>
        </p:nvSpPr>
        <p:spPr>
          <a:xfrm>
            <a:off x="1163903" y="1084277"/>
            <a:ext cx="2150462" cy="29924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3600">
                <a:solidFill>
                  <a:srgbClr val="45494F"/>
                </a:solidFill>
                <a:latin typeface="+mn-lt"/>
                <a:ea typeface="+mn-ea"/>
                <a:cs typeface="+mn-cs"/>
                <a:sym typeface="Montserrat-Bold"/>
              </a:defRPr>
            </a:lvl1pPr>
          </a:lstStyle>
          <a:p>
            <a:r>
              <a:rPr lang="en-US" sz="1800" dirty="0"/>
              <a:t>Technologies to develop</a:t>
            </a:r>
          </a:p>
        </p:txBody>
      </p:sp>
      <p:pic>
        <p:nvPicPr>
          <p:cNvPr id="2" name="Imagen 1">
            <a:extLst>
              <a:ext uri="{FF2B5EF4-FFF2-40B4-BE49-F238E27FC236}">
                <a16:creationId xmlns:a16="http://schemas.microsoft.com/office/drawing/2014/main" xmlns="" id="{0D209B49-74BB-47DD-B998-B591C27949E9}"/>
              </a:ext>
            </a:extLst>
          </p:cNvPr>
          <p:cNvPicPr>
            <a:picLocks noChangeAspect="1"/>
          </p:cNvPicPr>
          <p:nvPr/>
        </p:nvPicPr>
        <p:blipFill rotWithShape="1">
          <a:blip r:embed="rId3"/>
          <a:srcRect l="1" r="3279"/>
          <a:stretch/>
        </p:blipFill>
        <p:spPr>
          <a:xfrm>
            <a:off x="9224916" y="864047"/>
            <a:ext cx="2413709" cy="2200275"/>
          </a:xfrm>
          <a:prstGeom prst="rect">
            <a:avLst/>
          </a:prstGeom>
          <a:effectLst>
            <a:softEdge rad="127000"/>
          </a:effectLst>
        </p:spPr>
      </p:pic>
      <p:pic>
        <p:nvPicPr>
          <p:cNvPr id="1026" name="Picture 2" descr="iXBlue ROVINS">
            <a:extLst>
              <a:ext uri="{FF2B5EF4-FFF2-40B4-BE49-F238E27FC236}">
                <a16:creationId xmlns:a16="http://schemas.microsoft.com/office/drawing/2014/main" xmlns="" id="{0B4BD885-1A67-4DAD-9B0F-0481B7825E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0171" y="1257106"/>
            <a:ext cx="2416390" cy="18072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de nortek dvl">
            <a:extLst>
              <a:ext uri="{FF2B5EF4-FFF2-40B4-BE49-F238E27FC236}">
                <a16:creationId xmlns:a16="http://schemas.microsoft.com/office/drawing/2014/main" xmlns="" id="{425F5E49-2519-4A06-AE88-C824D4ABEF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0109" y="1408360"/>
            <a:ext cx="2490168" cy="1655962"/>
          </a:xfrm>
          <a:prstGeom prst="rect">
            <a:avLst/>
          </a:prstGeom>
          <a:noFill/>
          <a:extLst>
            <a:ext uri="{909E8E84-426E-40DD-AFC4-6F175D3DCCD1}">
              <a14:hiddenFill xmlns:a14="http://schemas.microsoft.com/office/drawing/2010/main">
                <a:solidFill>
                  <a:srgbClr val="FFFFFF"/>
                </a:solidFill>
              </a14:hiddenFill>
            </a:ext>
          </a:extLst>
        </p:spPr>
      </p:pic>
      <p:sp>
        <p:nvSpPr>
          <p:cNvPr id="10" name="Shape 996">
            <a:extLst>
              <a:ext uri="{FF2B5EF4-FFF2-40B4-BE49-F238E27FC236}">
                <a16:creationId xmlns:a16="http://schemas.microsoft.com/office/drawing/2014/main" xmlns="" id="{5A43E9EA-EA23-43D3-81D1-2804102EF681}"/>
              </a:ext>
            </a:extLst>
          </p:cNvPr>
          <p:cNvSpPr/>
          <p:nvPr/>
        </p:nvSpPr>
        <p:spPr>
          <a:xfrm>
            <a:off x="9085330" y="3647818"/>
            <a:ext cx="2360244" cy="2244397"/>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spAutoFit/>
          </a:bodyPr>
          <a:lstStyle>
            <a:lvl1pPr algn="l">
              <a:lnSpc>
                <a:spcPct val="80000"/>
              </a:lnSpc>
              <a:defRPr sz="3600">
                <a:solidFill>
                  <a:srgbClr val="45494F"/>
                </a:solidFill>
                <a:latin typeface="+mn-lt"/>
                <a:ea typeface="+mn-ea"/>
                <a:cs typeface="+mn-cs"/>
                <a:sym typeface="Montserrat-Bold"/>
              </a:defRPr>
            </a:lvl1pPr>
          </a:lstStyle>
          <a:p>
            <a:r>
              <a:rPr lang="en-US" sz="2000" b="1" dirty="0"/>
              <a:t>Development phases:</a:t>
            </a:r>
          </a:p>
          <a:p>
            <a:endParaRPr lang="en-US" sz="2000" b="1" dirty="0"/>
          </a:p>
          <a:p>
            <a:pPr marL="342900" indent="-342900">
              <a:buFont typeface="+mj-lt"/>
              <a:buAutoNum type="arabicPeriod"/>
            </a:pPr>
            <a:r>
              <a:rPr lang="en-US" sz="2000" b="1" dirty="0"/>
              <a:t>Dead reckoning</a:t>
            </a:r>
          </a:p>
          <a:p>
            <a:pPr marL="342900" indent="-342900">
              <a:buFont typeface="+mj-lt"/>
              <a:buAutoNum type="arabicPeriod"/>
            </a:pPr>
            <a:endParaRPr lang="en-US" sz="2000" b="1" dirty="0"/>
          </a:p>
          <a:p>
            <a:pPr marL="342900" indent="-342900">
              <a:buFont typeface="+mj-lt"/>
              <a:buAutoNum type="arabicPeriod"/>
            </a:pPr>
            <a:r>
              <a:rPr lang="en-US" sz="2000" b="1" dirty="0"/>
              <a:t>Visual input</a:t>
            </a:r>
          </a:p>
          <a:p>
            <a:pPr marL="342900" indent="-342900">
              <a:buFont typeface="+mj-lt"/>
              <a:buAutoNum type="arabicPeriod"/>
            </a:pPr>
            <a:endParaRPr lang="en-US" sz="2000" b="1" dirty="0"/>
          </a:p>
          <a:p>
            <a:pPr marL="342900" indent="-342900">
              <a:buFont typeface="+mj-lt"/>
              <a:buAutoNum type="arabicPeriod"/>
            </a:pPr>
            <a:r>
              <a:rPr lang="en-US" sz="2000" b="1" dirty="0"/>
              <a:t>Acoustic input</a:t>
            </a:r>
          </a:p>
          <a:p>
            <a:endParaRPr lang="en-US" sz="1800" dirty="0"/>
          </a:p>
          <a:p>
            <a:endParaRPr lang="en-US" sz="1800" dirty="0"/>
          </a:p>
        </p:txBody>
      </p:sp>
      <p:pic>
        <p:nvPicPr>
          <p:cNvPr id="1030" name="Picture 6" descr="Resultado de imagen de waterlinked rov map">
            <a:extLst>
              <a:ext uri="{FF2B5EF4-FFF2-40B4-BE49-F238E27FC236}">
                <a16:creationId xmlns:a16="http://schemas.microsoft.com/office/drawing/2014/main" xmlns="" id="{6B928826-B248-42D6-9E9B-C000F3F64B8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179"/>
          <a:stretch/>
        </p:blipFill>
        <p:spPr bwMode="auto">
          <a:xfrm>
            <a:off x="1163903" y="1559128"/>
            <a:ext cx="2592721" cy="150519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ector recto 4">
            <a:extLst>
              <a:ext uri="{FF2B5EF4-FFF2-40B4-BE49-F238E27FC236}">
                <a16:creationId xmlns:a16="http://schemas.microsoft.com/office/drawing/2014/main" xmlns="" id="{44AA2B6D-029D-4A5C-82B7-03054249FFFF}"/>
              </a:ext>
            </a:extLst>
          </p:cNvPr>
          <p:cNvCxnSpPr/>
          <p:nvPr/>
        </p:nvCxnSpPr>
        <p:spPr>
          <a:xfrm>
            <a:off x="7985898" y="3064322"/>
            <a:ext cx="0" cy="1705694"/>
          </a:xfrm>
          <a:prstGeom prst="line">
            <a:avLst/>
          </a:prstGeom>
          <a:noFill/>
          <a:ln w="127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cxnSp>
        <p:nvCxnSpPr>
          <p:cNvPr id="7" name="Conector recto de flecha 6">
            <a:extLst>
              <a:ext uri="{FF2B5EF4-FFF2-40B4-BE49-F238E27FC236}">
                <a16:creationId xmlns:a16="http://schemas.microsoft.com/office/drawing/2014/main" xmlns="" id="{DD9FDDDF-538E-4545-9557-7F09C5605FA9}"/>
              </a:ext>
            </a:extLst>
          </p:cNvPr>
          <p:cNvCxnSpPr>
            <a:cxnSpLocks/>
          </p:cNvCxnSpPr>
          <p:nvPr/>
        </p:nvCxnSpPr>
        <p:spPr>
          <a:xfrm flipH="1">
            <a:off x="7306236" y="4770016"/>
            <a:ext cx="679662" cy="0"/>
          </a:xfrm>
          <a:prstGeom prst="straightConnector1">
            <a:avLst/>
          </a:prstGeom>
          <a:noFill/>
          <a:ln w="12700" cap="flat">
            <a:solidFill>
              <a:schemeClr val="accent1"/>
            </a:solidFill>
            <a:prstDash val="solid"/>
            <a:miter lim="400000"/>
            <a:tailEnd type="triangle" w="sm" len="me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77564238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p:nvPr/>
        </p:nvSpPr>
        <p:spPr>
          <a:xfrm>
            <a:off x="245036" y="126128"/>
            <a:ext cx="2436565" cy="25603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2000" spc="500">
                <a:solidFill>
                  <a:srgbClr val="53585F"/>
                </a:solidFill>
                <a:latin typeface="Montserrat-Regular"/>
                <a:ea typeface="Montserrat-Regular"/>
                <a:cs typeface="Montserrat-Regular"/>
                <a:sym typeface="Montserrat-Regular"/>
              </a:defRPr>
            </a:lvl1pPr>
          </a:lstStyle>
          <a:p>
            <a:r>
              <a:rPr lang="en-US" sz="1000" dirty="0"/>
              <a:t>Whole Product Model</a:t>
            </a:r>
          </a:p>
        </p:txBody>
      </p:sp>
      <p:sp>
        <p:nvSpPr>
          <p:cNvPr id="142" name="Shape 142"/>
          <p:cNvSpPr/>
          <p:nvPr/>
        </p:nvSpPr>
        <p:spPr>
          <a:xfrm>
            <a:off x="920923" y="1398013"/>
            <a:ext cx="1091133" cy="367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3000" spc="-59">
                <a:solidFill>
                  <a:srgbClr val="45494F"/>
                </a:solidFill>
                <a:latin typeface="+mn-lt"/>
                <a:ea typeface="+mn-ea"/>
                <a:cs typeface="+mn-cs"/>
                <a:sym typeface="Montserrat-Bold"/>
              </a:defRPr>
            </a:lvl1pPr>
          </a:lstStyle>
          <a:p>
            <a:r>
              <a:rPr lang="es-ES" sz="2400" dirty="0">
                <a:latin typeface="Verdana" panose="020B0604030504040204" pitchFamily="34" charset="0"/>
                <a:ea typeface="Verdana" panose="020B0604030504040204" pitchFamily="34" charset="0"/>
                <a:cs typeface="Verdana" panose="020B0604030504040204" pitchFamily="34" charset="0"/>
              </a:rPr>
              <a:t>Robots</a:t>
            </a:r>
            <a:endParaRPr sz="2400" dirty="0">
              <a:latin typeface="Verdana" panose="020B0604030504040204" pitchFamily="34" charset="0"/>
              <a:ea typeface="Verdana" panose="020B0604030504040204" pitchFamily="34" charset="0"/>
              <a:cs typeface="Verdana" panose="020B0604030504040204" pitchFamily="34" charset="0"/>
            </a:endParaRPr>
          </a:p>
        </p:txBody>
      </p:sp>
      <p:sp>
        <p:nvSpPr>
          <p:cNvPr id="143" name="Shape 143"/>
          <p:cNvSpPr/>
          <p:nvPr/>
        </p:nvSpPr>
        <p:spPr>
          <a:xfrm>
            <a:off x="245036" y="1876016"/>
            <a:ext cx="2535652" cy="2549032"/>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p>
            <a:pPr marL="342900" indent="-342900">
              <a:lnSpc>
                <a:spcPct val="209999"/>
              </a:lnSpc>
              <a:buFont typeface="Arial" panose="020B0604020202020204" pitchFamily="34" charset="0"/>
              <a:buChar char="•"/>
              <a:defRPr>
                <a:solidFill>
                  <a:srgbClr val="6E747D"/>
                </a:solidFill>
              </a:defRPr>
            </a:pPr>
            <a:r>
              <a:rPr lang="es-ES" sz="2000" dirty="0">
                <a:latin typeface="Verdana" panose="020B0604030504040204" pitchFamily="34" charset="0"/>
                <a:ea typeface="Verdana" panose="020B0604030504040204" pitchFamily="34" charset="0"/>
                <a:cs typeface="Verdana" panose="020B0604030504040204" pitchFamily="34" charset="0"/>
              </a:rPr>
              <a:t>Sibiu Nano </a:t>
            </a:r>
            <a:endParaRPr sz="20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209999"/>
              </a:lnSpc>
              <a:buFont typeface="Arial" panose="020B0604020202020204" pitchFamily="34" charset="0"/>
              <a:buChar char="•"/>
              <a:defRPr>
                <a:solidFill>
                  <a:srgbClr val="6E747D"/>
                </a:solidFill>
              </a:defRPr>
            </a:pPr>
            <a:r>
              <a:rPr lang="es-ES" sz="2000" dirty="0">
                <a:latin typeface="Verdana" panose="020B0604030504040204" pitchFamily="34" charset="0"/>
                <a:ea typeface="Verdana" panose="020B0604030504040204" pitchFamily="34" charset="0"/>
                <a:cs typeface="Verdana" panose="020B0604030504040204" pitchFamily="34" charset="0"/>
              </a:rPr>
              <a:t>Sibiu Pro</a:t>
            </a:r>
          </a:p>
          <a:p>
            <a:pPr marL="342900" indent="-342900">
              <a:lnSpc>
                <a:spcPct val="209999"/>
              </a:lnSpc>
              <a:buFont typeface="Arial" panose="020B0604020202020204" pitchFamily="34" charset="0"/>
              <a:buChar char="•"/>
              <a:defRPr>
                <a:solidFill>
                  <a:srgbClr val="6E747D"/>
                </a:solidFill>
              </a:defRPr>
            </a:pPr>
            <a:r>
              <a:rPr lang="es-ES" sz="2000" dirty="0">
                <a:latin typeface="Verdana" panose="020B0604030504040204" pitchFamily="34" charset="0"/>
                <a:ea typeface="Verdana" panose="020B0604030504040204" pitchFamily="34" charset="0"/>
                <a:cs typeface="Verdana" panose="020B0604030504040204" pitchFamily="34" charset="0"/>
              </a:rPr>
              <a:t>Sibiu HCEV*</a:t>
            </a:r>
          </a:p>
          <a:p>
            <a:pPr marL="342900" indent="-342900">
              <a:lnSpc>
                <a:spcPct val="209999"/>
              </a:lnSpc>
              <a:buFont typeface="Arial" panose="020B0604020202020204" pitchFamily="34" charset="0"/>
              <a:buChar char="•"/>
              <a:defRPr>
                <a:solidFill>
                  <a:srgbClr val="6E747D"/>
                </a:solidFill>
              </a:defRPr>
            </a:pPr>
            <a:endParaRPr sz="2000" dirty="0">
              <a:latin typeface="Verdana" panose="020B0604030504040204" pitchFamily="34" charset="0"/>
              <a:ea typeface="Verdana" panose="020B0604030504040204" pitchFamily="34" charset="0"/>
              <a:cs typeface="Verdana" panose="020B0604030504040204" pitchFamily="34" charset="0"/>
            </a:endParaRPr>
          </a:p>
        </p:txBody>
      </p:sp>
      <p:sp>
        <p:nvSpPr>
          <p:cNvPr id="144" name="Shape 144"/>
          <p:cNvSpPr/>
          <p:nvPr/>
        </p:nvSpPr>
        <p:spPr>
          <a:xfrm>
            <a:off x="4001105" y="1409513"/>
            <a:ext cx="1374159" cy="36760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l">
              <a:lnSpc>
                <a:spcPct val="80000"/>
              </a:lnSpc>
              <a:defRPr sz="3000" spc="-59">
                <a:solidFill>
                  <a:srgbClr val="45494F"/>
                </a:solidFill>
                <a:latin typeface="+mn-lt"/>
                <a:ea typeface="+mn-ea"/>
                <a:cs typeface="+mn-cs"/>
                <a:sym typeface="Montserrat-Bold"/>
              </a:defRPr>
            </a:lvl1pPr>
          </a:lstStyle>
          <a:p>
            <a:r>
              <a:rPr lang="en-US" sz="2400" dirty="0">
                <a:latin typeface="Verdana" panose="020B0604030504040204" pitchFamily="34" charset="0"/>
                <a:ea typeface="Verdana" panose="020B0604030504040204" pitchFamily="34" charset="0"/>
                <a:cs typeface="Verdana" panose="020B0604030504040204" pitchFamily="34" charset="0"/>
              </a:rPr>
              <a:t>Payloads</a:t>
            </a:r>
          </a:p>
        </p:txBody>
      </p:sp>
      <p:sp>
        <p:nvSpPr>
          <p:cNvPr id="145" name="Shape 145"/>
          <p:cNvSpPr/>
          <p:nvPr/>
        </p:nvSpPr>
        <p:spPr>
          <a:xfrm>
            <a:off x="3071753" y="1887515"/>
            <a:ext cx="5715988" cy="319536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p>
            <a:pPr marL="342900" indent="-342900" algn="l">
              <a:lnSpc>
                <a:spcPct val="209999"/>
              </a:lnSpc>
              <a:buFont typeface="Arial" panose="020B0604020202020204" pitchFamily="34" charset="0"/>
              <a:buChar char="•"/>
              <a:defRPr>
                <a:solidFill>
                  <a:srgbClr val="6E747D"/>
                </a:solidFill>
              </a:defRPr>
            </a:pPr>
            <a:r>
              <a:rPr lang="en-US" sz="2000" dirty="0">
                <a:latin typeface="Verdana" panose="020B0604030504040204" pitchFamily="34" charset="0"/>
                <a:ea typeface="Verdana" panose="020B0604030504040204" pitchFamily="34" charset="0"/>
                <a:cs typeface="Verdana" panose="020B0604030504040204" pitchFamily="34" charset="0"/>
              </a:rPr>
              <a:t>EnviroSense (Environmental sensors</a:t>
            </a:r>
            <a:r>
              <a:rPr lang="es-ES" sz="2000" dirty="0">
                <a:latin typeface="Verdana" panose="020B0604030504040204" pitchFamily="34" charset="0"/>
                <a:ea typeface="Verdana" panose="020B0604030504040204" pitchFamily="34" charset="0"/>
                <a:cs typeface="Verdana" panose="020B0604030504040204" pitchFamily="34" charset="0"/>
              </a:rPr>
              <a:t>)</a:t>
            </a:r>
            <a:endParaRPr sz="2000" dirty="0">
              <a:latin typeface="Verdana" panose="020B0604030504040204" pitchFamily="34" charset="0"/>
              <a:ea typeface="Verdana" panose="020B0604030504040204" pitchFamily="34" charset="0"/>
              <a:cs typeface="Verdana" panose="020B0604030504040204" pitchFamily="34" charset="0"/>
            </a:endParaRPr>
          </a:p>
          <a:p>
            <a:pPr marL="342900" indent="-342900" algn="l">
              <a:lnSpc>
                <a:spcPct val="209999"/>
              </a:lnSpc>
              <a:buFont typeface="Arial" panose="020B0604020202020204" pitchFamily="34" charset="0"/>
              <a:buChar char="•"/>
              <a:defRPr>
                <a:solidFill>
                  <a:srgbClr val="6E747D"/>
                </a:solidFill>
              </a:defRPr>
            </a:pPr>
            <a:r>
              <a:rPr lang="en-US" sz="2000" dirty="0">
                <a:latin typeface="Verdana" panose="020B0604030504040204" pitchFamily="34" charset="0"/>
                <a:ea typeface="Verdana" panose="020B0604030504040204" pitchFamily="34" charset="0"/>
                <a:cs typeface="Verdana" panose="020B0604030504040204" pitchFamily="34" charset="0"/>
              </a:rPr>
              <a:t>Acoustic positioning and tracking system</a:t>
            </a:r>
          </a:p>
          <a:p>
            <a:pPr marL="342900" indent="-342900" algn="l">
              <a:lnSpc>
                <a:spcPct val="209999"/>
              </a:lnSpc>
              <a:buFont typeface="Arial" panose="020B0604020202020204" pitchFamily="34" charset="0"/>
              <a:buChar char="•"/>
              <a:defRPr>
                <a:solidFill>
                  <a:srgbClr val="6E747D"/>
                </a:solidFill>
              </a:defRPr>
            </a:pPr>
            <a:r>
              <a:rPr lang="en-US" sz="2000" dirty="0">
                <a:latin typeface="Verdana" panose="020B0604030504040204" pitchFamily="34" charset="0"/>
                <a:ea typeface="Verdana" panose="020B0604030504040204" pitchFamily="34" charset="0"/>
                <a:cs typeface="Verdana" panose="020B0604030504040204" pitchFamily="34" charset="0"/>
              </a:rPr>
              <a:t>Sonars</a:t>
            </a:r>
          </a:p>
          <a:p>
            <a:pPr marL="342900" indent="-342900" algn="l">
              <a:lnSpc>
                <a:spcPct val="209999"/>
              </a:lnSpc>
              <a:buFont typeface="Arial" panose="020B0604020202020204" pitchFamily="34" charset="0"/>
              <a:buChar char="•"/>
              <a:defRPr>
                <a:solidFill>
                  <a:srgbClr val="6E747D"/>
                </a:solidFill>
              </a:defRPr>
            </a:pPr>
            <a:r>
              <a:rPr lang="en-US" sz="2000" dirty="0">
                <a:latin typeface="Verdana" panose="020B0604030504040204" pitchFamily="34" charset="0"/>
                <a:ea typeface="Verdana" panose="020B0604030504040204" pitchFamily="34" charset="0"/>
                <a:cs typeface="Verdana" panose="020B0604030504040204" pitchFamily="34" charset="0"/>
              </a:rPr>
              <a:t>Cavitation Cleaning System</a:t>
            </a:r>
          </a:p>
          <a:p>
            <a:pPr marL="342900" indent="-342900" algn="l">
              <a:lnSpc>
                <a:spcPct val="209999"/>
              </a:lnSpc>
              <a:buFont typeface="Arial" panose="020B0604020202020204" pitchFamily="34" charset="0"/>
              <a:buChar char="•"/>
              <a:defRPr>
                <a:solidFill>
                  <a:srgbClr val="6E747D"/>
                </a:solidFill>
              </a:defRPr>
            </a:pPr>
            <a:r>
              <a:rPr lang="en-US" sz="2000" dirty="0">
                <a:latin typeface="Verdana" panose="020B0604030504040204" pitchFamily="34" charset="0"/>
                <a:ea typeface="Verdana" panose="020B0604030504040204" pitchFamily="34" charset="0"/>
                <a:cs typeface="Verdana" panose="020B0604030504040204" pitchFamily="34" charset="0"/>
              </a:rPr>
              <a:t>Autonomous Navigation System*</a:t>
            </a:r>
          </a:p>
        </p:txBody>
      </p:sp>
      <p:sp>
        <p:nvSpPr>
          <p:cNvPr id="146" name="Shape 146"/>
          <p:cNvSpPr/>
          <p:nvPr/>
        </p:nvSpPr>
        <p:spPr>
          <a:xfrm>
            <a:off x="9894270" y="1508415"/>
            <a:ext cx="1306833" cy="367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3000" spc="-59">
                <a:solidFill>
                  <a:srgbClr val="45494F"/>
                </a:solidFill>
                <a:latin typeface="+mn-lt"/>
                <a:ea typeface="+mn-ea"/>
                <a:cs typeface="+mn-cs"/>
                <a:sym typeface="Montserrat-Bold"/>
              </a:defRPr>
            </a:lvl1pPr>
          </a:lstStyle>
          <a:p>
            <a:r>
              <a:rPr sz="2400" dirty="0">
                <a:latin typeface="Verdana" panose="020B0604030504040204" pitchFamily="34" charset="0"/>
                <a:ea typeface="Verdana" panose="020B0604030504040204" pitchFamily="34" charset="0"/>
                <a:cs typeface="Verdana" panose="020B0604030504040204" pitchFamily="34" charset="0"/>
              </a:rPr>
              <a:t>Services</a:t>
            </a:r>
          </a:p>
        </p:txBody>
      </p:sp>
      <p:sp>
        <p:nvSpPr>
          <p:cNvPr id="147" name="Shape 147"/>
          <p:cNvSpPr/>
          <p:nvPr/>
        </p:nvSpPr>
        <p:spPr>
          <a:xfrm>
            <a:off x="9120249" y="1986418"/>
            <a:ext cx="3071751" cy="190270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p>
            <a:pPr marL="342900" indent="-342900">
              <a:lnSpc>
                <a:spcPct val="209999"/>
              </a:lnSpc>
              <a:buFont typeface="Arial" panose="020B0604020202020204" pitchFamily="34" charset="0"/>
              <a:buChar char="•"/>
              <a:defRPr>
                <a:solidFill>
                  <a:srgbClr val="6E747D"/>
                </a:solidFill>
              </a:defRPr>
            </a:pPr>
            <a:r>
              <a:rPr lang="en-US" sz="2000" dirty="0">
                <a:latin typeface="Verdana" panose="020B0604030504040204" pitchFamily="34" charset="0"/>
                <a:ea typeface="Verdana" panose="020B0604030504040204" pitchFamily="34" charset="0"/>
                <a:cs typeface="Verdana" panose="020B0604030504040204" pitchFamily="34" charset="0"/>
              </a:rPr>
              <a:t>Maintenance</a:t>
            </a:r>
            <a:r>
              <a:rPr lang="es-ES" sz="2000" dirty="0">
                <a:latin typeface="Verdana" panose="020B0604030504040204" pitchFamily="34" charset="0"/>
                <a:ea typeface="Verdana" panose="020B0604030504040204" pitchFamily="34" charset="0"/>
                <a:cs typeface="Verdana" panose="020B0604030504040204" pitchFamily="34" charset="0"/>
              </a:rPr>
              <a:t> </a:t>
            </a:r>
            <a:r>
              <a:rPr lang="en-US" sz="2000" dirty="0">
                <a:latin typeface="Verdana" panose="020B0604030504040204" pitchFamily="34" charset="0"/>
                <a:ea typeface="Verdana" panose="020B0604030504040204" pitchFamily="34" charset="0"/>
                <a:cs typeface="Verdana" panose="020B0604030504040204" pitchFamily="34" charset="0"/>
              </a:rPr>
              <a:t>Plans</a:t>
            </a:r>
          </a:p>
          <a:p>
            <a:pPr marL="342900" indent="-342900">
              <a:lnSpc>
                <a:spcPct val="209999"/>
              </a:lnSpc>
              <a:buFont typeface="Arial" panose="020B0604020202020204" pitchFamily="34" charset="0"/>
              <a:buChar char="•"/>
              <a:defRPr>
                <a:solidFill>
                  <a:srgbClr val="6E747D"/>
                </a:solidFill>
              </a:defRPr>
            </a:pPr>
            <a:r>
              <a:rPr lang="en-US" sz="2000" dirty="0">
                <a:latin typeface="Verdana" panose="020B0604030504040204" pitchFamily="34" charset="0"/>
                <a:ea typeface="Verdana" panose="020B0604030504040204" pitchFamily="34" charset="0"/>
                <a:cs typeface="Verdana" panose="020B0604030504040204" pitchFamily="34" charset="0"/>
              </a:rPr>
              <a:t>Training</a:t>
            </a:r>
          </a:p>
          <a:p>
            <a:pPr marL="342900" indent="-342900">
              <a:lnSpc>
                <a:spcPct val="209999"/>
              </a:lnSpc>
              <a:buFont typeface="Arial" panose="020B0604020202020204" pitchFamily="34" charset="0"/>
              <a:buChar char="•"/>
              <a:defRPr>
                <a:solidFill>
                  <a:srgbClr val="6E747D"/>
                </a:solidFill>
              </a:defRPr>
            </a:pPr>
            <a:r>
              <a:rPr lang="en-US" sz="2000" dirty="0">
                <a:latin typeface="Verdana" panose="020B0604030504040204" pitchFamily="34" charset="0"/>
                <a:ea typeface="Verdana" panose="020B0604030504040204" pitchFamily="34" charset="0"/>
                <a:cs typeface="Verdana" panose="020B0604030504040204" pitchFamily="34" charset="0"/>
              </a:rPr>
              <a:t>Inspection Services</a:t>
            </a:r>
          </a:p>
        </p:txBody>
      </p:sp>
      <p:sp>
        <p:nvSpPr>
          <p:cNvPr id="166" name="Shape 166"/>
          <p:cNvSpPr/>
          <p:nvPr/>
        </p:nvSpPr>
        <p:spPr>
          <a:xfrm>
            <a:off x="245036" y="612465"/>
            <a:ext cx="2929456" cy="29540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3600">
                <a:solidFill>
                  <a:srgbClr val="45494F"/>
                </a:solidFill>
                <a:latin typeface="+mn-lt"/>
                <a:ea typeface="+mn-ea"/>
                <a:cs typeface="+mn-cs"/>
                <a:sym typeface="Montserrat-Bold"/>
              </a:defRPr>
            </a:lvl1pPr>
          </a:lstStyle>
          <a:p>
            <a:r>
              <a:rPr lang="en-US" sz="1800" b="1" dirty="0"/>
              <a:t>It’s not only about robots.</a:t>
            </a:r>
            <a:endParaRPr lang="en-US" sz="1800" dirty="0"/>
          </a:p>
        </p:txBody>
      </p:sp>
      <p:sp>
        <p:nvSpPr>
          <p:cNvPr id="168" name="Shape 168"/>
          <p:cNvSpPr>
            <a:spLocks noGrp="1"/>
          </p:cNvSpPr>
          <p:nvPr>
            <p:ph type="sldNum" sz="quarter" idx="2"/>
          </p:nvPr>
        </p:nvSpPr>
        <p:spPr>
          <a:xfrm>
            <a:off x="11821855" y="113650"/>
            <a:ext cx="214801" cy="305852"/>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27</a:t>
            </a:fld>
            <a:endParaRPr/>
          </a:p>
        </p:txBody>
      </p:sp>
      <p:pic>
        <p:nvPicPr>
          <p:cNvPr id="5" name="Imagen 4">
            <a:extLst>
              <a:ext uri="{FF2B5EF4-FFF2-40B4-BE49-F238E27FC236}">
                <a16:creationId xmlns:a16="http://schemas.microsoft.com/office/drawing/2014/main" xmlns="" id="{7E8E1FDA-F3FE-A047-8D57-E0945700B3A7}"/>
              </a:ext>
            </a:extLst>
          </p:cNvPr>
          <p:cNvPicPr>
            <a:picLocks noChangeAspect="1"/>
          </p:cNvPicPr>
          <p:nvPr/>
        </p:nvPicPr>
        <p:blipFill>
          <a:blip r:embed="rId2"/>
          <a:stretch>
            <a:fillRect/>
          </a:stretch>
        </p:blipFill>
        <p:spPr>
          <a:xfrm>
            <a:off x="270857" y="1403409"/>
            <a:ext cx="350838" cy="350838"/>
          </a:xfrm>
          <a:prstGeom prst="rect">
            <a:avLst/>
          </a:prstGeom>
        </p:spPr>
      </p:pic>
      <p:pic>
        <p:nvPicPr>
          <p:cNvPr id="7" name="Imagen 6">
            <a:extLst>
              <a:ext uri="{FF2B5EF4-FFF2-40B4-BE49-F238E27FC236}">
                <a16:creationId xmlns:a16="http://schemas.microsoft.com/office/drawing/2014/main" xmlns="" id="{A84B0720-3B8B-FA4A-823C-F534C7A877CB}"/>
              </a:ext>
            </a:extLst>
          </p:cNvPr>
          <p:cNvPicPr>
            <a:picLocks noChangeAspect="1"/>
          </p:cNvPicPr>
          <p:nvPr/>
        </p:nvPicPr>
        <p:blipFill>
          <a:blip r:embed="rId3"/>
          <a:stretch>
            <a:fillRect/>
          </a:stretch>
        </p:blipFill>
        <p:spPr>
          <a:xfrm>
            <a:off x="9240275" y="1440577"/>
            <a:ext cx="389756" cy="389756"/>
          </a:xfrm>
          <a:prstGeom prst="rect">
            <a:avLst/>
          </a:prstGeom>
        </p:spPr>
      </p:pic>
      <p:pic>
        <p:nvPicPr>
          <p:cNvPr id="9" name="Imagen 8">
            <a:extLst>
              <a:ext uri="{FF2B5EF4-FFF2-40B4-BE49-F238E27FC236}">
                <a16:creationId xmlns:a16="http://schemas.microsoft.com/office/drawing/2014/main" xmlns="" id="{D7A212C9-A223-4242-9B73-ACBE955E683F}"/>
              </a:ext>
            </a:extLst>
          </p:cNvPr>
          <p:cNvPicPr>
            <a:picLocks noChangeAspect="1"/>
          </p:cNvPicPr>
          <p:nvPr/>
        </p:nvPicPr>
        <p:blipFill>
          <a:blip r:embed="rId4"/>
          <a:stretch>
            <a:fillRect/>
          </a:stretch>
        </p:blipFill>
        <p:spPr>
          <a:xfrm>
            <a:off x="3162617" y="1316273"/>
            <a:ext cx="559743" cy="559743"/>
          </a:xfrm>
          <a:prstGeom prst="rect">
            <a:avLst/>
          </a:prstGeom>
        </p:spPr>
      </p:pic>
    </p:spTree>
    <p:extLst>
      <p:ext uri="{BB962C8B-B14F-4D97-AF65-F5344CB8AC3E}">
        <p14:creationId xmlns:p14="http://schemas.microsoft.com/office/powerpoint/2010/main" val="2483340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xmlns="" id="{2184482A-EA41-40EC-B014-44894211D973}"/>
              </a:ext>
            </a:extLst>
          </p:cNvPr>
          <p:cNvPicPr>
            <a:picLocks noChangeAspect="1"/>
          </p:cNvPicPr>
          <p:nvPr/>
        </p:nvPicPr>
        <p:blipFill>
          <a:blip r:embed="rId2"/>
          <a:stretch>
            <a:fillRect/>
          </a:stretch>
        </p:blipFill>
        <p:spPr>
          <a:xfrm flipH="1">
            <a:off x="5282540" y="493713"/>
            <a:ext cx="5462726" cy="3072783"/>
          </a:xfrm>
          <a:prstGeom prst="rect">
            <a:avLst/>
          </a:prstGeom>
        </p:spPr>
      </p:pic>
      <p:sp>
        <p:nvSpPr>
          <p:cNvPr id="80" name="Shape 80"/>
          <p:cNvSpPr/>
          <p:nvPr/>
        </p:nvSpPr>
        <p:spPr>
          <a:xfrm>
            <a:off x="245036" y="127218"/>
            <a:ext cx="2691442" cy="25385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2000" spc="500">
                <a:solidFill>
                  <a:srgbClr val="53585F"/>
                </a:solidFill>
                <a:latin typeface="Montserrat-Regular"/>
                <a:ea typeface="Montserrat-Regular"/>
                <a:cs typeface="Montserrat-Regular"/>
                <a:sym typeface="Montserrat-Regular"/>
              </a:defRPr>
            </a:lvl1pPr>
          </a:lstStyle>
          <a:p>
            <a:r>
              <a:rPr sz="1000" dirty="0"/>
              <a:t>ABOUT OUR COMPANY</a:t>
            </a:r>
          </a:p>
        </p:txBody>
      </p:sp>
      <p:sp>
        <p:nvSpPr>
          <p:cNvPr id="85" name="Shape 85"/>
          <p:cNvSpPr/>
          <p:nvPr/>
        </p:nvSpPr>
        <p:spPr>
          <a:xfrm>
            <a:off x="1163903" y="3725189"/>
            <a:ext cx="2207720" cy="29924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3600">
                <a:solidFill>
                  <a:srgbClr val="45494F"/>
                </a:solidFill>
                <a:latin typeface="+mn-lt"/>
                <a:ea typeface="+mn-ea"/>
                <a:cs typeface="+mn-cs"/>
                <a:sym typeface="Montserrat-Bold"/>
              </a:defRPr>
            </a:lvl1pPr>
          </a:lstStyle>
          <a:p>
            <a:r>
              <a:rPr lang="en-US" sz="1800" dirty="0"/>
              <a:t>Target markets - verticals</a:t>
            </a:r>
          </a:p>
        </p:txBody>
      </p:sp>
      <p:sp>
        <p:nvSpPr>
          <p:cNvPr id="89" name="Shape 89"/>
          <p:cNvSpPr/>
          <p:nvPr/>
        </p:nvSpPr>
        <p:spPr>
          <a:xfrm>
            <a:off x="1163903" y="4123609"/>
            <a:ext cx="3646513" cy="2840073"/>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defRPr sz="2700" spc="-81">
                <a:solidFill>
                  <a:srgbClr val="43474E"/>
                </a:solidFill>
              </a:defRPr>
            </a:lvl1pPr>
          </a:lstStyle>
          <a:p>
            <a:pPr marL="257175" indent="-257175">
              <a:buFont typeface="+mj-lt"/>
              <a:buAutoNum type="arabicPeriod"/>
            </a:pPr>
            <a:r>
              <a:rPr lang="en-US" sz="1400" dirty="0">
                <a:latin typeface="Verdana" panose="020B0604030504040204" pitchFamily="34" charset="0"/>
                <a:ea typeface="Verdana" panose="020B0604030504040204" pitchFamily="34" charset="0"/>
                <a:cs typeface="Verdana" panose="020B0604030504040204" pitchFamily="34" charset="0"/>
              </a:rPr>
              <a:t>Aquaculture</a:t>
            </a:r>
          </a:p>
          <a:p>
            <a:pPr marL="257175" indent="-257175">
              <a:buFont typeface="+mj-lt"/>
              <a:buAutoNum type="arabicPeriod"/>
            </a:pPr>
            <a:r>
              <a:rPr lang="en-US" sz="1400" dirty="0">
                <a:latin typeface="Verdana" panose="020B0604030504040204" pitchFamily="34" charset="0"/>
                <a:ea typeface="Verdana" panose="020B0604030504040204" pitchFamily="34" charset="0"/>
                <a:cs typeface="Verdana" panose="020B0604030504040204" pitchFamily="34" charset="0"/>
              </a:rPr>
              <a:t>Thermal generation</a:t>
            </a:r>
          </a:p>
          <a:p>
            <a:pPr marL="257175" indent="-257175">
              <a:buFont typeface="+mj-lt"/>
              <a:buAutoNum type="arabicPeriod"/>
            </a:pPr>
            <a:r>
              <a:rPr lang="en-US" sz="1400" dirty="0">
                <a:latin typeface="Verdana" panose="020B0604030504040204" pitchFamily="34" charset="0"/>
                <a:ea typeface="Verdana" panose="020B0604030504040204" pitchFamily="34" charset="0"/>
                <a:cs typeface="Verdana" panose="020B0604030504040204" pitchFamily="34" charset="0"/>
              </a:rPr>
              <a:t>Water cycle companies</a:t>
            </a:r>
          </a:p>
          <a:p>
            <a:pPr marL="257175" indent="-257175">
              <a:buFont typeface="+mj-lt"/>
              <a:buAutoNum type="arabicPeriod"/>
            </a:pPr>
            <a:r>
              <a:rPr lang="en-US" sz="1400" dirty="0">
                <a:latin typeface="Verdana" panose="020B0604030504040204" pitchFamily="34" charset="0"/>
                <a:ea typeface="Verdana" panose="020B0604030504040204" pitchFamily="34" charset="0"/>
                <a:cs typeface="Verdana" panose="020B0604030504040204" pitchFamily="34" charset="0"/>
              </a:rPr>
              <a:t>Environmental consultants</a:t>
            </a:r>
          </a:p>
          <a:p>
            <a:pPr marL="257175" indent="-257175">
              <a:buFont typeface="+mj-lt"/>
              <a:buAutoNum type="arabicPeriod"/>
            </a:pPr>
            <a:r>
              <a:rPr lang="en-US" sz="1400" dirty="0">
                <a:latin typeface="Verdana" panose="020B0604030504040204" pitchFamily="34" charset="0"/>
                <a:ea typeface="Verdana" panose="020B0604030504040204" pitchFamily="34" charset="0"/>
                <a:cs typeface="Verdana" panose="020B0604030504040204" pitchFamily="34" charset="0"/>
              </a:rPr>
              <a:t>Commercial divers (inshore)</a:t>
            </a:r>
          </a:p>
          <a:p>
            <a:pPr marL="257175" indent="-257175">
              <a:buFont typeface="+mj-lt"/>
              <a:buAutoNum type="arabicPeriod"/>
            </a:pPr>
            <a:r>
              <a:rPr lang="en-US" sz="1400" dirty="0">
                <a:latin typeface="Verdana" panose="020B0604030504040204" pitchFamily="34" charset="0"/>
                <a:ea typeface="Verdana" panose="020B0604030504040204" pitchFamily="34" charset="0"/>
                <a:cs typeface="Verdana" panose="020B0604030504040204" pitchFamily="34" charset="0"/>
              </a:rPr>
              <a:t>Ports and marinas</a:t>
            </a:r>
          </a:p>
          <a:p>
            <a:pPr marL="257175" indent="-257175">
              <a:buFont typeface="+mj-lt"/>
              <a:buAutoNum type="arabicPeriod"/>
            </a:pPr>
            <a:r>
              <a:rPr lang="en-US" sz="1400" dirty="0">
                <a:latin typeface="Verdana" panose="020B0604030504040204" pitchFamily="34" charset="0"/>
                <a:ea typeface="Verdana" panose="020B0604030504040204" pitchFamily="34" charset="0"/>
                <a:cs typeface="Verdana" panose="020B0604030504040204" pitchFamily="34" charset="0"/>
              </a:rPr>
              <a:t>Shipowners</a:t>
            </a:r>
          </a:p>
          <a:p>
            <a:pPr marL="257175" indent="-257175">
              <a:buFont typeface="+mj-lt"/>
              <a:buAutoNum type="arabicPeriod"/>
            </a:pPr>
            <a:r>
              <a:rPr lang="en-US" sz="1400" dirty="0">
                <a:latin typeface="Verdana" panose="020B0604030504040204" pitchFamily="34" charset="0"/>
                <a:ea typeface="Verdana" panose="020B0604030504040204" pitchFamily="34" charset="0"/>
                <a:cs typeface="Verdana" panose="020B0604030504040204" pitchFamily="34" charset="0"/>
              </a:rPr>
              <a:t>Search And Rescue</a:t>
            </a:r>
          </a:p>
          <a:p>
            <a:pPr marL="257175" indent="-257175">
              <a:buFont typeface="+mj-lt"/>
              <a:buAutoNum type="arabicPeriod"/>
            </a:pPr>
            <a:r>
              <a:rPr lang="en-US" sz="1400" dirty="0">
                <a:latin typeface="Verdana" panose="020B0604030504040204" pitchFamily="34" charset="0"/>
                <a:ea typeface="Verdana" panose="020B0604030504040204" pitchFamily="34" charset="0"/>
                <a:cs typeface="Verdana" panose="020B0604030504040204" pitchFamily="34" charset="0"/>
              </a:rPr>
              <a:t>Public &amp; private research institutes</a:t>
            </a:r>
          </a:p>
          <a:p>
            <a:pPr marL="257175" indent="-257175">
              <a:buFont typeface="+mj-lt"/>
              <a:buAutoNum type="arabicPeriod"/>
            </a:pPr>
            <a:endParaRPr sz="1400" dirty="0">
              <a:latin typeface="Verdana" panose="020B0604030504040204" pitchFamily="34" charset="0"/>
              <a:ea typeface="Verdana" panose="020B0604030504040204" pitchFamily="34" charset="0"/>
              <a:cs typeface="Verdana" panose="020B0604030504040204" pitchFamily="34" charset="0"/>
            </a:endParaRPr>
          </a:p>
        </p:txBody>
      </p:sp>
      <p:sp>
        <p:nvSpPr>
          <p:cNvPr id="92" name="Shape 92"/>
          <p:cNvSpPr>
            <a:spLocks noGrp="1"/>
          </p:cNvSpPr>
          <p:nvPr>
            <p:ph type="sldNum" sz="quarter" idx="2"/>
          </p:nvPr>
        </p:nvSpPr>
        <p:spPr>
          <a:xfrm>
            <a:off x="11821856" y="113650"/>
            <a:ext cx="214801" cy="305852"/>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a:t>
            </a:fld>
            <a:endParaRPr/>
          </a:p>
        </p:txBody>
      </p:sp>
      <p:pic>
        <p:nvPicPr>
          <p:cNvPr id="6" name="Marcador de posición de imagen 5" descr="Imagen que contiene hierba, amarillo, interior, mesa&#10;&#10;&#10;&#10;Descripción generada automáticamente">
            <a:extLst>
              <a:ext uri="{FF2B5EF4-FFF2-40B4-BE49-F238E27FC236}">
                <a16:creationId xmlns:a16="http://schemas.microsoft.com/office/drawing/2014/main" xmlns="" id="{840B36C9-7796-AF4F-89B4-9FD83A653D2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486" r="12486"/>
          <a:stretch>
            <a:fillRect/>
          </a:stretch>
        </p:blipFill>
        <p:spPr/>
      </p:pic>
      <p:pic>
        <p:nvPicPr>
          <p:cNvPr id="8" name="Marcador de posición de imagen 7" descr="Imagen que contiene agua, surf, exterior, onda&#10;&#10;&#10;&#10;Descripción generada automáticamente">
            <a:extLst>
              <a:ext uri="{FF2B5EF4-FFF2-40B4-BE49-F238E27FC236}">
                <a16:creationId xmlns:a16="http://schemas.microsoft.com/office/drawing/2014/main" xmlns="" id="{6696E87D-04B4-3F49-98D5-8A6C11D2A7AC}"/>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6675" r="16675"/>
          <a:stretch>
            <a:fillRect/>
          </a:stretch>
        </p:blipFill>
        <p:spPr/>
      </p:pic>
      <p:pic>
        <p:nvPicPr>
          <p:cNvPr id="10" name="Marcador de posición de imagen 9" descr="Imagen que contiene agua, deporte acuático, natación, deporte&#10;&#10;&#10;&#10;Descripción generada automáticamente">
            <a:extLst>
              <a:ext uri="{FF2B5EF4-FFF2-40B4-BE49-F238E27FC236}">
                <a16:creationId xmlns:a16="http://schemas.microsoft.com/office/drawing/2014/main" xmlns="" id="{9EC05552-1E47-DC48-A22A-4928FFD72F6C}"/>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21882" r="21882"/>
          <a:stretch>
            <a:fillRect/>
          </a:stretch>
        </p:blipFill>
        <p:spPr/>
      </p:pic>
      <p:graphicFrame>
        <p:nvGraphicFramePr>
          <p:cNvPr id="2" name="Tabla 1">
            <a:extLst>
              <a:ext uri="{FF2B5EF4-FFF2-40B4-BE49-F238E27FC236}">
                <a16:creationId xmlns:a16="http://schemas.microsoft.com/office/drawing/2014/main" xmlns="" id="{5590BB58-7FE4-2741-A881-73E8564D2EBF}"/>
              </a:ext>
            </a:extLst>
          </p:cNvPr>
          <p:cNvGraphicFramePr>
            <a:graphicFrameLocks noGrp="1"/>
          </p:cNvGraphicFramePr>
          <p:nvPr>
            <p:extLst>
              <p:ext uri="{D42A27DB-BD31-4B8C-83A1-F6EECF244321}">
                <p14:modId xmlns:p14="http://schemas.microsoft.com/office/powerpoint/2010/main" val="3513707774"/>
              </p:ext>
            </p:extLst>
          </p:nvPr>
        </p:nvGraphicFramePr>
        <p:xfrm>
          <a:off x="4847771" y="4022514"/>
          <a:ext cx="5788245" cy="2559156"/>
        </p:xfrm>
        <a:graphic>
          <a:graphicData uri="http://schemas.openxmlformats.org/drawingml/2006/table">
            <a:tbl>
              <a:tblPr firstRow="1" bandRow="1">
                <a:tableStyleId>{2D5ABB26-0587-4C30-8999-92F81FD0307C}</a:tableStyleId>
              </a:tblPr>
              <a:tblGrid>
                <a:gridCol w="1929415">
                  <a:extLst>
                    <a:ext uri="{9D8B030D-6E8A-4147-A177-3AD203B41FA5}">
                      <a16:colId xmlns:a16="http://schemas.microsoft.com/office/drawing/2014/main" xmlns="" val="984077756"/>
                    </a:ext>
                  </a:extLst>
                </a:gridCol>
                <a:gridCol w="1929415">
                  <a:extLst>
                    <a:ext uri="{9D8B030D-6E8A-4147-A177-3AD203B41FA5}">
                      <a16:colId xmlns:a16="http://schemas.microsoft.com/office/drawing/2014/main" xmlns="" val="2036670361"/>
                    </a:ext>
                  </a:extLst>
                </a:gridCol>
                <a:gridCol w="1929415">
                  <a:extLst>
                    <a:ext uri="{9D8B030D-6E8A-4147-A177-3AD203B41FA5}">
                      <a16:colId xmlns:a16="http://schemas.microsoft.com/office/drawing/2014/main" xmlns="" val="2868389124"/>
                    </a:ext>
                  </a:extLst>
                </a:gridCol>
              </a:tblGrid>
              <a:tr h="853052">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619464933"/>
                  </a:ext>
                </a:extLst>
              </a:tr>
              <a:tr h="853052">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266229676"/>
                  </a:ext>
                </a:extLst>
              </a:tr>
              <a:tr h="853052">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361420384"/>
                  </a:ext>
                </a:extLst>
              </a:tr>
            </a:tbl>
          </a:graphicData>
        </a:graphic>
      </p:graphicFrame>
      <p:pic>
        <p:nvPicPr>
          <p:cNvPr id="4" name="Imagen 3">
            <a:extLst>
              <a:ext uri="{FF2B5EF4-FFF2-40B4-BE49-F238E27FC236}">
                <a16:creationId xmlns:a16="http://schemas.microsoft.com/office/drawing/2014/main" xmlns="" id="{D2284F5D-E460-2A40-8FB1-C7579C75F7BD}"/>
              </a:ext>
            </a:extLst>
          </p:cNvPr>
          <p:cNvPicPr>
            <a:picLocks noChangeAspect="1"/>
          </p:cNvPicPr>
          <p:nvPr/>
        </p:nvPicPr>
        <p:blipFill rotWithShape="1">
          <a:blip r:embed="rId6"/>
          <a:srcRect t="22560" b="24986"/>
          <a:stretch/>
        </p:blipFill>
        <p:spPr>
          <a:xfrm>
            <a:off x="6868641" y="4171196"/>
            <a:ext cx="1745049" cy="619378"/>
          </a:xfrm>
          <a:prstGeom prst="rect">
            <a:avLst/>
          </a:prstGeom>
        </p:spPr>
      </p:pic>
      <p:pic>
        <p:nvPicPr>
          <p:cNvPr id="5" name="Imagen 4">
            <a:extLst>
              <a:ext uri="{FF2B5EF4-FFF2-40B4-BE49-F238E27FC236}">
                <a16:creationId xmlns:a16="http://schemas.microsoft.com/office/drawing/2014/main" xmlns="" id="{04C17310-12A4-1242-89EC-6BEA278CA623}"/>
              </a:ext>
            </a:extLst>
          </p:cNvPr>
          <p:cNvPicPr>
            <a:picLocks noChangeAspect="1"/>
          </p:cNvPicPr>
          <p:nvPr/>
        </p:nvPicPr>
        <p:blipFill rotWithShape="1">
          <a:blip r:embed="rId7"/>
          <a:srcRect t="29230" b="29230"/>
          <a:stretch/>
        </p:blipFill>
        <p:spPr>
          <a:xfrm>
            <a:off x="8905977" y="4995602"/>
            <a:ext cx="1475615" cy="612979"/>
          </a:xfrm>
          <a:prstGeom prst="rect">
            <a:avLst/>
          </a:prstGeom>
        </p:spPr>
      </p:pic>
      <p:pic>
        <p:nvPicPr>
          <p:cNvPr id="9" name="Imagen 8">
            <a:extLst>
              <a:ext uri="{FF2B5EF4-FFF2-40B4-BE49-F238E27FC236}">
                <a16:creationId xmlns:a16="http://schemas.microsoft.com/office/drawing/2014/main" xmlns="" id="{2DFA839B-A2FF-464D-948F-7EA23D024D40}"/>
              </a:ext>
            </a:extLst>
          </p:cNvPr>
          <p:cNvPicPr>
            <a:picLocks noChangeAspect="1"/>
          </p:cNvPicPr>
          <p:nvPr/>
        </p:nvPicPr>
        <p:blipFill rotWithShape="1">
          <a:blip r:embed="rId8"/>
          <a:srcRect l="15674" t="6279" r="15674" b="5522"/>
          <a:stretch/>
        </p:blipFill>
        <p:spPr>
          <a:xfrm>
            <a:off x="5233141" y="4103513"/>
            <a:ext cx="1076182" cy="722924"/>
          </a:xfrm>
          <a:prstGeom prst="rect">
            <a:avLst/>
          </a:prstGeom>
        </p:spPr>
      </p:pic>
      <p:pic>
        <p:nvPicPr>
          <p:cNvPr id="12" name="Imagen 11" descr="Imagen que contiene señal&#10;&#10;&#10;&#10;Descripción generada automáticamente">
            <a:extLst>
              <a:ext uri="{FF2B5EF4-FFF2-40B4-BE49-F238E27FC236}">
                <a16:creationId xmlns:a16="http://schemas.microsoft.com/office/drawing/2014/main" xmlns="" id="{10E84E8C-8BF4-724C-BF9E-AD33CB81558A}"/>
              </a:ext>
            </a:extLst>
          </p:cNvPr>
          <p:cNvPicPr>
            <a:picLocks noChangeAspect="1"/>
          </p:cNvPicPr>
          <p:nvPr/>
        </p:nvPicPr>
        <p:blipFill>
          <a:blip r:embed="rId9"/>
          <a:stretch>
            <a:fillRect/>
          </a:stretch>
        </p:blipFill>
        <p:spPr>
          <a:xfrm>
            <a:off x="5018174" y="4907436"/>
            <a:ext cx="1615397" cy="845391"/>
          </a:xfrm>
          <a:prstGeom prst="rect">
            <a:avLst/>
          </a:prstGeom>
        </p:spPr>
      </p:pic>
      <p:pic>
        <p:nvPicPr>
          <p:cNvPr id="1026" name="Picture 2" descr="https://lh3.googleusercontent.com/rq6HKjF5xg5fK-nvtZfp1QsMRYYZ97wkwYoo4tP-BOIgSRsUu9f2Ug81LvCmF4nmtS4IuoFlX7-wyVLD4O1fU-cASUCtWVQMSEJrWymVsQxcRN4p3Lt3yuJLvuznkQemzvb5aibAwWY">
            <a:extLst>
              <a:ext uri="{FF2B5EF4-FFF2-40B4-BE49-F238E27FC236}">
                <a16:creationId xmlns:a16="http://schemas.microsoft.com/office/drawing/2014/main" xmlns="" id="{2726471D-5502-DF41-B9C1-77574E745B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998" y="4218783"/>
            <a:ext cx="1647930" cy="5242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3.googleusercontent.com/0kODYIjPqSXYVr-lFQHmiobNcYGktdtm-THZ0BOMLCjbEF2k2VQDV6bKp7UF31goF7PlrB0I_MDqEtBxcpx1UvnScUz_cY8mcMqTfaj7pchOlHWN7ye4-H3H4KmZHxHZKFuFXhEOPzE">
            <a:extLst>
              <a:ext uri="{FF2B5EF4-FFF2-40B4-BE49-F238E27FC236}">
                <a16:creationId xmlns:a16="http://schemas.microsoft.com/office/drawing/2014/main" xmlns="" id="{F7201733-74AC-284A-9BF8-8D54064377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91887" y="4999695"/>
            <a:ext cx="1475616" cy="5265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3.googleusercontent.com/t_uAtUNDaff3uzWJhJdwJPUJtcuGbW_zvgFIwdVmGjseNhKsiPUnM4ruRZnu6fBV99jI1_wl48Id-N6TE8bTKR0E1yqg25QMvKq5WuYkRGWNxnUIGmwzOSU5FwbWO08VRBd5Oo2YsKs">
            <a:extLst>
              <a:ext uri="{FF2B5EF4-FFF2-40B4-BE49-F238E27FC236}">
                <a16:creationId xmlns:a16="http://schemas.microsoft.com/office/drawing/2014/main" xmlns="" id="{636F5171-3068-EB4C-B7E3-526EA2F8053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8118" t="15913" r="7776" b="16043"/>
          <a:stretch/>
        </p:blipFill>
        <p:spPr bwMode="auto">
          <a:xfrm>
            <a:off x="5018173" y="5833826"/>
            <a:ext cx="1640817" cy="64336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descr="Imagen que contiene imágenes prediseñadas&#10;&#10;&#10;&#10;Descripción generada automáticamente">
            <a:extLst>
              <a:ext uri="{FF2B5EF4-FFF2-40B4-BE49-F238E27FC236}">
                <a16:creationId xmlns:a16="http://schemas.microsoft.com/office/drawing/2014/main" xmlns="" id="{AC54CB38-0A66-8441-8A51-701F073AB3D1}"/>
              </a:ext>
            </a:extLst>
          </p:cNvPr>
          <p:cNvPicPr>
            <a:picLocks noChangeAspect="1"/>
          </p:cNvPicPr>
          <p:nvPr/>
        </p:nvPicPr>
        <p:blipFill>
          <a:blip r:embed="rId13"/>
          <a:stretch>
            <a:fillRect/>
          </a:stretch>
        </p:blipFill>
        <p:spPr>
          <a:xfrm>
            <a:off x="7112821" y="5868023"/>
            <a:ext cx="1233748" cy="609163"/>
          </a:xfrm>
          <a:prstGeom prst="rect">
            <a:avLst/>
          </a:prstGeom>
        </p:spPr>
      </p:pic>
      <p:pic>
        <p:nvPicPr>
          <p:cNvPr id="1032" name="Picture 8" descr="https://lh5.googleusercontent.com/RPn8ZIbFDyQJo_sZFFf1LS0JAWzDmF0VVL6hkV8mvB1mjojjhX-nRM74nFaeUSpNFIMR89J1ruYVpJ_BD9-aIjJrr0zTR5RIZrB795ERpzjGmoktq6GDdU4FkW2j1u12G6_Fi1f4LOg">
            <a:extLst>
              <a:ext uri="{FF2B5EF4-FFF2-40B4-BE49-F238E27FC236}">
                <a16:creationId xmlns:a16="http://schemas.microsoft.com/office/drawing/2014/main" xmlns="" id="{91514E47-3A99-A249-A1FC-B4A00A7F36B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16025" y="5620965"/>
            <a:ext cx="1462602" cy="1103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4714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Shape 466"/>
          <p:cNvSpPr/>
          <p:nvPr/>
        </p:nvSpPr>
        <p:spPr>
          <a:xfrm>
            <a:off x="7921054" y="1536411"/>
            <a:ext cx="2244922" cy="29924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l">
              <a:lnSpc>
                <a:spcPct val="80000"/>
              </a:lnSpc>
              <a:defRPr sz="3600">
                <a:solidFill>
                  <a:srgbClr val="45494F"/>
                </a:solidFill>
                <a:latin typeface="+mn-lt"/>
                <a:ea typeface="+mn-ea"/>
                <a:cs typeface="+mn-cs"/>
                <a:sym typeface="Montserrat-Bold"/>
              </a:defRPr>
            </a:lvl1pPr>
          </a:lstStyle>
          <a:p>
            <a:r>
              <a:rPr lang="en-US" sz="1800" dirty="0"/>
              <a:t>Market Size 2020</a:t>
            </a:r>
          </a:p>
        </p:txBody>
      </p:sp>
      <p:sp>
        <p:nvSpPr>
          <p:cNvPr id="468" name="Shape 468"/>
          <p:cNvSpPr/>
          <p:nvPr/>
        </p:nvSpPr>
        <p:spPr>
          <a:xfrm>
            <a:off x="245036" y="126128"/>
            <a:ext cx="4007508" cy="25603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2000" spc="500">
                <a:solidFill>
                  <a:srgbClr val="53585F"/>
                </a:solidFill>
                <a:latin typeface="Montserrat-Regular"/>
                <a:ea typeface="Montserrat-Regular"/>
                <a:cs typeface="Montserrat-Regular"/>
                <a:sym typeface="Montserrat-Regular"/>
              </a:defRPr>
            </a:lvl1pPr>
          </a:lstStyle>
          <a:p>
            <a:r>
              <a:rPr lang="en-US" sz="1000" dirty="0"/>
              <a:t>Market Research, 2020 Projections</a:t>
            </a:r>
          </a:p>
        </p:txBody>
      </p:sp>
      <p:sp>
        <p:nvSpPr>
          <p:cNvPr id="469" name="Shape 469"/>
          <p:cNvSpPr/>
          <p:nvPr/>
        </p:nvSpPr>
        <p:spPr>
          <a:xfrm>
            <a:off x="1192108" y="2096648"/>
            <a:ext cx="939681" cy="42422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5600" spc="-112">
                <a:solidFill>
                  <a:srgbClr val="53585F"/>
                </a:solidFill>
                <a:latin typeface="Source Sans Pro Light"/>
                <a:ea typeface="Source Sans Pro Light"/>
                <a:cs typeface="Source Sans Pro Light"/>
                <a:sym typeface="Source Sans Pro Light"/>
              </a:defRPr>
            </a:lvl1pPr>
          </a:lstStyle>
          <a:p>
            <a:r>
              <a:rPr sz="2800" dirty="0"/>
              <a:t>$</a:t>
            </a:r>
            <a:r>
              <a:rPr lang="es-ES" sz="2800" dirty="0"/>
              <a:t>403</a:t>
            </a:r>
            <a:r>
              <a:rPr sz="2800" dirty="0"/>
              <a:t>M</a:t>
            </a:r>
          </a:p>
        </p:txBody>
      </p:sp>
      <p:sp>
        <p:nvSpPr>
          <p:cNvPr id="470" name="Shape 470"/>
          <p:cNvSpPr/>
          <p:nvPr/>
        </p:nvSpPr>
        <p:spPr>
          <a:xfrm>
            <a:off x="2656936" y="2018443"/>
            <a:ext cx="3230283" cy="237245"/>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lstStyle>
          <a:p>
            <a:endParaRPr sz="900" dirty="0"/>
          </a:p>
        </p:txBody>
      </p:sp>
      <p:sp>
        <p:nvSpPr>
          <p:cNvPr id="471" name="Shape 471"/>
          <p:cNvSpPr/>
          <p:nvPr/>
        </p:nvSpPr>
        <p:spPr>
          <a:xfrm>
            <a:off x="3921424" y="1531125"/>
            <a:ext cx="2178161" cy="2425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2700" spc="-53">
                <a:solidFill>
                  <a:srgbClr val="45494F"/>
                </a:solidFill>
                <a:latin typeface="+mn-lt"/>
                <a:ea typeface="+mn-ea"/>
                <a:cs typeface="+mn-cs"/>
                <a:sym typeface="Montserrat-Bold"/>
              </a:defRPr>
            </a:lvl1pPr>
          </a:lstStyle>
          <a:p>
            <a:r>
              <a:rPr lang="en-US" sz="1350" dirty="0"/>
              <a:t>TAM – Total Addressable Market</a:t>
            </a:r>
          </a:p>
        </p:txBody>
      </p:sp>
      <p:sp>
        <p:nvSpPr>
          <p:cNvPr id="472" name="Shape 472"/>
          <p:cNvSpPr/>
          <p:nvPr/>
        </p:nvSpPr>
        <p:spPr>
          <a:xfrm>
            <a:off x="1407962" y="1532599"/>
            <a:ext cx="507232" cy="50555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94" y="21600"/>
                  <a:pt x="0" y="16706"/>
                  <a:pt x="0" y="10800"/>
                </a:cubicBezTo>
                <a:cubicBezTo>
                  <a:pt x="0" y="4894"/>
                  <a:pt x="4894" y="0"/>
                  <a:pt x="10800" y="0"/>
                </a:cubicBezTo>
                <a:cubicBezTo>
                  <a:pt x="16706" y="0"/>
                  <a:pt x="21600" y="4894"/>
                  <a:pt x="21600" y="10800"/>
                </a:cubicBezTo>
                <a:cubicBezTo>
                  <a:pt x="21600" y="16706"/>
                  <a:pt x="16706" y="21600"/>
                  <a:pt x="10800" y="21600"/>
                </a:cubicBezTo>
                <a:close/>
                <a:moveTo>
                  <a:pt x="10800" y="1350"/>
                </a:moveTo>
                <a:cubicBezTo>
                  <a:pt x="5569" y="1350"/>
                  <a:pt x="1350" y="5569"/>
                  <a:pt x="1350" y="10800"/>
                </a:cubicBezTo>
                <a:cubicBezTo>
                  <a:pt x="1350" y="16031"/>
                  <a:pt x="5569" y="20250"/>
                  <a:pt x="10800" y="20250"/>
                </a:cubicBezTo>
                <a:cubicBezTo>
                  <a:pt x="16031" y="20250"/>
                  <a:pt x="20250" y="16031"/>
                  <a:pt x="20250" y="10800"/>
                </a:cubicBezTo>
                <a:cubicBezTo>
                  <a:pt x="20250" y="5569"/>
                  <a:pt x="16031" y="1350"/>
                  <a:pt x="10800" y="1350"/>
                </a:cubicBezTo>
                <a:close/>
                <a:moveTo>
                  <a:pt x="11644" y="10294"/>
                </a:moveTo>
                <a:cubicBezTo>
                  <a:pt x="12488" y="10462"/>
                  <a:pt x="13500" y="10800"/>
                  <a:pt x="13500" y="12319"/>
                </a:cubicBezTo>
                <a:cubicBezTo>
                  <a:pt x="13500" y="13500"/>
                  <a:pt x="12656" y="14175"/>
                  <a:pt x="11475" y="14344"/>
                </a:cubicBezTo>
                <a:cubicBezTo>
                  <a:pt x="11475" y="15188"/>
                  <a:pt x="11475" y="15188"/>
                  <a:pt x="11475" y="15188"/>
                </a:cubicBezTo>
                <a:cubicBezTo>
                  <a:pt x="11475" y="15356"/>
                  <a:pt x="11475" y="15525"/>
                  <a:pt x="11138" y="15525"/>
                </a:cubicBezTo>
                <a:cubicBezTo>
                  <a:pt x="10462" y="15525"/>
                  <a:pt x="10462" y="15525"/>
                  <a:pt x="10462" y="15525"/>
                </a:cubicBezTo>
                <a:cubicBezTo>
                  <a:pt x="10125" y="15525"/>
                  <a:pt x="10125" y="15356"/>
                  <a:pt x="10125" y="15188"/>
                </a:cubicBezTo>
                <a:cubicBezTo>
                  <a:pt x="10125" y="14344"/>
                  <a:pt x="10125" y="14344"/>
                  <a:pt x="10125" y="14344"/>
                </a:cubicBezTo>
                <a:cubicBezTo>
                  <a:pt x="9113" y="14175"/>
                  <a:pt x="8100" y="13500"/>
                  <a:pt x="8100" y="12150"/>
                </a:cubicBezTo>
                <a:cubicBezTo>
                  <a:pt x="8100" y="11981"/>
                  <a:pt x="8100" y="11981"/>
                  <a:pt x="8438" y="11981"/>
                </a:cubicBezTo>
                <a:cubicBezTo>
                  <a:pt x="9450" y="11981"/>
                  <a:pt x="9450" y="11981"/>
                  <a:pt x="9450" y="11981"/>
                </a:cubicBezTo>
                <a:cubicBezTo>
                  <a:pt x="9619" y="11981"/>
                  <a:pt x="9788" y="11981"/>
                  <a:pt x="9788" y="12150"/>
                </a:cubicBezTo>
                <a:cubicBezTo>
                  <a:pt x="9788" y="12319"/>
                  <a:pt x="9788" y="12488"/>
                  <a:pt x="9956" y="12656"/>
                </a:cubicBezTo>
                <a:cubicBezTo>
                  <a:pt x="10125" y="12994"/>
                  <a:pt x="10462" y="12994"/>
                  <a:pt x="10969" y="12994"/>
                </a:cubicBezTo>
                <a:cubicBezTo>
                  <a:pt x="11475" y="12994"/>
                  <a:pt x="11981" y="12825"/>
                  <a:pt x="11981" y="12319"/>
                </a:cubicBezTo>
                <a:cubicBezTo>
                  <a:pt x="11981" y="11644"/>
                  <a:pt x="10969" y="11644"/>
                  <a:pt x="10125" y="11475"/>
                </a:cubicBezTo>
                <a:cubicBezTo>
                  <a:pt x="9113" y="11138"/>
                  <a:pt x="8269" y="10631"/>
                  <a:pt x="8269" y="9281"/>
                </a:cubicBezTo>
                <a:cubicBezTo>
                  <a:pt x="8269" y="8100"/>
                  <a:pt x="9113" y="7425"/>
                  <a:pt x="10125" y="7256"/>
                </a:cubicBezTo>
                <a:cubicBezTo>
                  <a:pt x="10125" y="6412"/>
                  <a:pt x="10125" y="6412"/>
                  <a:pt x="10125" y="6412"/>
                </a:cubicBezTo>
                <a:cubicBezTo>
                  <a:pt x="10125" y="6244"/>
                  <a:pt x="10125" y="6075"/>
                  <a:pt x="10462" y="6075"/>
                </a:cubicBezTo>
                <a:cubicBezTo>
                  <a:pt x="11138" y="6075"/>
                  <a:pt x="11138" y="6075"/>
                  <a:pt x="11138" y="6075"/>
                </a:cubicBezTo>
                <a:cubicBezTo>
                  <a:pt x="11475" y="6075"/>
                  <a:pt x="11475" y="6244"/>
                  <a:pt x="11475" y="6412"/>
                </a:cubicBezTo>
                <a:cubicBezTo>
                  <a:pt x="11475" y="7256"/>
                  <a:pt x="11475" y="7256"/>
                  <a:pt x="11475" y="7256"/>
                </a:cubicBezTo>
                <a:cubicBezTo>
                  <a:pt x="12488" y="7425"/>
                  <a:pt x="13331" y="8100"/>
                  <a:pt x="13331" y="9112"/>
                </a:cubicBezTo>
                <a:cubicBezTo>
                  <a:pt x="13331" y="9450"/>
                  <a:pt x="13331" y="9450"/>
                  <a:pt x="12994" y="9450"/>
                </a:cubicBezTo>
                <a:cubicBezTo>
                  <a:pt x="11981" y="9450"/>
                  <a:pt x="11981" y="9450"/>
                  <a:pt x="11981" y="9450"/>
                </a:cubicBezTo>
                <a:cubicBezTo>
                  <a:pt x="11813" y="9450"/>
                  <a:pt x="11813" y="9281"/>
                  <a:pt x="11813" y="9112"/>
                </a:cubicBezTo>
                <a:cubicBezTo>
                  <a:pt x="11813" y="9112"/>
                  <a:pt x="11644" y="8944"/>
                  <a:pt x="11475" y="8944"/>
                </a:cubicBezTo>
                <a:cubicBezTo>
                  <a:pt x="11306" y="8606"/>
                  <a:pt x="10969" y="8606"/>
                  <a:pt x="10631" y="8606"/>
                </a:cubicBezTo>
                <a:cubicBezTo>
                  <a:pt x="10294" y="8606"/>
                  <a:pt x="9788" y="8775"/>
                  <a:pt x="9788" y="9281"/>
                </a:cubicBezTo>
                <a:cubicBezTo>
                  <a:pt x="9788" y="9788"/>
                  <a:pt x="11306" y="10125"/>
                  <a:pt x="11644" y="10294"/>
                </a:cubicBezTo>
                <a:close/>
              </a:path>
            </a:pathLst>
          </a:custGeom>
          <a:solidFill>
            <a:schemeClr val="accent3">
              <a:satOff val="18648"/>
              <a:lumOff val="5971"/>
              <a:alpha val="46274"/>
            </a:schemeClr>
          </a:solidFill>
          <a:ln w="12700">
            <a:miter lim="400000"/>
          </a:ln>
        </p:spPr>
        <p:txBody>
          <a:bodyPr lIns="22860" rIns="22860"/>
          <a:lstStyle/>
          <a:p>
            <a:pPr algn="l">
              <a:lnSpc>
                <a:spcPct val="100000"/>
              </a:lnSpc>
              <a:defRPr sz="3200" spc="0">
                <a:solidFill>
                  <a:srgbClr val="FFFFFF"/>
                </a:solidFill>
                <a:latin typeface="Helvetica Light"/>
                <a:ea typeface="Helvetica Light"/>
                <a:cs typeface="Helvetica Light"/>
                <a:sym typeface="Helvetica Light"/>
              </a:defRPr>
            </a:pPr>
            <a:endParaRPr sz="1600"/>
          </a:p>
        </p:txBody>
      </p:sp>
      <p:sp>
        <p:nvSpPr>
          <p:cNvPr id="473" name="Shape 473"/>
          <p:cNvSpPr/>
          <p:nvPr/>
        </p:nvSpPr>
        <p:spPr>
          <a:xfrm>
            <a:off x="1214426" y="4013051"/>
            <a:ext cx="782523" cy="42422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5600" spc="-112">
                <a:solidFill>
                  <a:srgbClr val="53585F"/>
                </a:solidFill>
                <a:latin typeface="Source Sans Pro Light"/>
                <a:ea typeface="Source Sans Pro Light"/>
                <a:cs typeface="Source Sans Pro Light"/>
                <a:sym typeface="Source Sans Pro Light"/>
              </a:defRPr>
            </a:lvl1pPr>
          </a:lstStyle>
          <a:p>
            <a:r>
              <a:rPr sz="2800" dirty="0"/>
              <a:t>$</a:t>
            </a:r>
            <a:r>
              <a:rPr lang="es-ES" sz="2800" dirty="0"/>
              <a:t>25</a:t>
            </a:r>
            <a:r>
              <a:rPr sz="2800" dirty="0"/>
              <a:t>M</a:t>
            </a:r>
          </a:p>
        </p:txBody>
      </p:sp>
      <p:sp>
        <p:nvSpPr>
          <p:cNvPr id="475" name="Shape 475"/>
          <p:cNvSpPr/>
          <p:nvPr/>
        </p:nvSpPr>
        <p:spPr>
          <a:xfrm>
            <a:off x="3570873" y="3427526"/>
            <a:ext cx="2373791" cy="2425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2700" spc="-53">
                <a:solidFill>
                  <a:srgbClr val="45494F"/>
                </a:solidFill>
                <a:latin typeface="+mn-lt"/>
                <a:ea typeface="+mn-ea"/>
                <a:cs typeface="+mn-cs"/>
                <a:sym typeface="Montserrat-Bold"/>
              </a:defRPr>
            </a:lvl1pPr>
          </a:lstStyle>
          <a:p>
            <a:r>
              <a:rPr lang="en-US" sz="1350" dirty="0"/>
              <a:t>SAM – Serviceable Available Market</a:t>
            </a:r>
          </a:p>
        </p:txBody>
      </p:sp>
      <p:sp>
        <p:nvSpPr>
          <p:cNvPr id="476" name="Shape 476"/>
          <p:cNvSpPr/>
          <p:nvPr/>
        </p:nvSpPr>
        <p:spPr>
          <a:xfrm>
            <a:off x="1366407" y="3466758"/>
            <a:ext cx="507232" cy="50555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94" y="21600"/>
                  <a:pt x="0" y="16706"/>
                  <a:pt x="0" y="10800"/>
                </a:cubicBezTo>
                <a:cubicBezTo>
                  <a:pt x="0" y="4894"/>
                  <a:pt x="4894" y="0"/>
                  <a:pt x="10800" y="0"/>
                </a:cubicBezTo>
                <a:cubicBezTo>
                  <a:pt x="16706" y="0"/>
                  <a:pt x="21600" y="4894"/>
                  <a:pt x="21600" y="10800"/>
                </a:cubicBezTo>
                <a:cubicBezTo>
                  <a:pt x="21600" y="16706"/>
                  <a:pt x="16706" y="21600"/>
                  <a:pt x="10800" y="21600"/>
                </a:cubicBezTo>
                <a:close/>
                <a:moveTo>
                  <a:pt x="10800" y="1350"/>
                </a:moveTo>
                <a:cubicBezTo>
                  <a:pt x="5569" y="1350"/>
                  <a:pt x="1350" y="5569"/>
                  <a:pt x="1350" y="10800"/>
                </a:cubicBezTo>
                <a:cubicBezTo>
                  <a:pt x="1350" y="16031"/>
                  <a:pt x="5569" y="20250"/>
                  <a:pt x="10800" y="20250"/>
                </a:cubicBezTo>
                <a:cubicBezTo>
                  <a:pt x="16031" y="20250"/>
                  <a:pt x="20250" y="16031"/>
                  <a:pt x="20250" y="10800"/>
                </a:cubicBezTo>
                <a:cubicBezTo>
                  <a:pt x="20250" y="5569"/>
                  <a:pt x="16031" y="1350"/>
                  <a:pt x="10800" y="1350"/>
                </a:cubicBezTo>
                <a:close/>
                <a:moveTo>
                  <a:pt x="11644" y="10294"/>
                </a:moveTo>
                <a:cubicBezTo>
                  <a:pt x="12488" y="10462"/>
                  <a:pt x="13500" y="10800"/>
                  <a:pt x="13500" y="12319"/>
                </a:cubicBezTo>
                <a:cubicBezTo>
                  <a:pt x="13500" y="13500"/>
                  <a:pt x="12656" y="14175"/>
                  <a:pt x="11475" y="14344"/>
                </a:cubicBezTo>
                <a:cubicBezTo>
                  <a:pt x="11475" y="15188"/>
                  <a:pt x="11475" y="15188"/>
                  <a:pt x="11475" y="15188"/>
                </a:cubicBezTo>
                <a:cubicBezTo>
                  <a:pt x="11475" y="15356"/>
                  <a:pt x="11475" y="15525"/>
                  <a:pt x="11138" y="15525"/>
                </a:cubicBezTo>
                <a:cubicBezTo>
                  <a:pt x="10462" y="15525"/>
                  <a:pt x="10462" y="15525"/>
                  <a:pt x="10462" y="15525"/>
                </a:cubicBezTo>
                <a:cubicBezTo>
                  <a:pt x="10125" y="15525"/>
                  <a:pt x="10125" y="15356"/>
                  <a:pt x="10125" y="15188"/>
                </a:cubicBezTo>
                <a:cubicBezTo>
                  <a:pt x="10125" y="14344"/>
                  <a:pt x="10125" y="14344"/>
                  <a:pt x="10125" y="14344"/>
                </a:cubicBezTo>
                <a:cubicBezTo>
                  <a:pt x="9113" y="14175"/>
                  <a:pt x="8100" y="13500"/>
                  <a:pt x="8100" y="12150"/>
                </a:cubicBezTo>
                <a:cubicBezTo>
                  <a:pt x="8100" y="11981"/>
                  <a:pt x="8100" y="11981"/>
                  <a:pt x="8438" y="11981"/>
                </a:cubicBezTo>
                <a:cubicBezTo>
                  <a:pt x="9450" y="11981"/>
                  <a:pt x="9450" y="11981"/>
                  <a:pt x="9450" y="11981"/>
                </a:cubicBezTo>
                <a:cubicBezTo>
                  <a:pt x="9619" y="11981"/>
                  <a:pt x="9788" y="11981"/>
                  <a:pt x="9788" y="12150"/>
                </a:cubicBezTo>
                <a:cubicBezTo>
                  <a:pt x="9788" y="12319"/>
                  <a:pt x="9788" y="12488"/>
                  <a:pt x="9956" y="12656"/>
                </a:cubicBezTo>
                <a:cubicBezTo>
                  <a:pt x="10125" y="12994"/>
                  <a:pt x="10462" y="12994"/>
                  <a:pt x="10969" y="12994"/>
                </a:cubicBezTo>
                <a:cubicBezTo>
                  <a:pt x="11475" y="12994"/>
                  <a:pt x="11981" y="12825"/>
                  <a:pt x="11981" y="12319"/>
                </a:cubicBezTo>
                <a:cubicBezTo>
                  <a:pt x="11981" y="11644"/>
                  <a:pt x="10969" y="11644"/>
                  <a:pt x="10125" y="11475"/>
                </a:cubicBezTo>
                <a:cubicBezTo>
                  <a:pt x="9113" y="11138"/>
                  <a:pt x="8269" y="10631"/>
                  <a:pt x="8269" y="9281"/>
                </a:cubicBezTo>
                <a:cubicBezTo>
                  <a:pt x="8269" y="8100"/>
                  <a:pt x="9113" y="7425"/>
                  <a:pt x="10125" y="7256"/>
                </a:cubicBezTo>
                <a:cubicBezTo>
                  <a:pt x="10125" y="6412"/>
                  <a:pt x="10125" y="6412"/>
                  <a:pt x="10125" y="6412"/>
                </a:cubicBezTo>
                <a:cubicBezTo>
                  <a:pt x="10125" y="6244"/>
                  <a:pt x="10125" y="6075"/>
                  <a:pt x="10462" y="6075"/>
                </a:cubicBezTo>
                <a:cubicBezTo>
                  <a:pt x="11138" y="6075"/>
                  <a:pt x="11138" y="6075"/>
                  <a:pt x="11138" y="6075"/>
                </a:cubicBezTo>
                <a:cubicBezTo>
                  <a:pt x="11475" y="6075"/>
                  <a:pt x="11475" y="6244"/>
                  <a:pt x="11475" y="6412"/>
                </a:cubicBezTo>
                <a:cubicBezTo>
                  <a:pt x="11475" y="7256"/>
                  <a:pt x="11475" y="7256"/>
                  <a:pt x="11475" y="7256"/>
                </a:cubicBezTo>
                <a:cubicBezTo>
                  <a:pt x="12488" y="7425"/>
                  <a:pt x="13331" y="8100"/>
                  <a:pt x="13331" y="9112"/>
                </a:cubicBezTo>
                <a:cubicBezTo>
                  <a:pt x="13331" y="9450"/>
                  <a:pt x="13331" y="9450"/>
                  <a:pt x="12994" y="9450"/>
                </a:cubicBezTo>
                <a:cubicBezTo>
                  <a:pt x="11981" y="9450"/>
                  <a:pt x="11981" y="9450"/>
                  <a:pt x="11981" y="9450"/>
                </a:cubicBezTo>
                <a:cubicBezTo>
                  <a:pt x="11813" y="9450"/>
                  <a:pt x="11813" y="9281"/>
                  <a:pt x="11813" y="9112"/>
                </a:cubicBezTo>
                <a:cubicBezTo>
                  <a:pt x="11813" y="9112"/>
                  <a:pt x="11644" y="8944"/>
                  <a:pt x="11475" y="8944"/>
                </a:cubicBezTo>
                <a:cubicBezTo>
                  <a:pt x="11306" y="8606"/>
                  <a:pt x="10969" y="8606"/>
                  <a:pt x="10631" y="8606"/>
                </a:cubicBezTo>
                <a:cubicBezTo>
                  <a:pt x="10294" y="8606"/>
                  <a:pt x="9788" y="8775"/>
                  <a:pt x="9788" y="9281"/>
                </a:cubicBezTo>
                <a:cubicBezTo>
                  <a:pt x="9788" y="9788"/>
                  <a:pt x="11306" y="10125"/>
                  <a:pt x="11644" y="10294"/>
                </a:cubicBezTo>
                <a:close/>
              </a:path>
            </a:pathLst>
          </a:custGeom>
          <a:solidFill>
            <a:schemeClr val="accent3">
              <a:satOff val="18648"/>
              <a:lumOff val="5971"/>
            </a:schemeClr>
          </a:solidFill>
          <a:ln w="12700">
            <a:miter lim="400000"/>
          </a:ln>
        </p:spPr>
        <p:txBody>
          <a:bodyPr lIns="22860" rIns="22860"/>
          <a:lstStyle/>
          <a:p>
            <a:pPr algn="l">
              <a:lnSpc>
                <a:spcPct val="100000"/>
              </a:lnSpc>
              <a:defRPr sz="3200" spc="0">
                <a:solidFill>
                  <a:srgbClr val="FFFFFF"/>
                </a:solidFill>
                <a:latin typeface="Helvetica Light"/>
                <a:ea typeface="Helvetica Light"/>
                <a:cs typeface="Helvetica Light"/>
                <a:sym typeface="Helvetica Light"/>
              </a:defRPr>
            </a:pPr>
            <a:endParaRPr sz="1600"/>
          </a:p>
        </p:txBody>
      </p:sp>
      <p:sp>
        <p:nvSpPr>
          <p:cNvPr id="477" name="Shape 477"/>
          <p:cNvSpPr/>
          <p:nvPr/>
        </p:nvSpPr>
        <p:spPr>
          <a:xfrm>
            <a:off x="1242906" y="5439546"/>
            <a:ext cx="625364" cy="42428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5600" spc="-112">
                <a:solidFill>
                  <a:srgbClr val="53585F"/>
                </a:solidFill>
                <a:latin typeface="Source Sans Pro Light"/>
                <a:ea typeface="Source Sans Pro Light"/>
                <a:cs typeface="Source Sans Pro Light"/>
                <a:sym typeface="Source Sans Pro Light"/>
              </a:defRPr>
            </a:lvl1pPr>
          </a:lstStyle>
          <a:p>
            <a:r>
              <a:rPr sz="2800" dirty="0"/>
              <a:t>$</a:t>
            </a:r>
            <a:r>
              <a:rPr lang="es-ES" sz="2800" dirty="0"/>
              <a:t>3</a:t>
            </a:r>
            <a:r>
              <a:rPr sz="2800" dirty="0"/>
              <a:t>M</a:t>
            </a:r>
          </a:p>
        </p:txBody>
      </p:sp>
      <p:sp>
        <p:nvSpPr>
          <p:cNvPr id="479" name="Shape 479"/>
          <p:cNvSpPr/>
          <p:nvPr/>
        </p:nvSpPr>
        <p:spPr>
          <a:xfrm>
            <a:off x="3393325" y="4931901"/>
            <a:ext cx="2520883" cy="2425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2700" spc="-53">
                <a:solidFill>
                  <a:srgbClr val="45494F"/>
                </a:solidFill>
                <a:latin typeface="+mn-lt"/>
                <a:ea typeface="+mn-ea"/>
                <a:cs typeface="+mn-cs"/>
                <a:sym typeface="Montserrat-Bold"/>
              </a:defRPr>
            </a:lvl1pPr>
          </a:lstStyle>
          <a:p>
            <a:r>
              <a:rPr lang="en-US" sz="1350" dirty="0"/>
              <a:t>SOM – Serviceable Obtainable Market</a:t>
            </a:r>
          </a:p>
        </p:txBody>
      </p:sp>
      <p:sp>
        <p:nvSpPr>
          <p:cNvPr id="480" name="Shape 480"/>
          <p:cNvSpPr/>
          <p:nvPr/>
        </p:nvSpPr>
        <p:spPr>
          <a:xfrm>
            <a:off x="1391536" y="4880107"/>
            <a:ext cx="507232" cy="50555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94" y="21600"/>
                  <a:pt x="0" y="16706"/>
                  <a:pt x="0" y="10800"/>
                </a:cubicBezTo>
                <a:cubicBezTo>
                  <a:pt x="0" y="4894"/>
                  <a:pt x="4894" y="0"/>
                  <a:pt x="10800" y="0"/>
                </a:cubicBezTo>
                <a:cubicBezTo>
                  <a:pt x="16706" y="0"/>
                  <a:pt x="21600" y="4894"/>
                  <a:pt x="21600" y="10800"/>
                </a:cubicBezTo>
                <a:cubicBezTo>
                  <a:pt x="21600" y="16706"/>
                  <a:pt x="16706" y="21600"/>
                  <a:pt x="10800" y="21600"/>
                </a:cubicBezTo>
                <a:close/>
                <a:moveTo>
                  <a:pt x="10800" y="1350"/>
                </a:moveTo>
                <a:cubicBezTo>
                  <a:pt x="5569" y="1350"/>
                  <a:pt x="1350" y="5569"/>
                  <a:pt x="1350" y="10800"/>
                </a:cubicBezTo>
                <a:cubicBezTo>
                  <a:pt x="1350" y="16031"/>
                  <a:pt x="5569" y="20250"/>
                  <a:pt x="10800" y="20250"/>
                </a:cubicBezTo>
                <a:cubicBezTo>
                  <a:pt x="16031" y="20250"/>
                  <a:pt x="20250" y="16031"/>
                  <a:pt x="20250" y="10800"/>
                </a:cubicBezTo>
                <a:cubicBezTo>
                  <a:pt x="20250" y="5569"/>
                  <a:pt x="16031" y="1350"/>
                  <a:pt x="10800" y="1350"/>
                </a:cubicBezTo>
                <a:close/>
                <a:moveTo>
                  <a:pt x="11644" y="10294"/>
                </a:moveTo>
                <a:cubicBezTo>
                  <a:pt x="12488" y="10462"/>
                  <a:pt x="13500" y="10800"/>
                  <a:pt x="13500" y="12319"/>
                </a:cubicBezTo>
                <a:cubicBezTo>
                  <a:pt x="13500" y="13500"/>
                  <a:pt x="12656" y="14175"/>
                  <a:pt x="11475" y="14344"/>
                </a:cubicBezTo>
                <a:cubicBezTo>
                  <a:pt x="11475" y="15188"/>
                  <a:pt x="11475" y="15188"/>
                  <a:pt x="11475" y="15188"/>
                </a:cubicBezTo>
                <a:cubicBezTo>
                  <a:pt x="11475" y="15356"/>
                  <a:pt x="11475" y="15525"/>
                  <a:pt x="11138" y="15525"/>
                </a:cubicBezTo>
                <a:cubicBezTo>
                  <a:pt x="10462" y="15525"/>
                  <a:pt x="10462" y="15525"/>
                  <a:pt x="10462" y="15525"/>
                </a:cubicBezTo>
                <a:cubicBezTo>
                  <a:pt x="10125" y="15525"/>
                  <a:pt x="10125" y="15356"/>
                  <a:pt x="10125" y="15188"/>
                </a:cubicBezTo>
                <a:cubicBezTo>
                  <a:pt x="10125" y="14344"/>
                  <a:pt x="10125" y="14344"/>
                  <a:pt x="10125" y="14344"/>
                </a:cubicBezTo>
                <a:cubicBezTo>
                  <a:pt x="9113" y="14175"/>
                  <a:pt x="8100" y="13500"/>
                  <a:pt x="8100" y="12150"/>
                </a:cubicBezTo>
                <a:cubicBezTo>
                  <a:pt x="8100" y="11981"/>
                  <a:pt x="8100" y="11981"/>
                  <a:pt x="8438" y="11981"/>
                </a:cubicBezTo>
                <a:cubicBezTo>
                  <a:pt x="9450" y="11981"/>
                  <a:pt x="9450" y="11981"/>
                  <a:pt x="9450" y="11981"/>
                </a:cubicBezTo>
                <a:cubicBezTo>
                  <a:pt x="9619" y="11981"/>
                  <a:pt x="9788" y="11981"/>
                  <a:pt x="9788" y="12150"/>
                </a:cubicBezTo>
                <a:cubicBezTo>
                  <a:pt x="9788" y="12319"/>
                  <a:pt x="9788" y="12488"/>
                  <a:pt x="9956" y="12656"/>
                </a:cubicBezTo>
                <a:cubicBezTo>
                  <a:pt x="10125" y="12994"/>
                  <a:pt x="10462" y="12994"/>
                  <a:pt x="10969" y="12994"/>
                </a:cubicBezTo>
                <a:cubicBezTo>
                  <a:pt x="11475" y="12994"/>
                  <a:pt x="11981" y="12825"/>
                  <a:pt x="11981" y="12319"/>
                </a:cubicBezTo>
                <a:cubicBezTo>
                  <a:pt x="11981" y="11644"/>
                  <a:pt x="10969" y="11644"/>
                  <a:pt x="10125" y="11475"/>
                </a:cubicBezTo>
                <a:cubicBezTo>
                  <a:pt x="9113" y="11138"/>
                  <a:pt x="8269" y="10631"/>
                  <a:pt x="8269" y="9281"/>
                </a:cubicBezTo>
                <a:cubicBezTo>
                  <a:pt x="8269" y="8100"/>
                  <a:pt x="9113" y="7425"/>
                  <a:pt x="10125" y="7256"/>
                </a:cubicBezTo>
                <a:cubicBezTo>
                  <a:pt x="10125" y="6412"/>
                  <a:pt x="10125" y="6412"/>
                  <a:pt x="10125" y="6412"/>
                </a:cubicBezTo>
                <a:cubicBezTo>
                  <a:pt x="10125" y="6244"/>
                  <a:pt x="10125" y="6075"/>
                  <a:pt x="10462" y="6075"/>
                </a:cubicBezTo>
                <a:cubicBezTo>
                  <a:pt x="11138" y="6075"/>
                  <a:pt x="11138" y="6075"/>
                  <a:pt x="11138" y="6075"/>
                </a:cubicBezTo>
                <a:cubicBezTo>
                  <a:pt x="11475" y="6075"/>
                  <a:pt x="11475" y="6244"/>
                  <a:pt x="11475" y="6412"/>
                </a:cubicBezTo>
                <a:cubicBezTo>
                  <a:pt x="11475" y="7256"/>
                  <a:pt x="11475" y="7256"/>
                  <a:pt x="11475" y="7256"/>
                </a:cubicBezTo>
                <a:cubicBezTo>
                  <a:pt x="12488" y="7425"/>
                  <a:pt x="13331" y="8100"/>
                  <a:pt x="13331" y="9112"/>
                </a:cubicBezTo>
                <a:cubicBezTo>
                  <a:pt x="13331" y="9450"/>
                  <a:pt x="13331" y="9450"/>
                  <a:pt x="12994" y="9450"/>
                </a:cubicBezTo>
                <a:cubicBezTo>
                  <a:pt x="11981" y="9450"/>
                  <a:pt x="11981" y="9450"/>
                  <a:pt x="11981" y="9450"/>
                </a:cubicBezTo>
                <a:cubicBezTo>
                  <a:pt x="11813" y="9450"/>
                  <a:pt x="11813" y="9281"/>
                  <a:pt x="11813" y="9112"/>
                </a:cubicBezTo>
                <a:cubicBezTo>
                  <a:pt x="11813" y="9112"/>
                  <a:pt x="11644" y="8944"/>
                  <a:pt x="11475" y="8944"/>
                </a:cubicBezTo>
                <a:cubicBezTo>
                  <a:pt x="11306" y="8606"/>
                  <a:pt x="10969" y="8606"/>
                  <a:pt x="10631" y="8606"/>
                </a:cubicBezTo>
                <a:cubicBezTo>
                  <a:pt x="10294" y="8606"/>
                  <a:pt x="9788" y="8775"/>
                  <a:pt x="9788" y="9281"/>
                </a:cubicBezTo>
                <a:cubicBezTo>
                  <a:pt x="9788" y="9788"/>
                  <a:pt x="11306" y="10125"/>
                  <a:pt x="11644" y="10294"/>
                </a:cubicBezTo>
                <a:close/>
              </a:path>
            </a:pathLst>
          </a:custGeom>
          <a:solidFill>
            <a:srgbClr val="E08F5B"/>
          </a:solidFill>
          <a:ln w="12700">
            <a:miter lim="400000"/>
          </a:ln>
        </p:spPr>
        <p:txBody>
          <a:bodyPr lIns="22860" rIns="22860"/>
          <a:lstStyle/>
          <a:p>
            <a:pPr algn="l">
              <a:lnSpc>
                <a:spcPct val="100000"/>
              </a:lnSpc>
              <a:defRPr sz="3200" spc="0">
                <a:solidFill>
                  <a:srgbClr val="FFFFFF"/>
                </a:solidFill>
                <a:latin typeface="Helvetica Light"/>
                <a:ea typeface="Helvetica Light"/>
                <a:cs typeface="Helvetica Light"/>
                <a:sym typeface="Helvetica Light"/>
              </a:defRPr>
            </a:pPr>
            <a:endParaRPr sz="1600"/>
          </a:p>
        </p:txBody>
      </p:sp>
      <p:sp>
        <p:nvSpPr>
          <p:cNvPr id="481" name="Shape 481"/>
          <p:cNvSpPr/>
          <p:nvPr/>
        </p:nvSpPr>
        <p:spPr>
          <a:xfrm>
            <a:off x="6738862" y="1947039"/>
            <a:ext cx="4271529" cy="4271529"/>
          </a:xfrm>
          <a:prstGeom prst="ellipse">
            <a:avLst/>
          </a:prstGeom>
          <a:solidFill>
            <a:schemeClr val="accent3">
              <a:satOff val="18648"/>
              <a:lumOff val="5971"/>
              <a:alpha val="22489"/>
            </a:schemeClr>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482" name="Shape 482"/>
          <p:cNvSpPr/>
          <p:nvPr/>
        </p:nvSpPr>
        <p:spPr>
          <a:xfrm>
            <a:off x="7300213" y="3069739"/>
            <a:ext cx="3148829" cy="3148830"/>
          </a:xfrm>
          <a:prstGeom prst="ellipse">
            <a:avLst/>
          </a:prstGeom>
          <a:solidFill>
            <a:schemeClr val="accent3">
              <a:satOff val="18648"/>
              <a:lumOff val="5971"/>
              <a:alpha val="89092"/>
            </a:schemeClr>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483" name="Shape 483"/>
          <p:cNvSpPr/>
          <p:nvPr/>
        </p:nvSpPr>
        <p:spPr>
          <a:xfrm>
            <a:off x="7921054" y="4311421"/>
            <a:ext cx="1907148" cy="1907147"/>
          </a:xfrm>
          <a:prstGeom prst="ellipse">
            <a:avLst/>
          </a:prstGeom>
          <a:solidFill>
            <a:srgbClr val="E08F5B"/>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484" name="Shape 484"/>
          <p:cNvSpPr/>
          <p:nvPr/>
        </p:nvSpPr>
        <p:spPr>
          <a:xfrm>
            <a:off x="8346588" y="3498353"/>
            <a:ext cx="1056078" cy="66998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gn="ctr">
              <a:lnSpc>
                <a:spcPct val="80000"/>
              </a:lnSpc>
              <a:defRPr sz="6400" spc="-128">
                <a:solidFill>
                  <a:srgbClr val="FFFFFF"/>
                </a:solidFill>
                <a:latin typeface="Source Sans Pro Light"/>
                <a:ea typeface="Source Sans Pro Light"/>
                <a:cs typeface="Source Sans Pro Light"/>
                <a:sym typeface="Source Sans Pro Light"/>
              </a:defRPr>
            </a:lvl1pPr>
          </a:lstStyle>
          <a:p>
            <a:r>
              <a:rPr sz="3200" dirty="0">
                <a:solidFill>
                  <a:schemeClr val="bg2"/>
                </a:solidFill>
              </a:rPr>
              <a:t>$</a:t>
            </a:r>
            <a:r>
              <a:rPr lang="es-ES" sz="3200" dirty="0">
                <a:solidFill>
                  <a:schemeClr val="bg2"/>
                </a:solidFill>
              </a:rPr>
              <a:t>25</a:t>
            </a:r>
            <a:r>
              <a:rPr sz="3200" dirty="0">
                <a:solidFill>
                  <a:schemeClr val="bg2"/>
                </a:solidFill>
              </a:rPr>
              <a:t>M</a:t>
            </a:r>
          </a:p>
        </p:txBody>
      </p:sp>
      <p:sp>
        <p:nvSpPr>
          <p:cNvPr id="485" name="Shape 485"/>
          <p:cNvSpPr/>
          <p:nvPr/>
        </p:nvSpPr>
        <p:spPr>
          <a:xfrm>
            <a:off x="8292665" y="4977316"/>
            <a:ext cx="1163921" cy="66998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gn="ctr">
              <a:lnSpc>
                <a:spcPct val="80000"/>
              </a:lnSpc>
              <a:defRPr sz="6400" spc="-128">
                <a:solidFill>
                  <a:srgbClr val="FFFFFF"/>
                </a:solidFill>
                <a:latin typeface="Source Sans Pro Light"/>
                <a:ea typeface="Source Sans Pro Light"/>
                <a:cs typeface="Source Sans Pro Light"/>
                <a:sym typeface="Source Sans Pro Light"/>
              </a:defRPr>
            </a:lvl1pPr>
          </a:lstStyle>
          <a:p>
            <a:r>
              <a:rPr sz="3200" dirty="0"/>
              <a:t>$</a:t>
            </a:r>
            <a:r>
              <a:rPr lang="es-ES" sz="3200" dirty="0"/>
              <a:t>3</a:t>
            </a:r>
            <a:r>
              <a:rPr sz="3200" dirty="0"/>
              <a:t>M</a:t>
            </a:r>
          </a:p>
        </p:txBody>
      </p:sp>
      <p:sp>
        <p:nvSpPr>
          <p:cNvPr id="486" name="Shape 486"/>
          <p:cNvSpPr/>
          <p:nvPr/>
        </p:nvSpPr>
        <p:spPr>
          <a:xfrm>
            <a:off x="8238744" y="2301141"/>
            <a:ext cx="1271766" cy="66998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gn="ctr">
              <a:lnSpc>
                <a:spcPct val="80000"/>
              </a:lnSpc>
              <a:defRPr sz="6400" spc="-128">
                <a:solidFill>
                  <a:srgbClr val="53585F"/>
                </a:solidFill>
                <a:latin typeface="Source Sans Pro Light"/>
                <a:ea typeface="Source Sans Pro Light"/>
                <a:cs typeface="Source Sans Pro Light"/>
                <a:sym typeface="Source Sans Pro Light"/>
              </a:defRPr>
            </a:lvl1pPr>
          </a:lstStyle>
          <a:p>
            <a:r>
              <a:rPr sz="3200" dirty="0"/>
              <a:t>$</a:t>
            </a:r>
            <a:r>
              <a:rPr lang="es-ES" sz="3200" dirty="0"/>
              <a:t>403</a:t>
            </a:r>
            <a:r>
              <a:rPr sz="3200" dirty="0"/>
              <a:t>M</a:t>
            </a:r>
          </a:p>
        </p:txBody>
      </p:sp>
      <p:sp>
        <p:nvSpPr>
          <p:cNvPr id="487" name="Shape 487"/>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a:t>
            </a:fld>
            <a:endParaRPr/>
          </a:p>
        </p:txBody>
      </p:sp>
      <p:graphicFrame>
        <p:nvGraphicFramePr>
          <p:cNvPr id="3" name="Tabla 2">
            <a:extLst>
              <a:ext uri="{FF2B5EF4-FFF2-40B4-BE49-F238E27FC236}">
                <a16:creationId xmlns:a16="http://schemas.microsoft.com/office/drawing/2014/main" xmlns="" id="{26E03B00-FACE-044A-A575-12B67F84286A}"/>
              </a:ext>
            </a:extLst>
          </p:cNvPr>
          <p:cNvGraphicFramePr>
            <a:graphicFrameLocks noGrp="1"/>
          </p:cNvGraphicFramePr>
          <p:nvPr>
            <p:extLst>
              <p:ext uri="{D42A27DB-BD31-4B8C-83A1-F6EECF244321}">
                <p14:modId xmlns:p14="http://schemas.microsoft.com/office/powerpoint/2010/main" val="4095274692"/>
              </p:ext>
            </p:extLst>
          </p:nvPr>
        </p:nvGraphicFramePr>
        <p:xfrm>
          <a:off x="2357431" y="1898722"/>
          <a:ext cx="4271530" cy="1308715"/>
        </p:xfrm>
        <a:graphic>
          <a:graphicData uri="http://schemas.openxmlformats.org/drawingml/2006/table">
            <a:tbl>
              <a:tblPr firstRow="1" bandRow="1">
                <a:tableStyleId>{2D5ABB26-0587-4C30-8999-92F81FD0307C}</a:tableStyleId>
              </a:tblPr>
              <a:tblGrid>
                <a:gridCol w="2135765">
                  <a:extLst>
                    <a:ext uri="{9D8B030D-6E8A-4147-A177-3AD203B41FA5}">
                      <a16:colId xmlns:a16="http://schemas.microsoft.com/office/drawing/2014/main" xmlns="" val="1071802542"/>
                    </a:ext>
                  </a:extLst>
                </a:gridCol>
                <a:gridCol w="2135765">
                  <a:extLst>
                    <a:ext uri="{9D8B030D-6E8A-4147-A177-3AD203B41FA5}">
                      <a16:colId xmlns:a16="http://schemas.microsoft.com/office/drawing/2014/main" xmlns="" val="1242935601"/>
                    </a:ext>
                  </a:extLst>
                </a:gridCol>
              </a:tblGrid>
              <a:tr h="135993">
                <a:tc>
                  <a:txBody>
                    <a:bodyPr/>
                    <a:lstStyle/>
                    <a:p>
                      <a:r>
                        <a:rPr lang="en-US" noProof="0"/>
                        <a:t>Verticals M$</a:t>
                      </a:r>
                    </a:p>
                  </a:txBody>
                  <a:tcPr marT="0" marB="0" anchor="ctr"/>
                </a:tc>
                <a:tc>
                  <a:txBody>
                    <a:bodyPr/>
                    <a:lstStyle/>
                    <a:p>
                      <a:r>
                        <a:rPr lang="en-US" noProof="0"/>
                        <a:t>Geography %</a:t>
                      </a:r>
                    </a:p>
                  </a:txBody>
                  <a:tcPr marT="0" marB="0" anchor="ctr"/>
                </a:tc>
                <a:extLst>
                  <a:ext uri="{0D108BD9-81ED-4DB2-BD59-A6C34878D82A}">
                    <a16:rowId xmlns:a16="http://schemas.microsoft.com/office/drawing/2014/main" xmlns="" val="643240164"/>
                  </a:ext>
                </a:extLst>
              </a:tr>
              <a:tr h="222415">
                <a:tc>
                  <a:txBody>
                    <a:bodyPr/>
                    <a:lstStyle/>
                    <a:p>
                      <a:pPr algn="l"/>
                      <a:r>
                        <a:rPr lang="en-US" sz="1000" b="0" noProof="0"/>
                        <a:t>Oil &amp; Gas: 238,9</a:t>
                      </a:r>
                    </a:p>
                  </a:txBody>
                  <a:tcPr marT="0" marB="0" anchor="ctr"/>
                </a:tc>
                <a:tc>
                  <a:txBody>
                    <a:bodyPr/>
                    <a:lstStyle/>
                    <a:p>
                      <a:pPr algn="r"/>
                      <a:r>
                        <a:rPr lang="en-US" sz="1000" b="0" noProof="0"/>
                        <a:t>North America: 39,18</a:t>
                      </a:r>
                    </a:p>
                  </a:txBody>
                  <a:tcPr marT="0" marB="0" anchor="ctr"/>
                </a:tc>
                <a:extLst>
                  <a:ext uri="{0D108BD9-81ED-4DB2-BD59-A6C34878D82A}">
                    <a16:rowId xmlns:a16="http://schemas.microsoft.com/office/drawing/2014/main" xmlns="" val="2300877372"/>
                  </a:ext>
                </a:extLst>
              </a:tr>
              <a:tr h="259035">
                <a:tc>
                  <a:txBody>
                    <a:bodyPr/>
                    <a:lstStyle/>
                    <a:p>
                      <a:pPr algn="l"/>
                      <a:r>
                        <a:rPr lang="en-US" sz="1000" b="0" noProof="0"/>
                        <a:t>Military &amp; Defense: 88,2</a:t>
                      </a:r>
                    </a:p>
                  </a:txBody>
                  <a:tcPr marT="0" marB="0" anchor="ctr"/>
                </a:tc>
                <a:tc>
                  <a:txBody>
                    <a:bodyPr/>
                    <a:lstStyle/>
                    <a:p>
                      <a:pPr marL="0" marR="0" lvl="0" indent="0" algn="r" defTabSz="410766" eaLnBrk="1" fontAlgn="auto" latinLnBrk="0" hangingPunct="1">
                        <a:lnSpc>
                          <a:spcPct val="100000"/>
                        </a:lnSpc>
                        <a:spcBef>
                          <a:spcPts val="0"/>
                        </a:spcBef>
                        <a:spcAft>
                          <a:spcPts val="0"/>
                        </a:spcAft>
                        <a:buClrTx/>
                        <a:buSzTx/>
                        <a:buFontTx/>
                        <a:buNone/>
                        <a:tabLst/>
                        <a:defRPr/>
                      </a:pPr>
                      <a:r>
                        <a:rPr lang="en-US" sz="1000" b="0" noProof="0"/>
                        <a:t>APAC: 19,27</a:t>
                      </a:r>
                    </a:p>
                  </a:txBody>
                  <a:tcPr marT="0" marB="0" anchor="ctr"/>
                </a:tc>
                <a:extLst>
                  <a:ext uri="{0D108BD9-81ED-4DB2-BD59-A6C34878D82A}">
                    <a16:rowId xmlns:a16="http://schemas.microsoft.com/office/drawing/2014/main" xmlns="" val="2906382169"/>
                  </a:ext>
                </a:extLst>
              </a:tr>
              <a:tr h="222415">
                <a:tc>
                  <a:txBody>
                    <a:bodyPr/>
                    <a:lstStyle/>
                    <a:p>
                      <a:pPr algn="l"/>
                      <a:r>
                        <a:rPr lang="en-US" sz="1000" b="0" noProof="0"/>
                        <a:t>Scientific Research: 60,1</a:t>
                      </a:r>
                    </a:p>
                  </a:txBody>
                  <a:tcPr marT="0" marB="0" anchor="ctr"/>
                </a:tc>
                <a:tc>
                  <a:txBody>
                    <a:bodyPr/>
                    <a:lstStyle/>
                    <a:p>
                      <a:pPr algn="r"/>
                      <a:r>
                        <a:rPr lang="en-US" sz="1000" b="0" noProof="0"/>
                        <a:t>Europe: 18,79</a:t>
                      </a:r>
                    </a:p>
                  </a:txBody>
                  <a:tcPr marT="0" marB="0" anchor="ctr"/>
                </a:tc>
                <a:extLst>
                  <a:ext uri="{0D108BD9-81ED-4DB2-BD59-A6C34878D82A}">
                    <a16:rowId xmlns:a16="http://schemas.microsoft.com/office/drawing/2014/main" xmlns="" val="1691821905"/>
                  </a:ext>
                </a:extLst>
              </a:tr>
              <a:tr h="222415">
                <a:tc>
                  <a:txBody>
                    <a:bodyPr/>
                    <a:lstStyle/>
                    <a:p>
                      <a:pPr algn="l"/>
                      <a:r>
                        <a:rPr lang="en-US" sz="1000" b="0" noProof="0"/>
                        <a:t>Other Applications: 15,9</a:t>
                      </a:r>
                    </a:p>
                  </a:txBody>
                  <a:tcPr marT="0" marB="0" anchor="ctr"/>
                </a:tc>
                <a:tc>
                  <a:txBody>
                    <a:bodyPr/>
                    <a:lstStyle/>
                    <a:p>
                      <a:pPr algn="r"/>
                      <a:r>
                        <a:rPr lang="en-US" sz="1000" b="0" noProof="0"/>
                        <a:t>Africa &amp; Middle East: 11,80</a:t>
                      </a:r>
                    </a:p>
                  </a:txBody>
                  <a:tcPr marT="0" marB="0" anchor="ctr"/>
                </a:tc>
                <a:extLst>
                  <a:ext uri="{0D108BD9-81ED-4DB2-BD59-A6C34878D82A}">
                    <a16:rowId xmlns:a16="http://schemas.microsoft.com/office/drawing/2014/main" xmlns="" val="2434601506"/>
                  </a:ext>
                </a:extLst>
              </a:tr>
              <a:tr h="222415">
                <a:tc>
                  <a:txBody>
                    <a:bodyPr/>
                    <a:lstStyle/>
                    <a:p>
                      <a:pPr algn="l"/>
                      <a:endParaRPr lang="en-US" sz="1000" b="0" noProof="0"/>
                    </a:p>
                  </a:txBody>
                  <a:tcPr marT="0" marB="0" anchor="ctr"/>
                </a:tc>
                <a:tc>
                  <a:txBody>
                    <a:bodyPr/>
                    <a:lstStyle/>
                    <a:p>
                      <a:pPr algn="r"/>
                      <a:r>
                        <a:rPr lang="en-US" sz="1000" b="0" noProof="0" dirty="0"/>
                        <a:t>Latin America: 10,96</a:t>
                      </a:r>
                    </a:p>
                  </a:txBody>
                  <a:tcPr marT="0" marB="0" anchor="ctr"/>
                </a:tc>
                <a:extLst>
                  <a:ext uri="{0D108BD9-81ED-4DB2-BD59-A6C34878D82A}">
                    <a16:rowId xmlns:a16="http://schemas.microsoft.com/office/drawing/2014/main" xmlns="" val="1033637353"/>
                  </a:ext>
                </a:extLst>
              </a:tr>
            </a:tbl>
          </a:graphicData>
        </a:graphic>
      </p:graphicFrame>
      <p:graphicFrame>
        <p:nvGraphicFramePr>
          <p:cNvPr id="27" name="Tabla 26">
            <a:extLst>
              <a:ext uri="{FF2B5EF4-FFF2-40B4-BE49-F238E27FC236}">
                <a16:creationId xmlns:a16="http://schemas.microsoft.com/office/drawing/2014/main" xmlns="" id="{2639DA3D-4C22-D841-B85C-1EAEACF7C18D}"/>
              </a:ext>
            </a:extLst>
          </p:cNvPr>
          <p:cNvGraphicFramePr>
            <a:graphicFrameLocks noGrp="1"/>
          </p:cNvGraphicFramePr>
          <p:nvPr>
            <p:extLst>
              <p:ext uri="{D42A27DB-BD31-4B8C-83A1-F6EECF244321}">
                <p14:modId xmlns:p14="http://schemas.microsoft.com/office/powerpoint/2010/main" val="3572213835"/>
              </p:ext>
            </p:extLst>
          </p:nvPr>
        </p:nvGraphicFramePr>
        <p:xfrm>
          <a:off x="2373647" y="3752182"/>
          <a:ext cx="4271530" cy="901869"/>
        </p:xfrm>
        <a:graphic>
          <a:graphicData uri="http://schemas.openxmlformats.org/drawingml/2006/table">
            <a:tbl>
              <a:tblPr firstRow="1" bandRow="1">
                <a:tableStyleId>{2D5ABB26-0587-4C30-8999-92F81FD0307C}</a:tableStyleId>
              </a:tblPr>
              <a:tblGrid>
                <a:gridCol w="2135765">
                  <a:extLst>
                    <a:ext uri="{9D8B030D-6E8A-4147-A177-3AD203B41FA5}">
                      <a16:colId xmlns:a16="http://schemas.microsoft.com/office/drawing/2014/main" xmlns="" val="1071802542"/>
                    </a:ext>
                  </a:extLst>
                </a:gridCol>
                <a:gridCol w="2135765">
                  <a:extLst>
                    <a:ext uri="{9D8B030D-6E8A-4147-A177-3AD203B41FA5}">
                      <a16:colId xmlns:a16="http://schemas.microsoft.com/office/drawing/2014/main" xmlns="" val="1242935601"/>
                    </a:ext>
                  </a:extLst>
                </a:gridCol>
              </a:tblGrid>
              <a:tr h="108025">
                <a:tc>
                  <a:txBody>
                    <a:bodyPr/>
                    <a:lstStyle/>
                    <a:p>
                      <a:r>
                        <a:rPr lang="en-GB" dirty="0"/>
                        <a:t>Verticals M$</a:t>
                      </a:r>
                    </a:p>
                  </a:txBody>
                  <a:tcPr marT="0" marB="0" anchor="ctr"/>
                </a:tc>
                <a:tc>
                  <a:txBody>
                    <a:bodyPr/>
                    <a:lstStyle/>
                    <a:p>
                      <a:r>
                        <a:rPr lang="en-GB" dirty="0"/>
                        <a:t>Geography %</a:t>
                      </a:r>
                    </a:p>
                  </a:txBody>
                  <a:tcPr marT="0" marB="0" anchor="ctr"/>
                </a:tc>
                <a:extLst>
                  <a:ext uri="{0D108BD9-81ED-4DB2-BD59-A6C34878D82A}">
                    <a16:rowId xmlns:a16="http://schemas.microsoft.com/office/drawing/2014/main" xmlns="" val="643240164"/>
                  </a:ext>
                </a:extLst>
              </a:tr>
              <a:tr h="247283">
                <a:tc>
                  <a:txBody>
                    <a:bodyPr/>
                    <a:lstStyle/>
                    <a:p>
                      <a:pPr algn="l"/>
                      <a:r>
                        <a:rPr lang="en-GB" sz="1000" b="0" dirty="0"/>
                        <a:t>Scientific Research: 42,7</a:t>
                      </a:r>
                    </a:p>
                  </a:txBody>
                  <a:tcPr marT="0" marB="0" anchor="ctr"/>
                </a:tc>
                <a:tc>
                  <a:txBody>
                    <a:bodyPr/>
                    <a:lstStyle/>
                    <a:p>
                      <a:pPr marL="0" marR="0" lvl="0" indent="0" algn="r" defTabSz="410766" eaLnBrk="1" fontAlgn="auto" latinLnBrk="0" hangingPunct="1">
                        <a:lnSpc>
                          <a:spcPct val="100000"/>
                        </a:lnSpc>
                        <a:spcBef>
                          <a:spcPts val="0"/>
                        </a:spcBef>
                        <a:spcAft>
                          <a:spcPts val="0"/>
                        </a:spcAft>
                        <a:buClrTx/>
                        <a:buSzTx/>
                        <a:buFontTx/>
                        <a:buNone/>
                        <a:tabLst/>
                        <a:defRPr/>
                      </a:pPr>
                      <a:r>
                        <a:rPr lang="en-GB" sz="1000" b="0" dirty="0"/>
                        <a:t>Europe: 18,79</a:t>
                      </a:r>
                    </a:p>
                  </a:txBody>
                  <a:tcPr marT="0" marB="0" anchor="ctr"/>
                </a:tc>
                <a:extLst>
                  <a:ext uri="{0D108BD9-81ED-4DB2-BD59-A6C34878D82A}">
                    <a16:rowId xmlns:a16="http://schemas.microsoft.com/office/drawing/2014/main" xmlns="" val="1691821905"/>
                  </a:ext>
                </a:extLst>
              </a:tr>
              <a:tr h="247283">
                <a:tc>
                  <a:txBody>
                    <a:bodyPr/>
                    <a:lstStyle/>
                    <a:p>
                      <a:pPr algn="l"/>
                      <a:r>
                        <a:rPr lang="en-GB" sz="1000" b="0" dirty="0"/>
                        <a:t>Other Applications: 10,3</a:t>
                      </a:r>
                    </a:p>
                  </a:txBody>
                  <a:tcPr marT="0" marB="0" anchor="ctr"/>
                </a:tc>
                <a:tc>
                  <a:txBody>
                    <a:bodyPr/>
                    <a:lstStyle/>
                    <a:p>
                      <a:pPr algn="r"/>
                      <a:r>
                        <a:rPr lang="en-GB" sz="1000" b="0" dirty="0"/>
                        <a:t>LATAM: 10,96</a:t>
                      </a:r>
                    </a:p>
                  </a:txBody>
                  <a:tcPr marT="0" marB="0" anchor="ctr"/>
                </a:tc>
                <a:extLst>
                  <a:ext uri="{0D108BD9-81ED-4DB2-BD59-A6C34878D82A}">
                    <a16:rowId xmlns:a16="http://schemas.microsoft.com/office/drawing/2014/main" xmlns="" val="2434601506"/>
                  </a:ext>
                </a:extLst>
              </a:tr>
              <a:tr h="247283">
                <a:tc>
                  <a:txBody>
                    <a:bodyPr/>
                    <a:lstStyle/>
                    <a:p>
                      <a:pPr algn="l"/>
                      <a:endParaRPr lang="en-GB" sz="1000" b="0" dirty="0"/>
                    </a:p>
                  </a:txBody>
                  <a:tcPr marT="0" marB="0" anchor="ctr"/>
                </a:tc>
                <a:tc>
                  <a:txBody>
                    <a:bodyPr/>
                    <a:lstStyle/>
                    <a:p>
                      <a:pPr algn="r"/>
                      <a:r>
                        <a:rPr lang="en-GB" sz="1000" b="0" dirty="0"/>
                        <a:t>Middle East: 3,23</a:t>
                      </a:r>
                    </a:p>
                  </a:txBody>
                  <a:tcPr marT="0" marB="0" anchor="ctr"/>
                </a:tc>
                <a:extLst>
                  <a:ext uri="{0D108BD9-81ED-4DB2-BD59-A6C34878D82A}">
                    <a16:rowId xmlns:a16="http://schemas.microsoft.com/office/drawing/2014/main" xmlns="" val="3418090137"/>
                  </a:ext>
                </a:extLst>
              </a:tr>
            </a:tbl>
          </a:graphicData>
        </a:graphic>
      </p:graphicFrame>
      <p:graphicFrame>
        <p:nvGraphicFramePr>
          <p:cNvPr id="28" name="Tabla 27">
            <a:extLst>
              <a:ext uri="{FF2B5EF4-FFF2-40B4-BE49-F238E27FC236}">
                <a16:creationId xmlns:a16="http://schemas.microsoft.com/office/drawing/2014/main" xmlns="" id="{B833C836-9B03-2045-AB3C-1B11CE85E618}"/>
              </a:ext>
            </a:extLst>
          </p:cNvPr>
          <p:cNvGraphicFramePr>
            <a:graphicFrameLocks noGrp="1"/>
          </p:cNvGraphicFramePr>
          <p:nvPr>
            <p:extLst>
              <p:ext uri="{D42A27DB-BD31-4B8C-83A1-F6EECF244321}">
                <p14:modId xmlns:p14="http://schemas.microsoft.com/office/powerpoint/2010/main" val="1152454923"/>
              </p:ext>
            </p:extLst>
          </p:nvPr>
        </p:nvGraphicFramePr>
        <p:xfrm>
          <a:off x="2378509" y="5248352"/>
          <a:ext cx="4271530" cy="712103"/>
        </p:xfrm>
        <a:graphic>
          <a:graphicData uri="http://schemas.openxmlformats.org/drawingml/2006/table">
            <a:tbl>
              <a:tblPr firstRow="1" bandRow="1">
                <a:tableStyleId>{2D5ABB26-0587-4C30-8999-92F81FD0307C}</a:tableStyleId>
              </a:tblPr>
              <a:tblGrid>
                <a:gridCol w="2135765">
                  <a:extLst>
                    <a:ext uri="{9D8B030D-6E8A-4147-A177-3AD203B41FA5}">
                      <a16:colId xmlns:a16="http://schemas.microsoft.com/office/drawing/2014/main" xmlns="" val="1071802542"/>
                    </a:ext>
                  </a:extLst>
                </a:gridCol>
                <a:gridCol w="2135765">
                  <a:extLst>
                    <a:ext uri="{9D8B030D-6E8A-4147-A177-3AD203B41FA5}">
                      <a16:colId xmlns:a16="http://schemas.microsoft.com/office/drawing/2014/main" xmlns="" val="1242935601"/>
                    </a:ext>
                  </a:extLst>
                </a:gridCol>
              </a:tblGrid>
              <a:tr h="108025">
                <a:tc>
                  <a:txBody>
                    <a:bodyPr/>
                    <a:lstStyle/>
                    <a:p>
                      <a:pPr marL="0" marR="0" lvl="0" indent="0" algn="l" defTabSz="410766" eaLnBrk="1" fontAlgn="auto" latinLnBrk="0" hangingPunct="1">
                        <a:lnSpc>
                          <a:spcPct val="100000"/>
                        </a:lnSpc>
                        <a:spcBef>
                          <a:spcPts val="0"/>
                        </a:spcBef>
                        <a:spcAft>
                          <a:spcPts val="0"/>
                        </a:spcAft>
                        <a:buClrTx/>
                        <a:buSzTx/>
                        <a:buFontTx/>
                        <a:buNone/>
                        <a:tabLst/>
                        <a:defRPr/>
                      </a:pPr>
                      <a:r>
                        <a:rPr lang="en-GB" dirty="0"/>
                        <a:t>Total revenue: </a:t>
                      </a:r>
                      <a:r>
                        <a:rPr lang="en-GB" sz="1050" b="0" dirty="0"/>
                        <a:t>0,224M</a:t>
                      </a:r>
                    </a:p>
                  </a:txBody>
                  <a:tcPr marT="0" marB="0" anchor="ctr"/>
                </a:tc>
                <a:tc>
                  <a:txBody>
                    <a:bodyPr/>
                    <a:lstStyle/>
                    <a:p>
                      <a:r>
                        <a:rPr lang="en-GB" dirty="0"/>
                        <a:t>Geography %</a:t>
                      </a:r>
                    </a:p>
                  </a:txBody>
                  <a:tcPr marT="0" marB="0" anchor="ctr"/>
                </a:tc>
                <a:extLst>
                  <a:ext uri="{0D108BD9-81ED-4DB2-BD59-A6C34878D82A}">
                    <a16:rowId xmlns:a16="http://schemas.microsoft.com/office/drawing/2014/main" xmlns="" val="643240164"/>
                  </a:ext>
                </a:extLst>
              </a:tr>
              <a:tr h="247283">
                <a:tc>
                  <a:txBody>
                    <a:bodyPr/>
                    <a:lstStyle/>
                    <a:p>
                      <a:pPr algn="l"/>
                      <a:endParaRPr lang="en-GB" sz="1000" b="0" dirty="0"/>
                    </a:p>
                  </a:txBody>
                  <a:tcPr marT="0" marB="0" anchor="ctr"/>
                </a:tc>
                <a:tc>
                  <a:txBody>
                    <a:bodyPr/>
                    <a:lstStyle/>
                    <a:p>
                      <a:pPr marL="0" marR="0" lvl="0" indent="0" algn="r" defTabSz="410766" eaLnBrk="1" fontAlgn="auto" latinLnBrk="0" hangingPunct="1">
                        <a:lnSpc>
                          <a:spcPct val="100000"/>
                        </a:lnSpc>
                        <a:spcBef>
                          <a:spcPts val="0"/>
                        </a:spcBef>
                        <a:spcAft>
                          <a:spcPts val="0"/>
                        </a:spcAft>
                        <a:buClrTx/>
                        <a:buSzTx/>
                        <a:buFontTx/>
                        <a:buNone/>
                        <a:tabLst/>
                        <a:defRPr/>
                      </a:pPr>
                      <a:r>
                        <a:rPr lang="en-GB" sz="1000" b="0" dirty="0"/>
                        <a:t>Europe: 19,79</a:t>
                      </a:r>
                    </a:p>
                    <a:p>
                      <a:pPr algn="r"/>
                      <a:endParaRPr lang="en-GB" sz="1000" b="0" dirty="0"/>
                    </a:p>
                  </a:txBody>
                  <a:tcPr marT="0" marB="0" anchor="ctr"/>
                </a:tc>
                <a:extLst>
                  <a:ext uri="{0D108BD9-81ED-4DB2-BD59-A6C34878D82A}">
                    <a16:rowId xmlns:a16="http://schemas.microsoft.com/office/drawing/2014/main" xmlns="" val="1691821905"/>
                  </a:ext>
                </a:extLst>
              </a:tr>
              <a:tr h="247283">
                <a:tc>
                  <a:txBody>
                    <a:bodyPr/>
                    <a:lstStyle/>
                    <a:p>
                      <a:pPr algn="l"/>
                      <a:endParaRPr lang="en-GB" sz="1000" b="0" dirty="0"/>
                    </a:p>
                  </a:txBody>
                  <a:tcPr marT="0" marB="0" anchor="ctr"/>
                </a:tc>
                <a:tc>
                  <a:txBody>
                    <a:bodyPr/>
                    <a:lstStyle/>
                    <a:p>
                      <a:pPr algn="r"/>
                      <a:endParaRPr lang="en-GB" sz="1000" b="0" dirty="0"/>
                    </a:p>
                  </a:txBody>
                  <a:tcPr marT="0" marB="0" anchor="ctr"/>
                </a:tc>
                <a:extLst>
                  <a:ext uri="{0D108BD9-81ED-4DB2-BD59-A6C34878D82A}">
                    <a16:rowId xmlns:a16="http://schemas.microsoft.com/office/drawing/2014/main" xmlns="" val="2434601506"/>
                  </a:ext>
                </a:extLst>
              </a:tr>
            </a:tbl>
          </a:graphicData>
        </a:graphic>
      </p:graphicFrame>
      <p:sp>
        <p:nvSpPr>
          <p:cNvPr id="24" name="CuadroTexto 23">
            <a:extLst>
              <a:ext uri="{FF2B5EF4-FFF2-40B4-BE49-F238E27FC236}">
                <a16:creationId xmlns:a16="http://schemas.microsoft.com/office/drawing/2014/main" xmlns="" id="{B2EB4EF0-054E-F84A-81B8-496AE8BB55F0}"/>
              </a:ext>
            </a:extLst>
          </p:cNvPr>
          <p:cNvSpPr txBox="1"/>
          <p:nvPr/>
        </p:nvSpPr>
        <p:spPr>
          <a:xfrm>
            <a:off x="1251784" y="5996612"/>
            <a:ext cx="5767754" cy="324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r>
              <a:rPr lang="en" sz="900" dirty="0"/>
              <a:t>“Global Observation Mini ROVs Market 2017-2025 by Application, Size, Payload Option and Region”, </a:t>
            </a:r>
            <a:r>
              <a:rPr lang="en-US" sz="900" dirty="0"/>
              <a:t>September 2017, Grace Market Data</a:t>
            </a:r>
            <a:endParaRPr kumimoji="0" lang="en-US" sz="900" b="0" i="0" u="none" strike="noStrike" cap="none" spc="-72" normalizeH="0" baseline="0" dirty="0">
              <a:ln>
                <a:noFill/>
              </a:ln>
              <a:solidFill>
                <a:srgbClr val="828994"/>
              </a:solidFill>
              <a:effectLst/>
              <a:uFillTx/>
              <a:latin typeface="Source Sans Pro"/>
              <a:ea typeface="Source Sans Pro"/>
              <a:cs typeface="Source Sans Pro"/>
              <a:sym typeface="Source Sans Pro"/>
            </a:endParaRPr>
          </a:p>
        </p:txBody>
      </p:sp>
    </p:spTree>
    <p:extLst>
      <p:ext uri="{BB962C8B-B14F-4D97-AF65-F5344CB8AC3E}">
        <p14:creationId xmlns:p14="http://schemas.microsoft.com/office/powerpoint/2010/main" val="207185369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Shape 554"/>
          <p:cNvSpPr/>
          <p:nvPr/>
        </p:nvSpPr>
        <p:spPr>
          <a:xfrm>
            <a:off x="9324375" y="-1202267"/>
            <a:ext cx="1748502" cy="6547246"/>
          </a:xfrm>
          <a:prstGeom prst="rect">
            <a:avLst/>
          </a:prstGeom>
          <a:solidFill>
            <a:srgbClr val="A6AAA9">
              <a:alpha val="51996"/>
            </a:srgbClr>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dirty="0"/>
          </a:p>
        </p:txBody>
      </p:sp>
      <p:sp>
        <p:nvSpPr>
          <p:cNvPr id="541" name="Shape 541"/>
          <p:cNvSpPr/>
          <p:nvPr/>
        </p:nvSpPr>
        <p:spPr>
          <a:xfrm>
            <a:off x="1538876" y="4723913"/>
            <a:ext cx="958057" cy="487165"/>
          </a:xfrm>
          <a:custGeom>
            <a:avLst/>
            <a:gdLst/>
            <a:ahLst/>
            <a:cxnLst>
              <a:cxn ang="0">
                <a:pos x="wd2" y="hd2"/>
              </a:cxn>
              <a:cxn ang="5400000">
                <a:pos x="wd2" y="hd2"/>
              </a:cxn>
              <a:cxn ang="10800000">
                <a:pos x="wd2" y="hd2"/>
              </a:cxn>
              <a:cxn ang="16200000">
                <a:pos x="wd2" y="hd2"/>
              </a:cxn>
            </a:cxnLst>
            <a:rect l="0" t="0" r="r" b="b"/>
            <a:pathLst>
              <a:path w="21600" h="21600" extrusionOk="0">
                <a:moveTo>
                  <a:pt x="716" y="0"/>
                </a:moveTo>
                <a:cubicBezTo>
                  <a:pt x="320" y="0"/>
                  <a:pt x="0" y="630"/>
                  <a:pt x="0" y="1408"/>
                </a:cubicBezTo>
                <a:lnTo>
                  <a:pt x="0" y="15934"/>
                </a:lnTo>
                <a:cubicBezTo>
                  <a:pt x="0" y="16711"/>
                  <a:pt x="320" y="17342"/>
                  <a:pt x="716" y="17342"/>
                </a:cubicBezTo>
                <a:lnTo>
                  <a:pt x="8791" y="17342"/>
                </a:lnTo>
                <a:lnTo>
                  <a:pt x="10223" y="21600"/>
                </a:lnTo>
                <a:lnTo>
                  <a:pt x="11655" y="17342"/>
                </a:lnTo>
                <a:lnTo>
                  <a:pt x="20884" y="17342"/>
                </a:lnTo>
                <a:cubicBezTo>
                  <a:pt x="21280" y="17342"/>
                  <a:pt x="21600" y="16711"/>
                  <a:pt x="21600" y="15934"/>
                </a:cubicBezTo>
                <a:lnTo>
                  <a:pt x="21600" y="1408"/>
                </a:lnTo>
                <a:cubicBezTo>
                  <a:pt x="21600" y="630"/>
                  <a:pt x="21280" y="0"/>
                  <a:pt x="20884" y="0"/>
                </a:cubicBezTo>
                <a:lnTo>
                  <a:pt x="716" y="0"/>
                </a:lnTo>
                <a:close/>
              </a:path>
            </a:pathLst>
          </a:custGeom>
          <a:solidFill>
            <a:schemeClr val="accent3">
              <a:satOff val="18648"/>
              <a:lumOff val="5971"/>
            </a:schemeClr>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542" name="Shape 542"/>
          <p:cNvSpPr/>
          <p:nvPr/>
        </p:nvSpPr>
        <p:spPr>
          <a:xfrm>
            <a:off x="1663899" y="4739703"/>
            <a:ext cx="708015" cy="33618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ctr">
              <a:lnSpc>
                <a:spcPct val="80000"/>
              </a:lnSpc>
              <a:defRPr sz="4200" spc="-84">
                <a:solidFill>
                  <a:srgbClr val="FFFFFF"/>
                </a:solidFill>
                <a:latin typeface="Source Sans Pro Light"/>
                <a:ea typeface="Source Sans Pro Light"/>
                <a:cs typeface="Source Sans Pro Light"/>
                <a:sym typeface="Source Sans Pro Light"/>
              </a:defRPr>
            </a:lvl1pPr>
          </a:lstStyle>
          <a:p>
            <a:r>
              <a:rPr lang="es-ES" sz="2100" dirty="0"/>
              <a:t>42.000</a:t>
            </a:r>
            <a:endParaRPr sz="2100" dirty="0"/>
          </a:p>
        </p:txBody>
      </p:sp>
      <p:sp>
        <p:nvSpPr>
          <p:cNvPr id="543" name="Shape 543"/>
          <p:cNvSpPr/>
          <p:nvPr/>
        </p:nvSpPr>
        <p:spPr>
          <a:xfrm>
            <a:off x="3636364" y="4380271"/>
            <a:ext cx="958057" cy="457201"/>
          </a:xfrm>
          <a:custGeom>
            <a:avLst/>
            <a:gdLst/>
            <a:ahLst/>
            <a:cxnLst>
              <a:cxn ang="0">
                <a:pos x="wd2" y="hd2"/>
              </a:cxn>
              <a:cxn ang="5400000">
                <a:pos x="wd2" y="hd2"/>
              </a:cxn>
              <a:cxn ang="10800000">
                <a:pos x="wd2" y="hd2"/>
              </a:cxn>
              <a:cxn ang="16200000">
                <a:pos x="wd2" y="hd2"/>
              </a:cxn>
            </a:cxnLst>
            <a:rect l="0" t="0" r="r" b="b"/>
            <a:pathLst>
              <a:path w="21600" h="21600" extrusionOk="0">
                <a:moveTo>
                  <a:pt x="716" y="0"/>
                </a:moveTo>
                <a:cubicBezTo>
                  <a:pt x="320" y="0"/>
                  <a:pt x="0" y="672"/>
                  <a:pt x="0" y="1500"/>
                </a:cubicBezTo>
                <a:lnTo>
                  <a:pt x="0" y="16978"/>
                </a:lnTo>
                <a:cubicBezTo>
                  <a:pt x="0" y="17807"/>
                  <a:pt x="320" y="18478"/>
                  <a:pt x="716" y="18478"/>
                </a:cubicBezTo>
                <a:lnTo>
                  <a:pt x="9462" y="18478"/>
                </a:lnTo>
                <a:lnTo>
                  <a:pt x="10894" y="21600"/>
                </a:lnTo>
                <a:lnTo>
                  <a:pt x="12330" y="18478"/>
                </a:lnTo>
                <a:lnTo>
                  <a:pt x="20884" y="18478"/>
                </a:lnTo>
                <a:cubicBezTo>
                  <a:pt x="21280" y="18478"/>
                  <a:pt x="21600" y="17807"/>
                  <a:pt x="21600" y="16978"/>
                </a:cubicBezTo>
                <a:lnTo>
                  <a:pt x="21600" y="1500"/>
                </a:lnTo>
                <a:cubicBezTo>
                  <a:pt x="21600" y="672"/>
                  <a:pt x="21280" y="0"/>
                  <a:pt x="20884" y="0"/>
                </a:cubicBezTo>
                <a:lnTo>
                  <a:pt x="716" y="0"/>
                </a:lnTo>
                <a:close/>
              </a:path>
            </a:pathLst>
          </a:custGeom>
          <a:solidFill>
            <a:schemeClr val="accent3">
              <a:satOff val="18648"/>
              <a:lumOff val="5971"/>
            </a:schemeClr>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544" name="Shape 544"/>
          <p:cNvSpPr/>
          <p:nvPr/>
        </p:nvSpPr>
        <p:spPr>
          <a:xfrm>
            <a:off x="3702651" y="4396061"/>
            <a:ext cx="825483" cy="33618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ctr">
              <a:lnSpc>
                <a:spcPct val="80000"/>
              </a:lnSpc>
              <a:defRPr sz="4200" spc="-84">
                <a:solidFill>
                  <a:srgbClr val="FFFFFF"/>
                </a:solidFill>
                <a:latin typeface="Source Sans Pro Light"/>
                <a:ea typeface="Source Sans Pro Light"/>
                <a:cs typeface="Source Sans Pro Light"/>
                <a:sym typeface="Source Sans Pro Light"/>
              </a:defRPr>
            </a:lvl1pPr>
          </a:lstStyle>
          <a:p>
            <a:r>
              <a:rPr lang="es-ES" sz="2100" dirty="0"/>
              <a:t>225.000</a:t>
            </a:r>
            <a:endParaRPr sz="2100" dirty="0"/>
          </a:p>
        </p:txBody>
      </p:sp>
      <p:sp>
        <p:nvSpPr>
          <p:cNvPr id="545" name="Shape 545"/>
          <p:cNvSpPr/>
          <p:nvPr/>
        </p:nvSpPr>
        <p:spPr>
          <a:xfrm>
            <a:off x="5595728" y="3883924"/>
            <a:ext cx="958057" cy="477243"/>
          </a:xfrm>
          <a:custGeom>
            <a:avLst/>
            <a:gdLst/>
            <a:ahLst/>
            <a:cxnLst>
              <a:cxn ang="0">
                <a:pos x="wd2" y="hd2"/>
              </a:cxn>
              <a:cxn ang="5400000">
                <a:pos x="wd2" y="hd2"/>
              </a:cxn>
              <a:cxn ang="10800000">
                <a:pos x="wd2" y="hd2"/>
              </a:cxn>
              <a:cxn ang="16200000">
                <a:pos x="wd2" y="hd2"/>
              </a:cxn>
            </a:cxnLst>
            <a:rect l="0" t="0" r="r" b="b"/>
            <a:pathLst>
              <a:path w="21600" h="21600" extrusionOk="0">
                <a:moveTo>
                  <a:pt x="716" y="0"/>
                </a:moveTo>
                <a:cubicBezTo>
                  <a:pt x="320" y="0"/>
                  <a:pt x="0" y="643"/>
                  <a:pt x="0" y="1437"/>
                </a:cubicBezTo>
                <a:lnTo>
                  <a:pt x="0" y="16265"/>
                </a:lnTo>
                <a:cubicBezTo>
                  <a:pt x="0" y="17059"/>
                  <a:pt x="320" y="17702"/>
                  <a:pt x="716" y="17702"/>
                </a:cubicBezTo>
                <a:lnTo>
                  <a:pt x="9015" y="17702"/>
                </a:lnTo>
                <a:lnTo>
                  <a:pt x="10447" y="21600"/>
                </a:lnTo>
                <a:lnTo>
                  <a:pt x="11878" y="17702"/>
                </a:lnTo>
                <a:lnTo>
                  <a:pt x="20884" y="17702"/>
                </a:lnTo>
                <a:cubicBezTo>
                  <a:pt x="21280" y="17702"/>
                  <a:pt x="21600" y="17059"/>
                  <a:pt x="21600" y="16265"/>
                </a:cubicBezTo>
                <a:lnTo>
                  <a:pt x="21600" y="1437"/>
                </a:lnTo>
                <a:cubicBezTo>
                  <a:pt x="21600" y="643"/>
                  <a:pt x="21280" y="0"/>
                  <a:pt x="20884" y="0"/>
                </a:cubicBezTo>
                <a:lnTo>
                  <a:pt x="716" y="0"/>
                </a:lnTo>
                <a:close/>
              </a:path>
            </a:pathLst>
          </a:custGeom>
          <a:solidFill>
            <a:schemeClr val="accent3">
              <a:satOff val="18648"/>
              <a:lumOff val="5971"/>
            </a:schemeClr>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546" name="Shape 546"/>
          <p:cNvSpPr/>
          <p:nvPr/>
        </p:nvSpPr>
        <p:spPr>
          <a:xfrm>
            <a:off x="5678104" y="3932499"/>
            <a:ext cx="825483" cy="33618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ctr">
              <a:lnSpc>
                <a:spcPct val="80000"/>
              </a:lnSpc>
              <a:defRPr sz="4200" spc="-84">
                <a:solidFill>
                  <a:srgbClr val="FFFFFF"/>
                </a:solidFill>
                <a:latin typeface="Source Sans Pro Light"/>
                <a:ea typeface="Source Sans Pro Light"/>
                <a:cs typeface="Source Sans Pro Light"/>
                <a:sym typeface="Source Sans Pro Light"/>
              </a:defRPr>
            </a:lvl1pPr>
          </a:lstStyle>
          <a:p>
            <a:r>
              <a:rPr lang="es-ES" sz="2100" dirty="0"/>
              <a:t>508.000</a:t>
            </a:r>
            <a:endParaRPr sz="2100" dirty="0"/>
          </a:p>
        </p:txBody>
      </p:sp>
      <p:sp>
        <p:nvSpPr>
          <p:cNvPr id="547" name="Shape 547"/>
          <p:cNvSpPr/>
          <p:nvPr/>
        </p:nvSpPr>
        <p:spPr>
          <a:xfrm>
            <a:off x="7648889" y="1973079"/>
            <a:ext cx="958057" cy="487165"/>
          </a:xfrm>
          <a:custGeom>
            <a:avLst/>
            <a:gdLst/>
            <a:ahLst/>
            <a:cxnLst>
              <a:cxn ang="0">
                <a:pos x="wd2" y="hd2"/>
              </a:cxn>
              <a:cxn ang="5400000">
                <a:pos x="wd2" y="hd2"/>
              </a:cxn>
              <a:cxn ang="10800000">
                <a:pos x="wd2" y="hd2"/>
              </a:cxn>
              <a:cxn ang="16200000">
                <a:pos x="wd2" y="hd2"/>
              </a:cxn>
            </a:cxnLst>
            <a:rect l="0" t="0" r="r" b="b"/>
            <a:pathLst>
              <a:path w="21600" h="21600" extrusionOk="0">
                <a:moveTo>
                  <a:pt x="716" y="0"/>
                </a:moveTo>
                <a:cubicBezTo>
                  <a:pt x="320" y="0"/>
                  <a:pt x="0" y="630"/>
                  <a:pt x="0" y="1408"/>
                </a:cubicBezTo>
                <a:lnTo>
                  <a:pt x="0" y="15934"/>
                </a:lnTo>
                <a:cubicBezTo>
                  <a:pt x="0" y="16711"/>
                  <a:pt x="320" y="17342"/>
                  <a:pt x="716" y="17342"/>
                </a:cubicBezTo>
                <a:lnTo>
                  <a:pt x="9243" y="17342"/>
                </a:lnTo>
                <a:lnTo>
                  <a:pt x="10670" y="21600"/>
                </a:lnTo>
                <a:lnTo>
                  <a:pt x="12102" y="17342"/>
                </a:lnTo>
                <a:lnTo>
                  <a:pt x="20884" y="17342"/>
                </a:lnTo>
                <a:cubicBezTo>
                  <a:pt x="21280" y="17342"/>
                  <a:pt x="21600" y="16711"/>
                  <a:pt x="21600" y="15934"/>
                </a:cubicBezTo>
                <a:lnTo>
                  <a:pt x="21600" y="1408"/>
                </a:lnTo>
                <a:cubicBezTo>
                  <a:pt x="21600" y="630"/>
                  <a:pt x="21280" y="0"/>
                  <a:pt x="20884" y="0"/>
                </a:cubicBezTo>
                <a:lnTo>
                  <a:pt x="716" y="0"/>
                </a:lnTo>
                <a:close/>
              </a:path>
            </a:pathLst>
          </a:custGeom>
          <a:solidFill>
            <a:srgbClr val="E08F5B"/>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548" name="Shape 548"/>
          <p:cNvSpPr/>
          <p:nvPr/>
        </p:nvSpPr>
        <p:spPr>
          <a:xfrm>
            <a:off x="9677264" y="754303"/>
            <a:ext cx="958057" cy="497087"/>
          </a:xfrm>
          <a:custGeom>
            <a:avLst/>
            <a:gdLst/>
            <a:ahLst/>
            <a:cxnLst>
              <a:cxn ang="0">
                <a:pos x="wd2" y="hd2"/>
              </a:cxn>
              <a:cxn ang="5400000">
                <a:pos x="wd2" y="hd2"/>
              </a:cxn>
              <a:cxn ang="10800000">
                <a:pos x="wd2" y="hd2"/>
              </a:cxn>
              <a:cxn ang="16200000">
                <a:pos x="wd2" y="hd2"/>
              </a:cxn>
            </a:cxnLst>
            <a:rect l="0" t="0" r="r" b="b"/>
            <a:pathLst>
              <a:path w="21600" h="21600" extrusionOk="0">
                <a:moveTo>
                  <a:pt x="716" y="0"/>
                </a:moveTo>
                <a:cubicBezTo>
                  <a:pt x="320" y="0"/>
                  <a:pt x="0" y="618"/>
                  <a:pt x="0" y="1380"/>
                </a:cubicBezTo>
                <a:lnTo>
                  <a:pt x="0" y="15616"/>
                </a:lnTo>
                <a:cubicBezTo>
                  <a:pt x="0" y="16378"/>
                  <a:pt x="320" y="16995"/>
                  <a:pt x="716" y="16995"/>
                </a:cubicBezTo>
                <a:lnTo>
                  <a:pt x="9467" y="16995"/>
                </a:lnTo>
                <a:lnTo>
                  <a:pt x="10894" y="21600"/>
                </a:lnTo>
                <a:lnTo>
                  <a:pt x="12326" y="16995"/>
                </a:lnTo>
                <a:lnTo>
                  <a:pt x="20884" y="16995"/>
                </a:lnTo>
                <a:cubicBezTo>
                  <a:pt x="21280" y="16995"/>
                  <a:pt x="21600" y="16378"/>
                  <a:pt x="21600" y="15616"/>
                </a:cubicBezTo>
                <a:lnTo>
                  <a:pt x="21600" y="1380"/>
                </a:lnTo>
                <a:cubicBezTo>
                  <a:pt x="21600" y="618"/>
                  <a:pt x="21280" y="0"/>
                  <a:pt x="20884" y="0"/>
                </a:cubicBezTo>
                <a:lnTo>
                  <a:pt x="716" y="0"/>
                </a:lnTo>
                <a:close/>
              </a:path>
            </a:pathLst>
          </a:custGeom>
          <a:solidFill>
            <a:schemeClr val="accent3">
              <a:satOff val="18648"/>
              <a:lumOff val="5971"/>
            </a:schemeClr>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549" name="Shape 549"/>
          <p:cNvSpPr/>
          <p:nvPr/>
        </p:nvSpPr>
        <p:spPr>
          <a:xfrm>
            <a:off x="9660550" y="770093"/>
            <a:ext cx="991490" cy="33618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ctr">
              <a:lnSpc>
                <a:spcPct val="80000"/>
              </a:lnSpc>
              <a:defRPr sz="4200" spc="-84">
                <a:solidFill>
                  <a:srgbClr val="FFFFFF"/>
                </a:solidFill>
                <a:latin typeface="Source Sans Pro Light"/>
                <a:ea typeface="Source Sans Pro Light"/>
                <a:cs typeface="Source Sans Pro Light"/>
                <a:sym typeface="Source Sans Pro Light"/>
              </a:defRPr>
            </a:lvl1pPr>
          </a:lstStyle>
          <a:p>
            <a:r>
              <a:rPr lang="es-ES" sz="2100" dirty="0"/>
              <a:t>3.000.000</a:t>
            </a:r>
            <a:endParaRPr sz="2100" dirty="0"/>
          </a:p>
        </p:txBody>
      </p:sp>
      <p:sp>
        <p:nvSpPr>
          <p:cNvPr id="550" name="Shape 550"/>
          <p:cNvSpPr/>
          <p:nvPr/>
        </p:nvSpPr>
        <p:spPr>
          <a:xfrm>
            <a:off x="1143654" y="5249333"/>
            <a:ext cx="1748502" cy="74274"/>
          </a:xfrm>
          <a:prstGeom prst="rect">
            <a:avLst/>
          </a:prstGeom>
          <a:solidFill>
            <a:srgbClr val="A6AAA9">
              <a:alpha val="33115"/>
            </a:srgbClr>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551" name="Shape 551"/>
          <p:cNvSpPr/>
          <p:nvPr/>
        </p:nvSpPr>
        <p:spPr>
          <a:xfrm>
            <a:off x="3188834" y="4910667"/>
            <a:ext cx="1748502" cy="403137"/>
          </a:xfrm>
          <a:prstGeom prst="rect">
            <a:avLst/>
          </a:prstGeom>
          <a:solidFill>
            <a:srgbClr val="A6AAA9">
              <a:alpha val="59825"/>
            </a:srgbClr>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552" name="Shape 552"/>
          <p:cNvSpPr/>
          <p:nvPr/>
        </p:nvSpPr>
        <p:spPr>
          <a:xfrm>
            <a:off x="5234015" y="4436533"/>
            <a:ext cx="1748502" cy="894186"/>
          </a:xfrm>
          <a:prstGeom prst="rect">
            <a:avLst/>
          </a:prstGeom>
          <a:solidFill>
            <a:srgbClr val="A6AAA9">
              <a:alpha val="33115"/>
            </a:srgbClr>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553" name="Shape 553"/>
          <p:cNvSpPr/>
          <p:nvPr/>
        </p:nvSpPr>
        <p:spPr>
          <a:xfrm>
            <a:off x="7279194" y="2616200"/>
            <a:ext cx="1748502" cy="2718388"/>
          </a:xfrm>
          <a:prstGeom prst="rect">
            <a:avLst/>
          </a:prstGeom>
          <a:solidFill>
            <a:srgbClr val="E08F5B"/>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555" name="Shape 555"/>
          <p:cNvSpPr/>
          <p:nvPr/>
        </p:nvSpPr>
        <p:spPr>
          <a:xfrm>
            <a:off x="7632174" y="1988869"/>
            <a:ext cx="991490" cy="33618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ctr">
              <a:lnSpc>
                <a:spcPct val="80000"/>
              </a:lnSpc>
              <a:defRPr sz="4200" spc="-84">
                <a:solidFill>
                  <a:srgbClr val="FFFFFF"/>
                </a:solidFill>
                <a:latin typeface="Source Sans Pro Light"/>
                <a:ea typeface="Source Sans Pro Light"/>
                <a:cs typeface="Source Sans Pro Light"/>
                <a:sym typeface="Source Sans Pro Light"/>
              </a:defRPr>
            </a:lvl1pPr>
          </a:lstStyle>
          <a:p>
            <a:r>
              <a:rPr lang="es-ES" sz="2100" dirty="0"/>
              <a:t>1.500.000</a:t>
            </a:r>
            <a:endParaRPr sz="2100" dirty="0"/>
          </a:p>
        </p:txBody>
      </p:sp>
      <p:sp>
        <p:nvSpPr>
          <p:cNvPr id="556" name="Shape 556"/>
          <p:cNvSpPr/>
          <p:nvPr/>
        </p:nvSpPr>
        <p:spPr>
          <a:xfrm>
            <a:off x="26132" y="5303687"/>
            <a:ext cx="12235093" cy="2542813"/>
          </a:xfrm>
          <a:prstGeom prst="rect">
            <a:avLst/>
          </a:prstGeom>
          <a:solidFill>
            <a:srgbClr val="53585F"/>
          </a:solidFill>
          <a:ln w="12700">
            <a:miter lim="400000"/>
          </a:ln>
        </p:spPr>
        <p:txBody>
          <a:bodyPr lIns="35719" tIns="35719" rIns="35719" bIns="35719" anchor="ctr"/>
          <a:lstStyle/>
          <a:p>
            <a:pPr algn="ctr">
              <a:lnSpc>
                <a:spcPct val="100000"/>
              </a:lnSpc>
              <a:defRPr sz="3200" spc="0">
                <a:solidFill>
                  <a:srgbClr val="FFFFFF"/>
                </a:solidFill>
                <a:latin typeface="Helvetica Light"/>
                <a:ea typeface="Helvetica Light"/>
                <a:cs typeface="Helvetica Light"/>
                <a:sym typeface="Helvetica Light"/>
              </a:defRPr>
            </a:pPr>
            <a:endParaRPr sz="1600"/>
          </a:p>
        </p:txBody>
      </p:sp>
      <p:sp>
        <p:nvSpPr>
          <p:cNvPr id="557" name="Shape 557"/>
          <p:cNvSpPr/>
          <p:nvPr/>
        </p:nvSpPr>
        <p:spPr>
          <a:xfrm>
            <a:off x="1163903" y="1084277"/>
            <a:ext cx="2894575" cy="29924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3600">
                <a:solidFill>
                  <a:srgbClr val="45494F"/>
                </a:solidFill>
                <a:latin typeface="+mn-lt"/>
                <a:ea typeface="+mn-ea"/>
                <a:cs typeface="+mn-cs"/>
                <a:sym typeface="Montserrat-Bold"/>
              </a:defRPr>
            </a:lvl1pPr>
          </a:lstStyle>
          <a:p>
            <a:r>
              <a:rPr lang="en-US" sz="1800" dirty="0"/>
              <a:t>Business Development Roadmap</a:t>
            </a:r>
          </a:p>
        </p:txBody>
      </p:sp>
      <p:sp>
        <p:nvSpPr>
          <p:cNvPr id="558" name="Shape 558"/>
          <p:cNvSpPr/>
          <p:nvPr/>
        </p:nvSpPr>
        <p:spPr>
          <a:xfrm>
            <a:off x="1146362" y="1444226"/>
            <a:ext cx="3762377" cy="42422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5600" spc="-112">
                <a:solidFill>
                  <a:srgbClr val="53585F"/>
                </a:solidFill>
                <a:latin typeface="Source Sans Pro Light"/>
                <a:ea typeface="Source Sans Pro Light"/>
                <a:cs typeface="Source Sans Pro Light"/>
                <a:sym typeface="Source Sans Pro Light"/>
              </a:defRPr>
            </a:lvl1pPr>
          </a:lstStyle>
          <a:p>
            <a:r>
              <a:rPr sz="2800" dirty="0"/>
              <a:t>Important Milestones</a:t>
            </a:r>
            <a:r>
              <a:rPr lang="es-ES" sz="2800" dirty="0"/>
              <a:t> &amp; </a:t>
            </a:r>
            <a:r>
              <a:rPr lang="en-US" sz="2800" dirty="0"/>
              <a:t>KPIs</a:t>
            </a:r>
          </a:p>
        </p:txBody>
      </p:sp>
      <p:sp>
        <p:nvSpPr>
          <p:cNvPr id="559" name="Shape 559"/>
          <p:cNvSpPr/>
          <p:nvPr/>
        </p:nvSpPr>
        <p:spPr>
          <a:xfrm>
            <a:off x="245036" y="126128"/>
            <a:ext cx="2319546" cy="25603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2000" spc="500">
                <a:solidFill>
                  <a:srgbClr val="53585F"/>
                </a:solidFill>
                <a:latin typeface="Montserrat-Regular"/>
                <a:ea typeface="Montserrat-Regular"/>
                <a:cs typeface="Montserrat-Regular"/>
                <a:sym typeface="Montserrat-Regular"/>
              </a:defRPr>
            </a:lvl1pPr>
          </a:lstStyle>
          <a:p>
            <a:r>
              <a:rPr lang="en-US" sz="1000" dirty="0"/>
              <a:t>Company Milestones</a:t>
            </a:r>
          </a:p>
        </p:txBody>
      </p:sp>
      <p:sp>
        <p:nvSpPr>
          <p:cNvPr id="560" name="Shape 560"/>
          <p:cNvSpPr/>
          <p:nvPr/>
        </p:nvSpPr>
        <p:spPr>
          <a:xfrm>
            <a:off x="498764" y="5575529"/>
            <a:ext cx="2451289" cy="1314976"/>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a:defRPr>
                <a:solidFill>
                  <a:srgbClr val="FFFFFF"/>
                </a:solidFill>
              </a:defRPr>
            </a:lvl1pPr>
          </a:lstStyle>
          <a:p>
            <a:r>
              <a:rPr lang="en-US" sz="1600" dirty="0">
                <a:latin typeface="Verdana" panose="020B0604030504040204" pitchFamily="34" charset="0"/>
                <a:ea typeface="Verdana" panose="020B0604030504040204" pitchFamily="34" charset="0"/>
                <a:cs typeface="Verdana" panose="020B0604030504040204" pitchFamily="34" charset="0"/>
              </a:rPr>
              <a:t>Nido Robotics founded</a:t>
            </a:r>
          </a:p>
          <a:p>
            <a:r>
              <a:rPr lang="en-US" sz="1600" dirty="0">
                <a:latin typeface="Verdana" panose="020B0604030504040204" pitchFamily="34" charset="0"/>
                <a:ea typeface="Verdana" panose="020B0604030504040204" pitchFamily="34" charset="0"/>
                <a:cs typeface="Verdana" panose="020B0604030504040204" pitchFamily="34" charset="0"/>
              </a:rPr>
              <a:t>Market study</a:t>
            </a:r>
          </a:p>
          <a:p>
            <a:r>
              <a:rPr lang="en-US" sz="1600" dirty="0">
                <a:latin typeface="Verdana" panose="020B0604030504040204" pitchFamily="34" charset="0"/>
                <a:ea typeface="Verdana" panose="020B0604030504040204" pitchFamily="34" charset="0"/>
                <a:cs typeface="Verdana" panose="020B0604030504040204" pitchFamily="34" charset="0"/>
              </a:rPr>
              <a:t>Co-founder located</a:t>
            </a:r>
          </a:p>
          <a:p>
            <a:r>
              <a:rPr lang="en-US" sz="1600" dirty="0">
                <a:latin typeface="Verdana" panose="020B0604030504040204" pitchFamily="34" charset="0"/>
                <a:ea typeface="Verdana" panose="020B0604030504040204" pitchFamily="34" charset="0"/>
                <a:cs typeface="Verdana" panose="020B0604030504040204" pitchFamily="34" charset="0"/>
              </a:rPr>
              <a:t>4 ROVs sold</a:t>
            </a:r>
          </a:p>
        </p:txBody>
      </p:sp>
      <p:sp>
        <p:nvSpPr>
          <p:cNvPr id="561" name="Shape 561"/>
          <p:cNvSpPr/>
          <p:nvPr/>
        </p:nvSpPr>
        <p:spPr>
          <a:xfrm>
            <a:off x="1105951" y="5384597"/>
            <a:ext cx="442493" cy="23955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2700" spc="-53">
                <a:solidFill>
                  <a:srgbClr val="FFFFFF"/>
                </a:solidFill>
                <a:latin typeface="+mn-lt"/>
                <a:ea typeface="+mn-ea"/>
                <a:cs typeface="+mn-cs"/>
                <a:sym typeface="Montserrat-Bold"/>
              </a:defRPr>
            </a:lvl1pPr>
          </a:lstStyle>
          <a:p>
            <a:r>
              <a:rPr sz="1350" dirty="0"/>
              <a:t>20</a:t>
            </a:r>
            <a:r>
              <a:rPr lang="es-ES" sz="1350" dirty="0"/>
              <a:t>16</a:t>
            </a:r>
            <a:endParaRPr sz="1350" dirty="0"/>
          </a:p>
        </p:txBody>
      </p:sp>
      <p:sp>
        <p:nvSpPr>
          <p:cNvPr id="562" name="Shape 562"/>
          <p:cNvSpPr/>
          <p:nvPr/>
        </p:nvSpPr>
        <p:spPr>
          <a:xfrm>
            <a:off x="3104985" y="5575529"/>
            <a:ext cx="1939509" cy="1314976"/>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defRPr>
                <a:solidFill>
                  <a:srgbClr val="FFFFFF"/>
                </a:solidFill>
              </a:defRPr>
            </a:lvl1pPr>
          </a:lstStyle>
          <a:p>
            <a:r>
              <a:rPr lang="en-US" sz="1600" dirty="0">
                <a:latin typeface="Verdana" panose="020B0604030504040204" pitchFamily="34" charset="0"/>
                <a:ea typeface="Verdana" panose="020B0604030504040204" pitchFamily="34" charset="0"/>
                <a:cs typeface="Verdana" panose="020B0604030504040204" pitchFamily="34" charset="0"/>
              </a:rPr>
              <a:t>24 ROVs Sold</a:t>
            </a:r>
          </a:p>
          <a:p>
            <a:r>
              <a:rPr lang="en-US" sz="1600" dirty="0">
                <a:latin typeface="Verdana" panose="020B0604030504040204" pitchFamily="34" charset="0"/>
                <a:ea typeface="Verdana" panose="020B0604030504040204" pitchFamily="34" charset="0"/>
                <a:cs typeface="Verdana" panose="020B0604030504040204" pitchFamily="34" charset="0"/>
              </a:rPr>
              <a:t>First hire</a:t>
            </a:r>
          </a:p>
          <a:p>
            <a:r>
              <a:rPr lang="en-US" sz="1600" dirty="0">
                <a:latin typeface="Verdana" panose="020B0604030504040204" pitchFamily="34" charset="0"/>
                <a:ea typeface="Verdana" panose="020B0604030504040204" pitchFamily="34" charset="0"/>
                <a:cs typeface="Verdana" panose="020B0604030504040204" pitchFamily="34" charset="0"/>
              </a:rPr>
              <a:t>FFF Round</a:t>
            </a:r>
          </a:p>
          <a:p>
            <a:endParaRPr lang="en-US" sz="1600" dirty="0">
              <a:latin typeface="Verdana" panose="020B0604030504040204" pitchFamily="34" charset="0"/>
              <a:ea typeface="Verdana" panose="020B0604030504040204" pitchFamily="34" charset="0"/>
              <a:cs typeface="Verdana" panose="020B0604030504040204" pitchFamily="34" charset="0"/>
            </a:endParaRPr>
          </a:p>
        </p:txBody>
      </p:sp>
      <p:sp>
        <p:nvSpPr>
          <p:cNvPr id="563" name="Shape 563"/>
          <p:cNvSpPr/>
          <p:nvPr/>
        </p:nvSpPr>
        <p:spPr>
          <a:xfrm>
            <a:off x="3200392" y="5384597"/>
            <a:ext cx="439287" cy="23955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2700" spc="-53">
                <a:solidFill>
                  <a:srgbClr val="FFFFFF"/>
                </a:solidFill>
                <a:latin typeface="+mn-lt"/>
                <a:ea typeface="+mn-ea"/>
                <a:cs typeface="+mn-cs"/>
                <a:sym typeface="Montserrat-Bold"/>
              </a:defRPr>
            </a:lvl1pPr>
          </a:lstStyle>
          <a:p>
            <a:r>
              <a:rPr sz="1350" dirty="0"/>
              <a:t>20</a:t>
            </a:r>
            <a:r>
              <a:rPr lang="es-ES" sz="1350" dirty="0"/>
              <a:t>17</a:t>
            </a:r>
            <a:endParaRPr sz="1350" dirty="0"/>
          </a:p>
        </p:txBody>
      </p:sp>
      <p:sp>
        <p:nvSpPr>
          <p:cNvPr id="564" name="Shape 564"/>
          <p:cNvSpPr/>
          <p:nvPr/>
        </p:nvSpPr>
        <p:spPr>
          <a:xfrm>
            <a:off x="5199425" y="5575529"/>
            <a:ext cx="1939509" cy="1314976"/>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defRPr>
                <a:solidFill>
                  <a:srgbClr val="FFFFFF"/>
                </a:solidFill>
              </a:defRPr>
            </a:lvl1pPr>
          </a:lstStyle>
          <a:p>
            <a:r>
              <a:rPr lang="en-US" sz="1600" dirty="0">
                <a:latin typeface="Verdana" panose="020B0604030504040204" pitchFamily="34" charset="0"/>
                <a:ea typeface="Verdana" panose="020B0604030504040204" pitchFamily="34" charset="0"/>
                <a:cs typeface="Verdana" panose="020B0604030504040204" pitchFamily="34" charset="0"/>
              </a:rPr>
              <a:t>71 ROVs sold</a:t>
            </a:r>
          </a:p>
          <a:p>
            <a:r>
              <a:rPr lang="en-US" sz="1600" dirty="0">
                <a:latin typeface="Verdana" panose="020B0604030504040204" pitchFamily="34" charset="0"/>
                <a:ea typeface="Verdana" panose="020B0604030504040204" pitchFamily="34" charset="0"/>
                <a:cs typeface="Verdana" panose="020B0604030504040204" pitchFamily="34" charset="0"/>
              </a:rPr>
              <a:t>Seed Round</a:t>
            </a:r>
          </a:p>
          <a:p>
            <a:r>
              <a:rPr lang="en-US" sz="1600" dirty="0">
                <a:latin typeface="Verdana" panose="020B0604030504040204" pitchFamily="34" charset="0"/>
                <a:ea typeface="Verdana" panose="020B0604030504040204" pitchFamily="34" charset="0"/>
                <a:cs typeface="Verdana" panose="020B0604030504040204" pitchFamily="34" charset="0"/>
              </a:rPr>
              <a:t>Team size = 13</a:t>
            </a:r>
          </a:p>
          <a:p>
            <a:endParaRPr sz="1600" dirty="0">
              <a:latin typeface="Verdana" panose="020B0604030504040204" pitchFamily="34" charset="0"/>
              <a:ea typeface="Verdana" panose="020B0604030504040204" pitchFamily="34" charset="0"/>
              <a:cs typeface="Verdana" panose="020B0604030504040204" pitchFamily="34" charset="0"/>
            </a:endParaRPr>
          </a:p>
        </p:txBody>
      </p:sp>
      <p:sp>
        <p:nvSpPr>
          <p:cNvPr id="565" name="Shape 565"/>
          <p:cNvSpPr/>
          <p:nvPr/>
        </p:nvSpPr>
        <p:spPr>
          <a:xfrm>
            <a:off x="5294833" y="5384597"/>
            <a:ext cx="445699" cy="23955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2700" spc="-53">
                <a:solidFill>
                  <a:srgbClr val="FFFFFF"/>
                </a:solidFill>
                <a:latin typeface="+mn-lt"/>
                <a:ea typeface="+mn-ea"/>
                <a:cs typeface="+mn-cs"/>
                <a:sym typeface="Montserrat-Bold"/>
              </a:defRPr>
            </a:lvl1pPr>
          </a:lstStyle>
          <a:p>
            <a:r>
              <a:rPr sz="1350" dirty="0"/>
              <a:t>20</a:t>
            </a:r>
            <a:r>
              <a:rPr lang="es-ES" sz="1350" dirty="0"/>
              <a:t>18</a:t>
            </a:r>
            <a:endParaRPr sz="1350" dirty="0"/>
          </a:p>
        </p:txBody>
      </p:sp>
      <p:sp>
        <p:nvSpPr>
          <p:cNvPr id="566" name="Shape 566"/>
          <p:cNvSpPr/>
          <p:nvPr/>
        </p:nvSpPr>
        <p:spPr>
          <a:xfrm>
            <a:off x="7216864" y="5787286"/>
            <a:ext cx="1939509" cy="292261"/>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defRPr>
                <a:solidFill>
                  <a:srgbClr val="FFFFFF"/>
                </a:solidFill>
              </a:defRPr>
            </a:lvl1pPr>
          </a:lstStyle>
          <a:p>
            <a:endParaRPr sz="1200" dirty="0"/>
          </a:p>
        </p:txBody>
      </p:sp>
      <p:sp>
        <p:nvSpPr>
          <p:cNvPr id="567" name="Shape 567"/>
          <p:cNvSpPr/>
          <p:nvPr/>
        </p:nvSpPr>
        <p:spPr>
          <a:xfrm>
            <a:off x="7389274" y="5384597"/>
            <a:ext cx="442493" cy="23955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2700" spc="-53">
                <a:solidFill>
                  <a:srgbClr val="FFFFFF"/>
                </a:solidFill>
                <a:latin typeface="+mn-lt"/>
                <a:ea typeface="+mn-ea"/>
                <a:cs typeface="+mn-cs"/>
                <a:sym typeface="Montserrat-Bold"/>
              </a:defRPr>
            </a:lvl1pPr>
          </a:lstStyle>
          <a:p>
            <a:r>
              <a:rPr sz="1350" dirty="0"/>
              <a:t>20</a:t>
            </a:r>
            <a:r>
              <a:rPr lang="es-ES" sz="1350" dirty="0"/>
              <a:t>19</a:t>
            </a:r>
            <a:endParaRPr sz="1350" dirty="0"/>
          </a:p>
        </p:txBody>
      </p:sp>
      <p:sp>
        <p:nvSpPr>
          <p:cNvPr id="568" name="Shape 568"/>
          <p:cNvSpPr/>
          <p:nvPr/>
        </p:nvSpPr>
        <p:spPr>
          <a:xfrm>
            <a:off x="9388307" y="5575529"/>
            <a:ext cx="2643272" cy="1314976"/>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a:defRPr>
                <a:solidFill>
                  <a:srgbClr val="FFFFFF"/>
                </a:solidFill>
              </a:defRPr>
            </a:lvl1pPr>
          </a:lstStyle>
          <a:p>
            <a:r>
              <a:rPr lang="en-US" sz="1600" dirty="0">
                <a:latin typeface="Verdana" panose="020B0604030504040204" pitchFamily="34" charset="0"/>
                <a:ea typeface="Verdana" panose="020B0604030504040204" pitchFamily="34" charset="0"/>
                <a:cs typeface="Verdana" panose="020B0604030504040204" pitchFamily="34" charset="0"/>
              </a:rPr>
              <a:t>Sibiu HCEV</a:t>
            </a:r>
          </a:p>
          <a:p>
            <a:r>
              <a:rPr lang="en-US" sz="1600" dirty="0">
                <a:latin typeface="Verdana" panose="020B0604030504040204" pitchFamily="34" charset="0"/>
                <a:ea typeface="Verdana" panose="020B0604030504040204" pitchFamily="34" charset="0"/>
                <a:cs typeface="Verdana" panose="020B0604030504040204" pitchFamily="34" charset="0"/>
              </a:rPr>
              <a:t>+ APAC</a:t>
            </a:r>
          </a:p>
          <a:p>
            <a:r>
              <a:rPr lang="en-US" sz="1600" dirty="0">
                <a:latin typeface="Verdana" panose="020B0604030504040204" pitchFamily="34" charset="0"/>
                <a:ea typeface="Verdana" panose="020B0604030504040204" pitchFamily="34" charset="0"/>
                <a:cs typeface="Verdana" panose="020B0604030504040204" pitchFamily="34" charset="0"/>
              </a:rPr>
              <a:t>H2020 Phase 2</a:t>
            </a:r>
          </a:p>
          <a:p>
            <a:r>
              <a:rPr lang="en-US" sz="1600" dirty="0">
                <a:latin typeface="Verdana" panose="020B0604030504040204" pitchFamily="34" charset="0"/>
                <a:ea typeface="Verdana" panose="020B0604030504040204" pitchFamily="34" charset="0"/>
                <a:cs typeface="Verdana" panose="020B0604030504040204" pitchFamily="34" charset="0"/>
              </a:rPr>
              <a:t>Team size = 30</a:t>
            </a:r>
          </a:p>
        </p:txBody>
      </p:sp>
      <p:sp>
        <p:nvSpPr>
          <p:cNvPr id="569" name="Shape 569"/>
          <p:cNvSpPr/>
          <p:nvPr/>
        </p:nvSpPr>
        <p:spPr>
          <a:xfrm>
            <a:off x="9483715" y="5384597"/>
            <a:ext cx="484172" cy="23955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2700" spc="-53">
                <a:solidFill>
                  <a:srgbClr val="FFFFFF"/>
                </a:solidFill>
                <a:latin typeface="+mn-lt"/>
                <a:ea typeface="+mn-ea"/>
                <a:cs typeface="+mn-cs"/>
                <a:sym typeface="Montserrat-Bold"/>
              </a:defRPr>
            </a:lvl1pPr>
          </a:lstStyle>
          <a:p>
            <a:r>
              <a:rPr sz="1350" dirty="0"/>
              <a:t>20</a:t>
            </a:r>
            <a:r>
              <a:rPr lang="es-ES" sz="1350" dirty="0"/>
              <a:t>20</a:t>
            </a:r>
            <a:endParaRPr sz="1350" dirty="0"/>
          </a:p>
        </p:txBody>
      </p:sp>
      <p:sp>
        <p:nvSpPr>
          <p:cNvPr id="570" name="Shape 570"/>
          <p:cNvSpPr>
            <a:spLocks noGrp="1"/>
          </p:cNvSpPr>
          <p:nvPr>
            <p:ph type="sldNum" sz="quarter" idx="2"/>
          </p:nvPr>
        </p:nvSpPr>
        <p:spPr>
          <a:xfrm>
            <a:off x="11786589" y="113650"/>
            <a:ext cx="285334" cy="305852"/>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a:t>
            </a:fld>
            <a:endParaRPr/>
          </a:p>
        </p:txBody>
      </p:sp>
      <p:sp>
        <p:nvSpPr>
          <p:cNvPr id="34" name="Shape 564">
            <a:extLst>
              <a:ext uri="{FF2B5EF4-FFF2-40B4-BE49-F238E27FC236}">
                <a16:creationId xmlns:a16="http://schemas.microsoft.com/office/drawing/2014/main" xmlns="" id="{4F11DF5C-32FF-644F-989D-ED2F5D110C83}"/>
              </a:ext>
            </a:extLst>
          </p:cNvPr>
          <p:cNvSpPr/>
          <p:nvPr/>
        </p:nvSpPr>
        <p:spPr>
          <a:xfrm>
            <a:off x="7260692" y="5575528"/>
            <a:ext cx="1939509" cy="1955152"/>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defRPr>
                <a:solidFill>
                  <a:srgbClr val="FFFFFF"/>
                </a:solidFill>
              </a:defRPr>
            </a:lvl1pPr>
          </a:lstStyle>
          <a:p>
            <a:r>
              <a:rPr lang="en-US" sz="1600" dirty="0">
                <a:latin typeface="Verdana" panose="020B0604030504040204" pitchFamily="34" charset="0"/>
                <a:ea typeface="Verdana" panose="020B0604030504040204" pitchFamily="34" charset="0"/>
                <a:cs typeface="Verdana" panose="020B0604030504040204" pitchFamily="34" charset="0"/>
              </a:rPr>
              <a:t>300 ROVs sold</a:t>
            </a:r>
          </a:p>
          <a:p>
            <a:r>
              <a:rPr lang="en-US" sz="1600" dirty="0">
                <a:latin typeface="Verdana" panose="020B0604030504040204" pitchFamily="34" charset="0"/>
                <a:ea typeface="Verdana" panose="020B0604030504040204" pitchFamily="34" charset="0"/>
                <a:cs typeface="Verdana" panose="020B0604030504040204" pitchFamily="34" charset="0"/>
              </a:rPr>
              <a:t>Chile </a:t>
            </a:r>
            <a:r>
              <a:rPr lang="en-US" sz="1600" dirty="0" err="1">
                <a:latin typeface="Verdana" panose="020B0604030504040204" pitchFamily="34" charset="0"/>
                <a:ea typeface="Verdana" panose="020B0604030504040204" pitchFamily="34" charset="0"/>
                <a:cs typeface="Verdana" panose="020B0604030504040204" pitchFamily="34" charset="0"/>
              </a:rPr>
              <a:t>SpA</a:t>
            </a:r>
            <a:endParaRPr lang="en-US" sz="1600" dirty="0">
              <a:latin typeface="Verdana" panose="020B0604030504040204" pitchFamily="34" charset="0"/>
              <a:ea typeface="Verdana" panose="020B0604030504040204" pitchFamily="34" charset="0"/>
              <a:cs typeface="Verdana" panose="020B0604030504040204" pitchFamily="34" charset="0"/>
            </a:endParaRPr>
          </a:p>
          <a:p>
            <a:r>
              <a:rPr lang="en-US" sz="1600" dirty="0">
                <a:latin typeface="Verdana" panose="020B0604030504040204" pitchFamily="34" charset="0"/>
                <a:ea typeface="Verdana" panose="020B0604030504040204" pitchFamily="34" charset="0"/>
                <a:cs typeface="Verdana" panose="020B0604030504040204" pitchFamily="34" charset="0"/>
              </a:rPr>
              <a:t>LATAM &amp; EMEA</a:t>
            </a:r>
          </a:p>
          <a:p>
            <a:r>
              <a:rPr lang="en-US" sz="1600" dirty="0">
                <a:latin typeface="Verdana" panose="020B0604030504040204" pitchFamily="34" charset="0"/>
                <a:ea typeface="Verdana" panose="020B0604030504040204" pitchFamily="34" charset="0"/>
                <a:cs typeface="Verdana" panose="020B0604030504040204" pitchFamily="34" charset="0"/>
              </a:rPr>
              <a:t>H2020 Phase 1</a:t>
            </a:r>
          </a:p>
          <a:p>
            <a:r>
              <a:rPr lang="en-US" sz="1600" dirty="0">
                <a:latin typeface="Verdana" panose="020B0604030504040204" pitchFamily="34" charset="0"/>
                <a:ea typeface="Verdana" panose="020B0604030504040204" pitchFamily="34" charset="0"/>
                <a:cs typeface="Verdana" panose="020B0604030504040204" pitchFamily="34" charset="0"/>
              </a:rPr>
              <a:t>Series A</a:t>
            </a:r>
          </a:p>
          <a:p>
            <a:r>
              <a:rPr lang="en-US" sz="1600" dirty="0">
                <a:latin typeface="Verdana" panose="020B0604030504040204" pitchFamily="34" charset="0"/>
                <a:ea typeface="Verdana" panose="020B0604030504040204" pitchFamily="34" charset="0"/>
                <a:cs typeface="Verdana" panose="020B0604030504040204" pitchFamily="34" charset="0"/>
              </a:rPr>
              <a:t>Team Size = 21</a:t>
            </a:r>
          </a:p>
        </p:txBody>
      </p:sp>
    </p:spTree>
    <p:extLst>
      <p:ext uri="{BB962C8B-B14F-4D97-AF65-F5344CB8AC3E}">
        <p14:creationId xmlns:p14="http://schemas.microsoft.com/office/powerpoint/2010/main" val="174282912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p:nvPr/>
        </p:nvSpPr>
        <p:spPr>
          <a:xfrm>
            <a:off x="245036" y="126128"/>
            <a:ext cx="2399696" cy="25603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2000" spc="500">
                <a:solidFill>
                  <a:srgbClr val="53585F"/>
                </a:solidFill>
                <a:latin typeface="Montserrat-Regular"/>
                <a:ea typeface="Montserrat-Regular"/>
                <a:cs typeface="Montserrat-Regular"/>
                <a:sym typeface="Montserrat-Regular"/>
              </a:defRPr>
            </a:lvl1pPr>
          </a:lstStyle>
          <a:p>
            <a:r>
              <a:rPr lang="en-US" sz="1000" dirty="0"/>
              <a:t>Unique Selling Point</a:t>
            </a:r>
          </a:p>
        </p:txBody>
      </p:sp>
      <p:sp>
        <p:nvSpPr>
          <p:cNvPr id="395" name="Shape 395"/>
          <p:cNvSpPr/>
          <p:nvPr/>
        </p:nvSpPr>
        <p:spPr>
          <a:xfrm>
            <a:off x="855999" y="1526608"/>
            <a:ext cx="1119923" cy="26141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3000" spc="-59">
                <a:solidFill>
                  <a:srgbClr val="45494F"/>
                </a:solidFill>
                <a:latin typeface="+mn-lt"/>
                <a:ea typeface="+mn-ea"/>
                <a:cs typeface="+mn-cs"/>
                <a:sym typeface="Montserrat-Bold"/>
              </a:defRPr>
            </a:lvl1pPr>
          </a:lstStyle>
          <a:p>
            <a:r>
              <a:rPr lang="en-US" sz="1500" dirty="0"/>
              <a:t>Brand Promise</a:t>
            </a:r>
          </a:p>
        </p:txBody>
      </p:sp>
      <p:sp>
        <p:nvSpPr>
          <p:cNvPr id="396" name="Shape 396"/>
          <p:cNvSpPr/>
          <p:nvPr/>
        </p:nvSpPr>
        <p:spPr>
          <a:xfrm>
            <a:off x="140676" y="1817841"/>
            <a:ext cx="4951568" cy="319536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p>
            <a:pPr algn="l">
              <a:lnSpc>
                <a:spcPct val="209999"/>
              </a:lnSpc>
              <a:defRPr>
                <a:solidFill>
                  <a:srgbClr val="6E747D"/>
                </a:solidFill>
              </a:defRPr>
            </a:pPr>
            <a:r>
              <a:rPr lang="en-US" sz="2000" dirty="0">
                <a:latin typeface="Verdana" panose="020B0604030504040204" pitchFamily="34" charset="0"/>
                <a:ea typeface="Verdana" panose="020B0604030504040204" pitchFamily="34" charset="0"/>
                <a:cs typeface="Verdana" panose="020B0604030504040204" pitchFamily="34" charset="0"/>
              </a:rPr>
              <a:t>World’s </a:t>
            </a:r>
            <a:r>
              <a:rPr lang="en-US" sz="2000" b="1" dirty="0">
                <a:latin typeface="Verdana" panose="020B0604030504040204" pitchFamily="34" charset="0"/>
                <a:ea typeface="Verdana" panose="020B0604030504040204" pitchFamily="34" charset="0"/>
                <a:cs typeface="Verdana" panose="020B0604030504040204" pitchFamily="34" charset="0"/>
              </a:rPr>
              <a:t>best support </a:t>
            </a:r>
            <a:r>
              <a:rPr lang="en-US" sz="2000" dirty="0">
                <a:latin typeface="Verdana" panose="020B0604030504040204" pitchFamily="34" charset="0"/>
                <a:ea typeface="Verdana" panose="020B0604030504040204" pitchFamily="34" charset="0"/>
                <a:cs typeface="Verdana" panose="020B0604030504040204" pitchFamily="34" charset="0"/>
              </a:rPr>
              <a:t>and </a:t>
            </a:r>
            <a:r>
              <a:rPr lang="en-US" sz="2000" b="1" dirty="0">
                <a:latin typeface="Verdana" panose="020B0604030504040204" pitchFamily="34" charset="0"/>
                <a:ea typeface="Verdana" panose="020B0604030504040204" pitchFamily="34" charset="0"/>
                <a:cs typeface="Verdana" panose="020B0604030504040204" pitchFamily="34" charset="0"/>
              </a:rPr>
              <a:t>service</a:t>
            </a:r>
          </a:p>
          <a:p>
            <a:pPr algn="l">
              <a:lnSpc>
                <a:spcPct val="209999"/>
              </a:lnSpc>
              <a:defRPr>
                <a:solidFill>
                  <a:srgbClr val="6E747D"/>
                </a:solidFill>
              </a:defRPr>
            </a:pPr>
            <a:r>
              <a:rPr lang="en-US" sz="2000" b="1" dirty="0">
                <a:latin typeface="Verdana" panose="020B0604030504040204" pitchFamily="34" charset="0"/>
                <a:ea typeface="Verdana" panose="020B0604030504040204" pitchFamily="34" charset="0"/>
                <a:cs typeface="Verdana" panose="020B0604030504040204" pitchFamily="34" charset="0"/>
              </a:rPr>
              <a:t>Open-frame</a:t>
            </a:r>
            <a:r>
              <a:rPr lang="en-US" sz="2000" dirty="0">
                <a:latin typeface="Verdana" panose="020B0604030504040204" pitchFamily="34" charset="0"/>
                <a:ea typeface="Verdana" panose="020B0604030504040204" pitchFamily="34" charset="0"/>
                <a:cs typeface="Verdana" panose="020B0604030504040204" pitchFamily="34" charset="0"/>
              </a:rPr>
              <a:t> &amp; open-source software</a:t>
            </a:r>
          </a:p>
          <a:p>
            <a:pPr algn="l">
              <a:lnSpc>
                <a:spcPct val="209999"/>
              </a:lnSpc>
              <a:defRPr>
                <a:solidFill>
                  <a:srgbClr val="6E747D"/>
                </a:solidFill>
              </a:defRPr>
            </a:pPr>
            <a:r>
              <a:rPr lang="es-ES" sz="2000" dirty="0">
                <a:latin typeface="Verdana" panose="020B0604030504040204" pitchFamily="34" charset="0"/>
                <a:ea typeface="Verdana" panose="020B0604030504040204" pitchFamily="34" charset="0"/>
                <a:cs typeface="Verdana" panose="020B0604030504040204" pitchFamily="34" charset="0"/>
              </a:rPr>
              <a:t>Field </a:t>
            </a:r>
            <a:r>
              <a:rPr lang="en-US" sz="2000" b="1" dirty="0">
                <a:latin typeface="Verdana" panose="020B0604030504040204" pitchFamily="34" charset="0"/>
                <a:ea typeface="Verdana" panose="020B0604030504040204" pitchFamily="34" charset="0"/>
                <a:cs typeface="Verdana" panose="020B0604030504040204" pitchFamily="34" charset="0"/>
              </a:rPr>
              <a:t>upgradeable</a:t>
            </a:r>
            <a:r>
              <a:rPr lang="es-ES" sz="2000" b="1" dirty="0">
                <a:latin typeface="Verdana" panose="020B0604030504040204" pitchFamily="34" charset="0"/>
                <a:ea typeface="Verdana" panose="020B0604030504040204" pitchFamily="34" charset="0"/>
                <a:cs typeface="Verdana" panose="020B0604030504040204" pitchFamily="34" charset="0"/>
              </a:rPr>
              <a:t>  </a:t>
            </a:r>
            <a:r>
              <a:rPr lang="es-ES" sz="2000" dirty="0">
                <a:latin typeface="Verdana" panose="020B0604030504040204" pitchFamily="34" charset="0"/>
                <a:ea typeface="Verdana" panose="020B0604030504040204" pitchFamily="34" charset="0"/>
                <a:cs typeface="Verdana" panose="020B0604030504040204" pitchFamily="34" charset="0"/>
              </a:rPr>
              <a:t>&amp;  </a:t>
            </a:r>
            <a:r>
              <a:rPr lang="en-US" sz="2000" b="1" dirty="0">
                <a:latin typeface="Verdana" panose="020B0604030504040204" pitchFamily="34" charset="0"/>
                <a:ea typeface="Verdana" panose="020B0604030504040204" pitchFamily="34" charset="0"/>
                <a:cs typeface="Verdana" panose="020B0604030504040204" pitchFamily="34" charset="0"/>
              </a:rPr>
              <a:t>serviceable</a:t>
            </a:r>
          </a:p>
          <a:p>
            <a:pPr algn="l">
              <a:lnSpc>
                <a:spcPct val="209999"/>
              </a:lnSpc>
              <a:defRPr>
                <a:solidFill>
                  <a:srgbClr val="6E747D"/>
                </a:solidFill>
              </a:defRPr>
            </a:pPr>
            <a:r>
              <a:rPr lang="en-US" sz="2000" b="1" dirty="0">
                <a:latin typeface="Verdana" panose="020B0604030504040204" pitchFamily="34" charset="0"/>
                <a:ea typeface="Verdana" panose="020B0604030504040204" pitchFamily="34" charset="0"/>
                <a:cs typeface="Verdana" panose="020B0604030504040204" pitchFamily="34" charset="0"/>
              </a:rPr>
              <a:t>Adaptable </a:t>
            </a:r>
            <a:r>
              <a:rPr lang="en-US" sz="2000" dirty="0">
                <a:latin typeface="Verdana" panose="020B0604030504040204" pitchFamily="34" charset="0"/>
                <a:ea typeface="Verdana" panose="020B0604030504040204" pitchFamily="34" charset="0"/>
                <a:cs typeface="Verdana" panose="020B0604030504040204" pitchFamily="34" charset="0"/>
              </a:rPr>
              <a:t>to changing business needs</a:t>
            </a:r>
          </a:p>
          <a:p>
            <a:pPr algn="l">
              <a:lnSpc>
                <a:spcPct val="209999"/>
              </a:lnSpc>
              <a:defRPr>
                <a:solidFill>
                  <a:srgbClr val="6E747D"/>
                </a:solidFill>
              </a:defRPr>
            </a:pPr>
            <a:r>
              <a:rPr lang="en-US" sz="2000" b="1" dirty="0">
                <a:latin typeface="Verdana" panose="020B0604030504040204" pitchFamily="34" charset="0"/>
                <a:ea typeface="Verdana" panose="020B0604030504040204" pitchFamily="34" charset="0"/>
                <a:cs typeface="Verdana" panose="020B0604030504040204" pitchFamily="34" charset="0"/>
              </a:rPr>
              <a:t>Most competitive price </a:t>
            </a:r>
            <a:r>
              <a:rPr lang="en-US" sz="2000" dirty="0">
                <a:latin typeface="Verdana" panose="020B0604030504040204" pitchFamily="34" charset="0"/>
                <a:ea typeface="Verdana" panose="020B0604030504040204" pitchFamily="34" charset="0"/>
                <a:cs typeface="Verdana" panose="020B0604030504040204" pitchFamily="34" charset="0"/>
              </a:rPr>
              <a:t>on the market</a:t>
            </a:r>
          </a:p>
        </p:txBody>
      </p:sp>
      <p:sp>
        <p:nvSpPr>
          <p:cNvPr id="404" name="Shape 404"/>
          <p:cNvSpPr/>
          <p:nvPr/>
        </p:nvSpPr>
        <p:spPr>
          <a:xfrm>
            <a:off x="1146362" y="1647428"/>
            <a:ext cx="72200" cy="42422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nSpc>
                <a:spcPct val="80000"/>
              </a:lnSpc>
              <a:defRPr sz="5600" spc="-112">
                <a:solidFill>
                  <a:srgbClr val="53585F"/>
                </a:solidFill>
                <a:latin typeface="Source Sans Pro Light"/>
                <a:ea typeface="Source Sans Pro Light"/>
                <a:cs typeface="Source Sans Pro Light"/>
                <a:sym typeface="Source Sans Pro Light"/>
              </a:defRPr>
            </a:lvl1pPr>
          </a:lstStyle>
          <a:p>
            <a:endParaRPr sz="2800" dirty="0"/>
          </a:p>
        </p:txBody>
      </p:sp>
      <p:sp>
        <p:nvSpPr>
          <p:cNvPr id="407" name="Shape 407"/>
          <p:cNvSpPr>
            <a:spLocks noGrp="1"/>
          </p:cNvSpPr>
          <p:nvPr>
            <p:ph type="sldNum" sz="quarter" idx="2"/>
          </p:nvPr>
        </p:nvSpPr>
        <p:spPr>
          <a:xfrm>
            <a:off x="11786589" y="113650"/>
            <a:ext cx="285334" cy="305852"/>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a:t>
            </a:fld>
            <a:endParaRPr/>
          </a:p>
        </p:txBody>
      </p:sp>
      <p:pic>
        <p:nvPicPr>
          <p:cNvPr id="7" name="Marcador de posición de imagen 6" descr="Imagen que contiene interior, edificio, suelo&#10;&#10;&#10;&#10;Descripción generada automáticamente">
            <a:extLst>
              <a:ext uri="{FF2B5EF4-FFF2-40B4-BE49-F238E27FC236}">
                <a16:creationId xmlns:a16="http://schemas.microsoft.com/office/drawing/2014/main" xmlns="" id="{587794A9-908B-564C-AA4D-E4B17AB6187B}"/>
              </a:ext>
            </a:extLst>
          </p:cNvPr>
          <p:cNvPicPr>
            <a:picLocks noGrp="1" noChangeAspect="1"/>
          </p:cNvPicPr>
          <p:nvPr>
            <p:ph type="pic" sz="quarter" idx="11"/>
          </p:nvPr>
        </p:nvPicPr>
        <p:blipFill>
          <a:blip r:embed="rId2"/>
          <a:srcRect l="2149" r="2149"/>
          <a:stretch>
            <a:fillRect/>
          </a:stretch>
        </p:blipFill>
        <p:spPr>
          <a:xfrm>
            <a:off x="5092244" y="814870"/>
            <a:ext cx="7099756" cy="5780686"/>
          </a:xfrm>
        </p:spPr>
      </p:pic>
      <p:sp>
        <p:nvSpPr>
          <p:cNvPr id="20" name="Shape 167">
            <a:extLst>
              <a:ext uri="{FF2B5EF4-FFF2-40B4-BE49-F238E27FC236}">
                <a16:creationId xmlns:a16="http://schemas.microsoft.com/office/drawing/2014/main" xmlns="" id="{3C8F19F1-3D69-0D47-A72D-8142F0FAF85F}"/>
              </a:ext>
            </a:extLst>
          </p:cNvPr>
          <p:cNvSpPr/>
          <p:nvPr/>
        </p:nvSpPr>
        <p:spPr>
          <a:xfrm>
            <a:off x="230395" y="590583"/>
            <a:ext cx="3748752" cy="68768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l">
              <a:lnSpc>
                <a:spcPct val="80000"/>
              </a:lnSpc>
              <a:defRPr sz="5600" spc="-112">
                <a:solidFill>
                  <a:srgbClr val="53585F"/>
                </a:solidFill>
                <a:latin typeface="Source Sans Pro Light"/>
                <a:ea typeface="Source Sans Pro Light"/>
                <a:cs typeface="Source Sans Pro Light"/>
                <a:sym typeface="Source Sans Pro Light"/>
              </a:defRPr>
            </a:lvl1pPr>
          </a:lstStyle>
          <a:p>
            <a:pPr>
              <a:lnSpc>
                <a:spcPct val="100000"/>
              </a:lnSpc>
            </a:pPr>
            <a:r>
              <a:rPr lang="en-US" sz="2000" b="1" dirty="0"/>
              <a:t>Making underwater exploration accessible to everyone!</a:t>
            </a:r>
            <a:endParaRPr lang="en-US" sz="2000" dirty="0"/>
          </a:p>
        </p:txBody>
      </p:sp>
      <p:pic>
        <p:nvPicPr>
          <p:cNvPr id="9" name="Imagen 8" descr="Imagen que contiene señal&#10;&#10;&#10;&#10;Descripción generada automáticamente">
            <a:extLst>
              <a:ext uri="{FF2B5EF4-FFF2-40B4-BE49-F238E27FC236}">
                <a16:creationId xmlns:a16="http://schemas.microsoft.com/office/drawing/2014/main" xmlns="" id="{C0D0AED7-CBD9-164C-9E3C-79F7C177EA27}"/>
              </a:ext>
            </a:extLst>
          </p:cNvPr>
          <p:cNvPicPr>
            <a:picLocks noChangeAspect="1"/>
          </p:cNvPicPr>
          <p:nvPr/>
        </p:nvPicPr>
        <p:blipFill>
          <a:blip r:embed="rId3"/>
          <a:stretch>
            <a:fillRect/>
          </a:stretch>
        </p:blipFill>
        <p:spPr>
          <a:xfrm>
            <a:off x="245036" y="1374105"/>
            <a:ext cx="424220" cy="424220"/>
          </a:xfrm>
          <a:prstGeom prst="rect">
            <a:avLst/>
          </a:prstGeom>
        </p:spPr>
      </p:pic>
    </p:spTree>
    <p:extLst>
      <p:ext uri="{BB962C8B-B14F-4D97-AF65-F5344CB8AC3E}">
        <p14:creationId xmlns:p14="http://schemas.microsoft.com/office/powerpoint/2010/main" val="6333168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80EDFA73-ABF6-DF48-8716-F18048E2D70F}"/>
              </a:ext>
            </a:extLst>
          </p:cNvPr>
          <p:cNvPicPr>
            <a:picLocks noChangeAspect="1"/>
          </p:cNvPicPr>
          <p:nvPr/>
        </p:nvPicPr>
        <p:blipFill>
          <a:blip r:embed="rId3"/>
          <a:stretch>
            <a:fillRect/>
          </a:stretch>
        </p:blipFill>
        <p:spPr>
          <a:xfrm>
            <a:off x="643467" y="643467"/>
            <a:ext cx="5571066" cy="5571066"/>
          </a:xfrm>
          <a:prstGeom prst="rect">
            <a:avLst/>
          </a:prstGeom>
        </p:spPr>
      </p:pic>
      <p:sp>
        <p:nvSpPr>
          <p:cNvPr id="2" name="CuadroTexto 1">
            <a:extLst>
              <a:ext uri="{FF2B5EF4-FFF2-40B4-BE49-F238E27FC236}">
                <a16:creationId xmlns:a16="http://schemas.microsoft.com/office/drawing/2014/main" xmlns="" id="{A3621DB6-DD9A-EA4B-B674-532D4584C67B}"/>
              </a:ext>
            </a:extLst>
          </p:cNvPr>
          <p:cNvSpPr txBox="1"/>
          <p:nvPr/>
        </p:nvSpPr>
        <p:spPr>
          <a:xfrm>
            <a:off x="6337300" y="643467"/>
            <a:ext cx="5168900" cy="4462760"/>
          </a:xfrm>
          <a:prstGeom prst="rect">
            <a:avLst/>
          </a:prstGeom>
          <a:noFill/>
        </p:spPr>
        <p:txBody>
          <a:bodyPr wrap="square" rtlCol="0">
            <a:spAutoFit/>
          </a:bodyPr>
          <a:lstStyle/>
          <a:p>
            <a:r>
              <a:rPr lang="en-GB" sz="3200" b="1" dirty="0"/>
              <a:t>Sibiu HCEV</a:t>
            </a:r>
          </a:p>
          <a:p>
            <a:pPr marL="457200" indent="-457200">
              <a:buFont typeface="Arial" panose="020B0604020202020204" pitchFamily="34" charset="0"/>
              <a:buChar char="•"/>
            </a:pPr>
            <a:r>
              <a:rPr lang="en-GB" sz="2800" dirty="0"/>
              <a:t>Industry best payload capacity</a:t>
            </a:r>
          </a:p>
          <a:p>
            <a:pPr marL="457200" indent="-457200">
              <a:buFont typeface="Arial" panose="020B0604020202020204" pitchFamily="34" charset="0"/>
              <a:buChar char="•"/>
            </a:pPr>
            <a:r>
              <a:rPr lang="en-GB" sz="2800" dirty="0"/>
              <a:t>6 DOF</a:t>
            </a:r>
          </a:p>
          <a:p>
            <a:pPr marL="457200" indent="-457200">
              <a:buFont typeface="Arial" panose="020B0604020202020204" pitchFamily="34" charset="0"/>
              <a:buChar char="•"/>
            </a:pPr>
            <a:r>
              <a:rPr lang="en-GB" sz="2800" dirty="0"/>
              <a:t>MOD 500m</a:t>
            </a:r>
          </a:p>
          <a:p>
            <a:pPr marL="457200" indent="-457200">
              <a:buFont typeface="Arial" panose="020B0604020202020204" pitchFamily="34" charset="0"/>
              <a:buChar char="•"/>
            </a:pPr>
            <a:r>
              <a:rPr lang="en-GB" sz="2800" dirty="0"/>
              <a:t>Hybrid Power Supply</a:t>
            </a:r>
          </a:p>
          <a:p>
            <a:pPr marL="457200" indent="-457200">
              <a:buFont typeface="Arial" panose="020B0604020202020204" pitchFamily="34" charset="0"/>
              <a:buChar char="•"/>
            </a:pPr>
            <a:r>
              <a:rPr lang="en-GB" sz="2800" dirty="0"/>
              <a:t>Plug &amp; Play Payloads</a:t>
            </a:r>
          </a:p>
          <a:p>
            <a:pPr marL="457200" indent="-457200">
              <a:buFont typeface="Arial" panose="020B0604020202020204" pitchFamily="34" charset="0"/>
              <a:buChar char="•"/>
            </a:pPr>
            <a:r>
              <a:rPr lang="en-GB" sz="2800" dirty="0"/>
              <a:t>Object Recognition</a:t>
            </a:r>
          </a:p>
          <a:p>
            <a:pPr marL="457200" indent="-457200">
              <a:buFont typeface="Arial" panose="020B0604020202020204" pitchFamily="34" charset="0"/>
              <a:buChar char="•"/>
            </a:pPr>
            <a:r>
              <a:rPr lang="en-GB" sz="2800" dirty="0"/>
              <a:t>SLAM</a:t>
            </a:r>
          </a:p>
          <a:p>
            <a:pPr marL="457200" indent="-457200">
              <a:buFont typeface="Arial" panose="020B0604020202020204" pitchFamily="34" charset="0"/>
              <a:buChar char="•"/>
            </a:pPr>
            <a:r>
              <a:rPr lang="en-GB" sz="2800" dirty="0"/>
              <a:t>3D Environment Recreation</a:t>
            </a:r>
          </a:p>
          <a:p>
            <a:pPr marL="457200" indent="-457200">
              <a:buFont typeface="Arial" panose="020B0604020202020204" pitchFamily="34" charset="0"/>
              <a:buChar char="•"/>
            </a:pPr>
            <a:endParaRPr lang="en-GB" sz="2800" dirty="0"/>
          </a:p>
        </p:txBody>
      </p:sp>
    </p:spTree>
    <p:extLst>
      <p:ext uri="{BB962C8B-B14F-4D97-AF65-F5344CB8AC3E}">
        <p14:creationId xmlns:p14="http://schemas.microsoft.com/office/powerpoint/2010/main" val="1313853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0;p24">
            <a:extLst>
              <a:ext uri="{FF2B5EF4-FFF2-40B4-BE49-F238E27FC236}">
                <a16:creationId xmlns:a16="http://schemas.microsoft.com/office/drawing/2014/main" xmlns="" id="{FBAAFF87-30EC-9441-BFFD-54471FCF8AC5}"/>
              </a:ext>
            </a:extLst>
          </p:cNvPr>
          <p:cNvSpPr txBox="1"/>
          <p:nvPr/>
        </p:nvSpPr>
        <p:spPr>
          <a:xfrm>
            <a:off x="891245" y="2412241"/>
            <a:ext cx="3245400" cy="892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2800" b="1" dirty="0" err="1">
                <a:solidFill>
                  <a:schemeClr val="tx1"/>
                </a:solidFill>
                <a:latin typeface="Calibri"/>
                <a:ea typeface="Calibri"/>
                <a:cs typeface="Calibri"/>
                <a:sym typeface="Calibri"/>
              </a:rPr>
              <a:t>Capt</a:t>
            </a:r>
            <a:r>
              <a:rPr lang="es-ES" sz="2800" b="1" dirty="0">
                <a:solidFill>
                  <a:schemeClr val="tx1"/>
                </a:solidFill>
                <a:latin typeface="Calibri"/>
                <a:ea typeface="Calibri"/>
                <a:cs typeface="Calibri"/>
                <a:sym typeface="Calibri"/>
              </a:rPr>
              <a:t>. Roy </a:t>
            </a:r>
            <a:r>
              <a:rPr lang="es-ES" sz="2800" b="1" dirty="0" err="1">
                <a:solidFill>
                  <a:schemeClr val="tx1"/>
                </a:solidFill>
                <a:latin typeface="Calibri"/>
                <a:ea typeface="Calibri"/>
                <a:cs typeface="Calibri"/>
                <a:sym typeface="Calibri"/>
              </a:rPr>
              <a:t>Torgersen</a:t>
            </a:r>
            <a:endParaRPr dirty="0">
              <a:solidFill>
                <a:schemeClr val="tx1"/>
              </a:solidFill>
            </a:endParaRPr>
          </a:p>
          <a:p>
            <a:pPr marL="0" marR="0" lvl="0" indent="0" algn="ctr" rtl="0">
              <a:spcBef>
                <a:spcPts val="0"/>
              </a:spcBef>
              <a:spcAft>
                <a:spcPts val="0"/>
              </a:spcAft>
              <a:buNone/>
            </a:pPr>
            <a:r>
              <a:rPr lang="es-ES" sz="2400" b="1" dirty="0" err="1">
                <a:solidFill>
                  <a:schemeClr val="tx1"/>
                </a:solidFill>
                <a:latin typeface="Calibri"/>
                <a:ea typeface="Calibri"/>
                <a:cs typeface="Calibri"/>
                <a:sym typeface="Calibri"/>
              </a:rPr>
              <a:t>Founder</a:t>
            </a:r>
            <a:r>
              <a:rPr lang="es-ES" sz="2400" b="1" dirty="0">
                <a:solidFill>
                  <a:schemeClr val="tx1"/>
                </a:solidFill>
                <a:latin typeface="Calibri"/>
                <a:ea typeface="Calibri"/>
                <a:cs typeface="Calibri"/>
                <a:sym typeface="Calibri"/>
              </a:rPr>
              <a:t> &amp; CEO</a:t>
            </a:r>
            <a:endParaRPr dirty="0">
              <a:solidFill>
                <a:schemeClr val="tx1"/>
              </a:solidFill>
            </a:endParaRPr>
          </a:p>
        </p:txBody>
      </p:sp>
      <p:sp>
        <p:nvSpPr>
          <p:cNvPr id="5" name="Google Shape;221;p24">
            <a:extLst>
              <a:ext uri="{FF2B5EF4-FFF2-40B4-BE49-F238E27FC236}">
                <a16:creationId xmlns:a16="http://schemas.microsoft.com/office/drawing/2014/main" xmlns="" id="{DA744DCD-C628-4049-B8C8-D51DD8C026FC}"/>
              </a:ext>
            </a:extLst>
          </p:cNvPr>
          <p:cNvSpPr txBox="1"/>
          <p:nvPr/>
        </p:nvSpPr>
        <p:spPr>
          <a:xfrm>
            <a:off x="8482315" y="2412241"/>
            <a:ext cx="2863200" cy="892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2800" b="1" dirty="0">
                <a:solidFill>
                  <a:schemeClr val="tx1"/>
                </a:solidFill>
                <a:latin typeface="Calibri"/>
                <a:ea typeface="Calibri"/>
                <a:cs typeface="Calibri"/>
                <a:sym typeface="Calibri"/>
              </a:rPr>
              <a:t>Tony Conchillo</a:t>
            </a:r>
            <a:endParaRPr sz="2800" b="1" dirty="0">
              <a:solidFill>
                <a:schemeClr val="tx1"/>
              </a:solidFill>
              <a:latin typeface="Calibri"/>
              <a:ea typeface="Calibri"/>
              <a:cs typeface="Calibri"/>
              <a:sym typeface="Calibri"/>
            </a:endParaRPr>
          </a:p>
          <a:p>
            <a:pPr marL="0" marR="0" lvl="0" indent="0" algn="ctr" rtl="0">
              <a:spcBef>
                <a:spcPts val="0"/>
              </a:spcBef>
              <a:spcAft>
                <a:spcPts val="0"/>
              </a:spcAft>
              <a:buNone/>
            </a:pPr>
            <a:r>
              <a:rPr lang="es-ES" sz="2400" b="1" dirty="0">
                <a:solidFill>
                  <a:schemeClr val="tx1"/>
                </a:solidFill>
                <a:latin typeface="Calibri"/>
                <a:ea typeface="Calibri"/>
                <a:cs typeface="Calibri"/>
                <a:sym typeface="Calibri"/>
              </a:rPr>
              <a:t>Sales</a:t>
            </a:r>
            <a:endParaRPr dirty="0">
              <a:solidFill>
                <a:schemeClr val="tx1"/>
              </a:solidFill>
            </a:endParaRPr>
          </a:p>
        </p:txBody>
      </p:sp>
      <p:sp>
        <p:nvSpPr>
          <p:cNvPr id="6" name="Google Shape;222;p24">
            <a:extLst>
              <a:ext uri="{FF2B5EF4-FFF2-40B4-BE49-F238E27FC236}">
                <a16:creationId xmlns:a16="http://schemas.microsoft.com/office/drawing/2014/main" xmlns="" id="{14100E4B-BBF8-F040-B9C2-0D90756131CD}"/>
              </a:ext>
            </a:extLst>
          </p:cNvPr>
          <p:cNvSpPr txBox="1"/>
          <p:nvPr/>
        </p:nvSpPr>
        <p:spPr>
          <a:xfrm>
            <a:off x="4780461" y="2412241"/>
            <a:ext cx="2863200" cy="892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2800" b="1" dirty="0">
                <a:solidFill>
                  <a:schemeClr val="tx1"/>
                </a:solidFill>
                <a:latin typeface="Calibri"/>
                <a:ea typeface="Calibri"/>
                <a:cs typeface="Calibri"/>
                <a:sym typeface="Calibri"/>
              </a:rPr>
              <a:t>Enrique </a:t>
            </a:r>
            <a:r>
              <a:rPr lang="es-ES" sz="2800" b="1" dirty="0" err="1">
                <a:solidFill>
                  <a:schemeClr val="tx1"/>
                </a:solidFill>
                <a:latin typeface="Calibri"/>
                <a:ea typeface="Calibri"/>
                <a:cs typeface="Calibri"/>
                <a:sym typeface="Calibri"/>
              </a:rPr>
              <a:t>Gonzalez</a:t>
            </a:r>
            <a:endParaRPr dirty="0">
              <a:solidFill>
                <a:schemeClr val="tx1"/>
              </a:solidFill>
            </a:endParaRPr>
          </a:p>
          <a:p>
            <a:pPr marL="0" marR="0" lvl="0" indent="0" algn="ctr" rtl="0">
              <a:spcBef>
                <a:spcPts val="0"/>
              </a:spcBef>
              <a:spcAft>
                <a:spcPts val="0"/>
              </a:spcAft>
              <a:buNone/>
            </a:pPr>
            <a:r>
              <a:rPr lang="es-ES" sz="2400" b="1" dirty="0">
                <a:solidFill>
                  <a:schemeClr val="tx1"/>
                </a:solidFill>
                <a:latin typeface="Calibri"/>
                <a:ea typeface="Calibri"/>
                <a:cs typeface="Calibri"/>
                <a:sym typeface="Calibri"/>
              </a:rPr>
              <a:t>Co-</a:t>
            </a:r>
            <a:r>
              <a:rPr lang="es-ES" sz="2400" b="1" dirty="0" err="1">
                <a:solidFill>
                  <a:schemeClr val="tx1"/>
                </a:solidFill>
                <a:latin typeface="Calibri"/>
                <a:ea typeface="Calibri"/>
                <a:cs typeface="Calibri"/>
                <a:sym typeface="Calibri"/>
              </a:rPr>
              <a:t>founder</a:t>
            </a:r>
            <a:r>
              <a:rPr lang="es-ES" sz="2400" b="1" dirty="0">
                <a:solidFill>
                  <a:schemeClr val="tx1"/>
                </a:solidFill>
                <a:latin typeface="Calibri"/>
                <a:ea typeface="Calibri"/>
                <a:cs typeface="Calibri"/>
                <a:sym typeface="Calibri"/>
              </a:rPr>
              <a:t> &amp; CTO</a:t>
            </a:r>
            <a:endParaRPr dirty="0">
              <a:solidFill>
                <a:schemeClr val="tx1"/>
              </a:solidFill>
            </a:endParaRPr>
          </a:p>
        </p:txBody>
      </p:sp>
      <p:sp>
        <p:nvSpPr>
          <p:cNvPr id="7" name="Google Shape;223;p24">
            <a:extLst>
              <a:ext uri="{FF2B5EF4-FFF2-40B4-BE49-F238E27FC236}">
                <a16:creationId xmlns:a16="http://schemas.microsoft.com/office/drawing/2014/main" xmlns="" id="{CBC3EC1A-CF0B-8C43-A9E2-5B1E195B2BF9}"/>
              </a:ext>
            </a:extLst>
          </p:cNvPr>
          <p:cNvSpPr txBox="1"/>
          <p:nvPr/>
        </p:nvSpPr>
        <p:spPr>
          <a:xfrm>
            <a:off x="1173566" y="5522607"/>
            <a:ext cx="2821800" cy="892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2800" b="1">
                <a:solidFill>
                  <a:schemeClr val="tx1"/>
                </a:solidFill>
                <a:latin typeface="Calibri"/>
                <a:ea typeface="Calibri"/>
                <a:cs typeface="Calibri"/>
                <a:sym typeface="Calibri"/>
              </a:rPr>
              <a:t>Dr. María López</a:t>
            </a:r>
            <a:endParaRPr sz="2800" b="1">
              <a:solidFill>
                <a:schemeClr val="tx1"/>
              </a:solidFill>
              <a:latin typeface="Calibri"/>
              <a:ea typeface="Calibri"/>
              <a:cs typeface="Calibri"/>
              <a:sym typeface="Calibri"/>
            </a:endParaRPr>
          </a:p>
          <a:p>
            <a:pPr marL="0" marR="0" lvl="0" indent="0" algn="ctr" rtl="0">
              <a:spcBef>
                <a:spcPts val="0"/>
              </a:spcBef>
              <a:spcAft>
                <a:spcPts val="0"/>
              </a:spcAft>
              <a:buNone/>
            </a:pPr>
            <a:r>
              <a:rPr lang="es-ES" sz="2400" b="1">
                <a:solidFill>
                  <a:schemeClr val="tx1"/>
                </a:solidFill>
                <a:latin typeface="Calibri"/>
                <a:ea typeface="Calibri"/>
                <a:cs typeface="Calibri"/>
                <a:sym typeface="Calibri"/>
              </a:rPr>
              <a:t>Marketing</a:t>
            </a:r>
            <a:endParaRPr>
              <a:solidFill>
                <a:schemeClr val="tx1"/>
              </a:solidFill>
            </a:endParaRPr>
          </a:p>
        </p:txBody>
      </p:sp>
      <p:sp>
        <p:nvSpPr>
          <p:cNvPr id="8" name="Google Shape;224;p24">
            <a:extLst>
              <a:ext uri="{FF2B5EF4-FFF2-40B4-BE49-F238E27FC236}">
                <a16:creationId xmlns:a16="http://schemas.microsoft.com/office/drawing/2014/main" xmlns="" id="{E6A78647-0B0F-4B4C-86AA-25618C52EC9D}"/>
              </a:ext>
            </a:extLst>
          </p:cNvPr>
          <p:cNvSpPr txBox="1"/>
          <p:nvPr/>
        </p:nvSpPr>
        <p:spPr>
          <a:xfrm>
            <a:off x="8468699" y="5561895"/>
            <a:ext cx="3031800" cy="892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2800" b="1">
                <a:solidFill>
                  <a:schemeClr val="tx1"/>
                </a:solidFill>
                <a:latin typeface="Calibri"/>
                <a:ea typeface="Calibri"/>
                <a:cs typeface="Calibri"/>
                <a:sym typeface="Calibri"/>
              </a:rPr>
              <a:t>Alejandro Jimenez</a:t>
            </a:r>
            <a:endParaRPr>
              <a:solidFill>
                <a:schemeClr val="tx1"/>
              </a:solidFill>
            </a:endParaRPr>
          </a:p>
          <a:p>
            <a:pPr marL="0" marR="0" lvl="0" indent="0" algn="ctr" rtl="0">
              <a:spcBef>
                <a:spcPts val="0"/>
              </a:spcBef>
              <a:spcAft>
                <a:spcPts val="0"/>
              </a:spcAft>
              <a:buNone/>
            </a:pPr>
            <a:r>
              <a:rPr lang="es-ES" sz="2400" b="1">
                <a:solidFill>
                  <a:schemeClr val="tx1"/>
                </a:solidFill>
                <a:latin typeface="Calibri"/>
                <a:ea typeface="Calibri"/>
                <a:cs typeface="Calibri"/>
                <a:sym typeface="Calibri"/>
              </a:rPr>
              <a:t>Finance &amp; HR</a:t>
            </a:r>
            <a:endParaRPr>
              <a:solidFill>
                <a:schemeClr val="tx1"/>
              </a:solidFill>
            </a:endParaRPr>
          </a:p>
        </p:txBody>
      </p:sp>
      <p:sp>
        <p:nvSpPr>
          <p:cNvPr id="9" name="Google Shape;225;p24">
            <a:extLst>
              <a:ext uri="{FF2B5EF4-FFF2-40B4-BE49-F238E27FC236}">
                <a16:creationId xmlns:a16="http://schemas.microsoft.com/office/drawing/2014/main" xmlns="" id="{1AB95754-60A3-A24B-AA98-A0EAB6185DEE}"/>
              </a:ext>
            </a:extLst>
          </p:cNvPr>
          <p:cNvSpPr txBox="1"/>
          <p:nvPr/>
        </p:nvSpPr>
        <p:spPr>
          <a:xfrm>
            <a:off x="4851077" y="5522607"/>
            <a:ext cx="2863200" cy="892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2800" b="1">
                <a:solidFill>
                  <a:schemeClr val="tx1"/>
                </a:solidFill>
                <a:latin typeface="Calibri"/>
                <a:ea typeface="Calibri"/>
                <a:cs typeface="Calibri"/>
                <a:sym typeface="Calibri"/>
              </a:rPr>
              <a:t>Tono Fuentes</a:t>
            </a:r>
            <a:endParaRPr>
              <a:solidFill>
                <a:schemeClr val="tx1"/>
              </a:solidFill>
            </a:endParaRPr>
          </a:p>
          <a:p>
            <a:pPr marL="0" marR="0" lvl="0" indent="0" algn="ctr" rtl="0">
              <a:spcBef>
                <a:spcPts val="0"/>
              </a:spcBef>
              <a:spcAft>
                <a:spcPts val="0"/>
              </a:spcAft>
              <a:buNone/>
            </a:pPr>
            <a:r>
              <a:rPr lang="es-ES" sz="2400" b="1">
                <a:solidFill>
                  <a:schemeClr val="tx1"/>
                </a:solidFill>
                <a:latin typeface="Calibri"/>
                <a:ea typeface="Calibri"/>
                <a:cs typeface="Calibri"/>
                <a:sym typeface="Calibri"/>
              </a:rPr>
              <a:t>Production</a:t>
            </a:r>
            <a:endParaRPr>
              <a:solidFill>
                <a:schemeClr val="tx1"/>
              </a:solidFill>
            </a:endParaRPr>
          </a:p>
        </p:txBody>
      </p:sp>
      <p:pic>
        <p:nvPicPr>
          <p:cNvPr id="11" name="Google Shape;226;p24">
            <a:extLst>
              <a:ext uri="{FF2B5EF4-FFF2-40B4-BE49-F238E27FC236}">
                <a16:creationId xmlns:a16="http://schemas.microsoft.com/office/drawing/2014/main" xmlns="" id="{8149DD04-21E3-B149-B96D-DC47E1A6F0EE}"/>
              </a:ext>
            </a:extLst>
          </p:cNvPr>
          <p:cNvPicPr preferRelativeResize="0">
            <a:picLocks noChangeAspect="1"/>
          </p:cNvPicPr>
          <p:nvPr/>
        </p:nvPicPr>
        <p:blipFill>
          <a:blip r:embed="rId3">
            <a:alphaModFix/>
          </a:blip>
          <a:stretch>
            <a:fillRect/>
          </a:stretch>
        </p:blipFill>
        <p:spPr>
          <a:xfrm>
            <a:off x="1434063" y="453557"/>
            <a:ext cx="2631600" cy="1799097"/>
          </a:xfrm>
          <a:prstGeom prst="rect">
            <a:avLst/>
          </a:prstGeom>
          <a:noFill/>
          <a:ln>
            <a:noFill/>
          </a:ln>
        </p:spPr>
      </p:pic>
      <p:pic>
        <p:nvPicPr>
          <p:cNvPr id="12" name="Google Shape;227;p24">
            <a:extLst>
              <a:ext uri="{FF2B5EF4-FFF2-40B4-BE49-F238E27FC236}">
                <a16:creationId xmlns:a16="http://schemas.microsoft.com/office/drawing/2014/main" xmlns="" id="{B9DA9AF4-D050-574F-87A9-597484275FCD}"/>
              </a:ext>
            </a:extLst>
          </p:cNvPr>
          <p:cNvPicPr preferRelativeResize="0">
            <a:picLocks noChangeAspect="1"/>
          </p:cNvPicPr>
          <p:nvPr/>
        </p:nvPicPr>
        <p:blipFill>
          <a:blip r:embed="rId4">
            <a:alphaModFix/>
          </a:blip>
          <a:stretch>
            <a:fillRect/>
          </a:stretch>
        </p:blipFill>
        <p:spPr>
          <a:xfrm>
            <a:off x="4967477" y="453029"/>
            <a:ext cx="2746800" cy="1799625"/>
          </a:xfrm>
          <a:prstGeom prst="rect">
            <a:avLst/>
          </a:prstGeom>
          <a:noFill/>
          <a:ln>
            <a:noFill/>
          </a:ln>
        </p:spPr>
      </p:pic>
      <p:pic>
        <p:nvPicPr>
          <p:cNvPr id="13" name="Google Shape;228;p24">
            <a:extLst>
              <a:ext uri="{FF2B5EF4-FFF2-40B4-BE49-F238E27FC236}">
                <a16:creationId xmlns:a16="http://schemas.microsoft.com/office/drawing/2014/main" xmlns="" id="{7E5A9FA1-AE84-3A41-8C61-75FFF5299BCF}"/>
              </a:ext>
            </a:extLst>
          </p:cNvPr>
          <p:cNvPicPr preferRelativeResize="0">
            <a:picLocks noChangeAspect="1"/>
          </p:cNvPicPr>
          <p:nvPr/>
        </p:nvPicPr>
        <p:blipFill>
          <a:blip r:embed="rId5">
            <a:alphaModFix/>
          </a:blip>
          <a:stretch>
            <a:fillRect/>
          </a:stretch>
        </p:blipFill>
        <p:spPr>
          <a:xfrm>
            <a:off x="8792409" y="453029"/>
            <a:ext cx="2613600" cy="1800628"/>
          </a:xfrm>
          <a:prstGeom prst="rect">
            <a:avLst/>
          </a:prstGeom>
          <a:noFill/>
          <a:ln>
            <a:noFill/>
          </a:ln>
        </p:spPr>
      </p:pic>
      <p:pic>
        <p:nvPicPr>
          <p:cNvPr id="14" name="Google Shape;229;p24">
            <a:extLst>
              <a:ext uri="{FF2B5EF4-FFF2-40B4-BE49-F238E27FC236}">
                <a16:creationId xmlns:a16="http://schemas.microsoft.com/office/drawing/2014/main" xmlns="" id="{581F6044-6087-9141-BE08-5EE2EE219128}"/>
              </a:ext>
            </a:extLst>
          </p:cNvPr>
          <p:cNvPicPr preferRelativeResize="0">
            <a:picLocks noChangeAspect="1"/>
          </p:cNvPicPr>
          <p:nvPr/>
        </p:nvPicPr>
        <p:blipFill>
          <a:blip r:embed="rId6">
            <a:alphaModFix/>
          </a:blip>
          <a:stretch>
            <a:fillRect/>
          </a:stretch>
        </p:blipFill>
        <p:spPr>
          <a:xfrm>
            <a:off x="4967477" y="3722125"/>
            <a:ext cx="2676184" cy="1798870"/>
          </a:xfrm>
          <a:prstGeom prst="rect">
            <a:avLst/>
          </a:prstGeom>
          <a:noFill/>
          <a:ln>
            <a:noFill/>
          </a:ln>
        </p:spPr>
      </p:pic>
      <p:pic>
        <p:nvPicPr>
          <p:cNvPr id="15" name="Google Shape;230;p24">
            <a:extLst>
              <a:ext uri="{FF2B5EF4-FFF2-40B4-BE49-F238E27FC236}">
                <a16:creationId xmlns:a16="http://schemas.microsoft.com/office/drawing/2014/main" xmlns="" id="{8BD989BE-576E-BD46-8C4A-6B5586C025EF}"/>
              </a:ext>
            </a:extLst>
          </p:cNvPr>
          <p:cNvPicPr preferRelativeResize="0">
            <a:picLocks noChangeAspect="1"/>
          </p:cNvPicPr>
          <p:nvPr/>
        </p:nvPicPr>
        <p:blipFill>
          <a:blip r:embed="rId7">
            <a:alphaModFix/>
          </a:blip>
          <a:stretch>
            <a:fillRect/>
          </a:stretch>
        </p:blipFill>
        <p:spPr>
          <a:xfrm>
            <a:off x="8792409" y="3720227"/>
            <a:ext cx="2639506" cy="1800768"/>
          </a:xfrm>
          <a:prstGeom prst="rect">
            <a:avLst/>
          </a:prstGeom>
          <a:noFill/>
          <a:ln>
            <a:noFill/>
          </a:ln>
        </p:spPr>
      </p:pic>
      <p:pic>
        <p:nvPicPr>
          <p:cNvPr id="16" name="Google Shape;231;p24">
            <a:extLst>
              <a:ext uri="{FF2B5EF4-FFF2-40B4-BE49-F238E27FC236}">
                <a16:creationId xmlns:a16="http://schemas.microsoft.com/office/drawing/2014/main" xmlns="" id="{31C84A66-20FC-C14B-8DB4-3FB7093FB45D}"/>
              </a:ext>
            </a:extLst>
          </p:cNvPr>
          <p:cNvPicPr preferRelativeResize="0">
            <a:picLocks noChangeAspect="1"/>
          </p:cNvPicPr>
          <p:nvPr/>
        </p:nvPicPr>
        <p:blipFill>
          <a:blip r:embed="rId8">
            <a:alphaModFix/>
          </a:blip>
          <a:stretch>
            <a:fillRect/>
          </a:stretch>
        </p:blipFill>
        <p:spPr>
          <a:xfrm>
            <a:off x="1434063" y="3722125"/>
            <a:ext cx="2631600" cy="1800482"/>
          </a:xfrm>
          <a:prstGeom prst="rect">
            <a:avLst/>
          </a:prstGeom>
          <a:noFill/>
          <a:ln>
            <a:noFill/>
          </a:ln>
        </p:spPr>
      </p:pic>
    </p:spTree>
    <p:extLst>
      <p:ext uri="{BB962C8B-B14F-4D97-AF65-F5344CB8AC3E}">
        <p14:creationId xmlns:p14="http://schemas.microsoft.com/office/powerpoint/2010/main" val="2083785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A3621DB6-DD9A-EA4B-B674-532D4584C67B}"/>
              </a:ext>
            </a:extLst>
          </p:cNvPr>
          <p:cNvSpPr txBox="1"/>
          <p:nvPr/>
        </p:nvSpPr>
        <p:spPr>
          <a:xfrm>
            <a:off x="352137" y="560340"/>
            <a:ext cx="11487562" cy="2926699"/>
          </a:xfrm>
          <a:prstGeom prst="rect">
            <a:avLst/>
          </a:prstGeom>
          <a:noFill/>
        </p:spPr>
        <p:txBody>
          <a:bodyPr wrap="square" numCol="1" rtlCol="0">
            <a:spAutoFit/>
          </a:bodyPr>
          <a:lstStyle/>
          <a:p>
            <a:r>
              <a:rPr lang="en-GB" sz="3200" b="1" dirty="0"/>
              <a:t>Why are we here?	</a:t>
            </a:r>
          </a:p>
          <a:p>
            <a:r>
              <a:rPr lang="en-GB" sz="2800" dirty="0"/>
              <a:t>1. Distribution Partners 	    2. Dev Partners 		         3. Investors for Series-A</a:t>
            </a:r>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endParaRPr lang="en-GB" sz="2800" dirty="0"/>
          </a:p>
        </p:txBody>
      </p:sp>
      <p:pic>
        <p:nvPicPr>
          <p:cNvPr id="5" name="Imagen 4" descr="Imagen que contiene texto&#10;&#10;&#10;&#10;Descripción generada automáticamente">
            <a:extLst>
              <a:ext uri="{FF2B5EF4-FFF2-40B4-BE49-F238E27FC236}">
                <a16:creationId xmlns:a16="http://schemas.microsoft.com/office/drawing/2014/main" xmlns="" id="{F2BEF88B-D66E-D241-B82C-EA26204FDBA0}"/>
              </a:ext>
            </a:extLst>
          </p:cNvPr>
          <p:cNvPicPr>
            <a:picLocks noChangeAspect="1"/>
          </p:cNvPicPr>
          <p:nvPr/>
        </p:nvPicPr>
        <p:blipFill>
          <a:blip r:embed="rId3"/>
          <a:stretch>
            <a:fillRect/>
          </a:stretch>
        </p:blipFill>
        <p:spPr>
          <a:xfrm>
            <a:off x="1126095" y="1888177"/>
            <a:ext cx="9939646" cy="4969823"/>
          </a:xfrm>
          <a:prstGeom prst="rect">
            <a:avLst/>
          </a:prstGeom>
        </p:spPr>
      </p:pic>
    </p:spTree>
    <p:extLst>
      <p:ext uri="{BB962C8B-B14F-4D97-AF65-F5344CB8AC3E}">
        <p14:creationId xmlns:p14="http://schemas.microsoft.com/office/powerpoint/2010/main" val="281811548"/>
      </p:ext>
    </p:extLst>
  </p:cSld>
  <p:clrMapOvr>
    <a:masterClrMapping/>
  </p:clrMapOvr>
</p:sld>
</file>

<file path=ppt/theme/theme1.xml><?xml version="1.0" encoding="utf-8"?>
<a:theme xmlns:a="http://schemas.openxmlformats.org/drawingml/2006/main" name="Pitch Werk Yellow PPTX ">
  <a:themeElements>
    <a:clrScheme name="White">
      <a:dk1>
        <a:srgbClr val="946112"/>
      </a:dk1>
      <a:lt1>
        <a:srgbClr val="828994"/>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ontserrat-Bold"/>
        <a:ea typeface="Montserrat-Bold"/>
        <a:cs typeface="Montserrat-Bold"/>
      </a:majorFont>
      <a:minorFont>
        <a:latin typeface="Montserrat-Bold"/>
        <a:ea typeface="Montserrat-Bold"/>
        <a:cs typeface="Montserrat-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66EA0"/>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xmlns="" name="Pitch Werk Yellow PPTX " id="{5B896175-C351-394D-AFE4-643C37F750C4}" vid="{91898018-BEE3-B84E-9BBC-D163F870146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Pitch Werk Yellow PPTX </Template>
  <TotalTime>0</TotalTime>
  <Words>2506</Words>
  <Application>Microsoft Office PowerPoint</Application>
  <PresentationFormat>Custom</PresentationFormat>
  <Paragraphs>375</Paragraphs>
  <Slides>27</Slides>
  <Notes>8</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Pitch Werk Yellow PPTX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roy@nido.ai</dc:creator>
  <cp:lastModifiedBy>Mayorca, Carolina</cp:lastModifiedBy>
  <cp:revision>73</cp:revision>
  <dcterms:created xsi:type="dcterms:W3CDTF">2019-01-12T18:05:49Z</dcterms:created>
  <dcterms:modified xsi:type="dcterms:W3CDTF">2019-01-22T13:08:08Z</dcterms:modified>
</cp:coreProperties>
</file>