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tags/tag1.xml" ContentType="application/vnd.openxmlformats-officedocument.presentationml.tags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theme/theme2.xml" ContentType="application/vnd.openxmlformats-officedocument.theme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slideLayouts/slideLayout48.xml" ContentType="application/vnd.openxmlformats-officedocument.presentationml.slideLayout+xml"/>
  <Override PartName="/ppt/slideLayouts/slideLayout49.xml" ContentType="application/vnd.openxmlformats-officedocument.presentationml.slideLayout+xml"/>
  <Override PartName="/ppt/slideLayouts/slideLayout50.xml" ContentType="application/vnd.openxmlformats-officedocument.presentationml.slideLayout+xml"/>
  <Override PartName="/ppt/theme/theme3.xml" ContentType="application/vnd.openxmlformats-officedocument.theme+xml"/>
  <Override PartName="/ppt/theme/theme4.xml" ContentType="application/vnd.openxmlformats-officedocument.theme+xml"/>
  <Override PartName="/ppt/theme/theme5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charts/chart1.xml" ContentType="application/vnd.openxmlformats-officedocument.drawingml.chart+xml"/>
  <Override PartName="/ppt/charts/style1.xml" ContentType="application/vnd.ms-office.chartstyle+xml"/>
  <Override PartName="/ppt/charts/colors1.xml" ContentType="application/vnd.ms-office.chartcolorstyl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84" r:id="rId1"/>
    <p:sldMasterId id="2147483711" r:id="rId2"/>
    <p:sldMasterId id="2147483734" r:id="rId3"/>
  </p:sldMasterIdLst>
  <p:notesMasterIdLst>
    <p:notesMasterId r:id="rId21"/>
  </p:notesMasterIdLst>
  <p:handoutMasterIdLst>
    <p:handoutMasterId r:id="rId22"/>
  </p:handoutMasterIdLst>
  <p:sldIdLst>
    <p:sldId id="3087" r:id="rId4"/>
    <p:sldId id="300" r:id="rId5"/>
    <p:sldId id="304" r:id="rId6"/>
    <p:sldId id="1020" r:id="rId7"/>
    <p:sldId id="3084" r:id="rId8"/>
    <p:sldId id="12156" r:id="rId9"/>
    <p:sldId id="3093" r:id="rId10"/>
    <p:sldId id="1081" r:id="rId11"/>
    <p:sldId id="3041" r:id="rId12"/>
    <p:sldId id="268" r:id="rId13"/>
    <p:sldId id="312" r:id="rId14"/>
    <p:sldId id="1079" r:id="rId15"/>
    <p:sldId id="3080" r:id="rId16"/>
    <p:sldId id="3082" r:id="rId17"/>
    <p:sldId id="3079" r:id="rId18"/>
    <p:sldId id="311" r:id="rId19"/>
    <p:sldId id="282" r:id="rId20"/>
  </p:sldIdLst>
  <p:sldSz cx="12801600" cy="7223125"/>
  <p:notesSz cx="6858000" cy="9926638"/>
  <p:custDataLst>
    <p:tags r:id="rId23"/>
  </p:custDataLst>
  <p:defaultTextStyle>
    <a:defPPr>
      <a:defRPr lang="en-US"/>
    </a:defPPr>
    <a:lvl1pPr marL="0" algn="l" defTabSz="45712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120" algn="l" defTabSz="45712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241" algn="l" defTabSz="45712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361" algn="l" defTabSz="45712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482" algn="l" defTabSz="45712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5602" algn="l" defTabSz="45712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2723" algn="l" defTabSz="45712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199844" algn="l" defTabSz="45712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6965" algn="l" defTabSz="45712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275" userDrawn="1">
          <p15:clr>
            <a:srgbClr val="A4A3A4"/>
          </p15:clr>
        </p15:guide>
        <p15:guide id="2" pos="4032" userDrawn="1">
          <p15:clr>
            <a:srgbClr val="A4A3A4"/>
          </p15:clr>
        </p15:guide>
      </p15:sld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Catherine Frideres" initials="CF" lastIdx="1" clrIdx="0">
    <p:extLst>
      <p:ext uri="{19B8F6BF-5375-455C-9EA6-DF929625EA0E}">
        <p15:presenceInfo xmlns:p15="http://schemas.microsoft.com/office/powerpoint/2012/main" userId="S-1-5-21-1251030344-3161828593-3394079263-63476" providerId="AD"/>
      </p:ext>
    </p:extLst>
  </p:cmAuthor>
  <p:cmAuthor id="2" name="Sandra Wieliczko (LU)" initials="SW(" lastIdx="1" clrIdx="1">
    <p:extLst>
      <p:ext uri="{19B8F6BF-5375-455C-9EA6-DF929625EA0E}">
        <p15:presenceInfo xmlns:p15="http://schemas.microsoft.com/office/powerpoint/2012/main" userId="S::sandra.wieliczko@pwc.com::dd4feb29-1a40-4343-943d-d3f0744041b6" providerId="AD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53AFC6"/>
    <a:srgbClr val="595959"/>
    <a:srgbClr val="0082C8"/>
    <a:srgbClr val="9AD5E7"/>
    <a:srgbClr val="82C5D7"/>
    <a:srgbClr val="7BC2D5"/>
    <a:srgbClr val="A4A3A4"/>
  </p:clrMru>
  <p:extLst>
    <p:ext uri="{E76CE94A-603C-4142-B9EB-6D1370010A27}">
      <p14:discardImageEditData xmlns:p14="http://schemas.microsoft.com/office/powerpoint/2010/main" val="1"/>
    </p:ext>
    <p:ext uri="{D31A062A-798A-4329-ABDD-BBA856620510}">
      <p14:defaultImageDpi xmlns:p14="http://schemas.microsoft.com/office/powerpoint/2010/main" val="96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888" autoAdjust="0"/>
    <p:restoredTop sz="96400" autoAdjust="0"/>
  </p:normalViewPr>
  <p:slideViewPr>
    <p:cSldViewPr>
      <p:cViewPr varScale="1">
        <p:scale>
          <a:sx n="106" d="100"/>
          <a:sy n="106" d="100"/>
        </p:scale>
        <p:origin x="456" y="108"/>
      </p:cViewPr>
      <p:guideLst>
        <p:guide orient="horz" pos="2275"/>
        <p:guide pos="4032"/>
      </p:guideLst>
    </p:cSldViewPr>
  </p:slideViewPr>
  <p:notesTextViewPr>
    <p:cViewPr>
      <p:scale>
        <a:sx n="3" d="2"/>
        <a:sy n="3" d="2"/>
      </p:scale>
      <p:origin x="0" y="0"/>
    </p:cViewPr>
  </p:notesTextViewPr>
  <p:sorterViewPr>
    <p:cViewPr>
      <p:scale>
        <a:sx n="98" d="100"/>
        <a:sy n="98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5.xml"/><Relationship Id="rId13" Type="http://schemas.openxmlformats.org/officeDocument/2006/relationships/slide" Target="slides/slide10.xml"/><Relationship Id="rId18" Type="http://schemas.openxmlformats.org/officeDocument/2006/relationships/slide" Target="slides/slide15.xml"/><Relationship Id="rId26" Type="http://schemas.openxmlformats.org/officeDocument/2006/relationships/viewProps" Target="viewProps.xml"/><Relationship Id="rId3" Type="http://schemas.openxmlformats.org/officeDocument/2006/relationships/slideMaster" Target="slideMasters/slideMaster3.xml"/><Relationship Id="rId21" Type="http://schemas.openxmlformats.org/officeDocument/2006/relationships/notesMaster" Target="notesMasters/notesMaster1.xml"/><Relationship Id="rId7" Type="http://schemas.openxmlformats.org/officeDocument/2006/relationships/slide" Target="slides/slide4.xml"/><Relationship Id="rId12" Type="http://schemas.openxmlformats.org/officeDocument/2006/relationships/slide" Target="slides/slide9.xml"/><Relationship Id="rId17" Type="http://schemas.openxmlformats.org/officeDocument/2006/relationships/slide" Target="slides/slide14.xml"/><Relationship Id="rId25" Type="http://schemas.openxmlformats.org/officeDocument/2006/relationships/presProps" Target="presProps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3.xml"/><Relationship Id="rId20" Type="http://schemas.openxmlformats.org/officeDocument/2006/relationships/slide" Target="slides/slide17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3.xml"/><Relationship Id="rId11" Type="http://schemas.openxmlformats.org/officeDocument/2006/relationships/slide" Target="slides/slide8.xml"/><Relationship Id="rId24" Type="http://schemas.openxmlformats.org/officeDocument/2006/relationships/commentAuthors" Target="commentAuthors.xml"/><Relationship Id="rId5" Type="http://schemas.openxmlformats.org/officeDocument/2006/relationships/slide" Target="slides/slide2.xml"/><Relationship Id="rId15" Type="http://schemas.openxmlformats.org/officeDocument/2006/relationships/slide" Target="slides/slide12.xml"/><Relationship Id="rId23" Type="http://schemas.openxmlformats.org/officeDocument/2006/relationships/tags" Target="tags/tag1.xml"/><Relationship Id="rId28" Type="http://schemas.openxmlformats.org/officeDocument/2006/relationships/tableStyles" Target="tableStyles.xml"/><Relationship Id="rId10" Type="http://schemas.openxmlformats.org/officeDocument/2006/relationships/slide" Target="slides/slide7.xml"/><Relationship Id="rId19" Type="http://schemas.openxmlformats.org/officeDocument/2006/relationships/slide" Target="slides/slide16.xml"/><Relationship Id="rId4" Type="http://schemas.openxmlformats.org/officeDocument/2006/relationships/slide" Target="slides/slide1.xml"/><Relationship Id="rId9" Type="http://schemas.openxmlformats.org/officeDocument/2006/relationships/slide" Target="slides/slide6.xml"/><Relationship Id="rId14" Type="http://schemas.openxmlformats.org/officeDocument/2006/relationships/slide" Target="slides/slide11.xml"/><Relationship Id="rId22" Type="http://schemas.openxmlformats.org/officeDocument/2006/relationships/handoutMaster" Target="handoutMasters/handoutMaster1.xml"/><Relationship Id="rId27" Type="http://schemas.openxmlformats.org/officeDocument/2006/relationships/theme" Target="theme/theme1.xml"/></Relationships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oleObject" Target="file:///C:\Users\cfrideres001\Downloads\Engaged%20investors_EC_20210508%20(1).xlsx" TargetMode="External"/><Relationship Id="rId2" Type="http://schemas.microsoft.com/office/2011/relationships/chartColorStyle" Target="colors1.xml"/><Relationship Id="rId1" Type="http://schemas.microsoft.com/office/2011/relationships/chartStyle" Target="style1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pivotSource>
    <c:name>[Engaged investors_EC_20210508 (1).xlsx]Graph - Investor type!PivotTable1</c:name>
    <c:fmtId val="33"/>
  </c:pivotSource>
  <c:chart>
    <c:title>
      <c:tx>
        <c:rich>
          <a:bodyPr rot="0" spcFirstLastPara="1" vertOverflow="ellipsis" vert="horz" wrap="square" anchor="ctr" anchorCtr="1"/>
          <a:lstStyle/>
          <a:p>
            <a:pPr>
              <a:defRPr lang="en-US" sz="1800" b="0" i="0" u="none" strike="noStrike" kern="1200" spc="0" baseline="0">
                <a:solidFill>
                  <a:sysClr val="windowText" lastClr="000000">
                    <a:lumMod val="65000"/>
                    <a:lumOff val="35000"/>
                  </a:sysClr>
                </a:solidFill>
                <a:latin typeface="+mn-lt"/>
                <a:ea typeface="+mn-ea"/>
                <a:cs typeface="+mn-cs"/>
              </a:defRPr>
            </a:pPr>
            <a:r>
              <a:rPr lang="en-US" sz="1800" b="0" i="0" u="none" strike="noStrike" kern="1200" spc="0" baseline="0" dirty="0">
                <a:solidFill>
                  <a:sysClr val="windowText" lastClr="000000">
                    <a:lumMod val="65000"/>
                    <a:lumOff val="35000"/>
                  </a:sysClr>
                </a:solidFill>
                <a:latin typeface="+mn-lt"/>
                <a:ea typeface="+mn-ea"/>
                <a:cs typeface="+mn-cs"/>
              </a:rPr>
              <a:t>Investors engaged by type</a:t>
            </a:r>
          </a:p>
        </c:rich>
      </c:tx>
      <c:layout>
        <c:manualLayout>
          <c:xMode val="edge"/>
          <c:yMode val="edge"/>
          <c:x val="0.35592588078309267"/>
          <c:y val="0.16602802595874777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lang="en-US" sz="1800" b="0" i="0" u="none" strike="noStrike" kern="1200" spc="0" baseline="0">
              <a:solidFill>
                <a:sysClr val="windowText" lastClr="000000">
                  <a:lumMod val="65000"/>
                  <a:lumOff val="35000"/>
                </a:sysClr>
              </a:solidFill>
              <a:latin typeface="+mn-lt"/>
              <a:ea typeface="+mn-ea"/>
              <a:cs typeface="+mn-cs"/>
            </a:defRPr>
          </a:pPr>
          <a:endParaRPr lang="pt-BR"/>
        </a:p>
      </c:txPr>
    </c:title>
    <c:autoTitleDeleted val="0"/>
    <c:pivotFmts>
      <c:pivotFmt>
        <c:idx val="0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pt-BR"/>
            </a:p>
          </c:txPr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1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pt-BR"/>
            </a:p>
          </c:txPr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  <c:pivotFmt>
        <c:idx val="2"/>
        <c:spPr>
          <a:solidFill>
            <a:schemeClr val="accent1"/>
          </a:solidFill>
          <a:ln>
            <a:noFill/>
          </a:ln>
          <a:effectLst/>
        </c:spPr>
        <c:marker>
          <c:symbol val="none"/>
        </c:marker>
        <c:dLbl>
          <c:idx val="0"/>
          <c:spPr>
            <a:noFill/>
            <a:ln>
              <a:noFill/>
            </a:ln>
            <a:effectLst/>
          </c:spPr>
          <c:txPr>
            <a:bodyPr rot="0" spcFirstLastPara="1" vertOverflow="ellipsis" vert="horz" wrap="square" lIns="38100" tIns="19050" rIns="38100" bIns="19050" anchor="ctr" anchorCtr="1">
              <a:spAutoFit/>
            </a:bodyPr>
            <a:lstStyle/>
            <a:p>
              <a:pPr>
                <a:defRPr sz="900" b="0" i="0" u="none" strike="noStrike" kern="1200" baseline="0">
                  <a:solidFill>
                    <a:schemeClr val="tx1">
                      <a:lumMod val="75000"/>
                      <a:lumOff val="25000"/>
                    </a:schemeClr>
                  </a:solidFill>
                  <a:latin typeface="+mn-lt"/>
                  <a:ea typeface="+mn-ea"/>
                  <a:cs typeface="+mn-cs"/>
                </a:defRPr>
              </a:pPr>
              <a:endParaRPr lang="pt-BR"/>
            </a:p>
          </c:txPr>
          <c:showLegendKey val="0"/>
          <c:showVal val="1"/>
          <c:showCatName val="0"/>
          <c:showSerName val="0"/>
          <c:showPercent val="0"/>
          <c:showBubbleSize val="0"/>
          <c:extLst>
            <c:ext xmlns:c15="http://schemas.microsoft.com/office/drawing/2012/chart" uri="{CE6537A1-D6FC-4f65-9D91-7224C49458BB}"/>
          </c:extLst>
        </c:dLbl>
      </c:pivotFmt>
    </c:pivotFmts>
    <c:plotArea>
      <c:layout>
        <c:manualLayout>
          <c:layoutTarget val="inner"/>
          <c:xMode val="edge"/>
          <c:yMode val="edge"/>
          <c:x val="4.7952865964178354E-3"/>
          <c:y val="0.1238699932464653"/>
          <c:w val="0.97255582466057333"/>
          <c:h val="0.63805115624375597"/>
        </c:manualLayout>
      </c:layout>
      <c:barChart>
        <c:barDir val="col"/>
        <c:grouping val="clustered"/>
        <c:varyColors val="0"/>
        <c:ser>
          <c:idx val="0"/>
          <c:order val="0"/>
          <c:tx>
            <c:strRef>
              <c:f>'Graph - Investor type'!$C$4</c:f>
              <c:strCache>
                <c:ptCount val="1"/>
                <c:pt idx="0">
                  <c:v>Total</c:v>
                </c:pt>
              </c:strCache>
            </c:strRef>
          </c:tx>
          <c:spPr>
            <a:solidFill>
              <a:srgbClr val="53AFC6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900" b="0" i="0" u="none" strike="noStrike" kern="1200" baseline="0">
                    <a:solidFill>
                      <a:schemeClr val="tx1">
                        <a:lumMod val="75000"/>
                        <a:lumOff val="25000"/>
                      </a:schemeClr>
                    </a:solidFill>
                    <a:latin typeface="+mn-lt"/>
                    <a:ea typeface="+mn-ea"/>
                    <a:cs typeface="+mn-cs"/>
                  </a:defRPr>
                </a:pPr>
                <a:endParaRPr lang="pt-BR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'Graph - Investor type'!$B$5:$B$13</c:f>
              <c:strCache>
                <c:ptCount val="8"/>
                <c:pt idx="0">
                  <c:v>Private Equity and Venture capital</c:v>
                </c:pt>
                <c:pt idx="1">
                  <c:v>Angels &amp; Private investors</c:v>
                </c:pt>
                <c:pt idx="2">
                  <c:v>Accelerators and incubators</c:v>
                </c:pt>
                <c:pt idx="3">
                  <c:v>Business support organisations</c:v>
                </c:pt>
                <c:pt idx="4">
                  <c:v>Banks and NPBs</c:v>
                </c:pt>
                <c:pt idx="5">
                  <c:v>Asset &amp; Fund Manager</c:v>
                </c:pt>
                <c:pt idx="6">
                  <c:v>Large corporations</c:v>
                </c:pt>
                <c:pt idx="7">
                  <c:v>Research institution </c:v>
                </c:pt>
              </c:strCache>
            </c:strRef>
          </c:cat>
          <c:val>
            <c:numRef>
              <c:f>'Graph - Investor type'!$C$5:$C$13</c:f>
              <c:numCache>
                <c:formatCode>General</c:formatCode>
                <c:ptCount val="8"/>
                <c:pt idx="0">
                  <c:v>135</c:v>
                </c:pt>
                <c:pt idx="1">
                  <c:v>37</c:v>
                </c:pt>
                <c:pt idx="2">
                  <c:v>20</c:v>
                </c:pt>
                <c:pt idx="3">
                  <c:v>19</c:v>
                </c:pt>
                <c:pt idx="4">
                  <c:v>16</c:v>
                </c:pt>
                <c:pt idx="5">
                  <c:v>13</c:v>
                </c:pt>
                <c:pt idx="6">
                  <c:v>10</c:v>
                </c:pt>
                <c:pt idx="7">
                  <c:v>4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5A74-47F4-9A4B-AA5FAA0C5988}"/>
            </c:ext>
          </c:extLst>
        </c:ser>
        <c:dLbls>
          <c:showLegendKey val="0"/>
          <c:showVal val="1"/>
          <c:showCatName val="0"/>
          <c:showSerName val="0"/>
          <c:showPercent val="0"/>
          <c:showBubbleSize val="0"/>
        </c:dLbls>
        <c:gapWidth val="150"/>
        <c:overlap val="-25"/>
        <c:axId val="1077798224"/>
        <c:axId val="1202557776"/>
      </c:barChart>
      <c:catAx>
        <c:axId val="1077798224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8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pt-BR"/>
          </a:p>
        </c:txPr>
        <c:crossAx val="1202557776"/>
        <c:crosses val="autoZero"/>
        <c:auto val="1"/>
        <c:lblAlgn val="ctr"/>
        <c:lblOffset val="100"/>
        <c:noMultiLvlLbl val="0"/>
      </c:catAx>
      <c:valAx>
        <c:axId val="1202557776"/>
        <c:scaling>
          <c:orientation val="minMax"/>
        </c:scaling>
        <c:delete val="1"/>
        <c:axPos val="l"/>
        <c:numFmt formatCode="General" sourceLinked="1"/>
        <c:majorTickMark val="none"/>
        <c:minorTickMark val="none"/>
        <c:tickLblPos val="nextTo"/>
        <c:crossAx val="1077798224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pt-BR"/>
    </a:p>
  </c:txPr>
  <c:externalData r:id="rId3">
    <c:autoUpdate val="0"/>
  </c:externalData>
  <c:extLst>
    <c:ext xmlns:c14="http://schemas.microsoft.com/office/drawing/2007/8/2/chart" uri="{781A3756-C4B2-4CAC-9D66-4F8BD8637D16}">
      <c14:pivotOptions>
        <c14:dropZoneFilter val="1"/>
        <c14:dropZoneCategories val="1"/>
        <c14:dropZoneData val="1"/>
      </c14:pivotOptions>
    </c:ext>
    <c:ext xmlns:c16="http://schemas.microsoft.com/office/drawing/2014/chart" uri="{E28EC0CA-F0BB-4C9C-879D-F8772B89E7AC}">
      <c16:pivotOptions16>
        <c16:showExpandCollapseFieldButtons val="1"/>
      </c16:pivotOptions16>
    </c:ext>
  </c:extLst>
</c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00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00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900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900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900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400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900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5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1"/>
            <a:ext cx="2971800" cy="49805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1"/>
            <a:ext cx="2971800" cy="49805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79B6777-1D75-4D5E-BAB9-6D08529BF43A}" type="datetimeFigureOut">
              <a:rPr lang="en-GB" smtClean="0"/>
              <a:t>02/05/2022</a:t>
            </a:fld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9428585"/>
            <a:ext cx="2971800" cy="498054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9428585"/>
            <a:ext cx="2971800" cy="498054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EE72C39-6AFA-45DC-A964-219534181169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747682829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968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968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F946BC9-D54B-4816-BA6F-C7AECD3807EB}" type="datetimeFigureOut">
              <a:rPr lang="en-GB" smtClean="0"/>
              <a:t>02/05/2022</a:t>
            </a:fld>
            <a:endParaRPr lang="en-GB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461963" y="1241425"/>
            <a:ext cx="5934075" cy="33496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GB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776789"/>
            <a:ext cx="5486400" cy="3908425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9429750"/>
            <a:ext cx="2971800" cy="49688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9429750"/>
            <a:ext cx="2971800" cy="496888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AB4C9ECE-7478-4194-A2AD-07E14E4910A4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44094949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241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120" algn="l" defTabSz="914241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241" algn="l" defTabSz="914241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361" algn="l" defTabSz="914241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482" algn="l" defTabSz="914241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5602" algn="l" defTabSz="914241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2723" algn="l" defTabSz="914241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199844" algn="l" defTabSz="914241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6965" algn="l" defTabSz="914241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12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AB4C9ECE-7478-4194-A2AD-07E14E4910A4}" type="slidenum">
              <a:rPr kumimoji="0" lang="en-GB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45712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en-GB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14964577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45712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AB4C9ECE-7478-4194-A2AD-07E14E4910A4}" type="slidenum">
              <a:rPr kumimoji="0" lang="en-GB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45712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</a:t>
            </a:fld>
            <a:endParaRPr kumimoji="0" lang="en-GB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324756786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B4C9ECE-7478-4194-A2AD-07E14E4910A4}" type="slidenum">
              <a:rPr lang="en-GB" smtClean="0"/>
              <a:t>13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618068377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B4C9ECE-7478-4194-A2AD-07E14E4910A4}" type="slidenum">
              <a:rPr lang="en-GB" smtClean="0"/>
              <a:t>14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97826923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B4C9ECE-7478-4194-A2AD-07E14E4910A4}" type="slidenum">
              <a:rPr lang="en-GB" smtClean="0"/>
              <a:t>15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52769839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jpeg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jpeg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jpeg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8.jpe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10.png"/></Relationships>
</file>

<file path=ppt/slideLayouts/_rels/slideLayout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2.xml"/><Relationship Id="rId4" Type="http://schemas.openxmlformats.org/officeDocument/2006/relationships/image" Target="../media/image3.jpeg"/></Relationships>
</file>

<file path=ppt/slideLayouts/_rels/slideLayout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2.xml"/><Relationship Id="rId4" Type="http://schemas.openxmlformats.org/officeDocument/2006/relationships/image" Target="../media/image3.jpeg"/></Relationships>
</file>

<file path=ppt/slideLayouts/_rels/slideLayout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2.xml"/><Relationship Id="rId4" Type="http://schemas.openxmlformats.org/officeDocument/2006/relationships/image" Target="../media/image3.jpeg"/></Relationships>
</file>

<file path=ppt/slideLayouts/_rels/slideLayout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2.xml"/></Relationships>
</file>

<file path=ppt/slideLayouts/_rels/slideLayout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2.xml"/></Relationships>
</file>

<file path=ppt/slideLayouts/_rels/slideLayout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2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3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3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8.jpeg"/><Relationship Id="rId1" Type="http://schemas.openxmlformats.org/officeDocument/2006/relationships/slideMaster" Target="../slideMasters/slideMaster2.xml"/><Relationship Id="rId4" Type="http://schemas.openxmlformats.org/officeDocument/2006/relationships/image" Target="../media/image10.png"/></Relationships>
</file>

<file path=ppt/slideLayouts/_rels/slideLayout4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2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50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3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Picture 15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1001" y="334962"/>
            <a:ext cx="12039600" cy="6566286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762000" y="1208191"/>
            <a:ext cx="9601200" cy="1565171"/>
          </a:xfrm>
        </p:spPr>
        <p:txBody>
          <a:bodyPr anchor="b"/>
          <a:lstStyle>
            <a:lvl1pPr algn="l">
              <a:defRPr lang="en-US" sz="4400" b="1" kern="1200" dirty="0" smtClean="0">
                <a:solidFill>
                  <a:schemeClr val="bg1"/>
                </a:solidFill>
                <a:latin typeface="Arial Black" panose="020B0A040201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GB" sz="4400" b="1" dirty="0">
                <a:solidFill>
                  <a:schemeClr val="bg1"/>
                </a:solidFill>
                <a:latin typeface="HelveticaNeueLT Pro 95 Blk" panose="020B0904020202020204" pitchFamily="34" charset="0"/>
                <a:cs typeface="Arial" panose="020B0604020202020204" pitchFamily="34" charset="0"/>
              </a:rPr>
              <a:t>TITLE OF PRESENTATION </a:t>
            </a:r>
            <a:br>
              <a:rPr lang="en-GB" sz="4400" b="1" dirty="0">
                <a:solidFill>
                  <a:schemeClr val="bg1"/>
                </a:solidFill>
                <a:latin typeface="HelveticaNeueLT Pro 95 Blk" panose="020B0904020202020204" pitchFamily="34" charset="0"/>
                <a:cs typeface="Arial" panose="020B0604020202020204" pitchFamily="34" charset="0"/>
              </a:rPr>
            </a:br>
            <a:r>
              <a:rPr lang="en-GB" sz="4400" b="1" dirty="0">
                <a:solidFill>
                  <a:schemeClr val="bg1"/>
                </a:solidFill>
                <a:latin typeface="HelveticaNeueLT Pro 95 Blk" panose="020B0904020202020204" pitchFamily="34" charset="0"/>
                <a:cs typeface="Arial" panose="020B0604020202020204" pitchFamily="34" charset="0"/>
              </a:rPr>
              <a:t>(44 points)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923366" y="3847392"/>
            <a:ext cx="9439835" cy="358838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buNone/>
              <a:defRPr lang="en-US" sz="1600" b="1" kern="1200" baseline="0" dirty="0">
                <a:solidFill>
                  <a:schemeClr val="bg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  <a:lvl2pPr marL="480066" indent="0" algn="ctr">
              <a:buNone/>
              <a:defRPr sz="2100"/>
            </a:lvl2pPr>
            <a:lvl3pPr marL="960133" indent="0" algn="ctr">
              <a:buNone/>
              <a:defRPr sz="1890"/>
            </a:lvl3pPr>
            <a:lvl4pPr marL="1440199" indent="0" algn="ctr">
              <a:buNone/>
              <a:defRPr sz="1680"/>
            </a:lvl4pPr>
            <a:lvl5pPr marL="1920266" indent="0" algn="ctr">
              <a:buNone/>
              <a:defRPr sz="1680"/>
            </a:lvl5pPr>
            <a:lvl6pPr marL="2400332" indent="0" algn="ctr">
              <a:buNone/>
              <a:defRPr sz="1680"/>
            </a:lvl6pPr>
            <a:lvl7pPr marL="2880399" indent="0" algn="ctr">
              <a:buNone/>
              <a:defRPr sz="1680"/>
            </a:lvl7pPr>
            <a:lvl8pPr marL="3360465" indent="0" algn="ctr">
              <a:buNone/>
              <a:defRPr sz="1680"/>
            </a:lvl8pPr>
            <a:lvl9pPr marL="3840532" indent="0" algn="ctr">
              <a:buNone/>
              <a:defRPr sz="1680"/>
            </a:lvl9pPr>
          </a:lstStyle>
          <a:p>
            <a:r>
              <a:rPr lang="en-US" dirty="0"/>
              <a:t>Name of presenter</a:t>
            </a:r>
          </a:p>
        </p:txBody>
      </p:sp>
      <p:sp>
        <p:nvSpPr>
          <p:cNvPr id="25" name="Text Placeholder 24"/>
          <p:cNvSpPr>
            <a:spLocks noGrp="1"/>
          </p:cNvSpPr>
          <p:nvPr>
            <p:ph type="body" sz="quarter" idx="12" hasCustomPrompt="1"/>
          </p:nvPr>
        </p:nvSpPr>
        <p:spPr>
          <a:xfrm>
            <a:off x="923925" y="4297364"/>
            <a:ext cx="5580063" cy="380999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ts val="1050"/>
              </a:spcBef>
              <a:buFont typeface="Arial" panose="020B0604020202020204" pitchFamily="34" charset="0"/>
              <a:buNone/>
              <a:defRPr lang="en-US" sz="1600" b="0" kern="1200" baseline="0" dirty="0" smtClean="0">
                <a:solidFill>
                  <a:schemeClr val="bg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Date (</a:t>
            </a:r>
            <a:r>
              <a:rPr lang="en-US" dirty="0" err="1"/>
              <a:t>dd</a:t>
            </a:r>
            <a:r>
              <a:rPr lang="en-US" dirty="0"/>
              <a:t>/mm/</a:t>
            </a:r>
            <a:r>
              <a:rPr lang="en-US" dirty="0" err="1"/>
              <a:t>yyyy</a:t>
            </a:r>
            <a:r>
              <a:rPr lang="en-US" dirty="0"/>
              <a:t>)</a:t>
            </a:r>
          </a:p>
        </p:txBody>
      </p: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62000" y="4962790"/>
            <a:ext cx="2672177" cy="1447602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043060" y="5796249"/>
            <a:ext cx="844140" cy="562998"/>
          </a:xfrm>
          <a:prstGeom prst="rect">
            <a:avLst/>
          </a:prstGeom>
          <a:ln>
            <a:solidFill>
              <a:schemeClr val="bg1"/>
            </a:solidFill>
          </a:ln>
        </p:spPr>
      </p:pic>
    </p:spTree>
    <p:extLst>
      <p:ext uri="{BB962C8B-B14F-4D97-AF65-F5344CB8AC3E}">
        <p14:creationId xmlns:p14="http://schemas.microsoft.com/office/powerpoint/2010/main" val="398861764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Picture 15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1001" y="334962"/>
            <a:ext cx="12039600" cy="6566286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782844" y="2316162"/>
            <a:ext cx="3241088" cy="1755799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978731" y="1239639"/>
            <a:ext cx="844140" cy="562998"/>
          </a:xfrm>
          <a:prstGeom prst="rect">
            <a:avLst/>
          </a:prstGeom>
          <a:ln>
            <a:solidFill>
              <a:schemeClr val="bg1"/>
            </a:solidFill>
          </a:ln>
        </p:spPr>
      </p:pic>
    </p:spTree>
    <p:extLst>
      <p:ext uri="{BB962C8B-B14F-4D97-AF65-F5344CB8AC3E}">
        <p14:creationId xmlns:p14="http://schemas.microsoft.com/office/powerpoint/2010/main" val="2542980189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4032" userDrawn="1">
          <p15:clr>
            <a:srgbClr val="FBAE40"/>
          </p15:clr>
        </p15:guide>
        <p15:guide id="2" orient="horz" pos="2275" userDrawn="1">
          <p15:clr>
            <a:srgbClr val="FBAE40"/>
          </p15:clr>
        </p15:guide>
      </p15:sldGuideLst>
    </p:ext>
  </p:extLs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 userDrawn="1"/>
        </p:nvPicPr>
        <p:blipFill rotWithShape="1"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81000" y="336630"/>
            <a:ext cx="12039600" cy="6549866"/>
          </a:xfrm>
          <a:prstGeom prst="rect">
            <a:avLst/>
          </a:prstGeom>
        </p:spPr>
      </p:pic>
      <p:sp>
        <p:nvSpPr>
          <p:cNvPr id="6" name="Rectangle 5"/>
          <p:cNvSpPr/>
          <p:nvPr userDrawn="1"/>
        </p:nvSpPr>
        <p:spPr>
          <a:xfrm>
            <a:off x="381000" y="336630"/>
            <a:ext cx="12039599" cy="6549866"/>
          </a:xfrm>
          <a:prstGeom prst="rect">
            <a:avLst/>
          </a:prstGeom>
          <a:gradFill flip="none" rotWithShape="1">
            <a:gsLst>
              <a:gs pos="0">
                <a:schemeClr val="accent1">
                  <a:lumMod val="5000"/>
                  <a:lumOff val="95000"/>
                  <a:alpha val="0"/>
                </a:schemeClr>
              </a:gs>
              <a:gs pos="70000">
                <a:srgbClr val="89C9D9"/>
              </a:gs>
              <a:gs pos="30000">
                <a:srgbClr val="89C8DA">
                  <a:alpha val="99000"/>
                </a:srgbClr>
              </a:gs>
              <a:gs pos="50000">
                <a:srgbClr val="7BC2D5"/>
              </a:gs>
              <a:gs pos="100000">
                <a:schemeClr val="bg1">
                  <a:alpha val="0"/>
                </a:schemeClr>
              </a:gs>
            </a:gsLst>
            <a:lin ang="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782844" y="2316162"/>
            <a:ext cx="3241088" cy="1755799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978731" y="1239639"/>
            <a:ext cx="844140" cy="562998"/>
          </a:xfrm>
          <a:prstGeom prst="rect">
            <a:avLst/>
          </a:prstGeom>
          <a:ln>
            <a:solidFill>
              <a:schemeClr val="bg1"/>
            </a:solidFill>
          </a:ln>
        </p:spPr>
      </p:pic>
    </p:spTree>
    <p:extLst>
      <p:ext uri="{BB962C8B-B14F-4D97-AF65-F5344CB8AC3E}">
        <p14:creationId xmlns:p14="http://schemas.microsoft.com/office/powerpoint/2010/main" val="1230122422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4032">
          <p15:clr>
            <a:srgbClr val="FBAE40"/>
          </p15:clr>
        </p15:guide>
        <p15:guide id="2" orient="horz" pos="2275">
          <p15:clr>
            <a:srgbClr val="FBAE40"/>
          </p15:clr>
        </p15:guide>
      </p15:sldGuideLst>
    </p:ext>
  </p:extLs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Picture Placeholder 21"/>
          <p:cNvSpPr>
            <a:spLocks noGrp="1"/>
          </p:cNvSpPr>
          <p:nvPr>
            <p:ph type="pic" sz="quarter" idx="14" hasCustomPrompt="1"/>
          </p:nvPr>
        </p:nvSpPr>
        <p:spPr>
          <a:xfrm>
            <a:off x="304802" y="319138"/>
            <a:ext cx="12191999" cy="6645224"/>
          </a:xfrm>
        </p:spPr>
        <p:txBody>
          <a:bodyPr>
            <a:normAutofit/>
          </a:bodyPr>
          <a:lstStyle>
            <a:lvl1pPr>
              <a:defRPr sz="1800" baseline="0">
                <a:solidFill>
                  <a:srgbClr val="FF0000"/>
                </a:solidFill>
              </a:defRPr>
            </a:lvl1pPr>
          </a:lstStyle>
          <a:p>
            <a:r>
              <a:rPr lang="en-GB" dirty="0"/>
              <a:t>Please insert picture and then send to the back</a:t>
            </a:r>
          </a:p>
        </p:txBody>
      </p:sp>
      <p:sp>
        <p:nvSpPr>
          <p:cNvPr id="9" name="Rectangle 8"/>
          <p:cNvSpPr/>
          <p:nvPr userDrawn="1"/>
        </p:nvSpPr>
        <p:spPr>
          <a:xfrm>
            <a:off x="1066799" y="3763962"/>
            <a:ext cx="11430001" cy="3200400"/>
          </a:xfrm>
          <a:prstGeom prst="rect">
            <a:avLst/>
          </a:prstGeom>
          <a:solidFill>
            <a:srgbClr val="7BC2D5">
              <a:alpha val="89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6019800" y="5831664"/>
            <a:ext cx="6158555" cy="360893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buNone/>
              <a:defRPr lang="en-US" sz="1600" b="1" kern="1200" baseline="0" dirty="0">
                <a:solidFill>
                  <a:schemeClr val="bg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  <a:lvl2pPr marL="480066" indent="0" algn="ctr">
              <a:buNone/>
              <a:defRPr sz="2100"/>
            </a:lvl2pPr>
            <a:lvl3pPr marL="960133" indent="0" algn="ctr">
              <a:buNone/>
              <a:defRPr sz="1890"/>
            </a:lvl3pPr>
            <a:lvl4pPr marL="1440199" indent="0" algn="ctr">
              <a:buNone/>
              <a:defRPr sz="1680"/>
            </a:lvl4pPr>
            <a:lvl5pPr marL="1920266" indent="0" algn="ctr">
              <a:buNone/>
              <a:defRPr sz="1680"/>
            </a:lvl5pPr>
            <a:lvl6pPr marL="2400332" indent="0" algn="ctr">
              <a:buNone/>
              <a:defRPr sz="1680"/>
            </a:lvl6pPr>
            <a:lvl7pPr marL="2880399" indent="0" algn="ctr">
              <a:buNone/>
              <a:defRPr sz="1680"/>
            </a:lvl7pPr>
            <a:lvl8pPr marL="3360465" indent="0" algn="ctr">
              <a:buNone/>
              <a:defRPr sz="1680"/>
            </a:lvl8pPr>
            <a:lvl9pPr marL="3840532" indent="0" algn="ctr">
              <a:buNone/>
              <a:defRPr sz="1680"/>
            </a:lvl9pPr>
          </a:lstStyle>
          <a:p>
            <a:r>
              <a:rPr lang="en-US" dirty="0"/>
              <a:t>Name of presenter</a:t>
            </a:r>
          </a:p>
        </p:txBody>
      </p:sp>
      <p:sp>
        <p:nvSpPr>
          <p:cNvPr id="19" name="Text Placeholder 18"/>
          <p:cNvSpPr>
            <a:spLocks noGrp="1"/>
          </p:cNvSpPr>
          <p:nvPr>
            <p:ph type="body" sz="quarter" idx="13" hasCustomPrompt="1"/>
          </p:nvPr>
        </p:nvSpPr>
        <p:spPr>
          <a:xfrm>
            <a:off x="6020443" y="6222980"/>
            <a:ext cx="6157911" cy="388937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ts val="1050"/>
              </a:spcBef>
              <a:buFont typeface="Arial" panose="020B0604020202020204" pitchFamily="34" charset="0"/>
              <a:buNone/>
              <a:defRPr lang="en-US" sz="1600" b="0" kern="1200" baseline="0" dirty="0" smtClean="0">
                <a:solidFill>
                  <a:schemeClr val="bg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Date (</a:t>
            </a:r>
            <a:r>
              <a:rPr lang="en-US" dirty="0" err="1"/>
              <a:t>dd</a:t>
            </a:r>
            <a:r>
              <a:rPr lang="en-US" dirty="0"/>
              <a:t>/mm/</a:t>
            </a:r>
            <a:r>
              <a:rPr lang="en-US" dirty="0" err="1"/>
              <a:t>yyyy</a:t>
            </a:r>
            <a:r>
              <a:rPr lang="en-US" dirty="0"/>
              <a:t>)</a:t>
            </a:r>
          </a:p>
        </p:txBody>
      </p:sp>
      <p:sp>
        <p:nvSpPr>
          <p:cNvPr id="11" name="Text Placeholder 2"/>
          <p:cNvSpPr>
            <a:spLocks noGrp="1"/>
          </p:cNvSpPr>
          <p:nvPr>
            <p:ph type="body" sz="quarter" idx="15" hasCustomPrompt="1"/>
          </p:nvPr>
        </p:nvSpPr>
        <p:spPr>
          <a:xfrm>
            <a:off x="6019801" y="4144571"/>
            <a:ext cx="4654550" cy="1706249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buNone/>
              <a:defRPr lang="en-US" sz="3200" kern="1200" baseline="0" dirty="0" smtClean="0">
                <a:solidFill>
                  <a:schemeClr val="bg1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TITLE OF PRESENTATION     (32 Points)</a:t>
            </a:r>
          </a:p>
        </p:txBody>
      </p:sp>
      <p:pic>
        <p:nvPicPr>
          <p:cNvPr id="14" name="Picture 13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371600" y="4150319"/>
            <a:ext cx="2250197" cy="1219002"/>
          </a:xfrm>
          <a:prstGeom prst="rect">
            <a:avLst/>
          </a:prstGeom>
        </p:spPr>
      </p:pic>
      <p:pic>
        <p:nvPicPr>
          <p:cNvPr id="16" name="Picture 15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524000" y="6048919"/>
            <a:ext cx="844140" cy="562998"/>
          </a:xfrm>
          <a:prstGeom prst="rect">
            <a:avLst/>
          </a:prstGeom>
          <a:ln>
            <a:solidFill>
              <a:schemeClr val="bg1"/>
            </a:solidFill>
          </a:ln>
        </p:spPr>
      </p:pic>
    </p:spTree>
    <p:extLst>
      <p:ext uri="{BB962C8B-B14F-4D97-AF65-F5344CB8AC3E}">
        <p14:creationId xmlns:p14="http://schemas.microsoft.com/office/powerpoint/2010/main" val="323661818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Picture Placeholder 21"/>
          <p:cNvSpPr>
            <a:spLocks noGrp="1"/>
          </p:cNvSpPr>
          <p:nvPr>
            <p:ph type="pic" sz="quarter" idx="14" hasCustomPrompt="1"/>
          </p:nvPr>
        </p:nvSpPr>
        <p:spPr>
          <a:xfrm>
            <a:off x="1" y="0"/>
            <a:ext cx="12801599" cy="7223125"/>
          </a:xfrm>
        </p:spPr>
        <p:txBody>
          <a:bodyPr>
            <a:normAutofit/>
          </a:bodyPr>
          <a:lstStyle>
            <a:lvl1pPr>
              <a:defRPr sz="1800" baseline="0">
                <a:solidFill>
                  <a:srgbClr val="FF0000"/>
                </a:solidFill>
              </a:defRPr>
            </a:lvl1pPr>
          </a:lstStyle>
          <a:p>
            <a:r>
              <a:rPr lang="en-GB" dirty="0"/>
              <a:t>Please insert picture and then send to the back</a:t>
            </a:r>
          </a:p>
        </p:txBody>
      </p:sp>
      <p:pic>
        <p:nvPicPr>
          <p:cNvPr id="16" name="Picture 15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581312" y="382511"/>
            <a:ext cx="844140" cy="562998"/>
          </a:xfrm>
          <a:prstGeom prst="rect">
            <a:avLst/>
          </a:prstGeom>
          <a:ln>
            <a:solidFill>
              <a:schemeClr val="bg1"/>
            </a:solidFill>
          </a:ln>
        </p:spPr>
      </p:pic>
      <p:sp>
        <p:nvSpPr>
          <p:cNvPr id="11" name="Rectangle 10"/>
          <p:cNvSpPr/>
          <p:nvPr userDrawn="1"/>
        </p:nvSpPr>
        <p:spPr>
          <a:xfrm>
            <a:off x="381000" y="373064"/>
            <a:ext cx="6019800" cy="6477000"/>
          </a:xfrm>
          <a:prstGeom prst="rect">
            <a:avLst/>
          </a:prstGeom>
          <a:solidFill>
            <a:srgbClr val="7BC2D5">
              <a:alpha val="95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cxnSp>
        <p:nvCxnSpPr>
          <p:cNvPr id="12" name="Straight Connector 11"/>
          <p:cNvCxnSpPr/>
          <p:nvPr userDrawn="1"/>
        </p:nvCxnSpPr>
        <p:spPr>
          <a:xfrm>
            <a:off x="5536504" y="2801586"/>
            <a:ext cx="0" cy="1945779"/>
          </a:xfrm>
          <a:prstGeom prst="line">
            <a:avLst/>
          </a:prstGeom>
          <a:ln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0" name="Subtitle 2"/>
          <p:cNvSpPr>
            <a:spLocks noGrp="1"/>
          </p:cNvSpPr>
          <p:nvPr userDrawn="1">
            <p:ph type="subTitle" idx="1" hasCustomPrompt="1"/>
          </p:nvPr>
        </p:nvSpPr>
        <p:spPr>
          <a:xfrm>
            <a:off x="881633" y="5642612"/>
            <a:ext cx="4654715" cy="360893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buNone/>
              <a:defRPr lang="en-US" sz="1600" b="1" kern="1200" baseline="0" dirty="0">
                <a:solidFill>
                  <a:schemeClr val="bg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  <a:lvl2pPr marL="480066" indent="0" algn="ctr">
              <a:buNone/>
              <a:defRPr sz="2100"/>
            </a:lvl2pPr>
            <a:lvl3pPr marL="960133" indent="0" algn="ctr">
              <a:buNone/>
              <a:defRPr sz="1890"/>
            </a:lvl3pPr>
            <a:lvl4pPr marL="1440199" indent="0" algn="ctr">
              <a:buNone/>
              <a:defRPr sz="1680"/>
            </a:lvl4pPr>
            <a:lvl5pPr marL="1920266" indent="0" algn="ctr">
              <a:buNone/>
              <a:defRPr sz="1680"/>
            </a:lvl5pPr>
            <a:lvl6pPr marL="2400332" indent="0" algn="ctr">
              <a:buNone/>
              <a:defRPr sz="1680"/>
            </a:lvl6pPr>
            <a:lvl7pPr marL="2880399" indent="0" algn="ctr">
              <a:buNone/>
              <a:defRPr sz="1680"/>
            </a:lvl7pPr>
            <a:lvl8pPr marL="3360465" indent="0" algn="ctr">
              <a:buNone/>
              <a:defRPr sz="1680"/>
            </a:lvl8pPr>
            <a:lvl9pPr marL="3840532" indent="0" algn="ctr">
              <a:buNone/>
              <a:defRPr sz="1680"/>
            </a:lvl9pPr>
          </a:lstStyle>
          <a:p>
            <a:r>
              <a:rPr lang="en-US" dirty="0"/>
              <a:t>Name of presenter</a:t>
            </a:r>
          </a:p>
        </p:txBody>
      </p:sp>
      <p:sp>
        <p:nvSpPr>
          <p:cNvPr id="31" name="Text Placeholder 5"/>
          <p:cNvSpPr>
            <a:spLocks noGrp="1"/>
          </p:cNvSpPr>
          <p:nvPr userDrawn="1">
            <p:ph type="body" sz="quarter" idx="12" hasCustomPrompt="1"/>
          </p:nvPr>
        </p:nvSpPr>
        <p:spPr>
          <a:xfrm>
            <a:off x="881633" y="3262499"/>
            <a:ext cx="4654871" cy="1484865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buNone/>
              <a:defRPr lang="en-US" sz="3200" b="1" kern="1200" baseline="0" dirty="0" smtClean="0">
                <a:solidFill>
                  <a:schemeClr val="bg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GB" sz="32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TITLE OF PRESENTATION (ARIAL – 32 points)</a:t>
            </a:r>
          </a:p>
        </p:txBody>
      </p:sp>
      <p:sp>
        <p:nvSpPr>
          <p:cNvPr id="32" name="Text Placeholder 18"/>
          <p:cNvSpPr>
            <a:spLocks noGrp="1"/>
          </p:cNvSpPr>
          <p:nvPr userDrawn="1">
            <p:ph type="body" sz="quarter" idx="13" hasCustomPrompt="1"/>
          </p:nvPr>
        </p:nvSpPr>
        <p:spPr>
          <a:xfrm>
            <a:off x="882276" y="6033927"/>
            <a:ext cx="4654228" cy="388937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ts val="1050"/>
              </a:spcBef>
              <a:buFont typeface="Arial" panose="020B0604020202020204" pitchFamily="34" charset="0"/>
              <a:buNone/>
              <a:defRPr lang="en-US" sz="1600" b="0" kern="1200" baseline="0" dirty="0" smtClean="0">
                <a:solidFill>
                  <a:schemeClr val="bg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Date (</a:t>
            </a:r>
            <a:r>
              <a:rPr lang="en-US" dirty="0" err="1"/>
              <a:t>dd</a:t>
            </a:r>
            <a:r>
              <a:rPr lang="en-US" dirty="0"/>
              <a:t>/mm/</a:t>
            </a:r>
            <a:r>
              <a:rPr lang="en-US" dirty="0" err="1"/>
              <a:t>yyyy</a:t>
            </a:r>
            <a:r>
              <a:rPr lang="en-US" dirty="0"/>
              <a:t>)</a:t>
            </a:r>
          </a:p>
        </p:txBody>
      </p:sp>
      <p:pic>
        <p:nvPicPr>
          <p:cNvPr id="14" name="Picture 13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53494" y="633174"/>
            <a:ext cx="3666106" cy="198604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47107248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2275" userDrawn="1">
          <p15:clr>
            <a:srgbClr val="FBAE40"/>
          </p15:clr>
        </p15:guide>
        <p15:guide id="2" pos="4032" userDrawn="1">
          <p15:clr>
            <a:srgbClr val="FBAE40"/>
          </p15:clr>
        </p15:guide>
      </p15:sldGuideLst>
    </p:ext>
  </p:extLs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5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Picture Placeholder 21"/>
          <p:cNvSpPr>
            <a:spLocks noGrp="1"/>
          </p:cNvSpPr>
          <p:nvPr>
            <p:ph type="pic" sz="quarter" idx="14" hasCustomPrompt="1"/>
          </p:nvPr>
        </p:nvSpPr>
        <p:spPr>
          <a:xfrm>
            <a:off x="1" y="0"/>
            <a:ext cx="12801599" cy="7223125"/>
          </a:xfrm>
        </p:spPr>
        <p:txBody>
          <a:bodyPr>
            <a:normAutofit/>
          </a:bodyPr>
          <a:lstStyle>
            <a:lvl1pPr>
              <a:defRPr sz="1800" baseline="0">
                <a:solidFill>
                  <a:srgbClr val="FF0000"/>
                </a:solidFill>
              </a:defRPr>
            </a:lvl1pPr>
          </a:lstStyle>
          <a:p>
            <a:r>
              <a:rPr lang="en-GB" dirty="0"/>
              <a:t>Please insert picture and then send to the back</a:t>
            </a:r>
          </a:p>
        </p:txBody>
      </p:sp>
      <p:sp>
        <p:nvSpPr>
          <p:cNvPr id="11" name="Rectangle 10"/>
          <p:cNvSpPr/>
          <p:nvPr userDrawn="1"/>
        </p:nvSpPr>
        <p:spPr>
          <a:xfrm>
            <a:off x="381000" y="373064"/>
            <a:ext cx="6019800" cy="6477000"/>
          </a:xfrm>
          <a:prstGeom prst="rect">
            <a:avLst/>
          </a:prstGeom>
          <a:solidFill>
            <a:srgbClr val="7BC2D5">
              <a:alpha val="95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cxnSp>
        <p:nvCxnSpPr>
          <p:cNvPr id="12" name="Straight Connector 11"/>
          <p:cNvCxnSpPr/>
          <p:nvPr userDrawn="1"/>
        </p:nvCxnSpPr>
        <p:spPr>
          <a:xfrm>
            <a:off x="5536504" y="2801586"/>
            <a:ext cx="0" cy="1945779"/>
          </a:xfrm>
          <a:prstGeom prst="line">
            <a:avLst/>
          </a:prstGeom>
          <a:ln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0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881633" y="4434846"/>
            <a:ext cx="4654715" cy="360893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buNone/>
              <a:defRPr lang="en-US" sz="1600" b="1" kern="1200" baseline="0" dirty="0">
                <a:solidFill>
                  <a:schemeClr val="bg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  <a:lvl2pPr marL="480066" indent="0" algn="ctr">
              <a:buNone/>
              <a:defRPr sz="2100"/>
            </a:lvl2pPr>
            <a:lvl3pPr marL="960133" indent="0" algn="ctr">
              <a:buNone/>
              <a:defRPr sz="1890"/>
            </a:lvl3pPr>
            <a:lvl4pPr marL="1440199" indent="0" algn="ctr">
              <a:buNone/>
              <a:defRPr sz="1680"/>
            </a:lvl4pPr>
            <a:lvl5pPr marL="1920266" indent="0" algn="ctr">
              <a:buNone/>
              <a:defRPr sz="1680"/>
            </a:lvl5pPr>
            <a:lvl6pPr marL="2400332" indent="0" algn="ctr">
              <a:buNone/>
              <a:defRPr sz="1680"/>
            </a:lvl6pPr>
            <a:lvl7pPr marL="2880399" indent="0" algn="ctr">
              <a:buNone/>
              <a:defRPr sz="1680"/>
            </a:lvl7pPr>
            <a:lvl8pPr marL="3360465" indent="0" algn="ctr">
              <a:buNone/>
              <a:defRPr sz="1680"/>
            </a:lvl8pPr>
            <a:lvl9pPr marL="3840532" indent="0" algn="ctr">
              <a:buNone/>
              <a:defRPr sz="1680"/>
            </a:lvl9pPr>
          </a:lstStyle>
          <a:p>
            <a:r>
              <a:rPr lang="en-US" dirty="0"/>
              <a:t>Name of presenter</a:t>
            </a:r>
          </a:p>
        </p:txBody>
      </p:sp>
      <p:sp>
        <p:nvSpPr>
          <p:cNvPr id="32" name="Text Placeholder 18"/>
          <p:cNvSpPr>
            <a:spLocks noGrp="1"/>
          </p:cNvSpPr>
          <p:nvPr>
            <p:ph type="body" sz="quarter" idx="13" hasCustomPrompt="1"/>
          </p:nvPr>
        </p:nvSpPr>
        <p:spPr>
          <a:xfrm>
            <a:off x="882276" y="4826163"/>
            <a:ext cx="4654228" cy="388937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ts val="1050"/>
              </a:spcBef>
              <a:buFont typeface="Arial" panose="020B0604020202020204" pitchFamily="34" charset="0"/>
              <a:buNone/>
              <a:defRPr lang="en-US" sz="1600" b="0" kern="1200" baseline="0" dirty="0" smtClean="0">
                <a:solidFill>
                  <a:schemeClr val="bg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Date (</a:t>
            </a:r>
            <a:r>
              <a:rPr lang="en-US" dirty="0" err="1"/>
              <a:t>dd</a:t>
            </a:r>
            <a:r>
              <a:rPr lang="en-US" dirty="0"/>
              <a:t>/mm/</a:t>
            </a:r>
            <a:r>
              <a:rPr lang="en-US" dirty="0" err="1"/>
              <a:t>yyyy</a:t>
            </a:r>
            <a:r>
              <a:rPr lang="en-US" dirty="0"/>
              <a:t>)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5" hasCustomPrompt="1"/>
          </p:nvPr>
        </p:nvSpPr>
        <p:spPr>
          <a:xfrm>
            <a:off x="881063" y="853475"/>
            <a:ext cx="4654550" cy="1706249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buNone/>
              <a:defRPr lang="en-US" sz="3200" kern="1200" baseline="0" dirty="0" smtClean="0">
                <a:solidFill>
                  <a:schemeClr val="bg1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TITLE OF PRESENTATION     (32 Points)</a:t>
            </a:r>
          </a:p>
        </p:txBody>
      </p:sp>
      <p:pic>
        <p:nvPicPr>
          <p:cNvPr id="14" name="Picture 13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53494" y="5514279"/>
            <a:ext cx="1913506" cy="1036606"/>
          </a:xfrm>
          <a:prstGeom prst="rect">
            <a:avLst/>
          </a:prstGeom>
        </p:spPr>
      </p:pic>
      <p:pic>
        <p:nvPicPr>
          <p:cNvPr id="15" name="Picture 14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581312" y="382511"/>
            <a:ext cx="844140" cy="562998"/>
          </a:xfrm>
          <a:prstGeom prst="rect">
            <a:avLst/>
          </a:prstGeom>
          <a:ln>
            <a:solidFill>
              <a:schemeClr val="bg1"/>
            </a:solidFill>
          </a:ln>
        </p:spPr>
      </p:pic>
    </p:spTree>
    <p:extLst>
      <p:ext uri="{BB962C8B-B14F-4D97-AF65-F5344CB8AC3E}">
        <p14:creationId xmlns:p14="http://schemas.microsoft.com/office/powerpoint/2010/main" val="1903463507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2275" userDrawn="1">
          <p15:clr>
            <a:srgbClr val="FBAE40"/>
          </p15:clr>
        </p15:guide>
        <p15:guide id="2" pos="4032" userDrawn="1">
          <p15:clr>
            <a:srgbClr val="FBAE40"/>
          </p15:clr>
        </p15:guide>
      </p15:sldGuideLst>
    </p:ext>
  </p:extLs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6168" y="328420"/>
            <a:ext cx="12039600" cy="6566286"/>
          </a:xfrm>
          <a:prstGeom prst="rect">
            <a:avLst/>
          </a:prstGeom>
        </p:spPr>
      </p:pic>
      <p:sp>
        <p:nvSpPr>
          <p:cNvPr id="8" name="Rectangle 7"/>
          <p:cNvSpPr/>
          <p:nvPr userDrawn="1"/>
        </p:nvSpPr>
        <p:spPr>
          <a:xfrm rot="18900000">
            <a:off x="4792434" y="2009863"/>
            <a:ext cx="3203399" cy="3203399"/>
          </a:xfrm>
          <a:prstGeom prst="rect">
            <a:avLst/>
          </a:prstGeom>
          <a:noFill/>
          <a:ln w="1905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5137810" y="2792078"/>
            <a:ext cx="2512645" cy="1638970"/>
          </a:xfrm>
        </p:spPr>
        <p:txBody>
          <a:bodyPr anchor="ctr" anchorCtr="0">
            <a:normAutofit/>
          </a:bodyPr>
          <a:lstStyle>
            <a:lvl1pPr marL="0" algn="ctr" defTabSz="457206" rtl="0" eaLnBrk="1" latinLnBrk="0" hangingPunct="1">
              <a:defRPr lang="en-US" sz="2400" kern="1200" baseline="0" dirty="0">
                <a:solidFill>
                  <a:schemeClr val="bg1"/>
                </a:solidFill>
                <a:latin typeface="HelveticaNeueLT Pro 35 Th" panose="020B0403020202020204" pitchFamily="34" charset="0"/>
                <a:ea typeface="+mn-ea"/>
                <a:cs typeface="+mn-cs"/>
              </a:defRPr>
            </a:lvl1pPr>
          </a:lstStyle>
          <a:p>
            <a:r>
              <a:rPr lang="en-US" dirty="0"/>
              <a:t>SECTION NAME GOES HERE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 hasCustomPrompt="1"/>
          </p:nvPr>
        </p:nvSpPr>
        <p:spPr>
          <a:xfrm>
            <a:off x="2971801" y="1249362"/>
            <a:ext cx="1412557" cy="4953000"/>
          </a:xfrm>
        </p:spPr>
        <p:txBody>
          <a:bodyPr anchor="ctr" anchorCtr="0">
            <a:noAutofit/>
          </a:bodyPr>
          <a:lstStyle>
            <a:lvl1pPr marL="0" indent="0" algn="l" defTabSz="457206" rtl="0" eaLnBrk="1" latinLnBrk="0" hangingPunct="1">
              <a:buNone/>
              <a:defRPr lang="en-US" sz="13800" kern="1200" dirty="0" smtClean="0">
                <a:solidFill>
                  <a:schemeClr val="bg1"/>
                </a:solidFill>
                <a:latin typeface="HelveticaNeueLT Pro 95 Blk" panose="020B0904020202020204" pitchFamily="34" charset="0"/>
                <a:ea typeface="+mn-ea"/>
                <a:cs typeface="+mn-cs"/>
              </a:defRPr>
            </a:lvl1pPr>
            <a:lvl2pPr marL="480066" indent="0">
              <a:buNone/>
              <a:defRPr sz="2100">
                <a:solidFill>
                  <a:schemeClr val="tx1">
                    <a:tint val="75000"/>
                  </a:schemeClr>
                </a:solidFill>
              </a:defRPr>
            </a:lvl2pPr>
            <a:lvl3pPr marL="960133" indent="0">
              <a:buNone/>
              <a:defRPr sz="1890">
                <a:solidFill>
                  <a:schemeClr val="tx1">
                    <a:tint val="75000"/>
                  </a:schemeClr>
                </a:solidFill>
              </a:defRPr>
            </a:lvl3pPr>
            <a:lvl4pPr marL="1440199" indent="0">
              <a:buNone/>
              <a:defRPr sz="1680">
                <a:solidFill>
                  <a:schemeClr val="tx1">
                    <a:tint val="75000"/>
                  </a:schemeClr>
                </a:solidFill>
              </a:defRPr>
            </a:lvl4pPr>
            <a:lvl5pPr marL="1920266" indent="0">
              <a:buNone/>
              <a:defRPr sz="1680">
                <a:solidFill>
                  <a:schemeClr val="tx1">
                    <a:tint val="75000"/>
                  </a:schemeClr>
                </a:solidFill>
              </a:defRPr>
            </a:lvl5pPr>
            <a:lvl6pPr marL="2400332" indent="0">
              <a:buNone/>
              <a:defRPr sz="1680">
                <a:solidFill>
                  <a:schemeClr val="tx1">
                    <a:tint val="75000"/>
                  </a:schemeClr>
                </a:solidFill>
              </a:defRPr>
            </a:lvl6pPr>
            <a:lvl7pPr marL="2880399" indent="0">
              <a:buNone/>
              <a:defRPr sz="1680">
                <a:solidFill>
                  <a:schemeClr val="tx1">
                    <a:tint val="75000"/>
                  </a:schemeClr>
                </a:solidFill>
              </a:defRPr>
            </a:lvl7pPr>
            <a:lvl8pPr marL="3360465" indent="0">
              <a:buNone/>
              <a:defRPr sz="1680">
                <a:solidFill>
                  <a:schemeClr val="tx1">
                    <a:tint val="75000"/>
                  </a:schemeClr>
                </a:solidFill>
              </a:defRPr>
            </a:lvl8pPr>
            <a:lvl9pPr marL="3840532" indent="0">
              <a:buNone/>
              <a:defRPr sz="168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0"/>
              <a:t>01</a:t>
            </a:r>
          </a:p>
        </p:txBody>
      </p:sp>
    </p:spTree>
    <p:extLst>
      <p:ext uri="{BB962C8B-B14F-4D97-AF65-F5344CB8AC3E}">
        <p14:creationId xmlns:p14="http://schemas.microsoft.com/office/powerpoint/2010/main" val="385394223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Picture Placeholder 14"/>
          <p:cNvSpPr>
            <a:spLocks noGrp="1"/>
          </p:cNvSpPr>
          <p:nvPr>
            <p:ph type="pic" sz="quarter" idx="10" hasCustomPrompt="1"/>
          </p:nvPr>
        </p:nvSpPr>
        <p:spPr>
          <a:xfrm>
            <a:off x="457201" y="411164"/>
            <a:ext cx="11887200" cy="6461124"/>
          </a:xfrm>
        </p:spPr>
        <p:txBody>
          <a:bodyPr/>
          <a:lstStyle>
            <a:lvl1pPr marL="0" marR="0" indent="0" algn="l" defTabSz="960133" rtl="0" eaLnBrk="1" fontAlgn="auto" latinLnBrk="0" hangingPunct="1">
              <a:lnSpc>
                <a:spcPct val="90000"/>
              </a:lnSpc>
              <a:spcBef>
                <a:spcPts val="105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2000">
                <a:solidFill>
                  <a:srgbClr val="FF0000"/>
                </a:solidFill>
              </a:defRPr>
            </a:lvl1pPr>
          </a:lstStyle>
          <a:p>
            <a:pPr marL="240033" marR="0" lvl="0" indent="-240033" algn="l" defTabSz="960133" rtl="0" eaLnBrk="1" fontAlgn="auto" latinLnBrk="0" hangingPunct="1">
              <a:lnSpc>
                <a:spcPct val="90000"/>
              </a:lnSpc>
              <a:spcBef>
                <a:spcPts val="105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GB" dirty="0"/>
              <a:t>Please insert picture and then send to the back</a:t>
            </a:r>
          </a:p>
          <a:p>
            <a:endParaRPr lang="en-GB" dirty="0"/>
          </a:p>
        </p:txBody>
      </p:sp>
      <p:sp>
        <p:nvSpPr>
          <p:cNvPr id="13" name="Rectangle 12"/>
          <p:cNvSpPr/>
          <p:nvPr userDrawn="1"/>
        </p:nvSpPr>
        <p:spPr>
          <a:xfrm>
            <a:off x="2895601" y="411163"/>
            <a:ext cx="9448801" cy="6461125"/>
          </a:xfrm>
          <a:prstGeom prst="rect">
            <a:avLst/>
          </a:prstGeom>
          <a:gradFill>
            <a:gsLst>
              <a:gs pos="35000">
                <a:srgbClr val="B6DCE8"/>
              </a:gs>
              <a:gs pos="1000">
                <a:schemeClr val="accent1">
                  <a:lumMod val="5000"/>
                  <a:lumOff val="95000"/>
                  <a:alpha val="0"/>
                </a:schemeClr>
              </a:gs>
              <a:gs pos="100000">
                <a:srgbClr val="7BC2D5"/>
              </a:gs>
            </a:gsLst>
            <a:lin ang="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sp>
        <p:nvSpPr>
          <p:cNvPr id="19" name="Text Placeholder 18"/>
          <p:cNvSpPr>
            <a:spLocks noGrp="1"/>
          </p:cNvSpPr>
          <p:nvPr>
            <p:ph type="body" sz="quarter" idx="11" hasCustomPrompt="1"/>
          </p:nvPr>
        </p:nvSpPr>
        <p:spPr>
          <a:xfrm>
            <a:off x="7584142" y="868362"/>
            <a:ext cx="4303059" cy="5562600"/>
          </a:xfrm>
        </p:spPr>
        <p:txBody>
          <a:bodyPr anchor="ctr" anchorCtr="0"/>
          <a:lstStyle>
            <a:lvl1pPr marL="0" indent="0" algn="l" defTabSz="457206" rtl="0" eaLnBrk="1" latinLnBrk="0" hangingPunct="1">
              <a:buNone/>
              <a:defRPr lang="en-US" sz="4000" kern="1200" baseline="0" dirty="0" smtClean="0">
                <a:solidFill>
                  <a:schemeClr val="bg1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  <a:lvl2pPr marL="0" indent="0" algn="l" defTabSz="457206" rtl="0" eaLnBrk="1" latinLnBrk="0" hangingPunct="1">
              <a:buNone/>
              <a:defRPr lang="en-US" sz="3600" i="1" kern="1200" baseline="0" dirty="0" smtClean="0">
                <a:solidFill>
                  <a:schemeClr val="bg1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2pPr>
          </a:lstStyle>
          <a:p>
            <a:pPr lvl="0"/>
            <a:r>
              <a:rPr lang="en-US" dirty="0"/>
              <a:t>“INSERT CAPTION TEXT HERE”</a:t>
            </a:r>
          </a:p>
          <a:p>
            <a:pPr lvl="1"/>
            <a:r>
              <a:rPr lang="en-US" dirty="0"/>
              <a:t>- Author Name</a:t>
            </a:r>
          </a:p>
        </p:txBody>
      </p:sp>
    </p:spTree>
    <p:extLst>
      <p:ext uri="{BB962C8B-B14F-4D97-AF65-F5344CB8AC3E}">
        <p14:creationId xmlns:p14="http://schemas.microsoft.com/office/powerpoint/2010/main" val="74106010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Picture Placeholder 14"/>
          <p:cNvSpPr>
            <a:spLocks noGrp="1"/>
          </p:cNvSpPr>
          <p:nvPr>
            <p:ph type="pic" sz="quarter" idx="10" hasCustomPrompt="1"/>
          </p:nvPr>
        </p:nvSpPr>
        <p:spPr>
          <a:xfrm>
            <a:off x="457201" y="411164"/>
            <a:ext cx="11887200" cy="6461124"/>
          </a:xfrm>
        </p:spPr>
        <p:txBody>
          <a:bodyPr/>
          <a:lstStyle>
            <a:lvl1pPr marL="0" marR="0" indent="0" algn="l" defTabSz="960133" rtl="0" eaLnBrk="1" fontAlgn="auto" latinLnBrk="0" hangingPunct="1">
              <a:lnSpc>
                <a:spcPct val="90000"/>
              </a:lnSpc>
              <a:spcBef>
                <a:spcPts val="105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2000">
                <a:solidFill>
                  <a:srgbClr val="FF0000"/>
                </a:solidFill>
              </a:defRPr>
            </a:lvl1pPr>
          </a:lstStyle>
          <a:p>
            <a:pPr marL="240033" marR="0" lvl="0" indent="-240033" algn="l" defTabSz="960133" rtl="0" eaLnBrk="1" fontAlgn="auto" latinLnBrk="0" hangingPunct="1">
              <a:lnSpc>
                <a:spcPct val="90000"/>
              </a:lnSpc>
              <a:spcBef>
                <a:spcPts val="105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GB" dirty="0"/>
              <a:t>Please insert picture and then send to the back</a:t>
            </a:r>
          </a:p>
          <a:p>
            <a:endParaRPr lang="en-GB" dirty="0"/>
          </a:p>
        </p:txBody>
      </p:sp>
      <p:sp>
        <p:nvSpPr>
          <p:cNvPr id="13" name="Rectangle 12"/>
          <p:cNvSpPr/>
          <p:nvPr userDrawn="1"/>
        </p:nvSpPr>
        <p:spPr>
          <a:xfrm rot="10800000">
            <a:off x="427608" y="411163"/>
            <a:ext cx="9448801" cy="6461124"/>
          </a:xfrm>
          <a:prstGeom prst="rect">
            <a:avLst/>
          </a:prstGeom>
          <a:gradFill>
            <a:gsLst>
              <a:gs pos="35000">
                <a:schemeClr val="bg1"/>
              </a:gs>
              <a:gs pos="1000">
                <a:schemeClr val="accent1">
                  <a:lumMod val="5000"/>
                  <a:lumOff val="95000"/>
                  <a:alpha val="0"/>
                </a:schemeClr>
              </a:gs>
              <a:gs pos="100000">
                <a:schemeClr val="bg1"/>
              </a:gs>
            </a:gsLst>
            <a:lin ang="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sp>
        <p:nvSpPr>
          <p:cNvPr id="5" name="Title 1"/>
          <p:cNvSpPr>
            <a:spLocks noGrp="1"/>
          </p:cNvSpPr>
          <p:nvPr>
            <p:ph type="title" hasCustomPrompt="1"/>
          </p:nvPr>
        </p:nvSpPr>
        <p:spPr>
          <a:xfrm>
            <a:off x="450850" y="792162"/>
            <a:ext cx="5817789" cy="977650"/>
          </a:xfrm>
        </p:spPr>
        <p:txBody>
          <a:bodyPr anchor="t" anchorCtr="0">
            <a:noAutofit/>
          </a:bodyPr>
          <a:lstStyle>
            <a:lvl1pPr marL="0" algn="l" defTabSz="457206" rtl="0" eaLnBrk="1" latinLnBrk="0" hangingPunct="1">
              <a:defRPr lang="en-US" sz="3600" b="1" kern="120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6" name="Content Placeholder 2"/>
          <p:cNvSpPr>
            <a:spLocks noGrp="1"/>
          </p:cNvSpPr>
          <p:nvPr>
            <p:ph idx="1"/>
          </p:nvPr>
        </p:nvSpPr>
        <p:spPr>
          <a:xfrm>
            <a:off x="451339" y="2452653"/>
            <a:ext cx="5817299" cy="4090426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 sz="24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defRPr sz="20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defRPr sz="18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defRPr sz="18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7" name="Text Placeholder 15"/>
          <p:cNvSpPr>
            <a:spLocks noGrp="1"/>
          </p:cNvSpPr>
          <p:nvPr>
            <p:ph type="body" sz="quarter" idx="11"/>
          </p:nvPr>
        </p:nvSpPr>
        <p:spPr>
          <a:xfrm>
            <a:off x="450851" y="1843053"/>
            <a:ext cx="5817788" cy="536340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2800" b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12379466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" name="Picture Placeholder 14"/>
          <p:cNvSpPr>
            <a:spLocks noGrp="1"/>
          </p:cNvSpPr>
          <p:nvPr>
            <p:ph type="pic" sz="quarter" idx="10" hasCustomPrompt="1"/>
          </p:nvPr>
        </p:nvSpPr>
        <p:spPr>
          <a:xfrm>
            <a:off x="457201" y="411164"/>
            <a:ext cx="5943599" cy="3083457"/>
          </a:xfrm>
        </p:spPr>
        <p:txBody>
          <a:bodyPr/>
          <a:lstStyle>
            <a:lvl1pPr marL="0" marR="0" indent="0" algn="l" defTabSz="960133" rtl="0" eaLnBrk="1" fontAlgn="auto" latinLnBrk="0" hangingPunct="1">
              <a:lnSpc>
                <a:spcPct val="90000"/>
              </a:lnSpc>
              <a:spcBef>
                <a:spcPts val="105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2000">
                <a:solidFill>
                  <a:srgbClr val="FF0000"/>
                </a:solidFill>
              </a:defRPr>
            </a:lvl1pPr>
          </a:lstStyle>
          <a:p>
            <a:pPr marL="240033" marR="0" lvl="0" indent="-240033" algn="l" defTabSz="960133" rtl="0" eaLnBrk="1" fontAlgn="auto" latinLnBrk="0" hangingPunct="1">
              <a:lnSpc>
                <a:spcPct val="90000"/>
              </a:lnSpc>
              <a:spcBef>
                <a:spcPts val="105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GB" dirty="0"/>
              <a:t>Please insert picture and then send to the back</a:t>
            </a:r>
          </a:p>
          <a:p>
            <a:endParaRPr lang="en-GB" dirty="0"/>
          </a:p>
        </p:txBody>
      </p:sp>
      <p:grpSp>
        <p:nvGrpSpPr>
          <p:cNvPr id="10" name="Group 9"/>
          <p:cNvGrpSpPr/>
          <p:nvPr userDrawn="1"/>
        </p:nvGrpSpPr>
        <p:grpSpPr>
          <a:xfrm>
            <a:off x="5981700" y="411162"/>
            <a:ext cx="6362700" cy="3083459"/>
            <a:chOff x="5981700" y="411162"/>
            <a:chExt cx="6362700" cy="3083459"/>
          </a:xfrm>
        </p:grpSpPr>
        <p:sp>
          <p:nvSpPr>
            <p:cNvPr id="11" name="Rectangle 10"/>
            <p:cNvSpPr/>
            <p:nvPr/>
          </p:nvSpPr>
          <p:spPr>
            <a:xfrm>
              <a:off x="6400800" y="411162"/>
              <a:ext cx="5943600" cy="3083459"/>
            </a:xfrm>
            <a:prstGeom prst="rect">
              <a:avLst/>
            </a:prstGeom>
            <a:solidFill>
              <a:srgbClr val="7BC2D5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1713"/>
            </a:p>
          </p:txBody>
        </p:sp>
        <p:sp>
          <p:nvSpPr>
            <p:cNvPr id="12" name="Rectangle 11"/>
            <p:cNvSpPr/>
            <p:nvPr/>
          </p:nvSpPr>
          <p:spPr>
            <a:xfrm rot="18900000">
              <a:off x="5981700" y="1533791"/>
              <a:ext cx="838200" cy="838200"/>
            </a:xfrm>
            <a:prstGeom prst="rect">
              <a:avLst/>
            </a:prstGeom>
            <a:solidFill>
              <a:srgbClr val="7BC2D5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1713"/>
            </a:p>
          </p:txBody>
        </p:sp>
        <p:sp>
          <p:nvSpPr>
            <p:cNvPr id="13" name="Isosceles Triangle 12"/>
            <p:cNvSpPr/>
            <p:nvPr/>
          </p:nvSpPr>
          <p:spPr>
            <a:xfrm rot="16200000">
              <a:off x="6236347" y="1872495"/>
              <a:ext cx="181762" cy="147145"/>
            </a:xfrm>
            <a:prstGeom prst="triangl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1713"/>
            </a:p>
          </p:txBody>
        </p:sp>
      </p:grpSp>
      <p:grpSp>
        <p:nvGrpSpPr>
          <p:cNvPr id="18" name="Group 17"/>
          <p:cNvGrpSpPr/>
          <p:nvPr userDrawn="1"/>
        </p:nvGrpSpPr>
        <p:grpSpPr>
          <a:xfrm>
            <a:off x="457200" y="3804703"/>
            <a:ext cx="6324600" cy="3083459"/>
            <a:chOff x="457200" y="3804702"/>
            <a:chExt cx="6324600" cy="3083459"/>
          </a:xfrm>
        </p:grpSpPr>
        <p:sp>
          <p:nvSpPr>
            <p:cNvPr id="19" name="Rectangle 18"/>
            <p:cNvSpPr/>
            <p:nvPr/>
          </p:nvSpPr>
          <p:spPr>
            <a:xfrm>
              <a:off x="457200" y="3804702"/>
              <a:ext cx="5943600" cy="3083459"/>
            </a:xfrm>
            <a:prstGeom prst="rect">
              <a:avLst/>
            </a:prstGeom>
            <a:solidFill>
              <a:srgbClr val="7BC2D5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1713"/>
            </a:p>
          </p:txBody>
        </p:sp>
        <p:grpSp>
          <p:nvGrpSpPr>
            <p:cNvPr id="20" name="Group 19"/>
            <p:cNvGrpSpPr/>
            <p:nvPr/>
          </p:nvGrpSpPr>
          <p:grpSpPr>
            <a:xfrm rot="10800000">
              <a:off x="5943600" y="4927331"/>
              <a:ext cx="838200" cy="838200"/>
              <a:chOff x="5981700" y="1533791"/>
              <a:chExt cx="838200" cy="838200"/>
            </a:xfrm>
          </p:grpSpPr>
          <p:sp>
            <p:nvSpPr>
              <p:cNvPr id="21" name="Rectangle 20"/>
              <p:cNvSpPr/>
              <p:nvPr/>
            </p:nvSpPr>
            <p:spPr>
              <a:xfrm rot="18900000">
                <a:off x="5981700" y="1533791"/>
                <a:ext cx="838200" cy="838200"/>
              </a:xfrm>
              <a:prstGeom prst="rect">
                <a:avLst/>
              </a:prstGeom>
              <a:solidFill>
                <a:srgbClr val="7BC2D5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 sz="1713"/>
              </a:p>
            </p:txBody>
          </p:sp>
          <p:sp>
            <p:nvSpPr>
              <p:cNvPr id="22" name="Isosceles Triangle 21"/>
              <p:cNvSpPr/>
              <p:nvPr/>
            </p:nvSpPr>
            <p:spPr>
              <a:xfrm rot="16200000">
                <a:off x="6236347" y="1872495"/>
                <a:ext cx="181762" cy="147145"/>
              </a:xfrm>
              <a:prstGeom prst="triangle">
                <a:avLst/>
              </a:prstGeom>
              <a:solidFill>
                <a:schemeClr val="bg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 sz="1713"/>
              </a:p>
            </p:txBody>
          </p:sp>
        </p:grpSp>
      </p:grpSp>
      <p:sp>
        <p:nvSpPr>
          <p:cNvPr id="25" name="Text Placeholder 18"/>
          <p:cNvSpPr>
            <a:spLocks noGrp="1"/>
          </p:cNvSpPr>
          <p:nvPr>
            <p:ph type="body" sz="quarter" idx="11" hasCustomPrompt="1"/>
          </p:nvPr>
        </p:nvSpPr>
        <p:spPr>
          <a:xfrm>
            <a:off x="6781800" y="721814"/>
            <a:ext cx="5105400" cy="685800"/>
          </a:xfrm>
        </p:spPr>
        <p:txBody>
          <a:bodyPr anchor="t" anchorCtr="0">
            <a:normAutofit/>
          </a:bodyPr>
          <a:lstStyle>
            <a:lvl1pPr marL="0" indent="0" algn="l" defTabSz="457206" rtl="0" eaLnBrk="1" latinLnBrk="0" hangingPunct="1">
              <a:buNone/>
              <a:defRPr lang="en-US" sz="2400" kern="1200" baseline="0" dirty="0" smtClean="0">
                <a:solidFill>
                  <a:schemeClr val="bg1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  <a:lvl2pPr marL="0" indent="0" algn="l" defTabSz="457206" rtl="0" eaLnBrk="1" latinLnBrk="0" hangingPunct="1">
              <a:buNone/>
              <a:defRPr lang="en-US" sz="2400" i="1" kern="1200" baseline="0" dirty="0" smtClean="0">
                <a:solidFill>
                  <a:schemeClr val="bg1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2pPr>
          </a:lstStyle>
          <a:p>
            <a:pPr lvl="0"/>
            <a:r>
              <a:rPr lang="en-US" dirty="0"/>
              <a:t>TITLE OF PICTURE</a:t>
            </a:r>
          </a:p>
        </p:txBody>
      </p:sp>
      <p:sp>
        <p:nvSpPr>
          <p:cNvPr id="26" name="Text Placeholder 18"/>
          <p:cNvSpPr>
            <a:spLocks noGrp="1"/>
          </p:cNvSpPr>
          <p:nvPr>
            <p:ph type="body" sz="quarter" idx="12" hasCustomPrompt="1"/>
          </p:nvPr>
        </p:nvSpPr>
        <p:spPr>
          <a:xfrm>
            <a:off x="6784043" y="1422418"/>
            <a:ext cx="5103159" cy="685800"/>
          </a:xfrm>
        </p:spPr>
        <p:txBody>
          <a:bodyPr anchor="t" anchorCtr="0">
            <a:normAutofit/>
          </a:bodyPr>
          <a:lstStyle>
            <a:lvl1pPr marL="0" indent="0" algn="l" defTabSz="457206" rtl="0" eaLnBrk="1" latinLnBrk="0" hangingPunct="1">
              <a:buNone/>
              <a:defRPr lang="en-US" sz="1600" kern="1200" dirty="0" smtClean="0">
                <a:solidFill>
                  <a:schemeClr val="bg1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  <a:lvl2pPr marL="0" indent="0" algn="l" defTabSz="457206" rtl="0" eaLnBrk="1" latinLnBrk="0" hangingPunct="1">
              <a:buNone/>
              <a:defRPr lang="en-US" sz="2400" i="1" kern="1200" baseline="0" dirty="0" smtClean="0">
                <a:solidFill>
                  <a:schemeClr val="bg1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2pPr>
          </a:lstStyle>
          <a:p>
            <a:pPr lvl="0"/>
            <a:r>
              <a:rPr lang="en-US" dirty="0"/>
              <a:t>Text concerning the picture or infographic, etc. </a:t>
            </a:r>
          </a:p>
        </p:txBody>
      </p:sp>
      <p:sp>
        <p:nvSpPr>
          <p:cNvPr id="27" name="Text Placeholder 18"/>
          <p:cNvSpPr>
            <a:spLocks noGrp="1"/>
          </p:cNvSpPr>
          <p:nvPr>
            <p:ph type="body" sz="quarter" idx="13" hasCustomPrompt="1"/>
          </p:nvPr>
        </p:nvSpPr>
        <p:spPr>
          <a:xfrm>
            <a:off x="807265" y="4057733"/>
            <a:ext cx="5105400" cy="685800"/>
          </a:xfrm>
        </p:spPr>
        <p:txBody>
          <a:bodyPr anchor="t" anchorCtr="0">
            <a:normAutofit/>
          </a:bodyPr>
          <a:lstStyle>
            <a:lvl1pPr marL="0" indent="0" algn="l" defTabSz="457206" rtl="0" eaLnBrk="1" latinLnBrk="0" hangingPunct="1">
              <a:buNone/>
              <a:defRPr lang="en-US" sz="2400" kern="1200" baseline="0" dirty="0" smtClean="0">
                <a:solidFill>
                  <a:schemeClr val="bg1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  <a:lvl2pPr marL="0" indent="0" algn="l" defTabSz="457206" rtl="0" eaLnBrk="1" latinLnBrk="0" hangingPunct="1">
              <a:buNone/>
              <a:defRPr lang="en-US" sz="2400" i="1" kern="1200" baseline="0" dirty="0" smtClean="0">
                <a:solidFill>
                  <a:schemeClr val="bg1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2pPr>
          </a:lstStyle>
          <a:p>
            <a:pPr lvl="0"/>
            <a:r>
              <a:rPr lang="en-US" dirty="0"/>
              <a:t>TITLE OF PICTURE</a:t>
            </a:r>
          </a:p>
        </p:txBody>
      </p:sp>
      <p:sp>
        <p:nvSpPr>
          <p:cNvPr id="28" name="Text Placeholder 18"/>
          <p:cNvSpPr>
            <a:spLocks noGrp="1"/>
          </p:cNvSpPr>
          <p:nvPr>
            <p:ph type="body" sz="quarter" idx="14" hasCustomPrompt="1"/>
          </p:nvPr>
        </p:nvSpPr>
        <p:spPr>
          <a:xfrm>
            <a:off x="809507" y="4758337"/>
            <a:ext cx="5103159" cy="685800"/>
          </a:xfrm>
        </p:spPr>
        <p:txBody>
          <a:bodyPr anchor="t" anchorCtr="0">
            <a:normAutofit/>
          </a:bodyPr>
          <a:lstStyle>
            <a:lvl1pPr marL="0" indent="0" algn="l" defTabSz="457206" rtl="0" eaLnBrk="1" latinLnBrk="0" hangingPunct="1">
              <a:buNone/>
              <a:defRPr lang="en-US" sz="1600" kern="1200" dirty="0" smtClean="0">
                <a:solidFill>
                  <a:schemeClr val="bg1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  <a:lvl2pPr marL="0" indent="0" algn="l" defTabSz="457206" rtl="0" eaLnBrk="1" latinLnBrk="0" hangingPunct="1">
              <a:buNone/>
              <a:defRPr lang="en-US" sz="2400" i="1" kern="1200" baseline="0" dirty="0" smtClean="0">
                <a:solidFill>
                  <a:schemeClr val="bg1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2pPr>
          </a:lstStyle>
          <a:p>
            <a:pPr lvl="0"/>
            <a:r>
              <a:rPr lang="en-US" dirty="0"/>
              <a:t>Text concerning the picture or infographic, etc. </a:t>
            </a:r>
          </a:p>
        </p:txBody>
      </p:sp>
      <p:sp>
        <p:nvSpPr>
          <p:cNvPr id="33" name="Picture Placeholder 14"/>
          <p:cNvSpPr>
            <a:spLocks noGrp="1"/>
          </p:cNvSpPr>
          <p:nvPr>
            <p:ph type="pic" sz="quarter" idx="15" hasCustomPrompt="1"/>
          </p:nvPr>
        </p:nvSpPr>
        <p:spPr>
          <a:xfrm>
            <a:off x="6400800" y="3804702"/>
            <a:ext cx="5943600" cy="3083460"/>
          </a:xfrm>
        </p:spPr>
        <p:txBody>
          <a:bodyPr/>
          <a:lstStyle>
            <a:lvl1pPr marL="0" marR="0" indent="0" algn="l" defTabSz="960133" rtl="0" eaLnBrk="1" fontAlgn="auto" latinLnBrk="0" hangingPunct="1">
              <a:lnSpc>
                <a:spcPct val="90000"/>
              </a:lnSpc>
              <a:spcBef>
                <a:spcPts val="105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2000">
                <a:solidFill>
                  <a:srgbClr val="FF0000"/>
                </a:solidFill>
              </a:defRPr>
            </a:lvl1pPr>
          </a:lstStyle>
          <a:p>
            <a:pPr marL="240033" marR="0" lvl="0" indent="-240033" algn="l" defTabSz="960133" rtl="0" eaLnBrk="1" fontAlgn="auto" latinLnBrk="0" hangingPunct="1">
              <a:lnSpc>
                <a:spcPct val="90000"/>
              </a:lnSpc>
              <a:spcBef>
                <a:spcPts val="105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GB" dirty="0"/>
              <a:t>Please insert picture and then send to the back</a:t>
            </a:r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65928012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451339" y="269756"/>
            <a:ext cx="12077022" cy="674805"/>
          </a:xfrm>
        </p:spPr>
        <p:txBody>
          <a:bodyPr anchor="t" anchorCtr="0">
            <a:normAutofit/>
          </a:bodyPr>
          <a:lstStyle>
            <a:lvl1pPr marL="0" algn="l" defTabSz="457206" rtl="0" eaLnBrk="1" latinLnBrk="0" hangingPunct="1">
              <a:defRPr lang="en-US" sz="4000" b="1" kern="120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1339" y="1554603"/>
            <a:ext cx="12077022" cy="4466071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 sz="24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defRPr sz="20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defRPr sz="18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defRPr sz="18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8" name="Rectangle 7"/>
          <p:cNvSpPr/>
          <p:nvPr/>
        </p:nvSpPr>
        <p:spPr>
          <a:xfrm>
            <a:off x="11587055" y="6357721"/>
            <a:ext cx="947168" cy="682842"/>
          </a:xfrm>
          <a:prstGeom prst="rect">
            <a:avLst/>
          </a:prstGeom>
          <a:solidFill>
            <a:srgbClr val="7BC2D5">
              <a:alpha val="95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cxnSp>
        <p:nvCxnSpPr>
          <p:cNvPr id="10" name="Straight Connector 9"/>
          <p:cNvCxnSpPr/>
          <p:nvPr userDrawn="1"/>
        </p:nvCxnSpPr>
        <p:spPr>
          <a:xfrm flipH="1">
            <a:off x="457200" y="6357720"/>
            <a:ext cx="12071161" cy="0"/>
          </a:xfrm>
          <a:prstGeom prst="line">
            <a:avLst/>
          </a:prstGeom>
          <a:ln>
            <a:solidFill>
              <a:srgbClr val="7BC2D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Text Placeholder 15"/>
          <p:cNvSpPr>
            <a:spLocks noGrp="1"/>
          </p:cNvSpPr>
          <p:nvPr userDrawn="1">
            <p:ph type="body" sz="quarter" idx="11"/>
          </p:nvPr>
        </p:nvSpPr>
        <p:spPr>
          <a:xfrm>
            <a:off x="450851" y="945004"/>
            <a:ext cx="12077700" cy="609600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2800" b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18" name="Text Placeholder 17"/>
          <p:cNvSpPr>
            <a:spLocks noGrp="1"/>
          </p:cNvSpPr>
          <p:nvPr userDrawn="1">
            <p:ph type="body" sz="quarter" idx="12" hasCustomPrompt="1"/>
          </p:nvPr>
        </p:nvSpPr>
        <p:spPr>
          <a:xfrm>
            <a:off x="450851" y="6543186"/>
            <a:ext cx="4953000" cy="166968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buNone/>
              <a:defRPr lang="en-US" sz="900" b="1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Title of presentation - Date (</a:t>
            </a:r>
            <a:r>
              <a:rPr lang="en-US" dirty="0" err="1"/>
              <a:t>dd</a:t>
            </a:r>
            <a:r>
              <a:rPr lang="en-US" dirty="0"/>
              <a:t>/mm/</a:t>
            </a:r>
            <a:r>
              <a:rPr lang="en-US" dirty="0" err="1"/>
              <a:t>yyyy</a:t>
            </a:r>
            <a:r>
              <a:rPr lang="en-US" dirty="0"/>
              <a:t>)</a:t>
            </a:r>
          </a:p>
        </p:txBody>
      </p:sp>
      <p:pic>
        <p:nvPicPr>
          <p:cNvPr id="11" name="Picture 10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85123" y="6508533"/>
            <a:ext cx="744355" cy="4032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8906563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Content and Grap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451339" y="269756"/>
            <a:ext cx="12077022" cy="674805"/>
          </a:xfrm>
        </p:spPr>
        <p:txBody>
          <a:bodyPr anchor="t" anchorCtr="0">
            <a:normAutofit/>
          </a:bodyPr>
          <a:lstStyle>
            <a:lvl1pPr marL="0" algn="l" defTabSz="457206" rtl="0" eaLnBrk="1" latinLnBrk="0" hangingPunct="1">
              <a:defRPr lang="en-US" sz="4000" b="1" kern="120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1339" y="1554603"/>
            <a:ext cx="5720862" cy="4466071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 sz="24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defRPr sz="20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defRPr sz="18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defRPr sz="18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8" name="Rectangle 7"/>
          <p:cNvSpPr/>
          <p:nvPr/>
        </p:nvSpPr>
        <p:spPr>
          <a:xfrm>
            <a:off x="11587055" y="6357721"/>
            <a:ext cx="947168" cy="682842"/>
          </a:xfrm>
          <a:prstGeom prst="rect">
            <a:avLst/>
          </a:prstGeom>
          <a:solidFill>
            <a:srgbClr val="7BC2D5">
              <a:alpha val="95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sp>
        <p:nvSpPr>
          <p:cNvPr id="16" name="Text Placeholder 15"/>
          <p:cNvSpPr>
            <a:spLocks noGrp="1"/>
          </p:cNvSpPr>
          <p:nvPr>
            <p:ph type="body" sz="quarter" idx="11"/>
          </p:nvPr>
        </p:nvSpPr>
        <p:spPr>
          <a:xfrm>
            <a:off x="450851" y="945004"/>
            <a:ext cx="12077700" cy="609600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2800" b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18" name="Text Placeholder 17"/>
          <p:cNvSpPr>
            <a:spLocks noGrp="1"/>
          </p:cNvSpPr>
          <p:nvPr>
            <p:ph type="body" sz="quarter" idx="12" hasCustomPrompt="1"/>
          </p:nvPr>
        </p:nvSpPr>
        <p:spPr>
          <a:xfrm>
            <a:off x="450851" y="6543186"/>
            <a:ext cx="4953000" cy="166968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buNone/>
              <a:defRPr lang="en-US" sz="900" b="1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Title of presentation - Date (</a:t>
            </a:r>
            <a:r>
              <a:rPr lang="en-US" dirty="0" err="1"/>
              <a:t>dd</a:t>
            </a:r>
            <a:r>
              <a:rPr lang="en-US" dirty="0"/>
              <a:t>/mm/</a:t>
            </a:r>
            <a:r>
              <a:rPr lang="en-US" dirty="0" err="1"/>
              <a:t>yyyy</a:t>
            </a:r>
            <a:r>
              <a:rPr lang="en-US" dirty="0"/>
              <a:t>)</a:t>
            </a:r>
          </a:p>
        </p:txBody>
      </p:sp>
      <p:cxnSp>
        <p:nvCxnSpPr>
          <p:cNvPr id="11" name="Elbow Connector 10"/>
          <p:cNvCxnSpPr/>
          <p:nvPr userDrawn="1"/>
        </p:nvCxnSpPr>
        <p:spPr>
          <a:xfrm>
            <a:off x="6400800" y="1325563"/>
            <a:ext cx="6127561" cy="5032158"/>
          </a:xfrm>
          <a:prstGeom prst="bentConnector3">
            <a:avLst>
              <a:gd name="adj1" fmla="val 50"/>
            </a:avLst>
          </a:prstGeom>
          <a:ln>
            <a:solidFill>
              <a:srgbClr val="7BC2D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85123" y="6508533"/>
            <a:ext cx="744355" cy="4032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35419591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4032" userDrawn="1">
          <p15:clr>
            <a:srgbClr val="FBAE40"/>
          </p15:clr>
        </p15:guide>
        <p15:guide id="2" orient="horz" pos="2275" userDrawn="1">
          <p15:clr>
            <a:srgbClr val="FBAE40"/>
          </p15:clr>
        </p15:guide>
      </p15:sldGuideLst>
    </p:ext>
  </p:extLst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Content and Pictu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Picture Placeholder 19"/>
          <p:cNvSpPr>
            <a:spLocks noGrp="1"/>
          </p:cNvSpPr>
          <p:nvPr>
            <p:ph type="pic" sz="quarter" idx="13" hasCustomPrompt="1"/>
          </p:nvPr>
        </p:nvSpPr>
        <p:spPr>
          <a:xfrm>
            <a:off x="6400800" y="269876"/>
            <a:ext cx="6127750" cy="6770686"/>
          </a:xfrm>
          <a:solidFill>
            <a:srgbClr val="7BC2D5">
              <a:alpha val="20000"/>
            </a:srgbClr>
          </a:solidFill>
        </p:spPr>
        <p:txBody>
          <a:bodyPr/>
          <a:lstStyle>
            <a:lvl1pPr>
              <a:defRPr sz="2000">
                <a:solidFill>
                  <a:srgbClr val="FF0000"/>
                </a:solidFill>
              </a:defRPr>
            </a:lvl1pPr>
          </a:lstStyle>
          <a:p>
            <a:r>
              <a:rPr lang="en-US" dirty="0"/>
              <a:t>Please insert picture and then send to the back</a:t>
            </a:r>
          </a:p>
          <a:p>
            <a:endParaRPr lang="en-GB" dirty="0"/>
          </a:p>
        </p:txBody>
      </p:sp>
      <p:sp>
        <p:nvSpPr>
          <p:cNvPr id="8" name="Title 1"/>
          <p:cNvSpPr>
            <a:spLocks noGrp="1"/>
          </p:cNvSpPr>
          <p:nvPr>
            <p:ph type="title" hasCustomPrompt="1"/>
          </p:nvPr>
        </p:nvSpPr>
        <p:spPr>
          <a:xfrm>
            <a:off x="450850" y="269756"/>
            <a:ext cx="5817789" cy="977650"/>
          </a:xfrm>
        </p:spPr>
        <p:txBody>
          <a:bodyPr anchor="t" anchorCtr="0">
            <a:noAutofit/>
          </a:bodyPr>
          <a:lstStyle>
            <a:lvl1pPr marL="0" algn="l" defTabSz="457206" rtl="0" eaLnBrk="1" latinLnBrk="0" hangingPunct="1">
              <a:defRPr lang="en-US" sz="3600" b="1" kern="120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9" name="Content Placeholder 2"/>
          <p:cNvSpPr>
            <a:spLocks noGrp="1"/>
          </p:cNvSpPr>
          <p:nvPr>
            <p:ph idx="1"/>
          </p:nvPr>
        </p:nvSpPr>
        <p:spPr>
          <a:xfrm>
            <a:off x="451339" y="1930247"/>
            <a:ext cx="5817299" cy="4090426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 sz="24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defRPr sz="20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defRPr sz="18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defRPr sz="18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grpSp>
        <p:nvGrpSpPr>
          <p:cNvPr id="2" name="Group 1"/>
          <p:cNvGrpSpPr/>
          <p:nvPr userDrawn="1"/>
        </p:nvGrpSpPr>
        <p:grpSpPr>
          <a:xfrm>
            <a:off x="457200" y="258762"/>
            <a:ext cx="12077023" cy="6781800"/>
            <a:chOff x="457200" y="258762"/>
            <a:chExt cx="12077023" cy="6781800"/>
          </a:xfrm>
        </p:grpSpPr>
        <p:cxnSp>
          <p:nvCxnSpPr>
            <p:cNvPr id="18" name="Straight Connector 17"/>
            <p:cNvCxnSpPr/>
            <p:nvPr userDrawn="1"/>
          </p:nvCxnSpPr>
          <p:spPr>
            <a:xfrm flipV="1">
              <a:off x="11587055" y="258762"/>
              <a:ext cx="0" cy="6708540"/>
            </a:xfrm>
            <a:prstGeom prst="line">
              <a:avLst/>
            </a:prstGeom>
            <a:ln>
              <a:solidFill>
                <a:srgbClr val="7BC2D5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1" name="Rectangle 10"/>
            <p:cNvSpPr/>
            <p:nvPr/>
          </p:nvSpPr>
          <p:spPr>
            <a:xfrm>
              <a:off x="11587055" y="6357720"/>
              <a:ext cx="947168" cy="682842"/>
            </a:xfrm>
            <a:prstGeom prst="rect">
              <a:avLst/>
            </a:prstGeom>
            <a:solidFill>
              <a:srgbClr val="7BC2D5">
                <a:alpha val="95000"/>
              </a:srgb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1713"/>
            </a:p>
          </p:txBody>
        </p:sp>
        <p:cxnSp>
          <p:nvCxnSpPr>
            <p:cNvPr id="13" name="Straight Connector 12"/>
            <p:cNvCxnSpPr/>
            <p:nvPr userDrawn="1"/>
          </p:nvCxnSpPr>
          <p:spPr>
            <a:xfrm flipH="1">
              <a:off x="457200" y="6357720"/>
              <a:ext cx="12071161" cy="0"/>
            </a:xfrm>
            <a:prstGeom prst="line">
              <a:avLst/>
            </a:prstGeom>
            <a:ln>
              <a:solidFill>
                <a:srgbClr val="7BC2D5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4" name="Text Placeholder 15"/>
          <p:cNvSpPr>
            <a:spLocks noGrp="1"/>
          </p:cNvSpPr>
          <p:nvPr>
            <p:ph type="body" sz="quarter" idx="11"/>
          </p:nvPr>
        </p:nvSpPr>
        <p:spPr>
          <a:xfrm>
            <a:off x="450851" y="1320647"/>
            <a:ext cx="5817788" cy="536340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2800" b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15" name="Text Placeholder 17"/>
          <p:cNvSpPr>
            <a:spLocks noGrp="1"/>
          </p:cNvSpPr>
          <p:nvPr>
            <p:ph type="body" sz="quarter" idx="12" hasCustomPrompt="1"/>
          </p:nvPr>
        </p:nvSpPr>
        <p:spPr>
          <a:xfrm>
            <a:off x="450851" y="6543186"/>
            <a:ext cx="4953000" cy="166968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buNone/>
              <a:defRPr lang="en-US" sz="900" b="1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Title of presentation - Date (</a:t>
            </a:r>
            <a:r>
              <a:rPr lang="en-US" dirty="0" err="1"/>
              <a:t>dd</a:t>
            </a:r>
            <a:r>
              <a:rPr lang="en-US" dirty="0"/>
              <a:t>/mm/</a:t>
            </a:r>
            <a:r>
              <a:rPr lang="en-US" dirty="0" err="1"/>
              <a:t>yyyy</a:t>
            </a:r>
            <a:r>
              <a:rPr lang="en-US" dirty="0"/>
              <a:t>)</a:t>
            </a:r>
          </a:p>
        </p:txBody>
      </p:sp>
      <p:pic>
        <p:nvPicPr>
          <p:cNvPr id="16" name="Picture 15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85123" y="6508533"/>
            <a:ext cx="744355" cy="4032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71049863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4032" userDrawn="1">
          <p15:clr>
            <a:srgbClr val="FBAE40"/>
          </p15:clr>
        </p15:guide>
        <p15:guide id="2" orient="horz" pos="2275" userDrawn="1">
          <p15:clr>
            <a:srgbClr val="FBAE40"/>
          </p15:clr>
        </p15:guide>
      </p15:sldGuideLst>
    </p:ext>
  </p:extLst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Fou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" name="Title 1"/>
          <p:cNvSpPr>
            <a:spLocks noGrp="1"/>
          </p:cNvSpPr>
          <p:nvPr>
            <p:ph type="title" hasCustomPrompt="1"/>
          </p:nvPr>
        </p:nvSpPr>
        <p:spPr>
          <a:xfrm>
            <a:off x="4495801" y="912059"/>
            <a:ext cx="2722771" cy="555878"/>
          </a:xfrm>
        </p:spPr>
        <p:txBody>
          <a:bodyPr anchor="t" anchorCtr="0">
            <a:noAutofit/>
          </a:bodyPr>
          <a:lstStyle>
            <a:lvl1pPr marL="0" algn="ctr" defTabSz="457206" rtl="0" eaLnBrk="1" latinLnBrk="0" hangingPunct="1">
              <a:defRPr lang="en-US" sz="1600" b="1" kern="120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0" name="Picture Placeholder 19"/>
          <p:cNvSpPr>
            <a:spLocks noGrp="1"/>
          </p:cNvSpPr>
          <p:nvPr>
            <p:ph type="pic" sz="quarter" idx="13" hasCustomPrompt="1"/>
          </p:nvPr>
        </p:nvSpPr>
        <p:spPr>
          <a:xfrm>
            <a:off x="0" y="0"/>
            <a:ext cx="3200400" cy="7223125"/>
          </a:xfrm>
          <a:solidFill>
            <a:srgbClr val="7BC2D5">
              <a:alpha val="20000"/>
            </a:srgbClr>
          </a:solidFill>
        </p:spPr>
        <p:txBody>
          <a:bodyPr/>
          <a:lstStyle>
            <a:lvl1pPr>
              <a:defRPr sz="2000">
                <a:solidFill>
                  <a:srgbClr val="FF0000"/>
                </a:solidFill>
              </a:defRPr>
            </a:lvl1pPr>
          </a:lstStyle>
          <a:p>
            <a:r>
              <a:rPr lang="en-US" dirty="0"/>
              <a:t>Please insert picture and adjust according to dimensions</a:t>
            </a:r>
          </a:p>
          <a:p>
            <a:endParaRPr lang="en-GB" dirty="0"/>
          </a:p>
        </p:txBody>
      </p:sp>
      <p:cxnSp>
        <p:nvCxnSpPr>
          <p:cNvPr id="9" name="Straight Connector 8"/>
          <p:cNvCxnSpPr/>
          <p:nvPr userDrawn="1"/>
        </p:nvCxnSpPr>
        <p:spPr>
          <a:xfrm flipH="1">
            <a:off x="4266251" y="3498516"/>
            <a:ext cx="7015055" cy="0"/>
          </a:xfrm>
          <a:prstGeom prst="line">
            <a:avLst/>
          </a:prstGeom>
          <a:ln w="3175">
            <a:solidFill>
              <a:srgbClr val="7BC2D5"/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9"/>
          <p:cNvCxnSpPr/>
          <p:nvPr userDrawn="1"/>
        </p:nvCxnSpPr>
        <p:spPr>
          <a:xfrm flipH="1" flipV="1">
            <a:off x="7765300" y="869617"/>
            <a:ext cx="31669" cy="5257799"/>
          </a:xfrm>
          <a:prstGeom prst="line">
            <a:avLst/>
          </a:prstGeom>
          <a:ln w="3175">
            <a:solidFill>
              <a:srgbClr val="7BC2D5"/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8" name="Rectangle 27"/>
          <p:cNvSpPr/>
          <p:nvPr/>
        </p:nvSpPr>
        <p:spPr>
          <a:xfrm>
            <a:off x="11587055" y="6357721"/>
            <a:ext cx="947168" cy="682842"/>
          </a:xfrm>
          <a:prstGeom prst="rect">
            <a:avLst/>
          </a:prstGeom>
          <a:solidFill>
            <a:srgbClr val="7BC2D5">
              <a:alpha val="95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sp>
        <p:nvSpPr>
          <p:cNvPr id="32" name="Text Placeholder 15"/>
          <p:cNvSpPr>
            <a:spLocks noGrp="1"/>
          </p:cNvSpPr>
          <p:nvPr userDrawn="1">
            <p:ph type="body" sz="quarter" idx="11"/>
          </p:nvPr>
        </p:nvSpPr>
        <p:spPr>
          <a:xfrm>
            <a:off x="4495801" y="1467936"/>
            <a:ext cx="2722771" cy="354024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33" name="Text Placeholder 15"/>
          <p:cNvSpPr>
            <a:spLocks noGrp="1"/>
          </p:cNvSpPr>
          <p:nvPr>
            <p:ph type="body" sz="quarter" idx="14" hasCustomPrompt="1"/>
          </p:nvPr>
        </p:nvSpPr>
        <p:spPr>
          <a:xfrm>
            <a:off x="4502317" y="1821960"/>
            <a:ext cx="2722771" cy="1369607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200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HelveticaNeueLT Pro 35 Th" panose="020B0403020202020204" pitchFamily="34" charset="0"/>
                <a:ea typeface="+mn-ea"/>
                <a:cs typeface="+mn-cs"/>
              </a:defRPr>
            </a:lvl1pPr>
          </a:lstStyle>
          <a:p>
            <a:pPr lvl="0"/>
            <a:r>
              <a:rPr lang="en-US" dirty="0"/>
              <a:t>Lorem ipsum dolor sit </a:t>
            </a:r>
            <a:r>
              <a:rPr lang="en-US" dirty="0" err="1"/>
              <a:t>amet</a:t>
            </a:r>
            <a:r>
              <a:rPr lang="en-US" dirty="0"/>
              <a:t>, </a:t>
            </a:r>
            <a:r>
              <a:rPr lang="en-US" dirty="0" err="1"/>
              <a:t>consectetur</a:t>
            </a:r>
            <a:r>
              <a:rPr lang="en-US" dirty="0"/>
              <a:t> </a:t>
            </a:r>
            <a:r>
              <a:rPr lang="en-US" dirty="0" err="1"/>
              <a:t>adipiscing</a:t>
            </a:r>
            <a:r>
              <a:rPr lang="en-US" dirty="0"/>
              <a:t> </a:t>
            </a:r>
            <a:r>
              <a:rPr lang="en-US" dirty="0" err="1"/>
              <a:t>elit</a:t>
            </a:r>
            <a:r>
              <a:rPr lang="en-US" dirty="0"/>
              <a:t>, </a:t>
            </a:r>
            <a:r>
              <a:rPr lang="en-US" dirty="0" err="1"/>
              <a:t>sed</a:t>
            </a:r>
            <a:r>
              <a:rPr lang="en-US" dirty="0"/>
              <a:t> do </a:t>
            </a:r>
            <a:r>
              <a:rPr lang="en-US" dirty="0" err="1"/>
              <a:t>eiusmod</a:t>
            </a:r>
            <a:r>
              <a:rPr lang="en-US" dirty="0"/>
              <a:t> </a:t>
            </a:r>
            <a:r>
              <a:rPr lang="en-US" dirty="0" err="1"/>
              <a:t>tempor</a:t>
            </a:r>
            <a:r>
              <a:rPr lang="en-US" dirty="0"/>
              <a:t> </a:t>
            </a:r>
            <a:r>
              <a:rPr lang="en-US" dirty="0" err="1"/>
              <a:t>incididunt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labore</a:t>
            </a:r>
            <a:r>
              <a:rPr lang="en-US" dirty="0"/>
              <a:t> et </a:t>
            </a:r>
            <a:r>
              <a:rPr lang="en-US" dirty="0" err="1"/>
              <a:t>dolore</a:t>
            </a:r>
            <a:r>
              <a:rPr lang="en-US" dirty="0"/>
              <a:t> magna </a:t>
            </a:r>
            <a:r>
              <a:rPr lang="en-US" dirty="0" err="1"/>
              <a:t>aliqua</a:t>
            </a:r>
            <a:r>
              <a:rPr lang="en-US" dirty="0"/>
              <a:t>.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enim</a:t>
            </a:r>
            <a:r>
              <a:rPr lang="en-US" dirty="0"/>
              <a:t> ad minim </a:t>
            </a:r>
            <a:r>
              <a:rPr lang="en-US" dirty="0" err="1"/>
              <a:t>veniam</a:t>
            </a:r>
            <a:r>
              <a:rPr lang="en-US" dirty="0"/>
              <a:t>, </a:t>
            </a:r>
            <a:r>
              <a:rPr lang="en-US" dirty="0" err="1"/>
              <a:t>quis</a:t>
            </a:r>
            <a:r>
              <a:rPr lang="en-US" dirty="0"/>
              <a:t> </a:t>
            </a:r>
            <a:r>
              <a:rPr lang="en-US" dirty="0" err="1"/>
              <a:t>nostrud</a:t>
            </a:r>
            <a:r>
              <a:rPr lang="en-US" dirty="0"/>
              <a:t> exercitation </a:t>
            </a:r>
            <a:r>
              <a:rPr lang="en-US" dirty="0" err="1"/>
              <a:t>ullamco</a:t>
            </a:r>
            <a:r>
              <a:rPr lang="en-US" dirty="0"/>
              <a:t> </a:t>
            </a:r>
            <a:r>
              <a:rPr lang="en-US" dirty="0" err="1"/>
              <a:t>laboris</a:t>
            </a:r>
            <a:r>
              <a:rPr lang="en-US" dirty="0"/>
              <a:t> nisi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aliquip</a:t>
            </a:r>
            <a:r>
              <a:rPr lang="en-US" dirty="0"/>
              <a:t> ex </a:t>
            </a:r>
            <a:r>
              <a:rPr lang="en-US" dirty="0" err="1"/>
              <a:t>ea</a:t>
            </a:r>
            <a:r>
              <a:rPr lang="en-US" dirty="0"/>
              <a:t> </a:t>
            </a:r>
            <a:r>
              <a:rPr lang="en-US" dirty="0" err="1"/>
              <a:t>commodo</a:t>
            </a:r>
            <a:r>
              <a:rPr lang="en-US" dirty="0"/>
              <a:t> </a:t>
            </a:r>
            <a:r>
              <a:rPr lang="en-US" dirty="0" err="1"/>
              <a:t>consequat</a:t>
            </a:r>
            <a:r>
              <a:rPr lang="en-US" dirty="0"/>
              <a:t>. </a:t>
            </a:r>
          </a:p>
        </p:txBody>
      </p:sp>
      <p:sp>
        <p:nvSpPr>
          <p:cNvPr id="36" name="Text Placeholder 15"/>
          <p:cNvSpPr>
            <a:spLocks noGrp="1"/>
          </p:cNvSpPr>
          <p:nvPr>
            <p:ph type="body" sz="quarter" idx="15"/>
          </p:nvPr>
        </p:nvSpPr>
        <p:spPr>
          <a:xfrm>
            <a:off x="8343696" y="1459304"/>
            <a:ext cx="2722771" cy="354024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37" name="Text Placeholder 15"/>
          <p:cNvSpPr>
            <a:spLocks noGrp="1"/>
          </p:cNvSpPr>
          <p:nvPr>
            <p:ph type="body" sz="quarter" idx="16" hasCustomPrompt="1"/>
          </p:nvPr>
        </p:nvSpPr>
        <p:spPr>
          <a:xfrm>
            <a:off x="8350212" y="1813329"/>
            <a:ext cx="2722771" cy="1369607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200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HelveticaNeueLT Pro 35 Th" panose="020B0403020202020204" pitchFamily="34" charset="0"/>
                <a:ea typeface="+mn-ea"/>
                <a:cs typeface="+mn-cs"/>
              </a:defRPr>
            </a:lvl1pPr>
          </a:lstStyle>
          <a:p>
            <a:pPr lvl="0"/>
            <a:r>
              <a:rPr lang="en-US" dirty="0"/>
              <a:t>Lorem ipsum dolor sit </a:t>
            </a:r>
            <a:r>
              <a:rPr lang="en-US" dirty="0" err="1"/>
              <a:t>amet</a:t>
            </a:r>
            <a:r>
              <a:rPr lang="en-US" dirty="0"/>
              <a:t>, </a:t>
            </a:r>
            <a:r>
              <a:rPr lang="en-US" dirty="0" err="1"/>
              <a:t>consectetur</a:t>
            </a:r>
            <a:r>
              <a:rPr lang="en-US" dirty="0"/>
              <a:t> </a:t>
            </a:r>
            <a:r>
              <a:rPr lang="en-US" dirty="0" err="1"/>
              <a:t>adipiscing</a:t>
            </a:r>
            <a:r>
              <a:rPr lang="en-US" dirty="0"/>
              <a:t> </a:t>
            </a:r>
            <a:r>
              <a:rPr lang="en-US" dirty="0" err="1"/>
              <a:t>elit</a:t>
            </a:r>
            <a:r>
              <a:rPr lang="en-US" dirty="0"/>
              <a:t>, </a:t>
            </a:r>
            <a:r>
              <a:rPr lang="en-US" dirty="0" err="1"/>
              <a:t>sed</a:t>
            </a:r>
            <a:r>
              <a:rPr lang="en-US" dirty="0"/>
              <a:t> do </a:t>
            </a:r>
            <a:r>
              <a:rPr lang="en-US" dirty="0" err="1"/>
              <a:t>eiusmod</a:t>
            </a:r>
            <a:r>
              <a:rPr lang="en-US" dirty="0"/>
              <a:t> </a:t>
            </a:r>
            <a:r>
              <a:rPr lang="en-US" dirty="0" err="1"/>
              <a:t>tempor</a:t>
            </a:r>
            <a:r>
              <a:rPr lang="en-US" dirty="0"/>
              <a:t> </a:t>
            </a:r>
            <a:r>
              <a:rPr lang="en-US" dirty="0" err="1"/>
              <a:t>incididunt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labore</a:t>
            </a:r>
            <a:r>
              <a:rPr lang="en-US" dirty="0"/>
              <a:t> et </a:t>
            </a:r>
            <a:r>
              <a:rPr lang="en-US" dirty="0" err="1"/>
              <a:t>dolore</a:t>
            </a:r>
            <a:r>
              <a:rPr lang="en-US" dirty="0"/>
              <a:t> magna </a:t>
            </a:r>
            <a:r>
              <a:rPr lang="en-US" dirty="0" err="1"/>
              <a:t>aliqua</a:t>
            </a:r>
            <a:r>
              <a:rPr lang="en-US" dirty="0"/>
              <a:t>.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enim</a:t>
            </a:r>
            <a:r>
              <a:rPr lang="en-US" dirty="0"/>
              <a:t> ad minim </a:t>
            </a:r>
            <a:r>
              <a:rPr lang="en-US" dirty="0" err="1"/>
              <a:t>veniam</a:t>
            </a:r>
            <a:r>
              <a:rPr lang="en-US" dirty="0"/>
              <a:t>, </a:t>
            </a:r>
            <a:r>
              <a:rPr lang="en-US" dirty="0" err="1"/>
              <a:t>quis</a:t>
            </a:r>
            <a:r>
              <a:rPr lang="en-US" dirty="0"/>
              <a:t> </a:t>
            </a:r>
            <a:r>
              <a:rPr lang="en-US" dirty="0" err="1"/>
              <a:t>nostrud</a:t>
            </a:r>
            <a:r>
              <a:rPr lang="en-US" dirty="0"/>
              <a:t> exercitation </a:t>
            </a:r>
            <a:r>
              <a:rPr lang="en-US" dirty="0" err="1"/>
              <a:t>ullamco</a:t>
            </a:r>
            <a:r>
              <a:rPr lang="en-US" dirty="0"/>
              <a:t> </a:t>
            </a:r>
            <a:r>
              <a:rPr lang="en-US" dirty="0" err="1"/>
              <a:t>laboris</a:t>
            </a:r>
            <a:r>
              <a:rPr lang="en-US" dirty="0"/>
              <a:t> nisi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aliquip</a:t>
            </a:r>
            <a:r>
              <a:rPr lang="en-US" dirty="0"/>
              <a:t> ex </a:t>
            </a:r>
            <a:r>
              <a:rPr lang="en-US" dirty="0" err="1"/>
              <a:t>ea</a:t>
            </a:r>
            <a:r>
              <a:rPr lang="en-US" dirty="0"/>
              <a:t> </a:t>
            </a:r>
            <a:r>
              <a:rPr lang="en-US" dirty="0" err="1"/>
              <a:t>commodo</a:t>
            </a:r>
            <a:r>
              <a:rPr lang="en-US" dirty="0"/>
              <a:t> </a:t>
            </a:r>
            <a:r>
              <a:rPr lang="en-US" dirty="0" err="1"/>
              <a:t>consequat</a:t>
            </a:r>
            <a:r>
              <a:rPr lang="en-US" dirty="0"/>
              <a:t>. </a:t>
            </a:r>
          </a:p>
        </p:txBody>
      </p:sp>
      <p:sp>
        <p:nvSpPr>
          <p:cNvPr id="39" name="Text Placeholder 15"/>
          <p:cNvSpPr>
            <a:spLocks noGrp="1"/>
          </p:cNvSpPr>
          <p:nvPr>
            <p:ph type="body" sz="quarter" idx="17"/>
          </p:nvPr>
        </p:nvSpPr>
        <p:spPr>
          <a:xfrm>
            <a:off x="4489285" y="4405811"/>
            <a:ext cx="2722771" cy="354024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40" name="Text Placeholder 15"/>
          <p:cNvSpPr>
            <a:spLocks noGrp="1"/>
          </p:cNvSpPr>
          <p:nvPr>
            <p:ph type="body" sz="quarter" idx="18" hasCustomPrompt="1"/>
          </p:nvPr>
        </p:nvSpPr>
        <p:spPr>
          <a:xfrm>
            <a:off x="4495801" y="4759835"/>
            <a:ext cx="2722771" cy="1369607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200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HelveticaNeueLT Pro 35 Th" panose="020B0403020202020204" pitchFamily="34" charset="0"/>
                <a:ea typeface="+mn-ea"/>
                <a:cs typeface="+mn-cs"/>
              </a:defRPr>
            </a:lvl1pPr>
          </a:lstStyle>
          <a:p>
            <a:pPr lvl="0"/>
            <a:r>
              <a:rPr lang="en-US" dirty="0"/>
              <a:t>Lorem ipsum dolor sit </a:t>
            </a:r>
            <a:r>
              <a:rPr lang="en-US" dirty="0" err="1"/>
              <a:t>amet</a:t>
            </a:r>
            <a:r>
              <a:rPr lang="en-US" dirty="0"/>
              <a:t>, </a:t>
            </a:r>
            <a:r>
              <a:rPr lang="en-US" dirty="0" err="1"/>
              <a:t>consectetur</a:t>
            </a:r>
            <a:r>
              <a:rPr lang="en-US" dirty="0"/>
              <a:t> </a:t>
            </a:r>
            <a:r>
              <a:rPr lang="en-US" dirty="0" err="1"/>
              <a:t>adipiscing</a:t>
            </a:r>
            <a:r>
              <a:rPr lang="en-US" dirty="0"/>
              <a:t> </a:t>
            </a:r>
            <a:r>
              <a:rPr lang="en-US" dirty="0" err="1"/>
              <a:t>elit</a:t>
            </a:r>
            <a:r>
              <a:rPr lang="en-US" dirty="0"/>
              <a:t>, </a:t>
            </a:r>
            <a:r>
              <a:rPr lang="en-US" dirty="0" err="1"/>
              <a:t>sed</a:t>
            </a:r>
            <a:r>
              <a:rPr lang="en-US" dirty="0"/>
              <a:t> do </a:t>
            </a:r>
            <a:r>
              <a:rPr lang="en-US" dirty="0" err="1"/>
              <a:t>eiusmod</a:t>
            </a:r>
            <a:r>
              <a:rPr lang="en-US" dirty="0"/>
              <a:t> </a:t>
            </a:r>
            <a:r>
              <a:rPr lang="en-US" dirty="0" err="1"/>
              <a:t>tempor</a:t>
            </a:r>
            <a:r>
              <a:rPr lang="en-US" dirty="0"/>
              <a:t> </a:t>
            </a:r>
            <a:r>
              <a:rPr lang="en-US" dirty="0" err="1"/>
              <a:t>incididunt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labore</a:t>
            </a:r>
            <a:r>
              <a:rPr lang="en-US" dirty="0"/>
              <a:t> et </a:t>
            </a:r>
            <a:r>
              <a:rPr lang="en-US" dirty="0" err="1"/>
              <a:t>dolore</a:t>
            </a:r>
            <a:r>
              <a:rPr lang="en-US" dirty="0"/>
              <a:t> magna </a:t>
            </a:r>
            <a:r>
              <a:rPr lang="en-US" dirty="0" err="1"/>
              <a:t>aliqua</a:t>
            </a:r>
            <a:r>
              <a:rPr lang="en-US" dirty="0"/>
              <a:t>.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enim</a:t>
            </a:r>
            <a:r>
              <a:rPr lang="en-US" dirty="0"/>
              <a:t> ad minim </a:t>
            </a:r>
            <a:r>
              <a:rPr lang="en-US" dirty="0" err="1"/>
              <a:t>veniam</a:t>
            </a:r>
            <a:r>
              <a:rPr lang="en-US" dirty="0"/>
              <a:t>, </a:t>
            </a:r>
            <a:r>
              <a:rPr lang="en-US" dirty="0" err="1"/>
              <a:t>quis</a:t>
            </a:r>
            <a:r>
              <a:rPr lang="en-US" dirty="0"/>
              <a:t> </a:t>
            </a:r>
            <a:r>
              <a:rPr lang="en-US" dirty="0" err="1"/>
              <a:t>nostrud</a:t>
            </a:r>
            <a:r>
              <a:rPr lang="en-US" dirty="0"/>
              <a:t> exercitation </a:t>
            </a:r>
            <a:r>
              <a:rPr lang="en-US" dirty="0" err="1"/>
              <a:t>ullamco</a:t>
            </a:r>
            <a:r>
              <a:rPr lang="en-US" dirty="0"/>
              <a:t> </a:t>
            </a:r>
            <a:r>
              <a:rPr lang="en-US" dirty="0" err="1"/>
              <a:t>laboris</a:t>
            </a:r>
            <a:r>
              <a:rPr lang="en-US" dirty="0"/>
              <a:t> nisi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aliquip</a:t>
            </a:r>
            <a:r>
              <a:rPr lang="en-US" dirty="0"/>
              <a:t> ex </a:t>
            </a:r>
            <a:r>
              <a:rPr lang="en-US" dirty="0" err="1"/>
              <a:t>ea</a:t>
            </a:r>
            <a:r>
              <a:rPr lang="en-US" dirty="0"/>
              <a:t> </a:t>
            </a:r>
            <a:r>
              <a:rPr lang="en-US" dirty="0" err="1"/>
              <a:t>commodo</a:t>
            </a:r>
            <a:r>
              <a:rPr lang="en-US" dirty="0"/>
              <a:t> </a:t>
            </a:r>
            <a:r>
              <a:rPr lang="en-US" dirty="0" err="1"/>
              <a:t>consequat</a:t>
            </a:r>
            <a:r>
              <a:rPr lang="en-US" dirty="0"/>
              <a:t>. </a:t>
            </a:r>
          </a:p>
        </p:txBody>
      </p:sp>
      <p:sp>
        <p:nvSpPr>
          <p:cNvPr id="42" name="Text Placeholder 15"/>
          <p:cNvSpPr>
            <a:spLocks noGrp="1"/>
          </p:cNvSpPr>
          <p:nvPr>
            <p:ph type="body" sz="quarter" idx="19"/>
          </p:nvPr>
        </p:nvSpPr>
        <p:spPr>
          <a:xfrm>
            <a:off x="8337180" y="4397179"/>
            <a:ext cx="2722771" cy="354024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43" name="Text Placeholder 15"/>
          <p:cNvSpPr>
            <a:spLocks noGrp="1"/>
          </p:cNvSpPr>
          <p:nvPr>
            <p:ph type="body" sz="quarter" idx="20" hasCustomPrompt="1"/>
          </p:nvPr>
        </p:nvSpPr>
        <p:spPr>
          <a:xfrm>
            <a:off x="8343696" y="4751204"/>
            <a:ext cx="2722771" cy="1369607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200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HelveticaNeueLT Pro 35 Th" panose="020B0403020202020204" pitchFamily="34" charset="0"/>
                <a:ea typeface="+mn-ea"/>
                <a:cs typeface="+mn-cs"/>
              </a:defRPr>
            </a:lvl1pPr>
          </a:lstStyle>
          <a:p>
            <a:pPr lvl="0"/>
            <a:r>
              <a:rPr lang="en-US" dirty="0"/>
              <a:t>Lorem ipsum dolor sit </a:t>
            </a:r>
            <a:r>
              <a:rPr lang="en-US" dirty="0" err="1"/>
              <a:t>amet</a:t>
            </a:r>
            <a:r>
              <a:rPr lang="en-US" dirty="0"/>
              <a:t>, </a:t>
            </a:r>
            <a:r>
              <a:rPr lang="en-US" dirty="0" err="1"/>
              <a:t>consectetur</a:t>
            </a:r>
            <a:r>
              <a:rPr lang="en-US" dirty="0"/>
              <a:t> </a:t>
            </a:r>
            <a:r>
              <a:rPr lang="en-US" dirty="0" err="1"/>
              <a:t>adipiscing</a:t>
            </a:r>
            <a:r>
              <a:rPr lang="en-US" dirty="0"/>
              <a:t> </a:t>
            </a:r>
            <a:r>
              <a:rPr lang="en-US" dirty="0" err="1"/>
              <a:t>elit</a:t>
            </a:r>
            <a:r>
              <a:rPr lang="en-US" dirty="0"/>
              <a:t>, </a:t>
            </a:r>
            <a:r>
              <a:rPr lang="en-US" dirty="0" err="1"/>
              <a:t>sed</a:t>
            </a:r>
            <a:r>
              <a:rPr lang="en-US" dirty="0"/>
              <a:t> do </a:t>
            </a:r>
            <a:r>
              <a:rPr lang="en-US" dirty="0" err="1"/>
              <a:t>eiusmod</a:t>
            </a:r>
            <a:r>
              <a:rPr lang="en-US" dirty="0"/>
              <a:t> </a:t>
            </a:r>
            <a:r>
              <a:rPr lang="en-US" dirty="0" err="1"/>
              <a:t>tempor</a:t>
            </a:r>
            <a:r>
              <a:rPr lang="en-US" dirty="0"/>
              <a:t> </a:t>
            </a:r>
            <a:r>
              <a:rPr lang="en-US" dirty="0" err="1"/>
              <a:t>incididunt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labore</a:t>
            </a:r>
            <a:r>
              <a:rPr lang="en-US" dirty="0"/>
              <a:t> et </a:t>
            </a:r>
            <a:r>
              <a:rPr lang="en-US" dirty="0" err="1"/>
              <a:t>dolore</a:t>
            </a:r>
            <a:r>
              <a:rPr lang="en-US" dirty="0"/>
              <a:t> magna </a:t>
            </a:r>
            <a:r>
              <a:rPr lang="en-US" dirty="0" err="1"/>
              <a:t>aliqua</a:t>
            </a:r>
            <a:r>
              <a:rPr lang="en-US" dirty="0"/>
              <a:t>.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enim</a:t>
            </a:r>
            <a:r>
              <a:rPr lang="en-US" dirty="0"/>
              <a:t> ad minim </a:t>
            </a:r>
            <a:r>
              <a:rPr lang="en-US" dirty="0" err="1"/>
              <a:t>veniam</a:t>
            </a:r>
            <a:r>
              <a:rPr lang="en-US" dirty="0"/>
              <a:t>, </a:t>
            </a:r>
            <a:r>
              <a:rPr lang="en-US" dirty="0" err="1"/>
              <a:t>quis</a:t>
            </a:r>
            <a:r>
              <a:rPr lang="en-US" dirty="0"/>
              <a:t> </a:t>
            </a:r>
            <a:r>
              <a:rPr lang="en-US" dirty="0" err="1"/>
              <a:t>nostrud</a:t>
            </a:r>
            <a:r>
              <a:rPr lang="en-US" dirty="0"/>
              <a:t> exercitation </a:t>
            </a:r>
            <a:r>
              <a:rPr lang="en-US" dirty="0" err="1"/>
              <a:t>ullamco</a:t>
            </a:r>
            <a:r>
              <a:rPr lang="en-US" dirty="0"/>
              <a:t> </a:t>
            </a:r>
            <a:r>
              <a:rPr lang="en-US" dirty="0" err="1"/>
              <a:t>laboris</a:t>
            </a:r>
            <a:r>
              <a:rPr lang="en-US" dirty="0"/>
              <a:t> nisi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aliquip</a:t>
            </a:r>
            <a:r>
              <a:rPr lang="en-US" dirty="0"/>
              <a:t> ex </a:t>
            </a:r>
            <a:r>
              <a:rPr lang="en-US" dirty="0" err="1"/>
              <a:t>ea</a:t>
            </a:r>
            <a:r>
              <a:rPr lang="en-US" dirty="0"/>
              <a:t> </a:t>
            </a:r>
            <a:r>
              <a:rPr lang="en-US" dirty="0" err="1"/>
              <a:t>commodo</a:t>
            </a:r>
            <a:r>
              <a:rPr lang="en-US" dirty="0"/>
              <a:t> </a:t>
            </a:r>
            <a:r>
              <a:rPr lang="en-US" dirty="0" err="1"/>
              <a:t>consequat</a:t>
            </a:r>
            <a:r>
              <a:rPr lang="en-US" dirty="0"/>
              <a:t>. 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21" hasCustomPrompt="1"/>
          </p:nvPr>
        </p:nvSpPr>
        <p:spPr>
          <a:xfrm>
            <a:off x="8337551" y="869951"/>
            <a:ext cx="2735263" cy="588963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kern="1200" dirty="0" smtClean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45" name="Text Placeholder 44"/>
          <p:cNvSpPr>
            <a:spLocks noGrp="1"/>
          </p:cNvSpPr>
          <p:nvPr>
            <p:ph type="body" sz="quarter" idx="22" hasCustomPrompt="1"/>
          </p:nvPr>
        </p:nvSpPr>
        <p:spPr>
          <a:xfrm>
            <a:off x="4489284" y="3763964"/>
            <a:ext cx="2722730" cy="633412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kern="1200" dirty="0" smtClean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47" name="Text Placeholder 46"/>
          <p:cNvSpPr>
            <a:spLocks noGrp="1"/>
          </p:cNvSpPr>
          <p:nvPr>
            <p:ph type="body" sz="quarter" idx="23" hasCustomPrompt="1"/>
          </p:nvPr>
        </p:nvSpPr>
        <p:spPr>
          <a:xfrm>
            <a:off x="8337551" y="3763964"/>
            <a:ext cx="2735263" cy="633412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Font typeface="Arial" panose="020B0604020202020204" pitchFamily="34" charset="0"/>
              <a:buNone/>
              <a:defRPr lang="en-US" sz="1600" b="1" kern="1200" dirty="0" smtClean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marL="0" lv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Font typeface="Arial" panose="020B0604020202020204" pitchFamily="34" charset="0"/>
              <a:buNone/>
            </a:pPr>
            <a:r>
              <a:rPr lang="en-US" dirty="0"/>
              <a:t>CLICK TO EDIT MASTER TITLE STYLE</a:t>
            </a:r>
          </a:p>
          <a:p>
            <a:pPr marL="0" lv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Font typeface="Arial" panose="020B0604020202020204" pitchFamily="34" charset="0"/>
              <a:buNone/>
            </a:pPr>
            <a:endParaRPr lang="en-US" dirty="0"/>
          </a:p>
        </p:txBody>
      </p:sp>
      <p:pic>
        <p:nvPicPr>
          <p:cNvPr id="20" name="Picture 19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85123" y="6508533"/>
            <a:ext cx="744355" cy="4032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58531410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ictur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" name="Title 1"/>
          <p:cNvSpPr>
            <a:spLocks noGrp="1"/>
          </p:cNvSpPr>
          <p:nvPr>
            <p:ph type="title" hasCustomPrompt="1"/>
          </p:nvPr>
        </p:nvSpPr>
        <p:spPr>
          <a:xfrm>
            <a:off x="4495800" y="1249362"/>
            <a:ext cx="4343400" cy="1830832"/>
          </a:xfrm>
        </p:spPr>
        <p:txBody>
          <a:bodyPr anchor="t" anchorCtr="0">
            <a:noAutofit/>
          </a:bodyPr>
          <a:lstStyle>
            <a:lvl1pPr marL="0" algn="l" defTabSz="457206" rtl="0" eaLnBrk="1" latinLnBrk="0" hangingPunct="1">
              <a:defRPr lang="en-US" sz="4400" b="1" kern="120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0" name="Picture Placeholder 19"/>
          <p:cNvSpPr>
            <a:spLocks noGrp="1"/>
          </p:cNvSpPr>
          <p:nvPr>
            <p:ph type="pic" sz="quarter" idx="13" hasCustomPrompt="1"/>
          </p:nvPr>
        </p:nvSpPr>
        <p:spPr>
          <a:xfrm>
            <a:off x="0" y="0"/>
            <a:ext cx="3200400" cy="7223125"/>
          </a:xfrm>
          <a:solidFill>
            <a:srgbClr val="7BC2D5">
              <a:alpha val="20000"/>
            </a:srgbClr>
          </a:solidFill>
        </p:spPr>
        <p:txBody>
          <a:bodyPr/>
          <a:lstStyle>
            <a:lvl1pPr>
              <a:defRPr sz="2000" baseline="0">
                <a:solidFill>
                  <a:srgbClr val="FF0000"/>
                </a:solidFill>
              </a:defRPr>
            </a:lvl1pPr>
          </a:lstStyle>
          <a:p>
            <a:r>
              <a:rPr lang="en-US" dirty="0"/>
              <a:t>Please insert picture, adjust according to dimensions and send to the back</a:t>
            </a:r>
          </a:p>
          <a:p>
            <a:endParaRPr lang="en-GB" dirty="0"/>
          </a:p>
        </p:txBody>
      </p:sp>
      <p:sp>
        <p:nvSpPr>
          <p:cNvPr id="32" name="Text Placeholder 15"/>
          <p:cNvSpPr>
            <a:spLocks noGrp="1"/>
          </p:cNvSpPr>
          <p:nvPr userDrawn="1">
            <p:ph type="body" sz="quarter" idx="11"/>
          </p:nvPr>
        </p:nvSpPr>
        <p:spPr>
          <a:xfrm>
            <a:off x="4495801" y="3139309"/>
            <a:ext cx="2722771" cy="354024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33" name="Text Placeholder 15"/>
          <p:cNvSpPr>
            <a:spLocks noGrp="1"/>
          </p:cNvSpPr>
          <p:nvPr>
            <p:ph type="body" sz="quarter" idx="14" hasCustomPrompt="1"/>
          </p:nvPr>
        </p:nvSpPr>
        <p:spPr>
          <a:xfrm>
            <a:off x="4502317" y="3611564"/>
            <a:ext cx="6470483" cy="2362199"/>
          </a:xfrm>
        </p:spPr>
        <p:txBody>
          <a:bodyPr>
            <a:noAutofit/>
          </a:bodyPr>
          <a:lstStyle>
            <a:lvl1pPr marL="0" indent="0" algn="just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HelveticaNeueLT Pro 35 Th" panose="020B0403020202020204" pitchFamily="34" charset="0"/>
                <a:ea typeface="+mn-ea"/>
                <a:cs typeface="+mn-cs"/>
              </a:defRPr>
            </a:lvl1pPr>
          </a:lstStyle>
          <a:p>
            <a:pPr lvl="0"/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perspiciatis</a:t>
            </a:r>
            <a:r>
              <a:rPr lang="en-US" dirty="0"/>
              <a:t> </a:t>
            </a:r>
            <a:r>
              <a:rPr lang="en-US" dirty="0" err="1"/>
              <a:t>unde</a:t>
            </a:r>
            <a:r>
              <a:rPr lang="en-US" dirty="0"/>
              <a:t> </a:t>
            </a:r>
            <a:r>
              <a:rPr lang="en-US" dirty="0" err="1"/>
              <a:t>omnis</a:t>
            </a:r>
            <a:r>
              <a:rPr lang="en-US" dirty="0"/>
              <a:t> </a:t>
            </a:r>
            <a:r>
              <a:rPr lang="en-US" dirty="0" err="1"/>
              <a:t>iste</a:t>
            </a:r>
            <a:r>
              <a:rPr lang="en-US" dirty="0"/>
              <a:t> </a:t>
            </a:r>
            <a:r>
              <a:rPr lang="en-US" dirty="0" err="1"/>
              <a:t>natus</a:t>
            </a:r>
            <a:r>
              <a:rPr lang="en-US" dirty="0"/>
              <a:t> error sit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accusantium</a:t>
            </a:r>
            <a:r>
              <a:rPr lang="en-US" dirty="0"/>
              <a:t> </a:t>
            </a:r>
            <a:r>
              <a:rPr lang="en-US" dirty="0" err="1"/>
              <a:t>doloremque</a:t>
            </a:r>
            <a:r>
              <a:rPr lang="en-US" dirty="0"/>
              <a:t> </a:t>
            </a:r>
            <a:r>
              <a:rPr lang="en-US" dirty="0" err="1"/>
              <a:t>laudantium</a:t>
            </a:r>
            <a:r>
              <a:rPr lang="en-US" dirty="0"/>
              <a:t>, </a:t>
            </a:r>
            <a:r>
              <a:rPr lang="en-US" dirty="0" err="1"/>
              <a:t>totam</a:t>
            </a:r>
            <a:r>
              <a:rPr lang="en-US" dirty="0"/>
              <a:t> rem </a:t>
            </a:r>
            <a:r>
              <a:rPr lang="en-US" dirty="0" err="1"/>
              <a:t>aperiam</a:t>
            </a:r>
            <a:r>
              <a:rPr lang="en-US" dirty="0"/>
              <a:t>, </a:t>
            </a:r>
            <a:r>
              <a:rPr lang="en-US" dirty="0" err="1"/>
              <a:t>eaque</a:t>
            </a:r>
            <a:r>
              <a:rPr lang="en-US" dirty="0"/>
              <a:t> </a:t>
            </a:r>
            <a:r>
              <a:rPr lang="en-US" dirty="0" err="1"/>
              <a:t>ipsa</a:t>
            </a:r>
            <a:r>
              <a:rPr lang="en-US" dirty="0"/>
              <a:t> quae ab </a:t>
            </a:r>
            <a:r>
              <a:rPr lang="en-US" dirty="0" err="1"/>
              <a:t>illo</a:t>
            </a:r>
            <a:r>
              <a:rPr lang="en-US" dirty="0"/>
              <a:t> </a:t>
            </a:r>
            <a:r>
              <a:rPr lang="en-US" dirty="0" err="1"/>
              <a:t>inventore</a:t>
            </a:r>
            <a:r>
              <a:rPr lang="en-US" dirty="0"/>
              <a:t> </a:t>
            </a:r>
            <a:r>
              <a:rPr lang="en-US" dirty="0" err="1"/>
              <a:t>veritatis</a:t>
            </a:r>
            <a:r>
              <a:rPr lang="en-US" dirty="0"/>
              <a:t> et quasi </a:t>
            </a:r>
            <a:r>
              <a:rPr lang="en-US" dirty="0" err="1"/>
              <a:t>architecto</a:t>
            </a:r>
            <a:r>
              <a:rPr lang="en-US" dirty="0"/>
              <a:t> </a:t>
            </a:r>
            <a:r>
              <a:rPr lang="en-US" dirty="0" err="1"/>
              <a:t>beatae</a:t>
            </a:r>
            <a:r>
              <a:rPr lang="en-US" dirty="0"/>
              <a:t> vitae dicta </a:t>
            </a:r>
            <a:r>
              <a:rPr lang="en-US" dirty="0" err="1"/>
              <a:t>sunt</a:t>
            </a:r>
            <a:r>
              <a:rPr lang="en-US" dirty="0"/>
              <a:t> </a:t>
            </a:r>
            <a:r>
              <a:rPr lang="en-US" dirty="0" err="1"/>
              <a:t>explicabo</a:t>
            </a:r>
            <a:r>
              <a:rPr lang="en-US" dirty="0"/>
              <a:t>. Nemo </a:t>
            </a:r>
            <a:r>
              <a:rPr lang="en-US" dirty="0" err="1"/>
              <a:t>enim</a:t>
            </a:r>
            <a:r>
              <a:rPr lang="en-US" dirty="0"/>
              <a:t> </a:t>
            </a:r>
            <a:r>
              <a:rPr lang="en-US" dirty="0" err="1"/>
              <a:t>ipsam</a:t>
            </a:r>
            <a:r>
              <a:rPr lang="en-US" dirty="0"/>
              <a:t>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voluptas</a:t>
            </a:r>
            <a:r>
              <a:rPr lang="en-US" dirty="0"/>
              <a:t> sit </a:t>
            </a:r>
            <a:r>
              <a:rPr lang="en-US" dirty="0" err="1"/>
              <a:t>aspernatur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</a:t>
            </a:r>
            <a:r>
              <a:rPr lang="en-US" dirty="0" err="1"/>
              <a:t>odit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fugit, </a:t>
            </a: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consequuntur</a:t>
            </a:r>
            <a:r>
              <a:rPr lang="en-US" dirty="0"/>
              <a:t> </a:t>
            </a:r>
            <a:r>
              <a:rPr lang="en-US" dirty="0" err="1"/>
              <a:t>magni</a:t>
            </a:r>
            <a:r>
              <a:rPr lang="en-US" dirty="0"/>
              <a:t> </a:t>
            </a:r>
            <a:r>
              <a:rPr lang="en-US" dirty="0" err="1"/>
              <a:t>dolores</a:t>
            </a:r>
            <a:r>
              <a:rPr lang="en-US" dirty="0"/>
              <a:t> </a:t>
            </a:r>
            <a:r>
              <a:rPr lang="en-US" dirty="0" err="1"/>
              <a:t>eos</a:t>
            </a:r>
            <a:r>
              <a:rPr lang="en-US" dirty="0"/>
              <a:t> qui </a:t>
            </a:r>
            <a:r>
              <a:rPr lang="en-US" dirty="0" err="1"/>
              <a:t>ratione</a:t>
            </a:r>
            <a:r>
              <a:rPr lang="en-US" dirty="0"/>
              <a:t>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sequi</a:t>
            </a:r>
            <a:r>
              <a:rPr lang="en-US" dirty="0"/>
              <a:t> </a:t>
            </a:r>
            <a:r>
              <a:rPr lang="en-US" dirty="0" err="1"/>
              <a:t>nesciunt</a:t>
            </a:r>
            <a:r>
              <a:rPr lang="en-US" dirty="0"/>
              <a:t>. </a:t>
            </a:r>
            <a:r>
              <a:rPr lang="en-US" dirty="0" err="1"/>
              <a:t>Neque</a:t>
            </a:r>
            <a:r>
              <a:rPr lang="en-US" dirty="0"/>
              <a:t> </a:t>
            </a:r>
            <a:r>
              <a:rPr lang="en-US" dirty="0" err="1"/>
              <a:t>porro</a:t>
            </a:r>
            <a:r>
              <a:rPr lang="en-US" dirty="0"/>
              <a:t> </a:t>
            </a:r>
            <a:r>
              <a:rPr lang="en-US" dirty="0" err="1"/>
              <a:t>quisquam</a:t>
            </a:r>
            <a:r>
              <a:rPr lang="en-US" dirty="0"/>
              <a:t> </a:t>
            </a:r>
            <a:r>
              <a:rPr lang="en-US" dirty="0" err="1"/>
              <a:t>est</a:t>
            </a:r>
            <a:r>
              <a:rPr lang="en-US" dirty="0"/>
              <a:t>, qui </a:t>
            </a:r>
            <a:r>
              <a:rPr lang="en-US" dirty="0" err="1"/>
              <a:t>dolorem</a:t>
            </a:r>
            <a:r>
              <a:rPr lang="en-US" dirty="0"/>
              <a:t> ipsum </a:t>
            </a:r>
            <a:r>
              <a:rPr lang="en-US" dirty="0" err="1"/>
              <a:t>quia</a:t>
            </a:r>
            <a:r>
              <a:rPr lang="en-US" dirty="0"/>
              <a:t> dolor sit </a:t>
            </a:r>
            <a:r>
              <a:rPr lang="en-US" dirty="0" err="1"/>
              <a:t>amet</a:t>
            </a:r>
            <a:r>
              <a:rPr lang="en-US" dirty="0"/>
              <a:t>, </a:t>
            </a:r>
            <a:r>
              <a:rPr lang="en-US" dirty="0" err="1"/>
              <a:t>consectetur</a:t>
            </a:r>
            <a:r>
              <a:rPr lang="en-US" dirty="0"/>
              <a:t>, </a:t>
            </a:r>
            <a:r>
              <a:rPr lang="en-US" dirty="0" err="1"/>
              <a:t>adipisci</a:t>
            </a:r>
            <a:r>
              <a:rPr lang="en-US" dirty="0"/>
              <a:t> </a:t>
            </a:r>
            <a:r>
              <a:rPr lang="en-US" dirty="0" err="1"/>
              <a:t>velit</a:t>
            </a:r>
            <a:r>
              <a:rPr lang="en-US" dirty="0"/>
              <a:t>, </a:t>
            </a: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non </a:t>
            </a:r>
            <a:r>
              <a:rPr lang="en-US" dirty="0" err="1"/>
              <a:t>numquam</a:t>
            </a:r>
            <a:r>
              <a:rPr lang="en-US" dirty="0"/>
              <a:t> </a:t>
            </a:r>
            <a:r>
              <a:rPr lang="en-US" dirty="0" err="1"/>
              <a:t>eius</a:t>
            </a:r>
            <a:r>
              <a:rPr lang="en-US" dirty="0"/>
              <a:t> </a:t>
            </a:r>
            <a:r>
              <a:rPr lang="en-US" dirty="0" err="1"/>
              <a:t>modi</a:t>
            </a:r>
            <a:r>
              <a:rPr lang="en-US" dirty="0"/>
              <a:t> </a:t>
            </a:r>
            <a:r>
              <a:rPr lang="en-US" dirty="0" err="1"/>
              <a:t>tempora</a:t>
            </a:r>
            <a:r>
              <a:rPr lang="en-US" dirty="0"/>
              <a:t> </a:t>
            </a:r>
            <a:r>
              <a:rPr lang="en-US" dirty="0" err="1"/>
              <a:t>incidunt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labore</a:t>
            </a:r>
            <a:r>
              <a:rPr lang="en-US" dirty="0"/>
              <a:t> et </a:t>
            </a:r>
            <a:r>
              <a:rPr lang="en-US" dirty="0" err="1"/>
              <a:t>dolore</a:t>
            </a:r>
            <a:r>
              <a:rPr lang="en-US" dirty="0"/>
              <a:t> </a:t>
            </a:r>
            <a:r>
              <a:rPr lang="en-US" dirty="0" err="1"/>
              <a:t>magnam</a:t>
            </a:r>
            <a:r>
              <a:rPr lang="en-US" dirty="0"/>
              <a:t> </a:t>
            </a:r>
            <a:r>
              <a:rPr lang="en-US" dirty="0" err="1"/>
              <a:t>aliquam</a:t>
            </a:r>
            <a:r>
              <a:rPr lang="en-US" dirty="0"/>
              <a:t> </a:t>
            </a:r>
            <a:r>
              <a:rPr lang="en-US" dirty="0" err="1"/>
              <a:t>quaerat</a:t>
            </a:r>
            <a:r>
              <a:rPr lang="en-US" dirty="0"/>
              <a:t> </a:t>
            </a:r>
            <a:r>
              <a:rPr lang="en-US" dirty="0" err="1"/>
              <a:t>voluptatem</a:t>
            </a:r>
            <a:r>
              <a:rPr lang="en-US" dirty="0"/>
              <a:t>.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enim</a:t>
            </a:r>
            <a:r>
              <a:rPr lang="en-US" dirty="0"/>
              <a:t> ad minima </a:t>
            </a:r>
            <a:r>
              <a:rPr lang="en-US" dirty="0" err="1"/>
              <a:t>veniam</a:t>
            </a:r>
            <a:r>
              <a:rPr lang="en-US" dirty="0"/>
              <a:t>, </a:t>
            </a:r>
            <a:r>
              <a:rPr lang="en-US" dirty="0" err="1"/>
              <a:t>quis</a:t>
            </a:r>
            <a:r>
              <a:rPr lang="en-US" dirty="0"/>
              <a:t> nostrum </a:t>
            </a:r>
            <a:r>
              <a:rPr lang="en-US" dirty="0" err="1"/>
              <a:t>exercitationem</a:t>
            </a:r>
            <a:r>
              <a:rPr lang="en-US" dirty="0"/>
              <a:t> </a:t>
            </a:r>
            <a:r>
              <a:rPr lang="en-US" dirty="0" err="1"/>
              <a:t>ullam</a:t>
            </a:r>
            <a:r>
              <a:rPr lang="en-US" dirty="0"/>
              <a:t> </a:t>
            </a:r>
            <a:r>
              <a:rPr lang="en-US" dirty="0" err="1"/>
              <a:t>corporis</a:t>
            </a:r>
            <a:r>
              <a:rPr lang="en-US" dirty="0"/>
              <a:t> </a:t>
            </a:r>
            <a:r>
              <a:rPr lang="en-US" dirty="0" err="1"/>
              <a:t>suscipit</a:t>
            </a:r>
            <a:r>
              <a:rPr lang="en-US" dirty="0"/>
              <a:t> </a:t>
            </a:r>
            <a:r>
              <a:rPr lang="en-US" dirty="0" err="1"/>
              <a:t>laboriosam</a:t>
            </a:r>
            <a:r>
              <a:rPr lang="en-US" dirty="0"/>
              <a:t>, nisi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aliquid</a:t>
            </a:r>
            <a:r>
              <a:rPr lang="en-US" dirty="0"/>
              <a:t> ex </a:t>
            </a:r>
            <a:r>
              <a:rPr lang="en-US" dirty="0" err="1"/>
              <a:t>ea</a:t>
            </a:r>
            <a:r>
              <a:rPr lang="en-US" dirty="0"/>
              <a:t> </a:t>
            </a:r>
            <a:r>
              <a:rPr lang="en-US" dirty="0" err="1"/>
              <a:t>commodi</a:t>
            </a:r>
            <a:r>
              <a:rPr lang="en-US" dirty="0"/>
              <a:t> </a:t>
            </a:r>
            <a:r>
              <a:rPr lang="en-US" dirty="0" err="1"/>
              <a:t>consequatur</a:t>
            </a:r>
            <a:r>
              <a:rPr lang="en-US" dirty="0"/>
              <a:t>? </a:t>
            </a:r>
            <a:r>
              <a:rPr lang="en-US" dirty="0" err="1"/>
              <a:t>Quis</a:t>
            </a:r>
            <a:r>
              <a:rPr lang="en-US" dirty="0"/>
              <a:t> </a:t>
            </a:r>
            <a:r>
              <a:rPr lang="en-US" dirty="0" err="1"/>
              <a:t>autem</a:t>
            </a:r>
            <a:r>
              <a:rPr lang="en-US" dirty="0"/>
              <a:t> </a:t>
            </a:r>
            <a:r>
              <a:rPr lang="en-US" dirty="0" err="1"/>
              <a:t>vel</a:t>
            </a:r>
            <a:r>
              <a:rPr lang="en-US" dirty="0"/>
              <a:t> </a:t>
            </a:r>
            <a:r>
              <a:rPr lang="en-US" dirty="0" err="1"/>
              <a:t>eum</a:t>
            </a:r>
            <a:r>
              <a:rPr lang="en-US" dirty="0"/>
              <a:t> </a:t>
            </a:r>
            <a:r>
              <a:rPr lang="en-US" dirty="0" err="1"/>
              <a:t>iure</a:t>
            </a:r>
            <a:r>
              <a:rPr lang="en-US" dirty="0"/>
              <a:t> </a:t>
            </a:r>
            <a:r>
              <a:rPr lang="en-US" dirty="0" err="1"/>
              <a:t>reprehenderit</a:t>
            </a:r>
            <a:r>
              <a:rPr lang="en-US" dirty="0"/>
              <a:t> qui in </a:t>
            </a:r>
            <a:r>
              <a:rPr lang="en-US" dirty="0" err="1"/>
              <a:t>ea</a:t>
            </a:r>
            <a:r>
              <a:rPr lang="en-US" dirty="0"/>
              <a:t> </a:t>
            </a:r>
            <a:r>
              <a:rPr lang="en-US" dirty="0" err="1"/>
              <a:t>voluptate</a:t>
            </a:r>
            <a:r>
              <a:rPr lang="en-US" dirty="0"/>
              <a:t> </a:t>
            </a:r>
            <a:r>
              <a:rPr lang="en-US" dirty="0" err="1"/>
              <a:t>velit</a:t>
            </a:r>
            <a:r>
              <a:rPr lang="en-US" dirty="0"/>
              <a:t> </a:t>
            </a:r>
            <a:r>
              <a:rPr lang="en-US" dirty="0" err="1"/>
              <a:t>esse</a:t>
            </a:r>
            <a:r>
              <a:rPr lang="en-US" dirty="0"/>
              <a:t> quam nihil </a:t>
            </a:r>
            <a:r>
              <a:rPr lang="en-US" dirty="0" err="1"/>
              <a:t>molestiae</a:t>
            </a:r>
            <a:r>
              <a:rPr lang="en-US" dirty="0"/>
              <a:t> </a:t>
            </a:r>
            <a:r>
              <a:rPr lang="en-US" dirty="0" err="1"/>
              <a:t>consequatur</a:t>
            </a:r>
            <a:r>
              <a:rPr lang="en-US" dirty="0"/>
              <a:t>, </a:t>
            </a:r>
            <a:r>
              <a:rPr lang="en-US" dirty="0" err="1"/>
              <a:t>vel</a:t>
            </a:r>
            <a:r>
              <a:rPr lang="en-US" dirty="0"/>
              <a:t> </a:t>
            </a:r>
            <a:r>
              <a:rPr lang="en-US" dirty="0" err="1"/>
              <a:t>illum</a:t>
            </a:r>
            <a:r>
              <a:rPr lang="en-US" dirty="0"/>
              <a:t> qui </a:t>
            </a:r>
            <a:r>
              <a:rPr lang="en-US" dirty="0" err="1"/>
              <a:t>dolorem</a:t>
            </a:r>
            <a:r>
              <a:rPr lang="en-US" dirty="0"/>
              <a:t> </a:t>
            </a:r>
            <a:r>
              <a:rPr lang="en-US" dirty="0" err="1"/>
              <a:t>eum</a:t>
            </a:r>
            <a:r>
              <a:rPr lang="en-US" dirty="0"/>
              <a:t> </a:t>
            </a:r>
            <a:r>
              <a:rPr lang="en-US" dirty="0" err="1"/>
              <a:t>fugiat</a:t>
            </a:r>
            <a:r>
              <a:rPr lang="en-US" dirty="0"/>
              <a:t> quo </a:t>
            </a:r>
            <a:r>
              <a:rPr lang="en-US" dirty="0" err="1"/>
              <a:t>voluptas</a:t>
            </a:r>
            <a:r>
              <a:rPr lang="en-US" dirty="0"/>
              <a:t> </a:t>
            </a:r>
            <a:r>
              <a:rPr lang="en-US" dirty="0" err="1"/>
              <a:t>nulla</a:t>
            </a:r>
            <a:r>
              <a:rPr lang="en-US" dirty="0"/>
              <a:t> </a:t>
            </a:r>
            <a:r>
              <a:rPr lang="en-US" dirty="0" err="1"/>
              <a:t>pariatur</a:t>
            </a:r>
            <a:endParaRPr lang="en-US" dirty="0"/>
          </a:p>
        </p:txBody>
      </p:sp>
      <p:grpSp>
        <p:nvGrpSpPr>
          <p:cNvPr id="2" name="Group 1"/>
          <p:cNvGrpSpPr/>
          <p:nvPr userDrawn="1"/>
        </p:nvGrpSpPr>
        <p:grpSpPr>
          <a:xfrm>
            <a:off x="2794552" y="3192464"/>
            <a:ext cx="838200" cy="838200"/>
            <a:chOff x="2794552" y="3192463"/>
            <a:chExt cx="838200" cy="838200"/>
          </a:xfrm>
        </p:grpSpPr>
        <p:sp>
          <p:nvSpPr>
            <p:cNvPr id="21" name="Rectangle 20"/>
            <p:cNvSpPr/>
            <p:nvPr userDrawn="1"/>
          </p:nvSpPr>
          <p:spPr>
            <a:xfrm rot="8100000">
              <a:off x="2794552" y="3192463"/>
              <a:ext cx="838200" cy="838200"/>
            </a:xfrm>
            <a:prstGeom prst="rect">
              <a:avLst/>
            </a:prstGeom>
            <a:solidFill>
              <a:srgbClr val="7BC2D5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1713"/>
            </a:p>
          </p:txBody>
        </p:sp>
        <p:sp>
          <p:nvSpPr>
            <p:cNvPr id="22" name="Isosceles Triangle 21"/>
            <p:cNvSpPr/>
            <p:nvPr userDrawn="1"/>
          </p:nvSpPr>
          <p:spPr>
            <a:xfrm rot="5400000">
              <a:off x="3155472" y="3541988"/>
              <a:ext cx="236458" cy="139148"/>
            </a:xfrm>
            <a:prstGeom prst="triangl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1713"/>
            </a:p>
          </p:txBody>
        </p:sp>
      </p:grpSp>
    </p:spTree>
    <p:extLst>
      <p:ext uri="{BB962C8B-B14F-4D97-AF65-F5344CB8AC3E}">
        <p14:creationId xmlns:p14="http://schemas.microsoft.com/office/powerpoint/2010/main" val="3941004286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2275" userDrawn="1">
          <p15:clr>
            <a:srgbClr val="FBAE40"/>
          </p15:clr>
        </p15:guide>
      </p15:sldGuideLst>
    </p:ext>
  </p:extLst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Pictur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" name="Title 1"/>
          <p:cNvSpPr>
            <a:spLocks noGrp="1"/>
          </p:cNvSpPr>
          <p:nvPr>
            <p:ph type="title" hasCustomPrompt="1"/>
          </p:nvPr>
        </p:nvSpPr>
        <p:spPr>
          <a:xfrm>
            <a:off x="6546685" y="1249362"/>
            <a:ext cx="4343400" cy="1830832"/>
          </a:xfrm>
        </p:spPr>
        <p:txBody>
          <a:bodyPr anchor="t" anchorCtr="0">
            <a:noAutofit/>
          </a:bodyPr>
          <a:lstStyle>
            <a:lvl1pPr marL="0" algn="l" defTabSz="457206" rtl="0" eaLnBrk="1" latinLnBrk="0" hangingPunct="1">
              <a:defRPr lang="en-US" sz="4400" b="1" kern="120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0" name="Picture Placeholder 19"/>
          <p:cNvSpPr>
            <a:spLocks noGrp="1"/>
          </p:cNvSpPr>
          <p:nvPr>
            <p:ph type="pic" sz="quarter" idx="13" hasCustomPrompt="1"/>
          </p:nvPr>
        </p:nvSpPr>
        <p:spPr>
          <a:xfrm>
            <a:off x="1" y="0"/>
            <a:ext cx="6248400" cy="7223125"/>
          </a:xfrm>
          <a:solidFill>
            <a:srgbClr val="7BC2D5">
              <a:alpha val="20000"/>
            </a:srgbClr>
          </a:solidFill>
        </p:spPr>
        <p:txBody>
          <a:bodyPr/>
          <a:lstStyle>
            <a:lvl1pPr>
              <a:defRPr sz="2000" baseline="0">
                <a:solidFill>
                  <a:srgbClr val="FF0000"/>
                </a:solidFill>
              </a:defRPr>
            </a:lvl1pPr>
          </a:lstStyle>
          <a:p>
            <a:r>
              <a:rPr lang="en-US" dirty="0"/>
              <a:t>Please insert picture and adjust according to dimensions</a:t>
            </a:r>
            <a:endParaRPr lang="en-GB" dirty="0"/>
          </a:p>
        </p:txBody>
      </p:sp>
      <p:sp>
        <p:nvSpPr>
          <p:cNvPr id="28" name="Rectangle 27"/>
          <p:cNvSpPr/>
          <p:nvPr/>
        </p:nvSpPr>
        <p:spPr>
          <a:xfrm>
            <a:off x="11587055" y="6357721"/>
            <a:ext cx="947168" cy="682842"/>
          </a:xfrm>
          <a:prstGeom prst="rect">
            <a:avLst/>
          </a:prstGeom>
          <a:solidFill>
            <a:srgbClr val="7BC2D5">
              <a:alpha val="95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sp>
        <p:nvSpPr>
          <p:cNvPr id="32" name="Text Placeholder 15"/>
          <p:cNvSpPr>
            <a:spLocks noGrp="1"/>
          </p:cNvSpPr>
          <p:nvPr userDrawn="1">
            <p:ph type="body" sz="quarter" idx="11"/>
          </p:nvPr>
        </p:nvSpPr>
        <p:spPr>
          <a:xfrm>
            <a:off x="6546685" y="3139309"/>
            <a:ext cx="2722771" cy="354024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33" name="Text Placeholder 15"/>
          <p:cNvSpPr>
            <a:spLocks noGrp="1"/>
          </p:cNvSpPr>
          <p:nvPr>
            <p:ph type="body" sz="quarter" idx="14" hasCustomPrompt="1"/>
          </p:nvPr>
        </p:nvSpPr>
        <p:spPr>
          <a:xfrm>
            <a:off x="6553200" y="3611564"/>
            <a:ext cx="4724400" cy="2362199"/>
          </a:xfrm>
        </p:spPr>
        <p:txBody>
          <a:bodyPr>
            <a:noAutofit/>
          </a:bodyPr>
          <a:lstStyle>
            <a:lvl1pPr marL="0" indent="0" algn="just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HelveticaNeueLT Pro 35 Th" panose="020B0403020202020204" pitchFamily="34" charset="0"/>
                <a:ea typeface="+mn-ea"/>
                <a:cs typeface="+mn-cs"/>
              </a:defRPr>
            </a:lvl1pPr>
          </a:lstStyle>
          <a:p>
            <a:pPr lvl="0"/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perspiciatis</a:t>
            </a:r>
            <a:r>
              <a:rPr lang="en-US" dirty="0"/>
              <a:t> </a:t>
            </a:r>
            <a:r>
              <a:rPr lang="en-US" dirty="0" err="1"/>
              <a:t>unde</a:t>
            </a:r>
            <a:r>
              <a:rPr lang="en-US" dirty="0"/>
              <a:t> </a:t>
            </a:r>
            <a:r>
              <a:rPr lang="en-US" dirty="0" err="1"/>
              <a:t>omnis</a:t>
            </a:r>
            <a:r>
              <a:rPr lang="en-US" dirty="0"/>
              <a:t> </a:t>
            </a:r>
            <a:r>
              <a:rPr lang="en-US" dirty="0" err="1"/>
              <a:t>iste</a:t>
            </a:r>
            <a:r>
              <a:rPr lang="en-US" dirty="0"/>
              <a:t> </a:t>
            </a:r>
            <a:r>
              <a:rPr lang="en-US" dirty="0" err="1"/>
              <a:t>natus</a:t>
            </a:r>
            <a:r>
              <a:rPr lang="en-US" dirty="0"/>
              <a:t> error sit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accusantium</a:t>
            </a:r>
            <a:r>
              <a:rPr lang="en-US" dirty="0"/>
              <a:t> </a:t>
            </a:r>
            <a:r>
              <a:rPr lang="en-US" dirty="0" err="1"/>
              <a:t>doloremque</a:t>
            </a:r>
            <a:r>
              <a:rPr lang="en-US" dirty="0"/>
              <a:t> </a:t>
            </a:r>
            <a:r>
              <a:rPr lang="en-US" dirty="0" err="1"/>
              <a:t>laudantium</a:t>
            </a:r>
            <a:r>
              <a:rPr lang="en-US" dirty="0"/>
              <a:t>, </a:t>
            </a:r>
            <a:r>
              <a:rPr lang="en-US" dirty="0" err="1"/>
              <a:t>totam</a:t>
            </a:r>
            <a:r>
              <a:rPr lang="en-US" dirty="0"/>
              <a:t> rem </a:t>
            </a:r>
            <a:r>
              <a:rPr lang="en-US" dirty="0" err="1"/>
              <a:t>aperiam</a:t>
            </a:r>
            <a:r>
              <a:rPr lang="en-US" dirty="0"/>
              <a:t>, </a:t>
            </a:r>
            <a:r>
              <a:rPr lang="en-US" dirty="0" err="1"/>
              <a:t>eaque</a:t>
            </a:r>
            <a:r>
              <a:rPr lang="en-US" dirty="0"/>
              <a:t> </a:t>
            </a:r>
            <a:r>
              <a:rPr lang="en-US" dirty="0" err="1"/>
              <a:t>ipsa</a:t>
            </a:r>
            <a:r>
              <a:rPr lang="en-US" dirty="0"/>
              <a:t> quae ab </a:t>
            </a:r>
            <a:r>
              <a:rPr lang="en-US" dirty="0" err="1"/>
              <a:t>illo</a:t>
            </a:r>
            <a:r>
              <a:rPr lang="en-US" dirty="0"/>
              <a:t> </a:t>
            </a:r>
            <a:r>
              <a:rPr lang="en-US" dirty="0" err="1"/>
              <a:t>inventore</a:t>
            </a:r>
            <a:r>
              <a:rPr lang="en-US" dirty="0"/>
              <a:t> </a:t>
            </a:r>
            <a:r>
              <a:rPr lang="en-US" dirty="0" err="1"/>
              <a:t>veritatis</a:t>
            </a:r>
            <a:r>
              <a:rPr lang="en-US" dirty="0"/>
              <a:t> et quasi </a:t>
            </a:r>
            <a:r>
              <a:rPr lang="en-US" dirty="0" err="1"/>
              <a:t>architecto</a:t>
            </a:r>
            <a:r>
              <a:rPr lang="en-US" dirty="0"/>
              <a:t> </a:t>
            </a:r>
            <a:r>
              <a:rPr lang="en-US" dirty="0" err="1"/>
              <a:t>beatae</a:t>
            </a:r>
            <a:r>
              <a:rPr lang="en-US" dirty="0"/>
              <a:t> vitae dicta </a:t>
            </a:r>
            <a:r>
              <a:rPr lang="en-US" dirty="0" err="1"/>
              <a:t>sunt</a:t>
            </a:r>
            <a:r>
              <a:rPr lang="en-US" dirty="0"/>
              <a:t> </a:t>
            </a:r>
            <a:r>
              <a:rPr lang="en-US" dirty="0" err="1"/>
              <a:t>explicabo</a:t>
            </a:r>
            <a:r>
              <a:rPr lang="en-US" dirty="0"/>
              <a:t>. Nemo </a:t>
            </a:r>
            <a:r>
              <a:rPr lang="en-US" dirty="0" err="1"/>
              <a:t>enim</a:t>
            </a:r>
            <a:r>
              <a:rPr lang="en-US" dirty="0"/>
              <a:t> </a:t>
            </a:r>
            <a:r>
              <a:rPr lang="en-US" dirty="0" err="1"/>
              <a:t>ipsam</a:t>
            </a:r>
            <a:r>
              <a:rPr lang="en-US" dirty="0"/>
              <a:t>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voluptas</a:t>
            </a:r>
            <a:r>
              <a:rPr lang="en-US" dirty="0"/>
              <a:t> sit </a:t>
            </a:r>
            <a:r>
              <a:rPr lang="en-US" dirty="0" err="1"/>
              <a:t>aspernatur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</a:t>
            </a:r>
            <a:r>
              <a:rPr lang="en-US" dirty="0" err="1"/>
              <a:t>odit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fugit, </a:t>
            </a: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consequuntur</a:t>
            </a:r>
            <a:r>
              <a:rPr lang="en-US" dirty="0"/>
              <a:t> </a:t>
            </a:r>
            <a:r>
              <a:rPr lang="en-US" dirty="0" err="1"/>
              <a:t>magni</a:t>
            </a:r>
            <a:r>
              <a:rPr lang="en-US" dirty="0"/>
              <a:t> </a:t>
            </a:r>
            <a:r>
              <a:rPr lang="en-US" dirty="0" err="1"/>
              <a:t>dolores</a:t>
            </a:r>
            <a:r>
              <a:rPr lang="en-US" dirty="0"/>
              <a:t> </a:t>
            </a:r>
            <a:r>
              <a:rPr lang="en-US" dirty="0" err="1"/>
              <a:t>eos</a:t>
            </a:r>
            <a:r>
              <a:rPr lang="en-US" dirty="0"/>
              <a:t> qui </a:t>
            </a:r>
            <a:r>
              <a:rPr lang="en-US" dirty="0" err="1"/>
              <a:t>ratione</a:t>
            </a:r>
            <a:r>
              <a:rPr lang="en-US" dirty="0"/>
              <a:t>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sequi</a:t>
            </a:r>
            <a:r>
              <a:rPr lang="en-US" dirty="0"/>
              <a:t> </a:t>
            </a:r>
            <a:r>
              <a:rPr lang="en-US" dirty="0" err="1"/>
              <a:t>nesciunt</a:t>
            </a:r>
            <a:r>
              <a:rPr lang="en-US" dirty="0"/>
              <a:t>. </a:t>
            </a:r>
            <a:r>
              <a:rPr lang="en-US" dirty="0" err="1"/>
              <a:t>Neque</a:t>
            </a:r>
            <a:r>
              <a:rPr lang="en-US" dirty="0"/>
              <a:t> </a:t>
            </a:r>
            <a:r>
              <a:rPr lang="en-US" dirty="0" err="1"/>
              <a:t>porro</a:t>
            </a:r>
            <a:r>
              <a:rPr lang="en-US" dirty="0"/>
              <a:t> </a:t>
            </a:r>
            <a:r>
              <a:rPr lang="en-US" dirty="0" err="1"/>
              <a:t>quisquam</a:t>
            </a:r>
            <a:r>
              <a:rPr lang="en-US" dirty="0"/>
              <a:t> </a:t>
            </a:r>
            <a:r>
              <a:rPr lang="en-US" dirty="0" err="1"/>
              <a:t>est</a:t>
            </a:r>
            <a:r>
              <a:rPr lang="en-US" dirty="0"/>
              <a:t>, qui </a:t>
            </a:r>
            <a:r>
              <a:rPr lang="en-US" dirty="0" err="1"/>
              <a:t>dolorem</a:t>
            </a:r>
            <a:r>
              <a:rPr lang="en-US" dirty="0"/>
              <a:t> ipsum </a:t>
            </a:r>
            <a:r>
              <a:rPr lang="en-US" dirty="0" err="1"/>
              <a:t>quia</a:t>
            </a:r>
            <a:r>
              <a:rPr lang="en-US" dirty="0"/>
              <a:t> dolor sit </a:t>
            </a:r>
            <a:r>
              <a:rPr lang="en-US" dirty="0" err="1"/>
              <a:t>amet</a:t>
            </a:r>
            <a:r>
              <a:rPr lang="en-US" dirty="0"/>
              <a:t>, </a:t>
            </a:r>
            <a:r>
              <a:rPr lang="en-US" dirty="0" err="1"/>
              <a:t>consectetur</a:t>
            </a:r>
            <a:r>
              <a:rPr lang="en-US" dirty="0"/>
              <a:t>, </a:t>
            </a:r>
            <a:r>
              <a:rPr lang="en-US" dirty="0" err="1"/>
              <a:t>adipisci</a:t>
            </a:r>
            <a:r>
              <a:rPr lang="en-US" dirty="0"/>
              <a:t> </a:t>
            </a:r>
            <a:r>
              <a:rPr lang="en-US" dirty="0" err="1"/>
              <a:t>velit</a:t>
            </a:r>
            <a:r>
              <a:rPr lang="en-US" dirty="0"/>
              <a:t>, </a:t>
            </a: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non </a:t>
            </a:r>
            <a:r>
              <a:rPr lang="en-US" dirty="0" err="1"/>
              <a:t>numquam</a:t>
            </a:r>
            <a:r>
              <a:rPr lang="en-US" dirty="0"/>
              <a:t> </a:t>
            </a:r>
            <a:r>
              <a:rPr lang="en-US" dirty="0" err="1"/>
              <a:t>eius</a:t>
            </a:r>
            <a:r>
              <a:rPr lang="en-US" dirty="0"/>
              <a:t> </a:t>
            </a:r>
            <a:r>
              <a:rPr lang="en-US" dirty="0" err="1"/>
              <a:t>modi</a:t>
            </a:r>
            <a:r>
              <a:rPr lang="en-US" dirty="0"/>
              <a:t> </a:t>
            </a:r>
            <a:r>
              <a:rPr lang="en-US" dirty="0" err="1"/>
              <a:t>tempora</a:t>
            </a:r>
            <a:r>
              <a:rPr lang="en-US" dirty="0"/>
              <a:t> </a:t>
            </a:r>
            <a:r>
              <a:rPr lang="en-US" dirty="0" err="1"/>
              <a:t>incidunt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labore</a:t>
            </a:r>
            <a:r>
              <a:rPr lang="en-US" dirty="0"/>
              <a:t> et </a:t>
            </a:r>
            <a:r>
              <a:rPr lang="en-US" dirty="0" err="1"/>
              <a:t>dolore</a:t>
            </a:r>
            <a:endParaRPr lang="en-US" dirty="0"/>
          </a:p>
        </p:txBody>
      </p: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85123" y="6508533"/>
            <a:ext cx="744355" cy="4032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37658520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2275" userDrawn="1">
          <p15:clr>
            <a:srgbClr val="FBAE40"/>
          </p15:clr>
        </p15:guide>
        <p15:guide id="2" pos="4032" userDrawn="1">
          <p15:clr>
            <a:srgbClr val="FBAE40"/>
          </p15:clr>
        </p15:guide>
      </p15:sldGuideLst>
    </p:ext>
  </p:extLst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erson_profi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Picture Placeholder 19"/>
          <p:cNvSpPr>
            <a:spLocks noGrp="1"/>
          </p:cNvSpPr>
          <p:nvPr>
            <p:ph type="pic" sz="quarter" idx="13" hasCustomPrompt="1"/>
          </p:nvPr>
        </p:nvSpPr>
        <p:spPr>
          <a:xfrm>
            <a:off x="0" y="0"/>
            <a:ext cx="7239000" cy="7223125"/>
          </a:xfrm>
          <a:solidFill>
            <a:srgbClr val="7BC2D5">
              <a:alpha val="20000"/>
            </a:srgbClr>
          </a:solidFill>
        </p:spPr>
        <p:txBody>
          <a:bodyPr/>
          <a:lstStyle>
            <a:lvl1pPr>
              <a:defRPr sz="2000" baseline="0">
                <a:solidFill>
                  <a:srgbClr val="FF0000"/>
                </a:solidFill>
              </a:defRPr>
            </a:lvl1pPr>
          </a:lstStyle>
          <a:p>
            <a:r>
              <a:rPr lang="en-US" dirty="0"/>
              <a:t>Please insert picture, adjust according to dimensions and send to the back</a:t>
            </a:r>
          </a:p>
          <a:p>
            <a:endParaRPr lang="en-GB" dirty="0"/>
          </a:p>
        </p:txBody>
      </p:sp>
      <p:sp>
        <p:nvSpPr>
          <p:cNvPr id="7" name="Rectangle 6"/>
          <p:cNvSpPr/>
          <p:nvPr userDrawn="1"/>
        </p:nvSpPr>
        <p:spPr>
          <a:xfrm>
            <a:off x="5043423" y="445763"/>
            <a:ext cx="7758178" cy="6331600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sp>
        <p:nvSpPr>
          <p:cNvPr id="11" name="Picture Placeholder 19"/>
          <p:cNvSpPr>
            <a:spLocks noGrp="1"/>
          </p:cNvSpPr>
          <p:nvPr>
            <p:ph type="pic" sz="quarter" idx="14" hasCustomPrompt="1"/>
          </p:nvPr>
        </p:nvSpPr>
        <p:spPr>
          <a:xfrm>
            <a:off x="5264728" y="5654612"/>
            <a:ext cx="1182703" cy="921100"/>
          </a:xfrm>
          <a:solidFill>
            <a:schemeClr val="bg1">
              <a:lumMod val="75000"/>
            </a:schemeClr>
          </a:solidFill>
        </p:spPr>
        <p:txBody>
          <a:bodyPr anchor="ctr" anchorCtr="0">
            <a:normAutofit/>
          </a:bodyPr>
          <a:lstStyle>
            <a:lvl1pPr marL="0" indent="0" algn="ctr">
              <a:buNone/>
              <a:defRPr sz="1400" baseline="0"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Company logo</a:t>
            </a:r>
            <a:endParaRPr lang="en-GB" dirty="0"/>
          </a:p>
        </p:txBody>
      </p:sp>
      <p:sp>
        <p:nvSpPr>
          <p:cNvPr id="15" name="Title 1"/>
          <p:cNvSpPr>
            <a:spLocks noGrp="1"/>
          </p:cNvSpPr>
          <p:nvPr>
            <p:ph type="title" hasCustomPrompt="1"/>
          </p:nvPr>
        </p:nvSpPr>
        <p:spPr>
          <a:xfrm>
            <a:off x="5257800" y="868364"/>
            <a:ext cx="4343400" cy="404682"/>
          </a:xfrm>
        </p:spPr>
        <p:txBody>
          <a:bodyPr anchor="t" anchorCtr="0">
            <a:noAutofit/>
          </a:bodyPr>
          <a:lstStyle>
            <a:lvl1pPr marL="0" algn="l" defTabSz="457206" rtl="0" eaLnBrk="1" latinLnBrk="0" hangingPunct="1">
              <a:defRPr lang="en-US" sz="2800" b="1" kern="1200" baseline="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dirty="0"/>
              <a:t>TITLE. FIRST LAST</a:t>
            </a:r>
          </a:p>
        </p:txBody>
      </p:sp>
      <p:sp>
        <p:nvSpPr>
          <p:cNvPr id="16" name="Text Placeholder 15"/>
          <p:cNvSpPr>
            <a:spLocks noGrp="1"/>
          </p:cNvSpPr>
          <p:nvPr>
            <p:ph type="body" sz="quarter" idx="11"/>
          </p:nvPr>
        </p:nvSpPr>
        <p:spPr>
          <a:xfrm>
            <a:off x="5257801" y="1318272"/>
            <a:ext cx="2722771" cy="354024"/>
          </a:xfrm>
        </p:spPr>
        <p:txBody>
          <a:bodyPr>
            <a:no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20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17" name="Text Placeholder 15"/>
          <p:cNvSpPr>
            <a:spLocks noGrp="1"/>
          </p:cNvSpPr>
          <p:nvPr>
            <p:ph type="body" sz="quarter" idx="15" hasCustomPrompt="1"/>
          </p:nvPr>
        </p:nvSpPr>
        <p:spPr>
          <a:xfrm>
            <a:off x="5257801" y="3152454"/>
            <a:ext cx="6591300" cy="1943100"/>
          </a:xfrm>
        </p:spPr>
        <p:txBody>
          <a:bodyPr>
            <a:noAutofit/>
          </a:bodyPr>
          <a:lstStyle>
            <a:lvl1pPr marL="0" indent="0" algn="just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HelveticaNeueLT Pro 35 Th" panose="020B0403020202020204" pitchFamily="34" charset="0"/>
                <a:ea typeface="+mn-ea"/>
                <a:cs typeface="+mn-cs"/>
              </a:defRPr>
            </a:lvl1pPr>
          </a:lstStyle>
          <a:p>
            <a:pPr lvl="0"/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perspiciatis</a:t>
            </a:r>
            <a:r>
              <a:rPr lang="en-US" dirty="0"/>
              <a:t> </a:t>
            </a:r>
            <a:r>
              <a:rPr lang="en-US" dirty="0" err="1"/>
              <a:t>unde</a:t>
            </a:r>
            <a:r>
              <a:rPr lang="en-US" dirty="0"/>
              <a:t> </a:t>
            </a:r>
            <a:r>
              <a:rPr lang="en-US" dirty="0" err="1"/>
              <a:t>omnis</a:t>
            </a:r>
            <a:r>
              <a:rPr lang="en-US" dirty="0"/>
              <a:t> </a:t>
            </a:r>
            <a:r>
              <a:rPr lang="en-US" dirty="0" err="1"/>
              <a:t>iste</a:t>
            </a:r>
            <a:r>
              <a:rPr lang="en-US" dirty="0"/>
              <a:t> </a:t>
            </a:r>
            <a:r>
              <a:rPr lang="en-US" dirty="0" err="1"/>
              <a:t>natus</a:t>
            </a:r>
            <a:r>
              <a:rPr lang="en-US" dirty="0"/>
              <a:t> error sit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accusantium</a:t>
            </a:r>
            <a:r>
              <a:rPr lang="en-US" dirty="0"/>
              <a:t> </a:t>
            </a:r>
            <a:r>
              <a:rPr lang="en-US" dirty="0" err="1"/>
              <a:t>doloremque</a:t>
            </a:r>
            <a:r>
              <a:rPr lang="en-US" dirty="0"/>
              <a:t> </a:t>
            </a:r>
            <a:r>
              <a:rPr lang="en-US" dirty="0" err="1"/>
              <a:t>laudantium</a:t>
            </a:r>
            <a:r>
              <a:rPr lang="en-US" dirty="0"/>
              <a:t>, </a:t>
            </a:r>
            <a:r>
              <a:rPr lang="en-US" dirty="0" err="1"/>
              <a:t>totam</a:t>
            </a:r>
            <a:r>
              <a:rPr lang="en-US" dirty="0"/>
              <a:t> rem </a:t>
            </a:r>
            <a:r>
              <a:rPr lang="en-US" dirty="0" err="1"/>
              <a:t>aperiam</a:t>
            </a:r>
            <a:r>
              <a:rPr lang="en-US" dirty="0"/>
              <a:t>, </a:t>
            </a:r>
            <a:r>
              <a:rPr lang="en-US" dirty="0" err="1"/>
              <a:t>eaque</a:t>
            </a:r>
            <a:r>
              <a:rPr lang="en-US" dirty="0"/>
              <a:t> </a:t>
            </a:r>
            <a:r>
              <a:rPr lang="en-US" dirty="0" err="1"/>
              <a:t>ipsa</a:t>
            </a:r>
            <a:r>
              <a:rPr lang="en-US" dirty="0"/>
              <a:t> quae ab </a:t>
            </a:r>
            <a:r>
              <a:rPr lang="en-US" dirty="0" err="1"/>
              <a:t>illo</a:t>
            </a:r>
            <a:r>
              <a:rPr lang="en-US" dirty="0"/>
              <a:t> </a:t>
            </a:r>
            <a:r>
              <a:rPr lang="en-US" dirty="0" err="1"/>
              <a:t>inventore</a:t>
            </a:r>
            <a:r>
              <a:rPr lang="en-US" dirty="0"/>
              <a:t> </a:t>
            </a:r>
            <a:r>
              <a:rPr lang="en-US" dirty="0" err="1"/>
              <a:t>veritatis</a:t>
            </a:r>
            <a:r>
              <a:rPr lang="en-US" dirty="0"/>
              <a:t> et quasi </a:t>
            </a:r>
            <a:r>
              <a:rPr lang="en-US" dirty="0" err="1"/>
              <a:t>architecto</a:t>
            </a:r>
            <a:r>
              <a:rPr lang="en-US" dirty="0"/>
              <a:t> </a:t>
            </a:r>
            <a:r>
              <a:rPr lang="en-US" dirty="0" err="1"/>
              <a:t>beatae</a:t>
            </a:r>
            <a:r>
              <a:rPr lang="en-US" dirty="0"/>
              <a:t> vitae dicta </a:t>
            </a:r>
            <a:r>
              <a:rPr lang="en-US" dirty="0" err="1"/>
              <a:t>sunt</a:t>
            </a:r>
            <a:r>
              <a:rPr lang="en-US" dirty="0"/>
              <a:t> </a:t>
            </a:r>
            <a:r>
              <a:rPr lang="en-US" dirty="0" err="1"/>
              <a:t>explicabo</a:t>
            </a:r>
            <a:r>
              <a:rPr lang="en-US" dirty="0"/>
              <a:t>. Nemo </a:t>
            </a:r>
            <a:r>
              <a:rPr lang="en-US" dirty="0" err="1"/>
              <a:t>enim</a:t>
            </a:r>
            <a:r>
              <a:rPr lang="en-US" dirty="0"/>
              <a:t> </a:t>
            </a:r>
            <a:r>
              <a:rPr lang="en-US" dirty="0" err="1"/>
              <a:t>ipsam</a:t>
            </a:r>
            <a:r>
              <a:rPr lang="en-US" dirty="0"/>
              <a:t>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voluptas</a:t>
            </a:r>
            <a:r>
              <a:rPr lang="en-US" dirty="0"/>
              <a:t> sit </a:t>
            </a:r>
            <a:r>
              <a:rPr lang="en-US" dirty="0" err="1"/>
              <a:t>aspernatur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</a:t>
            </a:r>
            <a:r>
              <a:rPr lang="en-US" dirty="0" err="1"/>
              <a:t>odit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fugit, </a:t>
            </a: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consequuntur</a:t>
            </a:r>
            <a:r>
              <a:rPr lang="en-US" dirty="0"/>
              <a:t> </a:t>
            </a:r>
            <a:r>
              <a:rPr lang="en-US" dirty="0" err="1"/>
              <a:t>magni</a:t>
            </a:r>
            <a:r>
              <a:rPr lang="en-US" dirty="0"/>
              <a:t> </a:t>
            </a:r>
            <a:r>
              <a:rPr lang="en-US" dirty="0" err="1"/>
              <a:t>dolores</a:t>
            </a:r>
            <a:r>
              <a:rPr lang="en-US" dirty="0"/>
              <a:t> </a:t>
            </a:r>
            <a:r>
              <a:rPr lang="en-US" dirty="0" err="1"/>
              <a:t>eos</a:t>
            </a:r>
            <a:r>
              <a:rPr lang="en-US" dirty="0"/>
              <a:t> qui </a:t>
            </a:r>
            <a:r>
              <a:rPr lang="en-US" dirty="0" err="1"/>
              <a:t>ratione</a:t>
            </a:r>
            <a:r>
              <a:rPr lang="en-US" dirty="0"/>
              <a:t>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sequi</a:t>
            </a:r>
            <a:r>
              <a:rPr lang="en-US" dirty="0"/>
              <a:t> </a:t>
            </a:r>
            <a:r>
              <a:rPr lang="en-US" dirty="0" err="1"/>
              <a:t>nesciunt</a:t>
            </a:r>
            <a:r>
              <a:rPr lang="en-US" dirty="0"/>
              <a:t>. </a:t>
            </a:r>
            <a:r>
              <a:rPr lang="en-US" dirty="0" err="1"/>
              <a:t>Neque</a:t>
            </a:r>
            <a:r>
              <a:rPr lang="en-US" dirty="0"/>
              <a:t> </a:t>
            </a:r>
            <a:r>
              <a:rPr lang="en-US" dirty="0" err="1"/>
              <a:t>porro</a:t>
            </a:r>
            <a:r>
              <a:rPr lang="en-US" dirty="0"/>
              <a:t> </a:t>
            </a:r>
            <a:r>
              <a:rPr lang="en-US" dirty="0" err="1"/>
              <a:t>quisquam</a:t>
            </a:r>
            <a:r>
              <a:rPr lang="en-US" dirty="0"/>
              <a:t> </a:t>
            </a:r>
            <a:r>
              <a:rPr lang="en-US" dirty="0" err="1"/>
              <a:t>est</a:t>
            </a:r>
            <a:r>
              <a:rPr lang="en-US" dirty="0"/>
              <a:t>, qui </a:t>
            </a:r>
            <a:r>
              <a:rPr lang="en-US" dirty="0" err="1"/>
              <a:t>dolorem</a:t>
            </a:r>
            <a:r>
              <a:rPr lang="en-US" dirty="0"/>
              <a:t> ipsum </a:t>
            </a:r>
            <a:r>
              <a:rPr lang="en-US" dirty="0" err="1"/>
              <a:t>quia</a:t>
            </a:r>
            <a:r>
              <a:rPr lang="en-US" dirty="0"/>
              <a:t> dolor sit </a:t>
            </a:r>
            <a:r>
              <a:rPr lang="en-US" dirty="0" err="1"/>
              <a:t>amet</a:t>
            </a:r>
            <a:r>
              <a:rPr lang="en-US" dirty="0"/>
              <a:t>, </a:t>
            </a:r>
            <a:r>
              <a:rPr lang="en-US" dirty="0" err="1"/>
              <a:t>consectetur</a:t>
            </a:r>
            <a:r>
              <a:rPr lang="en-US" dirty="0"/>
              <a:t>, </a:t>
            </a:r>
            <a:r>
              <a:rPr lang="en-US" dirty="0" err="1"/>
              <a:t>adipisci</a:t>
            </a:r>
            <a:r>
              <a:rPr lang="en-US" dirty="0"/>
              <a:t> </a:t>
            </a:r>
            <a:r>
              <a:rPr lang="en-US" dirty="0" err="1"/>
              <a:t>velit</a:t>
            </a:r>
            <a:r>
              <a:rPr lang="en-US" dirty="0"/>
              <a:t>, </a:t>
            </a: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non </a:t>
            </a:r>
            <a:r>
              <a:rPr lang="en-US" dirty="0" err="1"/>
              <a:t>numquam</a:t>
            </a:r>
            <a:r>
              <a:rPr lang="en-US" dirty="0"/>
              <a:t> </a:t>
            </a:r>
            <a:r>
              <a:rPr lang="en-US" dirty="0" err="1"/>
              <a:t>eius</a:t>
            </a:r>
            <a:r>
              <a:rPr lang="en-US" dirty="0"/>
              <a:t> </a:t>
            </a:r>
            <a:r>
              <a:rPr lang="en-US" dirty="0" err="1"/>
              <a:t>modi</a:t>
            </a:r>
            <a:r>
              <a:rPr lang="en-US" dirty="0"/>
              <a:t> </a:t>
            </a:r>
            <a:r>
              <a:rPr lang="en-US" dirty="0" err="1"/>
              <a:t>tempora</a:t>
            </a:r>
            <a:r>
              <a:rPr lang="en-US" dirty="0"/>
              <a:t> </a:t>
            </a:r>
            <a:r>
              <a:rPr lang="en-US" dirty="0" err="1"/>
              <a:t>incidunt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labore</a:t>
            </a:r>
            <a:r>
              <a:rPr lang="en-US" dirty="0"/>
              <a:t> et </a:t>
            </a:r>
            <a:r>
              <a:rPr lang="en-US" dirty="0" err="1"/>
              <a:t>dolore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5845687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Person_profi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Picture Placeholder 19"/>
          <p:cNvSpPr>
            <a:spLocks noGrp="1"/>
          </p:cNvSpPr>
          <p:nvPr>
            <p:ph type="pic" sz="quarter" idx="13" hasCustomPrompt="1"/>
          </p:nvPr>
        </p:nvSpPr>
        <p:spPr>
          <a:xfrm>
            <a:off x="467997" y="1429153"/>
            <a:ext cx="2099556" cy="4758203"/>
          </a:xfrm>
          <a:solidFill>
            <a:srgbClr val="7BC2D5">
              <a:alpha val="20000"/>
            </a:srgbClr>
          </a:solidFill>
        </p:spPr>
        <p:txBody>
          <a:bodyPr/>
          <a:lstStyle>
            <a:lvl1pPr>
              <a:defRPr sz="2000" baseline="0">
                <a:solidFill>
                  <a:srgbClr val="FF0000"/>
                </a:solidFill>
              </a:defRPr>
            </a:lvl1pPr>
          </a:lstStyle>
          <a:p>
            <a:r>
              <a:rPr lang="en-US" dirty="0"/>
              <a:t>Please insert picture and adjust according to dimensions</a:t>
            </a:r>
            <a:endParaRPr lang="en-GB" dirty="0"/>
          </a:p>
        </p:txBody>
      </p:sp>
      <p:sp>
        <p:nvSpPr>
          <p:cNvPr id="32" name="Picture Placeholder 19"/>
          <p:cNvSpPr>
            <a:spLocks noGrp="1"/>
          </p:cNvSpPr>
          <p:nvPr>
            <p:ph type="pic" sz="quarter" idx="19" hasCustomPrompt="1"/>
          </p:nvPr>
        </p:nvSpPr>
        <p:spPr>
          <a:xfrm>
            <a:off x="6553200" y="1471566"/>
            <a:ext cx="2099556" cy="4715790"/>
          </a:xfrm>
          <a:solidFill>
            <a:srgbClr val="7BC2D5">
              <a:alpha val="20000"/>
            </a:srgbClr>
          </a:solidFill>
        </p:spPr>
        <p:txBody>
          <a:bodyPr/>
          <a:lstStyle>
            <a:lvl1pPr>
              <a:defRPr sz="2000" baseline="0">
                <a:solidFill>
                  <a:srgbClr val="FF0000"/>
                </a:solidFill>
              </a:defRPr>
            </a:lvl1pPr>
          </a:lstStyle>
          <a:p>
            <a:r>
              <a:rPr lang="en-US" dirty="0"/>
              <a:t>Please insert picture and adjust according to dimensions</a:t>
            </a:r>
            <a:endParaRPr lang="en-GB" dirty="0"/>
          </a:p>
        </p:txBody>
      </p:sp>
      <p:sp>
        <p:nvSpPr>
          <p:cNvPr id="11" name="Picture Placeholder 19"/>
          <p:cNvSpPr>
            <a:spLocks noGrp="1"/>
          </p:cNvSpPr>
          <p:nvPr>
            <p:ph type="pic" sz="quarter" idx="14" hasCustomPrompt="1"/>
          </p:nvPr>
        </p:nvSpPr>
        <p:spPr>
          <a:xfrm>
            <a:off x="2817011" y="2530324"/>
            <a:ext cx="1182703" cy="921100"/>
          </a:xfrm>
          <a:solidFill>
            <a:schemeClr val="bg1">
              <a:lumMod val="75000"/>
            </a:schemeClr>
          </a:solidFill>
        </p:spPr>
        <p:txBody>
          <a:bodyPr anchor="ctr" anchorCtr="0">
            <a:normAutofit/>
          </a:bodyPr>
          <a:lstStyle>
            <a:lvl1pPr marL="0" indent="0" algn="ctr">
              <a:buNone/>
              <a:defRPr sz="1400" baseline="0"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Company logo</a:t>
            </a:r>
            <a:endParaRPr lang="en-GB" dirty="0"/>
          </a:p>
        </p:txBody>
      </p:sp>
      <p:sp>
        <p:nvSpPr>
          <p:cNvPr id="15" name="Title 1"/>
          <p:cNvSpPr>
            <a:spLocks noGrp="1"/>
          </p:cNvSpPr>
          <p:nvPr>
            <p:ph type="title" hasCustomPrompt="1"/>
          </p:nvPr>
        </p:nvSpPr>
        <p:spPr>
          <a:xfrm>
            <a:off x="2804720" y="3640524"/>
            <a:ext cx="2969392" cy="248414"/>
          </a:xfrm>
        </p:spPr>
        <p:txBody>
          <a:bodyPr anchor="t" anchorCtr="0">
            <a:noAutofit/>
          </a:bodyPr>
          <a:lstStyle>
            <a:lvl1pPr marL="0" algn="l" defTabSz="457206" rtl="0" eaLnBrk="1" latinLnBrk="0" hangingPunct="1">
              <a:defRPr lang="en-US" sz="1800" b="1" kern="1200" baseline="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dirty="0"/>
              <a:t>TITLE. FIRST LAST</a:t>
            </a:r>
          </a:p>
        </p:txBody>
      </p:sp>
      <p:sp>
        <p:nvSpPr>
          <p:cNvPr id="16" name="Text Placeholder 15"/>
          <p:cNvSpPr>
            <a:spLocks noGrp="1"/>
          </p:cNvSpPr>
          <p:nvPr>
            <p:ph type="body" sz="quarter" idx="11"/>
          </p:nvPr>
        </p:nvSpPr>
        <p:spPr>
          <a:xfrm>
            <a:off x="2804719" y="3964867"/>
            <a:ext cx="2986481" cy="217317"/>
          </a:xfrm>
        </p:spPr>
        <p:txBody>
          <a:bodyPr>
            <a:no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17" name="Text Placeholder 15"/>
          <p:cNvSpPr>
            <a:spLocks noGrp="1"/>
          </p:cNvSpPr>
          <p:nvPr>
            <p:ph type="body" sz="quarter" idx="15" hasCustomPrompt="1"/>
          </p:nvPr>
        </p:nvSpPr>
        <p:spPr>
          <a:xfrm>
            <a:off x="2804721" y="4352661"/>
            <a:ext cx="2986480" cy="1834694"/>
          </a:xfrm>
        </p:spPr>
        <p:txBody>
          <a:bodyPr>
            <a:noAutofit/>
          </a:bodyPr>
          <a:lstStyle>
            <a:lvl1pPr marL="0" marR="0" indent="0" algn="just" defTabSz="457206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lang="en-US" sz="1200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HelveticaNeueLT Pro 35 Th" panose="020B0403020202020204" pitchFamily="34" charset="0"/>
                <a:ea typeface="+mn-ea"/>
                <a:cs typeface="+mn-cs"/>
              </a:defRPr>
            </a:lvl1pPr>
          </a:lstStyle>
          <a:p>
            <a:pPr marL="0" marR="0" lvl="0" indent="0" algn="just" defTabSz="457206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perspiciatis</a:t>
            </a:r>
            <a:r>
              <a:rPr lang="en-US" dirty="0"/>
              <a:t> </a:t>
            </a:r>
            <a:r>
              <a:rPr lang="en-US" dirty="0" err="1"/>
              <a:t>unde</a:t>
            </a:r>
            <a:r>
              <a:rPr lang="en-US" dirty="0"/>
              <a:t> </a:t>
            </a:r>
            <a:r>
              <a:rPr lang="en-US" dirty="0" err="1"/>
              <a:t>omnis</a:t>
            </a:r>
            <a:r>
              <a:rPr lang="en-US" dirty="0"/>
              <a:t> </a:t>
            </a:r>
            <a:r>
              <a:rPr lang="en-US" dirty="0" err="1"/>
              <a:t>iste</a:t>
            </a:r>
            <a:r>
              <a:rPr lang="en-US" dirty="0"/>
              <a:t> </a:t>
            </a:r>
            <a:r>
              <a:rPr lang="en-US" dirty="0" err="1"/>
              <a:t>natus</a:t>
            </a:r>
            <a:r>
              <a:rPr lang="en-US" dirty="0"/>
              <a:t> error sit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accusantium</a:t>
            </a:r>
            <a:r>
              <a:rPr lang="en-US" dirty="0"/>
              <a:t> </a:t>
            </a:r>
            <a:r>
              <a:rPr lang="en-US" dirty="0" err="1"/>
              <a:t>doloremque</a:t>
            </a:r>
            <a:r>
              <a:rPr lang="en-US" dirty="0"/>
              <a:t> </a:t>
            </a:r>
            <a:r>
              <a:rPr lang="en-US" dirty="0" err="1"/>
              <a:t>laudantium</a:t>
            </a:r>
            <a:r>
              <a:rPr lang="en-US" dirty="0"/>
              <a:t>, </a:t>
            </a:r>
            <a:r>
              <a:rPr lang="en-US" dirty="0" err="1"/>
              <a:t>totam</a:t>
            </a:r>
            <a:r>
              <a:rPr lang="en-US" dirty="0"/>
              <a:t> rem </a:t>
            </a:r>
            <a:r>
              <a:rPr lang="en-US" dirty="0" err="1"/>
              <a:t>aperiam</a:t>
            </a:r>
            <a:r>
              <a:rPr lang="en-US" dirty="0"/>
              <a:t>, </a:t>
            </a:r>
            <a:r>
              <a:rPr lang="en-US" dirty="0" err="1"/>
              <a:t>eaque</a:t>
            </a:r>
            <a:r>
              <a:rPr lang="en-US" dirty="0"/>
              <a:t> </a:t>
            </a:r>
            <a:r>
              <a:rPr lang="en-US" dirty="0" err="1"/>
              <a:t>ipsa</a:t>
            </a:r>
            <a:r>
              <a:rPr lang="en-US" dirty="0"/>
              <a:t> quae ab </a:t>
            </a:r>
            <a:r>
              <a:rPr lang="en-US" dirty="0" err="1"/>
              <a:t>illo</a:t>
            </a:r>
            <a:r>
              <a:rPr lang="en-US" dirty="0"/>
              <a:t> </a:t>
            </a:r>
            <a:r>
              <a:rPr lang="en-US" dirty="0" err="1"/>
              <a:t>inventore</a:t>
            </a:r>
            <a:r>
              <a:rPr lang="en-US" dirty="0"/>
              <a:t> </a:t>
            </a:r>
            <a:r>
              <a:rPr lang="en-US" dirty="0" err="1"/>
              <a:t>veritatis</a:t>
            </a:r>
            <a:r>
              <a:rPr lang="en-US" dirty="0"/>
              <a:t> et quasi </a:t>
            </a:r>
            <a:r>
              <a:rPr lang="en-US" dirty="0" err="1"/>
              <a:t>architecto</a:t>
            </a:r>
            <a:r>
              <a:rPr lang="en-US" dirty="0"/>
              <a:t> </a:t>
            </a:r>
            <a:r>
              <a:rPr lang="en-US" dirty="0" err="1"/>
              <a:t>beatae</a:t>
            </a:r>
            <a:r>
              <a:rPr lang="en-US" dirty="0"/>
              <a:t> vitae dicta </a:t>
            </a:r>
            <a:r>
              <a:rPr lang="en-US" dirty="0" err="1"/>
              <a:t>sunt</a:t>
            </a:r>
            <a:r>
              <a:rPr lang="en-US" dirty="0"/>
              <a:t> </a:t>
            </a:r>
            <a:r>
              <a:rPr lang="en-US" dirty="0" err="1"/>
              <a:t>explicabo</a:t>
            </a:r>
            <a:r>
              <a:rPr lang="en-US" dirty="0"/>
              <a:t>. Nemo </a:t>
            </a:r>
            <a:r>
              <a:rPr lang="en-US" dirty="0" err="1"/>
              <a:t>enim</a:t>
            </a:r>
            <a:r>
              <a:rPr lang="en-US" dirty="0"/>
              <a:t> </a:t>
            </a:r>
            <a:r>
              <a:rPr lang="en-US" dirty="0" err="1"/>
              <a:t>ipsam</a:t>
            </a:r>
            <a:r>
              <a:rPr lang="en-US" dirty="0"/>
              <a:t>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voluptas</a:t>
            </a:r>
            <a:r>
              <a:rPr lang="en-US" dirty="0"/>
              <a:t> sit </a:t>
            </a:r>
            <a:r>
              <a:rPr lang="en-US" dirty="0" err="1"/>
              <a:t>aspernatur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</a:t>
            </a:r>
            <a:r>
              <a:rPr lang="en-US" dirty="0" err="1"/>
              <a:t>odit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fugit, </a:t>
            </a: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consequuntur</a:t>
            </a:r>
            <a:r>
              <a:rPr lang="en-US" dirty="0"/>
              <a:t> </a:t>
            </a:r>
            <a:r>
              <a:rPr lang="en-US" dirty="0" err="1"/>
              <a:t>magni</a:t>
            </a:r>
            <a:r>
              <a:rPr lang="en-US" dirty="0"/>
              <a:t> </a:t>
            </a:r>
            <a:r>
              <a:rPr lang="en-US" dirty="0" err="1"/>
              <a:t>dolores</a:t>
            </a:r>
            <a:r>
              <a:rPr lang="en-US" dirty="0"/>
              <a:t> </a:t>
            </a:r>
            <a:r>
              <a:rPr lang="en-US" dirty="0" err="1"/>
              <a:t>eos</a:t>
            </a:r>
            <a:r>
              <a:rPr lang="en-US" dirty="0"/>
              <a:t> </a:t>
            </a:r>
            <a:r>
              <a:rPr lang="en-US" dirty="0" err="1"/>
              <a:t>quivoluptatem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voluptas</a:t>
            </a:r>
            <a:r>
              <a:rPr lang="en-US" dirty="0"/>
              <a:t> sit </a:t>
            </a:r>
            <a:r>
              <a:rPr lang="en-US" dirty="0" err="1"/>
              <a:t>aspernatur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</a:t>
            </a:r>
            <a:r>
              <a:rPr lang="en-US" dirty="0" err="1"/>
              <a:t>odit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fugit, </a:t>
            </a: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consequuntur</a:t>
            </a:r>
            <a:r>
              <a:rPr lang="en-US" dirty="0"/>
              <a:t> </a:t>
            </a:r>
            <a:r>
              <a:rPr lang="en-US" dirty="0" err="1"/>
              <a:t>magni</a:t>
            </a:r>
            <a:r>
              <a:rPr lang="en-US" dirty="0"/>
              <a:t> </a:t>
            </a:r>
            <a:r>
              <a:rPr lang="en-US" dirty="0" err="1"/>
              <a:t>dolores</a:t>
            </a:r>
            <a:r>
              <a:rPr lang="en-US" dirty="0"/>
              <a:t> </a:t>
            </a:r>
            <a:r>
              <a:rPr lang="en-US" dirty="0" err="1"/>
              <a:t>eos</a:t>
            </a:r>
            <a:r>
              <a:rPr lang="en-US" dirty="0"/>
              <a:t> qui</a:t>
            </a:r>
          </a:p>
          <a:p>
            <a:pPr lvl="0"/>
            <a:endParaRPr lang="en-US" dirty="0"/>
          </a:p>
          <a:p>
            <a:pPr lvl="0"/>
            <a:endParaRPr lang="en-US" dirty="0"/>
          </a:p>
        </p:txBody>
      </p:sp>
      <p:sp>
        <p:nvSpPr>
          <p:cNvPr id="12" name="Rectangle 11"/>
          <p:cNvSpPr/>
          <p:nvPr/>
        </p:nvSpPr>
        <p:spPr>
          <a:xfrm>
            <a:off x="11587055" y="6357721"/>
            <a:ext cx="947168" cy="682842"/>
          </a:xfrm>
          <a:prstGeom prst="rect">
            <a:avLst/>
          </a:prstGeom>
          <a:solidFill>
            <a:srgbClr val="7BC2D5">
              <a:alpha val="95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cxnSp>
        <p:nvCxnSpPr>
          <p:cNvPr id="14" name="Straight Connector 13"/>
          <p:cNvCxnSpPr/>
          <p:nvPr userDrawn="1"/>
        </p:nvCxnSpPr>
        <p:spPr>
          <a:xfrm flipH="1">
            <a:off x="457200" y="6357720"/>
            <a:ext cx="12071161" cy="0"/>
          </a:xfrm>
          <a:prstGeom prst="line">
            <a:avLst/>
          </a:prstGeom>
          <a:ln>
            <a:solidFill>
              <a:srgbClr val="7BC2D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" name="Text Placeholder 15"/>
          <p:cNvSpPr>
            <a:spLocks noGrp="1"/>
          </p:cNvSpPr>
          <p:nvPr>
            <p:ph type="body" sz="quarter" idx="16"/>
          </p:nvPr>
        </p:nvSpPr>
        <p:spPr>
          <a:xfrm>
            <a:off x="450851" y="945004"/>
            <a:ext cx="12077700" cy="418496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2800" b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7" hasCustomPrompt="1"/>
          </p:nvPr>
        </p:nvSpPr>
        <p:spPr>
          <a:xfrm>
            <a:off x="450850" y="298713"/>
            <a:ext cx="12077511" cy="615164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4000" b="1" kern="1200" dirty="0" smtClean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31" name="Picture Placeholder 19"/>
          <p:cNvSpPr>
            <a:spLocks noGrp="1"/>
          </p:cNvSpPr>
          <p:nvPr>
            <p:ph type="pic" sz="quarter" idx="18" hasCustomPrompt="1"/>
          </p:nvPr>
        </p:nvSpPr>
        <p:spPr>
          <a:xfrm>
            <a:off x="8880399" y="2524391"/>
            <a:ext cx="1182703" cy="921100"/>
          </a:xfrm>
          <a:solidFill>
            <a:schemeClr val="bg1">
              <a:lumMod val="75000"/>
            </a:schemeClr>
          </a:solidFill>
        </p:spPr>
        <p:txBody>
          <a:bodyPr anchor="ctr" anchorCtr="0">
            <a:normAutofit/>
          </a:bodyPr>
          <a:lstStyle>
            <a:lvl1pPr marL="0" indent="0" algn="ctr">
              <a:buNone/>
              <a:defRPr sz="1400" baseline="0"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Company logo</a:t>
            </a:r>
            <a:endParaRPr lang="en-GB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20" hasCustomPrompt="1"/>
          </p:nvPr>
        </p:nvSpPr>
        <p:spPr>
          <a:xfrm>
            <a:off x="8880399" y="3640525"/>
            <a:ext cx="2862263" cy="248415"/>
          </a:xfrm>
        </p:spPr>
        <p:txBody>
          <a:bodyPr>
            <a:no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GB" sz="1800" b="1" kern="1200" baseline="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TITLE. FIRST LAST</a:t>
            </a:r>
            <a:endParaRPr lang="en-GB" dirty="0"/>
          </a:p>
        </p:txBody>
      </p:sp>
      <p:sp>
        <p:nvSpPr>
          <p:cNvPr id="33" name="Text Placeholder 4"/>
          <p:cNvSpPr>
            <a:spLocks noGrp="1"/>
          </p:cNvSpPr>
          <p:nvPr>
            <p:ph type="body" sz="quarter" idx="21"/>
          </p:nvPr>
        </p:nvSpPr>
        <p:spPr>
          <a:xfrm>
            <a:off x="8880398" y="3935095"/>
            <a:ext cx="2862263" cy="248415"/>
          </a:xfrm>
        </p:spPr>
        <p:txBody>
          <a:bodyPr>
            <a:no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Font typeface="Arial" panose="020B0604020202020204" pitchFamily="34" charset="0"/>
              <a:buNone/>
              <a:defRPr lang="en-GB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marL="0" lv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Font typeface="Arial" panose="020B0604020202020204" pitchFamily="34" charset="0"/>
              <a:buNone/>
            </a:pPr>
            <a:r>
              <a:rPr lang="en-US" dirty="0"/>
              <a:t>Edit Master text styles</a:t>
            </a:r>
          </a:p>
        </p:txBody>
      </p:sp>
      <p:sp>
        <p:nvSpPr>
          <p:cNvPr id="34" name="Text Placeholder 4"/>
          <p:cNvSpPr>
            <a:spLocks noGrp="1"/>
          </p:cNvSpPr>
          <p:nvPr>
            <p:ph type="body" sz="quarter" idx="22" hasCustomPrompt="1"/>
          </p:nvPr>
        </p:nvSpPr>
        <p:spPr>
          <a:xfrm>
            <a:off x="8880397" y="4352662"/>
            <a:ext cx="2862263" cy="1813303"/>
          </a:xfrm>
        </p:spPr>
        <p:txBody>
          <a:bodyPr>
            <a:noAutofit/>
          </a:bodyPr>
          <a:lstStyle>
            <a:lvl1pPr marL="0" marR="0" indent="0" algn="just" defTabSz="457206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lang="en-US" sz="1200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HelveticaNeueLT Pro 35 Th" panose="020B0403020202020204" pitchFamily="34" charset="0"/>
                <a:ea typeface="+mn-ea"/>
                <a:cs typeface="+mn-cs"/>
              </a:defRPr>
            </a:lvl1pPr>
          </a:lstStyle>
          <a:p>
            <a:pPr marL="0" marR="0" lvl="0" indent="0" algn="just" defTabSz="457206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</a:pP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perspiciatis</a:t>
            </a:r>
            <a:r>
              <a:rPr lang="en-US" dirty="0"/>
              <a:t> </a:t>
            </a:r>
            <a:r>
              <a:rPr lang="en-US" dirty="0" err="1"/>
              <a:t>unde</a:t>
            </a:r>
            <a:r>
              <a:rPr lang="en-US" dirty="0"/>
              <a:t> </a:t>
            </a:r>
            <a:r>
              <a:rPr lang="en-US" dirty="0" err="1"/>
              <a:t>omnis</a:t>
            </a:r>
            <a:r>
              <a:rPr lang="en-US" dirty="0"/>
              <a:t> </a:t>
            </a:r>
            <a:r>
              <a:rPr lang="en-US" dirty="0" err="1"/>
              <a:t>iste</a:t>
            </a:r>
            <a:r>
              <a:rPr lang="en-US" dirty="0"/>
              <a:t> </a:t>
            </a:r>
            <a:r>
              <a:rPr lang="en-US" dirty="0" err="1"/>
              <a:t>natus</a:t>
            </a:r>
            <a:r>
              <a:rPr lang="en-US" dirty="0"/>
              <a:t> error sit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accusantium</a:t>
            </a:r>
            <a:r>
              <a:rPr lang="en-US" dirty="0"/>
              <a:t> </a:t>
            </a:r>
            <a:r>
              <a:rPr lang="en-US" dirty="0" err="1"/>
              <a:t>doloremque</a:t>
            </a:r>
            <a:r>
              <a:rPr lang="en-US" dirty="0"/>
              <a:t> </a:t>
            </a:r>
            <a:r>
              <a:rPr lang="en-US" dirty="0" err="1"/>
              <a:t>laudantium</a:t>
            </a:r>
            <a:r>
              <a:rPr lang="en-US" dirty="0"/>
              <a:t>, </a:t>
            </a:r>
            <a:r>
              <a:rPr lang="en-US" dirty="0" err="1"/>
              <a:t>totam</a:t>
            </a:r>
            <a:r>
              <a:rPr lang="en-US" dirty="0"/>
              <a:t> rem </a:t>
            </a:r>
            <a:r>
              <a:rPr lang="en-US" dirty="0" err="1"/>
              <a:t>aperiam</a:t>
            </a:r>
            <a:r>
              <a:rPr lang="en-US" dirty="0"/>
              <a:t>, </a:t>
            </a:r>
            <a:r>
              <a:rPr lang="en-US" dirty="0" err="1"/>
              <a:t>eaque</a:t>
            </a:r>
            <a:r>
              <a:rPr lang="en-US" dirty="0"/>
              <a:t> </a:t>
            </a:r>
            <a:r>
              <a:rPr lang="en-US" dirty="0" err="1"/>
              <a:t>ipsa</a:t>
            </a:r>
            <a:r>
              <a:rPr lang="en-US" dirty="0"/>
              <a:t> quae ab </a:t>
            </a:r>
            <a:r>
              <a:rPr lang="en-US" dirty="0" err="1"/>
              <a:t>illo</a:t>
            </a:r>
            <a:r>
              <a:rPr lang="en-US" dirty="0"/>
              <a:t> </a:t>
            </a:r>
            <a:r>
              <a:rPr lang="en-US" dirty="0" err="1"/>
              <a:t>inventore</a:t>
            </a:r>
            <a:r>
              <a:rPr lang="en-US" dirty="0"/>
              <a:t> </a:t>
            </a:r>
            <a:r>
              <a:rPr lang="en-US" dirty="0" err="1"/>
              <a:t>veritatis</a:t>
            </a:r>
            <a:r>
              <a:rPr lang="en-US" dirty="0"/>
              <a:t> et quasi </a:t>
            </a:r>
            <a:r>
              <a:rPr lang="en-US" dirty="0" err="1"/>
              <a:t>architecto</a:t>
            </a:r>
            <a:r>
              <a:rPr lang="en-US" dirty="0"/>
              <a:t> </a:t>
            </a:r>
            <a:r>
              <a:rPr lang="en-US" dirty="0" err="1"/>
              <a:t>beatae</a:t>
            </a:r>
            <a:r>
              <a:rPr lang="en-US" dirty="0"/>
              <a:t> vitae dicta </a:t>
            </a:r>
            <a:r>
              <a:rPr lang="en-US" dirty="0" err="1"/>
              <a:t>sunt</a:t>
            </a:r>
            <a:r>
              <a:rPr lang="en-US" dirty="0"/>
              <a:t> </a:t>
            </a:r>
            <a:r>
              <a:rPr lang="en-US" dirty="0" err="1"/>
              <a:t>explicabo</a:t>
            </a:r>
            <a:r>
              <a:rPr lang="en-US" dirty="0"/>
              <a:t>. Nemo </a:t>
            </a:r>
            <a:r>
              <a:rPr lang="en-US" dirty="0" err="1"/>
              <a:t>enim</a:t>
            </a:r>
            <a:r>
              <a:rPr lang="en-US" dirty="0"/>
              <a:t> </a:t>
            </a:r>
            <a:r>
              <a:rPr lang="en-US" dirty="0" err="1"/>
              <a:t>ipsam</a:t>
            </a:r>
            <a:r>
              <a:rPr lang="en-US" dirty="0"/>
              <a:t>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voluptas</a:t>
            </a:r>
            <a:r>
              <a:rPr lang="en-US" dirty="0"/>
              <a:t> sit </a:t>
            </a:r>
            <a:r>
              <a:rPr lang="en-US" dirty="0" err="1"/>
              <a:t>aspernatur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</a:t>
            </a:r>
            <a:r>
              <a:rPr lang="en-US" dirty="0" err="1"/>
              <a:t>odit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fugit, </a:t>
            </a: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consequuntur</a:t>
            </a:r>
            <a:r>
              <a:rPr lang="en-US" dirty="0"/>
              <a:t> </a:t>
            </a:r>
            <a:r>
              <a:rPr lang="en-US" dirty="0" err="1"/>
              <a:t>magni</a:t>
            </a:r>
            <a:r>
              <a:rPr lang="en-US" dirty="0"/>
              <a:t> </a:t>
            </a:r>
            <a:r>
              <a:rPr lang="en-US" dirty="0" err="1"/>
              <a:t>dolores</a:t>
            </a:r>
            <a:r>
              <a:rPr lang="en-US" dirty="0"/>
              <a:t> </a:t>
            </a:r>
            <a:r>
              <a:rPr lang="en-US" dirty="0" err="1"/>
              <a:t>eos</a:t>
            </a:r>
            <a:r>
              <a:rPr lang="en-US" dirty="0"/>
              <a:t> </a:t>
            </a:r>
            <a:r>
              <a:rPr lang="en-US" dirty="0" err="1"/>
              <a:t>quivoluptatem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voluptas</a:t>
            </a:r>
            <a:r>
              <a:rPr lang="en-US" dirty="0"/>
              <a:t> sit </a:t>
            </a:r>
            <a:r>
              <a:rPr lang="en-US" dirty="0" err="1"/>
              <a:t>aspernatur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</a:t>
            </a:r>
            <a:r>
              <a:rPr lang="en-US" dirty="0" err="1"/>
              <a:t>odit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fugit, </a:t>
            </a:r>
          </a:p>
        </p:txBody>
      </p:sp>
      <p:pic>
        <p:nvPicPr>
          <p:cNvPr id="19" name="Picture 1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85123" y="6508533"/>
            <a:ext cx="744355" cy="4032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56644718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Person_profi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" name="Picture Placeholder 19"/>
          <p:cNvSpPr>
            <a:spLocks noGrp="1"/>
          </p:cNvSpPr>
          <p:nvPr>
            <p:ph type="pic" sz="quarter" idx="26" hasCustomPrompt="1"/>
          </p:nvPr>
        </p:nvSpPr>
        <p:spPr>
          <a:xfrm>
            <a:off x="6569149" y="1624245"/>
            <a:ext cx="2099556" cy="2131993"/>
          </a:xfrm>
          <a:solidFill>
            <a:srgbClr val="7BC2D5">
              <a:alpha val="20000"/>
            </a:srgbClr>
          </a:solidFill>
        </p:spPr>
        <p:txBody>
          <a:bodyPr/>
          <a:lstStyle>
            <a:lvl1pPr>
              <a:defRPr sz="2000" baseline="0">
                <a:solidFill>
                  <a:srgbClr val="FF0000"/>
                </a:solidFill>
              </a:defRPr>
            </a:lvl1pPr>
          </a:lstStyle>
          <a:p>
            <a:r>
              <a:rPr lang="en-US" dirty="0"/>
              <a:t>Please insert picture and adjust according to dimensions</a:t>
            </a:r>
            <a:endParaRPr lang="en-GB" dirty="0"/>
          </a:p>
        </p:txBody>
      </p:sp>
      <p:sp>
        <p:nvSpPr>
          <p:cNvPr id="29" name="Picture Placeholder 19"/>
          <p:cNvSpPr>
            <a:spLocks noGrp="1"/>
          </p:cNvSpPr>
          <p:nvPr>
            <p:ph type="pic" sz="quarter" idx="13" hasCustomPrompt="1"/>
          </p:nvPr>
        </p:nvSpPr>
        <p:spPr>
          <a:xfrm>
            <a:off x="467997" y="1626265"/>
            <a:ext cx="2099556" cy="2131993"/>
          </a:xfrm>
          <a:solidFill>
            <a:srgbClr val="7BC2D5">
              <a:alpha val="20000"/>
            </a:srgbClr>
          </a:solidFill>
        </p:spPr>
        <p:txBody>
          <a:bodyPr/>
          <a:lstStyle>
            <a:lvl1pPr>
              <a:defRPr sz="2000" baseline="0">
                <a:solidFill>
                  <a:srgbClr val="FF0000"/>
                </a:solidFill>
              </a:defRPr>
            </a:lvl1pPr>
          </a:lstStyle>
          <a:p>
            <a:r>
              <a:rPr lang="en-US" dirty="0"/>
              <a:t>Please insert picture and adjust according to dimensions</a:t>
            </a:r>
            <a:endParaRPr lang="en-GB" dirty="0"/>
          </a:p>
        </p:txBody>
      </p:sp>
      <p:sp>
        <p:nvSpPr>
          <p:cNvPr id="15" name="Title 1"/>
          <p:cNvSpPr>
            <a:spLocks noGrp="1"/>
          </p:cNvSpPr>
          <p:nvPr>
            <p:ph type="title" hasCustomPrompt="1"/>
          </p:nvPr>
        </p:nvSpPr>
        <p:spPr>
          <a:xfrm>
            <a:off x="2804721" y="1647380"/>
            <a:ext cx="2986480" cy="248414"/>
          </a:xfrm>
        </p:spPr>
        <p:txBody>
          <a:bodyPr anchor="t" anchorCtr="0">
            <a:noAutofit/>
          </a:bodyPr>
          <a:lstStyle>
            <a:lvl1pPr marL="0" algn="l" defTabSz="457206" rtl="0" eaLnBrk="1" latinLnBrk="0" hangingPunct="1">
              <a:defRPr lang="en-US" sz="1800" b="1" kern="1200" baseline="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dirty="0"/>
              <a:t>TITLE. FIRST LAST</a:t>
            </a:r>
          </a:p>
        </p:txBody>
      </p:sp>
      <p:sp>
        <p:nvSpPr>
          <p:cNvPr id="16" name="Text Placeholder 15"/>
          <p:cNvSpPr>
            <a:spLocks noGrp="1"/>
          </p:cNvSpPr>
          <p:nvPr>
            <p:ph type="body" sz="quarter" idx="11"/>
          </p:nvPr>
        </p:nvSpPr>
        <p:spPr>
          <a:xfrm>
            <a:off x="2804721" y="1895794"/>
            <a:ext cx="2986480" cy="251560"/>
          </a:xfrm>
        </p:spPr>
        <p:txBody>
          <a:bodyPr>
            <a:no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17" name="Text Placeholder 15"/>
          <p:cNvSpPr>
            <a:spLocks noGrp="1"/>
          </p:cNvSpPr>
          <p:nvPr>
            <p:ph type="body" sz="quarter" idx="15" hasCustomPrompt="1"/>
          </p:nvPr>
        </p:nvSpPr>
        <p:spPr>
          <a:xfrm>
            <a:off x="2804721" y="2310143"/>
            <a:ext cx="2986480" cy="1448114"/>
          </a:xfrm>
        </p:spPr>
        <p:txBody>
          <a:bodyPr>
            <a:noAutofit/>
          </a:bodyPr>
          <a:lstStyle>
            <a:lvl1pPr marL="0" marR="0" indent="0" algn="just" defTabSz="457206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lang="en-US" sz="1200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HelveticaNeueLT Pro 35 Th" panose="020B0403020202020204" pitchFamily="34" charset="0"/>
                <a:ea typeface="+mn-ea"/>
                <a:cs typeface="+mn-cs"/>
              </a:defRPr>
            </a:lvl1pPr>
          </a:lstStyle>
          <a:p>
            <a:pPr marL="0" marR="0" lvl="0" indent="0" algn="just" defTabSz="457206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perspiciatis</a:t>
            </a:r>
            <a:r>
              <a:rPr lang="en-US" dirty="0"/>
              <a:t> </a:t>
            </a:r>
            <a:r>
              <a:rPr lang="en-US" dirty="0" err="1"/>
              <a:t>unde</a:t>
            </a:r>
            <a:r>
              <a:rPr lang="en-US" dirty="0"/>
              <a:t> </a:t>
            </a:r>
            <a:r>
              <a:rPr lang="en-US" dirty="0" err="1"/>
              <a:t>omnis</a:t>
            </a:r>
            <a:r>
              <a:rPr lang="en-US" dirty="0"/>
              <a:t> </a:t>
            </a:r>
            <a:r>
              <a:rPr lang="en-US" dirty="0" err="1"/>
              <a:t>iste</a:t>
            </a:r>
            <a:r>
              <a:rPr lang="en-US" dirty="0"/>
              <a:t> </a:t>
            </a:r>
            <a:r>
              <a:rPr lang="en-US" dirty="0" err="1"/>
              <a:t>natus</a:t>
            </a:r>
            <a:r>
              <a:rPr lang="en-US" dirty="0"/>
              <a:t> error sit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accusantium</a:t>
            </a:r>
            <a:r>
              <a:rPr lang="en-US" dirty="0"/>
              <a:t> </a:t>
            </a:r>
            <a:r>
              <a:rPr lang="en-US" dirty="0" err="1"/>
              <a:t>doloremque</a:t>
            </a:r>
            <a:r>
              <a:rPr lang="en-US" dirty="0"/>
              <a:t> </a:t>
            </a:r>
            <a:r>
              <a:rPr lang="en-US" dirty="0" err="1"/>
              <a:t>laudantium</a:t>
            </a:r>
            <a:r>
              <a:rPr lang="en-US" dirty="0"/>
              <a:t>, </a:t>
            </a:r>
            <a:r>
              <a:rPr lang="en-US" dirty="0" err="1"/>
              <a:t>totam</a:t>
            </a:r>
            <a:r>
              <a:rPr lang="en-US" dirty="0"/>
              <a:t> rem </a:t>
            </a:r>
            <a:r>
              <a:rPr lang="en-US" dirty="0" err="1"/>
              <a:t>aperiam</a:t>
            </a:r>
            <a:r>
              <a:rPr lang="en-US" dirty="0"/>
              <a:t>, </a:t>
            </a:r>
            <a:r>
              <a:rPr lang="en-US" dirty="0" err="1"/>
              <a:t>eaque</a:t>
            </a:r>
            <a:r>
              <a:rPr lang="en-US" dirty="0"/>
              <a:t> </a:t>
            </a:r>
            <a:r>
              <a:rPr lang="en-US" dirty="0" err="1"/>
              <a:t>ipsa</a:t>
            </a:r>
            <a:r>
              <a:rPr lang="en-US" dirty="0"/>
              <a:t> quae ab </a:t>
            </a:r>
            <a:r>
              <a:rPr lang="en-US" dirty="0" err="1"/>
              <a:t>illo</a:t>
            </a:r>
            <a:r>
              <a:rPr lang="en-US" dirty="0"/>
              <a:t> </a:t>
            </a:r>
            <a:r>
              <a:rPr lang="en-US" dirty="0" err="1"/>
              <a:t>inventore</a:t>
            </a:r>
            <a:r>
              <a:rPr lang="en-US" dirty="0"/>
              <a:t> </a:t>
            </a:r>
            <a:r>
              <a:rPr lang="en-US" dirty="0" err="1"/>
              <a:t>veritatis</a:t>
            </a:r>
            <a:r>
              <a:rPr lang="en-US" dirty="0"/>
              <a:t> et quasi </a:t>
            </a:r>
            <a:r>
              <a:rPr lang="en-US" dirty="0" err="1"/>
              <a:t>architecto</a:t>
            </a:r>
            <a:r>
              <a:rPr lang="en-US" dirty="0"/>
              <a:t> </a:t>
            </a:r>
            <a:r>
              <a:rPr lang="en-US" dirty="0" err="1"/>
              <a:t>beatae</a:t>
            </a:r>
            <a:r>
              <a:rPr lang="en-US" dirty="0"/>
              <a:t> vitae dicta </a:t>
            </a:r>
            <a:r>
              <a:rPr lang="en-US" dirty="0" err="1"/>
              <a:t>sunt</a:t>
            </a:r>
            <a:r>
              <a:rPr lang="en-US" dirty="0"/>
              <a:t> </a:t>
            </a:r>
            <a:r>
              <a:rPr lang="en-US" dirty="0" err="1"/>
              <a:t>explicabo</a:t>
            </a:r>
            <a:r>
              <a:rPr lang="en-US" dirty="0"/>
              <a:t>. Nemo </a:t>
            </a:r>
            <a:r>
              <a:rPr lang="en-US" dirty="0" err="1"/>
              <a:t>enim</a:t>
            </a:r>
            <a:r>
              <a:rPr lang="en-US" dirty="0"/>
              <a:t> </a:t>
            </a:r>
            <a:r>
              <a:rPr lang="en-US" dirty="0" err="1"/>
              <a:t>ipsam</a:t>
            </a:r>
            <a:r>
              <a:rPr lang="en-US" dirty="0"/>
              <a:t>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voluptas</a:t>
            </a:r>
            <a:r>
              <a:rPr lang="en-US" dirty="0"/>
              <a:t> sit </a:t>
            </a:r>
            <a:r>
              <a:rPr lang="en-US" dirty="0" err="1"/>
              <a:t>aspernatur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</a:t>
            </a:r>
            <a:r>
              <a:rPr lang="en-US" dirty="0" err="1"/>
              <a:t>odit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fugit, </a:t>
            </a: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consequuntur</a:t>
            </a:r>
            <a:r>
              <a:rPr lang="en-US" dirty="0"/>
              <a:t> </a:t>
            </a:r>
            <a:r>
              <a:rPr lang="en-US" dirty="0" err="1"/>
              <a:t>magni</a:t>
            </a:r>
            <a:endParaRPr lang="en-US" dirty="0"/>
          </a:p>
          <a:p>
            <a:pPr lvl="0"/>
            <a:endParaRPr lang="en-US" dirty="0"/>
          </a:p>
        </p:txBody>
      </p:sp>
      <p:sp>
        <p:nvSpPr>
          <p:cNvPr id="12" name="Rectangle 11"/>
          <p:cNvSpPr/>
          <p:nvPr/>
        </p:nvSpPr>
        <p:spPr>
          <a:xfrm>
            <a:off x="11587055" y="6357721"/>
            <a:ext cx="947168" cy="682842"/>
          </a:xfrm>
          <a:prstGeom prst="rect">
            <a:avLst/>
          </a:prstGeom>
          <a:solidFill>
            <a:srgbClr val="7BC2D5">
              <a:alpha val="95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cxnSp>
        <p:nvCxnSpPr>
          <p:cNvPr id="14" name="Straight Connector 13"/>
          <p:cNvCxnSpPr/>
          <p:nvPr userDrawn="1"/>
        </p:nvCxnSpPr>
        <p:spPr>
          <a:xfrm flipH="1">
            <a:off x="457200" y="6357720"/>
            <a:ext cx="12071161" cy="0"/>
          </a:xfrm>
          <a:prstGeom prst="line">
            <a:avLst/>
          </a:prstGeom>
          <a:ln>
            <a:solidFill>
              <a:srgbClr val="7BC2D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" name="Text Placeholder 15"/>
          <p:cNvSpPr>
            <a:spLocks noGrp="1"/>
          </p:cNvSpPr>
          <p:nvPr>
            <p:ph type="body" sz="quarter" idx="16"/>
          </p:nvPr>
        </p:nvSpPr>
        <p:spPr>
          <a:xfrm>
            <a:off x="450851" y="945004"/>
            <a:ext cx="12077700" cy="418496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2800" b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7" hasCustomPrompt="1"/>
          </p:nvPr>
        </p:nvSpPr>
        <p:spPr>
          <a:xfrm>
            <a:off x="450850" y="298713"/>
            <a:ext cx="12077511" cy="615164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4000" b="1" kern="1200" dirty="0" smtClean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20" hasCustomPrompt="1"/>
          </p:nvPr>
        </p:nvSpPr>
        <p:spPr>
          <a:xfrm>
            <a:off x="2804721" y="3992216"/>
            <a:ext cx="2986480" cy="248415"/>
          </a:xfrm>
        </p:spPr>
        <p:txBody>
          <a:bodyPr>
            <a:no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GB" sz="1800" b="1" kern="1200" baseline="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TITLE. FIRST LAST</a:t>
            </a:r>
            <a:endParaRPr lang="en-GB" dirty="0"/>
          </a:p>
        </p:txBody>
      </p:sp>
      <p:sp>
        <p:nvSpPr>
          <p:cNvPr id="33" name="Text Placeholder 4"/>
          <p:cNvSpPr>
            <a:spLocks noGrp="1"/>
          </p:cNvSpPr>
          <p:nvPr>
            <p:ph type="body" sz="quarter" idx="21"/>
          </p:nvPr>
        </p:nvSpPr>
        <p:spPr>
          <a:xfrm>
            <a:off x="8880398" y="4270101"/>
            <a:ext cx="2986087" cy="248415"/>
          </a:xfrm>
        </p:spPr>
        <p:txBody>
          <a:bodyPr>
            <a:no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Font typeface="Arial" panose="020B0604020202020204" pitchFamily="34" charset="0"/>
              <a:buNone/>
              <a:defRPr lang="en-GB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marL="0" lv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Font typeface="Arial" panose="020B0604020202020204" pitchFamily="34" charset="0"/>
              <a:buNone/>
            </a:pPr>
            <a:r>
              <a:rPr lang="en-US" dirty="0"/>
              <a:t>Edit Master text styles</a:t>
            </a:r>
          </a:p>
        </p:txBody>
      </p:sp>
      <p:sp>
        <p:nvSpPr>
          <p:cNvPr id="48" name="Picture Placeholder 19"/>
          <p:cNvSpPr>
            <a:spLocks noGrp="1"/>
          </p:cNvSpPr>
          <p:nvPr>
            <p:ph type="pic" sz="quarter" idx="23" hasCustomPrompt="1"/>
          </p:nvPr>
        </p:nvSpPr>
        <p:spPr>
          <a:xfrm>
            <a:off x="446705" y="3986013"/>
            <a:ext cx="2099556" cy="2131993"/>
          </a:xfrm>
          <a:solidFill>
            <a:srgbClr val="7BC2D5">
              <a:alpha val="20000"/>
            </a:srgbClr>
          </a:solidFill>
        </p:spPr>
        <p:txBody>
          <a:bodyPr/>
          <a:lstStyle>
            <a:lvl1pPr>
              <a:defRPr sz="2000" baseline="0">
                <a:solidFill>
                  <a:srgbClr val="FF0000"/>
                </a:solidFill>
              </a:defRPr>
            </a:lvl1pPr>
          </a:lstStyle>
          <a:p>
            <a:r>
              <a:rPr lang="en-US" dirty="0"/>
              <a:t>Please insert picture and adjust according to dimensions</a:t>
            </a:r>
            <a:endParaRPr lang="en-GB" dirty="0"/>
          </a:p>
        </p:txBody>
      </p:sp>
      <p:sp>
        <p:nvSpPr>
          <p:cNvPr id="50" name="Text Placeholder 15"/>
          <p:cNvSpPr>
            <a:spLocks noGrp="1"/>
          </p:cNvSpPr>
          <p:nvPr>
            <p:ph type="body" sz="quarter" idx="24"/>
          </p:nvPr>
        </p:nvSpPr>
        <p:spPr>
          <a:xfrm>
            <a:off x="2804721" y="4240632"/>
            <a:ext cx="2986480" cy="239742"/>
          </a:xfrm>
        </p:spPr>
        <p:txBody>
          <a:bodyPr>
            <a:no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51" name="Text Placeholder 15"/>
          <p:cNvSpPr>
            <a:spLocks noGrp="1"/>
          </p:cNvSpPr>
          <p:nvPr>
            <p:ph type="body" sz="quarter" idx="25" hasCustomPrompt="1"/>
          </p:nvPr>
        </p:nvSpPr>
        <p:spPr>
          <a:xfrm>
            <a:off x="2804721" y="4650738"/>
            <a:ext cx="2986480" cy="1448114"/>
          </a:xfrm>
        </p:spPr>
        <p:txBody>
          <a:bodyPr>
            <a:noAutofit/>
          </a:bodyPr>
          <a:lstStyle>
            <a:lvl1pPr marL="0" marR="0" indent="0" algn="just" defTabSz="457206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lang="en-US" sz="1200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HelveticaNeueLT Pro 35 Th" panose="020B0403020202020204" pitchFamily="34" charset="0"/>
                <a:ea typeface="+mn-ea"/>
                <a:cs typeface="+mn-cs"/>
              </a:defRPr>
            </a:lvl1pPr>
          </a:lstStyle>
          <a:p>
            <a:pPr marL="0" marR="0" lvl="0" indent="0" algn="just" defTabSz="457206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perspiciatis</a:t>
            </a:r>
            <a:r>
              <a:rPr lang="en-US" dirty="0"/>
              <a:t> </a:t>
            </a:r>
            <a:r>
              <a:rPr lang="en-US" dirty="0" err="1"/>
              <a:t>unde</a:t>
            </a:r>
            <a:r>
              <a:rPr lang="en-US" dirty="0"/>
              <a:t> </a:t>
            </a:r>
            <a:r>
              <a:rPr lang="en-US" dirty="0" err="1"/>
              <a:t>omnis</a:t>
            </a:r>
            <a:r>
              <a:rPr lang="en-US" dirty="0"/>
              <a:t> </a:t>
            </a:r>
            <a:r>
              <a:rPr lang="en-US" dirty="0" err="1"/>
              <a:t>iste</a:t>
            </a:r>
            <a:r>
              <a:rPr lang="en-US" dirty="0"/>
              <a:t> </a:t>
            </a:r>
            <a:r>
              <a:rPr lang="en-US" dirty="0" err="1"/>
              <a:t>natus</a:t>
            </a:r>
            <a:r>
              <a:rPr lang="en-US" dirty="0"/>
              <a:t> error sit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accusantium</a:t>
            </a:r>
            <a:r>
              <a:rPr lang="en-US" dirty="0"/>
              <a:t> </a:t>
            </a:r>
            <a:r>
              <a:rPr lang="en-US" dirty="0" err="1"/>
              <a:t>doloremque</a:t>
            </a:r>
            <a:r>
              <a:rPr lang="en-US" dirty="0"/>
              <a:t> </a:t>
            </a:r>
            <a:r>
              <a:rPr lang="en-US" dirty="0" err="1"/>
              <a:t>laudantium</a:t>
            </a:r>
            <a:r>
              <a:rPr lang="en-US" dirty="0"/>
              <a:t>, </a:t>
            </a:r>
            <a:r>
              <a:rPr lang="en-US" dirty="0" err="1"/>
              <a:t>totam</a:t>
            </a:r>
            <a:r>
              <a:rPr lang="en-US" dirty="0"/>
              <a:t> rem </a:t>
            </a:r>
            <a:r>
              <a:rPr lang="en-US" dirty="0" err="1"/>
              <a:t>aperiam</a:t>
            </a:r>
            <a:r>
              <a:rPr lang="en-US" dirty="0"/>
              <a:t>, </a:t>
            </a:r>
            <a:r>
              <a:rPr lang="en-US" dirty="0" err="1"/>
              <a:t>eaque</a:t>
            </a:r>
            <a:r>
              <a:rPr lang="en-US" dirty="0"/>
              <a:t> </a:t>
            </a:r>
            <a:r>
              <a:rPr lang="en-US" dirty="0" err="1"/>
              <a:t>ipsa</a:t>
            </a:r>
            <a:r>
              <a:rPr lang="en-US" dirty="0"/>
              <a:t> quae ab </a:t>
            </a:r>
            <a:r>
              <a:rPr lang="en-US" dirty="0" err="1"/>
              <a:t>illo</a:t>
            </a:r>
            <a:r>
              <a:rPr lang="en-US" dirty="0"/>
              <a:t> </a:t>
            </a:r>
            <a:r>
              <a:rPr lang="en-US" dirty="0" err="1"/>
              <a:t>inventore</a:t>
            </a:r>
            <a:r>
              <a:rPr lang="en-US" dirty="0"/>
              <a:t> </a:t>
            </a:r>
            <a:r>
              <a:rPr lang="en-US" dirty="0" err="1"/>
              <a:t>veritatis</a:t>
            </a:r>
            <a:r>
              <a:rPr lang="en-US" dirty="0"/>
              <a:t> et quasi </a:t>
            </a:r>
            <a:r>
              <a:rPr lang="en-US" dirty="0" err="1"/>
              <a:t>architecto</a:t>
            </a:r>
            <a:r>
              <a:rPr lang="en-US" dirty="0"/>
              <a:t> </a:t>
            </a:r>
            <a:r>
              <a:rPr lang="en-US" dirty="0" err="1"/>
              <a:t>beatae</a:t>
            </a:r>
            <a:r>
              <a:rPr lang="en-US" dirty="0"/>
              <a:t> vitae dicta </a:t>
            </a:r>
            <a:r>
              <a:rPr lang="en-US" dirty="0" err="1"/>
              <a:t>sunt</a:t>
            </a:r>
            <a:r>
              <a:rPr lang="en-US" dirty="0"/>
              <a:t> </a:t>
            </a:r>
            <a:r>
              <a:rPr lang="en-US" dirty="0" err="1"/>
              <a:t>explicabo</a:t>
            </a:r>
            <a:r>
              <a:rPr lang="en-US" dirty="0"/>
              <a:t>. Nemo </a:t>
            </a:r>
            <a:r>
              <a:rPr lang="en-US" dirty="0" err="1"/>
              <a:t>enim</a:t>
            </a:r>
            <a:r>
              <a:rPr lang="en-US" dirty="0"/>
              <a:t> </a:t>
            </a:r>
            <a:r>
              <a:rPr lang="en-US" dirty="0" err="1"/>
              <a:t>ipsam</a:t>
            </a:r>
            <a:r>
              <a:rPr lang="en-US" dirty="0"/>
              <a:t>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voluptas</a:t>
            </a:r>
            <a:r>
              <a:rPr lang="en-US" dirty="0"/>
              <a:t> sit </a:t>
            </a:r>
            <a:r>
              <a:rPr lang="en-US" dirty="0" err="1"/>
              <a:t>aspernatur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</a:t>
            </a:r>
            <a:r>
              <a:rPr lang="en-US" dirty="0" err="1"/>
              <a:t>odit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fugit, </a:t>
            </a: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consequuntur</a:t>
            </a:r>
            <a:r>
              <a:rPr lang="en-US" dirty="0"/>
              <a:t> </a:t>
            </a:r>
            <a:r>
              <a:rPr lang="en-US" dirty="0" err="1"/>
              <a:t>magni</a:t>
            </a:r>
            <a:endParaRPr lang="en-US" dirty="0"/>
          </a:p>
          <a:p>
            <a:pPr lvl="0"/>
            <a:endParaRPr lang="en-US" dirty="0"/>
          </a:p>
        </p:txBody>
      </p:sp>
      <p:sp>
        <p:nvSpPr>
          <p:cNvPr id="54" name="Text Placeholder 15"/>
          <p:cNvSpPr>
            <a:spLocks noGrp="1"/>
          </p:cNvSpPr>
          <p:nvPr>
            <p:ph type="body" sz="quarter" idx="27"/>
          </p:nvPr>
        </p:nvSpPr>
        <p:spPr>
          <a:xfrm>
            <a:off x="8880396" y="1934533"/>
            <a:ext cx="2986088" cy="210801"/>
          </a:xfrm>
        </p:spPr>
        <p:txBody>
          <a:bodyPr>
            <a:no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55" name="Text Placeholder 15"/>
          <p:cNvSpPr>
            <a:spLocks noGrp="1"/>
          </p:cNvSpPr>
          <p:nvPr>
            <p:ph type="body" sz="quarter" idx="28" hasCustomPrompt="1"/>
          </p:nvPr>
        </p:nvSpPr>
        <p:spPr>
          <a:xfrm>
            <a:off x="8880397" y="2308123"/>
            <a:ext cx="2986480" cy="1448114"/>
          </a:xfrm>
        </p:spPr>
        <p:txBody>
          <a:bodyPr>
            <a:noAutofit/>
          </a:bodyPr>
          <a:lstStyle>
            <a:lvl1pPr marL="0" marR="0" indent="0" algn="just" defTabSz="457206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lang="en-US" sz="1200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HelveticaNeueLT Pro 35 Th" panose="020B0403020202020204" pitchFamily="34" charset="0"/>
                <a:ea typeface="+mn-ea"/>
                <a:cs typeface="+mn-cs"/>
              </a:defRPr>
            </a:lvl1pPr>
          </a:lstStyle>
          <a:p>
            <a:pPr marL="0" marR="0" lvl="0" indent="0" algn="just" defTabSz="457206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perspiciatis</a:t>
            </a:r>
            <a:r>
              <a:rPr lang="en-US" dirty="0"/>
              <a:t> </a:t>
            </a:r>
            <a:r>
              <a:rPr lang="en-US" dirty="0" err="1"/>
              <a:t>unde</a:t>
            </a:r>
            <a:r>
              <a:rPr lang="en-US" dirty="0"/>
              <a:t> </a:t>
            </a:r>
            <a:r>
              <a:rPr lang="en-US" dirty="0" err="1"/>
              <a:t>omnis</a:t>
            </a:r>
            <a:r>
              <a:rPr lang="en-US" dirty="0"/>
              <a:t> </a:t>
            </a:r>
            <a:r>
              <a:rPr lang="en-US" dirty="0" err="1"/>
              <a:t>iste</a:t>
            </a:r>
            <a:r>
              <a:rPr lang="en-US" dirty="0"/>
              <a:t> </a:t>
            </a:r>
            <a:r>
              <a:rPr lang="en-US" dirty="0" err="1"/>
              <a:t>natus</a:t>
            </a:r>
            <a:r>
              <a:rPr lang="en-US" dirty="0"/>
              <a:t> error sit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accusantium</a:t>
            </a:r>
            <a:r>
              <a:rPr lang="en-US" dirty="0"/>
              <a:t> </a:t>
            </a:r>
            <a:r>
              <a:rPr lang="en-US" dirty="0" err="1"/>
              <a:t>doloremque</a:t>
            </a:r>
            <a:r>
              <a:rPr lang="en-US" dirty="0"/>
              <a:t> </a:t>
            </a:r>
            <a:r>
              <a:rPr lang="en-US" dirty="0" err="1"/>
              <a:t>laudantium</a:t>
            </a:r>
            <a:r>
              <a:rPr lang="en-US" dirty="0"/>
              <a:t>, </a:t>
            </a:r>
            <a:r>
              <a:rPr lang="en-US" dirty="0" err="1"/>
              <a:t>totam</a:t>
            </a:r>
            <a:r>
              <a:rPr lang="en-US" dirty="0"/>
              <a:t> rem </a:t>
            </a:r>
            <a:r>
              <a:rPr lang="en-US" dirty="0" err="1"/>
              <a:t>aperiam</a:t>
            </a:r>
            <a:r>
              <a:rPr lang="en-US" dirty="0"/>
              <a:t>, </a:t>
            </a:r>
            <a:r>
              <a:rPr lang="en-US" dirty="0" err="1"/>
              <a:t>eaque</a:t>
            </a:r>
            <a:r>
              <a:rPr lang="en-US" dirty="0"/>
              <a:t> </a:t>
            </a:r>
            <a:r>
              <a:rPr lang="en-US" dirty="0" err="1"/>
              <a:t>ipsa</a:t>
            </a:r>
            <a:r>
              <a:rPr lang="en-US" dirty="0"/>
              <a:t> quae ab </a:t>
            </a:r>
            <a:r>
              <a:rPr lang="en-US" dirty="0" err="1"/>
              <a:t>illo</a:t>
            </a:r>
            <a:r>
              <a:rPr lang="en-US" dirty="0"/>
              <a:t> </a:t>
            </a:r>
            <a:r>
              <a:rPr lang="en-US" dirty="0" err="1"/>
              <a:t>inventore</a:t>
            </a:r>
            <a:r>
              <a:rPr lang="en-US" dirty="0"/>
              <a:t> </a:t>
            </a:r>
            <a:r>
              <a:rPr lang="en-US" dirty="0" err="1"/>
              <a:t>veritatis</a:t>
            </a:r>
            <a:r>
              <a:rPr lang="en-US" dirty="0"/>
              <a:t> et quasi </a:t>
            </a:r>
            <a:r>
              <a:rPr lang="en-US" dirty="0" err="1"/>
              <a:t>architecto</a:t>
            </a:r>
            <a:r>
              <a:rPr lang="en-US" dirty="0"/>
              <a:t> </a:t>
            </a:r>
            <a:r>
              <a:rPr lang="en-US" dirty="0" err="1"/>
              <a:t>beatae</a:t>
            </a:r>
            <a:r>
              <a:rPr lang="en-US" dirty="0"/>
              <a:t> vitae dicta </a:t>
            </a:r>
            <a:r>
              <a:rPr lang="en-US" dirty="0" err="1"/>
              <a:t>sunt</a:t>
            </a:r>
            <a:r>
              <a:rPr lang="en-US" dirty="0"/>
              <a:t> </a:t>
            </a:r>
            <a:r>
              <a:rPr lang="en-US" dirty="0" err="1"/>
              <a:t>explicabo</a:t>
            </a:r>
            <a:r>
              <a:rPr lang="en-US" dirty="0"/>
              <a:t>. Nemo </a:t>
            </a:r>
            <a:r>
              <a:rPr lang="en-US" dirty="0" err="1"/>
              <a:t>enim</a:t>
            </a:r>
            <a:r>
              <a:rPr lang="en-US" dirty="0"/>
              <a:t> </a:t>
            </a:r>
            <a:r>
              <a:rPr lang="en-US" dirty="0" err="1"/>
              <a:t>ipsam</a:t>
            </a:r>
            <a:r>
              <a:rPr lang="en-US" dirty="0"/>
              <a:t>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voluptas</a:t>
            </a:r>
            <a:r>
              <a:rPr lang="en-US" dirty="0"/>
              <a:t> sit </a:t>
            </a:r>
            <a:r>
              <a:rPr lang="en-US" dirty="0" err="1"/>
              <a:t>aspernatur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</a:t>
            </a:r>
            <a:r>
              <a:rPr lang="en-US" dirty="0" err="1"/>
              <a:t>odit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fugit, </a:t>
            </a: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consequuntur</a:t>
            </a:r>
            <a:r>
              <a:rPr lang="en-US" dirty="0"/>
              <a:t> </a:t>
            </a:r>
            <a:r>
              <a:rPr lang="en-US" dirty="0" err="1"/>
              <a:t>magni</a:t>
            </a:r>
            <a:endParaRPr lang="en-US" dirty="0"/>
          </a:p>
          <a:p>
            <a:pPr lvl="0"/>
            <a:endParaRPr lang="en-US" dirty="0"/>
          </a:p>
        </p:txBody>
      </p:sp>
      <p:sp>
        <p:nvSpPr>
          <p:cNvPr id="57" name="Text Placeholder 15"/>
          <p:cNvSpPr>
            <a:spLocks noGrp="1"/>
          </p:cNvSpPr>
          <p:nvPr>
            <p:ph type="body" sz="quarter" idx="29" hasCustomPrompt="1"/>
          </p:nvPr>
        </p:nvSpPr>
        <p:spPr>
          <a:xfrm>
            <a:off x="8885533" y="4678048"/>
            <a:ext cx="2986480" cy="1448114"/>
          </a:xfrm>
        </p:spPr>
        <p:txBody>
          <a:bodyPr>
            <a:noAutofit/>
          </a:bodyPr>
          <a:lstStyle>
            <a:lvl1pPr marL="0" marR="0" indent="0" algn="just" defTabSz="457206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lang="en-US" sz="1200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HelveticaNeueLT Pro 35 Th" panose="020B0403020202020204" pitchFamily="34" charset="0"/>
                <a:ea typeface="+mn-ea"/>
                <a:cs typeface="+mn-cs"/>
              </a:defRPr>
            </a:lvl1pPr>
          </a:lstStyle>
          <a:p>
            <a:pPr marL="0" marR="0" lvl="0" indent="0" algn="just" defTabSz="457206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perspiciatis</a:t>
            </a:r>
            <a:r>
              <a:rPr lang="en-US" dirty="0"/>
              <a:t> </a:t>
            </a:r>
            <a:r>
              <a:rPr lang="en-US" dirty="0" err="1"/>
              <a:t>unde</a:t>
            </a:r>
            <a:r>
              <a:rPr lang="en-US" dirty="0"/>
              <a:t> </a:t>
            </a:r>
            <a:r>
              <a:rPr lang="en-US" dirty="0" err="1"/>
              <a:t>omnis</a:t>
            </a:r>
            <a:r>
              <a:rPr lang="en-US" dirty="0"/>
              <a:t> </a:t>
            </a:r>
            <a:r>
              <a:rPr lang="en-US" dirty="0" err="1"/>
              <a:t>iste</a:t>
            </a:r>
            <a:r>
              <a:rPr lang="en-US" dirty="0"/>
              <a:t> </a:t>
            </a:r>
            <a:r>
              <a:rPr lang="en-US" dirty="0" err="1"/>
              <a:t>natus</a:t>
            </a:r>
            <a:r>
              <a:rPr lang="en-US" dirty="0"/>
              <a:t> error sit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accusantium</a:t>
            </a:r>
            <a:r>
              <a:rPr lang="en-US" dirty="0"/>
              <a:t> </a:t>
            </a:r>
            <a:r>
              <a:rPr lang="en-US" dirty="0" err="1"/>
              <a:t>doloremque</a:t>
            </a:r>
            <a:r>
              <a:rPr lang="en-US" dirty="0"/>
              <a:t> </a:t>
            </a:r>
            <a:r>
              <a:rPr lang="en-US" dirty="0" err="1"/>
              <a:t>laudantium</a:t>
            </a:r>
            <a:r>
              <a:rPr lang="en-US" dirty="0"/>
              <a:t>, </a:t>
            </a:r>
            <a:r>
              <a:rPr lang="en-US" dirty="0" err="1"/>
              <a:t>totam</a:t>
            </a:r>
            <a:r>
              <a:rPr lang="en-US" dirty="0"/>
              <a:t> rem </a:t>
            </a:r>
            <a:r>
              <a:rPr lang="en-US" dirty="0" err="1"/>
              <a:t>aperiam</a:t>
            </a:r>
            <a:r>
              <a:rPr lang="en-US" dirty="0"/>
              <a:t>, </a:t>
            </a:r>
            <a:r>
              <a:rPr lang="en-US" dirty="0" err="1"/>
              <a:t>eaque</a:t>
            </a:r>
            <a:r>
              <a:rPr lang="en-US" dirty="0"/>
              <a:t> </a:t>
            </a:r>
            <a:r>
              <a:rPr lang="en-US" dirty="0" err="1"/>
              <a:t>ipsa</a:t>
            </a:r>
            <a:r>
              <a:rPr lang="en-US" dirty="0"/>
              <a:t> quae ab </a:t>
            </a:r>
            <a:r>
              <a:rPr lang="en-US" dirty="0" err="1"/>
              <a:t>illo</a:t>
            </a:r>
            <a:r>
              <a:rPr lang="en-US" dirty="0"/>
              <a:t> </a:t>
            </a:r>
            <a:r>
              <a:rPr lang="en-US" dirty="0" err="1"/>
              <a:t>inventore</a:t>
            </a:r>
            <a:r>
              <a:rPr lang="en-US" dirty="0"/>
              <a:t> </a:t>
            </a:r>
            <a:r>
              <a:rPr lang="en-US" dirty="0" err="1"/>
              <a:t>veritatis</a:t>
            </a:r>
            <a:r>
              <a:rPr lang="en-US" dirty="0"/>
              <a:t> et quasi </a:t>
            </a:r>
            <a:r>
              <a:rPr lang="en-US" dirty="0" err="1"/>
              <a:t>architecto</a:t>
            </a:r>
            <a:r>
              <a:rPr lang="en-US" dirty="0"/>
              <a:t> </a:t>
            </a:r>
            <a:r>
              <a:rPr lang="en-US" dirty="0" err="1"/>
              <a:t>beatae</a:t>
            </a:r>
            <a:r>
              <a:rPr lang="en-US" dirty="0"/>
              <a:t> vitae dicta </a:t>
            </a:r>
            <a:r>
              <a:rPr lang="en-US" dirty="0" err="1"/>
              <a:t>sunt</a:t>
            </a:r>
            <a:r>
              <a:rPr lang="en-US" dirty="0"/>
              <a:t> </a:t>
            </a:r>
            <a:r>
              <a:rPr lang="en-US" dirty="0" err="1"/>
              <a:t>explicabo</a:t>
            </a:r>
            <a:r>
              <a:rPr lang="en-US" dirty="0"/>
              <a:t>. Nemo </a:t>
            </a:r>
            <a:r>
              <a:rPr lang="en-US" dirty="0" err="1"/>
              <a:t>enim</a:t>
            </a:r>
            <a:r>
              <a:rPr lang="en-US" dirty="0"/>
              <a:t> </a:t>
            </a:r>
            <a:r>
              <a:rPr lang="en-US" dirty="0" err="1"/>
              <a:t>ipsam</a:t>
            </a:r>
            <a:r>
              <a:rPr lang="en-US" dirty="0"/>
              <a:t>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voluptas</a:t>
            </a:r>
            <a:r>
              <a:rPr lang="en-US" dirty="0"/>
              <a:t> sit </a:t>
            </a:r>
            <a:r>
              <a:rPr lang="en-US" dirty="0" err="1"/>
              <a:t>aspernatur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</a:t>
            </a:r>
            <a:r>
              <a:rPr lang="en-US" dirty="0" err="1"/>
              <a:t>odit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fugit, </a:t>
            </a: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consequuntur</a:t>
            </a:r>
            <a:r>
              <a:rPr lang="en-US" dirty="0"/>
              <a:t> </a:t>
            </a:r>
            <a:r>
              <a:rPr lang="en-US" dirty="0" err="1"/>
              <a:t>magni</a:t>
            </a:r>
            <a:endParaRPr lang="en-US" dirty="0"/>
          </a:p>
          <a:p>
            <a:pPr lvl="0"/>
            <a:endParaRPr lang="en-US" dirty="0"/>
          </a:p>
        </p:txBody>
      </p:sp>
      <p:sp>
        <p:nvSpPr>
          <p:cNvPr id="58" name="Picture Placeholder 19"/>
          <p:cNvSpPr>
            <a:spLocks noGrp="1"/>
          </p:cNvSpPr>
          <p:nvPr>
            <p:ph type="pic" sz="quarter" idx="30" hasCustomPrompt="1"/>
          </p:nvPr>
        </p:nvSpPr>
        <p:spPr>
          <a:xfrm>
            <a:off x="6569149" y="3986013"/>
            <a:ext cx="2099556" cy="2131993"/>
          </a:xfrm>
          <a:solidFill>
            <a:srgbClr val="7BC2D5">
              <a:alpha val="20000"/>
            </a:srgbClr>
          </a:solidFill>
        </p:spPr>
        <p:txBody>
          <a:bodyPr/>
          <a:lstStyle>
            <a:lvl1pPr>
              <a:defRPr sz="2000" baseline="0">
                <a:solidFill>
                  <a:srgbClr val="FF0000"/>
                </a:solidFill>
              </a:defRPr>
            </a:lvl1pPr>
          </a:lstStyle>
          <a:p>
            <a:r>
              <a:rPr lang="en-US" dirty="0"/>
              <a:t>Please insert picture and adjust according to dimensions</a:t>
            </a:r>
            <a:endParaRPr lang="en-GB" dirty="0"/>
          </a:p>
        </p:txBody>
      </p:sp>
      <p:sp>
        <p:nvSpPr>
          <p:cNvPr id="7" name="Text Placeholder 6"/>
          <p:cNvSpPr>
            <a:spLocks noGrp="1"/>
          </p:cNvSpPr>
          <p:nvPr>
            <p:ph type="body" sz="quarter" idx="31" hasCustomPrompt="1"/>
          </p:nvPr>
        </p:nvSpPr>
        <p:spPr>
          <a:xfrm>
            <a:off x="8880475" y="1624276"/>
            <a:ext cx="2986088" cy="303212"/>
          </a:xfrm>
        </p:spPr>
        <p:txBody>
          <a:bodyPr>
            <a:no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GB" sz="1800" b="1" kern="1200" baseline="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TITLE. FIRST LAST</a:t>
            </a:r>
            <a:endParaRPr lang="en-GB" dirty="0"/>
          </a:p>
        </p:txBody>
      </p:sp>
      <p:sp>
        <p:nvSpPr>
          <p:cNvPr id="59" name="Text Placeholder 6"/>
          <p:cNvSpPr>
            <a:spLocks noGrp="1"/>
          </p:cNvSpPr>
          <p:nvPr>
            <p:ph type="body" sz="quarter" idx="32" hasCustomPrompt="1"/>
          </p:nvPr>
        </p:nvSpPr>
        <p:spPr>
          <a:xfrm>
            <a:off x="8880396" y="3992455"/>
            <a:ext cx="2986088" cy="270602"/>
          </a:xfrm>
        </p:spPr>
        <p:txBody>
          <a:bodyPr>
            <a:no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GB" sz="1800" b="1" kern="1200" baseline="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TITLE. FIRST LAST</a:t>
            </a:r>
            <a:endParaRPr lang="en-GB" dirty="0"/>
          </a:p>
        </p:txBody>
      </p:sp>
      <p:pic>
        <p:nvPicPr>
          <p:cNvPr id="24" name="Picture 23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85123" y="6508533"/>
            <a:ext cx="744355" cy="4032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63435238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losing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Picture Placeholder 4"/>
          <p:cNvSpPr>
            <a:spLocks noGrp="1"/>
          </p:cNvSpPr>
          <p:nvPr>
            <p:ph type="pic" sz="quarter" idx="13" hasCustomPrompt="1"/>
          </p:nvPr>
        </p:nvSpPr>
        <p:spPr>
          <a:xfrm>
            <a:off x="1" y="0"/>
            <a:ext cx="12801600" cy="7223125"/>
          </a:xfrm>
        </p:spPr>
        <p:txBody>
          <a:bodyPr/>
          <a:lstStyle>
            <a:lvl1pPr marL="240033" marR="0" indent="-240033" algn="l" defTabSz="960133" rtl="0" eaLnBrk="1" fontAlgn="auto" latinLnBrk="0" hangingPunct="1">
              <a:lnSpc>
                <a:spcPct val="90000"/>
              </a:lnSpc>
              <a:spcBef>
                <a:spcPts val="105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 sz="2000">
                <a:solidFill>
                  <a:srgbClr val="FF0000"/>
                </a:solidFill>
              </a:defRPr>
            </a:lvl1pPr>
          </a:lstStyle>
          <a:p>
            <a:pPr marL="240033" marR="0" lvl="0" indent="-240033" algn="l" defTabSz="960133" rtl="0" eaLnBrk="1" fontAlgn="auto" latinLnBrk="0" hangingPunct="1">
              <a:lnSpc>
                <a:spcPct val="90000"/>
              </a:lnSpc>
              <a:spcBef>
                <a:spcPts val="105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US" dirty="0"/>
              <a:t>Please insert picture, adjust according to dimensions and send to the back</a:t>
            </a:r>
          </a:p>
          <a:p>
            <a:endParaRPr lang="en-GB" dirty="0"/>
          </a:p>
        </p:txBody>
      </p:sp>
      <p:pic>
        <p:nvPicPr>
          <p:cNvPr id="16" name="Picture 15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715962"/>
            <a:ext cx="12801600" cy="6507162"/>
          </a:xfrm>
          <a:prstGeom prst="rect">
            <a:avLst/>
          </a:prstGeom>
        </p:spPr>
      </p:pic>
      <p:sp>
        <p:nvSpPr>
          <p:cNvPr id="25" name="Text Placeholder 24"/>
          <p:cNvSpPr>
            <a:spLocks noGrp="1"/>
          </p:cNvSpPr>
          <p:nvPr>
            <p:ph type="body" sz="quarter" idx="12" hasCustomPrompt="1"/>
          </p:nvPr>
        </p:nvSpPr>
        <p:spPr>
          <a:xfrm>
            <a:off x="415291" y="6621405"/>
            <a:ext cx="5580063" cy="228599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ts val="1050"/>
              </a:spcBef>
              <a:buFont typeface="Arial" panose="020B0604020202020204" pitchFamily="34" charset="0"/>
              <a:buNone/>
              <a:defRPr lang="en-US" sz="1600" b="0" kern="1200" baseline="0" dirty="0" smtClean="0">
                <a:solidFill>
                  <a:schemeClr val="bg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GB" sz="1600" dirty="0">
                <a:solidFill>
                  <a:schemeClr val="bg1"/>
                </a:solidFill>
                <a:latin typeface="HelveticaNeueLT Pro 35 Th" panose="020B0403020202020204" pitchFamily="34" charset="0"/>
                <a:cs typeface="Arial" panose="020B0604020202020204" pitchFamily="34" charset="0"/>
              </a:rPr>
              <a:t>www.blue-invest.eu</a:t>
            </a:r>
          </a:p>
        </p:txBody>
      </p:sp>
      <p:pic>
        <p:nvPicPr>
          <p:cNvPr id="7" name="Picture 6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430000" y="6186089"/>
            <a:ext cx="995452" cy="663915"/>
          </a:xfrm>
          <a:prstGeom prst="rect">
            <a:avLst/>
          </a:prstGeom>
          <a:ln>
            <a:solidFill>
              <a:schemeClr val="bg1"/>
            </a:solidFill>
          </a:ln>
        </p:spPr>
      </p:pic>
      <p:pic>
        <p:nvPicPr>
          <p:cNvPr id="8" name="Picture 7"/>
          <p:cNvPicPr>
            <a:picLocks noChangeAspect="1"/>
          </p:cNvPicPr>
          <p:nvPr userDrawn="1"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04800" y="5671966"/>
            <a:ext cx="1752600" cy="9494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84241510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Fou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" name="Text Placeholder 2"/>
          <p:cNvSpPr>
            <a:spLocks noGrp="1"/>
          </p:cNvSpPr>
          <p:nvPr>
            <p:ph type="body" sz="quarter" idx="39" hasCustomPrompt="1"/>
          </p:nvPr>
        </p:nvSpPr>
        <p:spPr>
          <a:xfrm>
            <a:off x="4466809" y="5789608"/>
            <a:ext cx="2735263" cy="588963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kern="1200" dirty="0" smtClean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55" name="Text Placeholder 2"/>
          <p:cNvSpPr>
            <a:spLocks noGrp="1"/>
          </p:cNvSpPr>
          <p:nvPr>
            <p:ph type="body" sz="quarter" idx="38" hasCustomPrompt="1"/>
          </p:nvPr>
        </p:nvSpPr>
        <p:spPr>
          <a:xfrm>
            <a:off x="4481075" y="4431905"/>
            <a:ext cx="2735263" cy="588963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kern="1200" dirty="0" smtClean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54" name="Text Placeholder 2"/>
          <p:cNvSpPr>
            <a:spLocks noGrp="1"/>
          </p:cNvSpPr>
          <p:nvPr>
            <p:ph type="body" sz="quarter" idx="37" hasCustomPrompt="1"/>
          </p:nvPr>
        </p:nvSpPr>
        <p:spPr>
          <a:xfrm>
            <a:off x="4497510" y="3104220"/>
            <a:ext cx="2712583" cy="588963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kern="1200" dirty="0" smtClean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53" name="Text Placeholder 2"/>
          <p:cNvSpPr>
            <a:spLocks noGrp="1"/>
          </p:cNvSpPr>
          <p:nvPr>
            <p:ph type="body" sz="quarter" idx="36" hasCustomPrompt="1"/>
          </p:nvPr>
        </p:nvSpPr>
        <p:spPr>
          <a:xfrm>
            <a:off x="4489096" y="1868340"/>
            <a:ext cx="2743677" cy="588963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kern="1200" dirty="0" smtClean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31" name="Title 1"/>
          <p:cNvSpPr>
            <a:spLocks noGrp="1"/>
          </p:cNvSpPr>
          <p:nvPr>
            <p:ph type="title" hasCustomPrompt="1"/>
          </p:nvPr>
        </p:nvSpPr>
        <p:spPr>
          <a:xfrm>
            <a:off x="4495801" y="606004"/>
            <a:ext cx="2722771" cy="555878"/>
          </a:xfrm>
        </p:spPr>
        <p:txBody>
          <a:bodyPr anchor="t" anchorCtr="0">
            <a:noAutofit/>
          </a:bodyPr>
          <a:lstStyle>
            <a:lvl1pPr marL="0" algn="ctr" defTabSz="457206" rtl="0" eaLnBrk="1" latinLnBrk="0" hangingPunct="1">
              <a:defRPr lang="en-US" sz="1600" b="1" kern="120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0" name="Picture Placeholder 19"/>
          <p:cNvSpPr>
            <a:spLocks noGrp="1"/>
          </p:cNvSpPr>
          <p:nvPr>
            <p:ph type="pic" sz="quarter" idx="13" hasCustomPrompt="1"/>
          </p:nvPr>
        </p:nvSpPr>
        <p:spPr>
          <a:xfrm>
            <a:off x="0" y="0"/>
            <a:ext cx="3200400" cy="7223125"/>
          </a:xfrm>
          <a:solidFill>
            <a:srgbClr val="7BC2D5">
              <a:alpha val="20000"/>
            </a:srgbClr>
          </a:solidFill>
        </p:spPr>
        <p:txBody>
          <a:bodyPr/>
          <a:lstStyle>
            <a:lvl1pPr>
              <a:defRPr sz="2000">
                <a:solidFill>
                  <a:srgbClr val="FF0000"/>
                </a:solidFill>
              </a:defRPr>
            </a:lvl1pPr>
          </a:lstStyle>
          <a:p>
            <a:r>
              <a:rPr lang="en-US" dirty="0"/>
              <a:t>Please insert picture and adjust according to dimensions</a:t>
            </a:r>
          </a:p>
          <a:p>
            <a:endParaRPr lang="en-GB" dirty="0"/>
          </a:p>
        </p:txBody>
      </p:sp>
      <p:sp>
        <p:nvSpPr>
          <p:cNvPr id="28" name="Rectangle 27"/>
          <p:cNvSpPr/>
          <p:nvPr/>
        </p:nvSpPr>
        <p:spPr>
          <a:xfrm>
            <a:off x="11587055" y="6357721"/>
            <a:ext cx="947168" cy="682842"/>
          </a:xfrm>
          <a:prstGeom prst="rect">
            <a:avLst/>
          </a:prstGeom>
          <a:solidFill>
            <a:srgbClr val="7BC2D5">
              <a:alpha val="95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sp>
        <p:nvSpPr>
          <p:cNvPr id="32" name="Text Placeholder 15"/>
          <p:cNvSpPr>
            <a:spLocks noGrp="1"/>
          </p:cNvSpPr>
          <p:nvPr userDrawn="1">
            <p:ph type="body" sz="quarter" idx="11"/>
          </p:nvPr>
        </p:nvSpPr>
        <p:spPr>
          <a:xfrm>
            <a:off x="4495801" y="1161881"/>
            <a:ext cx="2722771" cy="354024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36" name="Text Placeholder 15"/>
          <p:cNvSpPr>
            <a:spLocks noGrp="1"/>
          </p:cNvSpPr>
          <p:nvPr>
            <p:ph type="body" sz="quarter" idx="15"/>
          </p:nvPr>
        </p:nvSpPr>
        <p:spPr>
          <a:xfrm>
            <a:off x="8343696" y="1153249"/>
            <a:ext cx="2722771" cy="354024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21" hasCustomPrompt="1"/>
          </p:nvPr>
        </p:nvSpPr>
        <p:spPr>
          <a:xfrm>
            <a:off x="8337551" y="563896"/>
            <a:ext cx="2735263" cy="588963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kern="1200" dirty="0" smtClean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EDIT MASTER TITLE STYLE</a:t>
            </a:r>
          </a:p>
        </p:txBody>
      </p:sp>
      <p:pic>
        <p:nvPicPr>
          <p:cNvPr id="20" name="Picture 19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85123" y="6508533"/>
            <a:ext cx="744355" cy="403241"/>
          </a:xfrm>
          <a:prstGeom prst="rect">
            <a:avLst/>
          </a:prstGeom>
        </p:spPr>
      </p:pic>
      <p:sp>
        <p:nvSpPr>
          <p:cNvPr id="22" name="Text Placeholder 15"/>
          <p:cNvSpPr>
            <a:spLocks noGrp="1"/>
          </p:cNvSpPr>
          <p:nvPr>
            <p:ph type="body" sz="quarter" idx="24"/>
          </p:nvPr>
        </p:nvSpPr>
        <p:spPr>
          <a:xfrm>
            <a:off x="4489284" y="2457303"/>
            <a:ext cx="2722771" cy="354024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23" name="Text Placeholder 15"/>
          <p:cNvSpPr>
            <a:spLocks noGrp="1"/>
          </p:cNvSpPr>
          <p:nvPr>
            <p:ph type="body" sz="quarter" idx="25"/>
          </p:nvPr>
        </p:nvSpPr>
        <p:spPr>
          <a:xfrm>
            <a:off x="8337179" y="2448671"/>
            <a:ext cx="2722771" cy="354024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24" name="Text Placeholder 2"/>
          <p:cNvSpPr>
            <a:spLocks noGrp="1"/>
          </p:cNvSpPr>
          <p:nvPr>
            <p:ph type="body" sz="quarter" idx="26" hasCustomPrompt="1"/>
          </p:nvPr>
        </p:nvSpPr>
        <p:spPr>
          <a:xfrm>
            <a:off x="8331034" y="1859318"/>
            <a:ext cx="2735263" cy="588963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kern="1200" dirty="0" smtClean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27" name="Text Placeholder 15"/>
          <p:cNvSpPr>
            <a:spLocks noGrp="1"/>
          </p:cNvSpPr>
          <p:nvPr>
            <p:ph type="body" sz="quarter" idx="27"/>
          </p:nvPr>
        </p:nvSpPr>
        <p:spPr>
          <a:xfrm>
            <a:off x="4487322" y="3752725"/>
            <a:ext cx="2722771" cy="354024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29" name="Text Placeholder 15"/>
          <p:cNvSpPr>
            <a:spLocks noGrp="1"/>
          </p:cNvSpPr>
          <p:nvPr>
            <p:ph type="body" sz="quarter" idx="28"/>
          </p:nvPr>
        </p:nvSpPr>
        <p:spPr>
          <a:xfrm>
            <a:off x="8335217" y="3744093"/>
            <a:ext cx="2722771" cy="354024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34" name="Text Placeholder 2"/>
          <p:cNvSpPr>
            <a:spLocks noGrp="1"/>
          </p:cNvSpPr>
          <p:nvPr>
            <p:ph type="body" sz="quarter" idx="29" hasCustomPrompt="1"/>
          </p:nvPr>
        </p:nvSpPr>
        <p:spPr>
          <a:xfrm>
            <a:off x="8329072" y="3154740"/>
            <a:ext cx="2735263" cy="588963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kern="1200" dirty="0" smtClean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EDIT MASTER TITLE STYLE</a:t>
            </a:r>
          </a:p>
        </p:txBody>
      </p:sp>
      <p:grpSp>
        <p:nvGrpSpPr>
          <p:cNvPr id="2" name="Group 1">
            <a:extLst>
              <a:ext uri="{FF2B5EF4-FFF2-40B4-BE49-F238E27FC236}">
                <a16:creationId xmlns:a16="http://schemas.microsoft.com/office/drawing/2014/main" id="{01C1992D-33C1-460F-B5B8-1B4ACB6DDE4D}"/>
              </a:ext>
            </a:extLst>
          </p:cNvPr>
          <p:cNvGrpSpPr/>
          <p:nvPr userDrawn="1"/>
        </p:nvGrpSpPr>
        <p:grpSpPr>
          <a:xfrm>
            <a:off x="3657600" y="1218915"/>
            <a:ext cx="8771878" cy="4786640"/>
            <a:chOff x="4257772" y="563563"/>
            <a:chExt cx="7023534" cy="6207463"/>
          </a:xfrm>
        </p:grpSpPr>
        <p:cxnSp>
          <p:nvCxnSpPr>
            <p:cNvPr id="9" name="Straight Connector 8"/>
            <p:cNvCxnSpPr/>
            <p:nvPr userDrawn="1"/>
          </p:nvCxnSpPr>
          <p:spPr>
            <a:xfrm flipH="1">
              <a:off x="4266251" y="1705307"/>
              <a:ext cx="7015055" cy="0"/>
            </a:xfrm>
            <a:prstGeom prst="line">
              <a:avLst/>
            </a:prstGeom>
            <a:ln w="3175">
              <a:solidFill>
                <a:srgbClr val="7BC2D5"/>
              </a:solidFill>
              <a:prstDash val="sysDot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0" name="Straight Connector 9"/>
            <p:cNvCxnSpPr/>
            <p:nvPr userDrawn="1"/>
          </p:nvCxnSpPr>
          <p:spPr>
            <a:xfrm flipH="1" flipV="1">
              <a:off x="7765301" y="563563"/>
              <a:ext cx="37388" cy="6207463"/>
            </a:xfrm>
            <a:prstGeom prst="line">
              <a:avLst/>
            </a:prstGeom>
            <a:ln w="3175">
              <a:solidFill>
                <a:srgbClr val="7BC2D5"/>
              </a:solidFill>
              <a:prstDash val="sysDot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 userDrawn="1"/>
          </p:nvCxnSpPr>
          <p:spPr>
            <a:xfrm flipH="1">
              <a:off x="4259734" y="3000729"/>
              <a:ext cx="7015055" cy="0"/>
            </a:xfrm>
            <a:prstGeom prst="line">
              <a:avLst/>
            </a:prstGeom>
            <a:ln w="3175">
              <a:solidFill>
                <a:srgbClr val="7BC2D5"/>
              </a:solidFill>
              <a:prstDash val="sysDot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6" name="Straight Connector 25"/>
            <p:cNvCxnSpPr/>
            <p:nvPr userDrawn="1"/>
          </p:nvCxnSpPr>
          <p:spPr>
            <a:xfrm flipH="1">
              <a:off x="4257772" y="4296151"/>
              <a:ext cx="7015055" cy="0"/>
            </a:xfrm>
            <a:prstGeom prst="line">
              <a:avLst/>
            </a:prstGeom>
            <a:ln w="3175">
              <a:solidFill>
                <a:srgbClr val="7BC2D5"/>
              </a:solidFill>
              <a:prstDash val="sysDot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8" name="Straight Connector 37"/>
            <p:cNvCxnSpPr/>
            <p:nvPr userDrawn="1"/>
          </p:nvCxnSpPr>
          <p:spPr>
            <a:xfrm flipH="1">
              <a:off x="4257772" y="5591573"/>
              <a:ext cx="7015055" cy="0"/>
            </a:xfrm>
            <a:prstGeom prst="line">
              <a:avLst/>
            </a:prstGeom>
            <a:ln w="3175">
              <a:solidFill>
                <a:srgbClr val="7BC2D5"/>
              </a:solidFill>
              <a:prstDash val="sysDot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41" name="Text Placeholder 15"/>
          <p:cNvSpPr>
            <a:spLocks noGrp="1"/>
          </p:cNvSpPr>
          <p:nvPr>
            <p:ph type="body" sz="quarter" idx="30"/>
          </p:nvPr>
        </p:nvSpPr>
        <p:spPr>
          <a:xfrm>
            <a:off x="4487322" y="5048147"/>
            <a:ext cx="2722771" cy="354024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44" name="Text Placeholder 15"/>
          <p:cNvSpPr>
            <a:spLocks noGrp="1"/>
          </p:cNvSpPr>
          <p:nvPr>
            <p:ph type="body" sz="quarter" idx="31"/>
          </p:nvPr>
        </p:nvSpPr>
        <p:spPr>
          <a:xfrm>
            <a:off x="8335217" y="5039515"/>
            <a:ext cx="2722771" cy="354024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46" name="Text Placeholder 2"/>
          <p:cNvSpPr>
            <a:spLocks noGrp="1"/>
          </p:cNvSpPr>
          <p:nvPr>
            <p:ph type="body" sz="quarter" idx="32" hasCustomPrompt="1"/>
          </p:nvPr>
        </p:nvSpPr>
        <p:spPr>
          <a:xfrm>
            <a:off x="8329072" y="4450162"/>
            <a:ext cx="2735263" cy="588963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kern="1200" dirty="0" smtClean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50" name="Text Placeholder 15"/>
          <p:cNvSpPr>
            <a:spLocks noGrp="1"/>
          </p:cNvSpPr>
          <p:nvPr>
            <p:ph type="body" sz="quarter" idx="33"/>
          </p:nvPr>
        </p:nvSpPr>
        <p:spPr>
          <a:xfrm>
            <a:off x="4495343" y="6417002"/>
            <a:ext cx="2722771" cy="354024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51" name="Text Placeholder 15"/>
          <p:cNvSpPr>
            <a:spLocks noGrp="1"/>
          </p:cNvSpPr>
          <p:nvPr>
            <p:ph type="body" sz="quarter" idx="34"/>
          </p:nvPr>
        </p:nvSpPr>
        <p:spPr>
          <a:xfrm>
            <a:off x="8343238" y="6408370"/>
            <a:ext cx="2722771" cy="354024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52" name="Text Placeholder 2"/>
          <p:cNvSpPr>
            <a:spLocks noGrp="1"/>
          </p:cNvSpPr>
          <p:nvPr>
            <p:ph type="body" sz="quarter" idx="35" hasCustomPrompt="1"/>
          </p:nvPr>
        </p:nvSpPr>
        <p:spPr>
          <a:xfrm>
            <a:off x="8337093" y="5819017"/>
            <a:ext cx="2735263" cy="588963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kern="1200" dirty="0" smtClean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1483860434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Picture 15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1001" y="334962"/>
            <a:ext cx="12039600" cy="6566286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762000" y="1208191"/>
            <a:ext cx="9601200" cy="1565171"/>
          </a:xfrm>
        </p:spPr>
        <p:txBody>
          <a:bodyPr anchor="b"/>
          <a:lstStyle>
            <a:lvl1pPr algn="l">
              <a:defRPr lang="en-US" sz="4400" b="1" kern="1200" dirty="0" smtClean="0">
                <a:solidFill>
                  <a:schemeClr val="bg1"/>
                </a:solidFill>
                <a:latin typeface="Arial Black" panose="020B0A040201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GB" sz="4400" b="1" dirty="0">
                <a:solidFill>
                  <a:schemeClr val="bg1"/>
                </a:solidFill>
                <a:latin typeface="HelveticaNeueLT Pro 95 Blk" panose="020B0904020202020204" pitchFamily="34" charset="0"/>
                <a:cs typeface="Arial" panose="020B0604020202020204" pitchFamily="34" charset="0"/>
              </a:rPr>
              <a:t>TITLE OF PRESENTATION </a:t>
            </a:r>
            <a:br>
              <a:rPr lang="en-GB" sz="4400" b="1" dirty="0">
                <a:solidFill>
                  <a:schemeClr val="bg1"/>
                </a:solidFill>
                <a:latin typeface="HelveticaNeueLT Pro 95 Blk" panose="020B0904020202020204" pitchFamily="34" charset="0"/>
                <a:cs typeface="Arial" panose="020B0604020202020204" pitchFamily="34" charset="0"/>
              </a:rPr>
            </a:br>
            <a:r>
              <a:rPr lang="en-GB" sz="4400" b="1" dirty="0">
                <a:solidFill>
                  <a:schemeClr val="bg1"/>
                </a:solidFill>
                <a:latin typeface="HelveticaNeueLT Pro 95 Blk" panose="020B0904020202020204" pitchFamily="34" charset="0"/>
                <a:cs typeface="Arial" panose="020B0604020202020204" pitchFamily="34" charset="0"/>
              </a:rPr>
              <a:t>(44 points)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923366" y="3847392"/>
            <a:ext cx="9439835" cy="358838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buNone/>
              <a:defRPr lang="en-US" sz="1600" b="1" kern="1200" baseline="0" dirty="0">
                <a:solidFill>
                  <a:schemeClr val="bg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  <a:lvl2pPr marL="480066" indent="0" algn="ctr">
              <a:buNone/>
              <a:defRPr sz="2100"/>
            </a:lvl2pPr>
            <a:lvl3pPr marL="960133" indent="0" algn="ctr">
              <a:buNone/>
              <a:defRPr sz="1890"/>
            </a:lvl3pPr>
            <a:lvl4pPr marL="1440199" indent="0" algn="ctr">
              <a:buNone/>
              <a:defRPr sz="1680"/>
            </a:lvl4pPr>
            <a:lvl5pPr marL="1920266" indent="0" algn="ctr">
              <a:buNone/>
              <a:defRPr sz="1680"/>
            </a:lvl5pPr>
            <a:lvl6pPr marL="2400332" indent="0" algn="ctr">
              <a:buNone/>
              <a:defRPr sz="1680"/>
            </a:lvl6pPr>
            <a:lvl7pPr marL="2880399" indent="0" algn="ctr">
              <a:buNone/>
              <a:defRPr sz="1680"/>
            </a:lvl7pPr>
            <a:lvl8pPr marL="3360465" indent="0" algn="ctr">
              <a:buNone/>
              <a:defRPr sz="1680"/>
            </a:lvl8pPr>
            <a:lvl9pPr marL="3840532" indent="0" algn="ctr">
              <a:buNone/>
              <a:defRPr sz="1680"/>
            </a:lvl9pPr>
          </a:lstStyle>
          <a:p>
            <a:r>
              <a:rPr lang="en-US" dirty="0"/>
              <a:t>Name of presenter</a:t>
            </a:r>
          </a:p>
        </p:txBody>
      </p:sp>
      <p:sp>
        <p:nvSpPr>
          <p:cNvPr id="25" name="Text Placeholder 24"/>
          <p:cNvSpPr>
            <a:spLocks noGrp="1"/>
          </p:cNvSpPr>
          <p:nvPr>
            <p:ph type="body" sz="quarter" idx="12" hasCustomPrompt="1"/>
          </p:nvPr>
        </p:nvSpPr>
        <p:spPr>
          <a:xfrm>
            <a:off x="923925" y="4297364"/>
            <a:ext cx="5580063" cy="380999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ts val="1050"/>
              </a:spcBef>
              <a:buFont typeface="Arial" panose="020B0604020202020204" pitchFamily="34" charset="0"/>
              <a:buNone/>
              <a:defRPr lang="en-US" sz="1600" b="0" kern="1200" baseline="0" dirty="0" smtClean="0">
                <a:solidFill>
                  <a:schemeClr val="bg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Date (</a:t>
            </a:r>
            <a:r>
              <a:rPr lang="en-US" dirty="0" err="1"/>
              <a:t>dd</a:t>
            </a:r>
            <a:r>
              <a:rPr lang="en-US" dirty="0"/>
              <a:t>/mm/</a:t>
            </a:r>
            <a:r>
              <a:rPr lang="en-US" dirty="0" err="1"/>
              <a:t>yyyy</a:t>
            </a:r>
            <a:r>
              <a:rPr lang="en-US" dirty="0"/>
              <a:t>)</a:t>
            </a:r>
          </a:p>
        </p:txBody>
      </p: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62000" y="4962790"/>
            <a:ext cx="2672177" cy="1447602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043060" y="5796249"/>
            <a:ext cx="844140" cy="562998"/>
          </a:xfrm>
          <a:prstGeom prst="rect">
            <a:avLst/>
          </a:prstGeom>
          <a:ln>
            <a:solidFill>
              <a:schemeClr val="bg1"/>
            </a:solidFill>
          </a:ln>
        </p:spPr>
      </p:pic>
    </p:spTree>
    <p:extLst>
      <p:ext uri="{BB962C8B-B14F-4D97-AF65-F5344CB8AC3E}">
        <p14:creationId xmlns:p14="http://schemas.microsoft.com/office/powerpoint/2010/main" val="1200650763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Picture 15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1001" y="334962"/>
            <a:ext cx="12039600" cy="6566286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782844" y="2316162"/>
            <a:ext cx="3241088" cy="1755799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978731" y="1239639"/>
            <a:ext cx="844140" cy="562998"/>
          </a:xfrm>
          <a:prstGeom prst="rect">
            <a:avLst/>
          </a:prstGeom>
          <a:ln>
            <a:solidFill>
              <a:schemeClr val="bg1"/>
            </a:solidFill>
          </a:ln>
        </p:spPr>
      </p:pic>
    </p:spTree>
    <p:extLst>
      <p:ext uri="{BB962C8B-B14F-4D97-AF65-F5344CB8AC3E}">
        <p14:creationId xmlns:p14="http://schemas.microsoft.com/office/powerpoint/2010/main" val="2515395248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4032">
          <p15:clr>
            <a:srgbClr val="FBAE40"/>
          </p15:clr>
        </p15:guide>
        <p15:guide id="2" orient="horz" pos="2275">
          <p15:clr>
            <a:srgbClr val="FBAE40"/>
          </p15:clr>
        </p15:guide>
      </p15:sldGuideLst>
    </p:ext>
  </p:extLst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6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Picture 15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1001" y="334962"/>
            <a:ext cx="12039600" cy="6566286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353800" y="563562"/>
            <a:ext cx="844140" cy="562998"/>
          </a:xfrm>
          <a:prstGeom prst="rect">
            <a:avLst/>
          </a:prstGeom>
          <a:ln>
            <a:solidFill>
              <a:schemeClr val="bg1"/>
            </a:solidFill>
          </a:ln>
        </p:spPr>
      </p:pic>
    </p:spTree>
    <p:extLst>
      <p:ext uri="{BB962C8B-B14F-4D97-AF65-F5344CB8AC3E}">
        <p14:creationId xmlns:p14="http://schemas.microsoft.com/office/powerpoint/2010/main" val="246406702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4032">
          <p15:clr>
            <a:srgbClr val="FBAE40"/>
          </p15:clr>
        </p15:guide>
        <p15:guide id="2" orient="horz" pos="2275">
          <p15:clr>
            <a:srgbClr val="FBAE40"/>
          </p15:clr>
        </p15:guide>
      </p15:sldGuideLst>
    </p:ext>
  </p:extLst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 userDrawn="1"/>
        </p:nvPicPr>
        <p:blipFill rotWithShape="1"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81000" y="336630"/>
            <a:ext cx="12039600" cy="6549866"/>
          </a:xfrm>
          <a:prstGeom prst="rect">
            <a:avLst/>
          </a:prstGeom>
        </p:spPr>
      </p:pic>
      <p:sp>
        <p:nvSpPr>
          <p:cNvPr id="6" name="Rectangle 5"/>
          <p:cNvSpPr/>
          <p:nvPr userDrawn="1"/>
        </p:nvSpPr>
        <p:spPr>
          <a:xfrm>
            <a:off x="381000" y="336630"/>
            <a:ext cx="12039599" cy="6549866"/>
          </a:xfrm>
          <a:prstGeom prst="rect">
            <a:avLst/>
          </a:prstGeom>
          <a:gradFill flip="none" rotWithShape="1">
            <a:gsLst>
              <a:gs pos="0">
                <a:schemeClr val="accent1">
                  <a:lumMod val="5000"/>
                  <a:lumOff val="95000"/>
                  <a:alpha val="0"/>
                </a:schemeClr>
              </a:gs>
              <a:gs pos="70000">
                <a:srgbClr val="89C9D9"/>
              </a:gs>
              <a:gs pos="30000">
                <a:srgbClr val="89C8DA">
                  <a:alpha val="99000"/>
                </a:srgbClr>
              </a:gs>
              <a:gs pos="50000">
                <a:srgbClr val="7BC2D5"/>
              </a:gs>
              <a:gs pos="100000">
                <a:schemeClr val="bg1">
                  <a:alpha val="0"/>
                </a:schemeClr>
              </a:gs>
            </a:gsLst>
            <a:lin ang="0" scaled="0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782844" y="2316162"/>
            <a:ext cx="3241088" cy="1755799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978731" y="1239639"/>
            <a:ext cx="844140" cy="562998"/>
          </a:xfrm>
          <a:prstGeom prst="rect">
            <a:avLst/>
          </a:prstGeom>
          <a:ln>
            <a:solidFill>
              <a:schemeClr val="bg1"/>
            </a:solidFill>
          </a:ln>
        </p:spPr>
      </p:pic>
    </p:spTree>
    <p:extLst>
      <p:ext uri="{BB962C8B-B14F-4D97-AF65-F5344CB8AC3E}">
        <p14:creationId xmlns:p14="http://schemas.microsoft.com/office/powerpoint/2010/main" val="2405544354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4032">
          <p15:clr>
            <a:srgbClr val="FBAE40"/>
          </p15:clr>
        </p15:guide>
        <p15:guide id="2" orient="horz" pos="2275">
          <p15:clr>
            <a:srgbClr val="FBAE40"/>
          </p15:clr>
        </p15:guide>
      </p15:sldGuideLst>
    </p:ext>
  </p:extLst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Picture Placeholder 21"/>
          <p:cNvSpPr>
            <a:spLocks noGrp="1"/>
          </p:cNvSpPr>
          <p:nvPr>
            <p:ph type="pic" sz="quarter" idx="14" hasCustomPrompt="1"/>
          </p:nvPr>
        </p:nvSpPr>
        <p:spPr>
          <a:xfrm>
            <a:off x="304802" y="319138"/>
            <a:ext cx="12191999" cy="6645224"/>
          </a:xfrm>
        </p:spPr>
        <p:txBody>
          <a:bodyPr>
            <a:normAutofit/>
          </a:bodyPr>
          <a:lstStyle>
            <a:lvl1pPr>
              <a:defRPr sz="1800" baseline="0">
                <a:solidFill>
                  <a:srgbClr val="FF0000"/>
                </a:solidFill>
              </a:defRPr>
            </a:lvl1pPr>
          </a:lstStyle>
          <a:p>
            <a:r>
              <a:rPr lang="en-GB" dirty="0"/>
              <a:t>Please insert picture and then send to the back</a:t>
            </a:r>
          </a:p>
        </p:txBody>
      </p:sp>
      <p:sp>
        <p:nvSpPr>
          <p:cNvPr id="9" name="Rectangle 8"/>
          <p:cNvSpPr/>
          <p:nvPr userDrawn="1"/>
        </p:nvSpPr>
        <p:spPr>
          <a:xfrm>
            <a:off x="1066799" y="3763962"/>
            <a:ext cx="11430001" cy="3200400"/>
          </a:xfrm>
          <a:prstGeom prst="rect">
            <a:avLst/>
          </a:prstGeom>
          <a:solidFill>
            <a:srgbClr val="7BC2D5">
              <a:alpha val="89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6019800" y="5831664"/>
            <a:ext cx="6158555" cy="360893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buNone/>
              <a:defRPr lang="en-US" sz="1600" b="1" kern="1200" baseline="0" dirty="0">
                <a:solidFill>
                  <a:schemeClr val="bg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  <a:lvl2pPr marL="480066" indent="0" algn="ctr">
              <a:buNone/>
              <a:defRPr sz="2100"/>
            </a:lvl2pPr>
            <a:lvl3pPr marL="960133" indent="0" algn="ctr">
              <a:buNone/>
              <a:defRPr sz="1890"/>
            </a:lvl3pPr>
            <a:lvl4pPr marL="1440199" indent="0" algn="ctr">
              <a:buNone/>
              <a:defRPr sz="1680"/>
            </a:lvl4pPr>
            <a:lvl5pPr marL="1920266" indent="0" algn="ctr">
              <a:buNone/>
              <a:defRPr sz="1680"/>
            </a:lvl5pPr>
            <a:lvl6pPr marL="2400332" indent="0" algn="ctr">
              <a:buNone/>
              <a:defRPr sz="1680"/>
            </a:lvl6pPr>
            <a:lvl7pPr marL="2880399" indent="0" algn="ctr">
              <a:buNone/>
              <a:defRPr sz="1680"/>
            </a:lvl7pPr>
            <a:lvl8pPr marL="3360465" indent="0" algn="ctr">
              <a:buNone/>
              <a:defRPr sz="1680"/>
            </a:lvl8pPr>
            <a:lvl9pPr marL="3840532" indent="0" algn="ctr">
              <a:buNone/>
              <a:defRPr sz="1680"/>
            </a:lvl9pPr>
          </a:lstStyle>
          <a:p>
            <a:r>
              <a:rPr lang="en-US" dirty="0"/>
              <a:t>Name of presenter</a:t>
            </a:r>
          </a:p>
        </p:txBody>
      </p:sp>
      <p:sp>
        <p:nvSpPr>
          <p:cNvPr id="19" name="Text Placeholder 18"/>
          <p:cNvSpPr>
            <a:spLocks noGrp="1"/>
          </p:cNvSpPr>
          <p:nvPr>
            <p:ph type="body" sz="quarter" idx="13" hasCustomPrompt="1"/>
          </p:nvPr>
        </p:nvSpPr>
        <p:spPr>
          <a:xfrm>
            <a:off x="6020443" y="6222980"/>
            <a:ext cx="6157911" cy="388937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ts val="1050"/>
              </a:spcBef>
              <a:buFont typeface="Arial" panose="020B0604020202020204" pitchFamily="34" charset="0"/>
              <a:buNone/>
              <a:defRPr lang="en-US" sz="1600" b="0" kern="1200" baseline="0" dirty="0" smtClean="0">
                <a:solidFill>
                  <a:schemeClr val="bg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Date (</a:t>
            </a:r>
            <a:r>
              <a:rPr lang="en-US" dirty="0" err="1"/>
              <a:t>dd</a:t>
            </a:r>
            <a:r>
              <a:rPr lang="en-US" dirty="0"/>
              <a:t>/mm/</a:t>
            </a:r>
            <a:r>
              <a:rPr lang="en-US" dirty="0" err="1"/>
              <a:t>yyyy</a:t>
            </a:r>
            <a:r>
              <a:rPr lang="en-US" dirty="0"/>
              <a:t>)</a:t>
            </a:r>
          </a:p>
        </p:txBody>
      </p:sp>
      <p:sp>
        <p:nvSpPr>
          <p:cNvPr id="11" name="Text Placeholder 2"/>
          <p:cNvSpPr>
            <a:spLocks noGrp="1"/>
          </p:cNvSpPr>
          <p:nvPr>
            <p:ph type="body" sz="quarter" idx="15" hasCustomPrompt="1"/>
          </p:nvPr>
        </p:nvSpPr>
        <p:spPr>
          <a:xfrm>
            <a:off x="6019801" y="4144571"/>
            <a:ext cx="4654550" cy="1706249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buNone/>
              <a:defRPr lang="en-US" sz="3200" kern="1200" baseline="0" dirty="0" smtClean="0">
                <a:solidFill>
                  <a:schemeClr val="bg1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TITLE OF PRESENTATION     (32 Points)</a:t>
            </a:r>
          </a:p>
        </p:txBody>
      </p:sp>
      <p:pic>
        <p:nvPicPr>
          <p:cNvPr id="14" name="Picture 13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371600" y="4150319"/>
            <a:ext cx="2250197" cy="1219002"/>
          </a:xfrm>
          <a:prstGeom prst="rect">
            <a:avLst/>
          </a:prstGeom>
        </p:spPr>
      </p:pic>
      <p:pic>
        <p:nvPicPr>
          <p:cNvPr id="16" name="Picture 15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524000" y="6048919"/>
            <a:ext cx="844140" cy="562998"/>
          </a:xfrm>
          <a:prstGeom prst="rect">
            <a:avLst/>
          </a:prstGeom>
          <a:ln>
            <a:solidFill>
              <a:schemeClr val="bg1"/>
            </a:solidFill>
          </a:ln>
        </p:spPr>
      </p:pic>
    </p:spTree>
    <p:extLst>
      <p:ext uri="{BB962C8B-B14F-4D97-AF65-F5344CB8AC3E}">
        <p14:creationId xmlns:p14="http://schemas.microsoft.com/office/powerpoint/2010/main" val="975169984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Picture Placeholder 21"/>
          <p:cNvSpPr>
            <a:spLocks noGrp="1"/>
          </p:cNvSpPr>
          <p:nvPr>
            <p:ph type="pic" sz="quarter" idx="14" hasCustomPrompt="1"/>
          </p:nvPr>
        </p:nvSpPr>
        <p:spPr>
          <a:xfrm>
            <a:off x="1" y="0"/>
            <a:ext cx="12801599" cy="7223125"/>
          </a:xfrm>
        </p:spPr>
        <p:txBody>
          <a:bodyPr>
            <a:normAutofit/>
          </a:bodyPr>
          <a:lstStyle>
            <a:lvl1pPr>
              <a:defRPr sz="1800" baseline="0">
                <a:solidFill>
                  <a:srgbClr val="FF0000"/>
                </a:solidFill>
              </a:defRPr>
            </a:lvl1pPr>
          </a:lstStyle>
          <a:p>
            <a:r>
              <a:rPr lang="en-GB" dirty="0"/>
              <a:t>Please insert picture and then send to the back</a:t>
            </a:r>
          </a:p>
        </p:txBody>
      </p:sp>
      <p:pic>
        <p:nvPicPr>
          <p:cNvPr id="16" name="Picture 15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581312" y="382511"/>
            <a:ext cx="844140" cy="562998"/>
          </a:xfrm>
          <a:prstGeom prst="rect">
            <a:avLst/>
          </a:prstGeom>
          <a:ln>
            <a:solidFill>
              <a:schemeClr val="bg1"/>
            </a:solidFill>
          </a:ln>
        </p:spPr>
      </p:pic>
      <p:sp>
        <p:nvSpPr>
          <p:cNvPr id="11" name="Rectangle 10"/>
          <p:cNvSpPr/>
          <p:nvPr userDrawn="1"/>
        </p:nvSpPr>
        <p:spPr>
          <a:xfrm>
            <a:off x="381000" y="373064"/>
            <a:ext cx="6019800" cy="6477000"/>
          </a:xfrm>
          <a:prstGeom prst="rect">
            <a:avLst/>
          </a:prstGeom>
          <a:solidFill>
            <a:srgbClr val="7BC2D5">
              <a:alpha val="95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cxnSp>
        <p:nvCxnSpPr>
          <p:cNvPr id="12" name="Straight Connector 11"/>
          <p:cNvCxnSpPr/>
          <p:nvPr userDrawn="1"/>
        </p:nvCxnSpPr>
        <p:spPr>
          <a:xfrm>
            <a:off x="5536504" y="2801586"/>
            <a:ext cx="0" cy="1945779"/>
          </a:xfrm>
          <a:prstGeom prst="line">
            <a:avLst/>
          </a:prstGeom>
          <a:ln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0" name="Subtitle 2"/>
          <p:cNvSpPr>
            <a:spLocks noGrp="1"/>
          </p:cNvSpPr>
          <p:nvPr userDrawn="1">
            <p:ph type="subTitle" idx="1" hasCustomPrompt="1"/>
          </p:nvPr>
        </p:nvSpPr>
        <p:spPr>
          <a:xfrm>
            <a:off x="881633" y="5642612"/>
            <a:ext cx="4654715" cy="360893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buNone/>
              <a:defRPr lang="en-US" sz="1600" b="1" kern="1200" baseline="0" dirty="0">
                <a:solidFill>
                  <a:schemeClr val="bg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  <a:lvl2pPr marL="480066" indent="0" algn="ctr">
              <a:buNone/>
              <a:defRPr sz="2100"/>
            </a:lvl2pPr>
            <a:lvl3pPr marL="960133" indent="0" algn="ctr">
              <a:buNone/>
              <a:defRPr sz="1890"/>
            </a:lvl3pPr>
            <a:lvl4pPr marL="1440199" indent="0" algn="ctr">
              <a:buNone/>
              <a:defRPr sz="1680"/>
            </a:lvl4pPr>
            <a:lvl5pPr marL="1920266" indent="0" algn="ctr">
              <a:buNone/>
              <a:defRPr sz="1680"/>
            </a:lvl5pPr>
            <a:lvl6pPr marL="2400332" indent="0" algn="ctr">
              <a:buNone/>
              <a:defRPr sz="1680"/>
            </a:lvl6pPr>
            <a:lvl7pPr marL="2880399" indent="0" algn="ctr">
              <a:buNone/>
              <a:defRPr sz="1680"/>
            </a:lvl7pPr>
            <a:lvl8pPr marL="3360465" indent="0" algn="ctr">
              <a:buNone/>
              <a:defRPr sz="1680"/>
            </a:lvl8pPr>
            <a:lvl9pPr marL="3840532" indent="0" algn="ctr">
              <a:buNone/>
              <a:defRPr sz="1680"/>
            </a:lvl9pPr>
          </a:lstStyle>
          <a:p>
            <a:r>
              <a:rPr lang="en-US" dirty="0"/>
              <a:t>Name of presenter</a:t>
            </a:r>
          </a:p>
        </p:txBody>
      </p:sp>
      <p:sp>
        <p:nvSpPr>
          <p:cNvPr id="31" name="Text Placeholder 5"/>
          <p:cNvSpPr>
            <a:spLocks noGrp="1"/>
          </p:cNvSpPr>
          <p:nvPr userDrawn="1">
            <p:ph type="body" sz="quarter" idx="12" hasCustomPrompt="1"/>
          </p:nvPr>
        </p:nvSpPr>
        <p:spPr>
          <a:xfrm>
            <a:off x="881633" y="3262499"/>
            <a:ext cx="4654871" cy="1484865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buNone/>
              <a:defRPr lang="en-US" sz="3200" b="1" kern="1200" baseline="0" dirty="0" smtClean="0">
                <a:solidFill>
                  <a:schemeClr val="bg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GB" sz="32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TITLE OF PRESENTATION (ARIAL – 32 points)</a:t>
            </a:r>
          </a:p>
        </p:txBody>
      </p:sp>
      <p:sp>
        <p:nvSpPr>
          <p:cNvPr id="32" name="Text Placeholder 18"/>
          <p:cNvSpPr>
            <a:spLocks noGrp="1"/>
          </p:cNvSpPr>
          <p:nvPr userDrawn="1">
            <p:ph type="body" sz="quarter" idx="13" hasCustomPrompt="1"/>
          </p:nvPr>
        </p:nvSpPr>
        <p:spPr>
          <a:xfrm>
            <a:off x="882276" y="6033927"/>
            <a:ext cx="4654228" cy="388937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ts val="1050"/>
              </a:spcBef>
              <a:buFont typeface="Arial" panose="020B0604020202020204" pitchFamily="34" charset="0"/>
              <a:buNone/>
              <a:defRPr lang="en-US" sz="1600" b="0" kern="1200" baseline="0" dirty="0" smtClean="0">
                <a:solidFill>
                  <a:schemeClr val="bg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Date (</a:t>
            </a:r>
            <a:r>
              <a:rPr lang="en-US" dirty="0" err="1"/>
              <a:t>dd</a:t>
            </a:r>
            <a:r>
              <a:rPr lang="en-US" dirty="0"/>
              <a:t>/mm/</a:t>
            </a:r>
            <a:r>
              <a:rPr lang="en-US" dirty="0" err="1"/>
              <a:t>yyyy</a:t>
            </a:r>
            <a:r>
              <a:rPr lang="en-US" dirty="0"/>
              <a:t>)</a:t>
            </a:r>
          </a:p>
        </p:txBody>
      </p:sp>
      <p:pic>
        <p:nvPicPr>
          <p:cNvPr id="14" name="Picture 13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53494" y="633174"/>
            <a:ext cx="3666106" cy="198604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04348971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2275">
          <p15:clr>
            <a:srgbClr val="FBAE40"/>
          </p15:clr>
        </p15:guide>
        <p15:guide id="2" pos="4032">
          <p15:clr>
            <a:srgbClr val="FBAE40"/>
          </p15:clr>
        </p15:guide>
      </p15:sldGuideLst>
    </p:ext>
  </p:extLst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5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3" name="Picture Placeholder 21"/>
          <p:cNvSpPr>
            <a:spLocks noGrp="1"/>
          </p:cNvSpPr>
          <p:nvPr>
            <p:ph type="pic" sz="quarter" idx="14" hasCustomPrompt="1"/>
          </p:nvPr>
        </p:nvSpPr>
        <p:spPr>
          <a:xfrm>
            <a:off x="1" y="0"/>
            <a:ext cx="12801599" cy="7223125"/>
          </a:xfrm>
        </p:spPr>
        <p:txBody>
          <a:bodyPr>
            <a:normAutofit/>
          </a:bodyPr>
          <a:lstStyle>
            <a:lvl1pPr>
              <a:defRPr sz="1800" baseline="0">
                <a:solidFill>
                  <a:srgbClr val="FF0000"/>
                </a:solidFill>
              </a:defRPr>
            </a:lvl1pPr>
          </a:lstStyle>
          <a:p>
            <a:r>
              <a:rPr lang="en-GB" dirty="0"/>
              <a:t>Please insert picture and then send to the back</a:t>
            </a:r>
          </a:p>
        </p:txBody>
      </p:sp>
      <p:sp>
        <p:nvSpPr>
          <p:cNvPr id="11" name="Rectangle 10"/>
          <p:cNvSpPr/>
          <p:nvPr userDrawn="1"/>
        </p:nvSpPr>
        <p:spPr>
          <a:xfrm>
            <a:off x="381000" y="373064"/>
            <a:ext cx="6019800" cy="6477000"/>
          </a:xfrm>
          <a:prstGeom prst="rect">
            <a:avLst/>
          </a:prstGeom>
          <a:solidFill>
            <a:srgbClr val="7BC2D5">
              <a:alpha val="95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cxnSp>
        <p:nvCxnSpPr>
          <p:cNvPr id="12" name="Straight Connector 11"/>
          <p:cNvCxnSpPr/>
          <p:nvPr userDrawn="1"/>
        </p:nvCxnSpPr>
        <p:spPr>
          <a:xfrm>
            <a:off x="5536504" y="2801586"/>
            <a:ext cx="0" cy="1945779"/>
          </a:xfrm>
          <a:prstGeom prst="line">
            <a:avLst/>
          </a:prstGeom>
          <a:ln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0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881633" y="4434846"/>
            <a:ext cx="4654715" cy="360893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buNone/>
              <a:defRPr lang="en-US" sz="1600" b="1" kern="1200" baseline="0" dirty="0">
                <a:solidFill>
                  <a:schemeClr val="bg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  <a:lvl2pPr marL="480066" indent="0" algn="ctr">
              <a:buNone/>
              <a:defRPr sz="2100"/>
            </a:lvl2pPr>
            <a:lvl3pPr marL="960133" indent="0" algn="ctr">
              <a:buNone/>
              <a:defRPr sz="1890"/>
            </a:lvl3pPr>
            <a:lvl4pPr marL="1440199" indent="0" algn="ctr">
              <a:buNone/>
              <a:defRPr sz="1680"/>
            </a:lvl4pPr>
            <a:lvl5pPr marL="1920266" indent="0" algn="ctr">
              <a:buNone/>
              <a:defRPr sz="1680"/>
            </a:lvl5pPr>
            <a:lvl6pPr marL="2400332" indent="0" algn="ctr">
              <a:buNone/>
              <a:defRPr sz="1680"/>
            </a:lvl6pPr>
            <a:lvl7pPr marL="2880399" indent="0" algn="ctr">
              <a:buNone/>
              <a:defRPr sz="1680"/>
            </a:lvl7pPr>
            <a:lvl8pPr marL="3360465" indent="0" algn="ctr">
              <a:buNone/>
              <a:defRPr sz="1680"/>
            </a:lvl8pPr>
            <a:lvl9pPr marL="3840532" indent="0" algn="ctr">
              <a:buNone/>
              <a:defRPr sz="1680"/>
            </a:lvl9pPr>
          </a:lstStyle>
          <a:p>
            <a:r>
              <a:rPr lang="en-US" dirty="0"/>
              <a:t>Name of presenter</a:t>
            </a:r>
          </a:p>
        </p:txBody>
      </p:sp>
      <p:sp>
        <p:nvSpPr>
          <p:cNvPr id="32" name="Text Placeholder 18"/>
          <p:cNvSpPr>
            <a:spLocks noGrp="1"/>
          </p:cNvSpPr>
          <p:nvPr>
            <p:ph type="body" sz="quarter" idx="13" hasCustomPrompt="1"/>
          </p:nvPr>
        </p:nvSpPr>
        <p:spPr>
          <a:xfrm>
            <a:off x="882276" y="4826163"/>
            <a:ext cx="4654228" cy="388937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ts val="1050"/>
              </a:spcBef>
              <a:buFont typeface="Arial" panose="020B0604020202020204" pitchFamily="34" charset="0"/>
              <a:buNone/>
              <a:defRPr lang="en-US" sz="1600" b="0" kern="1200" baseline="0" dirty="0" smtClean="0">
                <a:solidFill>
                  <a:schemeClr val="bg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Date (</a:t>
            </a:r>
            <a:r>
              <a:rPr lang="en-US" dirty="0" err="1"/>
              <a:t>dd</a:t>
            </a:r>
            <a:r>
              <a:rPr lang="en-US" dirty="0"/>
              <a:t>/mm/</a:t>
            </a:r>
            <a:r>
              <a:rPr lang="en-US" dirty="0" err="1"/>
              <a:t>yyyy</a:t>
            </a:r>
            <a:r>
              <a:rPr lang="en-US" dirty="0"/>
              <a:t>)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5" hasCustomPrompt="1"/>
          </p:nvPr>
        </p:nvSpPr>
        <p:spPr>
          <a:xfrm>
            <a:off x="881063" y="853475"/>
            <a:ext cx="4654550" cy="1706249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buNone/>
              <a:defRPr lang="en-US" sz="3200" kern="1200" baseline="0" dirty="0" smtClean="0">
                <a:solidFill>
                  <a:schemeClr val="bg1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TITLE OF PRESENTATION     (32 Points)</a:t>
            </a:r>
          </a:p>
        </p:txBody>
      </p:sp>
      <p:pic>
        <p:nvPicPr>
          <p:cNvPr id="14" name="Picture 13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53494" y="5514279"/>
            <a:ext cx="1913506" cy="1036606"/>
          </a:xfrm>
          <a:prstGeom prst="rect">
            <a:avLst/>
          </a:prstGeom>
        </p:spPr>
      </p:pic>
      <p:pic>
        <p:nvPicPr>
          <p:cNvPr id="15" name="Picture 14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581312" y="382511"/>
            <a:ext cx="844140" cy="562998"/>
          </a:xfrm>
          <a:prstGeom prst="rect">
            <a:avLst/>
          </a:prstGeom>
          <a:ln>
            <a:solidFill>
              <a:schemeClr val="bg1"/>
            </a:solidFill>
          </a:ln>
        </p:spPr>
      </p:pic>
    </p:spTree>
    <p:extLst>
      <p:ext uri="{BB962C8B-B14F-4D97-AF65-F5344CB8AC3E}">
        <p14:creationId xmlns:p14="http://schemas.microsoft.com/office/powerpoint/2010/main" val="3479094166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2275">
          <p15:clr>
            <a:srgbClr val="FBAE40"/>
          </p15:clr>
        </p15:guide>
        <p15:guide id="2" pos="4032">
          <p15:clr>
            <a:srgbClr val="FBAE40"/>
          </p15:clr>
        </p15:guide>
      </p15:sldGuideLst>
    </p:ext>
  </p:extLst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6168" y="328420"/>
            <a:ext cx="12039600" cy="6566286"/>
          </a:xfrm>
          <a:prstGeom prst="rect">
            <a:avLst/>
          </a:prstGeom>
        </p:spPr>
      </p:pic>
      <p:sp>
        <p:nvSpPr>
          <p:cNvPr id="8" name="Rectangle 7"/>
          <p:cNvSpPr/>
          <p:nvPr userDrawn="1"/>
        </p:nvSpPr>
        <p:spPr>
          <a:xfrm rot="18900000">
            <a:off x="4792434" y="2009863"/>
            <a:ext cx="3203399" cy="3203399"/>
          </a:xfrm>
          <a:prstGeom prst="rect">
            <a:avLst/>
          </a:prstGeom>
          <a:noFill/>
          <a:ln w="1905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5137810" y="2792078"/>
            <a:ext cx="2512645" cy="1638970"/>
          </a:xfrm>
        </p:spPr>
        <p:txBody>
          <a:bodyPr anchor="ctr" anchorCtr="0">
            <a:normAutofit/>
          </a:bodyPr>
          <a:lstStyle>
            <a:lvl1pPr marL="0" algn="ctr" defTabSz="457206" rtl="0" eaLnBrk="1" latinLnBrk="0" hangingPunct="1">
              <a:defRPr lang="en-US" sz="2400" kern="1200" baseline="0" dirty="0">
                <a:solidFill>
                  <a:schemeClr val="bg1"/>
                </a:solidFill>
                <a:latin typeface="HelveticaNeueLT Pro 35 Th" panose="020B0403020202020204" pitchFamily="34" charset="0"/>
                <a:ea typeface="+mn-ea"/>
                <a:cs typeface="+mn-cs"/>
              </a:defRPr>
            </a:lvl1pPr>
          </a:lstStyle>
          <a:p>
            <a:r>
              <a:rPr lang="en-US" dirty="0"/>
              <a:t>SECTION NAME GOES HERE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 hasCustomPrompt="1"/>
          </p:nvPr>
        </p:nvSpPr>
        <p:spPr>
          <a:xfrm>
            <a:off x="2971801" y="1249362"/>
            <a:ext cx="1412557" cy="4953000"/>
          </a:xfrm>
        </p:spPr>
        <p:txBody>
          <a:bodyPr anchor="ctr" anchorCtr="0">
            <a:noAutofit/>
          </a:bodyPr>
          <a:lstStyle>
            <a:lvl1pPr marL="0" indent="0" algn="l" defTabSz="457206" rtl="0" eaLnBrk="1" latinLnBrk="0" hangingPunct="1">
              <a:buNone/>
              <a:defRPr lang="en-US" sz="13800" kern="1200" dirty="0" smtClean="0">
                <a:solidFill>
                  <a:schemeClr val="bg1"/>
                </a:solidFill>
                <a:latin typeface="HelveticaNeueLT Pro 95 Blk" panose="020B0904020202020204" pitchFamily="34" charset="0"/>
                <a:ea typeface="+mn-ea"/>
                <a:cs typeface="+mn-cs"/>
              </a:defRPr>
            </a:lvl1pPr>
            <a:lvl2pPr marL="480066" indent="0">
              <a:buNone/>
              <a:defRPr sz="2100">
                <a:solidFill>
                  <a:schemeClr val="tx1">
                    <a:tint val="75000"/>
                  </a:schemeClr>
                </a:solidFill>
              </a:defRPr>
            </a:lvl2pPr>
            <a:lvl3pPr marL="960133" indent="0">
              <a:buNone/>
              <a:defRPr sz="1890">
                <a:solidFill>
                  <a:schemeClr val="tx1">
                    <a:tint val="75000"/>
                  </a:schemeClr>
                </a:solidFill>
              </a:defRPr>
            </a:lvl3pPr>
            <a:lvl4pPr marL="1440199" indent="0">
              <a:buNone/>
              <a:defRPr sz="1680">
                <a:solidFill>
                  <a:schemeClr val="tx1">
                    <a:tint val="75000"/>
                  </a:schemeClr>
                </a:solidFill>
              </a:defRPr>
            </a:lvl4pPr>
            <a:lvl5pPr marL="1920266" indent="0">
              <a:buNone/>
              <a:defRPr sz="1680">
                <a:solidFill>
                  <a:schemeClr val="tx1">
                    <a:tint val="75000"/>
                  </a:schemeClr>
                </a:solidFill>
              </a:defRPr>
            </a:lvl5pPr>
            <a:lvl6pPr marL="2400332" indent="0">
              <a:buNone/>
              <a:defRPr sz="1680">
                <a:solidFill>
                  <a:schemeClr val="tx1">
                    <a:tint val="75000"/>
                  </a:schemeClr>
                </a:solidFill>
              </a:defRPr>
            </a:lvl6pPr>
            <a:lvl7pPr marL="2880399" indent="0">
              <a:buNone/>
              <a:defRPr sz="1680">
                <a:solidFill>
                  <a:schemeClr val="tx1">
                    <a:tint val="75000"/>
                  </a:schemeClr>
                </a:solidFill>
              </a:defRPr>
            </a:lvl7pPr>
            <a:lvl8pPr marL="3360465" indent="0">
              <a:buNone/>
              <a:defRPr sz="1680">
                <a:solidFill>
                  <a:schemeClr val="tx1">
                    <a:tint val="75000"/>
                  </a:schemeClr>
                </a:solidFill>
              </a:defRPr>
            </a:lvl8pPr>
            <a:lvl9pPr marL="3840532" indent="0">
              <a:buNone/>
              <a:defRPr sz="168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0"/>
              <a:t>01</a:t>
            </a:r>
          </a:p>
        </p:txBody>
      </p:sp>
    </p:spTree>
    <p:extLst>
      <p:ext uri="{BB962C8B-B14F-4D97-AF65-F5344CB8AC3E}">
        <p14:creationId xmlns:p14="http://schemas.microsoft.com/office/powerpoint/2010/main" val="910234636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Picture Placeholder 14"/>
          <p:cNvSpPr>
            <a:spLocks noGrp="1"/>
          </p:cNvSpPr>
          <p:nvPr>
            <p:ph type="pic" sz="quarter" idx="10" hasCustomPrompt="1"/>
          </p:nvPr>
        </p:nvSpPr>
        <p:spPr>
          <a:xfrm>
            <a:off x="457201" y="411164"/>
            <a:ext cx="11887200" cy="6461124"/>
          </a:xfrm>
        </p:spPr>
        <p:txBody>
          <a:bodyPr/>
          <a:lstStyle>
            <a:lvl1pPr marL="0" marR="0" indent="0" algn="l" defTabSz="960133" rtl="0" eaLnBrk="1" fontAlgn="auto" latinLnBrk="0" hangingPunct="1">
              <a:lnSpc>
                <a:spcPct val="90000"/>
              </a:lnSpc>
              <a:spcBef>
                <a:spcPts val="105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2000">
                <a:solidFill>
                  <a:srgbClr val="FF0000"/>
                </a:solidFill>
              </a:defRPr>
            </a:lvl1pPr>
          </a:lstStyle>
          <a:p>
            <a:pPr marL="240033" marR="0" lvl="0" indent="-240033" algn="l" defTabSz="960133" rtl="0" eaLnBrk="1" fontAlgn="auto" latinLnBrk="0" hangingPunct="1">
              <a:lnSpc>
                <a:spcPct val="90000"/>
              </a:lnSpc>
              <a:spcBef>
                <a:spcPts val="105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GB" dirty="0"/>
              <a:t>Please insert picture and then send to the back</a:t>
            </a:r>
          </a:p>
          <a:p>
            <a:endParaRPr lang="en-GB" dirty="0"/>
          </a:p>
        </p:txBody>
      </p:sp>
      <p:sp>
        <p:nvSpPr>
          <p:cNvPr id="13" name="Rectangle 12"/>
          <p:cNvSpPr/>
          <p:nvPr userDrawn="1"/>
        </p:nvSpPr>
        <p:spPr>
          <a:xfrm>
            <a:off x="2895601" y="411163"/>
            <a:ext cx="9448801" cy="6461125"/>
          </a:xfrm>
          <a:prstGeom prst="rect">
            <a:avLst/>
          </a:prstGeom>
          <a:gradFill>
            <a:gsLst>
              <a:gs pos="35000">
                <a:srgbClr val="B6DCE8"/>
              </a:gs>
              <a:gs pos="1000">
                <a:schemeClr val="accent1">
                  <a:lumMod val="5000"/>
                  <a:lumOff val="95000"/>
                  <a:alpha val="0"/>
                </a:schemeClr>
              </a:gs>
              <a:gs pos="100000">
                <a:srgbClr val="7BC2D5"/>
              </a:gs>
            </a:gsLst>
            <a:lin ang="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sp>
        <p:nvSpPr>
          <p:cNvPr id="19" name="Text Placeholder 18"/>
          <p:cNvSpPr>
            <a:spLocks noGrp="1"/>
          </p:cNvSpPr>
          <p:nvPr>
            <p:ph type="body" sz="quarter" idx="11" hasCustomPrompt="1"/>
          </p:nvPr>
        </p:nvSpPr>
        <p:spPr>
          <a:xfrm>
            <a:off x="7584142" y="868362"/>
            <a:ext cx="4303059" cy="5562600"/>
          </a:xfrm>
        </p:spPr>
        <p:txBody>
          <a:bodyPr anchor="ctr" anchorCtr="0"/>
          <a:lstStyle>
            <a:lvl1pPr marL="0" indent="0" algn="l" defTabSz="457206" rtl="0" eaLnBrk="1" latinLnBrk="0" hangingPunct="1">
              <a:buNone/>
              <a:defRPr lang="en-US" sz="4000" kern="1200" baseline="0" dirty="0" smtClean="0">
                <a:solidFill>
                  <a:schemeClr val="bg1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  <a:lvl2pPr marL="0" indent="0" algn="l" defTabSz="457206" rtl="0" eaLnBrk="1" latinLnBrk="0" hangingPunct="1">
              <a:buNone/>
              <a:defRPr lang="en-US" sz="3600" i="1" kern="1200" baseline="0" dirty="0" smtClean="0">
                <a:solidFill>
                  <a:schemeClr val="bg1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2pPr>
          </a:lstStyle>
          <a:p>
            <a:pPr lvl="0"/>
            <a:r>
              <a:rPr lang="en-US" dirty="0"/>
              <a:t>“INSERT CAPTION TEXT HERE”</a:t>
            </a:r>
          </a:p>
          <a:p>
            <a:pPr lvl="1"/>
            <a:r>
              <a:rPr lang="en-US" dirty="0"/>
              <a:t>- Author Name</a:t>
            </a:r>
          </a:p>
        </p:txBody>
      </p:sp>
    </p:spTree>
    <p:extLst>
      <p:ext uri="{BB962C8B-B14F-4D97-AF65-F5344CB8AC3E}">
        <p14:creationId xmlns:p14="http://schemas.microsoft.com/office/powerpoint/2010/main" val="2942245058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Picture Placeholder 14"/>
          <p:cNvSpPr>
            <a:spLocks noGrp="1"/>
          </p:cNvSpPr>
          <p:nvPr>
            <p:ph type="pic" sz="quarter" idx="10" hasCustomPrompt="1"/>
          </p:nvPr>
        </p:nvSpPr>
        <p:spPr>
          <a:xfrm>
            <a:off x="457201" y="411164"/>
            <a:ext cx="11887200" cy="6461124"/>
          </a:xfrm>
        </p:spPr>
        <p:txBody>
          <a:bodyPr/>
          <a:lstStyle>
            <a:lvl1pPr marL="0" marR="0" indent="0" algn="l" defTabSz="960133" rtl="0" eaLnBrk="1" fontAlgn="auto" latinLnBrk="0" hangingPunct="1">
              <a:lnSpc>
                <a:spcPct val="90000"/>
              </a:lnSpc>
              <a:spcBef>
                <a:spcPts val="105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2000">
                <a:solidFill>
                  <a:srgbClr val="FF0000"/>
                </a:solidFill>
              </a:defRPr>
            </a:lvl1pPr>
          </a:lstStyle>
          <a:p>
            <a:pPr marL="240033" marR="0" lvl="0" indent="-240033" algn="l" defTabSz="960133" rtl="0" eaLnBrk="1" fontAlgn="auto" latinLnBrk="0" hangingPunct="1">
              <a:lnSpc>
                <a:spcPct val="90000"/>
              </a:lnSpc>
              <a:spcBef>
                <a:spcPts val="105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GB" dirty="0"/>
              <a:t>Please insert picture and then send to the back</a:t>
            </a:r>
          </a:p>
          <a:p>
            <a:endParaRPr lang="en-GB" dirty="0"/>
          </a:p>
        </p:txBody>
      </p:sp>
      <p:sp>
        <p:nvSpPr>
          <p:cNvPr id="13" name="Rectangle 12"/>
          <p:cNvSpPr/>
          <p:nvPr userDrawn="1"/>
        </p:nvSpPr>
        <p:spPr>
          <a:xfrm rot="10800000">
            <a:off x="427608" y="411163"/>
            <a:ext cx="9448801" cy="6461124"/>
          </a:xfrm>
          <a:prstGeom prst="rect">
            <a:avLst/>
          </a:prstGeom>
          <a:gradFill>
            <a:gsLst>
              <a:gs pos="35000">
                <a:schemeClr val="bg1"/>
              </a:gs>
              <a:gs pos="1000">
                <a:schemeClr val="accent1">
                  <a:lumMod val="5000"/>
                  <a:lumOff val="95000"/>
                  <a:alpha val="0"/>
                </a:schemeClr>
              </a:gs>
              <a:gs pos="100000">
                <a:schemeClr val="bg1"/>
              </a:gs>
            </a:gsLst>
            <a:lin ang="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sp>
        <p:nvSpPr>
          <p:cNvPr id="5" name="Title 1"/>
          <p:cNvSpPr>
            <a:spLocks noGrp="1"/>
          </p:cNvSpPr>
          <p:nvPr>
            <p:ph type="title" hasCustomPrompt="1"/>
          </p:nvPr>
        </p:nvSpPr>
        <p:spPr>
          <a:xfrm>
            <a:off x="450850" y="792162"/>
            <a:ext cx="5817789" cy="977650"/>
          </a:xfrm>
        </p:spPr>
        <p:txBody>
          <a:bodyPr anchor="t" anchorCtr="0">
            <a:noAutofit/>
          </a:bodyPr>
          <a:lstStyle>
            <a:lvl1pPr marL="0" algn="l" defTabSz="457206" rtl="0" eaLnBrk="1" latinLnBrk="0" hangingPunct="1">
              <a:defRPr lang="en-US" sz="3600" b="1" kern="120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6" name="Content Placeholder 2"/>
          <p:cNvSpPr>
            <a:spLocks noGrp="1"/>
          </p:cNvSpPr>
          <p:nvPr>
            <p:ph idx="1"/>
          </p:nvPr>
        </p:nvSpPr>
        <p:spPr>
          <a:xfrm>
            <a:off x="451339" y="2452653"/>
            <a:ext cx="5817299" cy="4090426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 sz="24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defRPr sz="20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defRPr sz="18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defRPr sz="18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7" name="Text Placeholder 15"/>
          <p:cNvSpPr>
            <a:spLocks noGrp="1"/>
          </p:cNvSpPr>
          <p:nvPr>
            <p:ph type="body" sz="quarter" idx="11"/>
          </p:nvPr>
        </p:nvSpPr>
        <p:spPr>
          <a:xfrm>
            <a:off x="450851" y="1843053"/>
            <a:ext cx="5817788" cy="536340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2800" b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701648799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" name="Picture Placeholder 14"/>
          <p:cNvSpPr>
            <a:spLocks noGrp="1"/>
          </p:cNvSpPr>
          <p:nvPr>
            <p:ph type="pic" sz="quarter" idx="10" hasCustomPrompt="1"/>
          </p:nvPr>
        </p:nvSpPr>
        <p:spPr>
          <a:xfrm>
            <a:off x="457201" y="411164"/>
            <a:ext cx="5943599" cy="3083457"/>
          </a:xfrm>
        </p:spPr>
        <p:txBody>
          <a:bodyPr/>
          <a:lstStyle>
            <a:lvl1pPr marL="0" marR="0" indent="0" algn="l" defTabSz="960133" rtl="0" eaLnBrk="1" fontAlgn="auto" latinLnBrk="0" hangingPunct="1">
              <a:lnSpc>
                <a:spcPct val="90000"/>
              </a:lnSpc>
              <a:spcBef>
                <a:spcPts val="105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2000">
                <a:solidFill>
                  <a:srgbClr val="FF0000"/>
                </a:solidFill>
              </a:defRPr>
            </a:lvl1pPr>
          </a:lstStyle>
          <a:p>
            <a:pPr marL="240033" marR="0" lvl="0" indent="-240033" algn="l" defTabSz="960133" rtl="0" eaLnBrk="1" fontAlgn="auto" latinLnBrk="0" hangingPunct="1">
              <a:lnSpc>
                <a:spcPct val="90000"/>
              </a:lnSpc>
              <a:spcBef>
                <a:spcPts val="105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GB" dirty="0"/>
              <a:t>Please insert picture and then send to the back</a:t>
            </a:r>
          </a:p>
          <a:p>
            <a:endParaRPr lang="en-GB" dirty="0"/>
          </a:p>
        </p:txBody>
      </p:sp>
      <p:grpSp>
        <p:nvGrpSpPr>
          <p:cNvPr id="10" name="Group 9"/>
          <p:cNvGrpSpPr/>
          <p:nvPr userDrawn="1"/>
        </p:nvGrpSpPr>
        <p:grpSpPr>
          <a:xfrm>
            <a:off x="5981700" y="411162"/>
            <a:ext cx="6362700" cy="3083459"/>
            <a:chOff x="5981700" y="411162"/>
            <a:chExt cx="6362700" cy="3083459"/>
          </a:xfrm>
        </p:grpSpPr>
        <p:sp>
          <p:nvSpPr>
            <p:cNvPr id="11" name="Rectangle 10"/>
            <p:cNvSpPr/>
            <p:nvPr/>
          </p:nvSpPr>
          <p:spPr>
            <a:xfrm>
              <a:off x="6400800" y="411162"/>
              <a:ext cx="5943600" cy="3083459"/>
            </a:xfrm>
            <a:prstGeom prst="rect">
              <a:avLst/>
            </a:prstGeom>
            <a:solidFill>
              <a:srgbClr val="7BC2D5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1713"/>
            </a:p>
          </p:txBody>
        </p:sp>
        <p:sp>
          <p:nvSpPr>
            <p:cNvPr id="12" name="Rectangle 11"/>
            <p:cNvSpPr/>
            <p:nvPr/>
          </p:nvSpPr>
          <p:spPr>
            <a:xfrm rot="18900000">
              <a:off x="5981700" y="1533791"/>
              <a:ext cx="838200" cy="838200"/>
            </a:xfrm>
            <a:prstGeom prst="rect">
              <a:avLst/>
            </a:prstGeom>
            <a:solidFill>
              <a:srgbClr val="7BC2D5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1713"/>
            </a:p>
          </p:txBody>
        </p:sp>
        <p:sp>
          <p:nvSpPr>
            <p:cNvPr id="13" name="Isosceles Triangle 12"/>
            <p:cNvSpPr/>
            <p:nvPr/>
          </p:nvSpPr>
          <p:spPr>
            <a:xfrm rot="16200000">
              <a:off x="6236347" y="1872495"/>
              <a:ext cx="181762" cy="147145"/>
            </a:xfrm>
            <a:prstGeom prst="triangl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1713"/>
            </a:p>
          </p:txBody>
        </p:sp>
      </p:grpSp>
      <p:grpSp>
        <p:nvGrpSpPr>
          <p:cNvPr id="18" name="Group 17"/>
          <p:cNvGrpSpPr/>
          <p:nvPr userDrawn="1"/>
        </p:nvGrpSpPr>
        <p:grpSpPr>
          <a:xfrm>
            <a:off x="457200" y="3804703"/>
            <a:ext cx="6324600" cy="3083459"/>
            <a:chOff x="457200" y="3804702"/>
            <a:chExt cx="6324600" cy="3083459"/>
          </a:xfrm>
        </p:grpSpPr>
        <p:sp>
          <p:nvSpPr>
            <p:cNvPr id="19" name="Rectangle 18"/>
            <p:cNvSpPr/>
            <p:nvPr/>
          </p:nvSpPr>
          <p:spPr>
            <a:xfrm>
              <a:off x="457200" y="3804702"/>
              <a:ext cx="5943600" cy="3083459"/>
            </a:xfrm>
            <a:prstGeom prst="rect">
              <a:avLst/>
            </a:prstGeom>
            <a:solidFill>
              <a:srgbClr val="7BC2D5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1713"/>
            </a:p>
          </p:txBody>
        </p:sp>
        <p:grpSp>
          <p:nvGrpSpPr>
            <p:cNvPr id="20" name="Group 19"/>
            <p:cNvGrpSpPr/>
            <p:nvPr/>
          </p:nvGrpSpPr>
          <p:grpSpPr>
            <a:xfrm rot="10800000">
              <a:off x="5943600" y="4927331"/>
              <a:ext cx="838200" cy="838200"/>
              <a:chOff x="5981700" y="1533791"/>
              <a:chExt cx="838200" cy="838200"/>
            </a:xfrm>
          </p:grpSpPr>
          <p:sp>
            <p:nvSpPr>
              <p:cNvPr id="21" name="Rectangle 20"/>
              <p:cNvSpPr/>
              <p:nvPr/>
            </p:nvSpPr>
            <p:spPr>
              <a:xfrm rot="18900000">
                <a:off x="5981700" y="1533791"/>
                <a:ext cx="838200" cy="838200"/>
              </a:xfrm>
              <a:prstGeom prst="rect">
                <a:avLst/>
              </a:prstGeom>
              <a:solidFill>
                <a:srgbClr val="7BC2D5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 sz="1713"/>
              </a:p>
            </p:txBody>
          </p:sp>
          <p:sp>
            <p:nvSpPr>
              <p:cNvPr id="22" name="Isosceles Triangle 21"/>
              <p:cNvSpPr/>
              <p:nvPr/>
            </p:nvSpPr>
            <p:spPr>
              <a:xfrm rot="16200000">
                <a:off x="6236347" y="1872495"/>
                <a:ext cx="181762" cy="147145"/>
              </a:xfrm>
              <a:prstGeom prst="triangle">
                <a:avLst/>
              </a:prstGeom>
              <a:solidFill>
                <a:schemeClr val="bg1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GB" sz="1713"/>
              </a:p>
            </p:txBody>
          </p:sp>
        </p:grpSp>
      </p:grpSp>
      <p:sp>
        <p:nvSpPr>
          <p:cNvPr id="25" name="Text Placeholder 18"/>
          <p:cNvSpPr>
            <a:spLocks noGrp="1"/>
          </p:cNvSpPr>
          <p:nvPr>
            <p:ph type="body" sz="quarter" idx="11" hasCustomPrompt="1"/>
          </p:nvPr>
        </p:nvSpPr>
        <p:spPr>
          <a:xfrm>
            <a:off x="6781800" y="721814"/>
            <a:ext cx="5105400" cy="685800"/>
          </a:xfrm>
        </p:spPr>
        <p:txBody>
          <a:bodyPr anchor="t" anchorCtr="0">
            <a:normAutofit/>
          </a:bodyPr>
          <a:lstStyle>
            <a:lvl1pPr marL="0" indent="0" algn="l" defTabSz="457206" rtl="0" eaLnBrk="1" latinLnBrk="0" hangingPunct="1">
              <a:buNone/>
              <a:defRPr lang="en-US" sz="2400" kern="1200" baseline="0" dirty="0" smtClean="0">
                <a:solidFill>
                  <a:schemeClr val="bg1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  <a:lvl2pPr marL="0" indent="0" algn="l" defTabSz="457206" rtl="0" eaLnBrk="1" latinLnBrk="0" hangingPunct="1">
              <a:buNone/>
              <a:defRPr lang="en-US" sz="2400" i="1" kern="1200" baseline="0" dirty="0" smtClean="0">
                <a:solidFill>
                  <a:schemeClr val="bg1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2pPr>
          </a:lstStyle>
          <a:p>
            <a:pPr lvl="0"/>
            <a:r>
              <a:rPr lang="en-US" dirty="0"/>
              <a:t>TITLE OF PICTURE</a:t>
            </a:r>
          </a:p>
        </p:txBody>
      </p:sp>
      <p:sp>
        <p:nvSpPr>
          <p:cNvPr id="26" name="Text Placeholder 18"/>
          <p:cNvSpPr>
            <a:spLocks noGrp="1"/>
          </p:cNvSpPr>
          <p:nvPr>
            <p:ph type="body" sz="quarter" idx="12" hasCustomPrompt="1"/>
          </p:nvPr>
        </p:nvSpPr>
        <p:spPr>
          <a:xfrm>
            <a:off x="6784043" y="1422418"/>
            <a:ext cx="5103159" cy="685800"/>
          </a:xfrm>
        </p:spPr>
        <p:txBody>
          <a:bodyPr anchor="t" anchorCtr="0">
            <a:normAutofit/>
          </a:bodyPr>
          <a:lstStyle>
            <a:lvl1pPr marL="0" indent="0" algn="l" defTabSz="457206" rtl="0" eaLnBrk="1" latinLnBrk="0" hangingPunct="1">
              <a:buNone/>
              <a:defRPr lang="en-US" sz="1600" kern="1200" dirty="0" smtClean="0">
                <a:solidFill>
                  <a:schemeClr val="bg1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  <a:lvl2pPr marL="0" indent="0" algn="l" defTabSz="457206" rtl="0" eaLnBrk="1" latinLnBrk="0" hangingPunct="1">
              <a:buNone/>
              <a:defRPr lang="en-US" sz="2400" i="1" kern="1200" baseline="0" dirty="0" smtClean="0">
                <a:solidFill>
                  <a:schemeClr val="bg1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2pPr>
          </a:lstStyle>
          <a:p>
            <a:pPr lvl="0"/>
            <a:r>
              <a:rPr lang="en-US" dirty="0"/>
              <a:t>Text concerning the picture or infographic, etc. </a:t>
            </a:r>
          </a:p>
        </p:txBody>
      </p:sp>
      <p:sp>
        <p:nvSpPr>
          <p:cNvPr id="27" name="Text Placeholder 18"/>
          <p:cNvSpPr>
            <a:spLocks noGrp="1"/>
          </p:cNvSpPr>
          <p:nvPr>
            <p:ph type="body" sz="quarter" idx="13" hasCustomPrompt="1"/>
          </p:nvPr>
        </p:nvSpPr>
        <p:spPr>
          <a:xfrm>
            <a:off x="807265" y="4057733"/>
            <a:ext cx="5105400" cy="685800"/>
          </a:xfrm>
        </p:spPr>
        <p:txBody>
          <a:bodyPr anchor="t" anchorCtr="0">
            <a:normAutofit/>
          </a:bodyPr>
          <a:lstStyle>
            <a:lvl1pPr marL="0" indent="0" algn="l" defTabSz="457206" rtl="0" eaLnBrk="1" latinLnBrk="0" hangingPunct="1">
              <a:buNone/>
              <a:defRPr lang="en-US" sz="2400" kern="1200" baseline="0" dirty="0" smtClean="0">
                <a:solidFill>
                  <a:schemeClr val="bg1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  <a:lvl2pPr marL="0" indent="0" algn="l" defTabSz="457206" rtl="0" eaLnBrk="1" latinLnBrk="0" hangingPunct="1">
              <a:buNone/>
              <a:defRPr lang="en-US" sz="2400" i="1" kern="1200" baseline="0" dirty="0" smtClean="0">
                <a:solidFill>
                  <a:schemeClr val="bg1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2pPr>
          </a:lstStyle>
          <a:p>
            <a:pPr lvl="0"/>
            <a:r>
              <a:rPr lang="en-US" dirty="0"/>
              <a:t>TITLE OF PICTURE</a:t>
            </a:r>
          </a:p>
        </p:txBody>
      </p:sp>
      <p:sp>
        <p:nvSpPr>
          <p:cNvPr id="28" name="Text Placeholder 18"/>
          <p:cNvSpPr>
            <a:spLocks noGrp="1"/>
          </p:cNvSpPr>
          <p:nvPr>
            <p:ph type="body" sz="quarter" idx="14" hasCustomPrompt="1"/>
          </p:nvPr>
        </p:nvSpPr>
        <p:spPr>
          <a:xfrm>
            <a:off x="809507" y="4758337"/>
            <a:ext cx="5103159" cy="685800"/>
          </a:xfrm>
        </p:spPr>
        <p:txBody>
          <a:bodyPr anchor="t" anchorCtr="0">
            <a:normAutofit/>
          </a:bodyPr>
          <a:lstStyle>
            <a:lvl1pPr marL="0" indent="0" algn="l" defTabSz="457206" rtl="0" eaLnBrk="1" latinLnBrk="0" hangingPunct="1">
              <a:buNone/>
              <a:defRPr lang="en-US" sz="1600" kern="1200" dirty="0" smtClean="0">
                <a:solidFill>
                  <a:schemeClr val="bg1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  <a:lvl2pPr marL="0" indent="0" algn="l" defTabSz="457206" rtl="0" eaLnBrk="1" latinLnBrk="0" hangingPunct="1">
              <a:buNone/>
              <a:defRPr lang="en-US" sz="2400" i="1" kern="1200" baseline="0" dirty="0" smtClean="0">
                <a:solidFill>
                  <a:schemeClr val="bg1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2pPr>
          </a:lstStyle>
          <a:p>
            <a:pPr lvl="0"/>
            <a:r>
              <a:rPr lang="en-US" dirty="0"/>
              <a:t>Text concerning the picture or infographic, etc. </a:t>
            </a:r>
          </a:p>
        </p:txBody>
      </p:sp>
      <p:sp>
        <p:nvSpPr>
          <p:cNvPr id="33" name="Picture Placeholder 14"/>
          <p:cNvSpPr>
            <a:spLocks noGrp="1"/>
          </p:cNvSpPr>
          <p:nvPr>
            <p:ph type="pic" sz="quarter" idx="15" hasCustomPrompt="1"/>
          </p:nvPr>
        </p:nvSpPr>
        <p:spPr>
          <a:xfrm>
            <a:off x="6400800" y="3804702"/>
            <a:ext cx="5943600" cy="3083460"/>
          </a:xfrm>
        </p:spPr>
        <p:txBody>
          <a:bodyPr/>
          <a:lstStyle>
            <a:lvl1pPr marL="0" marR="0" indent="0" algn="l" defTabSz="960133" rtl="0" eaLnBrk="1" fontAlgn="auto" latinLnBrk="0" hangingPunct="1">
              <a:lnSpc>
                <a:spcPct val="90000"/>
              </a:lnSpc>
              <a:spcBef>
                <a:spcPts val="105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sz="2000">
                <a:solidFill>
                  <a:srgbClr val="FF0000"/>
                </a:solidFill>
              </a:defRPr>
            </a:lvl1pPr>
          </a:lstStyle>
          <a:p>
            <a:pPr marL="240033" marR="0" lvl="0" indent="-240033" algn="l" defTabSz="960133" rtl="0" eaLnBrk="1" fontAlgn="auto" latinLnBrk="0" hangingPunct="1">
              <a:lnSpc>
                <a:spcPct val="90000"/>
              </a:lnSpc>
              <a:spcBef>
                <a:spcPts val="105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GB" dirty="0"/>
              <a:t>Please insert picture and then send to the back</a:t>
            </a:r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4046607704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451339" y="269756"/>
            <a:ext cx="12077022" cy="674805"/>
          </a:xfrm>
        </p:spPr>
        <p:txBody>
          <a:bodyPr anchor="t" anchorCtr="0">
            <a:normAutofit/>
          </a:bodyPr>
          <a:lstStyle>
            <a:lvl1pPr marL="0" algn="l" defTabSz="457206" rtl="0" eaLnBrk="1" latinLnBrk="0" hangingPunct="1">
              <a:defRPr lang="en-US" sz="4000" b="1" kern="120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1339" y="1554603"/>
            <a:ext cx="12077022" cy="4466071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 sz="24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defRPr sz="20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defRPr sz="18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defRPr sz="18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8" name="Rectangle 7"/>
          <p:cNvSpPr/>
          <p:nvPr/>
        </p:nvSpPr>
        <p:spPr>
          <a:xfrm>
            <a:off x="11587055" y="6357721"/>
            <a:ext cx="947168" cy="682842"/>
          </a:xfrm>
          <a:prstGeom prst="rect">
            <a:avLst/>
          </a:prstGeom>
          <a:solidFill>
            <a:srgbClr val="7BC2D5">
              <a:alpha val="95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cxnSp>
        <p:nvCxnSpPr>
          <p:cNvPr id="10" name="Straight Connector 9"/>
          <p:cNvCxnSpPr/>
          <p:nvPr userDrawn="1"/>
        </p:nvCxnSpPr>
        <p:spPr>
          <a:xfrm flipH="1">
            <a:off x="457200" y="6357720"/>
            <a:ext cx="12071161" cy="0"/>
          </a:xfrm>
          <a:prstGeom prst="line">
            <a:avLst/>
          </a:prstGeom>
          <a:ln>
            <a:solidFill>
              <a:srgbClr val="7BC2D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Text Placeholder 15"/>
          <p:cNvSpPr>
            <a:spLocks noGrp="1"/>
          </p:cNvSpPr>
          <p:nvPr userDrawn="1">
            <p:ph type="body" sz="quarter" idx="11"/>
          </p:nvPr>
        </p:nvSpPr>
        <p:spPr>
          <a:xfrm>
            <a:off x="450851" y="945004"/>
            <a:ext cx="12077700" cy="609600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2800" b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18" name="Text Placeholder 17"/>
          <p:cNvSpPr>
            <a:spLocks noGrp="1"/>
          </p:cNvSpPr>
          <p:nvPr userDrawn="1">
            <p:ph type="body" sz="quarter" idx="12" hasCustomPrompt="1"/>
          </p:nvPr>
        </p:nvSpPr>
        <p:spPr>
          <a:xfrm>
            <a:off x="450851" y="6543186"/>
            <a:ext cx="4953000" cy="166968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buNone/>
              <a:defRPr lang="en-US" sz="900" b="1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Title of presentation - Date (</a:t>
            </a:r>
            <a:r>
              <a:rPr lang="en-US" dirty="0" err="1"/>
              <a:t>dd</a:t>
            </a:r>
            <a:r>
              <a:rPr lang="en-US" dirty="0"/>
              <a:t>/mm/</a:t>
            </a:r>
            <a:r>
              <a:rPr lang="en-US" dirty="0" err="1"/>
              <a:t>yyyy</a:t>
            </a:r>
            <a:r>
              <a:rPr lang="en-US" dirty="0"/>
              <a:t>)</a:t>
            </a:r>
          </a:p>
        </p:txBody>
      </p:sp>
      <p:pic>
        <p:nvPicPr>
          <p:cNvPr id="11" name="Picture 10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85123" y="6508533"/>
            <a:ext cx="744355" cy="4032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79396494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Content and Grap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451339" y="269756"/>
            <a:ext cx="12077022" cy="674805"/>
          </a:xfrm>
        </p:spPr>
        <p:txBody>
          <a:bodyPr anchor="t" anchorCtr="0">
            <a:normAutofit/>
          </a:bodyPr>
          <a:lstStyle>
            <a:lvl1pPr marL="0" algn="l" defTabSz="457206" rtl="0" eaLnBrk="1" latinLnBrk="0" hangingPunct="1">
              <a:defRPr lang="en-US" sz="4000" b="1" kern="120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1339" y="1554603"/>
            <a:ext cx="5720862" cy="4466071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 sz="24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defRPr sz="20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defRPr sz="18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defRPr sz="18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8" name="Rectangle 7"/>
          <p:cNvSpPr/>
          <p:nvPr/>
        </p:nvSpPr>
        <p:spPr>
          <a:xfrm>
            <a:off x="11587055" y="6357721"/>
            <a:ext cx="947168" cy="682842"/>
          </a:xfrm>
          <a:prstGeom prst="rect">
            <a:avLst/>
          </a:prstGeom>
          <a:solidFill>
            <a:srgbClr val="7BC2D5">
              <a:alpha val="95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sp>
        <p:nvSpPr>
          <p:cNvPr id="16" name="Text Placeholder 15"/>
          <p:cNvSpPr>
            <a:spLocks noGrp="1"/>
          </p:cNvSpPr>
          <p:nvPr>
            <p:ph type="body" sz="quarter" idx="11"/>
          </p:nvPr>
        </p:nvSpPr>
        <p:spPr>
          <a:xfrm>
            <a:off x="450851" y="945004"/>
            <a:ext cx="12077700" cy="609600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2800" b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18" name="Text Placeholder 17"/>
          <p:cNvSpPr>
            <a:spLocks noGrp="1"/>
          </p:cNvSpPr>
          <p:nvPr>
            <p:ph type="body" sz="quarter" idx="12" hasCustomPrompt="1"/>
          </p:nvPr>
        </p:nvSpPr>
        <p:spPr>
          <a:xfrm>
            <a:off x="450851" y="6543186"/>
            <a:ext cx="4953000" cy="166968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buNone/>
              <a:defRPr lang="en-US" sz="900" b="1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Title of presentation - Date (</a:t>
            </a:r>
            <a:r>
              <a:rPr lang="en-US" dirty="0" err="1"/>
              <a:t>dd</a:t>
            </a:r>
            <a:r>
              <a:rPr lang="en-US" dirty="0"/>
              <a:t>/mm/</a:t>
            </a:r>
            <a:r>
              <a:rPr lang="en-US" dirty="0" err="1"/>
              <a:t>yyyy</a:t>
            </a:r>
            <a:r>
              <a:rPr lang="en-US" dirty="0"/>
              <a:t>)</a:t>
            </a:r>
          </a:p>
        </p:txBody>
      </p:sp>
      <p:cxnSp>
        <p:nvCxnSpPr>
          <p:cNvPr id="11" name="Elbow Connector 10"/>
          <p:cNvCxnSpPr/>
          <p:nvPr userDrawn="1"/>
        </p:nvCxnSpPr>
        <p:spPr>
          <a:xfrm>
            <a:off x="6400800" y="1325563"/>
            <a:ext cx="6127561" cy="5032158"/>
          </a:xfrm>
          <a:prstGeom prst="bentConnector3">
            <a:avLst>
              <a:gd name="adj1" fmla="val 50"/>
            </a:avLst>
          </a:prstGeom>
          <a:ln>
            <a:solidFill>
              <a:srgbClr val="7BC2D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85123" y="6508533"/>
            <a:ext cx="744355" cy="4032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73290525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4032">
          <p15:clr>
            <a:srgbClr val="FBAE40"/>
          </p15:clr>
        </p15:guide>
        <p15:guide id="2" orient="horz" pos="2275">
          <p15:clr>
            <a:srgbClr val="FBAE40"/>
          </p15:clr>
        </p15:guide>
      </p15:sldGuideLst>
    </p:ext>
  </p:extLst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, Content and Pictu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Picture Placeholder 19"/>
          <p:cNvSpPr>
            <a:spLocks noGrp="1"/>
          </p:cNvSpPr>
          <p:nvPr>
            <p:ph type="pic" sz="quarter" idx="13" hasCustomPrompt="1"/>
          </p:nvPr>
        </p:nvSpPr>
        <p:spPr>
          <a:xfrm>
            <a:off x="6400800" y="269876"/>
            <a:ext cx="6127750" cy="6770686"/>
          </a:xfrm>
          <a:solidFill>
            <a:srgbClr val="7BC2D5">
              <a:alpha val="20000"/>
            </a:srgbClr>
          </a:solidFill>
        </p:spPr>
        <p:txBody>
          <a:bodyPr/>
          <a:lstStyle>
            <a:lvl1pPr>
              <a:defRPr sz="2000">
                <a:solidFill>
                  <a:srgbClr val="FF0000"/>
                </a:solidFill>
              </a:defRPr>
            </a:lvl1pPr>
          </a:lstStyle>
          <a:p>
            <a:r>
              <a:rPr lang="en-US" dirty="0"/>
              <a:t>Please insert picture and then send to the back</a:t>
            </a:r>
          </a:p>
          <a:p>
            <a:endParaRPr lang="en-GB" dirty="0"/>
          </a:p>
        </p:txBody>
      </p:sp>
      <p:sp>
        <p:nvSpPr>
          <p:cNvPr id="8" name="Title 1"/>
          <p:cNvSpPr>
            <a:spLocks noGrp="1"/>
          </p:cNvSpPr>
          <p:nvPr>
            <p:ph type="title" hasCustomPrompt="1"/>
          </p:nvPr>
        </p:nvSpPr>
        <p:spPr>
          <a:xfrm>
            <a:off x="450850" y="269756"/>
            <a:ext cx="5817789" cy="977650"/>
          </a:xfrm>
        </p:spPr>
        <p:txBody>
          <a:bodyPr anchor="t" anchorCtr="0">
            <a:noAutofit/>
          </a:bodyPr>
          <a:lstStyle>
            <a:lvl1pPr marL="0" algn="l" defTabSz="457206" rtl="0" eaLnBrk="1" latinLnBrk="0" hangingPunct="1">
              <a:defRPr lang="en-US" sz="3600" b="1" kern="120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9" name="Content Placeholder 2"/>
          <p:cNvSpPr>
            <a:spLocks noGrp="1"/>
          </p:cNvSpPr>
          <p:nvPr>
            <p:ph idx="1"/>
          </p:nvPr>
        </p:nvSpPr>
        <p:spPr>
          <a:xfrm>
            <a:off x="451339" y="1930247"/>
            <a:ext cx="5817299" cy="4090426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 sz="24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defRPr sz="20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defRPr sz="18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defRPr sz="18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grpSp>
        <p:nvGrpSpPr>
          <p:cNvPr id="2" name="Group 1"/>
          <p:cNvGrpSpPr/>
          <p:nvPr userDrawn="1"/>
        </p:nvGrpSpPr>
        <p:grpSpPr>
          <a:xfrm>
            <a:off x="457200" y="258762"/>
            <a:ext cx="12077023" cy="6781800"/>
            <a:chOff x="457200" y="258762"/>
            <a:chExt cx="12077023" cy="6781800"/>
          </a:xfrm>
        </p:grpSpPr>
        <p:cxnSp>
          <p:nvCxnSpPr>
            <p:cNvPr id="18" name="Straight Connector 17"/>
            <p:cNvCxnSpPr/>
            <p:nvPr userDrawn="1"/>
          </p:nvCxnSpPr>
          <p:spPr>
            <a:xfrm flipV="1">
              <a:off x="11587055" y="258762"/>
              <a:ext cx="0" cy="6708540"/>
            </a:xfrm>
            <a:prstGeom prst="line">
              <a:avLst/>
            </a:prstGeom>
            <a:ln>
              <a:solidFill>
                <a:srgbClr val="7BC2D5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1" name="Rectangle 10"/>
            <p:cNvSpPr/>
            <p:nvPr/>
          </p:nvSpPr>
          <p:spPr>
            <a:xfrm>
              <a:off x="11587055" y="6357720"/>
              <a:ext cx="947168" cy="682842"/>
            </a:xfrm>
            <a:prstGeom prst="rect">
              <a:avLst/>
            </a:prstGeom>
            <a:solidFill>
              <a:srgbClr val="7BC2D5">
                <a:alpha val="95000"/>
              </a:srgb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1713"/>
            </a:p>
          </p:txBody>
        </p:sp>
        <p:cxnSp>
          <p:nvCxnSpPr>
            <p:cNvPr id="13" name="Straight Connector 12"/>
            <p:cNvCxnSpPr/>
            <p:nvPr userDrawn="1"/>
          </p:nvCxnSpPr>
          <p:spPr>
            <a:xfrm flipH="1">
              <a:off x="457200" y="6357720"/>
              <a:ext cx="12071161" cy="0"/>
            </a:xfrm>
            <a:prstGeom prst="line">
              <a:avLst/>
            </a:prstGeom>
            <a:ln>
              <a:solidFill>
                <a:srgbClr val="7BC2D5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4" name="Text Placeholder 15"/>
          <p:cNvSpPr>
            <a:spLocks noGrp="1"/>
          </p:cNvSpPr>
          <p:nvPr>
            <p:ph type="body" sz="quarter" idx="11"/>
          </p:nvPr>
        </p:nvSpPr>
        <p:spPr>
          <a:xfrm>
            <a:off x="450851" y="1320647"/>
            <a:ext cx="5817788" cy="536340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2800" b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15" name="Text Placeholder 17"/>
          <p:cNvSpPr>
            <a:spLocks noGrp="1"/>
          </p:cNvSpPr>
          <p:nvPr>
            <p:ph type="body" sz="quarter" idx="12" hasCustomPrompt="1"/>
          </p:nvPr>
        </p:nvSpPr>
        <p:spPr>
          <a:xfrm>
            <a:off x="450851" y="6543186"/>
            <a:ext cx="4953000" cy="166968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buNone/>
              <a:defRPr lang="en-US" sz="900" b="1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Title of presentation - Date (</a:t>
            </a:r>
            <a:r>
              <a:rPr lang="en-US" dirty="0" err="1"/>
              <a:t>dd</a:t>
            </a:r>
            <a:r>
              <a:rPr lang="en-US" dirty="0"/>
              <a:t>/mm/</a:t>
            </a:r>
            <a:r>
              <a:rPr lang="en-US" dirty="0" err="1"/>
              <a:t>yyyy</a:t>
            </a:r>
            <a:r>
              <a:rPr lang="en-US" dirty="0"/>
              <a:t>)</a:t>
            </a:r>
          </a:p>
        </p:txBody>
      </p:sp>
      <p:pic>
        <p:nvPicPr>
          <p:cNvPr id="16" name="Picture 15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85123" y="6508533"/>
            <a:ext cx="744355" cy="4032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27173815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4032">
          <p15:clr>
            <a:srgbClr val="FBAE40"/>
          </p15:clr>
        </p15:guide>
        <p15:guide id="2" orient="horz" pos="2275">
          <p15:clr>
            <a:srgbClr val="FBAE40"/>
          </p15:clr>
        </p15:guide>
      </p15:sldGuideLst>
    </p:ext>
  </p:extLst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Fou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" name="Title 1"/>
          <p:cNvSpPr>
            <a:spLocks noGrp="1"/>
          </p:cNvSpPr>
          <p:nvPr>
            <p:ph type="title" hasCustomPrompt="1"/>
          </p:nvPr>
        </p:nvSpPr>
        <p:spPr>
          <a:xfrm>
            <a:off x="4495801" y="912059"/>
            <a:ext cx="2722771" cy="555878"/>
          </a:xfrm>
        </p:spPr>
        <p:txBody>
          <a:bodyPr anchor="t" anchorCtr="0">
            <a:noAutofit/>
          </a:bodyPr>
          <a:lstStyle>
            <a:lvl1pPr marL="0" algn="ctr" defTabSz="457206" rtl="0" eaLnBrk="1" latinLnBrk="0" hangingPunct="1">
              <a:defRPr lang="en-US" sz="1600" b="1" kern="120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0" name="Picture Placeholder 19"/>
          <p:cNvSpPr>
            <a:spLocks noGrp="1"/>
          </p:cNvSpPr>
          <p:nvPr>
            <p:ph type="pic" sz="quarter" idx="13" hasCustomPrompt="1"/>
          </p:nvPr>
        </p:nvSpPr>
        <p:spPr>
          <a:xfrm>
            <a:off x="0" y="0"/>
            <a:ext cx="3200400" cy="7223125"/>
          </a:xfrm>
          <a:solidFill>
            <a:srgbClr val="7BC2D5">
              <a:alpha val="20000"/>
            </a:srgbClr>
          </a:solidFill>
        </p:spPr>
        <p:txBody>
          <a:bodyPr/>
          <a:lstStyle>
            <a:lvl1pPr>
              <a:defRPr sz="2000">
                <a:solidFill>
                  <a:srgbClr val="FF0000"/>
                </a:solidFill>
              </a:defRPr>
            </a:lvl1pPr>
          </a:lstStyle>
          <a:p>
            <a:r>
              <a:rPr lang="en-US" dirty="0"/>
              <a:t>Please insert picture and adjust according to dimensions</a:t>
            </a:r>
          </a:p>
          <a:p>
            <a:endParaRPr lang="en-GB" dirty="0"/>
          </a:p>
        </p:txBody>
      </p:sp>
      <p:cxnSp>
        <p:nvCxnSpPr>
          <p:cNvPr id="9" name="Straight Connector 8"/>
          <p:cNvCxnSpPr/>
          <p:nvPr userDrawn="1"/>
        </p:nvCxnSpPr>
        <p:spPr>
          <a:xfrm flipH="1">
            <a:off x="4266251" y="3498516"/>
            <a:ext cx="7015055" cy="0"/>
          </a:xfrm>
          <a:prstGeom prst="line">
            <a:avLst/>
          </a:prstGeom>
          <a:ln w="3175">
            <a:solidFill>
              <a:srgbClr val="7BC2D5"/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9"/>
          <p:cNvCxnSpPr/>
          <p:nvPr userDrawn="1"/>
        </p:nvCxnSpPr>
        <p:spPr>
          <a:xfrm flipH="1" flipV="1">
            <a:off x="7765300" y="869617"/>
            <a:ext cx="31669" cy="5257799"/>
          </a:xfrm>
          <a:prstGeom prst="line">
            <a:avLst/>
          </a:prstGeom>
          <a:ln w="3175">
            <a:solidFill>
              <a:srgbClr val="7BC2D5"/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8" name="Rectangle 27"/>
          <p:cNvSpPr/>
          <p:nvPr/>
        </p:nvSpPr>
        <p:spPr>
          <a:xfrm>
            <a:off x="11587055" y="6357721"/>
            <a:ext cx="947168" cy="682842"/>
          </a:xfrm>
          <a:prstGeom prst="rect">
            <a:avLst/>
          </a:prstGeom>
          <a:solidFill>
            <a:srgbClr val="7BC2D5">
              <a:alpha val="95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sp>
        <p:nvSpPr>
          <p:cNvPr id="32" name="Text Placeholder 15"/>
          <p:cNvSpPr>
            <a:spLocks noGrp="1"/>
          </p:cNvSpPr>
          <p:nvPr userDrawn="1">
            <p:ph type="body" sz="quarter" idx="11"/>
          </p:nvPr>
        </p:nvSpPr>
        <p:spPr>
          <a:xfrm>
            <a:off x="4495801" y="1467936"/>
            <a:ext cx="2722771" cy="354024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33" name="Text Placeholder 15"/>
          <p:cNvSpPr>
            <a:spLocks noGrp="1"/>
          </p:cNvSpPr>
          <p:nvPr>
            <p:ph type="body" sz="quarter" idx="14" hasCustomPrompt="1"/>
          </p:nvPr>
        </p:nvSpPr>
        <p:spPr>
          <a:xfrm>
            <a:off x="4502317" y="1821960"/>
            <a:ext cx="2722771" cy="1369607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200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HelveticaNeueLT Pro 35 Th" panose="020B0403020202020204" pitchFamily="34" charset="0"/>
                <a:ea typeface="+mn-ea"/>
                <a:cs typeface="+mn-cs"/>
              </a:defRPr>
            </a:lvl1pPr>
          </a:lstStyle>
          <a:p>
            <a:pPr lvl="0"/>
            <a:r>
              <a:rPr lang="en-US" dirty="0"/>
              <a:t>Lorem ipsum dolor sit </a:t>
            </a:r>
            <a:r>
              <a:rPr lang="en-US" dirty="0" err="1"/>
              <a:t>amet</a:t>
            </a:r>
            <a:r>
              <a:rPr lang="en-US" dirty="0"/>
              <a:t>, </a:t>
            </a:r>
            <a:r>
              <a:rPr lang="en-US" dirty="0" err="1"/>
              <a:t>consectetur</a:t>
            </a:r>
            <a:r>
              <a:rPr lang="en-US" dirty="0"/>
              <a:t> </a:t>
            </a:r>
            <a:r>
              <a:rPr lang="en-US" dirty="0" err="1"/>
              <a:t>adipiscing</a:t>
            </a:r>
            <a:r>
              <a:rPr lang="en-US" dirty="0"/>
              <a:t> </a:t>
            </a:r>
            <a:r>
              <a:rPr lang="en-US" dirty="0" err="1"/>
              <a:t>elit</a:t>
            </a:r>
            <a:r>
              <a:rPr lang="en-US" dirty="0"/>
              <a:t>, </a:t>
            </a:r>
            <a:r>
              <a:rPr lang="en-US" dirty="0" err="1"/>
              <a:t>sed</a:t>
            </a:r>
            <a:r>
              <a:rPr lang="en-US" dirty="0"/>
              <a:t> do </a:t>
            </a:r>
            <a:r>
              <a:rPr lang="en-US" dirty="0" err="1"/>
              <a:t>eiusmod</a:t>
            </a:r>
            <a:r>
              <a:rPr lang="en-US" dirty="0"/>
              <a:t> </a:t>
            </a:r>
            <a:r>
              <a:rPr lang="en-US" dirty="0" err="1"/>
              <a:t>tempor</a:t>
            </a:r>
            <a:r>
              <a:rPr lang="en-US" dirty="0"/>
              <a:t> </a:t>
            </a:r>
            <a:r>
              <a:rPr lang="en-US" dirty="0" err="1"/>
              <a:t>incididunt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labore</a:t>
            </a:r>
            <a:r>
              <a:rPr lang="en-US" dirty="0"/>
              <a:t> et </a:t>
            </a:r>
            <a:r>
              <a:rPr lang="en-US" dirty="0" err="1"/>
              <a:t>dolore</a:t>
            </a:r>
            <a:r>
              <a:rPr lang="en-US" dirty="0"/>
              <a:t> magna </a:t>
            </a:r>
            <a:r>
              <a:rPr lang="en-US" dirty="0" err="1"/>
              <a:t>aliqua</a:t>
            </a:r>
            <a:r>
              <a:rPr lang="en-US" dirty="0"/>
              <a:t>.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enim</a:t>
            </a:r>
            <a:r>
              <a:rPr lang="en-US" dirty="0"/>
              <a:t> ad minim </a:t>
            </a:r>
            <a:r>
              <a:rPr lang="en-US" dirty="0" err="1"/>
              <a:t>veniam</a:t>
            </a:r>
            <a:r>
              <a:rPr lang="en-US" dirty="0"/>
              <a:t>, </a:t>
            </a:r>
            <a:r>
              <a:rPr lang="en-US" dirty="0" err="1"/>
              <a:t>quis</a:t>
            </a:r>
            <a:r>
              <a:rPr lang="en-US" dirty="0"/>
              <a:t> </a:t>
            </a:r>
            <a:r>
              <a:rPr lang="en-US" dirty="0" err="1"/>
              <a:t>nostrud</a:t>
            </a:r>
            <a:r>
              <a:rPr lang="en-US" dirty="0"/>
              <a:t> exercitation </a:t>
            </a:r>
            <a:r>
              <a:rPr lang="en-US" dirty="0" err="1"/>
              <a:t>ullamco</a:t>
            </a:r>
            <a:r>
              <a:rPr lang="en-US" dirty="0"/>
              <a:t> </a:t>
            </a:r>
            <a:r>
              <a:rPr lang="en-US" dirty="0" err="1"/>
              <a:t>laboris</a:t>
            </a:r>
            <a:r>
              <a:rPr lang="en-US" dirty="0"/>
              <a:t> nisi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aliquip</a:t>
            </a:r>
            <a:r>
              <a:rPr lang="en-US" dirty="0"/>
              <a:t> ex </a:t>
            </a:r>
            <a:r>
              <a:rPr lang="en-US" dirty="0" err="1"/>
              <a:t>ea</a:t>
            </a:r>
            <a:r>
              <a:rPr lang="en-US" dirty="0"/>
              <a:t> </a:t>
            </a:r>
            <a:r>
              <a:rPr lang="en-US" dirty="0" err="1"/>
              <a:t>commodo</a:t>
            </a:r>
            <a:r>
              <a:rPr lang="en-US" dirty="0"/>
              <a:t> </a:t>
            </a:r>
            <a:r>
              <a:rPr lang="en-US" dirty="0" err="1"/>
              <a:t>consequat</a:t>
            </a:r>
            <a:r>
              <a:rPr lang="en-US" dirty="0"/>
              <a:t>. </a:t>
            </a:r>
          </a:p>
        </p:txBody>
      </p:sp>
      <p:sp>
        <p:nvSpPr>
          <p:cNvPr id="36" name="Text Placeholder 15"/>
          <p:cNvSpPr>
            <a:spLocks noGrp="1"/>
          </p:cNvSpPr>
          <p:nvPr>
            <p:ph type="body" sz="quarter" idx="15"/>
          </p:nvPr>
        </p:nvSpPr>
        <p:spPr>
          <a:xfrm>
            <a:off x="8343696" y="1459304"/>
            <a:ext cx="2722771" cy="354024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37" name="Text Placeholder 15"/>
          <p:cNvSpPr>
            <a:spLocks noGrp="1"/>
          </p:cNvSpPr>
          <p:nvPr>
            <p:ph type="body" sz="quarter" idx="16" hasCustomPrompt="1"/>
          </p:nvPr>
        </p:nvSpPr>
        <p:spPr>
          <a:xfrm>
            <a:off x="8350212" y="1813329"/>
            <a:ext cx="2722771" cy="1369607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200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HelveticaNeueLT Pro 35 Th" panose="020B0403020202020204" pitchFamily="34" charset="0"/>
                <a:ea typeface="+mn-ea"/>
                <a:cs typeface="+mn-cs"/>
              </a:defRPr>
            </a:lvl1pPr>
          </a:lstStyle>
          <a:p>
            <a:pPr lvl="0"/>
            <a:r>
              <a:rPr lang="en-US" dirty="0"/>
              <a:t>Lorem ipsum dolor sit </a:t>
            </a:r>
            <a:r>
              <a:rPr lang="en-US" dirty="0" err="1"/>
              <a:t>amet</a:t>
            </a:r>
            <a:r>
              <a:rPr lang="en-US" dirty="0"/>
              <a:t>, </a:t>
            </a:r>
            <a:r>
              <a:rPr lang="en-US" dirty="0" err="1"/>
              <a:t>consectetur</a:t>
            </a:r>
            <a:r>
              <a:rPr lang="en-US" dirty="0"/>
              <a:t> </a:t>
            </a:r>
            <a:r>
              <a:rPr lang="en-US" dirty="0" err="1"/>
              <a:t>adipiscing</a:t>
            </a:r>
            <a:r>
              <a:rPr lang="en-US" dirty="0"/>
              <a:t> </a:t>
            </a:r>
            <a:r>
              <a:rPr lang="en-US" dirty="0" err="1"/>
              <a:t>elit</a:t>
            </a:r>
            <a:r>
              <a:rPr lang="en-US" dirty="0"/>
              <a:t>, </a:t>
            </a:r>
            <a:r>
              <a:rPr lang="en-US" dirty="0" err="1"/>
              <a:t>sed</a:t>
            </a:r>
            <a:r>
              <a:rPr lang="en-US" dirty="0"/>
              <a:t> do </a:t>
            </a:r>
            <a:r>
              <a:rPr lang="en-US" dirty="0" err="1"/>
              <a:t>eiusmod</a:t>
            </a:r>
            <a:r>
              <a:rPr lang="en-US" dirty="0"/>
              <a:t> </a:t>
            </a:r>
            <a:r>
              <a:rPr lang="en-US" dirty="0" err="1"/>
              <a:t>tempor</a:t>
            </a:r>
            <a:r>
              <a:rPr lang="en-US" dirty="0"/>
              <a:t> </a:t>
            </a:r>
            <a:r>
              <a:rPr lang="en-US" dirty="0" err="1"/>
              <a:t>incididunt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labore</a:t>
            </a:r>
            <a:r>
              <a:rPr lang="en-US" dirty="0"/>
              <a:t> et </a:t>
            </a:r>
            <a:r>
              <a:rPr lang="en-US" dirty="0" err="1"/>
              <a:t>dolore</a:t>
            </a:r>
            <a:r>
              <a:rPr lang="en-US" dirty="0"/>
              <a:t> magna </a:t>
            </a:r>
            <a:r>
              <a:rPr lang="en-US" dirty="0" err="1"/>
              <a:t>aliqua</a:t>
            </a:r>
            <a:r>
              <a:rPr lang="en-US" dirty="0"/>
              <a:t>.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enim</a:t>
            </a:r>
            <a:r>
              <a:rPr lang="en-US" dirty="0"/>
              <a:t> ad minim </a:t>
            </a:r>
            <a:r>
              <a:rPr lang="en-US" dirty="0" err="1"/>
              <a:t>veniam</a:t>
            </a:r>
            <a:r>
              <a:rPr lang="en-US" dirty="0"/>
              <a:t>, </a:t>
            </a:r>
            <a:r>
              <a:rPr lang="en-US" dirty="0" err="1"/>
              <a:t>quis</a:t>
            </a:r>
            <a:r>
              <a:rPr lang="en-US" dirty="0"/>
              <a:t> </a:t>
            </a:r>
            <a:r>
              <a:rPr lang="en-US" dirty="0" err="1"/>
              <a:t>nostrud</a:t>
            </a:r>
            <a:r>
              <a:rPr lang="en-US" dirty="0"/>
              <a:t> exercitation </a:t>
            </a:r>
            <a:r>
              <a:rPr lang="en-US" dirty="0" err="1"/>
              <a:t>ullamco</a:t>
            </a:r>
            <a:r>
              <a:rPr lang="en-US" dirty="0"/>
              <a:t> </a:t>
            </a:r>
            <a:r>
              <a:rPr lang="en-US" dirty="0" err="1"/>
              <a:t>laboris</a:t>
            </a:r>
            <a:r>
              <a:rPr lang="en-US" dirty="0"/>
              <a:t> nisi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aliquip</a:t>
            </a:r>
            <a:r>
              <a:rPr lang="en-US" dirty="0"/>
              <a:t> ex </a:t>
            </a:r>
            <a:r>
              <a:rPr lang="en-US" dirty="0" err="1"/>
              <a:t>ea</a:t>
            </a:r>
            <a:r>
              <a:rPr lang="en-US" dirty="0"/>
              <a:t> </a:t>
            </a:r>
            <a:r>
              <a:rPr lang="en-US" dirty="0" err="1"/>
              <a:t>commodo</a:t>
            </a:r>
            <a:r>
              <a:rPr lang="en-US" dirty="0"/>
              <a:t> </a:t>
            </a:r>
            <a:r>
              <a:rPr lang="en-US" dirty="0" err="1"/>
              <a:t>consequat</a:t>
            </a:r>
            <a:r>
              <a:rPr lang="en-US" dirty="0"/>
              <a:t>. </a:t>
            </a:r>
          </a:p>
        </p:txBody>
      </p:sp>
      <p:sp>
        <p:nvSpPr>
          <p:cNvPr id="39" name="Text Placeholder 15"/>
          <p:cNvSpPr>
            <a:spLocks noGrp="1"/>
          </p:cNvSpPr>
          <p:nvPr>
            <p:ph type="body" sz="quarter" idx="17"/>
          </p:nvPr>
        </p:nvSpPr>
        <p:spPr>
          <a:xfrm>
            <a:off x="4489285" y="4405811"/>
            <a:ext cx="2722771" cy="354024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40" name="Text Placeholder 15"/>
          <p:cNvSpPr>
            <a:spLocks noGrp="1"/>
          </p:cNvSpPr>
          <p:nvPr>
            <p:ph type="body" sz="quarter" idx="18" hasCustomPrompt="1"/>
          </p:nvPr>
        </p:nvSpPr>
        <p:spPr>
          <a:xfrm>
            <a:off x="4495801" y="4759835"/>
            <a:ext cx="2722771" cy="1369607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200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HelveticaNeueLT Pro 35 Th" panose="020B0403020202020204" pitchFamily="34" charset="0"/>
                <a:ea typeface="+mn-ea"/>
                <a:cs typeface="+mn-cs"/>
              </a:defRPr>
            </a:lvl1pPr>
          </a:lstStyle>
          <a:p>
            <a:pPr lvl="0"/>
            <a:r>
              <a:rPr lang="en-US" dirty="0"/>
              <a:t>Lorem ipsum dolor sit </a:t>
            </a:r>
            <a:r>
              <a:rPr lang="en-US" dirty="0" err="1"/>
              <a:t>amet</a:t>
            </a:r>
            <a:r>
              <a:rPr lang="en-US" dirty="0"/>
              <a:t>, </a:t>
            </a:r>
            <a:r>
              <a:rPr lang="en-US" dirty="0" err="1"/>
              <a:t>consectetur</a:t>
            </a:r>
            <a:r>
              <a:rPr lang="en-US" dirty="0"/>
              <a:t> </a:t>
            </a:r>
            <a:r>
              <a:rPr lang="en-US" dirty="0" err="1"/>
              <a:t>adipiscing</a:t>
            </a:r>
            <a:r>
              <a:rPr lang="en-US" dirty="0"/>
              <a:t> </a:t>
            </a:r>
            <a:r>
              <a:rPr lang="en-US" dirty="0" err="1"/>
              <a:t>elit</a:t>
            </a:r>
            <a:r>
              <a:rPr lang="en-US" dirty="0"/>
              <a:t>, </a:t>
            </a:r>
            <a:r>
              <a:rPr lang="en-US" dirty="0" err="1"/>
              <a:t>sed</a:t>
            </a:r>
            <a:r>
              <a:rPr lang="en-US" dirty="0"/>
              <a:t> do </a:t>
            </a:r>
            <a:r>
              <a:rPr lang="en-US" dirty="0" err="1"/>
              <a:t>eiusmod</a:t>
            </a:r>
            <a:r>
              <a:rPr lang="en-US" dirty="0"/>
              <a:t> </a:t>
            </a:r>
            <a:r>
              <a:rPr lang="en-US" dirty="0" err="1"/>
              <a:t>tempor</a:t>
            </a:r>
            <a:r>
              <a:rPr lang="en-US" dirty="0"/>
              <a:t> </a:t>
            </a:r>
            <a:r>
              <a:rPr lang="en-US" dirty="0" err="1"/>
              <a:t>incididunt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labore</a:t>
            </a:r>
            <a:r>
              <a:rPr lang="en-US" dirty="0"/>
              <a:t> et </a:t>
            </a:r>
            <a:r>
              <a:rPr lang="en-US" dirty="0" err="1"/>
              <a:t>dolore</a:t>
            </a:r>
            <a:r>
              <a:rPr lang="en-US" dirty="0"/>
              <a:t> magna </a:t>
            </a:r>
            <a:r>
              <a:rPr lang="en-US" dirty="0" err="1"/>
              <a:t>aliqua</a:t>
            </a:r>
            <a:r>
              <a:rPr lang="en-US" dirty="0"/>
              <a:t>.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enim</a:t>
            </a:r>
            <a:r>
              <a:rPr lang="en-US" dirty="0"/>
              <a:t> ad minim </a:t>
            </a:r>
            <a:r>
              <a:rPr lang="en-US" dirty="0" err="1"/>
              <a:t>veniam</a:t>
            </a:r>
            <a:r>
              <a:rPr lang="en-US" dirty="0"/>
              <a:t>, </a:t>
            </a:r>
            <a:r>
              <a:rPr lang="en-US" dirty="0" err="1"/>
              <a:t>quis</a:t>
            </a:r>
            <a:r>
              <a:rPr lang="en-US" dirty="0"/>
              <a:t> </a:t>
            </a:r>
            <a:r>
              <a:rPr lang="en-US" dirty="0" err="1"/>
              <a:t>nostrud</a:t>
            </a:r>
            <a:r>
              <a:rPr lang="en-US" dirty="0"/>
              <a:t> exercitation </a:t>
            </a:r>
            <a:r>
              <a:rPr lang="en-US" dirty="0" err="1"/>
              <a:t>ullamco</a:t>
            </a:r>
            <a:r>
              <a:rPr lang="en-US" dirty="0"/>
              <a:t> </a:t>
            </a:r>
            <a:r>
              <a:rPr lang="en-US" dirty="0" err="1"/>
              <a:t>laboris</a:t>
            </a:r>
            <a:r>
              <a:rPr lang="en-US" dirty="0"/>
              <a:t> nisi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aliquip</a:t>
            </a:r>
            <a:r>
              <a:rPr lang="en-US" dirty="0"/>
              <a:t> ex </a:t>
            </a:r>
            <a:r>
              <a:rPr lang="en-US" dirty="0" err="1"/>
              <a:t>ea</a:t>
            </a:r>
            <a:r>
              <a:rPr lang="en-US" dirty="0"/>
              <a:t> </a:t>
            </a:r>
            <a:r>
              <a:rPr lang="en-US" dirty="0" err="1"/>
              <a:t>commodo</a:t>
            </a:r>
            <a:r>
              <a:rPr lang="en-US" dirty="0"/>
              <a:t> </a:t>
            </a:r>
            <a:r>
              <a:rPr lang="en-US" dirty="0" err="1"/>
              <a:t>consequat</a:t>
            </a:r>
            <a:r>
              <a:rPr lang="en-US" dirty="0"/>
              <a:t>. </a:t>
            </a:r>
          </a:p>
        </p:txBody>
      </p:sp>
      <p:sp>
        <p:nvSpPr>
          <p:cNvPr id="42" name="Text Placeholder 15"/>
          <p:cNvSpPr>
            <a:spLocks noGrp="1"/>
          </p:cNvSpPr>
          <p:nvPr>
            <p:ph type="body" sz="quarter" idx="19"/>
          </p:nvPr>
        </p:nvSpPr>
        <p:spPr>
          <a:xfrm>
            <a:off x="8337180" y="4397179"/>
            <a:ext cx="2722771" cy="354024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43" name="Text Placeholder 15"/>
          <p:cNvSpPr>
            <a:spLocks noGrp="1"/>
          </p:cNvSpPr>
          <p:nvPr>
            <p:ph type="body" sz="quarter" idx="20" hasCustomPrompt="1"/>
          </p:nvPr>
        </p:nvSpPr>
        <p:spPr>
          <a:xfrm>
            <a:off x="8343696" y="4751204"/>
            <a:ext cx="2722771" cy="1369607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200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HelveticaNeueLT Pro 35 Th" panose="020B0403020202020204" pitchFamily="34" charset="0"/>
                <a:ea typeface="+mn-ea"/>
                <a:cs typeface="+mn-cs"/>
              </a:defRPr>
            </a:lvl1pPr>
          </a:lstStyle>
          <a:p>
            <a:pPr lvl="0"/>
            <a:r>
              <a:rPr lang="en-US" dirty="0"/>
              <a:t>Lorem ipsum dolor sit </a:t>
            </a:r>
            <a:r>
              <a:rPr lang="en-US" dirty="0" err="1"/>
              <a:t>amet</a:t>
            </a:r>
            <a:r>
              <a:rPr lang="en-US" dirty="0"/>
              <a:t>, </a:t>
            </a:r>
            <a:r>
              <a:rPr lang="en-US" dirty="0" err="1"/>
              <a:t>consectetur</a:t>
            </a:r>
            <a:r>
              <a:rPr lang="en-US" dirty="0"/>
              <a:t> </a:t>
            </a:r>
            <a:r>
              <a:rPr lang="en-US" dirty="0" err="1"/>
              <a:t>adipiscing</a:t>
            </a:r>
            <a:r>
              <a:rPr lang="en-US" dirty="0"/>
              <a:t> </a:t>
            </a:r>
            <a:r>
              <a:rPr lang="en-US" dirty="0" err="1"/>
              <a:t>elit</a:t>
            </a:r>
            <a:r>
              <a:rPr lang="en-US" dirty="0"/>
              <a:t>, </a:t>
            </a:r>
            <a:r>
              <a:rPr lang="en-US" dirty="0" err="1"/>
              <a:t>sed</a:t>
            </a:r>
            <a:r>
              <a:rPr lang="en-US" dirty="0"/>
              <a:t> do </a:t>
            </a:r>
            <a:r>
              <a:rPr lang="en-US" dirty="0" err="1"/>
              <a:t>eiusmod</a:t>
            </a:r>
            <a:r>
              <a:rPr lang="en-US" dirty="0"/>
              <a:t> </a:t>
            </a:r>
            <a:r>
              <a:rPr lang="en-US" dirty="0" err="1"/>
              <a:t>tempor</a:t>
            </a:r>
            <a:r>
              <a:rPr lang="en-US" dirty="0"/>
              <a:t> </a:t>
            </a:r>
            <a:r>
              <a:rPr lang="en-US" dirty="0" err="1"/>
              <a:t>incididunt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labore</a:t>
            </a:r>
            <a:r>
              <a:rPr lang="en-US" dirty="0"/>
              <a:t> et </a:t>
            </a:r>
            <a:r>
              <a:rPr lang="en-US" dirty="0" err="1"/>
              <a:t>dolore</a:t>
            </a:r>
            <a:r>
              <a:rPr lang="en-US" dirty="0"/>
              <a:t> magna </a:t>
            </a:r>
            <a:r>
              <a:rPr lang="en-US" dirty="0" err="1"/>
              <a:t>aliqua</a:t>
            </a:r>
            <a:r>
              <a:rPr lang="en-US" dirty="0"/>
              <a:t>.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enim</a:t>
            </a:r>
            <a:r>
              <a:rPr lang="en-US" dirty="0"/>
              <a:t> ad minim </a:t>
            </a:r>
            <a:r>
              <a:rPr lang="en-US" dirty="0" err="1"/>
              <a:t>veniam</a:t>
            </a:r>
            <a:r>
              <a:rPr lang="en-US" dirty="0"/>
              <a:t>, </a:t>
            </a:r>
            <a:r>
              <a:rPr lang="en-US" dirty="0" err="1"/>
              <a:t>quis</a:t>
            </a:r>
            <a:r>
              <a:rPr lang="en-US" dirty="0"/>
              <a:t> </a:t>
            </a:r>
            <a:r>
              <a:rPr lang="en-US" dirty="0" err="1"/>
              <a:t>nostrud</a:t>
            </a:r>
            <a:r>
              <a:rPr lang="en-US" dirty="0"/>
              <a:t> exercitation </a:t>
            </a:r>
            <a:r>
              <a:rPr lang="en-US" dirty="0" err="1"/>
              <a:t>ullamco</a:t>
            </a:r>
            <a:r>
              <a:rPr lang="en-US" dirty="0"/>
              <a:t> </a:t>
            </a:r>
            <a:r>
              <a:rPr lang="en-US" dirty="0" err="1"/>
              <a:t>laboris</a:t>
            </a:r>
            <a:r>
              <a:rPr lang="en-US" dirty="0"/>
              <a:t> nisi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aliquip</a:t>
            </a:r>
            <a:r>
              <a:rPr lang="en-US" dirty="0"/>
              <a:t> ex </a:t>
            </a:r>
            <a:r>
              <a:rPr lang="en-US" dirty="0" err="1"/>
              <a:t>ea</a:t>
            </a:r>
            <a:r>
              <a:rPr lang="en-US" dirty="0"/>
              <a:t> </a:t>
            </a:r>
            <a:r>
              <a:rPr lang="en-US" dirty="0" err="1"/>
              <a:t>commodo</a:t>
            </a:r>
            <a:r>
              <a:rPr lang="en-US" dirty="0"/>
              <a:t> </a:t>
            </a:r>
            <a:r>
              <a:rPr lang="en-US" dirty="0" err="1"/>
              <a:t>consequat</a:t>
            </a:r>
            <a:r>
              <a:rPr lang="en-US" dirty="0"/>
              <a:t>. 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21" hasCustomPrompt="1"/>
          </p:nvPr>
        </p:nvSpPr>
        <p:spPr>
          <a:xfrm>
            <a:off x="8337551" y="869951"/>
            <a:ext cx="2735263" cy="588963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kern="1200" dirty="0" smtClean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45" name="Text Placeholder 44"/>
          <p:cNvSpPr>
            <a:spLocks noGrp="1"/>
          </p:cNvSpPr>
          <p:nvPr>
            <p:ph type="body" sz="quarter" idx="22" hasCustomPrompt="1"/>
          </p:nvPr>
        </p:nvSpPr>
        <p:spPr>
          <a:xfrm>
            <a:off x="4489284" y="3763964"/>
            <a:ext cx="2722730" cy="633412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kern="1200" dirty="0" smtClean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47" name="Text Placeholder 46"/>
          <p:cNvSpPr>
            <a:spLocks noGrp="1"/>
          </p:cNvSpPr>
          <p:nvPr>
            <p:ph type="body" sz="quarter" idx="23" hasCustomPrompt="1"/>
          </p:nvPr>
        </p:nvSpPr>
        <p:spPr>
          <a:xfrm>
            <a:off x="8337551" y="3763964"/>
            <a:ext cx="2735263" cy="633412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Font typeface="Arial" panose="020B0604020202020204" pitchFamily="34" charset="0"/>
              <a:buNone/>
              <a:defRPr lang="en-US" sz="1600" b="1" kern="1200" dirty="0" smtClean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marL="0" lv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Font typeface="Arial" panose="020B0604020202020204" pitchFamily="34" charset="0"/>
              <a:buNone/>
            </a:pPr>
            <a:r>
              <a:rPr lang="en-US" dirty="0"/>
              <a:t>CLICK TO EDIT MASTER TITLE STYLE</a:t>
            </a:r>
          </a:p>
          <a:p>
            <a:pPr marL="0" lv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Font typeface="Arial" panose="020B0604020202020204" pitchFamily="34" charset="0"/>
              <a:buNone/>
            </a:pPr>
            <a:endParaRPr lang="en-US" dirty="0"/>
          </a:p>
        </p:txBody>
      </p:sp>
      <p:pic>
        <p:nvPicPr>
          <p:cNvPr id="20" name="Picture 19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85123" y="6508533"/>
            <a:ext cx="744355" cy="4032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69789886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ictur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" name="Title 1"/>
          <p:cNvSpPr>
            <a:spLocks noGrp="1"/>
          </p:cNvSpPr>
          <p:nvPr>
            <p:ph type="title" hasCustomPrompt="1"/>
          </p:nvPr>
        </p:nvSpPr>
        <p:spPr>
          <a:xfrm>
            <a:off x="4495800" y="1249362"/>
            <a:ext cx="4343400" cy="1830832"/>
          </a:xfrm>
        </p:spPr>
        <p:txBody>
          <a:bodyPr anchor="t" anchorCtr="0">
            <a:noAutofit/>
          </a:bodyPr>
          <a:lstStyle>
            <a:lvl1pPr marL="0" algn="l" defTabSz="457206" rtl="0" eaLnBrk="1" latinLnBrk="0" hangingPunct="1">
              <a:defRPr lang="en-US" sz="4400" b="1" kern="120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0" name="Picture Placeholder 19"/>
          <p:cNvSpPr>
            <a:spLocks noGrp="1"/>
          </p:cNvSpPr>
          <p:nvPr>
            <p:ph type="pic" sz="quarter" idx="13" hasCustomPrompt="1"/>
          </p:nvPr>
        </p:nvSpPr>
        <p:spPr>
          <a:xfrm>
            <a:off x="0" y="0"/>
            <a:ext cx="3200400" cy="7223125"/>
          </a:xfrm>
          <a:solidFill>
            <a:srgbClr val="7BC2D5">
              <a:alpha val="20000"/>
            </a:srgbClr>
          </a:solidFill>
        </p:spPr>
        <p:txBody>
          <a:bodyPr/>
          <a:lstStyle>
            <a:lvl1pPr>
              <a:defRPr sz="2000" baseline="0">
                <a:solidFill>
                  <a:srgbClr val="FF0000"/>
                </a:solidFill>
              </a:defRPr>
            </a:lvl1pPr>
          </a:lstStyle>
          <a:p>
            <a:r>
              <a:rPr lang="en-US" dirty="0"/>
              <a:t>Please insert picture, adjust according to dimensions and send to the back</a:t>
            </a:r>
          </a:p>
          <a:p>
            <a:endParaRPr lang="en-GB" dirty="0"/>
          </a:p>
        </p:txBody>
      </p:sp>
      <p:sp>
        <p:nvSpPr>
          <p:cNvPr id="28" name="Rectangle 27"/>
          <p:cNvSpPr/>
          <p:nvPr/>
        </p:nvSpPr>
        <p:spPr>
          <a:xfrm>
            <a:off x="11587055" y="6357721"/>
            <a:ext cx="947168" cy="682842"/>
          </a:xfrm>
          <a:prstGeom prst="rect">
            <a:avLst/>
          </a:prstGeom>
          <a:solidFill>
            <a:srgbClr val="7BC2D5">
              <a:alpha val="95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sp>
        <p:nvSpPr>
          <p:cNvPr id="32" name="Text Placeholder 15"/>
          <p:cNvSpPr>
            <a:spLocks noGrp="1"/>
          </p:cNvSpPr>
          <p:nvPr userDrawn="1">
            <p:ph type="body" sz="quarter" idx="11"/>
          </p:nvPr>
        </p:nvSpPr>
        <p:spPr>
          <a:xfrm>
            <a:off x="4495801" y="3139309"/>
            <a:ext cx="2722771" cy="354024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33" name="Text Placeholder 15"/>
          <p:cNvSpPr>
            <a:spLocks noGrp="1"/>
          </p:cNvSpPr>
          <p:nvPr>
            <p:ph type="body" sz="quarter" idx="14" hasCustomPrompt="1"/>
          </p:nvPr>
        </p:nvSpPr>
        <p:spPr>
          <a:xfrm>
            <a:off x="4502317" y="3611564"/>
            <a:ext cx="6470483" cy="2362199"/>
          </a:xfrm>
        </p:spPr>
        <p:txBody>
          <a:bodyPr>
            <a:noAutofit/>
          </a:bodyPr>
          <a:lstStyle>
            <a:lvl1pPr marL="0" indent="0" algn="just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HelveticaNeueLT Pro 35 Th" panose="020B0403020202020204" pitchFamily="34" charset="0"/>
                <a:ea typeface="+mn-ea"/>
                <a:cs typeface="+mn-cs"/>
              </a:defRPr>
            </a:lvl1pPr>
          </a:lstStyle>
          <a:p>
            <a:pPr lvl="0"/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perspiciatis</a:t>
            </a:r>
            <a:r>
              <a:rPr lang="en-US" dirty="0"/>
              <a:t> </a:t>
            </a:r>
            <a:r>
              <a:rPr lang="en-US" dirty="0" err="1"/>
              <a:t>unde</a:t>
            </a:r>
            <a:r>
              <a:rPr lang="en-US" dirty="0"/>
              <a:t> </a:t>
            </a:r>
            <a:r>
              <a:rPr lang="en-US" dirty="0" err="1"/>
              <a:t>omnis</a:t>
            </a:r>
            <a:r>
              <a:rPr lang="en-US" dirty="0"/>
              <a:t> </a:t>
            </a:r>
            <a:r>
              <a:rPr lang="en-US" dirty="0" err="1"/>
              <a:t>iste</a:t>
            </a:r>
            <a:r>
              <a:rPr lang="en-US" dirty="0"/>
              <a:t> </a:t>
            </a:r>
            <a:r>
              <a:rPr lang="en-US" dirty="0" err="1"/>
              <a:t>natus</a:t>
            </a:r>
            <a:r>
              <a:rPr lang="en-US" dirty="0"/>
              <a:t> error sit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accusantium</a:t>
            </a:r>
            <a:r>
              <a:rPr lang="en-US" dirty="0"/>
              <a:t> </a:t>
            </a:r>
            <a:r>
              <a:rPr lang="en-US" dirty="0" err="1"/>
              <a:t>doloremque</a:t>
            </a:r>
            <a:r>
              <a:rPr lang="en-US" dirty="0"/>
              <a:t> </a:t>
            </a:r>
            <a:r>
              <a:rPr lang="en-US" dirty="0" err="1"/>
              <a:t>laudantium</a:t>
            </a:r>
            <a:r>
              <a:rPr lang="en-US" dirty="0"/>
              <a:t>, </a:t>
            </a:r>
            <a:r>
              <a:rPr lang="en-US" dirty="0" err="1"/>
              <a:t>totam</a:t>
            </a:r>
            <a:r>
              <a:rPr lang="en-US" dirty="0"/>
              <a:t> rem </a:t>
            </a:r>
            <a:r>
              <a:rPr lang="en-US" dirty="0" err="1"/>
              <a:t>aperiam</a:t>
            </a:r>
            <a:r>
              <a:rPr lang="en-US" dirty="0"/>
              <a:t>, </a:t>
            </a:r>
            <a:r>
              <a:rPr lang="en-US" dirty="0" err="1"/>
              <a:t>eaque</a:t>
            </a:r>
            <a:r>
              <a:rPr lang="en-US" dirty="0"/>
              <a:t> </a:t>
            </a:r>
            <a:r>
              <a:rPr lang="en-US" dirty="0" err="1"/>
              <a:t>ipsa</a:t>
            </a:r>
            <a:r>
              <a:rPr lang="en-US" dirty="0"/>
              <a:t> quae ab </a:t>
            </a:r>
            <a:r>
              <a:rPr lang="en-US" dirty="0" err="1"/>
              <a:t>illo</a:t>
            </a:r>
            <a:r>
              <a:rPr lang="en-US" dirty="0"/>
              <a:t> </a:t>
            </a:r>
            <a:r>
              <a:rPr lang="en-US" dirty="0" err="1"/>
              <a:t>inventore</a:t>
            </a:r>
            <a:r>
              <a:rPr lang="en-US" dirty="0"/>
              <a:t> </a:t>
            </a:r>
            <a:r>
              <a:rPr lang="en-US" dirty="0" err="1"/>
              <a:t>veritatis</a:t>
            </a:r>
            <a:r>
              <a:rPr lang="en-US" dirty="0"/>
              <a:t> et quasi </a:t>
            </a:r>
            <a:r>
              <a:rPr lang="en-US" dirty="0" err="1"/>
              <a:t>architecto</a:t>
            </a:r>
            <a:r>
              <a:rPr lang="en-US" dirty="0"/>
              <a:t> </a:t>
            </a:r>
            <a:r>
              <a:rPr lang="en-US" dirty="0" err="1"/>
              <a:t>beatae</a:t>
            </a:r>
            <a:r>
              <a:rPr lang="en-US" dirty="0"/>
              <a:t> vitae dicta </a:t>
            </a:r>
            <a:r>
              <a:rPr lang="en-US" dirty="0" err="1"/>
              <a:t>sunt</a:t>
            </a:r>
            <a:r>
              <a:rPr lang="en-US" dirty="0"/>
              <a:t> </a:t>
            </a:r>
            <a:r>
              <a:rPr lang="en-US" dirty="0" err="1"/>
              <a:t>explicabo</a:t>
            </a:r>
            <a:r>
              <a:rPr lang="en-US" dirty="0"/>
              <a:t>. Nemo </a:t>
            </a:r>
            <a:r>
              <a:rPr lang="en-US" dirty="0" err="1"/>
              <a:t>enim</a:t>
            </a:r>
            <a:r>
              <a:rPr lang="en-US" dirty="0"/>
              <a:t> </a:t>
            </a:r>
            <a:r>
              <a:rPr lang="en-US" dirty="0" err="1"/>
              <a:t>ipsam</a:t>
            </a:r>
            <a:r>
              <a:rPr lang="en-US" dirty="0"/>
              <a:t>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voluptas</a:t>
            </a:r>
            <a:r>
              <a:rPr lang="en-US" dirty="0"/>
              <a:t> sit </a:t>
            </a:r>
            <a:r>
              <a:rPr lang="en-US" dirty="0" err="1"/>
              <a:t>aspernatur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</a:t>
            </a:r>
            <a:r>
              <a:rPr lang="en-US" dirty="0" err="1"/>
              <a:t>odit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fugit, </a:t>
            </a: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consequuntur</a:t>
            </a:r>
            <a:r>
              <a:rPr lang="en-US" dirty="0"/>
              <a:t> </a:t>
            </a:r>
            <a:r>
              <a:rPr lang="en-US" dirty="0" err="1"/>
              <a:t>magni</a:t>
            </a:r>
            <a:r>
              <a:rPr lang="en-US" dirty="0"/>
              <a:t> </a:t>
            </a:r>
            <a:r>
              <a:rPr lang="en-US" dirty="0" err="1"/>
              <a:t>dolores</a:t>
            </a:r>
            <a:r>
              <a:rPr lang="en-US" dirty="0"/>
              <a:t> </a:t>
            </a:r>
            <a:r>
              <a:rPr lang="en-US" dirty="0" err="1"/>
              <a:t>eos</a:t>
            </a:r>
            <a:r>
              <a:rPr lang="en-US" dirty="0"/>
              <a:t> qui </a:t>
            </a:r>
            <a:r>
              <a:rPr lang="en-US" dirty="0" err="1"/>
              <a:t>ratione</a:t>
            </a:r>
            <a:r>
              <a:rPr lang="en-US" dirty="0"/>
              <a:t>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sequi</a:t>
            </a:r>
            <a:r>
              <a:rPr lang="en-US" dirty="0"/>
              <a:t> </a:t>
            </a:r>
            <a:r>
              <a:rPr lang="en-US" dirty="0" err="1"/>
              <a:t>nesciunt</a:t>
            </a:r>
            <a:r>
              <a:rPr lang="en-US" dirty="0"/>
              <a:t>. </a:t>
            </a:r>
            <a:r>
              <a:rPr lang="en-US" dirty="0" err="1"/>
              <a:t>Neque</a:t>
            </a:r>
            <a:r>
              <a:rPr lang="en-US" dirty="0"/>
              <a:t> </a:t>
            </a:r>
            <a:r>
              <a:rPr lang="en-US" dirty="0" err="1"/>
              <a:t>porro</a:t>
            </a:r>
            <a:r>
              <a:rPr lang="en-US" dirty="0"/>
              <a:t> </a:t>
            </a:r>
            <a:r>
              <a:rPr lang="en-US" dirty="0" err="1"/>
              <a:t>quisquam</a:t>
            </a:r>
            <a:r>
              <a:rPr lang="en-US" dirty="0"/>
              <a:t> </a:t>
            </a:r>
            <a:r>
              <a:rPr lang="en-US" dirty="0" err="1"/>
              <a:t>est</a:t>
            </a:r>
            <a:r>
              <a:rPr lang="en-US" dirty="0"/>
              <a:t>, qui </a:t>
            </a:r>
            <a:r>
              <a:rPr lang="en-US" dirty="0" err="1"/>
              <a:t>dolorem</a:t>
            </a:r>
            <a:r>
              <a:rPr lang="en-US" dirty="0"/>
              <a:t> ipsum </a:t>
            </a:r>
            <a:r>
              <a:rPr lang="en-US" dirty="0" err="1"/>
              <a:t>quia</a:t>
            </a:r>
            <a:r>
              <a:rPr lang="en-US" dirty="0"/>
              <a:t> dolor sit </a:t>
            </a:r>
            <a:r>
              <a:rPr lang="en-US" dirty="0" err="1"/>
              <a:t>amet</a:t>
            </a:r>
            <a:r>
              <a:rPr lang="en-US" dirty="0"/>
              <a:t>, </a:t>
            </a:r>
            <a:r>
              <a:rPr lang="en-US" dirty="0" err="1"/>
              <a:t>consectetur</a:t>
            </a:r>
            <a:r>
              <a:rPr lang="en-US" dirty="0"/>
              <a:t>, </a:t>
            </a:r>
            <a:r>
              <a:rPr lang="en-US" dirty="0" err="1"/>
              <a:t>adipisci</a:t>
            </a:r>
            <a:r>
              <a:rPr lang="en-US" dirty="0"/>
              <a:t> </a:t>
            </a:r>
            <a:r>
              <a:rPr lang="en-US" dirty="0" err="1"/>
              <a:t>velit</a:t>
            </a:r>
            <a:r>
              <a:rPr lang="en-US" dirty="0"/>
              <a:t>, </a:t>
            </a: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non </a:t>
            </a:r>
            <a:r>
              <a:rPr lang="en-US" dirty="0" err="1"/>
              <a:t>numquam</a:t>
            </a:r>
            <a:r>
              <a:rPr lang="en-US" dirty="0"/>
              <a:t> </a:t>
            </a:r>
            <a:r>
              <a:rPr lang="en-US" dirty="0" err="1"/>
              <a:t>eius</a:t>
            </a:r>
            <a:r>
              <a:rPr lang="en-US" dirty="0"/>
              <a:t> </a:t>
            </a:r>
            <a:r>
              <a:rPr lang="en-US" dirty="0" err="1"/>
              <a:t>modi</a:t>
            </a:r>
            <a:r>
              <a:rPr lang="en-US" dirty="0"/>
              <a:t> </a:t>
            </a:r>
            <a:r>
              <a:rPr lang="en-US" dirty="0" err="1"/>
              <a:t>tempora</a:t>
            </a:r>
            <a:r>
              <a:rPr lang="en-US" dirty="0"/>
              <a:t> </a:t>
            </a:r>
            <a:r>
              <a:rPr lang="en-US" dirty="0" err="1"/>
              <a:t>incidunt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labore</a:t>
            </a:r>
            <a:r>
              <a:rPr lang="en-US" dirty="0"/>
              <a:t> et </a:t>
            </a:r>
            <a:r>
              <a:rPr lang="en-US" dirty="0" err="1"/>
              <a:t>dolore</a:t>
            </a:r>
            <a:r>
              <a:rPr lang="en-US" dirty="0"/>
              <a:t> </a:t>
            </a:r>
            <a:r>
              <a:rPr lang="en-US" dirty="0" err="1"/>
              <a:t>magnam</a:t>
            </a:r>
            <a:r>
              <a:rPr lang="en-US" dirty="0"/>
              <a:t> </a:t>
            </a:r>
            <a:r>
              <a:rPr lang="en-US" dirty="0" err="1"/>
              <a:t>aliquam</a:t>
            </a:r>
            <a:r>
              <a:rPr lang="en-US" dirty="0"/>
              <a:t> </a:t>
            </a:r>
            <a:r>
              <a:rPr lang="en-US" dirty="0" err="1"/>
              <a:t>quaerat</a:t>
            </a:r>
            <a:r>
              <a:rPr lang="en-US" dirty="0"/>
              <a:t> </a:t>
            </a:r>
            <a:r>
              <a:rPr lang="en-US" dirty="0" err="1"/>
              <a:t>voluptatem</a:t>
            </a:r>
            <a:r>
              <a:rPr lang="en-US" dirty="0"/>
              <a:t>.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enim</a:t>
            </a:r>
            <a:r>
              <a:rPr lang="en-US" dirty="0"/>
              <a:t> ad minima </a:t>
            </a:r>
            <a:r>
              <a:rPr lang="en-US" dirty="0" err="1"/>
              <a:t>veniam</a:t>
            </a:r>
            <a:r>
              <a:rPr lang="en-US" dirty="0"/>
              <a:t>, </a:t>
            </a:r>
            <a:r>
              <a:rPr lang="en-US" dirty="0" err="1"/>
              <a:t>quis</a:t>
            </a:r>
            <a:r>
              <a:rPr lang="en-US" dirty="0"/>
              <a:t> nostrum </a:t>
            </a:r>
            <a:r>
              <a:rPr lang="en-US" dirty="0" err="1"/>
              <a:t>exercitationem</a:t>
            </a:r>
            <a:r>
              <a:rPr lang="en-US" dirty="0"/>
              <a:t> </a:t>
            </a:r>
            <a:r>
              <a:rPr lang="en-US" dirty="0" err="1"/>
              <a:t>ullam</a:t>
            </a:r>
            <a:r>
              <a:rPr lang="en-US" dirty="0"/>
              <a:t> </a:t>
            </a:r>
            <a:r>
              <a:rPr lang="en-US" dirty="0" err="1"/>
              <a:t>corporis</a:t>
            </a:r>
            <a:r>
              <a:rPr lang="en-US" dirty="0"/>
              <a:t> </a:t>
            </a:r>
            <a:r>
              <a:rPr lang="en-US" dirty="0" err="1"/>
              <a:t>suscipit</a:t>
            </a:r>
            <a:r>
              <a:rPr lang="en-US" dirty="0"/>
              <a:t> </a:t>
            </a:r>
            <a:r>
              <a:rPr lang="en-US" dirty="0" err="1"/>
              <a:t>laboriosam</a:t>
            </a:r>
            <a:r>
              <a:rPr lang="en-US" dirty="0"/>
              <a:t>, nisi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aliquid</a:t>
            </a:r>
            <a:r>
              <a:rPr lang="en-US" dirty="0"/>
              <a:t> ex </a:t>
            </a:r>
            <a:r>
              <a:rPr lang="en-US" dirty="0" err="1"/>
              <a:t>ea</a:t>
            </a:r>
            <a:r>
              <a:rPr lang="en-US" dirty="0"/>
              <a:t> </a:t>
            </a:r>
            <a:r>
              <a:rPr lang="en-US" dirty="0" err="1"/>
              <a:t>commodi</a:t>
            </a:r>
            <a:r>
              <a:rPr lang="en-US" dirty="0"/>
              <a:t> </a:t>
            </a:r>
            <a:r>
              <a:rPr lang="en-US" dirty="0" err="1"/>
              <a:t>consequatur</a:t>
            </a:r>
            <a:r>
              <a:rPr lang="en-US" dirty="0"/>
              <a:t>? </a:t>
            </a:r>
            <a:r>
              <a:rPr lang="en-US" dirty="0" err="1"/>
              <a:t>Quis</a:t>
            </a:r>
            <a:r>
              <a:rPr lang="en-US" dirty="0"/>
              <a:t> </a:t>
            </a:r>
            <a:r>
              <a:rPr lang="en-US" dirty="0" err="1"/>
              <a:t>autem</a:t>
            </a:r>
            <a:r>
              <a:rPr lang="en-US" dirty="0"/>
              <a:t> </a:t>
            </a:r>
            <a:r>
              <a:rPr lang="en-US" dirty="0" err="1"/>
              <a:t>vel</a:t>
            </a:r>
            <a:r>
              <a:rPr lang="en-US" dirty="0"/>
              <a:t> </a:t>
            </a:r>
            <a:r>
              <a:rPr lang="en-US" dirty="0" err="1"/>
              <a:t>eum</a:t>
            </a:r>
            <a:r>
              <a:rPr lang="en-US" dirty="0"/>
              <a:t> </a:t>
            </a:r>
            <a:r>
              <a:rPr lang="en-US" dirty="0" err="1"/>
              <a:t>iure</a:t>
            </a:r>
            <a:r>
              <a:rPr lang="en-US" dirty="0"/>
              <a:t> </a:t>
            </a:r>
            <a:r>
              <a:rPr lang="en-US" dirty="0" err="1"/>
              <a:t>reprehenderit</a:t>
            </a:r>
            <a:r>
              <a:rPr lang="en-US" dirty="0"/>
              <a:t> qui in </a:t>
            </a:r>
            <a:r>
              <a:rPr lang="en-US" dirty="0" err="1"/>
              <a:t>ea</a:t>
            </a:r>
            <a:r>
              <a:rPr lang="en-US" dirty="0"/>
              <a:t> </a:t>
            </a:r>
            <a:r>
              <a:rPr lang="en-US" dirty="0" err="1"/>
              <a:t>voluptate</a:t>
            </a:r>
            <a:r>
              <a:rPr lang="en-US" dirty="0"/>
              <a:t> </a:t>
            </a:r>
            <a:r>
              <a:rPr lang="en-US" dirty="0" err="1"/>
              <a:t>velit</a:t>
            </a:r>
            <a:r>
              <a:rPr lang="en-US" dirty="0"/>
              <a:t> </a:t>
            </a:r>
            <a:r>
              <a:rPr lang="en-US" dirty="0" err="1"/>
              <a:t>esse</a:t>
            </a:r>
            <a:r>
              <a:rPr lang="en-US" dirty="0"/>
              <a:t> quam nihil </a:t>
            </a:r>
            <a:r>
              <a:rPr lang="en-US" dirty="0" err="1"/>
              <a:t>molestiae</a:t>
            </a:r>
            <a:r>
              <a:rPr lang="en-US" dirty="0"/>
              <a:t> </a:t>
            </a:r>
            <a:r>
              <a:rPr lang="en-US" dirty="0" err="1"/>
              <a:t>consequatur</a:t>
            </a:r>
            <a:r>
              <a:rPr lang="en-US" dirty="0"/>
              <a:t>, </a:t>
            </a:r>
            <a:r>
              <a:rPr lang="en-US" dirty="0" err="1"/>
              <a:t>vel</a:t>
            </a:r>
            <a:r>
              <a:rPr lang="en-US" dirty="0"/>
              <a:t> </a:t>
            </a:r>
            <a:r>
              <a:rPr lang="en-US" dirty="0" err="1"/>
              <a:t>illum</a:t>
            </a:r>
            <a:r>
              <a:rPr lang="en-US" dirty="0"/>
              <a:t> qui </a:t>
            </a:r>
            <a:r>
              <a:rPr lang="en-US" dirty="0" err="1"/>
              <a:t>dolorem</a:t>
            </a:r>
            <a:r>
              <a:rPr lang="en-US" dirty="0"/>
              <a:t> </a:t>
            </a:r>
            <a:r>
              <a:rPr lang="en-US" dirty="0" err="1"/>
              <a:t>eum</a:t>
            </a:r>
            <a:r>
              <a:rPr lang="en-US" dirty="0"/>
              <a:t> </a:t>
            </a:r>
            <a:r>
              <a:rPr lang="en-US" dirty="0" err="1"/>
              <a:t>fugiat</a:t>
            </a:r>
            <a:r>
              <a:rPr lang="en-US" dirty="0"/>
              <a:t> quo </a:t>
            </a:r>
            <a:r>
              <a:rPr lang="en-US" dirty="0" err="1"/>
              <a:t>voluptas</a:t>
            </a:r>
            <a:r>
              <a:rPr lang="en-US" dirty="0"/>
              <a:t> </a:t>
            </a:r>
            <a:r>
              <a:rPr lang="en-US" dirty="0" err="1"/>
              <a:t>nulla</a:t>
            </a:r>
            <a:r>
              <a:rPr lang="en-US" dirty="0"/>
              <a:t> </a:t>
            </a:r>
            <a:r>
              <a:rPr lang="en-US" dirty="0" err="1"/>
              <a:t>pariatur</a:t>
            </a:r>
            <a:endParaRPr lang="en-US" dirty="0"/>
          </a:p>
        </p:txBody>
      </p:sp>
      <p:grpSp>
        <p:nvGrpSpPr>
          <p:cNvPr id="2" name="Group 1"/>
          <p:cNvGrpSpPr/>
          <p:nvPr userDrawn="1"/>
        </p:nvGrpSpPr>
        <p:grpSpPr>
          <a:xfrm>
            <a:off x="2794552" y="3192464"/>
            <a:ext cx="838200" cy="838200"/>
            <a:chOff x="2794552" y="3192463"/>
            <a:chExt cx="838200" cy="838200"/>
          </a:xfrm>
        </p:grpSpPr>
        <p:sp>
          <p:nvSpPr>
            <p:cNvPr id="21" name="Rectangle 20"/>
            <p:cNvSpPr/>
            <p:nvPr userDrawn="1"/>
          </p:nvSpPr>
          <p:spPr>
            <a:xfrm rot="8100000">
              <a:off x="2794552" y="3192463"/>
              <a:ext cx="838200" cy="838200"/>
            </a:xfrm>
            <a:prstGeom prst="rect">
              <a:avLst/>
            </a:prstGeom>
            <a:solidFill>
              <a:srgbClr val="7BC2D5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1713"/>
            </a:p>
          </p:txBody>
        </p:sp>
        <p:sp>
          <p:nvSpPr>
            <p:cNvPr id="22" name="Isosceles Triangle 21"/>
            <p:cNvSpPr/>
            <p:nvPr userDrawn="1"/>
          </p:nvSpPr>
          <p:spPr>
            <a:xfrm rot="5400000">
              <a:off x="3155472" y="3541988"/>
              <a:ext cx="236458" cy="139148"/>
            </a:xfrm>
            <a:prstGeom prst="triangl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1713"/>
            </a:p>
          </p:txBody>
        </p:sp>
      </p:grpSp>
      <p:pic>
        <p:nvPicPr>
          <p:cNvPr id="12" name="Picture 11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85123" y="6508533"/>
            <a:ext cx="744355" cy="4032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52955580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2275">
          <p15:clr>
            <a:srgbClr val="FBAE40"/>
          </p15:clr>
        </p15:guide>
      </p15:sldGuideLst>
    </p:ext>
  </p:extLst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Pictur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" name="Title 1"/>
          <p:cNvSpPr>
            <a:spLocks noGrp="1"/>
          </p:cNvSpPr>
          <p:nvPr>
            <p:ph type="title" hasCustomPrompt="1"/>
          </p:nvPr>
        </p:nvSpPr>
        <p:spPr>
          <a:xfrm>
            <a:off x="6546685" y="1249362"/>
            <a:ext cx="4343400" cy="1830832"/>
          </a:xfrm>
        </p:spPr>
        <p:txBody>
          <a:bodyPr anchor="t" anchorCtr="0">
            <a:noAutofit/>
          </a:bodyPr>
          <a:lstStyle>
            <a:lvl1pPr marL="0" algn="l" defTabSz="457206" rtl="0" eaLnBrk="1" latinLnBrk="0" hangingPunct="1">
              <a:defRPr lang="en-US" sz="4400" b="1" kern="120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0" name="Picture Placeholder 19"/>
          <p:cNvSpPr>
            <a:spLocks noGrp="1"/>
          </p:cNvSpPr>
          <p:nvPr>
            <p:ph type="pic" sz="quarter" idx="13" hasCustomPrompt="1"/>
          </p:nvPr>
        </p:nvSpPr>
        <p:spPr>
          <a:xfrm>
            <a:off x="1" y="0"/>
            <a:ext cx="6248400" cy="7223125"/>
          </a:xfrm>
          <a:solidFill>
            <a:srgbClr val="7BC2D5">
              <a:alpha val="20000"/>
            </a:srgbClr>
          </a:solidFill>
        </p:spPr>
        <p:txBody>
          <a:bodyPr/>
          <a:lstStyle>
            <a:lvl1pPr>
              <a:defRPr sz="2000" baseline="0">
                <a:solidFill>
                  <a:srgbClr val="FF0000"/>
                </a:solidFill>
              </a:defRPr>
            </a:lvl1pPr>
          </a:lstStyle>
          <a:p>
            <a:r>
              <a:rPr lang="en-US" dirty="0"/>
              <a:t>Please insert picture and adjust according to dimensions</a:t>
            </a:r>
            <a:endParaRPr lang="en-GB" dirty="0"/>
          </a:p>
        </p:txBody>
      </p:sp>
      <p:sp>
        <p:nvSpPr>
          <p:cNvPr id="28" name="Rectangle 27"/>
          <p:cNvSpPr/>
          <p:nvPr/>
        </p:nvSpPr>
        <p:spPr>
          <a:xfrm>
            <a:off x="11587055" y="6357721"/>
            <a:ext cx="947168" cy="682842"/>
          </a:xfrm>
          <a:prstGeom prst="rect">
            <a:avLst/>
          </a:prstGeom>
          <a:solidFill>
            <a:srgbClr val="7BC2D5">
              <a:alpha val="95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sp>
        <p:nvSpPr>
          <p:cNvPr id="32" name="Text Placeholder 15"/>
          <p:cNvSpPr>
            <a:spLocks noGrp="1"/>
          </p:cNvSpPr>
          <p:nvPr userDrawn="1">
            <p:ph type="body" sz="quarter" idx="11"/>
          </p:nvPr>
        </p:nvSpPr>
        <p:spPr>
          <a:xfrm>
            <a:off x="6546685" y="3139309"/>
            <a:ext cx="2722771" cy="354024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33" name="Text Placeholder 15"/>
          <p:cNvSpPr>
            <a:spLocks noGrp="1"/>
          </p:cNvSpPr>
          <p:nvPr>
            <p:ph type="body" sz="quarter" idx="14" hasCustomPrompt="1"/>
          </p:nvPr>
        </p:nvSpPr>
        <p:spPr>
          <a:xfrm>
            <a:off x="6553200" y="3611564"/>
            <a:ext cx="4724400" cy="2362199"/>
          </a:xfrm>
        </p:spPr>
        <p:txBody>
          <a:bodyPr>
            <a:noAutofit/>
          </a:bodyPr>
          <a:lstStyle>
            <a:lvl1pPr marL="0" indent="0" algn="just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HelveticaNeueLT Pro 35 Th" panose="020B0403020202020204" pitchFamily="34" charset="0"/>
                <a:ea typeface="+mn-ea"/>
                <a:cs typeface="+mn-cs"/>
              </a:defRPr>
            </a:lvl1pPr>
          </a:lstStyle>
          <a:p>
            <a:pPr lvl="0"/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perspiciatis</a:t>
            </a:r>
            <a:r>
              <a:rPr lang="en-US" dirty="0"/>
              <a:t> </a:t>
            </a:r>
            <a:r>
              <a:rPr lang="en-US" dirty="0" err="1"/>
              <a:t>unde</a:t>
            </a:r>
            <a:r>
              <a:rPr lang="en-US" dirty="0"/>
              <a:t> </a:t>
            </a:r>
            <a:r>
              <a:rPr lang="en-US" dirty="0" err="1"/>
              <a:t>omnis</a:t>
            </a:r>
            <a:r>
              <a:rPr lang="en-US" dirty="0"/>
              <a:t> </a:t>
            </a:r>
            <a:r>
              <a:rPr lang="en-US" dirty="0" err="1"/>
              <a:t>iste</a:t>
            </a:r>
            <a:r>
              <a:rPr lang="en-US" dirty="0"/>
              <a:t> </a:t>
            </a:r>
            <a:r>
              <a:rPr lang="en-US" dirty="0" err="1"/>
              <a:t>natus</a:t>
            </a:r>
            <a:r>
              <a:rPr lang="en-US" dirty="0"/>
              <a:t> error sit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accusantium</a:t>
            </a:r>
            <a:r>
              <a:rPr lang="en-US" dirty="0"/>
              <a:t> </a:t>
            </a:r>
            <a:r>
              <a:rPr lang="en-US" dirty="0" err="1"/>
              <a:t>doloremque</a:t>
            </a:r>
            <a:r>
              <a:rPr lang="en-US" dirty="0"/>
              <a:t> </a:t>
            </a:r>
            <a:r>
              <a:rPr lang="en-US" dirty="0" err="1"/>
              <a:t>laudantium</a:t>
            </a:r>
            <a:r>
              <a:rPr lang="en-US" dirty="0"/>
              <a:t>, </a:t>
            </a:r>
            <a:r>
              <a:rPr lang="en-US" dirty="0" err="1"/>
              <a:t>totam</a:t>
            </a:r>
            <a:r>
              <a:rPr lang="en-US" dirty="0"/>
              <a:t> rem </a:t>
            </a:r>
            <a:r>
              <a:rPr lang="en-US" dirty="0" err="1"/>
              <a:t>aperiam</a:t>
            </a:r>
            <a:r>
              <a:rPr lang="en-US" dirty="0"/>
              <a:t>, </a:t>
            </a:r>
            <a:r>
              <a:rPr lang="en-US" dirty="0" err="1"/>
              <a:t>eaque</a:t>
            </a:r>
            <a:r>
              <a:rPr lang="en-US" dirty="0"/>
              <a:t> </a:t>
            </a:r>
            <a:r>
              <a:rPr lang="en-US" dirty="0" err="1"/>
              <a:t>ipsa</a:t>
            </a:r>
            <a:r>
              <a:rPr lang="en-US" dirty="0"/>
              <a:t> quae ab </a:t>
            </a:r>
            <a:r>
              <a:rPr lang="en-US" dirty="0" err="1"/>
              <a:t>illo</a:t>
            </a:r>
            <a:r>
              <a:rPr lang="en-US" dirty="0"/>
              <a:t> </a:t>
            </a:r>
            <a:r>
              <a:rPr lang="en-US" dirty="0" err="1"/>
              <a:t>inventore</a:t>
            </a:r>
            <a:r>
              <a:rPr lang="en-US" dirty="0"/>
              <a:t> </a:t>
            </a:r>
            <a:r>
              <a:rPr lang="en-US" dirty="0" err="1"/>
              <a:t>veritatis</a:t>
            </a:r>
            <a:r>
              <a:rPr lang="en-US" dirty="0"/>
              <a:t> et quasi </a:t>
            </a:r>
            <a:r>
              <a:rPr lang="en-US" dirty="0" err="1"/>
              <a:t>architecto</a:t>
            </a:r>
            <a:r>
              <a:rPr lang="en-US" dirty="0"/>
              <a:t> </a:t>
            </a:r>
            <a:r>
              <a:rPr lang="en-US" dirty="0" err="1"/>
              <a:t>beatae</a:t>
            </a:r>
            <a:r>
              <a:rPr lang="en-US" dirty="0"/>
              <a:t> vitae dicta </a:t>
            </a:r>
            <a:r>
              <a:rPr lang="en-US" dirty="0" err="1"/>
              <a:t>sunt</a:t>
            </a:r>
            <a:r>
              <a:rPr lang="en-US" dirty="0"/>
              <a:t> </a:t>
            </a:r>
            <a:r>
              <a:rPr lang="en-US" dirty="0" err="1"/>
              <a:t>explicabo</a:t>
            </a:r>
            <a:r>
              <a:rPr lang="en-US" dirty="0"/>
              <a:t>. Nemo </a:t>
            </a:r>
            <a:r>
              <a:rPr lang="en-US" dirty="0" err="1"/>
              <a:t>enim</a:t>
            </a:r>
            <a:r>
              <a:rPr lang="en-US" dirty="0"/>
              <a:t> </a:t>
            </a:r>
            <a:r>
              <a:rPr lang="en-US" dirty="0" err="1"/>
              <a:t>ipsam</a:t>
            </a:r>
            <a:r>
              <a:rPr lang="en-US" dirty="0"/>
              <a:t>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voluptas</a:t>
            </a:r>
            <a:r>
              <a:rPr lang="en-US" dirty="0"/>
              <a:t> sit </a:t>
            </a:r>
            <a:r>
              <a:rPr lang="en-US" dirty="0" err="1"/>
              <a:t>aspernatur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</a:t>
            </a:r>
            <a:r>
              <a:rPr lang="en-US" dirty="0" err="1"/>
              <a:t>odit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fugit, </a:t>
            </a: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consequuntur</a:t>
            </a:r>
            <a:r>
              <a:rPr lang="en-US" dirty="0"/>
              <a:t> </a:t>
            </a:r>
            <a:r>
              <a:rPr lang="en-US" dirty="0" err="1"/>
              <a:t>magni</a:t>
            </a:r>
            <a:r>
              <a:rPr lang="en-US" dirty="0"/>
              <a:t> </a:t>
            </a:r>
            <a:r>
              <a:rPr lang="en-US" dirty="0" err="1"/>
              <a:t>dolores</a:t>
            </a:r>
            <a:r>
              <a:rPr lang="en-US" dirty="0"/>
              <a:t> </a:t>
            </a:r>
            <a:r>
              <a:rPr lang="en-US" dirty="0" err="1"/>
              <a:t>eos</a:t>
            </a:r>
            <a:r>
              <a:rPr lang="en-US" dirty="0"/>
              <a:t> qui </a:t>
            </a:r>
            <a:r>
              <a:rPr lang="en-US" dirty="0" err="1"/>
              <a:t>ratione</a:t>
            </a:r>
            <a:r>
              <a:rPr lang="en-US" dirty="0"/>
              <a:t>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sequi</a:t>
            </a:r>
            <a:r>
              <a:rPr lang="en-US" dirty="0"/>
              <a:t> </a:t>
            </a:r>
            <a:r>
              <a:rPr lang="en-US" dirty="0" err="1"/>
              <a:t>nesciunt</a:t>
            </a:r>
            <a:r>
              <a:rPr lang="en-US" dirty="0"/>
              <a:t>. </a:t>
            </a:r>
            <a:r>
              <a:rPr lang="en-US" dirty="0" err="1"/>
              <a:t>Neque</a:t>
            </a:r>
            <a:r>
              <a:rPr lang="en-US" dirty="0"/>
              <a:t> </a:t>
            </a:r>
            <a:r>
              <a:rPr lang="en-US" dirty="0" err="1"/>
              <a:t>porro</a:t>
            </a:r>
            <a:r>
              <a:rPr lang="en-US" dirty="0"/>
              <a:t> </a:t>
            </a:r>
            <a:r>
              <a:rPr lang="en-US" dirty="0" err="1"/>
              <a:t>quisquam</a:t>
            </a:r>
            <a:r>
              <a:rPr lang="en-US" dirty="0"/>
              <a:t> </a:t>
            </a:r>
            <a:r>
              <a:rPr lang="en-US" dirty="0" err="1"/>
              <a:t>est</a:t>
            </a:r>
            <a:r>
              <a:rPr lang="en-US" dirty="0"/>
              <a:t>, qui </a:t>
            </a:r>
            <a:r>
              <a:rPr lang="en-US" dirty="0" err="1"/>
              <a:t>dolorem</a:t>
            </a:r>
            <a:r>
              <a:rPr lang="en-US" dirty="0"/>
              <a:t> ipsum </a:t>
            </a:r>
            <a:r>
              <a:rPr lang="en-US" dirty="0" err="1"/>
              <a:t>quia</a:t>
            </a:r>
            <a:r>
              <a:rPr lang="en-US" dirty="0"/>
              <a:t> dolor sit </a:t>
            </a:r>
            <a:r>
              <a:rPr lang="en-US" dirty="0" err="1"/>
              <a:t>amet</a:t>
            </a:r>
            <a:r>
              <a:rPr lang="en-US" dirty="0"/>
              <a:t>, </a:t>
            </a:r>
            <a:r>
              <a:rPr lang="en-US" dirty="0" err="1"/>
              <a:t>consectetur</a:t>
            </a:r>
            <a:r>
              <a:rPr lang="en-US" dirty="0"/>
              <a:t>, </a:t>
            </a:r>
            <a:r>
              <a:rPr lang="en-US" dirty="0" err="1"/>
              <a:t>adipisci</a:t>
            </a:r>
            <a:r>
              <a:rPr lang="en-US" dirty="0"/>
              <a:t> </a:t>
            </a:r>
            <a:r>
              <a:rPr lang="en-US" dirty="0" err="1"/>
              <a:t>velit</a:t>
            </a:r>
            <a:r>
              <a:rPr lang="en-US" dirty="0"/>
              <a:t>, </a:t>
            </a: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non </a:t>
            </a:r>
            <a:r>
              <a:rPr lang="en-US" dirty="0" err="1"/>
              <a:t>numquam</a:t>
            </a:r>
            <a:r>
              <a:rPr lang="en-US" dirty="0"/>
              <a:t> </a:t>
            </a:r>
            <a:r>
              <a:rPr lang="en-US" dirty="0" err="1"/>
              <a:t>eius</a:t>
            </a:r>
            <a:r>
              <a:rPr lang="en-US" dirty="0"/>
              <a:t> </a:t>
            </a:r>
            <a:r>
              <a:rPr lang="en-US" dirty="0" err="1"/>
              <a:t>modi</a:t>
            </a:r>
            <a:r>
              <a:rPr lang="en-US" dirty="0"/>
              <a:t> </a:t>
            </a:r>
            <a:r>
              <a:rPr lang="en-US" dirty="0" err="1"/>
              <a:t>tempora</a:t>
            </a:r>
            <a:r>
              <a:rPr lang="en-US" dirty="0"/>
              <a:t> </a:t>
            </a:r>
            <a:r>
              <a:rPr lang="en-US" dirty="0" err="1"/>
              <a:t>incidunt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labore</a:t>
            </a:r>
            <a:r>
              <a:rPr lang="en-US" dirty="0"/>
              <a:t> et </a:t>
            </a:r>
            <a:r>
              <a:rPr lang="en-US" dirty="0" err="1"/>
              <a:t>dolore</a:t>
            </a:r>
            <a:endParaRPr lang="en-US" dirty="0"/>
          </a:p>
        </p:txBody>
      </p: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85123" y="6508533"/>
            <a:ext cx="744355" cy="4032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29745097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2275">
          <p15:clr>
            <a:srgbClr val="FBAE40"/>
          </p15:clr>
        </p15:guide>
        <p15:guide id="2" pos="4032">
          <p15:clr>
            <a:srgbClr val="FBAE40"/>
          </p15:clr>
        </p15:guide>
      </p15:sldGuideLst>
    </p:ext>
  </p:extLst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erson_profi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Picture Placeholder 19"/>
          <p:cNvSpPr>
            <a:spLocks noGrp="1"/>
          </p:cNvSpPr>
          <p:nvPr>
            <p:ph type="pic" sz="quarter" idx="13" hasCustomPrompt="1"/>
          </p:nvPr>
        </p:nvSpPr>
        <p:spPr>
          <a:xfrm>
            <a:off x="0" y="0"/>
            <a:ext cx="7239000" cy="7223125"/>
          </a:xfrm>
          <a:solidFill>
            <a:srgbClr val="7BC2D5">
              <a:alpha val="20000"/>
            </a:srgbClr>
          </a:solidFill>
        </p:spPr>
        <p:txBody>
          <a:bodyPr/>
          <a:lstStyle>
            <a:lvl1pPr>
              <a:defRPr sz="2000" baseline="0">
                <a:solidFill>
                  <a:srgbClr val="FF0000"/>
                </a:solidFill>
              </a:defRPr>
            </a:lvl1pPr>
          </a:lstStyle>
          <a:p>
            <a:r>
              <a:rPr lang="en-US" dirty="0"/>
              <a:t>Please insert picture, adjust according to dimensions and send to the back</a:t>
            </a:r>
          </a:p>
          <a:p>
            <a:endParaRPr lang="en-GB" dirty="0"/>
          </a:p>
        </p:txBody>
      </p:sp>
      <p:sp>
        <p:nvSpPr>
          <p:cNvPr id="7" name="Rectangle 6"/>
          <p:cNvSpPr/>
          <p:nvPr userDrawn="1"/>
        </p:nvSpPr>
        <p:spPr>
          <a:xfrm>
            <a:off x="5043423" y="445763"/>
            <a:ext cx="7758178" cy="6331600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sp>
        <p:nvSpPr>
          <p:cNvPr id="11" name="Picture Placeholder 19"/>
          <p:cNvSpPr>
            <a:spLocks noGrp="1"/>
          </p:cNvSpPr>
          <p:nvPr>
            <p:ph type="pic" sz="quarter" idx="14" hasCustomPrompt="1"/>
          </p:nvPr>
        </p:nvSpPr>
        <p:spPr>
          <a:xfrm>
            <a:off x="5264728" y="5654612"/>
            <a:ext cx="1182703" cy="921100"/>
          </a:xfrm>
          <a:solidFill>
            <a:schemeClr val="bg1">
              <a:lumMod val="75000"/>
            </a:schemeClr>
          </a:solidFill>
        </p:spPr>
        <p:txBody>
          <a:bodyPr anchor="ctr" anchorCtr="0">
            <a:normAutofit/>
          </a:bodyPr>
          <a:lstStyle>
            <a:lvl1pPr marL="0" indent="0" algn="ctr">
              <a:buNone/>
              <a:defRPr sz="1400" baseline="0"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Company logo</a:t>
            </a:r>
            <a:endParaRPr lang="en-GB" dirty="0"/>
          </a:p>
        </p:txBody>
      </p:sp>
      <p:sp>
        <p:nvSpPr>
          <p:cNvPr id="15" name="Title 1"/>
          <p:cNvSpPr>
            <a:spLocks noGrp="1"/>
          </p:cNvSpPr>
          <p:nvPr>
            <p:ph type="title" hasCustomPrompt="1"/>
          </p:nvPr>
        </p:nvSpPr>
        <p:spPr>
          <a:xfrm>
            <a:off x="5257800" y="868364"/>
            <a:ext cx="4343400" cy="404682"/>
          </a:xfrm>
        </p:spPr>
        <p:txBody>
          <a:bodyPr anchor="t" anchorCtr="0">
            <a:noAutofit/>
          </a:bodyPr>
          <a:lstStyle>
            <a:lvl1pPr marL="0" algn="l" defTabSz="457206" rtl="0" eaLnBrk="1" latinLnBrk="0" hangingPunct="1">
              <a:defRPr lang="en-US" sz="2800" b="1" kern="1200" baseline="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dirty="0"/>
              <a:t>TITLE. FIRST LAST</a:t>
            </a:r>
          </a:p>
        </p:txBody>
      </p:sp>
      <p:sp>
        <p:nvSpPr>
          <p:cNvPr id="16" name="Text Placeholder 15"/>
          <p:cNvSpPr>
            <a:spLocks noGrp="1"/>
          </p:cNvSpPr>
          <p:nvPr>
            <p:ph type="body" sz="quarter" idx="11"/>
          </p:nvPr>
        </p:nvSpPr>
        <p:spPr>
          <a:xfrm>
            <a:off x="5257801" y="1318272"/>
            <a:ext cx="2722771" cy="354024"/>
          </a:xfrm>
        </p:spPr>
        <p:txBody>
          <a:bodyPr>
            <a:no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20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17" name="Text Placeholder 15"/>
          <p:cNvSpPr>
            <a:spLocks noGrp="1"/>
          </p:cNvSpPr>
          <p:nvPr>
            <p:ph type="body" sz="quarter" idx="15" hasCustomPrompt="1"/>
          </p:nvPr>
        </p:nvSpPr>
        <p:spPr>
          <a:xfrm>
            <a:off x="5257801" y="3152454"/>
            <a:ext cx="6591300" cy="1943100"/>
          </a:xfrm>
        </p:spPr>
        <p:txBody>
          <a:bodyPr>
            <a:noAutofit/>
          </a:bodyPr>
          <a:lstStyle>
            <a:lvl1pPr marL="0" indent="0" algn="just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HelveticaNeueLT Pro 35 Th" panose="020B0403020202020204" pitchFamily="34" charset="0"/>
                <a:ea typeface="+mn-ea"/>
                <a:cs typeface="+mn-cs"/>
              </a:defRPr>
            </a:lvl1pPr>
          </a:lstStyle>
          <a:p>
            <a:pPr lvl="0"/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perspiciatis</a:t>
            </a:r>
            <a:r>
              <a:rPr lang="en-US" dirty="0"/>
              <a:t> </a:t>
            </a:r>
            <a:r>
              <a:rPr lang="en-US" dirty="0" err="1"/>
              <a:t>unde</a:t>
            </a:r>
            <a:r>
              <a:rPr lang="en-US" dirty="0"/>
              <a:t> </a:t>
            </a:r>
            <a:r>
              <a:rPr lang="en-US" dirty="0" err="1"/>
              <a:t>omnis</a:t>
            </a:r>
            <a:r>
              <a:rPr lang="en-US" dirty="0"/>
              <a:t> </a:t>
            </a:r>
            <a:r>
              <a:rPr lang="en-US" dirty="0" err="1"/>
              <a:t>iste</a:t>
            </a:r>
            <a:r>
              <a:rPr lang="en-US" dirty="0"/>
              <a:t> </a:t>
            </a:r>
            <a:r>
              <a:rPr lang="en-US" dirty="0" err="1"/>
              <a:t>natus</a:t>
            </a:r>
            <a:r>
              <a:rPr lang="en-US" dirty="0"/>
              <a:t> error sit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accusantium</a:t>
            </a:r>
            <a:r>
              <a:rPr lang="en-US" dirty="0"/>
              <a:t> </a:t>
            </a:r>
            <a:r>
              <a:rPr lang="en-US" dirty="0" err="1"/>
              <a:t>doloremque</a:t>
            </a:r>
            <a:r>
              <a:rPr lang="en-US" dirty="0"/>
              <a:t> </a:t>
            </a:r>
            <a:r>
              <a:rPr lang="en-US" dirty="0" err="1"/>
              <a:t>laudantium</a:t>
            </a:r>
            <a:r>
              <a:rPr lang="en-US" dirty="0"/>
              <a:t>, </a:t>
            </a:r>
            <a:r>
              <a:rPr lang="en-US" dirty="0" err="1"/>
              <a:t>totam</a:t>
            </a:r>
            <a:r>
              <a:rPr lang="en-US" dirty="0"/>
              <a:t> rem </a:t>
            </a:r>
            <a:r>
              <a:rPr lang="en-US" dirty="0" err="1"/>
              <a:t>aperiam</a:t>
            </a:r>
            <a:r>
              <a:rPr lang="en-US" dirty="0"/>
              <a:t>, </a:t>
            </a:r>
            <a:r>
              <a:rPr lang="en-US" dirty="0" err="1"/>
              <a:t>eaque</a:t>
            </a:r>
            <a:r>
              <a:rPr lang="en-US" dirty="0"/>
              <a:t> </a:t>
            </a:r>
            <a:r>
              <a:rPr lang="en-US" dirty="0" err="1"/>
              <a:t>ipsa</a:t>
            </a:r>
            <a:r>
              <a:rPr lang="en-US" dirty="0"/>
              <a:t> quae ab </a:t>
            </a:r>
            <a:r>
              <a:rPr lang="en-US" dirty="0" err="1"/>
              <a:t>illo</a:t>
            </a:r>
            <a:r>
              <a:rPr lang="en-US" dirty="0"/>
              <a:t> </a:t>
            </a:r>
            <a:r>
              <a:rPr lang="en-US" dirty="0" err="1"/>
              <a:t>inventore</a:t>
            </a:r>
            <a:r>
              <a:rPr lang="en-US" dirty="0"/>
              <a:t> </a:t>
            </a:r>
            <a:r>
              <a:rPr lang="en-US" dirty="0" err="1"/>
              <a:t>veritatis</a:t>
            </a:r>
            <a:r>
              <a:rPr lang="en-US" dirty="0"/>
              <a:t> et quasi </a:t>
            </a:r>
            <a:r>
              <a:rPr lang="en-US" dirty="0" err="1"/>
              <a:t>architecto</a:t>
            </a:r>
            <a:r>
              <a:rPr lang="en-US" dirty="0"/>
              <a:t> </a:t>
            </a:r>
            <a:r>
              <a:rPr lang="en-US" dirty="0" err="1"/>
              <a:t>beatae</a:t>
            </a:r>
            <a:r>
              <a:rPr lang="en-US" dirty="0"/>
              <a:t> vitae dicta </a:t>
            </a:r>
            <a:r>
              <a:rPr lang="en-US" dirty="0" err="1"/>
              <a:t>sunt</a:t>
            </a:r>
            <a:r>
              <a:rPr lang="en-US" dirty="0"/>
              <a:t> </a:t>
            </a:r>
            <a:r>
              <a:rPr lang="en-US" dirty="0" err="1"/>
              <a:t>explicabo</a:t>
            </a:r>
            <a:r>
              <a:rPr lang="en-US" dirty="0"/>
              <a:t>. Nemo </a:t>
            </a:r>
            <a:r>
              <a:rPr lang="en-US" dirty="0" err="1"/>
              <a:t>enim</a:t>
            </a:r>
            <a:r>
              <a:rPr lang="en-US" dirty="0"/>
              <a:t> </a:t>
            </a:r>
            <a:r>
              <a:rPr lang="en-US" dirty="0" err="1"/>
              <a:t>ipsam</a:t>
            </a:r>
            <a:r>
              <a:rPr lang="en-US" dirty="0"/>
              <a:t>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voluptas</a:t>
            </a:r>
            <a:r>
              <a:rPr lang="en-US" dirty="0"/>
              <a:t> sit </a:t>
            </a:r>
            <a:r>
              <a:rPr lang="en-US" dirty="0" err="1"/>
              <a:t>aspernatur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</a:t>
            </a:r>
            <a:r>
              <a:rPr lang="en-US" dirty="0" err="1"/>
              <a:t>odit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fugit, </a:t>
            </a: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consequuntur</a:t>
            </a:r>
            <a:r>
              <a:rPr lang="en-US" dirty="0"/>
              <a:t> </a:t>
            </a:r>
            <a:r>
              <a:rPr lang="en-US" dirty="0" err="1"/>
              <a:t>magni</a:t>
            </a:r>
            <a:r>
              <a:rPr lang="en-US" dirty="0"/>
              <a:t> </a:t>
            </a:r>
            <a:r>
              <a:rPr lang="en-US" dirty="0" err="1"/>
              <a:t>dolores</a:t>
            </a:r>
            <a:r>
              <a:rPr lang="en-US" dirty="0"/>
              <a:t> </a:t>
            </a:r>
            <a:r>
              <a:rPr lang="en-US" dirty="0" err="1"/>
              <a:t>eos</a:t>
            </a:r>
            <a:r>
              <a:rPr lang="en-US" dirty="0"/>
              <a:t> qui </a:t>
            </a:r>
            <a:r>
              <a:rPr lang="en-US" dirty="0" err="1"/>
              <a:t>ratione</a:t>
            </a:r>
            <a:r>
              <a:rPr lang="en-US" dirty="0"/>
              <a:t>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sequi</a:t>
            </a:r>
            <a:r>
              <a:rPr lang="en-US" dirty="0"/>
              <a:t> </a:t>
            </a:r>
            <a:r>
              <a:rPr lang="en-US" dirty="0" err="1"/>
              <a:t>nesciunt</a:t>
            </a:r>
            <a:r>
              <a:rPr lang="en-US" dirty="0"/>
              <a:t>. </a:t>
            </a:r>
            <a:r>
              <a:rPr lang="en-US" dirty="0" err="1"/>
              <a:t>Neque</a:t>
            </a:r>
            <a:r>
              <a:rPr lang="en-US" dirty="0"/>
              <a:t> </a:t>
            </a:r>
            <a:r>
              <a:rPr lang="en-US" dirty="0" err="1"/>
              <a:t>porro</a:t>
            </a:r>
            <a:r>
              <a:rPr lang="en-US" dirty="0"/>
              <a:t> </a:t>
            </a:r>
            <a:r>
              <a:rPr lang="en-US" dirty="0" err="1"/>
              <a:t>quisquam</a:t>
            </a:r>
            <a:r>
              <a:rPr lang="en-US" dirty="0"/>
              <a:t> </a:t>
            </a:r>
            <a:r>
              <a:rPr lang="en-US" dirty="0" err="1"/>
              <a:t>est</a:t>
            </a:r>
            <a:r>
              <a:rPr lang="en-US" dirty="0"/>
              <a:t>, qui </a:t>
            </a:r>
            <a:r>
              <a:rPr lang="en-US" dirty="0" err="1"/>
              <a:t>dolorem</a:t>
            </a:r>
            <a:r>
              <a:rPr lang="en-US" dirty="0"/>
              <a:t> ipsum </a:t>
            </a:r>
            <a:r>
              <a:rPr lang="en-US" dirty="0" err="1"/>
              <a:t>quia</a:t>
            </a:r>
            <a:r>
              <a:rPr lang="en-US" dirty="0"/>
              <a:t> dolor sit </a:t>
            </a:r>
            <a:r>
              <a:rPr lang="en-US" dirty="0" err="1"/>
              <a:t>amet</a:t>
            </a:r>
            <a:r>
              <a:rPr lang="en-US" dirty="0"/>
              <a:t>, </a:t>
            </a:r>
            <a:r>
              <a:rPr lang="en-US" dirty="0" err="1"/>
              <a:t>consectetur</a:t>
            </a:r>
            <a:r>
              <a:rPr lang="en-US" dirty="0"/>
              <a:t>, </a:t>
            </a:r>
            <a:r>
              <a:rPr lang="en-US" dirty="0" err="1"/>
              <a:t>adipisci</a:t>
            </a:r>
            <a:r>
              <a:rPr lang="en-US" dirty="0"/>
              <a:t> </a:t>
            </a:r>
            <a:r>
              <a:rPr lang="en-US" dirty="0" err="1"/>
              <a:t>velit</a:t>
            </a:r>
            <a:r>
              <a:rPr lang="en-US" dirty="0"/>
              <a:t>, </a:t>
            </a: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non </a:t>
            </a:r>
            <a:r>
              <a:rPr lang="en-US" dirty="0" err="1"/>
              <a:t>numquam</a:t>
            </a:r>
            <a:r>
              <a:rPr lang="en-US" dirty="0"/>
              <a:t> </a:t>
            </a:r>
            <a:r>
              <a:rPr lang="en-US" dirty="0" err="1"/>
              <a:t>eius</a:t>
            </a:r>
            <a:r>
              <a:rPr lang="en-US" dirty="0"/>
              <a:t> </a:t>
            </a:r>
            <a:r>
              <a:rPr lang="en-US" dirty="0" err="1"/>
              <a:t>modi</a:t>
            </a:r>
            <a:r>
              <a:rPr lang="en-US" dirty="0"/>
              <a:t> </a:t>
            </a:r>
            <a:r>
              <a:rPr lang="en-US" dirty="0" err="1"/>
              <a:t>tempora</a:t>
            </a:r>
            <a:r>
              <a:rPr lang="en-US" dirty="0"/>
              <a:t> </a:t>
            </a:r>
            <a:r>
              <a:rPr lang="en-US" dirty="0" err="1"/>
              <a:t>incidunt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labore</a:t>
            </a:r>
            <a:r>
              <a:rPr lang="en-US" dirty="0"/>
              <a:t> et </a:t>
            </a:r>
            <a:r>
              <a:rPr lang="en-US" dirty="0" err="1"/>
              <a:t>dolore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03347142"/>
      </p:ext>
    </p:extLst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Person_profi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Picture Placeholder 19"/>
          <p:cNvSpPr>
            <a:spLocks noGrp="1"/>
          </p:cNvSpPr>
          <p:nvPr>
            <p:ph type="pic" sz="quarter" idx="13" hasCustomPrompt="1"/>
          </p:nvPr>
        </p:nvSpPr>
        <p:spPr>
          <a:xfrm>
            <a:off x="467997" y="1429153"/>
            <a:ext cx="2099556" cy="4758203"/>
          </a:xfrm>
          <a:solidFill>
            <a:srgbClr val="7BC2D5">
              <a:alpha val="20000"/>
            </a:srgbClr>
          </a:solidFill>
        </p:spPr>
        <p:txBody>
          <a:bodyPr/>
          <a:lstStyle>
            <a:lvl1pPr>
              <a:defRPr sz="2000" baseline="0">
                <a:solidFill>
                  <a:srgbClr val="FF0000"/>
                </a:solidFill>
              </a:defRPr>
            </a:lvl1pPr>
          </a:lstStyle>
          <a:p>
            <a:r>
              <a:rPr lang="en-US" dirty="0"/>
              <a:t>Please insert picture and adjust according to dimensions</a:t>
            </a:r>
            <a:endParaRPr lang="en-GB" dirty="0"/>
          </a:p>
        </p:txBody>
      </p:sp>
      <p:sp>
        <p:nvSpPr>
          <p:cNvPr id="32" name="Picture Placeholder 19"/>
          <p:cNvSpPr>
            <a:spLocks noGrp="1"/>
          </p:cNvSpPr>
          <p:nvPr>
            <p:ph type="pic" sz="quarter" idx="19" hasCustomPrompt="1"/>
          </p:nvPr>
        </p:nvSpPr>
        <p:spPr>
          <a:xfrm>
            <a:off x="6553200" y="1471566"/>
            <a:ext cx="2099556" cy="4715790"/>
          </a:xfrm>
          <a:solidFill>
            <a:srgbClr val="7BC2D5">
              <a:alpha val="20000"/>
            </a:srgbClr>
          </a:solidFill>
        </p:spPr>
        <p:txBody>
          <a:bodyPr/>
          <a:lstStyle>
            <a:lvl1pPr>
              <a:defRPr sz="2000" baseline="0">
                <a:solidFill>
                  <a:srgbClr val="FF0000"/>
                </a:solidFill>
              </a:defRPr>
            </a:lvl1pPr>
          </a:lstStyle>
          <a:p>
            <a:r>
              <a:rPr lang="en-US" dirty="0"/>
              <a:t>Please insert picture and adjust according to dimensions</a:t>
            </a:r>
            <a:endParaRPr lang="en-GB" dirty="0"/>
          </a:p>
        </p:txBody>
      </p:sp>
      <p:sp>
        <p:nvSpPr>
          <p:cNvPr id="11" name="Picture Placeholder 19"/>
          <p:cNvSpPr>
            <a:spLocks noGrp="1"/>
          </p:cNvSpPr>
          <p:nvPr>
            <p:ph type="pic" sz="quarter" idx="14" hasCustomPrompt="1"/>
          </p:nvPr>
        </p:nvSpPr>
        <p:spPr>
          <a:xfrm>
            <a:off x="2817011" y="2530324"/>
            <a:ext cx="1182703" cy="921100"/>
          </a:xfrm>
          <a:solidFill>
            <a:schemeClr val="bg1">
              <a:lumMod val="75000"/>
            </a:schemeClr>
          </a:solidFill>
        </p:spPr>
        <p:txBody>
          <a:bodyPr anchor="ctr" anchorCtr="0">
            <a:normAutofit/>
          </a:bodyPr>
          <a:lstStyle>
            <a:lvl1pPr marL="0" indent="0" algn="ctr">
              <a:buNone/>
              <a:defRPr sz="1400" baseline="0"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Company logo</a:t>
            </a:r>
            <a:endParaRPr lang="en-GB" dirty="0"/>
          </a:p>
        </p:txBody>
      </p:sp>
      <p:sp>
        <p:nvSpPr>
          <p:cNvPr id="15" name="Title 1"/>
          <p:cNvSpPr>
            <a:spLocks noGrp="1"/>
          </p:cNvSpPr>
          <p:nvPr>
            <p:ph type="title" hasCustomPrompt="1"/>
          </p:nvPr>
        </p:nvSpPr>
        <p:spPr>
          <a:xfrm>
            <a:off x="2804720" y="3640524"/>
            <a:ext cx="2969392" cy="248414"/>
          </a:xfrm>
        </p:spPr>
        <p:txBody>
          <a:bodyPr anchor="t" anchorCtr="0">
            <a:noAutofit/>
          </a:bodyPr>
          <a:lstStyle>
            <a:lvl1pPr marL="0" algn="l" defTabSz="457206" rtl="0" eaLnBrk="1" latinLnBrk="0" hangingPunct="1">
              <a:defRPr lang="en-US" sz="1800" b="1" kern="1200" baseline="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dirty="0"/>
              <a:t>TITLE. FIRST LAST</a:t>
            </a:r>
          </a:p>
        </p:txBody>
      </p:sp>
      <p:sp>
        <p:nvSpPr>
          <p:cNvPr id="16" name="Text Placeholder 15"/>
          <p:cNvSpPr>
            <a:spLocks noGrp="1"/>
          </p:cNvSpPr>
          <p:nvPr>
            <p:ph type="body" sz="quarter" idx="11"/>
          </p:nvPr>
        </p:nvSpPr>
        <p:spPr>
          <a:xfrm>
            <a:off x="2804719" y="3964867"/>
            <a:ext cx="2986481" cy="217317"/>
          </a:xfrm>
        </p:spPr>
        <p:txBody>
          <a:bodyPr>
            <a:no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17" name="Text Placeholder 15"/>
          <p:cNvSpPr>
            <a:spLocks noGrp="1"/>
          </p:cNvSpPr>
          <p:nvPr>
            <p:ph type="body" sz="quarter" idx="15" hasCustomPrompt="1"/>
          </p:nvPr>
        </p:nvSpPr>
        <p:spPr>
          <a:xfrm>
            <a:off x="2804721" y="4352661"/>
            <a:ext cx="2986480" cy="1834694"/>
          </a:xfrm>
        </p:spPr>
        <p:txBody>
          <a:bodyPr>
            <a:noAutofit/>
          </a:bodyPr>
          <a:lstStyle>
            <a:lvl1pPr marL="0" marR="0" indent="0" algn="just" defTabSz="457206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lang="en-US" sz="1200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HelveticaNeueLT Pro 35 Th" panose="020B0403020202020204" pitchFamily="34" charset="0"/>
                <a:ea typeface="+mn-ea"/>
                <a:cs typeface="+mn-cs"/>
              </a:defRPr>
            </a:lvl1pPr>
          </a:lstStyle>
          <a:p>
            <a:pPr marL="0" marR="0" lvl="0" indent="0" algn="just" defTabSz="457206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perspiciatis</a:t>
            </a:r>
            <a:r>
              <a:rPr lang="en-US" dirty="0"/>
              <a:t> </a:t>
            </a:r>
            <a:r>
              <a:rPr lang="en-US" dirty="0" err="1"/>
              <a:t>unde</a:t>
            </a:r>
            <a:r>
              <a:rPr lang="en-US" dirty="0"/>
              <a:t> </a:t>
            </a:r>
            <a:r>
              <a:rPr lang="en-US" dirty="0" err="1"/>
              <a:t>omnis</a:t>
            </a:r>
            <a:r>
              <a:rPr lang="en-US" dirty="0"/>
              <a:t> </a:t>
            </a:r>
            <a:r>
              <a:rPr lang="en-US" dirty="0" err="1"/>
              <a:t>iste</a:t>
            </a:r>
            <a:r>
              <a:rPr lang="en-US" dirty="0"/>
              <a:t> </a:t>
            </a:r>
            <a:r>
              <a:rPr lang="en-US" dirty="0" err="1"/>
              <a:t>natus</a:t>
            </a:r>
            <a:r>
              <a:rPr lang="en-US" dirty="0"/>
              <a:t> error sit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accusantium</a:t>
            </a:r>
            <a:r>
              <a:rPr lang="en-US" dirty="0"/>
              <a:t> </a:t>
            </a:r>
            <a:r>
              <a:rPr lang="en-US" dirty="0" err="1"/>
              <a:t>doloremque</a:t>
            </a:r>
            <a:r>
              <a:rPr lang="en-US" dirty="0"/>
              <a:t> </a:t>
            </a:r>
            <a:r>
              <a:rPr lang="en-US" dirty="0" err="1"/>
              <a:t>laudantium</a:t>
            </a:r>
            <a:r>
              <a:rPr lang="en-US" dirty="0"/>
              <a:t>, </a:t>
            </a:r>
            <a:r>
              <a:rPr lang="en-US" dirty="0" err="1"/>
              <a:t>totam</a:t>
            </a:r>
            <a:r>
              <a:rPr lang="en-US" dirty="0"/>
              <a:t> rem </a:t>
            </a:r>
            <a:r>
              <a:rPr lang="en-US" dirty="0" err="1"/>
              <a:t>aperiam</a:t>
            </a:r>
            <a:r>
              <a:rPr lang="en-US" dirty="0"/>
              <a:t>, </a:t>
            </a:r>
            <a:r>
              <a:rPr lang="en-US" dirty="0" err="1"/>
              <a:t>eaque</a:t>
            </a:r>
            <a:r>
              <a:rPr lang="en-US" dirty="0"/>
              <a:t> </a:t>
            </a:r>
            <a:r>
              <a:rPr lang="en-US" dirty="0" err="1"/>
              <a:t>ipsa</a:t>
            </a:r>
            <a:r>
              <a:rPr lang="en-US" dirty="0"/>
              <a:t> quae ab </a:t>
            </a:r>
            <a:r>
              <a:rPr lang="en-US" dirty="0" err="1"/>
              <a:t>illo</a:t>
            </a:r>
            <a:r>
              <a:rPr lang="en-US" dirty="0"/>
              <a:t> </a:t>
            </a:r>
            <a:r>
              <a:rPr lang="en-US" dirty="0" err="1"/>
              <a:t>inventore</a:t>
            </a:r>
            <a:r>
              <a:rPr lang="en-US" dirty="0"/>
              <a:t> </a:t>
            </a:r>
            <a:r>
              <a:rPr lang="en-US" dirty="0" err="1"/>
              <a:t>veritatis</a:t>
            </a:r>
            <a:r>
              <a:rPr lang="en-US" dirty="0"/>
              <a:t> et quasi </a:t>
            </a:r>
            <a:r>
              <a:rPr lang="en-US" dirty="0" err="1"/>
              <a:t>architecto</a:t>
            </a:r>
            <a:r>
              <a:rPr lang="en-US" dirty="0"/>
              <a:t> </a:t>
            </a:r>
            <a:r>
              <a:rPr lang="en-US" dirty="0" err="1"/>
              <a:t>beatae</a:t>
            </a:r>
            <a:r>
              <a:rPr lang="en-US" dirty="0"/>
              <a:t> vitae dicta </a:t>
            </a:r>
            <a:r>
              <a:rPr lang="en-US" dirty="0" err="1"/>
              <a:t>sunt</a:t>
            </a:r>
            <a:r>
              <a:rPr lang="en-US" dirty="0"/>
              <a:t> </a:t>
            </a:r>
            <a:r>
              <a:rPr lang="en-US" dirty="0" err="1"/>
              <a:t>explicabo</a:t>
            </a:r>
            <a:r>
              <a:rPr lang="en-US" dirty="0"/>
              <a:t>. Nemo </a:t>
            </a:r>
            <a:r>
              <a:rPr lang="en-US" dirty="0" err="1"/>
              <a:t>enim</a:t>
            </a:r>
            <a:r>
              <a:rPr lang="en-US" dirty="0"/>
              <a:t> </a:t>
            </a:r>
            <a:r>
              <a:rPr lang="en-US" dirty="0" err="1"/>
              <a:t>ipsam</a:t>
            </a:r>
            <a:r>
              <a:rPr lang="en-US" dirty="0"/>
              <a:t>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voluptas</a:t>
            </a:r>
            <a:r>
              <a:rPr lang="en-US" dirty="0"/>
              <a:t> sit </a:t>
            </a:r>
            <a:r>
              <a:rPr lang="en-US" dirty="0" err="1"/>
              <a:t>aspernatur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</a:t>
            </a:r>
            <a:r>
              <a:rPr lang="en-US" dirty="0" err="1"/>
              <a:t>odit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fugit, </a:t>
            </a: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consequuntur</a:t>
            </a:r>
            <a:r>
              <a:rPr lang="en-US" dirty="0"/>
              <a:t> </a:t>
            </a:r>
            <a:r>
              <a:rPr lang="en-US" dirty="0" err="1"/>
              <a:t>magni</a:t>
            </a:r>
            <a:r>
              <a:rPr lang="en-US" dirty="0"/>
              <a:t> </a:t>
            </a:r>
            <a:r>
              <a:rPr lang="en-US" dirty="0" err="1"/>
              <a:t>dolores</a:t>
            </a:r>
            <a:r>
              <a:rPr lang="en-US" dirty="0"/>
              <a:t> </a:t>
            </a:r>
            <a:r>
              <a:rPr lang="en-US" dirty="0" err="1"/>
              <a:t>eos</a:t>
            </a:r>
            <a:r>
              <a:rPr lang="en-US" dirty="0"/>
              <a:t> </a:t>
            </a:r>
            <a:r>
              <a:rPr lang="en-US" dirty="0" err="1"/>
              <a:t>quivoluptatem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voluptas</a:t>
            </a:r>
            <a:r>
              <a:rPr lang="en-US" dirty="0"/>
              <a:t> sit </a:t>
            </a:r>
            <a:r>
              <a:rPr lang="en-US" dirty="0" err="1"/>
              <a:t>aspernatur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</a:t>
            </a:r>
            <a:r>
              <a:rPr lang="en-US" dirty="0" err="1"/>
              <a:t>odit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fugit, </a:t>
            </a: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consequuntur</a:t>
            </a:r>
            <a:r>
              <a:rPr lang="en-US" dirty="0"/>
              <a:t> </a:t>
            </a:r>
            <a:r>
              <a:rPr lang="en-US" dirty="0" err="1"/>
              <a:t>magni</a:t>
            </a:r>
            <a:r>
              <a:rPr lang="en-US" dirty="0"/>
              <a:t> </a:t>
            </a:r>
            <a:r>
              <a:rPr lang="en-US" dirty="0" err="1"/>
              <a:t>dolores</a:t>
            </a:r>
            <a:r>
              <a:rPr lang="en-US" dirty="0"/>
              <a:t> </a:t>
            </a:r>
            <a:r>
              <a:rPr lang="en-US" dirty="0" err="1"/>
              <a:t>eos</a:t>
            </a:r>
            <a:r>
              <a:rPr lang="en-US" dirty="0"/>
              <a:t> qui</a:t>
            </a:r>
          </a:p>
          <a:p>
            <a:pPr lvl="0"/>
            <a:endParaRPr lang="en-US" dirty="0"/>
          </a:p>
          <a:p>
            <a:pPr lvl="0"/>
            <a:endParaRPr lang="en-US" dirty="0"/>
          </a:p>
        </p:txBody>
      </p:sp>
      <p:sp>
        <p:nvSpPr>
          <p:cNvPr id="12" name="Rectangle 11"/>
          <p:cNvSpPr/>
          <p:nvPr/>
        </p:nvSpPr>
        <p:spPr>
          <a:xfrm>
            <a:off x="11587055" y="6357721"/>
            <a:ext cx="947168" cy="682842"/>
          </a:xfrm>
          <a:prstGeom prst="rect">
            <a:avLst/>
          </a:prstGeom>
          <a:solidFill>
            <a:srgbClr val="7BC2D5">
              <a:alpha val="95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cxnSp>
        <p:nvCxnSpPr>
          <p:cNvPr id="14" name="Straight Connector 13"/>
          <p:cNvCxnSpPr/>
          <p:nvPr userDrawn="1"/>
        </p:nvCxnSpPr>
        <p:spPr>
          <a:xfrm flipH="1">
            <a:off x="457200" y="6357720"/>
            <a:ext cx="12071161" cy="0"/>
          </a:xfrm>
          <a:prstGeom prst="line">
            <a:avLst/>
          </a:prstGeom>
          <a:ln>
            <a:solidFill>
              <a:srgbClr val="7BC2D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" name="Text Placeholder 15"/>
          <p:cNvSpPr>
            <a:spLocks noGrp="1"/>
          </p:cNvSpPr>
          <p:nvPr>
            <p:ph type="body" sz="quarter" idx="16"/>
          </p:nvPr>
        </p:nvSpPr>
        <p:spPr>
          <a:xfrm>
            <a:off x="450851" y="945004"/>
            <a:ext cx="12077700" cy="418496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2800" b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7" hasCustomPrompt="1"/>
          </p:nvPr>
        </p:nvSpPr>
        <p:spPr>
          <a:xfrm>
            <a:off x="450850" y="298713"/>
            <a:ext cx="12077511" cy="615164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4000" b="1" kern="1200" dirty="0" smtClean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31" name="Picture Placeholder 19"/>
          <p:cNvSpPr>
            <a:spLocks noGrp="1"/>
          </p:cNvSpPr>
          <p:nvPr>
            <p:ph type="pic" sz="quarter" idx="18" hasCustomPrompt="1"/>
          </p:nvPr>
        </p:nvSpPr>
        <p:spPr>
          <a:xfrm>
            <a:off x="8880399" y="2524391"/>
            <a:ext cx="1182703" cy="921100"/>
          </a:xfrm>
          <a:solidFill>
            <a:schemeClr val="bg1">
              <a:lumMod val="75000"/>
            </a:schemeClr>
          </a:solidFill>
        </p:spPr>
        <p:txBody>
          <a:bodyPr anchor="ctr" anchorCtr="0">
            <a:normAutofit/>
          </a:bodyPr>
          <a:lstStyle>
            <a:lvl1pPr marL="0" indent="0" algn="ctr">
              <a:buNone/>
              <a:defRPr sz="1400" baseline="0"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Company logo</a:t>
            </a:r>
            <a:endParaRPr lang="en-GB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20" hasCustomPrompt="1"/>
          </p:nvPr>
        </p:nvSpPr>
        <p:spPr>
          <a:xfrm>
            <a:off x="8880399" y="3640525"/>
            <a:ext cx="2862263" cy="248415"/>
          </a:xfrm>
        </p:spPr>
        <p:txBody>
          <a:bodyPr>
            <a:no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GB" sz="1800" b="1" kern="1200" baseline="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TITLE. FIRST LAST</a:t>
            </a:r>
            <a:endParaRPr lang="en-GB" dirty="0"/>
          </a:p>
        </p:txBody>
      </p:sp>
      <p:sp>
        <p:nvSpPr>
          <p:cNvPr id="33" name="Text Placeholder 4"/>
          <p:cNvSpPr>
            <a:spLocks noGrp="1"/>
          </p:cNvSpPr>
          <p:nvPr>
            <p:ph type="body" sz="quarter" idx="21"/>
          </p:nvPr>
        </p:nvSpPr>
        <p:spPr>
          <a:xfrm>
            <a:off x="8880398" y="3935095"/>
            <a:ext cx="2862263" cy="248415"/>
          </a:xfrm>
        </p:spPr>
        <p:txBody>
          <a:bodyPr>
            <a:no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Font typeface="Arial" panose="020B0604020202020204" pitchFamily="34" charset="0"/>
              <a:buNone/>
              <a:defRPr lang="en-GB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marL="0" lv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Font typeface="Arial" panose="020B0604020202020204" pitchFamily="34" charset="0"/>
              <a:buNone/>
            </a:pPr>
            <a:r>
              <a:rPr lang="en-US" dirty="0"/>
              <a:t>Edit Master text styles</a:t>
            </a:r>
          </a:p>
        </p:txBody>
      </p:sp>
      <p:sp>
        <p:nvSpPr>
          <p:cNvPr id="34" name="Text Placeholder 4"/>
          <p:cNvSpPr>
            <a:spLocks noGrp="1"/>
          </p:cNvSpPr>
          <p:nvPr>
            <p:ph type="body" sz="quarter" idx="22" hasCustomPrompt="1"/>
          </p:nvPr>
        </p:nvSpPr>
        <p:spPr>
          <a:xfrm>
            <a:off x="8880397" y="4352662"/>
            <a:ext cx="2862263" cy="1813303"/>
          </a:xfrm>
        </p:spPr>
        <p:txBody>
          <a:bodyPr>
            <a:noAutofit/>
          </a:bodyPr>
          <a:lstStyle>
            <a:lvl1pPr marL="0" marR="0" indent="0" algn="just" defTabSz="457206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lang="en-US" sz="1200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HelveticaNeueLT Pro 35 Th" panose="020B0403020202020204" pitchFamily="34" charset="0"/>
                <a:ea typeface="+mn-ea"/>
                <a:cs typeface="+mn-cs"/>
              </a:defRPr>
            </a:lvl1pPr>
          </a:lstStyle>
          <a:p>
            <a:pPr marL="0" marR="0" lvl="0" indent="0" algn="just" defTabSz="457206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</a:pP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perspiciatis</a:t>
            </a:r>
            <a:r>
              <a:rPr lang="en-US" dirty="0"/>
              <a:t> </a:t>
            </a:r>
            <a:r>
              <a:rPr lang="en-US" dirty="0" err="1"/>
              <a:t>unde</a:t>
            </a:r>
            <a:r>
              <a:rPr lang="en-US" dirty="0"/>
              <a:t> </a:t>
            </a:r>
            <a:r>
              <a:rPr lang="en-US" dirty="0" err="1"/>
              <a:t>omnis</a:t>
            </a:r>
            <a:r>
              <a:rPr lang="en-US" dirty="0"/>
              <a:t> </a:t>
            </a:r>
            <a:r>
              <a:rPr lang="en-US" dirty="0" err="1"/>
              <a:t>iste</a:t>
            </a:r>
            <a:r>
              <a:rPr lang="en-US" dirty="0"/>
              <a:t> </a:t>
            </a:r>
            <a:r>
              <a:rPr lang="en-US" dirty="0" err="1"/>
              <a:t>natus</a:t>
            </a:r>
            <a:r>
              <a:rPr lang="en-US" dirty="0"/>
              <a:t> error sit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accusantium</a:t>
            </a:r>
            <a:r>
              <a:rPr lang="en-US" dirty="0"/>
              <a:t> </a:t>
            </a:r>
            <a:r>
              <a:rPr lang="en-US" dirty="0" err="1"/>
              <a:t>doloremque</a:t>
            </a:r>
            <a:r>
              <a:rPr lang="en-US" dirty="0"/>
              <a:t> </a:t>
            </a:r>
            <a:r>
              <a:rPr lang="en-US" dirty="0" err="1"/>
              <a:t>laudantium</a:t>
            </a:r>
            <a:r>
              <a:rPr lang="en-US" dirty="0"/>
              <a:t>, </a:t>
            </a:r>
            <a:r>
              <a:rPr lang="en-US" dirty="0" err="1"/>
              <a:t>totam</a:t>
            </a:r>
            <a:r>
              <a:rPr lang="en-US" dirty="0"/>
              <a:t> rem </a:t>
            </a:r>
            <a:r>
              <a:rPr lang="en-US" dirty="0" err="1"/>
              <a:t>aperiam</a:t>
            </a:r>
            <a:r>
              <a:rPr lang="en-US" dirty="0"/>
              <a:t>, </a:t>
            </a:r>
            <a:r>
              <a:rPr lang="en-US" dirty="0" err="1"/>
              <a:t>eaque</a:t>
            </a:r>
            <a:r>
              <a:rPr lang="en-US" dirty="0"/>
              <a:t> </a:t>
            </a:r>
            <a:r>
              <a:rPr lang="en-US" dirty="0" err="1"/>
              <a:t>ipsa</a:t>
            </a:r>
            <a:r>
              <a:rPr lang="en-US" dirty="0"/>
              <a:t> quae ab </a:t>
            </a:r>
            <a:r>
              <a:rPr lang="en-US" dirty="0" err="1"/>
              <a:t>illo</a:t>
            </a:r>
            <a:r>
              <a:rPr lang="en-US" dirty="0"/>
              <a:t> </a:t>
            </a:r>
            <a:r>
              <a:rPr lang="en-US" dirty="0" err="1"/>
              <a:t>inventore</a:t>
            </a:r>
            <a:r>
              <a:rPr lang="en-US" dirty="0"/>
              <a:t> </a:t>
            </a:r>
            <a:r>
              <a:rPr lang="en-US" dirty="0" err="1"/>
              <a:t>veritatis</a:t>
            </a:r>
            <a:r>
              <a:rPr lang="en-US" dirty="0"/>
              <a:t> et quasi </a:t>
            </a:r>
            <a:r>
              <a:rPr lang="en-US" dirty="0" err="1"/>
              <a:t>architecto</a:t>
            </a:r>
            <a:r>
              <a:rPr lang="en-US" dirty="0"/>
              <a:t> </a:t>
            </a:r>
            <a:r>
              <a:rPr lang="en-US" dirty="0" err="1"/>
              <a:t>beatae</a:t>
            </a:r>
            <a:r>
              <a:rPr lang="en-US" dirty="0"/>
              <a:t> vitae dicta </a:t>
            </a:r>
            <a:r>
              <a:rPr lang="en-US" dirty="0" err="1"/>
              <a:t>sunt</a:t>
            </a:r>
            <a:r>
              <a:rPr lang="en-US" dirty="0"/>
              <a:t> </a:t>
            </a:r>
            <a:r>
              <a:rPr lang="en-US" dirty="0" err="1"/>
              <a:t>explicabo</a:t>
            </a:r>
            <a:r>
              <a:rPr lang="en-US" dirty="0"/>
              <a:t>. Nemo </a:t>
            </a:r>
            <a:r>
              <a:rPr lang="en-US" dirty="0" err="1"/>
              <a:t>enim</a:t>
            </a:r>
            <a:r>
              <a:rPr lang="en-US" dirty="0"/>
              <a:t> </a:t>
            </a:r>
            <a:r>
              <a:rPr lang="en-US" dirty="0" err="1"/>
              <a:t>ipsam</a:t>
            </a:r>
            <a:r>
              <a:rPr lang="en-US" dirty="0"/>
              <a:t>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voluptas</a:t>
            </a:r>
            <a:r>
              <a:rPr lang="en-US" dirty="0"/>
              <a:t> sit </a:t>
            </a:r>
            <a:r>
              <a:rPr lang="en-US" dirty="0" err="1"/>
              <a:t>aspernatur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</a:t>
            </a:r>
            <a:r>
              <a:rPr lang="en-US" dirty="0" err="1"/>
              <a:t>odit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fugit, </a:t>
            </a: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consequuntur</a:t>
            </a:r>
            <a:r>
              <a:rPr lang="en-US" dirty="0"/>
              <a:t> </a:t>
            </a:r>
            <a:r>
              <a:rPr lang="en-US" dirty="0" err="1"/>
              <a:t>magni</a:t>
            </a:r>
            <a:r>
              <a:rPr lang="en-US" dirty="0"/>
              <a:t> </a:t>
            </a:r>
            <a:r>
              <a:rPr lang="en-US" dirty="0" err="1"/>
              <a:t>dolores</a:t>
            </a:r>
            <a:r>
              <a:rPr lang="en-US" dirty="0"/>
              <a:t> </a:t>
            </a:r>
            <a:r>
              <a:rPr lang="en-US" dirty="0" err="1"/>
              <a:t>eos</a:t>
            </a:r>
            <a:r>
              <a:rPr lang="en-US" dirty="0"/>
              <a:t> </a:t>
            </a:r>
            <a:r>
              <a:rPr lang="en-US" dirty="0" err="1"/>
              <a:t>quivoluptatem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voluptas</a:t>
            </a:r>
            <a:r>
              <a:rPr lang="en-US" dirty="0"/>
              <a:t> sit </a:t>
            </a:r>
            <a:r>
              <a:rPr lang="en-US" dirty="0" err="1"/>
              <a:t>aspernatur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</a:t>
            </a:r>
            <a:r>
              <a:rPr lang="en-US" dirty="0" err="1"/>
              <a:t>odit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fugit, </a:t>
            </a:r>
          </a:p>
        </p:txBody>
      </p:sp>
      <p:pic>
        <p:nvPicPr>
          <p:cNvPr id="19" name="Picture 1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85123" y="6508533"/>
            <a:ext cx="744355" cy="4032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16805952"/>
      </p:ext>
    </p:extLst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Person_profi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" name="Picture Placeholder 19"/>
          <p:cNvSpPr>
            <a:spLocks noGrp="1"/>
          </p:cNvSpPr>
          <p:nvPr>
            <p:ph type="pic" sz="quarter" idx="26" hasCustomPrompt="1"/>
          </p:nvPr>
        </p:nvSpPr>
        <p:spPr>
          <a:xfrm>
            <a:off x="6569149" y="1624245"/>
            <a:ext cx="2099556" cy="2131993"/>
          </a:xfrm>
          <a:solidFill>
            <a:srgbClr val="7BC2D5">
              <a:alpha val="20000"/>
            </a:srgbClr>
          </a:solidFill>
        </p:spPr>
        <p:txBody>
          <a:bodyPr/>
          <a:lstStyle>
            <a:lvl1pPr>
              <a:defRPr sz="2000" baseline="0">
                <a:solidFill>
                  <a:srgbClr val="FF0000"/>
                </a:solidFill>
              </a:defRPr>
            </a:lvl1pPr>
          </a:lstStyle>
          <a:p>
            <a:r>
              <a:rPr lang="en-US" dirty="0"/>
              <a:t>Please insert picture and adjust according to dimensions</a:t>
            </a:r>
            <a:endParaRPr lang="en-GB" dirty="0"/>
          </a:p>
        </p:txBody>
      </p:sp>
      <p:sp>
        <p:nvSpPr>
          <p:cNvPr id="29" name="Picture Placeholder 19"/>
          <p:cNvSpPr>
            <a:spLocks noGrp="1"/>
          </p:cNvSpPr>
          <p:nvPr>
            <p:ph type="pic" sz="quarter" idx="13" hasCustomPrompt="1"/>
          </p:nvPr>
        </p:nvSpPr>
        <p:spPr>
          <a:xfrm>
            <a:off x="467997" y="1626265"/>
            <a:ext cx="2099556" cy="2131993"/>
          </a:xfrm>
          <a:solidFill>
            <a:srgbClr val="7BC2D5">
              <a:alpha val="20000"/>
            </a:srgbClr>
          </a:solidFill>
        </p:spPr>
        <p:txBody>
          <a:bodyPr/>
          <a:lstStyle>
            <a:lvl1pPr>
              <a:defRPr sz="2000" baseline="0">
                <a:solidFill>
                  <a:srgbClr val="FF0000"/>
                </a:solidFill>
              </a:defRPr>
            </a:lvl1pPr>
          </a:lstStyle>
          <a:p>
            <a:r>
              <a:rPr lang="en-US" dirty="0"/>
              <a:t>Please insert picture and adjust according to dimensions</a:t>
            </a:r>
            <a:endParaRPr lang="en-GB" dirty="0"/>
          </a:p>
        </p:txBody>
      </p:sp>
      <p:sp>
        <p:nvSpPr>
          <p:cNvPr id="15" name="Title 1"/>
          <p:cNvSpPr>
            <a:spLocks noGrp="1"/>
          </p:cNvSpPr>
          <p:nvPr>
            <p:ph type="title" hasCustomPrompt="1"/>
          </p:nvPr>
        </p:nvSpPr>
        <p:spPr>
          <a:xfrm>
            <a:off x="2804721" y="1647380"/>
            <a:ext cx="2986480" cy="248414"/>
          </a:xfrm>
        </p:spPr>
        <p:txBody>
          <a:bodyPr anchor="t" anchorCtr="0">
            <a:noAutofit/>
          </a:bodyPr>
          <a:lstStyle>
            <a:lvl1pPr marL="0" algn="l" defTabSz="457206" rtl="0" eaLnBrk="1" latinLnBrk="0" hangingPunct="1">
              <a:defRPr lang="en-US" sz="1800" b="1" kern="1200" baseline="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dirty="0"/>
              <a:t>TITLE. FIRST LAST</a:t>
            </a:r>
          </a:p>
        </p:txBody>
      </p:sp>
      <p:sp>
        <p:nvSpPr>
          <p:cNvPr id="16" name="Text Placeholder 15"/>
          <p:cNvSpPr>
            <a:spLocks noGrp="1"/>
          </p:cNvSpPr>
          <p:nvPr>
            <p:ph type="body" sz="quarter" idx="11"/>
          </p:nvPr>
        </p:nvSpPr>
        <p:spPr>
          <a:xfrm>
            <a:off x="2804721" y="1895794"/>
            <a:ext cx="2986480" cy="251560"/>
          </a:xfrm>
        </p:spPr>
        <p:txBody>
          <a:bodyPr>
            <a:no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17" name="Text Placeholder 15"/>
          <p:cNvSpPr>
            <a:spLocks noGrp="1"/>
          </p:cNvSpPr>
          <p:nvPr>
            <p:ph type="body" sz="quarter" idx="15" hasCustomPrompt="1"/>
          </p:nvPr>
        </p:nvSpPr>
        <p:spPr>
          <a:xfrm>
            <a:off x="2804721" y="2310143"/>
            <a:ext cx="2986480" cy="1448114"/>
          </a:xfrm>
        </p:spPr>
        <p:txBody>
          <a:bodyPr>
            <a:noAutofit/>
          </a:bodyPr>
          <a:lstStyle>
            <a:lvl1pPr marL="0" marR="0" indent="0" algn="just" defTabSz="457206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lang="en-US" sz="1200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HelveticaNeueLT Pro 35 Th" panose="020B0403020202020204" pitchFamily="34" charset="0"/>
                <a:ea typeface="+mn-ea"/>
                <a:cs typeface="+mn-cs"/>
              </a:defRPr>
            </a:lvl1pPr>
          </a:lstStyle>
          <a:p>
            <a:pPr marL="0" marR="0" lvl="0" indent="0" algn="just" defTabSz="457206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perspiciatis</a:t>
            </a:r>
            <a:r>
              <a:rPr lang="en-US" dirty="0"/>
              <a:t> </a:t>
            </a:r>
            <a:r>
              <a:rPr lang="en-US" dirty="0" err="1"/>
              <a:t>unde</a:t>
            </a:r>
            <a:r>
              <a:rPr lang="en-US" dirty="0"/>
              <a:t> </a:t>
            </a:r>
            <a:r>
              <a:rPr lang="en-US" dirty="0" err="1"/>
              <a:t>omnis</a:t>
            </a:r>
            <a:r>
              <a:rPr lang="en-US" dirty="0"/>
              <a:t> </a:t>
            </a:r>
            <a:r>
              <a:rPr lang="en-US" dirty="0" err="1"/>
              <a:t>iste</a:t>
            </a:r>
            <a:r>
              <a:rPr lang="en-US" dirty="0"/>
              <a:t> </a:t>
            </a:r>
            <a:r>
              <a:rPr lang="en-US" dirty="0" err="1"/>
              <a:t>natus</a:t>
            </a:r>
            <a:r>
              <a:rPr lang="en-US" dirty="0"/>
              <a:t> error sit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accusantium</a:t>
            </a:r>
            <a:r>
              <a:rPr lang="en-US" dirty="0"/>
              <a:t> </a:t>
            </a:r>
            <a:r>
              <a:rPr lang="en-US" dirty="0" err="1"/>
              <a:t>doloremque</a:t>
            </a:r>
            <a:r>
              <a:rPr lang="en-US" dirty="0"/>
              <a:t> </a:t>
            </a:r>
            <a:r>
              <a:rPr lang="en-US" dirty="0" err="1"/>
              <a:t>laudantium</a:t>
            </a:r>
            <a:r>
              <a:rPr lang="en-US" dirty="0"/>
              <a:t>, </a:t>
            </a:r>
            <a:r>
              <a:rPr lang="en-US" dirty="0" err="1"/>
              <a:t>totam</a:t>
            </a:r>
            <a:r>
              <a:rPr lang="en-US" dirty="0"/>
              <a:t> rem </a:t>
            </a:r>
            <a:r>
              <a:rPr lang="en-US" dirty="0" err="1"/>
              <a:t>aperiam</a:t>
            </a:r>
            <a:r>
              <a:rPr lang="en-US" dirty="0"/>
              <a:t>, </a:t>
            </a:r>
            <a:r>
              <a:rPr lang="en-US" dirty="0" err="1"/>
              <a:t>eaque</a:t>
            </a:r>
            <a:r>
              <a:rPr lang="en-US" dirty="0"/>
              <a:t> </a:t>
            </a:r>
            <a:r>
              <a:rPr lang="en-US" dirty="0" err="1"/>
              <a:t>ipsa</a:t>
            </a:r>
            <a:r>
              <a:rPr lang="en-US" dirty="0"/>
              <a:t> quae ab </a:t>
            </a:r>
            <a:r>
              <a:rPr lang="en-US" dirty="0" err="1"/>
              <a:t>illo</a:t>
            </a:r>
            <a:r>
              <a:rPr lang="en-US" dirty="0"/>
              <a:t> </a:t>
            </a:r>
            <a:r>
              <a:rPr lang="en-US" dirty="0" err="1"/>
              <a:t>inventore</a:t>
            </a:r>
            <a:r>
              <a:rPr lang="en-US" dirty="0"/>
              <a:t> </a:t>
            </a:r>
            <a:r>
              <a:rPr lang="en-US" dirty="0" err="1"/>
              <a:t>veritatis</a:t>
            </a:r>
            <a:r>
              <a:rPr lang="en-US" dirty="0"/>
              <a:t> et quasi </a:t>
            </a:r>
            <a:r>
              <a:rPr lang="en-US" dirty="0" err="1"/>
              <a:t>architecto</a:t>
            </a:r>
            <a:r>
              <a:rPr lang="en-US" dirty="0"/>
              <a:t> </a:t>
            </a:r>
            <a:r>
              <a:rPr lang="en-US" dirty="0" err="1"/>
              <a:t>beatae</a:t>
            </a:r>
            <a:r>
              <a:rPr lang="en-US" dirty="0"/>
              <a:t> vitae dicta </a:t>
            </a:r>
            <a:r>
              <a:rPr lang="en-US" dirty="0" err="1"/>
              <a:t>sunt</a:t>
            </a:r>
            <a:r>
              <a:rPr lang="en-US" dirty="0"/>
              <a:t> </a:t>
            </a:r>
            <a:r>
              <a:rPr lang="en-US" dirty="0" err="1"/>
              <a:t>explicabo</a:t>
            </a:r>
            <a:r>
              <a:rPr lang="en-US" dirty="0"/>
              <a:t>. Nemo </a:t>
            </a:r>
            <a:r>
              <a:rPr lang="en-US" dirty="0" err="1"/>
              <a:t>enim</a:t>
            </a:r>
            <a:r>
              <a:rPr lang="en-US" dirty="0"/>
              <a:t> </a:t>
            </a:r>
            <a:r>
              <a:rPr lang="en-US" dirty="0" err="1"/>
              <a:t>ipsam</a:t>
            </a:r>
            <a:r>
              <a:rPr lang="en-US" dirty="0"/>
              <a:t>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voluptas</a:t>
            </a:r>
            <a:r>
              <a:rPr lang="en-US" dirty="0"/>
              <a:t> sit </a:t>
            </a:r>
            <a:r>
              <a:rPr lang="en-US" dirty="0" err="1"/>
              <a:t>aspernatur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</a:t>
            </a:r>
            <a:r>
              <a:rPr lang="en-US" dirty="0" err="1"/>
              <a:t>odit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fugit, </a:t>
            </a: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consequuntur</a:t>
            </a:r>
            <a:r>
              <a:rPr lang="en-US" dirty="0"/>
              <a:t> </a:t>
            </a:r>
            <a:r>
              <a:rPr lang="en-US" dirty="0" err="1"/>
              <a:t>magni</a:t>
            </a:r>
            <a:endParaRPr lang="en-US" dirty="0"/>
          </a:p>
          <a:p>
            <a:pPr lvl="0"/>
            <a:endParaRPr lang="en-US" dirty="0"/>
          </a:p>
        </p:txBody>
      </p:sp>
      <p:sp>
        <p:nvSpPr>
          <p:cNvPr id="12" name="Rectangle 11"/>
          <p:cNvSpPr/>
          <p:nvPr/>
        </p:nvSpPr>
        <p:spPr>
          <a:xfrm>
            <a:off x="11587055" y="6357721"/>
            <a:ext cx="947168" cy="682842"/>
          </a:xfrm>
          <a:prstGeom prst="rect">
            <a:avLst/>
          </a:prstGeom>
          <a:solidFill>
            <a:srgbClr val="7BC2D5">
              <a:alpha val="95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cxnSp>
        <p:nvCxnSpPr>
          <p:cNvPr id="14" name="Straight Connector 13"/>
          <p:cNvCxnSpPr/>
          <p:nvPr userDrawn="1"/>
        </p:nvCxnSpPr>
        <p:spPr>
          <a:xfrm flipH="1">
            <a:off x="457200" y="6357720"/>
            <a:ext cx="12071161" cy="0"/>
          </a:xfrm>
          <a:prstGeom prst="line">
            <a:avLst/>
          </a:prstGeom>
          <a:ln>
            <a:solidFill>
              <a:srgbClr val="7BC2D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" name="Text Placeholder 15"/>
          <p:cNvSpPr>
            <a:spLocks noGrp="1"/>
          </p:cNvSpPr>
          <p:nvPr>
            <p:ph type="body" sz="quarter" idx="16"/>
          </p:nvPr>
        </p:nvSpPr>
        <p:spPr>
          <a:xfrm>
            <a:off x="450851" y="945004"/>
            <a:ext cx="12077700" cy="418496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2800" b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7" hasCustomPrompt="1"/>
          </p:nvPr>
        </p:nvSpPr>
        <p:spPr>
          <a:xfrm>
            <a:off x="450850" y="298713"/>
            <a:ext cx="12077511" cy="615164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4000" b="1" kern="1200" dirty="0" smtClean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20" hasCustomPrompt="1"/>
          </p:nvPr>
        </p:nvSpPr>
        <p:spPr>
          <a:xfrm>
            <a:off x="2804721" y="3992216"/>
            <a:ext cx="2986480" cy="248415"/>
          </a:xfrm>
        </p:spPr>
        <p:txBody>
          <a:bodyPr>
            <a:no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GB" sz="1800" b="1" kern="1200" baseline="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TITLE. FIRST LAST</a:t>
            </a:r>
            <a:endParaRPr lang="en-GB" dirty="0"/>
          </a:p>
        </p:txBody>
      </p:sp>
      <p:sp>
        <p:nvSpPr>
          <p:cNvPr id="33" name="Text Placeholder 4"/>
          <p:cNvSpPr>
            <a:spLocks noGrp="1"/>
          </p:cNvSpPr>
          <p:nvPr>
            <p:ph type="body" sz="quarter" idx="21"/>
          </p:nvPr>
        </p:nvSpPr>
        <p:spPr>
          <a:xfrm>
            <a:off x="8880398" y="4270101"/>
            <a:ext cx="2986087" cy="248415"/>
          </a:xfrm>
        </p:spPr>
        <p:txBody>
          <a:bodyPr>
            <a:no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Font typeface="Arial" panose="020B0604020202020204" pitchFamily="34" charset="0"/>
              <a:buNone/>
              <a:defRPr lang="en-GB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marL="0" lv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Font typeface="Arial" panose="020B0604020202020204" pitchFamily="34" charset="0"/>
              <a:buNone/>
            </a:pPr>
            <a:r>
              <a:rPr lang="en-US" dirty="0"/>
              <a:t>Edit Master text styles</a:t>
            </a:r>
          </a:p>
        </p:txBody>
      </p:sp>
      <p:sp>
        <p:nvSpPr>
          <p:cNvPr id="48" name="Picture Placeholder 19"/>
          <p:cNvSpPr>
            <a:spLocks noGrp="1"/>
          </p:cNvSpPr>
          <p:nvPr>
            <p:ph type="pic" sz="quarter" idx="23" hasCustomPrompt="1"/>
          </p:nvPr>
        </p:nvSpPr>
        <p:spPr>
          <a:xfrm>
            <a:off x="446705" y="3986013"/>
            <a:ext cx="2099556" cy="2131993"/>
          </a:xfrm>
          <a:solidFill>
            <a:srgbClr val="7BC2D5">
              <a:alpha val="20000"/>
            </a:srgbClr>
          </a:solidFill>
        </p:spPr>
        <p:txBody>
          <a:bodyPr/>
          <a:lstStyle>
            <a:lvl1pPr>
              <a:defRPr sz="2000" baseline="0">
                <a:solidFill>
                  <a:srgbClr val="FF0000"/>
                </a:solidFill>
              </a:defRPr>
            </a:lvl1pPr>
          </a:lstStyle>
          <a:p>
            <a:r>
              <a:rPr lang="en-US" dirty="0"/>
              <a:t>Please insert picture and adjust according to dimensions</a:t>
            </a:r>
            <a:endParaRPr lang="en-GB" dirty="0"/>
          </a:p>
        </p:txBody>
      </p:sp>
      <p:sp>
        <p:nvSpPr>
          <p:cNvPr id="50" name="Text Placeholder 15"/>
          <p:cNvSpPr>
            <a:spLocks noGrp="1"/>
          </p:cNvSpPr>
          <p:nvPr>
            <p:ph type="body" sz="quarter" idx="24"/>
          </p:nvPr>
        </p:nvSpPr>
        <p:spPr>
          <a:xfrm>
            <a:off x="2804721" y="4240632"/>
            <a:ext cx="2986480" cy="239742"/>
          </a:xfrm>
        </p:spPr>
        <p:txBody>
          <a:bodyPr>
            <a:no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51" name="Text Placeholder 15"/>
          <p:cNvSpPr>
            <a:spLocks noGrp="1"/>
          </p:cNvSpPr>
          <p:nvPr>
            <p:ph type="body" sz="quarter" idx="25" hasCustomPrompt="1"/>
          </p:nvPr>
        </p:nvSpPr>
        <p:spPr>
          <a:xfrm>
            <a:off x="2804721" y="4650738"/>
            <a:ext cx="2986480" cy="1448114"/>
          </a:xfrm>
        </p:spPr>
        <p:txBody>
          <a:bodyPr>
            <a:noAutofit/>
          </a:bodyPr>
          <a:lstStyle>
            <a:lvl1pPr marL="0" marR="0" indent="0" algn="just" defTabSz="457206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lang="en-US" sz="1200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HelveticaNeueLT Pro 35 Th" panose="020B0403020202020204" pitchFamily="34" charset="0"/>
                <a:ea typeface="+mn-ea"/>
                <a:cs typeface="+mn-cs"/>
              </a:defRPr>
            </a:lvl1pPr>
          </a:lstStyle>
          <a:p>
            <a:pPr marL="0" marR="0" lvl="0" indent="0" algn="just" defTabSz="457206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perspiciatis</a:t>
            </a:r>
            <a:r>
              <a:rPr lang="en-US" dirty="0"/>
              <a:t> </a:t>
            </a:r>
            <a:r>
              <a:rPr lang="en-US" dirty="0" err="1"/>
              <a:t>unde</a:t>
            </a:r>
            <a:r>
              <a:rPr lang="en-US" dirty="0"/>
              <a:t> </a:t>
            </a:r>
            <a:r>
              <a:rPr lang="en-US" dirty="0" err="1"/>
              <a:t>omnis</a:t>
            </a:r>
            <a:r>
              <a:rPr lang="en-US" dirty="0"/>
              <a:t> </a:t>
            </a:r>
            <a:r>
              <a:rPr lang="en-US" dirty="0" err="1"/>
              <a:t>iste</a:t>
            </a:r>
            <a:r>
              <a:rPr lang="en-US" dirty="0"/>
              <a:t> </a:t>
            </a:r>
            <a:r>
              <a:rPr lang="en-US" dirty="0" err="1"/>
              <a:t>natus</a:t>
            </a:r>
            <a:r>
              <a:rPr lang="en-US" dirty="0"/>
              <a:t> error sit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accusantium</a:t>
            </a:r>
            <a:r>
              <a:rPr lang="en-US" dirty="0"/>
              <a:t> </a:t>
            </a:r>
            <a:r>
              <a:rPr lang="en-US" dirty="0" err="1"/>
              <a:t>doloremque</a:t>
            </a:r>
            <a:r>
              <a:rPr lang="en-US" dirty="0"/>
              <a:t> </a:t>
            </a:r>
            <a:r>
              <a:rPr lang="en-US" dirty="0" err="1"/>
              <a:t>laudantium</a:t>
            </a:r>
            <a:r>
              <a:rPr lang="en-US" dirty="0"/>
              <a:t>, </a:t>
            </a:r>
            <a:r>
              <a:rPr lang="en-US" dirty="0" err="1"/>
              <a:t>totam</a:t>
            </a:r>
            <a:r>
              <a:rPr lang="en-US" dirty="0"/>
              <a:t> rem </a:t>
            </a:r>
            <a:r>
              <a:rPr lang="en-US" dirty="0" err="1"/>
              <a:t>aperiam</a:t>
            </a:r>
            <a:r>
              <a:rPr lang="en-US" dirty="0"/>
              <a:t>, </a:t>
            </a:r>
            <a:r>
              <a:rPr lang="en-US" dirty="0" err="1"/>
              <a:t>eaque</a:t>
            </a:r>
            <a:r>
              <a:rPr lang="en-US" dirty="0"/>
              <a:t> </a:t>
            </a:r>
            <a:r>
              <a:rPr lang="en-US" dirty="0" err="1"/>
              <a:t>ipsa</a:t>
            </a:r>
            <a:r>
              <a:rPr lang="en-US" dirty="0"/>
              <a:t> quae ab </a:t>
            </a:r>
            <a:r>
              <a:rPr lang="en-US" dirty="0" err="1"/>
              <a:t>illo</a:t>
            </a:r>
            <a:r>
              <a:rPr lang="en-US" dirty="0"/>
              <a:t> </a:t>
            </a:r>
            <a:r>
              <a:rPr lang="en-US" dirty="0" err="1"/>
              <a:t>inventore</a:t>
            </a:r>
            <a:r>
              <a:rPr lang="en-US" dirty="0"/>
              <a:t> </a:t>
            </a:r>
            <a:r>
              <a:rPr lang="en-US" dirty="0" err="1"/>
              <a:t>veritatis</a:t>
            </a:r>
            <a:r>
              <a:rPr lang="en-US" dirty="0"/>
              <a:t> et quasi </a:t>
            </a:r>
            <a:r>
              <a:rPr lang="en-US" dirty="0" err="1"/>
              <a:t>architecto</a:t>
            </a:r>
            <a:r>
              <a:rPr lang="en-US" dirty="0"/>
              <a:t> </a:t>
            </a:r>
            <a:r>
              <a:rPr lang="en-US" dirty="0" err="1"/>
              <a:t>beatae</a:t>
            </a:r>
            <a:r>
              <a:rPr lang="en-US" dirty="0"/>
              <a:t> vitae dicta </a:t>
            </a:r>
            <a:r>
              <a:rPr lang="en-US" dirty="0" err="1"/>
              <a:t>sunt</a:t>
            </a:r>
            <a:r>
              <a:rPr lang="en-US" dirty="0"/>
              <a:t> </a:t>
            </a:r>
            <a:r>
              <a:rPr lang="en-US" dirty="0" err="1"/>
              <a:t>explicabo</a:t>
            </a:r>
            <a:r>
              <a:rPr lang="en-US" dirty="0"/>
              <a:t>. Nemo </a:t>
            </a:r>
            <a:r>
              <a:rPr lang="en-US" dirty="0" err="1"/>
              <a:t>enim</a:t>
            </a:r>
            <a:r>
              <a:rPr lang="en-US" dirty="0"/>
              <a:t> </a:t>
            </a:r>
            <a:r>
              <a:rPr lang="en-US" dirty="0" err="1"/>
              <a:t>ipsam</a:t>
            </a:r>
            <a:r>
              <a:rPr lang="en-US" dirty="0"/>
              <a:t>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voluptas</a:t>
            </a:r>
            <a:r>
              <a:rPr lang="en-US" dirty="0"/>
              <a:t> sit </a:t>
            </a:r>
            <a:r>
              <a:rPr lang="en-US" dirty="0" err="1"/>
              <a:t>aspernatur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</a:t>
            </a:r>
            <a:r>
              <a:rPr lang="en-US" dirty="0" err="1"/>
              <a:t>odit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fugit, </a:t>
            </a: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consequuntur</a:t>
            </a:r>
            <a:r>
              <a:rPr lang="en-US" dirty="0"/>
              <a:t> </a:t>
            </a:r>
            <a:r>
              <a:rPr lang="en-US" dirty="0" err="1"/>
              <a:t>magni</a:t>
            </a:r>
            <a:endParaRPr lang="en-US" dirty="0"/>
          </a:p>
          <a:p>
            <a:pPr lvl="0"/>
            <a:endParaRPr lang="en-US" dirty="0"/>
          </a:p>
        </p:txBody>
      </p:sp>
      <p:sp>
        <p:nvSpPr>
          <p:cNvPr id="54" name="Text Placeholder 15"/>
          <p:cNvSpPr>
            <a:spLocks noGrp="1"/>
          </p:cNvSpPr>
          <p:nvPr>
            <p:ph type="body" sz="quarter" idx="27"/>
          </p:nvPr>
        </p:nvSpPr>
        <p:spPr>
          <a:xfrm>
            <a:off x="8880396" y="1934533"/>
            <a:ext cx="2986088" cy="210801"/>
          </a:xfrm>
        </p:spPr>
        <p:txBody>
          <a:bodyPr>
            <a:no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55" name="Text Placeholder 15"/>
          <p:cNvSpPr>
            <a:spLocks noGrp="1"/>
          </p:cNvSpPr>
          <p:nvPr>
            <p:ph type="body" sz="quarter" idx="28" hasCustomPrompt="1"/>
          </p:nvPr>
        </p:nvSpPr>
        <p:spPr>
          <a:xfrm>
            <a:off x="8880397" y="2308123"/>
            <a:ext cx="2986480" cy="1448114"/>
          </a:xfrm>
        </p:spPr>
        <p:txBody>
          <a:bodyPr>
            <a:noAutofit/>
          </a:bodyPr>
          <a:lstStyle>
            <a:lvl1pPr marL="0" marR="0" indent="0" algn="just" defTabSz="457206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lang="en-US" sz="1200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HelveticaNeueLT Pro 35 Th" panose="020B0403020202020204" pitchFamily="34" charset="0"/>
                <a:ea typeface="+mn-ea"/>
                <a:cs typeface="+mn-cs"/>
              </a:defRPr>
            </a:lvl1pPr>
          </a:lstStyle>
          <a:p>
            <a:pPr marL="0" marR="0" lvl="0" indent="0" algn="just" defTabSz="457206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perspiciatis</a:t>
            </a:r>
            <a:r>
              <a:rPr lang="en-US" dirty="0"/>
              <a:t> </a:t>
            </a:r>
            <a:r>
              <a:rPr lang="en-US" dirty="0" err="1"/>
              <a:t>unde</a:t>
            </a:r>
            <a:r>
              <a:rPr lang="en-US" dirty="0"/>
              <a:t> </a:t>
            </a:r>
            <a:r>
              <a:rPr lang="en-US" dirty="0" err="1"/>
              <a:t>omnis</a:t>
            </a:r>
            <a:r>
              <a:rPr lang="en-US" dirty="0"/>
              <a:t> </a:t>
            </a:r>
            <a:r>
              <a:rPr lang="en-US" dirty="0" err="1"/>
              <a:t>iste</a:t>
            </a:r>
            <a:r>
              <a:rPr lang="en-US" dirty="0"/>
              <a:t> </a:t>
            </a:r>
            <a:r>
              <a:rPr lang="en-US" dirty="0" err="1"/>
              <a:t>natus</a:t>
            </a:r>
            <a:r>
              <a:rPr lang="en-US" dirty="0"/>
              <a:t> error sit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accusantium</a:t>
            </a:r>
            <a:r>
              <a:rPr lang="en-US" dirty="0"/>
              <a:t> </a:t>
            </a:r>
            <a:r>
              <a:rPr lang="en-US" dirty="0" err="1"/>
              <a:t>doloremque</a:t>
            </a:r>
            <a:r>
              <a:rPr lang="en-US" dirty="0"/>
              <a:t> </a:t>
            </a:r>
            <a:r>
              <a:rPr lang="en-US" dirty="0" err="1"/>
              <a:t>laudantium</a:t>
            </a:r>
            <a:r>
              <a:rPr lang="en-US" dirty="0"/>
              <a:t>, </a:t>
            </a:r>
            <a:r>
              <a:rPr lang="en-US" dirty="0" err="1"/>
              <a:t>totam</a:t>
            </a:r>
            <a:r>
              <a:rPr lang="en-US" dirty="0"/>
              <a:t> rem </a:t>
            </a:r>
            <a:r>
              <a:rPr lang="en-US" dirty="0" err="1"/>
              <a:t>aperiam</a:t>
            </a:r>
            <a:r>
              <a:rPr lang="en-US" dirty="0"/>
              <a:t>, </a:t>
            </a:r>
            <a:r>
              <a:rPr lang="en-US" dirty="0" err="1"/>
              <a:t>eaque</a:t>
            </a:r>
            <a:r>
              <a:rPr lang="en-US" dirty="0"/>
              <a:t> </a:t>
            </a:r>
            <a:r>
              <a:rPr lang="en-US" dirty="0" err="1"/>
              <a:t>ipsa</a:t>
            </a:r>
            <a:r>
              <a:rPr lang="en-US" dirty="0"/>
              <a:t> quae ab </a:t>
            </a:r>
            <a:r>
              <a:rPr lang="en-US" dirty="0" err="1"/>
              <a:t>illo</a:t>
            </a:r>
            <a:r>
              <a:rPr lang="en-US" dirty="0"/>
              <a:t> </a:t>
            </a:r>
            <a:r>
              <a:rPr lang="en-US" dirty="0" err="1"/>
              <a:t>inventore</a:t>
            </a:r>
            <a:r>
              <a:rPr lang="en-US" dirty="0"/>
              <a:t> </a:t>
            </a:r>
            <a:r>
              <a:rPr lang="en-US" dirty="0" err="1"/>
              <a:t>veritatis</a:t>
            </a:r>
            <a:r>
              <a:rPr lang="en-US" dirty="0"/>
              <a:t> et quasi </a:t>
            </a:r>
            <a:r>
              <a:rPr lang="en-US" dirty="0" err="1"/>
              <a:t>architecto</a:t>
            </a:r>
            <a:r>
              <a:rPr lang="en-US" dirty="0"/>
              <a:t> </a:t>
            </a:r>
            <a:r>
              <a:rPr lang="en-US" dirty="0" err="1"/>
              <a:t>beatae</a:t>
            </a:r>
            <a:r>
              <a:rPr lang="en-US" dirty="0"/>
              <a:t> vitae dicta </a:t>
            </a:r>
            <a:r>
              <a:rPr lang="en-US" dirty="0" err="1"/>
              <a:t>sunt</a:t>
            </a:r>
            <a:r>
              <a:rPr lang="en-US" dirty="0"/>
              <a:t> </a:t>
            </a:r>
            <a:r>
              <a:rPr lang="en-US" dirty="0" err="1"/>
              <a:t>explicabo</a:t>
            </a:r>
            <a:r>
              <a:rPr lang="en-US" dirty="0"/>
              <a:t>. Nemo </a:t>
            </a:r>
            <a:r>
              <a:rPr lang="en-US" dirty="0" err="1"/>
              <a:t>enim</a:t>
            </a:r>
            <a:r>
              <a:rPr lang="en-US" dirty="0"/>
              <a:t> </a:t>
            </a:r>
            <a:r>
              <a:rPr lang="en-US" dirty="0" err="1"/>
              <a:t>ipsam</a:t>
            </a:r>
            <a:r>
              <a:rPr lang="en-US" dirty="0"/>
              <a:t>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voluptas</a:t>
            </a:r>
            <a:r>
              <a:rPr lang="en-US" dirty="0"/>
              <a:t> sit </a:t>
            </a:r>
            <a:r>
              <a:rPr lang="en-US" dirty="0" err="1"/>
              <a:t>aspernatur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</a:t>
            </a:r>
            <a:r>
              <a:rPr lang="en-US" dirty="0" err="1"/>
              <a:t>odit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fugit, </a:t>
            </a: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consequuntur</a:t>
            </a:r>
            <a:r>
              <a:rPr lang="en-US" dirty="0"/>
              <a:t> </a:t>
            </a:r>
            <a:r>
              <a:rPr lang="en-US" dirty="0" err="1"/>
              <a:t>magni</a:t>
            </a:r>
            <a:endParaRPr lang="en-US" dirty="0"/>
          </a:p>
          <a:p>
            <a:pPr lvl="0"/>
            <a:endParaRPr lang="en-US" dirty="0"/>
          </a:p>
        </p:txBody>
      </p:sp>
      <p:sp>
        <p:nvSpPr>
          <p:cNvPr id="57" name="Text Placeholder 15"/>
          <p:cNvSpPr>
            <a:spLocks noGrp="1"/>
          </p:cNvSpPr>
          <p:nvPr>
            <p:ph type="body" sz="quarter" idx="29" hasCustomPrompt="1"/>
          </p:nvPr>
        </p:nvSpPr>
        <p:spPr>
          <a:xfrm>
            <a:off x="8885533" y="4678048"/>
            <a:ext cx="2986480" cy="1448114"/>
          </a:xfrm>
        </p:spPr>
        <p:txBody>
          <a:bodyPr>
            <a:noAutofit/>
          </a:bodyPr>
          <a:lstStyle>
            <a:lvl1pPr marL="0" marR="0" indent="0" algn="just" defTabSz="457206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 lang="en-US" sz="1200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HelveticaNeueLT Pro 35 Th" panose="020B0403020202020204" pitchFamily="34" charset="0"/>
                <a:ea typeface="+mn-ea"/>
                <a:cs typeface="+mn-cs"/>
              </a:defRPr>
            </a:lvl1pPr>
          </a:lstStyle>
          <a:p>
            <a:pPr marL="0" marR="0" lvl="0" indent="0" algn="just" defTabSz="457206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ut</a:t>
            </a:r>
            <a:r>
              <a:rPr lang="en-US" dirty="0"/>
              <a:t> </a:t>
            </a:r>
            <a:r>
              <a:rPr lang="en-US" dirty="0" err="1"/>
              <a:t>perspiciatis</a:t>
            </a:r>
            <a:r>
              <a:rPr lang="en-US" dirty="0"/>
              <a:t> </a:t>
            </a:r>
            <a:r>
              <a:rPr lang="en-US" dirty="0" err="1"/>
              <a:t>unde</a:t>
            </a:r>
            <a:r>
              <a:rPr lang="en-US" dirty="0"/>
              <a:t> </a:t>
            </a:r>
            <a:r>
              <a:rPr lang="en-US" dirty="0" err="1"/>
              <a:t>omnis</a:t>
            </a:r>
            <a:r>
              <a:rPr lang="en-US" dirty="0"/>
              <a:t> </a:t>
            </a:r>
            <a:r>
              <a:rPr lang="en-US" dirty="0" err="1"/>
              <a:t>iste</a:t>
            </a:r>
            <a:r>
              <a:rPr lang="en-US" dirty="0"/>
              <a:t> </a:t>
            </a:r>
            <a:r>
              <a:rPr lang="en-US" dirty="0" err="1"/>
              <a:t>natus</a:t>
            </a:r>
            <a:r>
              <a:rPr lang="en-US" dirty="0"/>
              <a:t> error sit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accusantium</a:t>
            </a:r>
            <a:r>
              <a:rPr lang="en-US" dirty="0"/>
              <a:t> </a:t>
            </a:r>
            <a:r>
              <a:rPr lang="en-US" dirty="0" err="1"/>
              <a:t>doloremque</a:t>
            </a:r>
            <a:r>
              <a:rPr lang="en-US" dirty="0"/>
              <a:t> </a:t>
            </a:r>
            <a:r>
              <a:rPr lang="en-US" dirty="0" err="1"/>
              <a:t>laudantium</a:t>
            </a:r>
            <a:r>
              <a:rPr lang="en-US" dirty="0"/>
              <a:t>, </a:t>
            </a:r>
            <a:r>
              <a:rPr lang="en-US" dirty="0" err="1"/>
              <a:t>totam</a:t>
            </a:r>
            <a:r>
              <a:rPr lang="en-US" dirty="0"/>
              <a:t> rem </a:t>
            </a:r>
            <a:r>
              <a:rPr lang="en-US" dirty="0" err="1"/>
              <a:t>aperiam</a:t>
            </a:r>
            <a:r>
              <a:rPr lang="en-US" dirty="0"/>
              <a:t>, </a:t>
            </a:r>
            <a:r>
              <a:rPr lang="en-US" dirty="0" err="1"/>
              <a:t>eaque</a:t>
            </a:r>
            <a:r>
              <a:rPr lang="en-US" dirty="0"/>
              <a:t> </a:t>
            </a:r>
            <a:r>
              <a:rPr lang="en-US" dirty="0" err="1"/>
              <a:t>ipsa</a:t>
            </a:r>
            <a:r>
              <a:rPr lang="en-US" dirty="0"/>
              <a:t> quae ab </a:t>
            </a:r>
            <a:r>
              <a:rPr lang="en-US" dirty="0" err="1"/>
              <a:t>illo</a:t>
            </a:r>
            <a:r>
              <a:rPr lang="en-US" dirty="0"/>
              <a:t> </a:t>
            </a:r>
            <a:r>
              <a:rPr lang="en-US" dirty="0" err="1"/>
              <a:t>inventore</a:t>
            </a:r>
            <a:r>
              <a:rPr lang="en-US" dirty="0"/>
              <a:t> </a:t>
            </a:r>
            <a:r>
              <a:rPr lang="en-US" dirty="0" err="1"/>
              <a:t>veritatis</a:t>
            </a:r>
            <a:r>
              <a:rPr lang="en-US" dirty="0"/>
              <a:t> et quasi </a:t>
            </a:r>
            <a:r>
              <a:rPr lang="en-US" dirty="0" err="1"/>
              <a:t>architecto</a:t>
            </a:r>
            <a:r>
              <a:rPr lang="en-US" dirty="0"/>
              <a:t> </a:t>
            </a:r>
            <a:r>
              <a:rPr lang="en-US" dirty="0" err="1"/>
              <a:t>beatae</a:t>
            </a:r>
            <a:r>
              <a:rPr lang="en-US" dirty="0"/>
              <a:t> vitae dicta </a:t>
            </a:r>
            <a:r>
              <a:rPr lang="en-US" dirty="0" err="1"/>
              <a:t>sunt</a:t>
            </a:r>
            <a:r>
              <a:rPr lang="en-US" dirty="0"/>
              <a:t> </a:t>
            </a:r>
            <a:r>
              <a:rPr lang="en-US" dirty="0" err="1"/>
              <a:t>explicabo</a:t>
            </a:r>
            <a:r>
              <a:rPr lang="en-US" dirty="0"/>
              <a:t>. Nemo </a:t>
            </a:r>
            <a:r>
              <a:rPr lang="en-US" dirty="0" err="1"/>
              <a:t>enim</a:t>
            </a:r>
            <a:r>
              <a:rPr lang="en-US" dirty="0"/>
              <a:t> </a:t>
            </a:r>
            <a:r>
              <a:rPr lang="en-US" dirty="0" err="1"/>
              <a:t>ipsam</a:t>
            </a:r>
            <a:r>
              <a:rPr lang="en-US" dirty="0"/>
              <a:t> </a:t>
            </a:r>
            <a:r>
              <a:rPr lang="en-US" dirty="0" err="1"/>
              <a:t>voluptatem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voluptas</a:t>
            </a:r>
            <a:r>
              <a:rPr lang="en-US" dirty="0"/>
              <a:t> sit </a:t>
            </a:r>
            <a:r>
              <a:rPr lang="en-US" dirty="0" err="1"/>
              <a:t>aspernatur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</a:t>
            </a:r>
            <a:r>
              <a:rPr lang="en-US" dirty="0" err="1"/>
              <a:t>odit</a:t>
            </a:r>
            <a:r>
              <a:rPr lang="en-US" dirty="0"/>
              <a:t> </a:t>
            </a:r>
            <a:r>
              <a:rPr lang="en-US" dirty="0" err="1"/>
              <a:t>aut</a:t>
            </a:r>
            <a:r>
              <a:rPr lang="en-US" dirty="0"/>
              <a:t> fugit, </a:t>
            </a:r>
            <a:r>
              <a:rPr lang="en-US" dirty="0" err="1"/>
              <a:t>sed</a:t>
            </a:r>
            <a:r>
              <a:rPr lang="en-US" dirty="0"/>
              <a:t> </a:t>
            </a:r>
            <a:r>
              <a:rPr lang="en-US" dirty="0" err="1"/>
              <a:t>quia</a:t>
            </a:r>
            <a:r>
              <a:rPr lang="en-US" dirty="0"/>
              <a:t> </a:t>
            </a:r>
            <a:r>
              <a:rPr lang="en-US" dirty="0" err="1"/>
              <a:t>consequuntur</a:t>
            </a:r>
            <a:r>
              <a:rPr lang="en-US" dirty="0"/>
              <a:t> </a:t>
            </a:r>
            <a:r>
              <a:rPr lang="en-US" dirty="0" err="1"/>
              <a:t>magni</a:t>
            </a:r>
            <a:endParaRPr lang="en-US" dirty="0"/>
          </a:p>
          <a:p>
            <a:pPr lvl="0"/>
            <a:endParaRPr lang="en-US" dirty="0"/>
          </a:p>
        </p:txBody>
      </p:sp>
      <p:sp>
        <p:nvSpPr>
          <p:cNvPr id="58" name="Picture Placeholder 19"/>
          <p:cNvSpPr>
            <a:spLocks noGrp="1"/>
          </p:cNvSpPr>
          <p:nvPr>
            <p:ph type="pic" sz="quarter" idx="30" hasCustomPrompt="1"/>
          </p:nvPr>
        </p:nvSpPr>
        <p:spPr>
          <a:xfrm>
            <a:off x="6569149" y="3986013"/>
            <a:ext cx="2099556" cy="2131993"/>
          </a:xfrm>
          <a:solidFill>
            <a:srgbClr val="7BC2D5">
              <a:alpha val="20000"/>
            </a:srgbClr>
          </a:solidFill>
        </p:spPr>
        <p:txBody>
          <a:bodyPr/>
          <a:lstStyle>
            <a:lvl1pPr>
              <a:defRPr sz="2000" baseline="0">
                <a:solidFill>
                  <a:srgbClr val="FF0000"/>
                </a:solidFill>
              </a:defRPr>
            </a:lvl1pPr>
          </a:lstStyle>
          <a:p>
            <a:r>
              <a:rPr lang="en-US" dirty="0"/>
              <a:t>Please insert picture and adjust according to dimensions</a:t>
            </a:r>
            <a:endParaRPr lang="en-GB" dirty="0"/>
          </a:p>
        </p:txBody>
      </p:sp>
      <p:sp>
        <p:nvSpPr>
          <p:cNvPr id="7" name="Text Placeholder 6"/>
          <p:cNvSpPr>
            <a:spLocks noGrp="1"/>
          </p:cNvSpPr>
          <p:nvPr>
            <p:ph type="body" sz="quarter" idx="31" hasCustomPrompt="1"/>
          </p:nvPr>
        </p:nvSpPr>
        <p:spPr>
          <a:xfrm>
            <a:off x="8880475" y="1624276"/>
            <a:ext cx="2986088" cy="303212"/>
          </a:xfrm>
        </p:spPr>
        <p:txBody>
          <a:bodyPr>
            <a:no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GB" sz="1800" b="1" kern="1200" baseline="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TITLE. FIRST LAST</a:t>
            </a:r>
            <a:endParaRPr lang="en-GB" dirty="0"/>
          </a:p>
        </p:txBody>
      </p:sp>
      <p:sp>
        <p:nvSpPr>
          <p:cNvPr id="59" name="Text Placeholder 6"/>
          <p:cNvSpPr>
            <a:spLocks noGrp="1"/>
          </p:cNvSpPr>
          <p:nvPr>
            <p:ph type="body" sz="quarter" idx="32" hasCustomPrompt="1"/>
          </p:nvPr>
        </p:nvSpPr>
        <p:spPr>
          <a:xfrm>
            <a:off x="8880396" y="3992455"/>
            <a:ext cx="2986088" cy="270602"/>
          </a:xfrm>
        </p:spPr>
        <p:txBody>
          <a:bodyPr>
            <a:no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GB" sz="1800" b="1" kern="1200" baseline="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TITLE. FIRST LAST</a:t>
            </a:r>
            <a:endParaRPr lang="en-GB" dirty="0"/>
          </a:p>
        </p:txBody>
      </p:sp>
      <p:pic>
        <p:nvPicPr>
          <p:cNvPr id="24" name="Picture 23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85123" y="6508533"/>
            <a:ext cx="744355" cy="4032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51218844"/>
      </p:ext>
    </p:extLst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losing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Picture Placeholder 4"/>
          <p:cNvSpPr>
            <a:spLocks noGrp="1"/>
          </p:cNvSpPr>
          <p:nvPr>
            <p:ph type="pic" sz="quarter" idx="13" hasCustomPrompt="1"/>
          </p:nvPr>
        </p:nvSpPr>
        <p:spPr>
          <a:xfrm>
            <a:off x="1" y="0"/>
            <a:ext cx="12801600" cy="7223125"/>
          </a:xfrm>
        </p:spPr>
        <p:txBody>
          <a:bodyPr/>
          <a:lstStyle>
            <a:lvl1pPr marL="240033" marR="0" indent="-240033" algn="l" defTabSz="960133" rtl="0" eaLnBrk="1" fontAlgn="auto" latinLnBrk="0" hangingPunct="1">
              <a:lnSpc>
                <a:spcPct val="90000"/>
              </a:lnSpc>
              <a:spcBef>
                <a:spcPts val="105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 sz="2000">
                <a:solidFill>
                  <a:srgbClr val="FF0000"/>
                </a:solidFill>
              </a:defRPr>
            </a:lvl1pPr>
          </a:lstStyle>
          <a:p>
            <a:pPr marL="240033" marR="0" lvl="0" indent="-240033" algn="l" defTabSz="960133" rtl="0" eaLnBrk="1" fontAlgn="auto" latinLnBrk="0" hangingPunct="1">
              <a:lnSpc>
                <a:spcPct val="90000"/>
              </a:lnSpc>
              <a:spcBef>
                <a:spcPts val="105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US" dirty="0"/>
              <a:t>Please insert picture, adjust according to dimensions and send to the back</a:t>
            </a:r>
          </a:p>
          <a:p>
            <a:endParaRPr lang="en-GB" dirty="0"/>
          </a:p>
        </p:txBody>
      </p:sp>
      <p:pic>
        <p:nvPicPr>
          <p:cNvPr id="16" name="Picture 15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715962"/>
            <a:ext cx="12801600" cy="6507162"/>
          </a:xfrm>
          <a:prstGeom prst="rect">
            <a:avLst/>
          </a:prstGeom>
        </p:spPr>
      </p:pic>
      <p:sp>
        <p:nvSpPr>
          <p:cNvPr id="25" name="Text Placeholder 24"/>
          <p:cNvSpPr>
            <a:spLocks noGrp="1"/>
          </p:cNvSpPr>
          <p:nvPr>
            <p:ph type="body" sz="quarter" idx="12" hasCustomPrompt="1"/>
          </p:nvPr>
        </p:nvSpPr>
        <p:spPr>
          <a:xfrm>
            <a:off x="415291" y="6621405"/>
            <a:ext cx="5580063" cy="228599"/>
          </a:xfrm>
        </p:spPr>
        <p:txBody>
          <a:bodyPr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ts val="1050"/>
              </a:spcBef>
              <a:buFont typeface="Arial" panose="020B0604020202020204" pitchFamily="34" charset="0"/>
              <a:buNone/>
              <a:defRPr lang="en-US" sz="1600" b="0" kern="1200" baseline="0" dirty="0" smtClean="0">
                <a:solidFill>
                  <a:schemeClr val="bg1"/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GB" sz="1600" dirty="0">
                <a:solidFill>
                  <a:schemeClr val="bg1"/>
                </a:solidFill>
                <a:latin typeface="HelveticaNeueLT Pro 35 Th" panose="020B0403020202020204" pitchFamily="34" charset="0"/>
                <a:cs typeface="Arial" panose="020B0604020202020204" pitchFamily="34" charset="0"/>
              </a:rPr>
              <a:t>www.blue-invest.eu</a:t>
            </a:r>
          </a:p>
        </p:txBody>
      </p:sp>
      <p:pic>
        <p:nvPicPr>
          <p:cNvPr id="7" name="Picture 6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430000" y="6186089"/>
            <a:ext cx="995452" cy="663915"/>
          </a:xfrm>
          <a:prstGeom prst="rect">
            <a:avLst/>
          </a:prstGeom>
          <a:ln>
            <a:solidFill>
              <a:schemeClr val="bg1"/>
            </a:solidFill>
          </a:ln>
        </p:spPr>
      </p:pic>
      <p:pic>
        <p:nvPicPr>
          <p:cNvPr id="8" name="Picture 7"/>
          <p:cNvPicPr>
            <a:picLocks noChangeAspect="1"/>
          </p:cNvPicPr>
          <p:nvPr userDrawn="1"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04800" y="5671966"/>
            <a:ext cx="1752600" cy="9494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75250106"/>
      </p:ext>
    </p:extLst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Fou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" name="Text Placeholder 2"/>
          <p:cNvSpPr>
            <a:spLocks noGrp="1"/>
          </p:cNvSpPr>
          <p:nvPr>
            <p:ph type="body" sz="quarter" idx="39" hasCustomPrompt="1"/>
          </p:nvPr>
        </p:nvSpPr>
        <p:spPr>
          <a:xfrm>
            <a:off x="4466809" y="4333222"/>
            <a:ext cx="2735263" cy="588963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kern="1200" dirty="0" smtClean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55" name="Text Placeholder 2"/>
          <p:cNvSpPr>
            <a:spLocks noGrp="1"/>
          </p:cNvSpPr>
          <p:nvPr>
            <p:ph type="body" sz="quarter" idx="38" hasCustomPrompt="1"/>
          </p:nvPr>
        </p:nvSpPr>
        <p:spPr>
          <a:xfrm>
            <a:off x="4481075" y="3306762"/>
            <a:ext cx="2735263" cy="588963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kern="1200" dirty="0" smtClean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54" name="Text Placeholder 2"/>
          <p:cNvSpPr>
            <a:spLocks noGrp="1"/>
          </p:cNvSpPr>
          <p:nvPr>
            <p:ph type="body" sz="quarter" idx="37" hasCustomPrompt="1"/>
          </p:nvPr>
        </p:nvSpPr>
        <p:spPr>
          <a:xfrm>
            <a:off x="4497510" y="2316162"/>
            <a:ext cx="2712583" cy="588963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kern="1200" dirty="0" smtClean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53" name="Text Placeholder 2"/>
          <p:cNvSpPr>
            <a:spLocks noGrp="1"/>
          </p:cNvSpPr>
          <p:nvPr>
            <p:ph type="body" sz="quarter" idx="36" hasCustomPrompt="1"/>
          </p:nvPr>
        </p:nvSpPr>
        <p:spPr>
          <a:xfrm>
            <a:off x="4489096" y="1410784"/>
            <a:ext cx="2743677" cy="588963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kern="1200" dirty="0" smtClean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31" name="Title 1"/>
          <p:cNvSpPr>
            <a:spLocks noGrp="1"/>
          </p:cNvSpPr>
          <p:nvPr>
            <p:ph type="title" hasCustomPrompt="1"/>
          </p:nvPr>
        </p:nvSpPr>
        <p:spPr>
          <a:xfrm>
            <a:off x="4495801" y="339461"/>
            <a:ext cx="2722771" cy="555878"/>
          </a:xfrm>
        </p:spPr>
        <p:txBody>
          <a:bodyPr anchor="t" anchorCtr="0">
            <a:noAutofit/>
          </a:bodyPr>
          <a:lstStyle>
            <a:lvl1pPr marL="0" algn="ctr" defTabSz="457206" rtl="0" eaLnBrk="1" latinLnBrk="0" hangingPunct="1">
              <a:defRPr lang="en-US" sz="1600" b="1" kern="120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0" name="Picture Placeholder 19"/>
          <p:cNvSpPr>
            <a:spLocks noGrp="1"/>
          </p:cNvSpPr>
          <p:nvPr>
            <p:ph type="pic" sz="quarter" idx="13" hasCustomPrompt="1"/>
          </p:nvPr>
        </p:nvSpPr>
        <p:spPr>
          <a:xfrm>
            <a:off x="0" y="0"/>
            <a:ext cx="3200400" cy="7223125"/>
          </a:xfrm>
          <a:solidFill>
            <a:srgbClr val="7BC2D5">
              <a:alpha val="20000"/>
            </a:srgbClr>
          </a:solidFill>
        </p:spPr>
        <p:txBody>
          <a:bodyPr/>
          <a:lstStyle>
            <a:lvl1pPr>
              <a:defRPr sz="2000">
                <a:solidFill>
                  <a:srgbClr val="FF0000"/>
                </a:solidFill>
              </a:defRPr>
            </a:lvl1pPr>
          </a:lstStyle>
          <a:p>
            <a:r>
              <a:rPr lang="en-US" dirty="0"/>
              <a:t>Please insert picture and adjust according to dimensions</a:t>
            </a:r>
          </a:p>
          <a:p>
            <a:endParaRPr lang="en-GB" dirty="0"/>
          </a:p>
        </p:txBody>
      </p:sp>
      <p:cxnSp>
        <p:nvCxnSpPr>
          <p:cNvPr id="9" name="Straight Connector 8"/>
          <p:cNvCxnSpPr/>
          <p:nvPr userDrawn="1"/>
        </p:nvCxnSpPr>
        <p:spPr>
          <a:xfrm flipH="1">
            <a:off x="4266251" y="1290298"/>
            <a:ext cx="7015055" cy="0"/>
          </a:xfrm>
          <a:prstGeom prst="line">
            <a:avLst/>
          </a:prstGeom>
          <a:ln w="3175">
            <a:solidFill>
              <a:srgbClr val="7BC2D5"/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9"/>
          <p:cNvCxnSpPr>
            <a:cxnSpLocks/>
          </p:cNvCxnSpPr>
          <p:nvPr userDrawn="1"/>
        </p:nvCxnSpPr>
        <p:spPr>
          <a:xfrm flipV="1">
            <a:off x="7765301" y="452100"/>
            <a:ext cx="0" cy="4648198"/>
          </a:xfrm>
          <a:prstGeom prst="line">
            <a:avLst/>
          </a:prstGeom>
          <a:ln w="3175">
            <a:solidFill>
              <a:srgbClr val="7BC2D5"/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8" name="Rectangle 27"/>
          <p:cNvSpPr/>
          <p:nvPr/>
        </p:nvSpPr>
        <p:spPr>
          <a:xfrm>
            <a:off x="11587055" y="6357721"/>
            <a:ext cx="947168" cy="682842"/>
          </a:xfrm>
          <a:prstGeom prst="rect">
            <a:avLst/>
          </a:prstGeom>
          <a:solidFill>
            <a:srgbClr val="7BC2D5">
              <a:alpha val="95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sp>
        <p:nvSpPr>
          <p:cNvPr id="32" name="Text Placeholder 15"/>
          <p:cNvSpPr>
            <a:spLocks noGrp="1"/>
          </p:cNvSpPr>
          <p:nvPr userDrawn="1">
            <p:ph type="body" sz="quarter" idx="11"/>
          </p:nvPr>
        </p:nvSpPr>
        <p:spPr>
          <a:xfrm>
            <a:off x="4495801" y="895338"/>
            <a:ext cx="2722771" cy="354024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36" name="Text Placeholder 15"/>
          <p:cNvSpPr>
            <a:spLocks noGrp="1"/>
          </p:cNvSpPr>
          <p:nvPr>
            <p:ph type="body" sz="quarter" idx="15"/>
          </p:nvPr>
        </p:nvSpPr>
        <p:spPr>
          <a:xfrm>
            <a:off x="8343696" y="886706"/>
            <a:ext cx="2722771" cy="354024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21" hasCustomPrompt="1"/>
          </p:nvPr>
        </p:nvSpPr>
        <p:spPr>
          <a:xfrm>
            <a:off x="8337551" y="297353"/>
            <a:ext cx="2735263" cy="588963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kern="1200" dirty="0" smtClean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EDIT MASTER TITLE STYLE</a:t>
            </a:r>
          </a:p>
        </p:txBody>
      </p:sp>
      <p:pic>
        <p:nvPicPr>
          <p:cNvPr id="20" name="Picture 19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85123" y="6508533"/>
            <a:ext cx="744355" cy="403241"/>
          </a:xfrm>
          <a:prstGeom prst="rect">
            <a:avLst/>
          </a:prstGeom>
        </p:spPr>
      </p:pic>
      <p:cxnSp>
        <p:nvCxnSpPr>
          <p:cNvPr id="21" name="Straight Connector 20"/>
          <p:cNvCxnSpPr/>
          <p:nvPr userDrawn="1"/>
        </p:nvCxnSpPr>
        <p:spPr>
          <a:xfrm flipH="1">
            <a:off x="4259734" y="2290689"/>
            <a:ext cx="7015055" cy="0"/>
          </a:xfrm>
          <a:prstGeom prst="line">
            <a:avLst/>
          </a:prstGeom>
          <a:ln w="3175">
            <a:solidFill>
              <a:srgbClr val="7BC2D5"/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2" name="Text Placeholder 15"/>
          <p:cNvSpPr>
            <a:spLocks noGrp="1"/>
          </p:cNvSpPr>
          <p:nvPr>
            <p:ph type="body" sz="quarter" idx="24"/>
          </p:nvPr>
        </p:nvSpPr>
        <p:spPr>
          <a:xfrm>
            <a:off x="4489284" y="1999747"/>
            <a:ext cx="2722771" cy="354024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23" name="Text Placeholder 15"/>
          <p:cNvSpPr>
            <a:spLocks noGrp="1"/>
          </p:cNvSpPr>
          <p:nvPr>
            <p:ph type="body" sz="quarter" idx="25"/>
          </p:nvPr>
        </p:nvSpPr>
        <p:spPr>
          <a:xfrm>
            <a:off x="8337179" y="1991115"/>
            <a:ext cx="2722771" cy="354024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24" name="Text Placeholder 2"/>
          <p:cNvSpPr>
            <a:spLocks noGrp="1"/>
          </p:cNvSpPr>
          <p:nvPr>
            <p:ph type="body" sz="quarter" idx="26" hasCustomPrompt="1"/>
          </p:nvPr>
        </p:nvSpPr>
        <p:spPr>
          <a:xfrm>
            <a:off x="8331034" y="1401762"/>
            <a:ext cx="2735263" cy="588963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kern="1200" dirty="0" smtClean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EDIT MASTER TITLE STYLE</a:t>
            </a:r>
          </a:p>
        </p:txBody>
      </p:sp>
      <p:cxnSp>
        <p:nvCxnSpPr>
          <p:cNvPr id="26" name="Straight Connector 25"/>
          <p:cNvCxnSpPr/>
          <p:nvPr userDrawn="1"/>
        </p:nvCxnSpPr>
        <p:spPr>
          <a:xfrm flipH="1">
            <a:off x="4257772" y="3291080"/>
            <a:ext cx="7015055" cy="0"/>
          </a:xfrm>
          <a:prstGeom prst="line">
            <a:avLst/>
          </a:prstGeom>
          <a:ln w="3175">
            <a:solidFill>
              <a:srgbClr val="7BC2D5"/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7" name="Text Placeholder 15"/>
          <p:cNvSpPr>
            <a:spLocks noGrp="1"/>
          </p:cNvSpPr>
          <p:nvPr>
            <p:ph type="body" sz="quarter" idx="27"/>
          </p:nvPr>
        </p:nvSpPr>
        <p:spPr>
          <a:xfrm>
            <a:off x="4487322" y="2964667"/>
            <a:ext cx="2722771" cy="354024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29" name="Text Placeholder 15"/>
          <p:cNvSpPr>
            <a:spLocks noGrp="1"/>
          </p:cNvSpPr>
          <p:nvPr>
            <p:ph type="body" sz="quarter" idx="28"/>
          </p:nvPr>
        </p:nvSpPr>
        <p:spPr>
          <a:xfrm>
            <a:off x="8335217" y="2956035"/>
            <a:ext cx="2722771" cy="354024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34" name="Text Placeholder 2"/>
          <p:cNvSpPr>
            <a:spLocks noGrp="1"/>
          </p:cNvSpPr>
          <p:nvPr>
            <p:ph type="body" sz="quarter" idx="29" hasCustomPrompt="1"/>
          </p:nvPr>
        </p:nvSpPr>
        <p:spPr>
          <a:xfrm>
            <a:off x="8329072" y="2366682"/>
            <a:ext cx="2735263" cy="588963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kern="1200" dirty="0" smtClean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EDIT MASTER TITLE STYLE</a:t>
            </a:r>
          </a:p>
        </p:txBody>
      </p:sp>
      <p:cxnSp>
        <p:nvCxnSpPr>
          <p:cNvPr id="38" name="Straight Connector 37"/>
          <p:cNvCxnSpPr/>
          <p:nvPr userDrawn="1"/>
        </p:nvCxnSpPr>
        <p:spPr>
          <a:xfrm flipH="1">
            <a:off x="4257772" y="4291471"/>
            <a:ext cx="7015055" cy="0"/>
          </a:xfrm>
          <a:prstGeom prst="line">
            <a:avLst/>
          </a:prstGeom>
          <a:ln w="3175">
            <a:solidFill>
              <a:srgbClr val="7BC2D5"/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1" name="Text Placeholder 15"/>
          <p:cNvSpPr>
            <a:spLocks noGrp="1"/>
          </p:cNvSpPr>
          <p:nvPr>
            <p:ph type="body" sz="quarter" idx="30"/>
          </p:nvPr>
        </p:nvSpPr>
        <p:spPr>
          <a:xfrm>
            <a:off x="4487322" y="3923004"/>
            <a:ext cx="2722771" cy="354024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44" name="Text Placeholder 15"/>
          <p:cNvSpPr>
            <a:spLocks noGrp="1"/>
          </p:cNvSpPr>
          <p:nvPr>
            <p:ph type="body" sz="quarter" idx="31"/>
          </p:nvPr>
        </p:nvSpPr>
        <p:spPr>
          <a:xfrm>
            <a:off x="8335217" y="3914372"/>
            <a:ext cx="2722771" cy="354024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46" name="Text Placeholder 2"/>
          <p:cNvSpPr>
            <a:spLocks noGrp="1"/>
          </p:cNvSpPr>
          <p:nvPr>
            <p:ph type="body" sz="quarter" idx="32" hasCustomPrompt="1"/>
          </p:nvPr>
        </p:nvSpPr>
        <p:spPr>
          <a:xfrm>
            <a:off x="8329072" y="3325019"/>
            <a:ext cx="2735263" cy="588963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kern="1200" dirty="0" smtClean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50" name="Text Placeholder 15"/>
          <p:cNvSpPr>
            <a:spLocks noGrp="1"/>
          </p:cNvSpPr>
          <p:nvPr>
            <p:ph type="body" sz="quarter" idx="33"/>
          </p:nvPr>
        </p:nvSpPr>
        <p:spPr>
          <a:xfrm>
            <a:off x="4495343" y="4960616"/>
            <a:ext cx="2722771" cy="354024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51" name="Text Placeholder 15"/>
          <p:cNvSpPr>
            <a:spLocks noGrp="1"/>
          </p:cNvSpPr>
          <p:nvPr>
            <p:ph type="body" sz="quarter" idx="34"/>
          </p:nvPr>
        </p:nvSpPr>
        <p:spPr>
          <a:xfrm>
            <a:off x="8343238" y="4916124"/>
            <a:ext cx="2722771" cy="354024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i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52" name="Text Placeholder 2"/>
          <p:cNvSpPr>
            <a:spLocks noGrp="1"/>
          </p:cNvSpPr>
          <p:nvPr>
            <p:ph type="body" sz="quarter" idx="35" hasCustomPrompt="1"/>
          </p:nvPr>
        </p:nvSpPr>
        <p:spPr>
          <a:xfrm>
            <a:off x="8337093" y="4326771"/>
            <a:ext cx="2735263" cy="588963"/>
          </a:xfrm>
        </p:spPr>
        <p:txBody>
          <a:bodyPr>
            <a:normAutofit/>
          </a:bodyPr>
          <a:lstStyle>
            <a:lvl1pPr marL="0" indent="0" algn="ctr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1600" b="1" kern="1200" dirty="0" smtClean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106903501"/>
      </p:ext>
    </p:extLst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60120" y="2243852"/>
            <a:ext cx="10881360" cy="1548290"/>
          </a:xfrm>
        </p:spPr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920240" y="4093104"/>
            <a:ext cx="8961120" cy="184591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8006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6012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44018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92024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4003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88036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36042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84048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4DD28E-8CFE-41AF-8BE8-BC47FDD3A0D7}" type="datetimeFigureOut">
              <a:rPr lang="en-US" smtClean="0"/>
              <a:pPr/>
              <a:t>5/2/2022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9174480" y="6694768"/>
            <a:ext cx="2987040" cy="384565"/>
          </a:xfrm>
          <a:prstGeom prst="rect">
            <a:avLst/>
          </a:prstGeom>
        </p:spPr>
        <p:txBody>
          <a:bodyPr/>
          <a:lstStyle/>
          <a:p>
            <a:fld id="{818B17B4-3E1C-4EAB-82CA-A1F4DF529475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67637774"/>
      </p:ext>
    </p:extLst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415172093"/>
      </p:ext>
    </p:extLst>
  </p:cSld>
  <p:clrMapOvr>
    <a:masterClrMapping/>
  </p:clrMapOvr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40080" y="1685397"/>
            <a:ext cx="5654040" cy="4766929"/>
          </a:xfrm>
        </p:spPr>
        <p:txBody>
          <a:bodyPr/>
          <a:lstStyle>
            <a:lvl1pPr>
              <a:defRPr sz="2940"/>
            </a:lvl1pPr>
            <a:lvl2pPr>
              <a:defRPr sz="2520"/>
            </a:lvl2pPr>
            <a:lvl3pPr>
              <a:defRPr sz="2100"/>
            </a:lvl3pPr>
            <a:lvl4pPr>
              <a:defRPr sz="1890"/>
            </a:lvl4pPr>
            <a:lvl5pPr>
              <a:defRPr sz="1890"/>
            </a:lvl5pPr>
            <a:lvl6pPr>
              <a:defRPr sz="1890"/>
            </a:lvl6pPr>
            <a:lvl7pPr>
              <a:defRPr sz="1890"/>
            </a:lvl7pPr>
            <a:lvl8pPr>
              <a:defRPr sz="1890"/>
            </a:lvl8pPr>
            <a:lvl9pPr>
              <a:defRPr sz="1890"/>
            </a:lvl9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507480" y="1685397"/>
            <a:ext cx="5654040" cy="4766929"/>
          </a:xfrm>
        </p:spPr>
        <p:txBody>
          <a:bodyPr/>
          <a:lstStyle>
            <a:lvl1pPr>
              <a:defRPr sz="2940"/>
            </a:lvl1pPr>
            <a:lvl2pPr>
              <a:defRPr sz="2520"/>
            </a:lvl2pPr>
            <a:lvl3pPr>
              <a:defRPr sz="2100"/>
            </a:lvl3pPr>
            <a:lvl4pPr>
              <a:defRPr sz="1890"/>
            </a:lvl4pPr>
            <a:lvl5pPr>
              <a:defRPr sz="1890"/>
            </a:lvl5pPr>
            <a:lvl6pPr>
              <a:defRPr sz="1890"/>
            </a:lvl6pPr>
            <a:lvl7pPr>
              <a:defRPr sz="1890"/>
            </a:lvl7pPr>
            <a:lvl8pPr>
              <a:defRPr sz="1890"/>
            </a:lvl8pPr>
            <a:lvl9pPr>
              <a:defRPr sz="189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809952776"/>
      </p:ext>
    </p:extLst>
  </p:cSld>
  <p:clrMapOvr>
    <a:masterClrMapping/>
  </p:clrMapOvr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40080" y="1616844"/>
            <a:ext cx="5656263" cy="673823"/>
          </a:xfrm>
        </p:spPr>
        <p:txBody>
          <a:bodyPr anchor="b"/>
          <a:lstStyle>
            <a:lvl1pPr marL="0" indent="0">
              <a:buNone/>
              <a:defRPr sz="2520" b="1"/>
            </a:lvl1pPr>
            <a:lvl2pPr marL="480060" indent="0">
              <a:buNone/>
              <a:defRPr sz="2100" b="1"/>
            </a:lvl2pPr>
            <a:lvl3pPr marL="960120" indent="0">
              <a:buNone/>
              <a:defRPr sz="1890" b="1"/>
            </a:lvl3pPr>
            <a:lvl4pPr marL="1440180" indent="0">
              <a:buNone/>
              <a:defRPr sz="1680" b="1"/>
            </a:lvl4pPr>
            <a:lvl5pPr marL="1920240" indent="0">
              <a:buNone/>
              <a:defRPr sz="1680" b="1"/>
            </a:lvl5pPr>
            <a:lvl6pPr marL="2400300" indent="0">
              <a:buNone/>
              <a:defRPr sz="1680" b="1"/>
            </a:lvl6pPr>
            <a:lvl7pPr marL="2880360" indent="0">
              <a:buNone/>
              <a:defRPr sz="1680" b="1"/>
            </a:lvl7pPr>
            <a:lvl8pPr marL="3360420" indent="0">
              <a:buNone/>
              <a:defRPr sz="1680" b="1"/>
            </a:lvl8pPr>
            <a:lvl9pPr marL="3840480" indent="0">
              <a:buNone/>
              <a:defRPr sz="168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40080" y="2290667"/>
            <a:ext cx="5656263" cy="4161658"/>
          </a:xfrm>
        </p:spPr>
        <p:txBody>
          <a:bodyPr/>
          <a:lstStyle>
            <a:lvl1pPr>
              <a:defRPr sz="2520"/>
            </a:lvl1pPr>
            <a:lvl2pPr>
              <a:defRPr sz="2100"/>
            </a:lvl2pPr>
            <a:lvl3pPr>
              <a:defRPr sz="1890"/>
            </a:lvl3pPr>
            <a:lvl4pPr>
              <a:defRPr sz="1680"/>
            </a:lvl4pPr>
            <a:lvl5pPr>
              <a:defRPr sz="1680"/>
            </a:lvl5pPr>
            <a:lvl6pPr>
              <a:defRPr sz="1680"/>
            </a:lvl6pPr>
            <a:lvl7pPr>
              <a:defRPr sz="1680"/>
            </a:lvl7pPr>
            <a:lvl8pPr>
              <a:defRPr sz="1680"/>
            </a:lvl8pPr>
            <a:lvl9pPr>
              <a:defRPr sz="168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503037" y="1616844"/>
            <a:ext cx="5658485" cy="673823"/>
          </a:xfrm>
        </p:spPr>
        <p:txBody>
          <a:bodyPr anchor="b"/>
          <a:lstStyle>
            <a:lvl1pPr marL="0" indent="0">
              <a:buNone/>
              <a:defRPr sz="2520" b="1"/>
            </a:lvl1pPr>
            <a:lvl2pPr marL="480060" indent="0">
              <a:buNone/>
              <a:defRPr sz="2100" b="1"/>
            </a:lvl2pPr>
            <a:lvl3pPr marL="960120" indent="0">
              <a:buNone/>
              <a:defRPr sz="1890" b="1"/>
            </a:lvl3pPr>
            <a:lvl4pPr marL="1440180" indent="0">
              <a:buNone/>
              <a:defRPr sz="1680" b="1"/>
            </a:lvl4pPr>
            <a:lvl5pPr marL="1920240" indent="0">
              <a:buNone/>
              <a:defRPr sz="1680" b="1"/>
            </a:lvl5pPr>
            <a:lvl6pPr marL="2400300" indent="0">
              <a:buNone/>
              <a:defRPr sz="1680" b="1"/>
            </a:lvl6pPr>
            <a:lvl7pPr marL="2880360" indent="0">
              <a:buNone/>
              <a:defRPr sz="1680" b="1"/>
            </a:lvl7pPr>
            <a:lvl8pPr marL="3360420" indent="0">
              <a:buNone/>
              <a:defRPr sz="1680" b="1"/>
            </a:lvl8pPr>
            <a:lvl9pPr marL="3840480" indent="0">
              <a:buNone/>
              <a:defRPr sz="168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503037" y="2290667"/>
            <a:ext cx="5658485" cy="4161658"/>
          </a:xfrm>
        </p:spPr>
        <p:txBody>
          <a:bodyPr/>
          <a:lstStyle>
            <a:lvl1pPr>
              <a:defRPr sz="2520"/>
            </a:lvl1pPr>
            <a:lvl2pPr>
              <a:defRPr sz="2100"/>
            </a:lvl2pPr>
            <a:lvl3pPr>
              <a:defRPr sz="1890"/>
            </a:lvl3pPr>
            <a:lvl4pPr>
              <a:defRPr sz="1680"/>
            </a:lvl4pPr>
            <a:lvl5pPr>
              <a:defRPr sz="1680"/>
            </a:lvl5pPr>
            <a:lvl6pPr>
              <a:defRPr sz="1680"/>
            </a:lvl6pPr>
            <a:lvl7pPr>
              <a:defRPr sz="1680"/>
            </a:lvl7pPr>
            <a:lvl8pPr>
              <a:defRPr sz="1680"/>
            </a:lvl8pPr>
            <a:lvl9pPr>
              <a:defRPr sz="168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2539378467"/>
      </p:ext>
    </p:extLst>
  </p:cSld>
  <p:clrMapOvr>
    <a:masterClrMapping/>
  </p:clrMapOvr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4028100934"/>
      </p:ext>
    </p:extLst>
  </p:cSld>
  <p:clrMapOvr>
    <a:masterClrMapping/>
  </p:clrMapOvr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279767328"/>
      </p:ext>
    </p:extLst>
  </p:cSld>
  <p:clrMapOvr>
    <a:masterClrMapping/>
  </p:clrMapOvr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451340" y="269756"/>
            <a:ext cx="12077022" cy="674805"/>
          </a:xfrm>
        </p:spPr>
        <p:txBody>
          <a:bodyPr anchor="t" anchorCtr="0">
            <a:normAutofit/>
          </a:bodyPr>
          <a:lstStyle>
            <a:lvl1pPr marL="0" algn="l" defTabSz="455823" rtl="0" eaLnBrk="1" latinLnBrk="0" hangingPunct="1">
              <a:defRPr lang="en-US" sz="3988" b="1" kern="120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1340" y="1554604"/>
            <a:ext cx="12077022" cy="4466071"/>
          </a:xfrm>
        </p:spPr>
        <p:txBody>
          <a:bodyPr/>
          <a:lstStyle>
            <a:lvl1pPr marL="0" indent="0">
              <a:buNone/>
              <a:defRPr sz="2393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>
              <a:defRPr sz="2393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2pPr>
            <a:lvl3pPr>
              <a:defRPr sz="1994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defRPr sz="1794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defRPr sz="1794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8" name="Rectangle 7"/>
          <p:cNvSpPr/>
          <p:nvPr/>
        </p:nvSpPr>
        <p:spPr>
          <a:xfrm>
            <a:off x="11587055" y="6357722"/>
            <a:ext cx="947168" cy="682842"/>
          </a:xfrm>
          <a:prstGeom prst="rect">
            <a:avLst/>
          </a:prstGeom>
          <a:solidFill>
            <a:srgbClr val="7BC2D5">
              <a:alpha val="95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07"/>
          </a:p>
        </p:txBody>
      </p:sp>
      <p:cxnSp>
        <p:nvCxnSpPr>
          <p:cNvPr id="10" name="Straight Connector 9"/>
          <p:cNvCxnSpPr/>
          <p:nvPr userDrawn="1"/>
        </p:nvCxnSpPr>
        <p:spPr>
          <a:xfrm flipH="1">
            <a:off x="457201" y="6357720"/>
            <a:ext cx="12071161" cy="0"/>
          </a:xfrm>
          <a:prstGeom prst="line">
            <a:avLst/>
          </a:prstGeom>
          <a:ln>
            <a:solidFill>
              <a:srgbClr val="7BC2D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Text Placeholder 15"/>
          <p:cNvSpPr>
            <a:spLocks noGrp="1"/>
          </p:cNvSpPr>
          <p:nvPr userDrawn="1">
            <p:ph type="body" sz="quarter" idx="11"/>
          </p:nvPr>
        </p:nvSpPr>
        <p:spPr>
          <a:xfrm>
            <a:off x="450851" y="945005"/>
            <a:ext cx="12077700" cy="609600"/>
          </a:xfrm>
        </p:spPr>
        <p:txBody>
          <a:bodyPr>
            <a:normAutofit/>
          </a:bodyPr>
          <a:lstStyle>
            <a:lvl1pPr marL="0" indent="0" algn="l" defTabSz="455823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2792" b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Edit Master text styles</a:t>
            </a:r>
          </a:p>
        </p:txBody>
      </p:sp>
      <p:sp>
        <p:nvSpPr>
          <p:cNvPr id="18" name="Text Placeholder 17"/>
          <p:cNvSpPr>
            <a:spLocks noGrp="1"/>
          </p:cNvSpPr>
          <p:nvPr userDrawn="1">
            <p:ph type="body" sz="quarter" idx="12" hasCustomPrompt="1"/>
          </p:nvPr>
        </p:nvSpPr>
        <p:spPr>
          <a:xfrm>
            <a:off x="450852" y="6543186"/>
            <a:ext cx="4953000" cy="166968"/>
          </a:xfrm>
        </p:spPr>
        <p:txBody>
          <a:bodyPr>
            <a:normAutofit/>
          </a:bodyPr>
          <a:lstStyle>
            <a:lvl1pPr marL="0" indent="0" algn="l" defTabSz="455823" rtl="0" eaLnBrk="1" latinLnBrk="0" hangingPunct="1">
              <a:buNone/>
              <a:defRPr lang="en-US" sz="898" b="1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/>
              <a:t>Title of presentation - Date (</a:t>
            </a:r>
            <a:r>
              <a:rPr lang="en-US" dirty="0" err="1"/>
              <a:t>dd</a:t>
            </a:r>
            <a:r>
              <a:rPr lang="en-US" dirty="0"/>
              <a:t>/mm/</a:t>
            </a:r>
            <a:r>
              <a:rPr lang="en-US" dirty="0" err="1"/>
              <a:t>yyyy</a:t>
            </a:r>
            <a:r>
              <a:rPr lang="en-US" dirty="0"/>
              <a:t>)</a:t>
            </a:r>
          </a:p>
        </p:txBody>
      </p:sp>
      <p:pic>
        <p:nvPicPr>
          <p:cNvPr id="11" name="Picture 10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85123" y="6508534"/>
            <a:ext cx="744356" cy="4032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9599746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3" Type="http://schemas.openxmlformats.org/officeDocument/2006/relationships/slideLayout" Target="../slideLayouts/slideLayout3.xml"/><Relationship Id="rId21" Type="http://schemas.openxmlformats.org/officeDocument/2006/relationships/slideLayout" Target="../slideLayouts/slideLayout21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slideLayout" Target="../slideLayouts/slideLayout20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theme" Target="../theme/theme1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9.xml"/><Relationship Id="rId13" Type="http://schemas.openxmlformats.org/officeDocument/2006/relationships/slideLayout" Target="../slideLayouts/slideLayout34.xml"/><Relationship Id="rId18" Type="http://schemas.openxmlformats.org/officeDocument/2006/relationships/slideLayout" Target="../slideLayouts/slideLayout39.xml"/><Relationship Id="rId3" Type="http://schemas.openxmlformats.org/officeDocument/2006/relationships/slideLayout" Target="../slideLayouts/slideLayout24.xml"/><Relationship Id="rId21" Type="http://schemas.openxmlformats.org/officeDocument/2006/relationships/slideLayout" Target="../slideLayouts/slideLayout42.xml"/><Relationship Id="rId7" Type="http://schemas.openxmlformats.org/officeDocument/2006/relationships/slideLayout" Target="../slideLayouts/slideLayout28.xml"/><Relationship Id="rId12" Type="http://schemas.openxmlformats.org/officeDocument/2006/relationships/slideLayout" Target="../slideLayouts/slideLayout33.xml"/><Relationship Id="rId17" Type="http://schemas.openxmlformats.org/officeDocument/2006/relationships/slideLayout" Target="../slideLayouts/slideLayout38.xml"/><Relationship Id="rId2" Type="http://schemas.openxmlformats.org/officeDocument/2006/relationships/slideLayout" Target="../slideLayouts/slideLayout23.xml"/><Relationship Id="rId16" Type="http://schemas.openxmlformats.org/officeDocument/2006/relationships/slideLayout" Target="../slideLayouts/slideLayout37.xml"/><Relationship Id="rId20" Type="http://schemas.openxmlformats.org/officeDocument/2006/relationships/slideLayout" Target="../slideLayouts/slideLayout41.xml"/><Relationship Id="rId1" Type="http://schemas.openxmlformats.org/officeDocument/2006/relationships/slideLayout" Target="../slideLayouts/slideLayout22.xml"/><Relationship Id="rId6" Type="http://schemas.openxmlformats.org/officeDocument/2006/relationships/slideLayout" Target="../slideLayouts/slideLayout27.xml"/><Relationship Id="rId11" Type="http://schemas.openxmlformats.org/officeDocument/2006/relationships/slideLayout" Target="../slideLayouts/slideLayout32.xml"/><Relationship Id="rId5" Type="http://schemas.openxmlformats.org/officeDocument/2006/relationships/slideLayout" Target="../slideLayouts/slideLayout26.xml"/><Relationship Id="rId15" Type="http://schemas.openxmlformats.org/officeDocument/2006/relationships/slideLayout" Target="../slideLayouts/slideLayout36.xml"/><Relationship Id="rId23" Type="http://schemas.openxmlformats.org/officeDocument/2006/relationships/theme" Target="../theme/theme2.xml"/><Relationship Id="rId10" Type="http://schemas.openxmlformats.org/officeDocument/2006/relationships/slideLayout" Target="../slideLayouts/slideLayout31.xml"/><Relationship Id="rId19" Type="http://schemas.openxmlformats.org/officeDocument/2006/relationships/slideLayout" Target="../slideLayouts/slideLayout40.xml"/><Relationship Id="rId4" Type="http://schemas.openxmlformats.org/officeDocument/2006/relationships/slideLayout" Target="../slideLayouts/slideLayout25.xml"/><Relationship Id="rId9" Type="http://schemas.openxmlformats.org/officeDocument/2006/relationships/slideLayout" Target="../slideLayouts/slideLayout30.xml"/><Relationship Id="rId14" Type="http://schemas.openxmlformats.org/officeDocument/2006/relationships/slideLayout" Target="../slideLayouts/slideLayout35.xml"/><Relationship Id="rId22" Type="http://schemas.openxmlformats.org/officeDocument/2006/relationships/slideLayout" Target="../slideLayouts/slideLayout43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theme" Target="../theme/theme3.xml"/><Relationship Id="rId3" Type="http://schemas.openxmlformats.org/officeDocument/2006/relationships/slideLayout" Target="../slideLayouts/slideLayout46.xml"/><Relationship Id="rId7" Type="http://schemas.openxmlformats.org/officeDocument/2006/relationships/slideLayout" Target="../slideLayouts/slideLayout50.xml"/><Relationship Id="rId2" Type="http://schemas.openxmlformats.org/officeDocument/2006/relationships/slideLayout" Target="../slideLayouts/slideLayout45.xml"/><Relationship Id="rId1" Type="http://schemas.openxmlformats.org/officeDocument/2006/relationships/slideLayout" Target="../slideLayouts/slideLayout44.xml"/><Relationship Id="rId6" Type="http://schemas.openxmlformats.org/officeDocument/2006/relationships/slideLayout" Target="../slideLayouts/slideLayout49.xml"/><Relationship Id="rId5" Type="http://schemas.openxmlformats.org/officeDocument/2006/relationships/slideLayout" Target="../slideLayouts/slideLayout48.xml"/><Relationship Id="rId4" Type="http://schemas.openxmlformats.org/officeDocument/2006/relationships/slideLayout" Target="../slideLayouts/slideLayout47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80111" y="384566"/>
            <a:ext cx="11041380" cy="1396137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80111" y="1922823"/>
            <a:ext cx="11041380" cy="458300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80110" y="6694768"/>
            <a:ext cx="2880360" cy="38456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6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2BD8057-A951-4D75-BCED-5BD14BDB14F1}" type="datetimeFigureOut">
              <a:rPr lang="en-GB" smtClean="0"/>
              <a:t>02/05/2022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240531" y="6694768"/>
            <a:ext cx="4320540" cy="38456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6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041130" y="6694768"/>
            <a:ext cx="2880360" cy="38456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6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8A95EB0-DC1B-4657-A89F-0738649D76FD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27664749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5" r:id="rId1"/>
    <p:sldLayoutId id="2147483707" r:id="rId2"/>
    <p:sldLayoutId id="2147483708" r:id="rId3"/>
    <p:sldLayoutId id="2147483696" r:id="rId4"/>
    <p:sldLayoutId id="2147483697" r:id="rId5"/>
    <p:sldLayoutId id="2147483698" r:id="rId6"/>
    <p:sldLayoutId id="2147483687" r:id="rId7"/>
    <p:sldLayoutId id="2147483692" r:id="rId8"/>
    <p:sldLayoutId id="2147483709" r:id="rId9"/>
    <p:sldLayoutId id="2147483689" r:id="rId10"/>
    <p:sldLayoutId id="2147483686" r:id="rId11"/>
    <p:sldLayoutId id="2147483700" r:id="rId12"/>
    <p:sldLayoutId id="2147483693" r:id="rId13"/>
    <p:sldLayoutId id="2147483688" r:id="rId14"/>
    <p:sldLayoutId id="2147483702" r:id="rId15"/>
    <p:sldLayoutId id="2147483703" r:id="rId16"/>
    <p:sldLayoutId id="2147483701" r:id="rId17"/>
    <p:sldLayoutId id="2147483704" r:id="rId18"/>
    <p:sldLayoutId id="2147483705" r:id="rId19"/>
    <p:sldLayoutId id="2147483706" r:id="rId20"/>
    <p:sldLayoutId id="2147483710" r:id="rId21"/>
  </p:sldLayoutIdLst>
  <p:txStyles>
    <p:titleStyle>
      <a:lvl1pPr algn="l" defTabSz="960133" rtl="0" eaLnBrk="1" latinLnBrk="0" hangingPunct="1">
        <a:lnSpc>
          <a:spcPct val="90000"/>
        </a:lnSpc>
        <a:spcBef>
          <a:spcPct val="0"/>
        </a:spcBef>
        <a:buNone/>
        <a:defRPr sz="462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40033" indent="-240033" algn="l" defTabSz="960133" rtl="0" eaLnBrk="1" latinLnBrk="0" hangingPunct="1">
        <a:lnSpc>
          <a:spcPct val="90000"/>
        </a:lnSpc>
        <a:spcBef>
          <a:spcPts val="1050"/>
        </a:spcBef>
        <a:buFont typeface="Arial" panose="020B0604020202020204" pitchFamily="34" charset="0"/>
        <a:buChar char="•"/>
        <a:defRPr sz="2941" kern="1200">
          <a:solidFill>
            <a:schemeClr val="tx1"/>
          </a:solidFill>
          <a:latin typeface="+mn-lt"/>
          <a:ea typeface="+mn-ea"/>
          <a:cs typeface="+mn-cs"/>
        </a:defRPr>
      </a:lvl1pPr>
      <a:lvl2pPr marL="720099" indent="-240033" algn="l" defTabSz="960133" rtl="0" eaLnBrk="1" latinLnBrk="0" hangingPunct="1">
        <a:lnSpc>
          <a:spcPct val="90000"/>
        </a:lnSpc>
        <a:spcBef>
          <a:spcPts val="524"/>
        </a:spcBef>
        <a:buFont typeface="Arial" panose="020B0604020202020204" pitchFamily="34" charset="0"/>
        <a:buChar char="•"/>
        <a:defRPr sz="2520" kern="1200">
          <a:solidFill>
            <a:schemeClr val="tx1"/>
          </a:solidFill>
          <a:latin typeface="+mn-lt"/>
          <a:ea typeface="+mn-ea"/>
          <a:cs typeface="+mn-cs"/>
        </a:defRPr>
      </a:lvl2pPr>
      <a:lvl3pPr marL="1200166" indent="-240033" algn="l" defTabSz="960133" rtl="0" eaLnBrk="1" latinLnBrk="0" hangingPunct="1">
        <a:lnSpc>
          <a:spcPct val="90000"/>
        </a:lnSpc>
        <a:spcBef>
          <a:spcPts val="524"/>
        </a:spcBef>
        <a:buFont typeface="Arial" panose="020B0604020202020204" pitchFamily="34" charset="0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680232" indent="-240033" algn="l" defTabSz="960133" rtl="0" eaLnBrk="1" latinLnBrk="0" hangingPunct="1">
        <a:lnSpc>
          <a:spcPct val="90000"/>
        </a:lnSpc>
        <a:spcBef>
          <a:spcPts val="524"/>
        </a:spcBef>
        <a:buFont typeface="Arial" panose="020B0604020202020204" pitchFamily="34" charset="0"/>
        <a:buChar char="•"/>
        <a:defRPr sz="1890" kern="1200">
          <a:solidFill>
            <a:schemeClr val="tx1"/>
          </a:solidFill>
          <a:latin typeface="+mn-lt"/>
          <a:ea typeface="+mn-ea"/>
          <a:cs typeface="+mn-cs"/>
        </a:defRPr>
      </a:lvl4pPr>
      <a:lvl5pPr marL="2160299" indent="-240033" algn="l" defTabSz="960133" rtl="0" eaLnBrk="1" latinLnBrk="0" hangingPunct="1">
        <a:lnSpc>
          <a:spcPct val="90000"/>
        </a:lnSpc>
        <a:spcBef>
          <a:spcPts val="524"/>
        </a:spcBef>
        <a:buFont typeface="Arial" panose="020B0604020202020204" pitchFamily="34" charset="0"/>
        <a:buChar char="•"/>
        <a:defRPr sz="1890" kern="1200">
          <a:solidFill>
            <a:schemeClr val="tx1"/>
          </a:solidFill>
          <a:latin typeface="+mn-lt"/>
          <a:ea typeface="+mn-ea"/>
          <a:cs typeface="+mn-cs"/>
        </a:defRPr>
      </a:lvl5pPr>
      <a:lvl6pPr marL="2640365" indent="-240033" algn="l" defTabSz="960133" rtl="0" eaLnBrk="1" latinLnBrk="0" hangingPunct="1">
        <a:lnSpc>
          <a:spcPct val="90000"/>
        </a:lnSpc>
        <a:spcBef>
          <a:spcPts val="524"/>
        </a:spcBef>
        <a:buFont typeface="Arial" panose="020B0604020202020204" pitchFamily="34" charset="0"/>
        <a:buChar char="•"/>
        <a:defRPr sz="1890" kern="1200">
          <a:solidFill>
            <a:schemeClr val="tx1"/>
          </a:solidFill>
          <a:latin typeface="+mn-lt"/>
          <a:ea typeface="+mn-ea"/>
          <a:cs typeface="+mn-cs"/>
        </a:defRPr>
      </a:lvl6pPr>
      <a:lvl7pPr marL="3120431" indent="-240033" algn="l" defTabSz="960133" rtl="0" eaLnBrk="1" latinLnBrk="0" hangingPunct="1">
        <a:lnSpc>
          <a:spcPct val="90000"/>
        </a:lnSpc>
        <a:spcBef>
          <a:spcPts val="524"/>
        </a:spcBef>
        <a:buFont typeface="Arial" panose="020B0604020202020204" pitchFamily="34" charset="0"/>
        <a:buChar char="•"/>
        <a:defRPr sz="1890" kern="1200">
          <a:solidFill>
            <a:schemeClr val="tx1"/>
          </a:solidFill>
          <a:latin typeface="+mn-lt"/>
          <a:ea typeface="+mn-ea"/>
          <a:cs typeface="+mn-cs"/>
        </a:defRPr>
      </a:lvl7pPr>
      <a:lvl8pPr marL="3600498" indent="-240033" algn="l" defTabSz="960133" rtl="0" eaLnBrk="1" latinLnBrk="0" hangingPunct="1">
        <a:lnSpc>
          <a:spcPct val="90000"/>
        </a:lnSpc>
        <a:spcBef>
          <a:spcPts val="524"/>
        </a:spcBef>
        <a:buFont typeface="Arial" panose="020B0604020202020204" pitchFamily="34" charset="0"/>
        <a:buChar char="•"/>
        <a:defRPr sz="1890" kern="1200">
          <a:solidFill>
            <a:schemeClr val="tx1"/>
          </a:solidFill>
          <a:latin typeface="+mn-lt"/>
          <a:ea typeface="+mn-ea"/>
          <a:cs typeface="+mn-cs"/>
        </a:defRPr>
      </a:lvl8pPr>
      <a:lvl9pPr marL="4080564" indent="-240033" algn="l" defTabSz="960133" rtl="0" eaLnBrk="1" latinLnBrk="0" hangingPunct="1">
        <a:lnSpc>
          <a:spcPct val="90000"/>
        </a:lnSpc>
        <a:spcBef>
          <a:spcPts val="524"/>
        </a:spcBef>
        <a:buFont typeface="Arial" panose="020B0604020202020204" pitchFamily="34" charset="0"/>
        <a:buChar char="•"/>
        <a:defRPr sz="189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60133" rtl="0" eaLnBrk="1" latinLnBrk="0" hangingPunct="1">
        <a:defRPr sz="1890" kern="1200">
          <a:solidFill>
            <a:schemeClr val="tx1"/>
          </a:solidFill>
          <a:latin typeface="+mn-lt"/>
          <a:ea typeface="+mn-ea"/>
          <a:cs typeface="+mn-cs"/>
        </a:defRPr>
      </a:lvl1pPr>
      <a:lvl2pPr marL="480066" algn="l" defTabSz="960133" rtl="0" eaLnBrk="1" latinLnBrk="0" hangingPunct="1">
        <a:defRPr sz="1890" kern="1200">
          <a:solidFill>
            <a:schemeClr val="tx1"/>
          </a:solidFill>
          <a:latin typeface="+mn-lt"/>
          <a:ea typeface="+mn-ea"/>
          <a:cs typeface="+mn-cs"/>
        </a:defRPr>
      </a:lvl2pPr>
      <a:lvl3pPr marL="960133" algn="l" defTabSz="960133" rtl="0" eaLnBrk="1" latinLnBrk="0" hangingPunct="1">
        <a:defRPr sz="1890" kern="1200">
          <a:solidFill>
            <a:schemeClr val="tx1"/>
          </a:solidFill>
          <a:latin typeface="+mn-lt"/>
          <a:ea typeface="+mn-ea"/>
          <a:cs typeface="+mn-cs"/>
        </a:defRPr>
      </a:lvl3pPr>
      <a:lvl4pPr marL="1440199" algn="l" defTabSz="960133" rtl="0" eaLnBrk="1" latinLnBrk="0" hangingPunct="1">
        <a:defRPr sz="1890" kern="1200">
          <a:solidFill>
            <a:schemeClr val="tx1"/>
          </a:solidFill>
          <a:latin typeface="+mn-lt"/>
          <a:ea typeface="+mn-ea"/>
          <a:cs typeface="+mn-cs"/>
        </a:defRPr>
      </a:lvl4pPr>
      <a:lvl5pPr marL="1920266" algn="l" defTabSz="960133" rtl="0" eaLnBrk="1" latinLnBrk="0" hangingPunct="1">
        <a:defRPr sz="1890" kern="1200">
          <a:solidFill>
            <a:schemeClr val="tx1"/>
          </a:solidFill>
          <a:latin typeface="+mn-lt"/>
          <a:ea typeface="+mn-ea"/>
          <a:cs typeface="+mn-cs"/>
        </a:defRPr>
      </a:lvl5pPr>
      <a:lvl6pPr marL="2400332" algn="l" defTabSz="960133" rtl="0" eaLnBrk="1" latinLnBrk="0" hangingPunct="1">
        <a:defRPr sz="1890" kern="1200">
          <a:solidFill>
            <a:schemeClr val="tx1"/>
          </a:solidFill>
          <a:latin typeface="+mn-lt"/>
          <a:ea typeface="+mn-ea"/>
          <a:cs typeface="+mn-cs"/>
        </a:defRPr>
      </a:lvl6pPr>
      <a:lvl7pPr marL="2880399" algn="l" defTabSz="960133" rtl="0" eaLnBrk="1" latinLnBrk="0" hangingPunct="1">
        <a:defRPr sz="1890" kern="1200">
          <a:solidFill>
            <a:schemeClr val="tx1"/>
          </a:solidFill>
          <a:latin typeface="+mn-lt"/>
          <a:ea typeface="+mn-ea"/>
          <a:cs typeface="+mn-cs"/>
        </a:defRPr>
      </a:lvl7pPr>
      <a:lvl8pPr marL="3360465" algn="l" defTabSz="960133" rtl="0" eaLnBrk="1" latinLnBrk="0" hangingPunct="1">
        <a:defRPr sz="1890" kern="1200">
          <a:solidFill>
            <a:schemeClr val="tx1"/>
          </a:solidFill>
          <a:latin typeface="+mn-lt"/>
          <a:ea typeface="+mn-ea"/>
          <a:cs typeface="+mn-cs"/>
        </a:defRPr>
      </a:lvl8pPr>
      <a:lvl9pPr marL="3840532" algn="l" defTabSz="960133" rtl="0" eaLnBrk="1" latinLnBrk="0" hangingPunct="1">
        <a:defRPr sz="189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80111" y="384566"/>
            <a:ext cx="11041380" cy="1396137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80111" y="1922823"/>
            <a:ext cx="11041380" cy="458300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80110" y="6694768"/>
            <a:ext cx="2880360" cy="38456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6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2BD8057-A951-4D75-BCED-5BD14BDB14F1}" type="datetimeFigureOut">
              <a:rPr lang="en-GB" smtClean="0"/>
              <a:t>02/05/2022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240531" y="6694768"/>
            <a:ext cx="4320540" cy="38456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6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041130" y="6694768"/>
            <a:ext cx="2880360" cy="38456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6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8A95EB0-DC1B-4657-A89F-0738649D76FD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26466939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12" r:id="rId1"/>
    <p:sldLayoutId id="2147483713" r:id="rId2"/>
    <p:sldLayoutId id="2147483714" r:id="rId3"/>
    <p:sldLayoutId id="2147483715" r:id="rId4"/>
    <p:sldLayoutId id="2147483716" r:id="rId5"/>
    <p:sldLayoutId id="2147483717" r:id="rId6"/>
    <p:sldLayoutId id="2147483718" r:id="rId7"/>
    <p:sldLayoutId id="2147483719" r:id="rId8"/>
    <p:sldLayoutId id="2147483720" r:id="rId9"/>
    <p:sldLayoutId id="2147483721" r:id="rId10"/>
    <p:sldLayoutId id="2147483722" r:id="rId11"/>
    <p:sldLayoutId id="2147483723" r:id="rId12"/>
    <p:sldLayoutId id="2147483724" r:id="rId13"/>
    <p:sldLayoutId id="2147483725" r:id="rId14"/>
    <p:sldLayoutId id="2147483726" r:id="rId15"/>
    <p:sldLayoutId id="2147483727" r:id="rId16"/>
    <p:sldLayoutId id="2147483728" r:id="rId17"/>
    <p:sldLayoutId id="2147483729" r:id="rId18"/>
    <p:sldLayoutId id="2147483730" r:id="rId19"/>
    <p:sldLayoutId id="2147483731" r:id="rId20"/>
    <p:sldLayoutId id="2147483732" r:id="rId21"/>
    <p:sldLayoutId id="2147483733" r:id="rId22"/>
  </p:sldLayoutIdLst>
  <p:txStyles>
    <p:titleStyle>
      <a:lvl1pPr algn="l" defTabSz="960133" rtl="0" eaLnBrk="1" latinLnBrk="0" hangingPunct="1">
        <a:lnSpc>
          <a:spcPct val="90000"/>
        </a:lnSpc>
        <a:spcBef>
          <a:spcPct val="0"/>
        </a:spcBef>
        <a:buNone/>
        <a:defRPr sz="462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40033" indent="-240033" algn="l" defTabSz="960133" rtl="0" eaLnBrk="1" latinLnBrk="0" hangingPunct="1">
        <a:lnSpc>
          <a:spcPct val="90000"/>
        </a:lnSpc>
        <a:spcBef>
          <a:spcPts val="1050"/>
        </a:spcBef>
        <a:buFont typeface="Arial" panose="020B0604020202020204" pitchFamily="34" charset="0"/>
        <a:buChar char="•"/>
        <a:defRPr sz="2941" kern="1200">
          <a:solidFill>
            <a:schemeClr val="tx1"/>
          </a:solidFill>
          <a:latin typeface="+mn-lt"/>
          <a:ea typeface="+mn-ea"/>
          <a:cs typeface="+mn-cs"/>
        </a:defRPr>
      </a:lvl1pPr>
      <a:lvl2pPr marL="720099" indent="-240033" algn="l" defTabSz="960133" rtl="0" eaLnBrk="1" latinLnBrk="0" hangingPunct="1">
        <a:lnSpc>
          <a:spcPct val="90000"/>
        </a:lnSpc>
        <a:spcBef>
          <a:spcPts val="524"/>
        </a:spcBef>
        <a:buFont typeface="Arial" panose="020B0604020202020204" pitchFamily="34" charset="0"/>
        <a:buChar char="•"/>
        <a:defRPr sz="2520" kern="1200">
          <a:solidFill>
            <a:schemeClr val="tx1"/>
          </a:solidFill>
          <a:latin typeface="+mn-lt"/>
          <a:ea typeface="+mn-ea"/>
          <a:cs typeface="+mn-cs"/>
        </a:defRPr>
      </a:lvl2pPr>
      <a:lvl3pPr marL="1200166" indent="-240033" algn="l" defTabSz="960133" rtl="0" eaLnBrk="1" latinLnBrk="0" hangingPunct="1">
        <a:lnSpc>
          <a:spcPct val="90000"/>
        </a:lnSpc>
        <a:spcBef>
          <a:spcPts val="524"/>
        </a:spcBef>
        <a:buFont typeface="Arial" panose="020B0604020202020204" pitchFamily="34" charset="0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680232" indent="-240033" algn="l" defTabSz="960133" rtl="0" eaLnBrk="1" latinLnBrk="0" hangingPunct="1">
        <a:lnSpc>
          <a:spcPct val="90000"/>
        </a:lnSpc>
        <a:spcBef>
          <a:spcPts val="524"/>
        </a:spcBef>
        <a:buFont typeface="Arial" panose="020B0604020202020204" pitchFamily="34" charset="0"/>
        <a:buChar char="•"/>
        <a:defRPr sz="1890" kern="1200">
          <a:solidFill>
            <a:schemeClr val="tx1"/>
          </a:solidFill>
          <a:latin typeface="+mn-lt"/>
          <a:ea typeface="+mn-ea"/>
          <a:cs typeface="+mn-cs"/>
        </a:defRPr>
      </a:lvl4pPr>
      <a:lvl5pPr marL="2160299" indent="-240033" algn="l" defTabSz="960133" rtl="0" eaLnBrk="1" latinLnBrk="0" hangingPunct="1">
        <a:lnSpc>
          <a:spcPct val="90000"/>
        </a:lnSpc>
        <a:spcBef>
          <a:spcPts val="524"/>
        </a:spcBef>
        <a:buFont typeface="Arial" panose="020B0604020202020204" pitchFamily="34" charset="0"/>
        <a:buChar char="•"/>
        <a:defRPr sz="1890" kern="1200">
          <a:solidFill>
            <a:schemeClr val="tx1"/>
          </a:solidFill>
          <a:latin typeface="+mn-lt"/>
          <a:ea typeface="+mn-ea"/>
          <a:cs typeface="+mn-cs"/>
        </a:defRPr>
      </a:lvl5pPr>
      <a:lvl6pPr marL="2640365" indent="-240033" algn="l" defTabSz="960133" rtl="0" eaLnBrk="1" latinLnBrk="0" hangingPunct="1">
        <a:lnSpc>
          <a:spcPct val="90000"/>
        </a:lnSpc>
        <a:spcBef>
          <a:spcPts val="524"/>
        </a:spcBef>
        <a:buFont typeface="Arial" panose="020B0604020202020204" pitchFamily="34" charset="0"/>
        <a:buChar char="•"/>
        <a:defRPr sz="1890" kern="1200">
          <a:solidFill>
            <a:schemeClr val="tx1"/>
          </a:solidFill>
          <a:latin typeface="+mn-lt"/>
          <a:ea typeface="+mn-ea"/>
          <a:cs typeface="+mn-cs"/>
        </a:defRPr>
      </a:lvl6pPr>
      <a:lvl7pPr marL="3120431" indent="-240033" algn="l" defTabSz="960133" rtl="0" eaLnBrk="1" latinLnBrk="0" hangingPunct="1">
        <a:lnSpc>
          <a:spcPct val="90000"/>
        </a:lnSpc>
        <a:spcBef>
          <a:spcPts val="524"/>
        </a:spcBef>
        <a:buFont typeface="Arial" panose="020B0604020202020204" pitchFamily="34" charset="0"/>
        <a:buChar char="•"/>
        <a:defRPr sz="1890" kern="1200">
          <a:solidFill>
            <a:schemeClr val="tx1"/>
          </a:solidFill>
          <a:latin typeface="+mn-lt"/>
          <a:ea typeface="+mn-ea"/>
          <a:cs typeface="+mn-cs"/>
        </a:defRPr>
      </a:lvl7pPr>
      <a:lvl8pPr marL="3600498" indent="-240033" algn="l" defTabSz="960133" rtl="0" eaLnBrk="1" latinLnBrk="0" hangingPunct="1">
        <a:lnSpc>
          <a:spcPct val="90000"/>
        </a:lnSpc>
        <a:spcBef>
          <a:spcPts val="524"/>
        </a:spcBef>
        <a:buFont typeface="Arial" panose="020B0604020202020204" pitchFamily="34" charset="0"/>
        <a:buChar char="•"/>
        <a:defRPr sz="1890" kern="1200">
          <a:solidFill>
            <a:schemeClr val="tx1"/>
          </a:solidFill>
          <a:latin typeface="+mn-lt"/>
          <a:ea typeface="+mn-ea"/>
          <a:cs typeface="+mn-cs"/>
        </a:defRPr>
      </a:lvl8pPr>
      <a:lvl9pPr marL="4080564" indent="-240033" algn="l" defTabSz="960133" rtl="0" eaLnBrk="1" latinLnBrk="0" hangingPunct="1">
        <a:lnSpc>
          <a:spcPct val="90000"/>
        </a:lnSpc>
        <a:spcBef>
          <a:spcPts val="524"/>
        </a:spcBef>
        <a:buFont typeface="Arial" panose="020B0604020202020204" pitchFamily="34" charset="0"/>
        <a:buChar char="•"/>
        <a:defRPr sz="189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60133" rtl="0" eaLnBrk="1" latinLnBrk="0" hangingPunct="1">
        <a:defRPr sz="1890" kern="1200">
          <a:solidFill>
            <a:schemeClr val="tx1"/>
          </a:solidFill>
          <a:latin typeface="+mn-lt"/>
          <a:ea typeface="+mn-ea"/>
          <a:cs typeface="+mn-cs"/>
        </a:defRPr>
      </a:lvl1pPr>
      <a:lvl2pPr marL="480066" algn="l" defTabSz="960133" rtl="0" eaLnBrk="1" latinLnBrk="0" hangingPunct="1">
        <a:defRPr sz="1890" kern="1200">
          <a:solidFill>
            <a:schemeClr val="tx1"/>
          </a:solidFill>
          <a:latin typeface="+mn-lt"/>
          <a:ea typeface="+mn-ea"/>
          <a:cs typeface="+mn-cs"/>
        </a:defRPr>
      </a:lvl2pPr>
      <a:lvl3pPr marL="960133" algn="l" defTabSz="960133" rtl="0" eaLnBrk="1" latinLnBrk="0" hangingPunct="1">
        <a:defRPr sz="1890" kern="1200">
          <a:solidFill>
            <a:schemeClr val="tx1"/>
          </a:solidFill>
          <a:latin typeface="+mn-lt"/>
          <a:ea typeface="+mn-ea"/>
          <a:cs typeface="+mn-cs"/>
        </a:defRPr>
      </a:lvl3pPr>
      <a:lvl4pPr marL="1440199" algn="l" defTabSz="960133" rtl="0" eaLnBrk="1" latinLnBrk="0" hangingPunct="1">
        <a:defRPr sz="1890" kern="1200">
          <a:solidFill>
            <a:schemeClr val="tx1"/>
          </a:solidFill>
          <a:latin typeface="+mn-lt"/>
          <a:ea typeface="+mn-ea"/>
          <a:cs typeface="+mn-cs"/>
        </a:defRPr>
      </a:lvl4pPr>
      <a:lvl5pPr marL="1920266" algn="l" defTabSz="960133" rtl="0" eaLnBrk="1" latinLnBrk="0" hangingPunct="1">
        <a:defRPr sz="1890" kern="1200">
          <a:solidFill>
            <a:schemeClr val="tx1"/>
          </a:solidFill>
          <a:latin typeface="+mn-lt"/>
          <a:ea typeface="+mn-ea"/>
          <a:cs typeface="+mn-cs"/>
        </a:defRPr>
      </a:lvl5pPr>
      <a:lvl6pPr marL="2400332" algn="l" defTabSz="960133" rtl="0" eaLnBrk="1" latinLnBrk="0" hangingPunct="1">
        <a:defRPr sz="1890" kern="1200">
          <a:solidFill>
            <a:schemeClr val="tx1"/>
          </a:solidFill>
          <a:latin typeface="+mn-lt"/>
          <a:ea typeface="+mn-ea"/>
          <a:cs typeface="+mn-cs"/>
        </a:defRPr>
      </a:lvl6pPr>
      <a:lvl7pPr marL="2880399" algn="l" defTabSz="960133" rtl="0" eaLnBrk="1" latinLnBrk="0" hangingPunct="1">
        <a:defRPr sz="1890" kern="1200">
          <a:solidFill>
            <a:schemeClr val="tx1"/>
          </a:solidFill>
          <a:latin typeface="+mn-lt"/>
          <a:ea typeface="+mn-ea"/>
          <a:cs typeface="+mn-cs"/>
        </a:defRPr>
      </a:lvl7pPr>
      <a:lvl8pPr marL="3360465" algn="l" defTabSz="960133" rtl="0" eaLnBrk="1" latinLnBrk="0" hangingPunct="1">
        <a:defRPr sz="1890" kern="1200">
          <a:solidFill>
            <a:schemeClr val="tx1"/>
          </a:solidFill>
          <a:latin typeface="+mn-lt"/>
          <a:ea typeface="+mn-ea"/>
          <a:cs typeface="+mn-cs"/>
        </a:defRPr>
      </a:lvl8pPr>
      <a:lvl9pPr marL="3840532" algn="l" defTabSz="960133" rtl="0" eaLnBrk="1" latinLnBrk="0" hangingPunct="1">
        <a:defRPr sz="189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40080" y="289260"/>
            <a:ext cx="11521440" cy="120385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40080" y="1685397"/>
            <a:ext cx="11521440" cy="4766929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40080" y="6694768"/>
            <a:ext cx="2987040" cy="38456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6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64DD28E-8CFE-41AF-8BE8-BC47FDD3A0D7}" type="datetimeFigureOut">
              <a:rPr lang="en-US" smtClean="0"/>
              <a:pPr/>
              <a:t>5/2/2022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373880" y="6694768"/>
            <a:ext cx="4053840" cy="38456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6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8088097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35" r:id="rId1"/>
    <p:sldLayoutId id="2147483736" r:id="rId2"/>
    <p:sldLayoutId id="2147483737" r:id="rId3"/>
    <p:sldLayoutId id="2147483738" r:id="rId4"/>
    <p:sldLayoutId id="2147483739" r:id="rId5"/>
    <p:sldLayoutId id="2147483740" r:id="rId6"/>
    <p:sldLayoutId id="2147483741" r:id="rId7"/>
  </p:sldLayoutIdLst>
  <p:txStyles>
    <p:titleStyle>
      <a:lvl1pPr algn="ctr" defTabSz="960120" rtl="0" eaLnBrk="1" latinLnBrk="0" hangingPunct="1">
        <a:spcBef>
          <a:spcPct val="0"/>
        </a:spcBef>
        <a:buNone/>
        <a:defRPr sz="4200" kern="1200">
          <a:solidFill>
            <a:schemeClr val="tx1"/>
          </a:solidFill>
          <a:latin typeface="Verdana"/>
          <a:ea typeface="+mj-ea"/>
          <a:cs typeface="Verdana"/>
        </a:defRPr>
      </a:lvl1pPr>
    </p:titleStyle>
    <p:bodyStyle>
      <a:lvl1pPr marL="360045" indent="-360045" algn="l" defTabSz="960120" rtl="0" eaLnBrk="1" latinLnBrk="0" hangingPunct="1">
        <a:spcBef>
          <a:spcPct val="20000"/>
        </a:spcBef>
        <a:buFont typeface="Arial" panose="020B0604020202020204" pitchFamily="34" charset="0"/>
        <a:buChar char="•"/>
        <a:defRPr sz="2520" kern="1200">
          <a:solidFill>
            <a:schemeClr val="tx1"/>
          </a:solidFill>
          <a:latin typeface="+mn-lt"/>
          <a:ea typeface="+mn-ea"/>
          <a:cs typeface="+mn-cs"/>
        </a:defRPr>
      </a:lvl1pPr>
      <a:lvl2pPr marL="780098" indent="-300038" algn="l" defTabSz="960120" rtl="0" eaLnBrk="1" latinLnBrk="0" hangingPunct="1">
        <a:spcBef>
          <a:spcPct val="20000"/>
        </a:spcBef>
        <a:buFont typeface="Arial" panose="020B0604020202020204" pitchFamily="34" charset="0"/>
        <a:buChar char="–"/>
        <a:defRPr sz="2940" kern="1200">
          <a:solidFill>
            <a:schemeClr val="tx1"/>
          </a:solidFill>
          <a:latin typeface="+mn-lt"/>
          <a:ea typeface="+mn-ea"/>
          <a:cs typeface="+mn-cs"/>
        </a:defRPr>
      </a:lvl2pPr>
      <a:lvl3pPr marL="1200150" indent="-240030" algn="l" defTabSz="960120" rtl="0" eaLnBrk="1" latinLnBrk="0" hangingPunct="1">
        <a:spcBef>
          <a:spcPct val="20000"/>
        </a:spcBef>
        <a:buFont typeface="Arial" panose="020B0604020202020204" pitchFamily="34" charset="0"/>
        <a:buChar char="•"/>
        <a:defRPr sz="2520" kern="1200">
          <a:solidFill>
            <a:schemeClr val="tx1"/>
          </a:solidFill>
          <a:latin typeface="+mn-lt"/>
          <a:ea typeface="+mn-ea"/>
          <a:cs typeface="+mn-cs"/>
        </a:defRPr>
      </a:lvl3pPr>
      <a:lvl4pPr marL="1680210" indent="-240030" algn="l" defTabSz="960120" rtl="0" eaLnBrk="1" latinLnBrk="0" hangingPunct="1">
        <a:spcBef>
          <a:spcPct val="20000"/>
        </a:spcBef>
        <a:buFont typeface="Arial" panose="020B0604020202020204" pitchFamily="34" charset="0"/>
        <a:buChar char="–"/>
        <a:defRPr sz="2100" kern="1200">
          <a:solidFill>
            <a:schemeClr val="tx1"/>
          </a:solidFill>
          <a:latin typeface="+mn-lt"/>
          <a:ea typeface="+mn-ea"/>
          <a:cs typeface="+mn-cs"/>
        </a:defRPr>
      </a:lvl4pPr>
      <a:lvl5pPr marL="2160270" indent="-240030" algn="l" defTabSz="960120" rtl="0" eaLnBrk="1" latinLnBrk="0" hangingPunct="1">
        <a:spcBef>
          <a:spcPct val="20000"/>
        </a:spcBef>
        <a:buFont typeface="Arial" panose="020B0604020202020204" pitchFamily="34" charset="0"/>
        <a:buChar char="»"/>
        <a:defRPr sz="2100" kern="1200">
          <a:solidFill>
            <a:schemeClr val="tx1"/>
          </a:solidFill>
          <a:latin typeface="+mn-lt"/>
          <a:ea typeface="+mn-ea"/>
          <a:cs typeface="+mn-cs"/>
        </a:defRPr>
      </a:lvl5pPr>
      <a:lvl6pPr marL="2640330" indent="-240030" algn="l" defTabSz="960120" rtl="0" eaLnBrk="1" latinLnBrk="0" hangingPunct="1">
        <a:spcBef>
          <a:spcPct val="20000"/>
        </a:spcBef>
        <a:buFont typeface="Arial" panose="020B0604020202020204" pitchFamily="34" charset="0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6pPr>
      <a:lvl7pPr marL="3120390" indent="-240030" algn="l" defTabSz="960120" rtl="0" eaLnBrk="1" latinLnBrk="0" hangingPunct="1">
        <a:spcBef>
          <a:spcPct val="20000"/>
        </a:spcBef>
        <a:buFont typeface="Arial" panose="020B0604020202020204" pitchFamily="34" charset="0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7pPr>
      <a:lvl8pPr marL="3600450" indent="-240030" algn="l" defTabSz="960120" rtl="0" eaLnBrk="1" latinLnBrk="0" hangingPunct="1">
        <a:spcBef>
          <a:spcPct val="20000"/>
        </a:spcBef>
        <a:buFont typeface="Arial" panose="020B0604020202020204" pitchFamily="34" charset="0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8pPr>
      <a:lvl9pPr marL="4080510" indent="-240030" algn="l" defTabSz="960120" rtl="0" eaLnBrk="1" latinLnBrk="0" hangingPunct="1">
        <a:spcBef>
          <a:spcPct val="20000"/>
        </a:spcBef>
        <a:buFont typeface="Arial" panose="020B0604020202020204" pitchFamily="34" charset="0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60120" rtl="0" eaLnBrk="1" latinLnBrk="0" hangingPunct="1">
        <a:defRPr sz="1890" kern="1200">
          <a:solidFill>
            <a:schemeClr val="tx1"/>
          </a:solidFill>
          <a:latin typeface="+mn-lt"/>
          <a:ea typeface="+mn-ea"/>
          <a:cs typeface="+mn-cs"/>
        </a:defRPr>
      </a:lvl1pPr>
      <a:lvl2pPr marL="480060" algn="l" defTabSz="960120" rtl="0" eaLnBrk="1" latinLnBrk="0" hangingPunct="1">
        <a:defRPr sz="1890" kern="1200">
          <a:solidFill>
            <a:schemeClr val="tx1"/>
          </a:solidFill>
          <a:latin typeface="+mn-lt"/>
          <a:ea typeface="+mn-ea"/>
          <a:cs typeface="+mn-cs"/>
        </a:defRPr>
      </a:lvl2pPr>
      <a:lvl3pPr marL="960120" algn="l" defTabSz="960120" rtl="0" eaLnBrk="1" latinLnBrk="0" hangingPunct="1">
        <a:defRPr sz="1890" kern="1200">
          <a:solidFill>
            <a:schemeClr val="tx1"/>
          </a:solidFill>
          <a:latin typeface="+mn-lt"/>
          <a:ea typeface="+mn-ea"/>
          <a:cs typeface="+mn-cs"/>
        </a:defRPr>
      </a:lvl3pPr>
      <a:lvl4pPr marL="1440180" algn="l" defTabSz="960120" rtl="0" eaLnBrk="1" latinLnBrk="0" hangingPunct="1">
        <a:defRPr sz="1890" kern="1200">
          <a:solidFill>
            <a:schemeClr val="tx1"/>
          </a:solidFill>
          <a:latin typeface="+mn-lt"/>
          <a:ea typeface="+mn-ea"/>
          <a:cs typeface="+mn-cs"/>
        </a:defRPr>
      </a:lvl4pPr>
      <a:lvl5pPr marL="1920240" algn="l" defTabSz="960120" rtl="0" eaLnBrk="1" latinLnBrk="0" hangingPunct="1">
        <a:defRPr sz="1890" kern="1200">
          <a:solidFill>
            <a:schemeClr val="tx1"/>
          </a:solidFill>
          <a:latin typeface="+mn-lt"/>
          <a:ea typeface="+mn-ea"/>
          <a:cs typeface="+mn-cs"/>
        </a:defRPr>
      </a:lvl5pPr>
      <a:lvl6pPr marL="2400300" algn="l" defTabSz="960120" rtl="0" eaLnBrk="1" latinLnBrk="0" hangingPunct="1">
        <a:defRPr sz="1890" kern="1200">
          <a:solidFill>
            <a:schemeClr val="tx1"/>
          </a:solidFill>
          <a:latin typeface="+mn-lt"/>
          <a:ea typeface="+mn-ea"/>
          <a:cs typeface="+mn-cs"/>
        </a:defRPr>
      </a:lvl6pPr>
      <a:lvl7pPr marL="2880360" algn="l" defTabSz="960120" rtl="0" eaLnBrk="1" latinLnBrk="0" hangingPunct="1">
        <a:defRPr sz="1890" kern="1200">
          <a:solidFill>
            <a:schemeClr val="tx1"/>
          </a:solidFill>
          <a:latin typeface="+mn-lt"/>
          <a:ea typeface="+mn-ea"/>
          <a:cs typeface="+mn-cs"/>
        </a:defRPr>
      </a:lvl7pPr>
      <a:lvl8pPr marL="3360420" algn="l" defTabSz="960120" rtl="0" eaLnBrk="1" latinLnBrk="0" hangingPunct="1">
        <a:defRPr sz="1890" kern="1200">
          <a:solidFill>
            <a:schemeClr val="tx1"/>
          </a:solidFill>
          <a:latin typeface="+mn-lt"/>
          <a:ea typeface="+mn-ea"/>
          <a:cs typeface="+mn-cs"/>
        </a:defRPr>
      </a:lvl8pPr>
      <a:lvl9pPr marL="3840480" algn="l" defTabSz="960120" rtl="0" eaLnBrk="1" latinLnBrk="0" hangingPunct="1">
        <a:defRPr sz="189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4.xml"/><Relationship Id="rId4" Type="http://schemas.openxmlformats.org/officeDocument/2006/relationships/image" Target="../media/image3.jpe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9.xml"/><Relationship Id="rId4" Type="http://schemas.openxmlformats.org/officeDocument/2006/relationships/image" Target="../media/image3.jpeg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9.xml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8.jpeg"/><Relationship Id="rId13" Type="http://schemas.openxmlformats.org/officeDocument/2006/relationships/image" Target="../media/image2.png"/><Relationship Id="rId3" Type="http://schemas.openxmlformats.org/officeDocument/2006/relationships/image" Target="../media/image13.jpeg"/><Relationship Id="rId7" Type="http://schemas.openxmlformats.org/officeDocument/2006/relationships/image" Target="../media/image17.jpeg"/><Relationship Id="rId12" Type="http://schemas.openxmlformats.org/officeDocument/2006/relationships/image" Target="../media/image3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33.xml"/><Relationship Id="rId6" Type="http://schemas.openxmlformats.org/officeDocument/2006/relationships/image" Target="../media/image16.jpeg"/><Relationship Id="rId11" Type="http://schemas.openxmlformats.org/officeDocument/2006/relationships/image" Target="../media/image12.jpeg"/><Relationship Id="rId5" Type="http://schemas.openxmlformats.org/officeDocument/2006/relationships/image" Target="../media/image15.jpeg"/><Relationship Id="rId10" Type="http://schemas.openxmlformats.org/officeDocument/2006/relationships/image" Target="../media/image20.jpeg"/><Relationship Id="rId4" Type="http://schemas.openxmlformats.org/officeDocument/2006/relationships/image" Target="../media/image14.jpeg"/><Relationship Id="rId9" Type="http://schemas.openxmlformats.org/officeDocument/2006/relationships/image" Target="../media/image19.jpeg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25.png"/><Relationship Id="rId13" Type="http://schemas.openxmlformats.org/officeDocument/2006/relationships/image" Target="../media/image2.png"/><Relationship Id="rId3" Type="http://schemas.openxmlformats.org/officeDocument/2006/relationships/image" Target="../media/image12.jpeg"/><Relationship Id="rId7" Type="http://schemas.openxmlformats.org/officeDocument/2006/relationships/image" Target="../media/image24.svg"/><Relationship Id="rId12" Type="http://schemas.openxmlformats.org/officeDocument/2006/relationships/image" Target="../media/image3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33.xml"/><Relationship Id="rId6" Type="http://schemas.openxmlformats.org/officeDocument/2006/relationships/image" Target="../media/image23.png"/><Relationship Id="rId11" Type="http://schemas.openxmlformats.org/officeDocument/2006/relationships/image" Target="../media/image28.svg"/><Relationship Id="rId5" Type="http://schemas.openxmlformats.org/officeDocument/2006/relationships/image" Target="../media/image22.svg"/><Relationship Id="rId10" Type="http://schemas.openxmlformats.org/officeDocument/2006/relationships/image" Target="../media/image27.png"/><Relationship Id="rId4" Type="http://schemas.openxmlformats.org/officeDocument/2006/relationships/image" Target="../media/image21.png"/><Relationship Id="rId9" Type="http://schemas.openxmlformats.org/officeDocument/2006/relationships/image" Target="../media/image26.svg"/><Relationship Id="rId14" Type="http://schemas.openxmlformats.org/officeDocument/2006/relationships/image" Target="../media/image29.png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11.xml"/><Relationship Id="rId5" Type="http://schemas.openxmlformats.org/officeDocument/2006/relationships/image" Target="../media/image30.jpeg"/><Relationship Id="rId4" Type="http://schemas.openxmlformats.org/officeDocument/2006/relationships/image" Target="../media/image2.png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37.png"/><Relationship Id="rId3" Type="http://schemas.openxmlformats.org/officeDocument/2006/relationships/image" Target="../media/image32.PNG"/><Relationship Id="rId7" Type="http://schemas.openxmlformats.org/officeDocument/2006/relationships/image" Target="../media/image36.svg"/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50.xml"/><Relationship Id="rId6" Type="http://schemas.openxmlformats.org/officeDocument/2006/relationships/image" Target="../media/image35.png"/><Relationship Id="rId11" Type="http://schemas.openxmlformats.org/officeDocument/2006/relationships/image" Target="../media/image2.png"/><Relationship Id="rId5" Type="http://schemas.openxmlformats.org/officeDocument/2006/relationships/image" Target="../media/image34.svg"/><Relationship Id="rId10" Type="http://schemas.openxmlformats.org/officeDocument/2006/relationships/image" Target="../media/image12.jpeg"/><Relationship Id="rId4" Type="http://schemas.openxmlformats.org/officeDocument/2006/relationships/image" Target="../media/image33.png"/><Relationship Id="rId9" Type="http://schemas.openxmlformats.org/officeDocument/2006/relationships/image" Target="../media/image38.sv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image" Target="../media/image39.jpeg"/><Relationship Id="rId1" Type="http://schemas.openxmlformats.org/officeDocument/2006/relationships/slideLayout" Target="../slideLayouts/slideLayout15.xml"/><Relationship Id="rId5" Type="http://schemas.openxmlformats.org/officeDocument/2006/relationships/image" Target="../media/image3.jpeg"/><Relationship Id="rId4" Type="http://schemas.openxmlformats.org/officeDocument/2006/relationships/image" Target="../media/image2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21.xml"/><Relationship Id="rId4" Type="http://schemas.openxmlformats.org/officeDocument/2006/relationships/image" Target="../media/image40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1.xml"/><Relationship Id="rId5" Type="http://schemas.openxmlformats.org/officeDocument/2006/relationships/image" Target="../media/image3.jpeg"/><Relationship Id="rId4" Type="http://schemas.openxmlformats.org/officeDocument/2006/relationships/image" Target="../media/image2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1.xml"/><Relationship Id="rId5" Type="http://schemas.openxmlformats.org/officeDocument/2006/relationships/image" Target="../media/image3.jpeg"/><Relationship Id="rId4" Type="http://schemas.openxmlformats.org/officeDocument/2006/relationships/image" Target="../media/image2.png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image" Target="../media/image25.png"/><Relationship Id="rId3" Type="http://schemas.openxmlformats.org/officeDocument/2006/relationships/image" Target="../media/image12.jpeg"/><Relationship Id="rId7" Type="http://schemas.openxmlformats.org/officeDocument/2006/relationships/image" Target="../media/image28.sv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1.xml"/><Relationship Id="rId6" Type="http://schemas.openxmlformats.org/officeDocument/2006/relationships/image" Target="../media/image27.png"/><Relationship Id="rId5" Type="http://schemas.openxmlformats.org/officeDocument/2006/relationships/image" Target="../media/image3.jpeg"/><Relationship Id="rId4" Type="http://schemas.openxmlformats.org/officeDocument/2006/relationships/image" Target="../media/image2.png"/><Relationship Id="rId9" Type="http://schemas.openxmlformats.org/officeDocument/2006/relationships/image" Target="../media/image26.sv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hyperlink" Target="mailto:blue-invest@lu.pwc.com" TargetMode="External"/><Relationship Id="rId2" Type="http://schemas.openxmlformats.org/officeDocument/2006/relationships/image" Target="../media/image41.jpeg"/><Relationship Id="rId1" Type="http://schemas.openxmlformats.org/officeDocument/2006/relationships/slideLayout" Target="../slideLayouts/slideLayout17.xml"/><Relationship Id="rId5" Type="http://schemas.openxmlformats.org/officeDocument/2006/relationships/image" Target="../media/image42.png"/><Relationship Id="rId4" Type="http://schemas.openxmlformats.org/officeDocument/2006/relationships/hyperlink" Target="http://www.blue-invest.eu/" TargetMode="Externa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43.png"/><Relationship Id="rId1" Type="http://schemas.openxmlformats.org/officeDocument/2006/relationships/slideLayout" Target="../slideLayouts/slideLayout20.xml"/><Relationship Id="rId5" Type="http://schemas.openxmlformats.org/officeDocument/2006/relationships/image" Target="../media/image9.jpeg"/><Relationship Id="rId4" Type="http://schemas.openxmlformats.org/officeDocument/2006/relationships/image" Target="../media/image44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9D233FEE-3125-4C39-BC1E-231365CDC179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81000" y="334962"/>
            <a:ext cx="12039600" cy="6553200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63F6C8A8-D48C-4B03-8177-4F838D121B8E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168118" y="3105967"/>
            <a:ext cx="2391222" cy="12954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E2531EF0-C0D1-4D6C-B179-B580028BAB1A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941542" y="2316162"/>
            <a:ext cx="841542" cy="561266"/>
          </a:xfrm>
          <a:prstGeom prst="rect">
            <a:avLst/>
          </a:prstGeom>
          <a:ln>
            <a:solidFill>
              <a:schemeClr val="bg1"/>
            </a:solidFill>
          </a:ln>
        </p:spPr>
      </p:pic>
    </p:spTree>
    <p:extLst>
      <p:ext uri="{BB962C8B-B14F-4D97-AF65-F5344CB8AC3E}">
        <p14:creationId xmlns:p14="http://schemas.microsoft.com/office/powerpoint/2010/main" val="78152872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>
            <a:extLst>
              <a:ext uri="{FF2B5EF4-FFF2-40B4-BE49-F238E27FC236}">
                <a16:creationId xmlns:a16="http://schemas.microsoft.com/office/drawing/2014/main" id="{1C54F8F3-BA4D-4632-A422-B0ECDDE47EEB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-23207"/>
            <a:ext cx="12801600" cy="977650"/>
          </a:xfrm>
          <a:prstGeom prst="rect">
            <a:avLst/>
          </a:prstGeom>
        </p:spPr>
      </p:pic>
      <p:sp>
        <p:nvSpPr>
          <p:cNvPr id="23" name="Title 1"/>
          <p:cNvSpPr txBox="1">
            <a:spLocks/>
          </p:cNvSpPr>
          <p:nvPr/>
        </p:nvSpPr>
        <p:spPr>
          <a:xfrm>
            <a:off x="427351" y="251512"/>
            <a:ext cx="5817789" cy="977650"/>
          </a:xfrm>
          <a:prstGeom prst="rect">
            <a:avLst/>
          </a:prstGeom>
        </p:spPr>
        <p:txBody>
          <a:bodyPr vert="horz" lIns="91440" tIns="45720" rIns="91440" bIns="45720" rtlCol="0" anchor="t" anchorCtr="0">
            <a:noAutofit/>
          </a:bodyPr>
          <a:lstStyle>
            <a:lvl1pPr marL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3600" b="1" kern="120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sz="2400" b="0" dirty="0">
                <a:solidFill>
                  <a:schemeClr val="bg1"/>
                </a:solidFill>
                <a:latin typeface="HelveticaNeue"/>
              </a:rPr>
              <a:t>CONTENT</a:t>
            </a:r>
          </a:p>
        </p:txBody>
      </p:sp>
      <p:sp>
        <p:nvSpPr>
          <p:cNvPr id="24" name="Content Placeholder 2"/>
          <p:cNvSpPr txBox="1">
            <a:spLocks/>
          </p:cNvSpPr>
          <p:nvPr/>
        </p:nvSpPr>
        <p:spPr>
          <a:xfrm>
            <a:off x="1062750" y="1749352"/>
            <a:ext cx="8968980" cy="409042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l" defTabSz="960133" rtl="0" eaLnBrk="1" latinLnBrk="0" hangingPunct="1">
              <a:lnSpc>
                <a:spcPct val="90000"/>
              </a:lnSpc>
              <a:spcBef>
                <a:spcPts val="1050"/>
              </a:spcBef>
              <a:buFont typeface="Arial" panose="020B0604020202020204" pitchFamily="34" charset="0"/>
              <a:buNone/>
              <a:defRPr sz="2400" kern="12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  <a:lvl2pPr marL="720099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2pPr>
            <a:lvl3pPr marL="1200166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3pPr>
            <a:lvl4pPr marL="1680232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4pPr>
            <a:lvl5pPr marL="2160299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5pPr>
            <a:lvl6pPr marL="2640365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3120431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600498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4080564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150000"/>
              </a:lnSpc>
            </a:pPr>
            <a:r>
              <a:rPr lang="en-US" sz="2800" b="1" dirty="0">
                <a:solidFill>
                  <a:srgbClr val="53AFC6"/>
                </a:solidFill>
              </a:rPr>
              <a:t>01</a:t>
            </a:r>
            <a:r>
              <a:rPr lang="en-US" sz="2800" dirty="0"/>
              <a:t> About BlueInvest</a:t>
            </a:r>
          </a:p>
          <a:p>
            <a:pPr>
              <a:lnSpc>
                <a:spcPct val="150000"/>
              </a:lnSpc>
            </a:pPr>
            <a:r>
              <a:rPr lang="en-US" sz="2800" b="1" dirty="0">
                <a:solidFill>
                  <a:srgbClr val="53AFC6"/>
                </a:solidFill>
              </a:rPr>
              <a:t>02</a:t>
            </a:r>
            <a:r>
              <a:rPr lang="en-US" sz="2800" dirty="0"/>
              <a:t> Investment readiness assistance</a:t>
            </a:r>
          </a:p>
          <a:p>
            <a:pPr>
              <a:lnSpc>
                <a:spcPct val="150000"/>
              </a:lnSpc>
            </a:pPr>
            <a:r>
              <a:rPr lang="en-US" sz="2800" b="1" dirty="0">
                <a:solidFill>
                  <a:srgbClr val="53AFC6"/>
                </a:solidFill>
              </a:rPr>
              <a:t>03</a:t>
            </a:r>
            <a:r>
              <a:rPr lang="en-US" sz="2800" dirty="0"/>
              <a:t> Our engaged investors</a:t>
            </a:r>
          </a:p>
        </p:txBody>
      </p:sp>
      <p:cxnSp>
        <p:nvCxnSpPr>
          <p:cNvPr id="12" name="Google Shape;1314;p40">
            <a:extLst>
              <a:ext uri="{FF2B5EF4-FFF2-40B4-BE49-F238E27FC236}">
                <a16:creationId xmlns:a16="http://schemas.microsoft.com/office/drawing/2014/main" id="{0FF50694-2E3A-4C74-ABA7-B44B77242DCB}"/>
              </a:ext>
            </a:extLst>
          </p:cNvPr>
          <p:cNvCxnSpPr/>
          <p:nvPr/>
        </p:nvCxnSpPr>
        <p:spPr>
          <a:xfrm>
            <a:off x="533400" y="715962"/>
            <a:ext cx="1058700" cy="0"/>
          </a:xfrm>
          <a:prstGeom prst="straightConnector1">
            <a:avLst/>
          </a:prstGeom>
          <a:noFill/>
          <a:ln w="38100" cap="flat" cmpd="sng">
            <a:solidFill>
              <a:schemeClr val="bg1"/>
            </a:solidFill>
            <a:prstDash val="solid"/>
            <a:round/>
            <a:headEnd type="none" w="sm" len="sm"/>
            <a:tailEnd type="none" w="sm" len="sm"/>
          </a:ln>
        </p:spPr>
      </p:cxnSp>
      <p:pic>
        <p:nvPicPr>
          <p:cNvPr id="14" name="Picture 13">
            <a:extLst>
              <a:ext uri="{FF2B5EF4-FFF2-40B4-BE49-F238E27FC236}">
                <a16:creationId xmlns:a16="http://schemas.microsoft.com/office/drawing/2014/main" id="{2A07C724-C7C6-4C1C-B6D9-494FF3FD341F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6359969"/>
            <a:ext cx="12801600" cy="977650"/>
          </a:xfrm>
          <a:prstGeom prst="rect">
            <a:avLst/>
          </a:prstGeom>
        </p:spPr>
      </p:pic>
      <p:sp>
        <p:nvSpPr>
          <p:cNvPr id="15" name="Text Placeholder 4">
            <a:extLst>
              <a:ext uri="{FF2B5EF4-FFF2-40B4-BE49-F238E27FC236}">
                <a16:creationId xmlns:a16="http://schemas.microsoft.com/office/drawing/2014/main" id="{03FBED0A-4CB9-418E-A86D-6C082B77ABFC}"/>
              </a:ext>
            </a:extLst>
          </p:cNvPr>
          <p:cNvSpPr txBox="1">
            <a:spLocks/>
          </p:cNvSpPr>
          <p:nvPr/>
        </p:nvSpPr>
        <p:spPr>
          <a:xfrm>
            <a:off x="427351" y="6599157"/>
            <a:ext cx="4953000" cy="541169"/>
          </a:xfrm>
          <a:prstGeom prst="rect">
            <a:avLst/>
          </a:prstGeom>
        </p:spPr>
        <p:txBody>
          <a:bodyPr>
            <a:normAutofit/>
          </a:bodyPr>
          <a:lstStyle>
            <a:lvl1pPr marL="240033" indent="-240033" algn="l" defTabSz="960133" rtl="0" eaLnBrk="1" latinLnBrk="0" hangingPunct="1">
              <a:lnSpc>
                <a:spcPct val="90000"/>
              </a:lnSpc>
              <a:spcBef>
                <a:spcPts val="1050"/>
              </a:spcBef>
              <a:buFont typeface="Arial" panose="020B0604020202020204" pitchFamily="34" charset="0"/>
              <a:buChar char="•"/>
              <a:defRPr sz="2941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20099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252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200166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80232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160299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640365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3120431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600498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4080564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GB" sz="1000" dirty="0">
                <a:solidFill>
                  <a:schemeClr val="bg1"/>
                </a:solidFill>
              </a:rPr>
              <a:t>BLUEINVEST PRESENTATION</a:t>
            </a:r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25735222-E818-48A4-AC5E-206902A10AB6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391139" y="6554905"/>
            <a:ext cx="1112882" cy="602883"/>
          </a:xfrm>
          <a:prstGeom prst="rect">
            <a:avLst/>
          </a:prstGeom>
        </p:spPr>
      </p:pic>
      <p:pic>
        <p:nvPicPr>
          <p:cNvPr id="17" name="Picture 16">
            <a:extLst>
              <a:ext uri="{FF2B5EF4-FFF2-40B4-BE49-F238E27FC236}">
                <a16:creationId xmlns:a16="http://schemas.microsoft.com/office/drawing/2014/main" id="{4EEB2A00-CB11-4114-AB6A-C5BFD211B6A9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62479" y="184985"/>
            <a:ext cx="841542" cy="561266"/>
          </a:xfrm>
          <a:prstGeom prst="rect">
            <a:avLst/>
          </a:prstGeom>
          <a:ln>
            <a:solidFill>
              <a:schemeClr val="bg1"/>
            </a:solidFill>
          </a:ln>
        </p:spPr>
      </p:pic>
    </p:spTree>
    <p:extLst>
      <p:ext uri="{BB962C8B-B14F-4D97-AF65-F5344CB8AC3E}">
        <p14:creationId xmlns:p14="http://schemas.microsoft.com/office/powerpoint/2010/main" val="122657939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ABOUT BLUEINVEST</a:t>
            </a:r>
          </a:p>
        </p:txBody>
      </p:sp>
      <p:sp>
        <p:nvSpPr>
          <p:cNvPr id="7" name="Text Placeholder 6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GB" dirty="0"/>
              <a:t>01</a:t>
            </a:r>
          </a:p>
        </p:txBody>
      </p:sp>
    </p:spTree>
    <p:extLst>
      <p:ext uri="{BB962C8B-B14F-4D97-AF65-F5344CB8AC3E}">
        <p14:creationId xmlns:p14="http://schemas.microsoft.com/office/powerpoint/2010/main" val="42828057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Content Placeholder 2"/>
          <p:cNvSpPr txBox="1">
            <a:spLocks/>
          </p:cNvSpPr>
          <p:nvPr/>
        </p:nvSpPr>
        <p:spPr>
          <a:xfrm>
            <a:off x="556260" y="3817334"/>
            <a:ext cx="11711940" cy="2971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l" defTabSz="960133" rtl="0" eaLnBrk="1" latinLnBrk="0" hangingPunct="1">
              <a:lnSpc>
                <a:spcPct val="90000"/>
              </a:lnSpc>
              <a:spcBef>
                <a:spcPts val="1050"/>
              </a:spcBef>
              <a:buFont typeface="Arial" panose="020B0604020202020204" pitchFamily="34" charset="0"/>
              <a:buNone/>
              <a:defRPr sz="2400" kern="12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  <a:lvl2pPr marL="720099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2pPr>
            <a:lvl3pPr marL="1200166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3pPr>
            <a:lvl4pPr marL="1680232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4pPr>
            <a:lvl5pPr marL="2160299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5pPr>
            <a:lvl6pPr marL="2640365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3120431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600498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4080564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342900" marR="0" lvl="0" indent="-342900" algn="l" defTabSz="960133" rtl="0" eaLnBrk="1" fontAlgn="auto" latinLnBrk="0" hangingPunct="1">
              <a:lnSpc>
                <a:spcPct val="100000"/>
              </a:lnSpc>
              <a:spcBef>
                <a:spcPts val="1050"/>
              </a:spcBef>
              <a:spcAft>
                <a:spcPts val="1200"/>
              </a:spcAft>
              <a:buClrTx/>
              <a:buSzTx/>
              <a:buFont typeface="Wingdings" panose="05000000000000000000" pitchFamily="2" charset="2"/>
              <a:buChar char="§"/>
              <a:tabLst/>
              <a:defRPr/>
            </a:pPr>
            <a:r>
              <a:rPr kumimoji="0" lang="en-US" sz="2000" b="1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50000"/>
                    <a:lumOff val="50000"/>
                  </a:prstClr>
                </a:solidFill>
                <a:effectLst/>
                <a:uLnTx/>
                <a:uFillTx/>
                <a:latin typeface="HelveticaNeueLT Pro 45 Lt" panose="020B0403020202020204" pitchFamily="34" charset="0"/>
                <a:ea typeface="+mn-ea"/>
                <a:cs typeface="Arial" panose="020B0604020202020204" pitchFamily="34" charset="0"/>
              </a:rPr>
              <a:t>Supports investment readiness 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50000"/>
                    <a:lumOff val="50000"/>
                  </a:prstClr>
                </a:solidFill>
                <a:effectLst/>
                <a:uLnTx/>
                <a:uFillTx/>
                <a:latin typeface="HelveticaNeueLT Pro 45 Lt" panose="020B0403020202020204" pitchFamily="34" charset="0"/>
                <a:ea typeface="+mn-ea"/>
                <a:cs typeface="Arial" panose="020B0604020202020204" pitchFamily="34" charset="0"/>
              </a:rPr>
              <a:t>and </a:t>
            </a:r>
            <a:r>
              <a:rPr kumimoji="0" lang="en-US" sz="2000" b="1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50000"/>
                    <a:lumOff val="50000"/>
                  </a:prstClr>
                </a:solidFill>
                <a:effectLst/>
                <a:uLnTx/>
                <a:uFillTx/>
                <a:latin typeface="HelveticaNeueLT Pro 45 Lt" panose="020B0403020202020204" pitchFamily="34" charset="0"/>
                <a:ea typeface="+mn-ea"/>
                <a:cs typeface="Arial" panose="020B0604020202020204" pitchFamily="34" charset="0"/>
              </a:rPr>
              <a:t>access to finance 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50000"/>
                    <a:lumOff val="50000"/>
                  </a:prstClr>
                </a:solidFill>
                <a:effectLst/>
                <a:uLnTx/>
                <a:uFillTx/>
                <a:latin typeface="HelveticaNeueLT Pro 45 Lt" panose="020B0403020202020204" pitchFamily="34" charset="0"/>
                <a:ea typeface="+mn-ea"/>
                <a:cs typeface="Arial" panose="020B0604020202020204" pitchFamily="34" charset="0"/>
              </a:rPr>
              <a:t>for start-ups, SMEs and scale-ups in the blue economy</a:t>
            </a:r>
          </a:p>
          <a:p>
            <a:pPr marL="342900" marR="0" lvl="0" indent="-342900" algn="l" defTabSz="960133" rtl="0" eaLnBrk="1" fontAlgn="auto" latinLnBrk="0" hangingPunct="1">
              <a:lnSpc>
                <a:spcPct val="100000"/>
              </a:lnSpc>
              <a:spcBef>
                <a:spcPts val="1050"/>
              </a:spcBef>
              <a:spcAft>
                <a:spcPts val="1200"/>
              </a:spcAft>
              <a:buClrTx/>
              <a:buSzTx/>
              <a:buFont typeface="Wingdings" panose="05000000000000000000" pitchFamily="2" charset="2"/>
              <a:buChar char="§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50000"/>
                    <a:lumOff val="50000"/>
                  </a:prstClr>
                </a:solidFill>
                <a:effectLst/>
                <a:uLnTx/>
                <a:uFillTx/>
                <a:latin typeface="HelveticaNeueLT Pro 45 Lt" panose="020B0403020202020204" pitchFamily="34" charset="0"/>
                <a:ea typeface="+mn-ea"/>
                <a:cs typeface="Arial" panose="020B0604020202020204" pitchFamily="34" charset="0"/>
              </a:rPr>
              <a:t>Provides a </a:t>
            </a:r>
            <a:r>
              <a:rPr kumimoji="0" lang="en-US" sz="2000" b="1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50000"/>
                    <a:lumOff val="50000"/>
                  </a:prstClr>
                </a:solidFill>
                <a:effectLst/>
                <a:uLnTx/>
                <a:uFillTx/>
                <a:latin typeface="HelveticaNeueLT Pro 45 Lt" panose="020B0403020202020204" pitchFamily="34" charset="0"/>
                <a:ea typeface="+mn-ea"/>
                <a:cs typeface="Arial" panose="020B0604020202020204" pitchFamily="34" charset="0"/>
              </a:rPr>
              <a:t>market path for innovation-led projects</a:t>
            </a: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50000"/>
                    <a:lumOff val="50000"/>
                  </a:prstClr>
                </a:solidFill>
                <a:effectLst/>
                <a:uLnTx/>
                <a:uFillTx/>
                <a:latin typeface="HelveticaNeueLT Pro 45 Lt" panose="020B0403020202020204" pitchFamily="34" charset="0"/>
                <a:ea typeface="+mn-ea"/>
                <a:cs typeface="Arial" panose="020B0604020202020204" pitchFamily="34" charset="0"/>
              </a:rPr>
              <a:t> and initiatives through technical assistance, visibility, network- and opportunity-building</a:t>
            </a:r>
          </a:p>
          <a:p>
            <a:pPr marL="342900" marR="0" lvl="0" indent="-342900" algn="l" defTabSz="960133" rtl="0" eaLnBrk="1" fontAlgn="auto" latinLnBrk="0" hangingPunct="1">
              <a:lnSpc>
                <a:spcPct val="100000"/>
              </a:lnSpc>
              <a:spcBef>
                <a:spcPts val="1050"/>
              </a:spcBef>
              <a:spcAft>
                <a:spcPts val="1200"/>
              </a:spcAft>
              <a:buClrTx/>
              <a:buSzTx/>
              <a:buFont typeface="Wingdings" panose="05000000000000000000" pitchFamily="2" charset="2"/>
              <a:buChar char="§"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>
                    <a:lumMod val="50000"/>
                    <a:lumOff val="50000"/>
                  </a:prstClr>
                </a:solidFill>
                <a:effectLst/>
                <a:uLnTx/>
                <a:uFillTx/>
                <a:latin typeface="HelveticaNeueLT Pro 45 Lt" panose="020B0403020202020204" pitchFamily="34" charset="0"/>
                <a:ea typeface="+mn-ea"/>
                <a:cs typeface="Arial" panose="020B0604020202020204" pitchFamily="34" charset="0"/>
              </a:rPr>
              <a:t>Connects innovation, investment and impact by supporting technologies that address environmental, social and climate change challenges, and those that impact on greening maritime-based industries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E42DCFBA-C6ED-4559-82A6-874027B9575D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-23209"/>
            <a:ext cx="12801600" cy="3428999"/>
          </a:xfrm>
          <a:prstGeom prst="rect">
            <a:avLst/>
          </a:prstGeom>
        </p:spPr>
      </p:pic>
      <p:sp>
        <p:nvSpPr>
          <p:cNvPr id="13" name="Title 1">
            <a:extLst>
              <a:ext uri="{FF2B5EF4-FFF2-40B4-BE49-F238E27FC236}">
                <a16:creationId xmlns:a16="http://schemas.microsoft.com/office/drawing/2014/main" id="{AAAB59A3-5BB7-4F48-9F48-9C0E55221403}"/>
              </a:ext>
            </a:extLst>
          </p:cNvPr>
          <p:cNvSpPr txBox="1">
            <a:spLocks/>
          </p:cNvSpPr>
          <p:nvPr/>
        </p:nvSpPr>
        <p:spPr>
          <a:xfrm>
            <a:off x="427351" y="1096961"/>
            <a:ext cx="11840849" cy="1188645"/>
          </a:xfrm>
          <a:prstGeom prst="rect">
            <a:avLst/>
          </a:prstGeom>
        </p:spPr>
        <p:txBody>
          <a:bodyPr vert="horz" lIns="91440" tIns="45720" rIns="91440" bIns="45720" rtlCol="0" anchor="t" anchorCtr="0">
            <a:noAutofit/>
          </a:bodyPr>
          <a:lstStyle>
            <a:lvl1pPr marL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3600" b="1" kern="120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sz="2800" b="0" dirty="0">
                <a:solidFill>
                  <a:schemeClr val="bg1"/>
                </a:solidFill>
                <a:latin typeface="HelveticaNeue"/>
              </a:rPr>
              <a:t>BlueInvest aims to </a:t>
            </a:r>
            <a:r>
              <a:rPr lang="en-US" sz="2800" dirty="0">
                <a:solidFill>
                  <a:schemeClr val="bg1"/>
                </a:solidFill>
                <a:latin typeface="HelveticaNeue"/>
              </a:rPr>
              <a:t>boost innovation and investment</a:t>
            </a:r>
            <a:r>
              <a:rPr lang="en-US" sz="2800" b="0" dirty="0">
                <a:solidFill>
                  <a:schemeClr val="bg1"/>
                </a:solidFill>
                <a:latin typeface="HelveticaNeue"/>
              </a:rPr>
              <a:t> in sustainable technologies for the blue economy. It is enabled by the European Maritime and Fisheries Fund.</a:t>
            </a:r>
          </a:p>
        </p:txBody>
      </p:sp>
      <p:cxnSp>
        <p:nvCxnSpPr>
          <p:cNvPr id="14" name="Google Shape;1314;p40">
            <a:extLst>
              <a:ext uri="{FF2B5EF4-FFF2-40B4-BE49-F238E27FC236}">
                <a16:creationId xmlns:a16="http://schemas.microsoft.com/office/drawing/2014/main" id="{DAFAC20E-1019-42EC-8C8B-D54561485DF1}"/>
              </a:ext>
            </a:extLst>
          </p:cNvPr>
          <p:cNvCxnSpPr/>
          <p:nvPr/>
        </p:nvCxnSpPr>
        <p:spPr>
          <a:xfrm>
            <a:off x="556260" y="2697162"/>
            <a:ext cx="1058700" cy="0"/>
          </a:xfrm>
          <a:prstGeom prst="straightConnector1">
            <a:avLst/>
          </a:prstGeom>
          <a:noFill/>
          <a:ln w="38100" cap="flat" cmpd="sng">
            <a:solidFill>
              <a:schemeClr val="bg1"/>
            </a:solidFill>
            <a:prstDash val="solid"/>
            <a:round/>
            <a:headEnd type="none" w="sm" len="sm"/>
            <a:tailEnd type="none" w="sm" len="sm"/>
          </a:ln>
        </p:spPr>
      </p:cxnSp>
      <p:pic>
        <p:nvPicPr>
          <p:cNvPr id="15" name="Picture 14">
            <a:extLst>
              <a:ext uri="{FF2B5EF4-FFF2-40B4-BE49-F238E27FC236}">
                <a16:creationId xmlns:a16="http://schemas.microsoft.com/office/drawing/2014/main" id="{719C8D9B-1810-4B35-B147-2E6E72CFAF37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62479" y="184985"/>
            <a:ext cx="841542" cy="561266"/>
          </a:xfrm>
          <a:prstGeom prst="rect">
            <a:avLst/>
          </a:prstGeom>
          <a:ln>
            <a:solidFill>
              <a:schemeClr val="bg1"/>
            </a:solidFill>
          </a:ln>
        </p:spPr>
      </p:pic>
    </p:spTree>
    <p:extLst>
      <p:ext uri="{BB962C8B-B14F-4D97-AF65-F5344CB8AC3E}">
        <p14:creationId xmlns:p14="http://schemas.microsoft.com/office/powerpoint/2010/main" val="170910738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4" name="Group 13">
            <a:extLst>
              <a:ext uri="{FF2B5EF4-FFF2-40B4-BE49-F238E27FC236}">
                <a16:creationId xmlns:a16="http://schemas.microsoft.com/office/drawing/2014/main" id="{F1639749-2DD7-4888-BF75-B7ADCE1E7082}"/>
              </a:ext>
            </a:extLst>
          </p:cNvPr>
          <p:cNvGrpSpPr/>
          <p:nvPr/>
        </p:nvGrpSpPr>
        <p:grpSpPr>
          <a:xfrm>
            <a:off x="426137" y="1210701"/>
            <a:ext cx="11987626" cy="4906445"/>
            <a:chOff x="450851" y="1098628"/>
            <a:chExt cx="11987626" cy="4906445"/>
          </a:xfrm>
        </p:grpSpPr>
        <p:sp>
          <p:nvSpPr>
            <p:cNvPr id="59" name="Rectangle 58">
              <a:extLst>
                <a:ext uri="{FF2B5EF4-FFF2-40B4-BE49-F238E27FC236}">
                  <a16:creationId xmlns:a16="http://schemas.microsoft.com/office/drawing/2014/main" id="{2DC18572-39E0-4828-8425-137F610C3C9E}"/>
                </a:ext>
              </a:extLst>
            </p:cNvPr>
            <p:cNvSpPr/>
            <p:nvPr/>
          </p:nvSpPr>
          <p:spPr>
            <a:xfrm>
              <a:off x="9565792" y="3599205"/>
              <a:ext cx="2872685" cy="2392317"/>
            </a:xfrm>
            <a:prstGeom prst="rect">
              <a:avLst/>
            </a:prstGeom>
            <a:solidFill>
              <a:srgbClr val="7BC2D5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t" anchorCtr="0"/>
            <a:lstStyle/>
            <a:p>
              <a:pPr algn="ctr">
                <a:defRPr/>
              </a:pPr>
              <a:r>
                <a:rPr lang="en-GB" sz="1600" dirty="0">
                  <a:solidFill>
                    <a:prstClr val="white"/>
                  </a:solidFill>
                  <a:latin typeface="HelveticaNeueLT Pro 35 Th"/>
                </a:rPr>
                <a:t>BLUEINVEST</a:t>
              </a:r>
              <a:r>
                <a:rPr lang="en-GB" sz="1600" b="1" dirty="0">
                  <a:solidFill>
                    <a:prstClr val="white"/>
                  </a:solidFill>
                  <a:latin typeface="HelveticaNeueLT Pro 35 Th"/>
                </a:rPr>
                <a:t> </a:t>
              </a:r>
            </a:p>
            <a:p>
              <a:pPr algn="ctr">
                <a:defRPr/>
              </a:pPr>
              <a:r>
                <a:rPr lang="en-GB" sz="1600" b="1" dirty="0">
                  <a:solidFill>
                    <a:prstClr val="white"/>
                  </a:solidFill>
                  <a:latin typeface="HelveticaNeueLT Pro 35 Th"/>
                </a:rPr>
                <a:t>FUND</a:t>
              </a:r>
            </a:p>
          </p:txBody>
        </p:sp>
        <p:sp>
          <p:nvSpPr>
            <p:cNvPr id="49" name="Rectangle 48">
              <a:extLst>
                <a:ext uri="{FF2B5EF4-FFF2-40B4-BE49-F238E27FC236}">
                  <a16:creationId xmlns:a16="http://schemas.microsoft.com/office/drawing/2014/main" id="{DB09E05B-C0D9-4292-83C4-4FE5D90CC718}"/>
                </a:ext>
              </a:extLst>
            </p:cNvPr>
            <p:cNvSpPr/>
            <p:nvPr/>
          </p:nvSpPr>
          <p:spPr>
            <a:xfrm>
              <a:off x="3471395" y="3599205"/>
              <a:ext cx="2969138" cy="2402370"/>
            </a:xfrm>
            <a:prstGeom prst="rect">
              <a:avLst/>
            </a:prstGeom>
            <a:solidFill>
              <a:srgbClr val="7BC2D5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t" anchorCtr="0"/>
            <a:lstStyle/>
            <a:p>
              <a:pPr algn="ctr">
                <a:defRPr/>
              </a:pPr>
              <a:r>
                <a:rPr lang="en-GB" sz="1600" dirty="0">
                  <a:solidFill>
                    <a:prstClr val="white"/>
                  </a:solidFill>
                  <a:latin typeface="HelveticaNeueLT Pro 35 Th"/>
                </a:rPr>
                <a:t>BLUEINVEST</a:t>
              </a:r>
              <a:r>
                <a:rPr lang="en-GB" sz="1600" b="1" dirty="0">
                  <a:solidFill>
                    <a:prstClr val="white"/>
                  </a:solidFill>
                  <a:latin typeface="HelveticaNeueLT Pro 35 Th"/>
                </a:rPr>
                <a:t> </a:t>
              </a:r>
            </a:p>
            <a:p>
              <a:pPr algn="ctr">
                <a:defRPr/>
              </a:pPr>
              <a:r>
                <a:rPr lang="en-GB" sz="1600" b="1" dirty="0">
                  <a:solidFill>
                    <a:prstClr val="white"/>
                  </a:solidFill>
                  <a:latin typeface="HelveticaNeueLT Pro 35 Th"/>
                </a:rPr>
                <a:t>COACHES</a:t>
              </a:r>
            </a:p>
          </p:txBody>
        </p:sp>
        <p:pic>
          <p:nvPicPr>
            <p:cNvPr id="27" name="Picture Placeholder 23">
              <a:extLst>
                <a:ext uri="{FF2B5EF4-FFF2-40B4-BE49-F238E27FC236}">
                  <a16:creationId xmlns:a16="http://schemas.microsoft.com/office/drawing/2014/main" id="{D39B9166-5B67-403E-B072-CB3744AEC18E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l="2418" r="2418"/>
            <a:stretch/>
          </p:blipFill>
          <p:spPr>
            <a:xfrm>
              <a:off x="9577019" y="4397625"/>
              <a:ext cx="2855372" cy="1593897"/>
            </a:xfrm>
            <a:prstGeom prst="rect">
              <a:avLst/>
            </a:prstGeom>
          </p:spPr>
        </p:pic>
        <p:pic>
          <p:nvPicPr>
            <p:cNvPr id="31" name="Picture Placeholder 8">
              <a:extLst>
                <a:ext uri="{FF2B5EF4-FFF2-40B4-BE49-F238E27FC236}">
                  <a16:creationId xmlns:a16="http://schemas.microsoft.com/office/drawing/2014/main" id="{DC88BD92-D5F9-41D4-8AA2-82113087878B}"/>
                </a:ext>
              </a:extLst>
            </p:cNvPr>
            <p:cNvPicPr>
              <a:picLocks noChangeAspect="1"/>
            </p:cNvPicPr>
            <p:nvPr/>
          </p:nvPicPr>
          <p:blipFill>
            <a:blip r:embed="rId4" cstate="email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>
            <a:xfrm>
              <a:off x="3472148" y="4422050"/>
              <a:ext cx="2960698" cy="1559409"/>
            </a:xfrm>
            <a:prstGeom prst="rect">
              <a:avLst/>
            </a:prstGeom>
          </p:spPr>
        </p:pic>
        <p:grpSp>
          <p:nvGrpSpPr>
            <p:cNvPr id="8" name="Group 7">
              <a:extLst>
                <a:ext uri="{FF2B5EF4-FFF2-40B4-BE49-F238E27FC236}">
                  <a16:creationId xmlns:a16="http://schemas.microsoft.com/office/drawing/2014/main" id="{AAEAE520-13E7-4E1F-80BC-75669D798AF7}"/>
                </a:ext>
              </a:extLst>
            </p:cNvPr>
            <p:cNvGrpSpPr/>
            <p:nvPr/>
          </p:nvGrpSpPr>
          <p:grpSpPr>
            <a:xfrm>
              <a:off x="450852" y="1098628"/>
              <a:ext cx="2972675" cy="2450298"/>
              <a:chOff x="450851" y="1269951"/>
              <a:chExt cx="2972675" cy="2450298"/>
            </a:xfrm>
          </p:grpSpPr>
          <p:sp>
            <p:nvSpPr>
              <p:cNvPr id="36" name="Rectangle 35">
                <a:extLst>
                  <a:ext uri="{FF2B5EF4-FFF2-40B4-BE49-F238E27FC236}">
                    <a16:creationId xmlns:a16="http://schemas.microsoft.com/office/drawing/2014/main" id="{3FF99A47-B890-48B8-8F19-A995A88261E7}"/>
                  </a:ext>
                </a:extLst>
              </p:cNvPr>
              <p:cNvSpPr/>
              <p:nvPr/>
            </p:nvSpPr>
            <p:spPr>
              <a:xfrm>
                <a:off x="450851" y="1269951"/>
                <a:ext cx="2972675" cy="2428378"/>
              </a:xfrm>
              <a:prstGeom prst="rect">
                <a:avLst/>
              </a:prstGeom>
              <a:solidFill>
                <a:srgbClr val="7BC2D5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t" anchorCtr="0"/>
              <a:lstStyle/>
              <a:p>
                <a:pPr algn="ctr">
                  <a:defRPr/>
                </a:pPr>
                <a:r>
                  <a:rPr lang="en-GB" sz="1600" dirty="0">
                    <a:solidFill>
                      <a:prstClr val="white"/>
                    </a:solidFill>
                    <a:latin typeface="HelveticaNeueLT Pro 35 Th"/>
                  </a:rPr>
                  <a:t>BLUEINVEST</a:t>
                </a:r>
                <a:r>
                  <a:rPr lang="en-GB" sz="1600" b="1" dirty="0">
                    <a:solidFill>
                      <a:prstClr val="white"/>
                    </a:solidFill>
                    <a:latin typeface="HelveticaNeueLT Pro 35 Th"/>
                  </a:rPr>
                  <a:t> </a:t>
                </a:r>
              </a:p>
              <a:p>
                <a:pPr algn="ctr">
                  <a:defRPr/>
                </a:pPr>
                <a:r>
                  <a:rPr lang="en-GB" sz="1600" b="1" dirty="0">
                    <a:solidFill>
                      <a:prstClr val="white"/>
                    </a:solidFill>
                    <a:latin typeface="HelveticaNeueLT Pro 35 Th"/>
                  </a:rPr>
                  <a:t>COMMUNITY</a:t>
                </a:r>
              </a:p>
            </p:txBody>
          </p:sp>
          <p:pic>
            <p:nvPicPr>
              <p:cNvPr id="38" name="Picture Placeholder 27">
                <a:extLst>
                  <a:ext uri="{FF2B5EF4-FFF2-40B4-BE49-F238E27FC236}">
                    <a16:creationId xmlns:a16="http://schemas.microsoft.com/office/drawing/2014/main" id="{14ED5A92-F198-4755-9CB0-C7562487E321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5" cstate="print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 l="882" r="882"/>
              <a:stretch/>
            </p:blipFill>
            <p:spPr>
              <a:xfrm>
                <a:off x="450851" y="2135438"/>
                <a:ext cx="2970880" cy="1584811"/>
              </a:xfrm>
              <a:prstGeom prst="rect">
                <a:avLst/>
              </a:prstGeom>
            </p:spPr>
          </p:pic>
        </p:grpSp>
        <p:grpSp>
          <p:nvGrpSpPr>
            <p:cNvPr id="9" name="Group 8">
              <a:extLst>
                <a:ext uri="{FF2B5EF4-FFF2-40B4-BE49-F238E27FC236}">
                  <a16:creationId xmlns:a16="http://schemas.microsoft.com/office/drawing/2014/main" id="{C55870A4-7E77-4802-B52E-9D910AEA904A}"/>
                </a:ext>
              </a:extLst>
            </p:cNvPr>
            <p:cNvGrpSpPr/>
            <p:nvPr/>
          </p:nvGrpSpPr>
          <p:grpSpPr>
            <a:xfrm>
              <a:off x="3471091" y="1098628"/>
              <a:ext cx="2963369" cy="2444407"/>
              <a:chOff x="3469119" y="1261338"/>
              <a:chExt cx="3017394" cy="2444407"/>
            </a:xfrm>
          </p:grpSpPr>
          <p:sp>
            <p:nvSpPr>
              <p:cNvPr id="40" name="Rectangle 39">
                <a:extLst>
                  <a:ext uri="{FF2B5EF4-FFF2-40B4-BE49-F238E27FC236}">
                    <a16:creationId xmlns:a16="http://schemas.microsoft.com/office/drawing/2014/main" id="{A5A775F5-7EAF-422F-952A-DA234B2C47F9}"/>
                  </a:ext>
                </a:extLst>
              </p:cNvPr>
              <p:cNvSpPr/>
              <p:nvPr/>
            </p:nvSpPr>
            <p:spPr>
              <a:xfrm>
                <a:off x="3469150" y="1261338"/>
                <a:ext cx="3017363" cy="2428378"/>
              </a:xfrm>
              <a:prstGeom prst="rect">
                <a:avLst/>
              </a:prstGeom>
              <a:solidFill>
                <a:srgbClr val="7BC2D5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t" anchorCtr="0"/>
              <a:lstStyle/>
              <a:p>
                <a:pPr algn="ctr">
                  <a:defRPr/>
                </a:pPr>
                <a:r>
                  <a:rPr lang="en-GB" sz="1600" dirty="0">
                    <a:solidFill>
                      <a:prstClr val="white"/>
                    </a:solidFill>
                    <a:latin typeface="HelveticaNeueLT Pro 35 Th"/>
                  </a:rPr>
                  <a:t>BLUEINVEST</a:t>
                </a:r>
                <a:r>
                  <a:rPr lang="en-GB" sz="1600" b="1" dirty="0">
                    <a:solidFill>
                      <a:prstClr val="white"/>
                    </a:solidFill>
                    <a:latin typeface="HelveticaNeueLT Pro 35 Th"/>
                  </a:rPr>
                  <a:t> </a:t>
                </a:r>
              </a:p>
              <a:p>
                <a:pPr algn="ctr">
                  <a:defRPr/>
                </a:pPr>
                <a:r>
                  <a:rPr lang="en-GB" sz="1600" b="1" dirty="0">
                    <a:solidFill>
                      <a:prstClr val="white"/>
                    </a:solidFill>
                    <a:latin typeface="HelveticaNeueLT Pro 35 Th"/>
                  </a:rPr>
                  <a:t>ACADEMY</a:t>
                </a:r>
              </a:p>
            </p:txBody>
          </p:sp>
          <p:pic>
            <p:nvPicPr>
              <p:cNvPr id="37" name="Picture Placeholder 2">
                <a:extLst>
                  <a:ext uri="{FF2B5EF4-FFF2-40B4-BE49-F238E27FC236}">
                    <a16:creationId xmlns:a16="http://schemas.microsoft.com/office/drawing/2014/main" id="{9920BCE8-39D5-46FA-BB45-B520A10FD0A7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6" cstate="email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>
              <a:xfrm>
                <a:off x="3469119" y="2132913"/>
                <a:ext cx="3015751" cy="1572832"/>
              </a:xfrm>
              <a:prstGeom prst="rect">
                <a:avLst/>
              </a:prstGeom>
            </p:spPr>
          </p:pic>
        </p:grpSp>
        <p:grpSp>
          <p:nvGrpSpPr>
            <p:cNvPr id="10" name="Group 9">
              <a:extLst>
                <a:ext uri="{FF2B5EF4-FFF2-40B4-BE49-F238E27FC236}">
                  <a16:creationId xmlns:a16="http://schemas.microsoft.com/office/drawing/2014/main" id="{B087D800-9024-4F77-82C8-9AD7C8A57734}"/>
                </a:ext>
              </a:extLst>
            </p:cNvPr>
            <p:cNvGrpSpPr/>
            <p:nvPr/>
          </p:nvGrpSpPr>
          <p:grpSpPr>
            <a:xfrm>
              <a:off x="6485301" y="1098628"/>
              <a:ext cx="3026841" cy="2444407"/>
              <a:chOff x="6488244" y="1268285"/>
              <a:chExt cx="3026841" cy="2444407"/>
            </a:xfrm>
          </p:grpSpPr>
          <p:sp>
            <p:nvSpPr>
              <p:cNvPr id="42" name="Rectangle 41">
                <a:extLst>
                  <a:ext uri="{FF2B5EF4-FFF2-40B4-BE49-F238E27FC236}">
                    <a16:creationId xmlns:a16="http://schemas.microsoft.com/office/drawing/2014/main" id="{FFF1F86C-20D7-475A-AF54-5799DEC373C4}"/>
                  </a:ext>
                </a:extLst>
              </p:cNvPr>
              <p:cNvSpPr/>
              <p:nvPr/>
            </p:nvSpPr>
            <p:spPr>
              <a:xfrm>
                <a:off x="6488244" y="1268285"/>
                <a:ext cx="3026840" cy="2428378"/>
              </a:xfrm>
              <a:prstGeom prst="rect">
                <a:avLst/>
              </a:prstGeom>
              <a:solidFill>
                <a:srgbClr val="7BC2D5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t" anchorCtr="0"/>
              <a:lstStyle/>
              <a:p>
                <a:pPr algn="ctr">
                  <a:defRPr/>
                </a:pPr>
                <a:r>
                  <a:rPr lang="en-GB" sz="1600" dirty="0">
                    <a:solidFill>
                      <a:prstClr val="white"/>
                    </a:solidFill>
                    <a:latin typeface="HelveticaNeueLT Pro 35 Th"/>
                  </a:rPr>
                  <a:t>BLUEINVEST</a:t>
                </a:r>
                <a:r>
                  <a:rPr lang="en-GB" sz="1600" b="1" dirty="0">
                    <a:solidFill>
                      <a:prstClr val="white"/>
                    </a:solidFill>
                    <a:latin typeface="HelveticaNeueLT Pro 35 Th"/>
                  </a:rPr>
                  <a:t> </a:t>
                </a:r>
              </a:p>
              <a:p>
                <a:pPr algn="ctr">
                  <a:defRPr/>
                </a:pPr>
                <a:r>
                  <a:rPr lang="en-GB" sz="1600" b="1" dirty="0">
                    <a:solidFill>
                      <a:prstClr val="white"/>
                    </a:solidFill>
                    <a:latin typeface="HelveticaNeueLT Pro 35 Th"/>
                  </a:rPr>
                  <a:t>EVENTS</a:t>
                </a:r>
              </a:p>
            </p:txBody>
          </p:sp>
          <p:pic>
            <p:nvPicPr>
              <p:cNvPr id="35" name="Picture Placeholder 1">
                <a:extLst>
                  <a:ext uri="{FF2B5EF4-FFF2-40B4-BE49-F238E27FC236}">
                    <a16:creationId xmlns:a16="http://schemas.microsoft.com/office/drawing/2014/main" id="{31462D0B-65E6-405B-BFAA-B9B21E9BBC99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7" cstate="print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>
                <a:fillRect/>
              </a:stretch>
            </p:blipFill>
            <p:spPr>
              <a:xfrm>
                <a:off x="6488245" y="2142409"/>
                <a:ext cx="3026840" cy="1570283"/>
              </a:xfrm>
              <a:prstGeom prst="rect">
                <a:avLst/>
              </a:prstGeom>
            </p:spPr>
          </p:pic>
        </p:grpSp>
        <p:grpSp>
          <p:nvGrpSpPr>
            <p:cNvPr id="12" name="Group 11">
              <a:extLst>
                <a:ext uri="{FF2B5EF4-FFF2-40B4-BE49-F238E27FC236}">
                  <a16:creationId xmlns:a16="http://schemas.microsoft.com/office/drawing/2014/main" id="{ED0ADD4E-8EDC-412C-8C24-0EE726A39F9D}"/>
                </a:ext>
              </a:extLst>
            </p:cNvPr>
            <p:cNvGrpSpPr/>
            <p:nvPr/>
          </p:nvGrpSpPr>
          <p:grpSpPr>
            <a:xfrm>
              <a:off x="9561500" y="1098628"/>
              <a:ext cx="2870891" cy="2444407"/>
              <a:chOff x="9559573" y="1268285"/>
              <a:chExt cx="2870891" cy="2444407"/>
            </a:xfrm>
          </p:grpSpPr>
          <p:sp>
            <p:nvSpPr>
              <p:cNvPr id="44" name="Rectangle 43">
                <a:extLst>
                  <a:ext uri="{FF2B5EF4-FFF2-40B4-BE49-F238E27FC236}">
                    <a16:creationId xmlns:a16="http://schemas.microsoft.com/office/drawing/2014/main" id="{EFC0ED73-0566-4FDB-B4E1-65CE12F06DA0}"/>
                  </a:ext>
                </a:extLst>
              </p:cNvPr>
              <p:cNvSpPr/>
              <p:nvPr/>
            </p:nvSpPr>
            <p:spPr>
              <a:xfrm>
                <a:off x="9559573" y="1268285"/>
                <a:ext cx="2870891" cy="2428378"/>
              </a:xfrm>
              <a:prstGeom prst="rect">
                <a:avLst/>
              </a:prstGeom>
              <a:solidFill>
                <a:srgbClr val="7BC2D5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t" anchorCtr="0"/>
              <a:lstStyle/>
              <a:p>
                <a:pPr algn="ctr">
                  <a:defRPr/>
                </a:pPr>
                <a:r>
                  <a:rPr lang="en-GB" sz="1600" dirty="0">
                    <a:solidFill>
                      <a:prstClr val="white"/>
                    </a:solidFill>
                    <a:latin typeface="HelveticaNeueLT Pro 35 Th"/>
                  </a:rPr>
                  <a:t>BLUEINVEST</a:t>
                </a:r>
                <a:r>
                  <a:rPr lang="en-GB" sz="1600" b="1" dirty="0">
                    <a:solidFill>
                      <a:prstClr val="white"/>
                    </a:solidFill>
                    <a:latin typeface="HelveticaNeueLT Pro 35 Th"/>
                  </a:rPr>
                  <a:t> </a:t>
                </a:r>
              </a:p>
              <a:p>
                <a:pPr algn="ctr">
                  <a:defRPr/>
                </a:pPr>
                <a:r>
                  <a:rPr lang="en-GB" sz="1600" b="1" dirty="0">
                    <a:solidFill>
                      <a:prstClr val="white"/>
                    </a:solidFill>
                    <a:latin typeface="HelveticaNeueLT Pro 35 Th"/>
                  </a:rPr>
                  <a:t>PROJECT PIPELINE</a:t>
                </a:r>
              </a:p>
            </p:txBody>
          </p:sp>
          <p:pic>
            <p:nvPicPr>
              <p:cNvPr id="33" name="Picture Placeholder 23">
                <a:extLst>
                  <a:ext uri="{FF2B5EF4-FFF2-40B4-BE49-F238E27FC236}">
                    <a16:creationId xmlns:a16="http://schemas.microsoft.com/office/drawing/2014/main" id="{69B6A1F7-7B79-44AD-AA6C-A8431902B4E1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8" cstate="print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 l="2206" r="2206"/>
              <a:stretch/>
            </p:blipFill>
            <p:spPr>
              <a:xfrm>
                <a:off x="9561055" y="2132642"/>
                <a:ext cx="2869409" cy="1580050"/>
              </a:xfrm>
              <a:prstGeom prst="rect">
                <a:avLst/>
              </a:prstGeom>
            </p:spPr>
          </p:pic>
        </p:grpSp>
        <p:sp>
          <p:nvSpPr>
            <p:cNvPr id="45" name="Text Placeholder 4">
              <a:extLst>
                <a:ext uri="{FF2B5EF4-FFF2-40B4-BE49-F238E27FC236}">
                  <a16:creationId xmlns:a16="http://schemas.microsoft.com/office/drawing/2014/main" id="{B761C247-F20F-4704-BD70-A14562161A80}"/>
                </a:ext>
              </a:extLst>
            </p:cNvPr>
            <p:cNvSpPr txBox="1">
              <a:spLocks/>
            </p:cNvSpPr>
            <p:nvPr/>
          </p:nvSpPr>
          <p:spPr>
            <a:xfrm>
              <a:off x="9721857" y="1221650"/>
              <a:ext cx="2716620" cy="685800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240033" indent="-240033" algn="l" defTabSz="960133" rtl="0" eaLnBrk="1" latinLnBrk="0" hangingPunct="1">
                <a:lnSpc>
                  <a:spcPct val="90000"/>
                </a:lnSpc>
                <a:spcBef>
                  <a:spcPts val="1050"/>
                </a:spcBef>
                <a:buFont typeface="Arial" panose="020B0604020202020204" pitchFamily="34" charset="0"/>
                <a:buChar char="•"/>
                <a:defRPr sz="2941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720099" indent="-240033" algn="l" defTabSz="960133" rtl="0" eaLnBrk="1" latinLnBrk="0" hangingPunct="1">
                <a:lnSpc>
                  <a:spcPct val="90000"/>
                </a:lnSpc>
                <a:spcBef>
                  <a:spcPts val="524"/>
                </a:spcBef>
                <a:buFont typeface="Arial" panose="020B0604020202020204" pitchFamily="34" charset="0"/>
                <a:buChar char="•"/>
                <a:defRPr sz="25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1200166" indent="-240033" algn="l" defTabSz="960133" rtl="0" eaLnBrk="1" latinLnBrk="0" hangingPunct="1">
                <a:lnSpc>
                  <a:spcPct val="90000"/>
                </a:lnSpc>
                <a:spcBef>
                  <a:spcPts val="524"/>
                </a:spcBef>
                <a:buFont typeface="Arial" panose="020B0604020202020204" pitchFamily="34" charset="0"/>
                <a:buChar char="•"/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680232" indent="-240033" algn="l" defTabSz="960133" rtl="0" eaLnBrk="1" latinLnBrk="0" hangingPunct="1">
                <a:lnSpc>
                  <a:spcPct val="90000"/>
                </a:lnSpc>
                <a:spcBef>
                  <a:spcPts val="524"/>
                </a:spcBef>
                <a:buFont typeface="Arial" panose="020B0604020202020204" pitchFamily="34" charset="0"/>
                <a:buChar char="•"/>
                <a:defRPr sz="189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2160299" indent="-240033" algn="l" defTabSz="960133" rtl="0" eaLnBrk="1" latinLnBrk="0" hangingPunct="1">
                <a:lnSpc>
                  <a:spcPct val="90000"/>
                </a:lnSpc>
                <a:spcBef>
                  <a:spcPts val="524"/>
                </a:spcBef>
                <a:buFont typeface="Arial" panose="020B0604020202020204" pitchFamily="34" charset="0"/>
                <a:buChar char="•"/>
                <a:defRPr sz="189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640365" indent="-240033" algn="l" defTabSz="960133" rtl="0" eaLnBrk="1" latinLnBrk="0" hangingPunct="1">
                <a:lnSpc>
                  <a:spcPct val="90000"/>
                </a:lnSpc>
                <a:spcBef>
                  <a:spcPts val="524"/>
                </a:spcBef>
                <a:buFont typeface="Arial" panose="020B0604020202020204" pitchFamily="34" charset="0"/>
                <a:buChar char="•"/>
                <a:defRPr sz="189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3120431" indent="-240033" algn="l" defTabSz="960133" rtl="0" eaLnBrk="1" latinLnBrk="0" hangingPunct="1">
                <a:lnSpc>
                  <a:spcPct val="90000"/>
                </a:lnSpc>
                <a:spcBef>
                  <a:spcPts val="524"/>
                </a:spcBef>
                <a:buFont typeface="Arial" panose="020B0604020202020204" pitchFamily="34" charset="0"/>
                <a:buChar char="•"/>
                <a:defRPr sz="189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600498" indent="-240033" algn="l" defTabSz="960133" rtl="0" eaLnBrk="1" latinLnBrk="0" hangingPunct="1">
                <a:lnSpc>
                  <a:spcPct val="90000"/>
                </a:lnSpc>
                <a:spcBef>
                  <a:spcPts val="524"/>
                </a:spcBef>
                <a:buFont typeface="Arial" panose="020B0604020202020204" pitchFamily="34" charset="0"/>
                <a:buChar char="•"/>
                <a:defRPr sz="189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4080564" indent="-240033" algn="l" defTabSz="960133" rtl="0" eaLnBrk="1" latinLnBrk="0" hangingPunct="1">
                <a:lnSpc>
                  <a:spcPct val="90000"/>
                </a:lnSpc>
                <a:spcBef>
                  <a:spcPts val="524"/>
                </a:spcBef>
                <a:buFont typeface="Arial" panose="020B0604020202020204" pitchFamily="34" charset="0"/>
                <a:buChar char="•"/>
                <a:defRPr sz="189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l" defTabSz="960133" rtl="0" eaLnBrk="1" fontAlgn="auto" latinLnBrk="0" hangingPunct="1">
                <a:lnSpc>
                  <a:spcPct val="90000"/>
                </a:lnSpc>
                <a:spcBef>
                  <a:spcPts val="1050"/>
                </a:spcBef>
                <a:spcAft>
                  <a:spcPts val="0"/>
                </a:spcAft>
                <a:buClrTx/>
                <a:buSzTx/>
                <a:buFont typeface="Arial" panose="020B0604020202020204" pitchFamily="34" charset="0"/>
                <a:buNone/>
                <a:tabLst/>
                <a:defRPr/>
              </a:pPr>
              <a:endParaRPr kumimoji="0" lang="en-GB" sz="20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HelveticaNeueLT Pro 35 Th"/>
                <a:ea typeface="+mn-ea"/>
                <a:cs typeface="+mn-cs"/>
              </a:endParaRPr>
            </a:p>
          </p:txBody>
        </p:sp>
        <p:grpSp>
          <p:nvGrpSpPr>
            <p:cNvPr id="7" name="Group 6">
              <a:extLst>
                <a:ext uri="{FF2B5EF4-FFF2-40B4-BE49-F238E27FC236}">
                  <a16:creationId xmlns:a16="http://schemas.microsoft.com/office/drawing/2014/main" id="{53AB8CCC-D60E-4B53-B743-3A932AE98082}"/>
                </a:ext>
              </a:extLst>
            </p:cNvPr>
            <p:cNvGrpSpPr/>
            <p:nvPr/>
          </p:nvGrpSpPr>
          <p:grpSpPr>
            <a:xfrm>
              <a:off x="450851" y="3599205"/>
              <a:ext cx="2972676" cy="2405868"/>
              <a:chOff x="448924" y="3745248"/>
              <a:chExt cx="2972676" cy="2405868"/>
            </a:xfrm>
          </p:grpSpPr>
          <p:sp>
            <p:nvSpPr>
              <p:cNvPr id="46" name="Rectangle 45">
                <a:extLst>
                  <a:ext uri="{FF2B5EF4-FFF2-40B4-BE49-F238E27FC236}">
                    <a16:creationId xmlns:a16="http://schemas.microsoft.com/office/drawing/2014/main" id="{17690DCF-392D-46D7-A64B-1FA00CB4F982}"/>
                  </a:ext>
                </a:extLst>
              </p:cNvPr>
              <p:cNvSpPr/>
              <p:nvPr/>
            </p:nvSpPr>
            <p:spPr>
              <a:xfrm>
                <a:off x="455032" y="3745248"/>
                <a:ext cx="2963485" cy="2392317"/>
              </a:xfrm>
              <a:prstGeom prst="rect">
                <a:avLst/>
              </a:prstGeom>
              <a:solidFill>
                <a:srgbClr val="7BC2D5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t" anchorCtr="0"/>
              <a:lstStyle/>
              <a:p>
                <a:pPr lvl="0" algn="ctr">
                  <a:spcBef>
                    <a:spcPts val="1050"/>
                  </a:spcBef>
                  <a:defRPr/>
                </a:pPr>
                <a:r>
                  <a:rPr lang="en-GB" sz="1600" dirty="0">
                    <a:solidFill>
                      <a:prstClr val="white"/>
                    </a:solidFill>
                    <a:latin typeface="HelveticaNeueLT Pro 35 Th"/>
                  </a:rPr>
                  <a:t>BLUEINVEST </a:t>
                </a:r>
                <a:r>
                  <a:rPr lang="en-GB" sz="1600" b="1" dirty="0">
                    <a:solidFill>
                      <a:prstClr val="white"/>
                    </a:solidFill>
                    <a:latin typeface="HelveticaNeueLT Pro 35 Th"/>
                  </a:rPr>
                  <a:t>READINESS ASSISTANCE </a:t>
                </a:r>
              </a:p>
            </p:txBody>
          </p:sp>
          <p:pic>
            <p:nvPicPr>
              <p:cNvPr id="32" name="Picture Placeholder 29">
                <a:extLst>
                  <a:ext uri="{FF2B5EF4-FFF2-40B4-BE49-F238E27FC236}">
                    <a16:creationId xmlns:a16="http://schemas.microsoft.com/office/drawing/2014/main" id="{ECB7F042-4359-4B57-B619-8BC7C23ACE9C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9" cstate="email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/>
            </p:blipFill>
            <p:spPr>
              <a:xfrm>
                <a:off x="448924" y="4573838"/>
                <a:ext cx="2972676" cy="1577278"/>
              </a:xfrm>
              <a:prstGeom prst="rect">
                <a:avLst/>
              </a:prstGeom>
            </p:spPr>
          </p:pic>
        </p:grpSp>
        <p:sp>
          <p:nvSpPr>
            <p:cNvPr id="48" name="Text Placeholder 4">
              <a:extLst>
                <a:ext uri="{FF2B5EF4-FFF2-40B4-BE49-F238E27FC236}">
                  <a16:creationId xmlns:a16="http://schemas.microsoft.com/office/drawing/2014/main" id="{65A1B0D6-BA05-4192-B922-61F5CC0D64C9}"/>
                </a:ext>
              </a:extLst>
            </p:cNvPr>
            <p:cNvSpPr txBox="1">
              <a:spLocks/>
            </p:cNvSpPr>
            <p:nvPr/>
          </p:nvSpPr>
          <p:spPr>
            <a:xfrm>
              <a:off x="453848" y="3789368"/>
              <a:ext cx="3031374" cy="685800"/>
            </a:xfrm>
            <a:prstGeom prst="rect">
              <a:avLst/>
            </a:prstGeom>
          </p:spPr>
          <p:txBody>
            <a:bodyPr vert="horz" lIns="91440" tIns="45720" rIns="91440" bIns="45720" rtlCol="0">
              <a:normAutofit/>
            </a:bodyPr>
            <a:lstStyle>
              <a:lvl1pPr marL="240033" indent="-240033" algn="l" defTabSz="960133" rtl="0" eaLnBrk="1" latinLnBrk="0" hangingPunct="1">
                <a:lnSpc>
                  <a:spcPct val="90000"/>
                </a:lnSpc>
                <a:spcBef>
                  <a:spcPts val="1050"/>
                </a:spcBef>
                <a:buFont typeface="Arial" panose="020B0604020202020204" pitchFamily="34" charset="0"/>
                <a:buChar char="•"/>
                <a:defRPr sz="2941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1pPr>
              <a:lvl2pPr marL="720099" indent="-240033" algn="l" defTabSz="960133" rtl="0" eaLnBrk="1" latinLnBrk="0" hangingPunct="1">
                <a:lnSpc>
                  <a:spcPct val="90000"/>
                </a:lnSpc>
                <a:spcBef>
                  <a:spcPts val="524"/>
                </a:spcBef>
                <a:buFont typeface="Arial" panose="020B0604020202020204" pitchFamily="34" charset="0"/>
                <a:buChar char="•"/>
                <a:defRPr sz="252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2pPr>
              <a:lvl3pPr marL="1200166" indent="-240033" algn="l" defTabSz="960133" rtl="0" eaLnBrk="1" latinLnBrk="0" hangingPunct="1">
                <a:lnSpc>
                  <a:spcPct val="90000"/>
                </a:lnSpc>
                <a:spcBef>
                  <a:spcPts val="524"/>
                </a:spcBef>
                <a:buFont typeface="Arial" panose="020B0604020202020204" pitchFamily="34" charset="0"/>
                <a:buChar char="•"/>
                <a:defRPr sz="210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3pPr>
              <a:lvl4pPr marL="1680232" indent="-240033" algn="l" defTabSz="960133" rtl="0" eaLnBrk="1" latinLnBrk="0" hangingPunct="1">
                <a:lnSpc>
                  <a:spcPct val="90000"/>
                </a:lnSpc>
                <a:spcBef>
                  <a:spcPts val="524"/>
                </a:spcBef>
                <a:buFont typeface="Arial" panose="020B0604020202020204" pitchFamily="34" charset="0"/>
                <a:buChar char="•"/>
                <a:defRPr sz="189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4pPr>
              <a:lvl5pPr marL="2160299" indent="-240033" algn="l" defTabSz="960133" rtl="0" eaLnBrk="1" latinLnBrk="0" hangingPunct="1">
                <a:lnSpc>
                  <a:spcPct val="90000"/>
                </a:lnSpc>
                <a:spcBef>
                  <a:spcPts val="524"/>
                </a:spcBef>
                <a:buFont typeface="Arial" panose="020B0604020202020204" pitchFamily="34" charset="0"/>
                <a:buChar char="•"/>
                <a:defRPr sz="189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5pPr>
              <a:lvl6pPr marL="2640365" indent="-240033" algn="l" defTabSz="960133" rtl="0" eaLnBrk="1" latinLnBrk="0" hangingPunct="1">
                <a:lnSpc>
                  <a:spcPct val="90000"/>
                </a:lnSpc>
                <a:spcBef>
                  <a:spcPts val="524"/>
                </a:spcBef>
                <a:buFont typeface="Arial" panose="020B0604020202020204" pitchFamily="34" charset="0"/>
                <a:buChar char="•"/>
                <a:defRPr sz="189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6pPr>
              <a:lvl7pPr marL="3120431" indent="-240033" algn="l" defTabSz="960133" rtl="0" eaLnBrk="1" latinLnBrk="0" hangingPunct="1">
                <a:lnSpc>
                  <a:spcPct val="90000"/>
                </a:lnSpc>
                <a:spcBef>
                  <a:spcPts val="524"/>
                </a:spcBef>
                <a:buFont typeface="Arial" panose="020B0604020202020204" pitchFamily="34" charset="0"/>
                <a:buChar char="•"/>
                <a:defRPr sz="189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7pPr>
              <a:lvl8pPr marL="3600498" indent="-240033" algn="l" defTabSz="960133" rtl="0" eaLnBrk="1" latinLnBrk="0" hangingPunct="1">
                <a:lnSpc>
                  <a:spcPct val="90000"/>
                </a:lnSpc>
                <a:spcBef>
                  <a:spcPts val="524"/>
                </a:spcBef>
                <a:buFont typeface="Arial" panose="020B0604020202020204" pitchFamily="34" charset="0"/>
                <a:buChar char="•"/>
                <a:defRPr sz="189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8pPr>
              <a:lvl9pPr marL="4080564" indent="-240033" algn="l" defTabSz="960133" rtl="0" eaLnBrk="1" latinLnBrk="0" hangingPunct="1">
                <a:lnSpc>
                  <a:spcPct val="90000"/>
                </a:lnSpc>
                <a:spcBef>
                  <a:spcPts val="524"/>
                </a:spcBef>
                <a:buFont typeface="Arial" panose="020B0604020202020204" pitchFamily="34" charset="0"/>
                <a:buChar char="•"/>
                <a:defRPr sz="1890" kern="1200">
                  <a:solidFill>
                    <a:schemeClr val="tx1"/>
                  </a:solidFill>
                  <a:latin typeface="+mn-lt"/>
                  <a:ea typeface="+mn-ea"/>
                  <a:cs typeface="+mn-cs"/>
                </a:defRPr>
              </a:lvl9pPr>
            </a:lstStyle>
            <a:p>
              <a:pPr marL="0" marR="0" lvl="0" indent="0" algn="l" defTabSz="960133" rtl="0" eaLnBrk="1" fontAlgn="auto" latinLnBrk="0" hangingPunct="1">
                <a:lnSpc>
                  <a:spcPct val="60000"/>
                </a:lnSpc>
                <a:spcBef>
                  <a:spcPts val="1050"/>
                </a:spcBef>
                <a:spcAft>
                  <a:spcPts val="0"/>
                </a:spcAft>
                <a:buClrTx/>
                <a:buSzTx/>
                <a:buFont typeface="Arial" panose="020B0604020202020204" pitchFamily="34" charset="0"/>
                <a:buNone/>
                <a:tabLst/>
                <a:defRPr/>
              </a:pPr>
              <a:endParaRPr kumimoji="0" lang="en-GB" sz="1800" b="1" i="0" u="none" strike="noStrike" kern="1200" cap="none" spc="0" normalizeH="0" baseline="0" noProof="0" dirty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HelveticaNeueLT Pro 35 Th"/>
                <a:ea typeface="+mn-ea"/>
                <a:cs typeface="+mn-cs"/>
              </a:endParaRPr>
            </a:p>
          </p:txBody>
        </p:sp>
        <p:grpSp>
          <p:nvGrpSpPr>
            <p:cNvPr id="11" name="Group 10">
              <a:extLst>
                <a:ext uri="{FF2B5EF4-FFF2-40B4-BE49-F238E27FC236}">
                  <a16:creationId xmlns:a16="http://schemas.microsoft.com/office/drawing/2014/main" id="{70CD2A30-557D-4A8D-AF91-8BE685486952}"/>
                </a:ext>
              </a:extLst>
            </p:cNvPr>
            <p:cNvGrpSpPr/>
            <p:nvPr/>
          </p:nvGrpSpPr>
          <p:grpSpPr>
            <a:xfrm>
              <a:off x="6488401" y="3599205"/>
              <a:ext cx="3029523" cy="2402370"/>
              <a:chOff x="6488244" y="3745248"/>
              <a:chExt cx="3029523" cy="2402370"/>
            </a:xfrm>
          </p:grpSpPr>
          <p:sp>
            <p:nvSpPr>
              <p:cNvPr id="56" name="Rectangle 55">
                <a:extLst>
                  <a:ext uri="{FF2B5EF4-FFF2-40B4-BE49-F238E27FC236}">
                    <a16:creationId xmlns:a16="http://schemas.microsoft.com/office/drawing/2014/main" id="{A710CAF1-9A47-4842-B94E-C7132D545E18}"/>
                  </a:ext>
                </a:extLst>
              </p:cNvPr>
              <p:cNvSpPr/>
              <p:nvPr/>
            </p:nvSpPr>
            <p:spPr>
              <a:xfrm>
                <a:off x="6488244" y="3745248"/>
                <a:ext cx="3026840" cy="2392317"/>
              </a:xfrm>
              <a:prstGeom prst="rect">
                <a:avLst/>
              </a:prstGeom>
              <a:solidFill>
                <a:srgbClr val="7BC2D5"/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t" anchorCtr="0"/>
              <a:lstStyle/>
              <a:p>
                <a:pPr algn="ctr">
                  <a:defRPr/>
                </a:pPr>
                <a:r>
                  <a:rPr lang="en-GB" sz="1600" dirty="0">
                    <a:solidFill>
                      <a:prstClr val="white"/>
                    </a:solidFill>
                    <a:latin typeface="HelveticaNeueLT Pro 35 Th"/>
                  </a:rPr>
                  <a:t>BLUEINVEST</a:t>
                </a:r>
                <a:r>
                  <a:rPr lang="en-GB" sz="1600" b="1" dirty="0">
                    <a:solidFill>
                      <a:prstClr val="white"/>
                    </a:solidFill>
                    <a:latin typeface="HelveticaNeueLT Pro 35 Th"/>
                  </a:rPr>
                  <a:t> </a:t>
                </a:r>
              </a:p>
              <a:p>
                <a:pPr algn="ctr">
                  <a:defRPr/>
                </a:pPr>
                <a:r>
                  <a:rPr lang="en-GB" sz="1600" b="1" dirty="0">
                    <a:solidFill>
                      <a:prstClr val="white"/>
                    </a:solidFill>
                    <a:latin typeface="HelveticaNeueLT Pro 35 Th"/>
                  </a:rPr>
                  <a:t>GRANTS</a:t>
                </a:r>
              </a:p>
            </p:txBody>
          </p:sp>
          <p:pic>
            <p:nvPicPr>
              <p:cNvPr id="30" name="Picture Placeholder 1">
                <a:extLst>
                  <a:ext uri="{FF2B5EF4-FFF2-40B4-BE49-F238E27FC236}">
                    <a16:creationId xmlns:a16="http://schemas.microsoft.com/office/drawing/2014/main" id="{C49B9E22-124E-426E-B248-0377B2EED972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10" cstate="print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/>
              <a:stretch>
                <a:fillRect/>
              </a:stretch>
            </p:blipFill>
            <p:spPr>
              <a:xfrm>
                <a:off x="6494104" y="4577335"/>
                <a:ext cx="3023663" cy="1570283"/>
              </a:xfrm>
              <a:prstGeom prst="rect">
                <a:avLst/>
              </a:prstGeom>
            </p:spPr>
          </p:pic>
        </p:grpSp>
      </p:grp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DD95A907-8BDA-40E3-911C-A1FB145250E1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/>
        <p:txBody>
          <a:bodyPr>
            <a:normAutofit fontScale="70000" lnSpcReduction="20000"/>
          </a:bodyPr>
          <a:lstStyle/>
          <a:p>
            <a:endParaRPr lang="en-GB"/>
          </a:p>
        </p:txBody>
      </p:sp>
      <p:pic>
        <p:nvPicPr>
          <p:cNvPr id="47" name="Picture 46">
            <a:extLst>
              <a:ext uri="{FF2B5EF4-FFF2-40B4-BE49-F238E27FC236}">
                <a16:creationId xmlns:a16="http://schemas.microsoft.com/office/drawing/2014/main" id="{EDA76F44-49EF-4191-AA03-9F006CB0F1CB}"/>
              </a:ext>
            </a:extLst>
          </p:cNvPr>
          <p:cNvPicPr>
            <a:picLocks noChangeAspect="1"/>
          </p:cNvPicPr>
          <p:nvPr/>
        </p:nvPicPr>
        <p:blipFill rotWithShape="1">
          <a:blip r:embed="rId11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-23207"/>
            <a:ext cx="12801600" cy="977650"/>
          </a:xfrm>
          <a:prstGeom prst="rect">
            <a:avLst/>
          </a:prstGeom>
        </p:spPr>
      </p:pic>
      <p:sp>
        <p:nvSpPr>
          <p:cNvPr id="50" name="Title 1">
            <a:extLst>
              <a:ext uri="{FF2B5EF4-FFF2-40B4-BE49-F238E27FC236}">
                <a16:creationId xmlns:a16="http://schemas.microsoft.com/office/drawing/2014/main" id="{427E624B-A217-49F1-BF95-5FC55E579918}"/>
              </a:ext>
            </a:extLst>
          </p:cNvPr>
          <p:cNvSpPr txBox="1">
            <a:spLocks/>
          </p:cNvSpPr>
          <p:nvPr/>
        </p:nvSpPr>
        <p:spPr>
          <a:xfrm>
            <a:off x="427351" y="251512"/>
            <a:ext cx="5817789" cy="977650"/>
          </a:xfrm>
          <a:prstGeom prst="rect">
            <a:avLst/>
          </a:prstGeom>
        </p:spPr>
        <p:txBody>
          <a:bodyPr vert="horz" lIns="91440" tIns="45720" rIns="91440" bIns="45720" rtlCol="0" anchor="t" anchorCtr="0">
            <a:noAutofit/>
          </a:bodyPr>
          <a:lstStyle>
            <a:lvl1pPr marL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3600" b="1" kern="120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sz="2400" b="0" dirty="0">
                <a:solidFill>
                  <a:schemeClr val="bg1"/>
                </a:solidFill>
                <a:latin typeface="HelveticaNeue"/>
              </a:rPr>
              <a:t>BLUEINVEST </a:t>
            </a:r>
            <a:r>
              <a:rPr lang="en-US" sz="2400" dirty="0">
                <a:solidFill>
                  <a:schemeClr val="bg1"/>
                </a:solidFill>
                <a:latin typeface="HelveticaNeue"/>
              </a:rPr>
              <a:t>FEATURES</a:t>
            </a:r>
          </a:p>
        </p:txBody>
      </p:sp>
      <p:cxnSp>
        <p:nvCxnSpPr>
          <p:cNvPr id="51" name="Google Shape;1314;p40">
            <a:extLst>
              <a:ext uri="{FF2B5EF4-FFF2-40B4-BE49-F238E27FC236}">
                <a16:creationId xmlns:a16="http://schemas.microsoft.com/office/drawing/2014/main" id="{DB3F6B87-2541-4DF9-9C9F-06D9E647D3FA}"/>
              </a:ext>
            </a:extLst>
          </p:cNvPr>
          <p:cNvCxnSpPr/>
          <p:nvPr/>
        </p:nvCxnSpPr>
        <p:spPr>
          <a:xfrm>
            <a:off x="533400" y="715962"/>
            <a:ext cx="1058700" cy="0"/>
          </a:xfrm>
          <a:prstGeom prst="straightConnector1">
            <a:avLst/>
          </a:prstGeom>
          <a:noFill/>
          <a:ln w="38100" cap="flat" cmpd="sng">
            <a:solidFill>
              <a:schemeClr val="bg1"/>
            </a:solidFill>
            <a:prstDash val="solid"/>
            <a:round/>
            <a:headEnd type="none" w="sm" len="sm"/>
            <a:tailEnd type="none" w="sm" len="sm"/>
          </a:ln>
        </p:spPr>
      </p:cxnSp>
      <p:pic>
        <p:nvPicPr>
          <p:cNvPr id="53" name="Picture 52">
            <a:extLst>
              <a:ext uri="{FF2B5EF4-FFF2-40B4-BE49-F238E27FC236}">
                <a16:creationId xmlns:a16="http://schemas.microsoft.com/office/drawing/2014/main" id="{A4F71167-31C0-48AF-80B3-8BCF2CC85D50}"/>
              </a:ext>
            </a:extLst>
          </p:cNvPr>
          <p:cNvPicPr>
            <a:picLocks noChangeAspect="1"/>
          </p:cNvPicPr>
          <p:nvPr/>
        </p:nvPicPr>
        <p:blipFill>
          <a:blip r:embed="rId1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62479" y="184985"/>
            <a:ext cx="841542" cy="561266"/>
          </a:xfrm>
          <a:prstGeom prst="rect">
            <a:avLst/>
          </a:prstGeom>
          <a:ln>
            <a:solidFill>
              <a:schemeClr val="bg1"/>
            </a:solidFill>
          </a:ln>
        </p:spPr>
      </p:pic>
      <p:pic>
        <p:nvPicPr>
          <p:cNvPr id="54" name="Picture 53">
            <a:extLst>
              <a:ext uri="{FF2B5EF4-FFF2-40B4-BE49-F238E27FC236}">
                <a16:creationId xmlns:a16="http://schemas.microsoft.com/office/drawing/2014/main" id="{F216A182-0898-4329-B566-3C9C15D7E943}"/>
              </a:ext>
            </a:extLst>
          </p:cNvPr>
          <p:cNvPicPr>
            <a:picLocks noChangeAspect="1"/>
          </p:cNvPicPr>
          <p:nvPr/>
        </p:nvPicPr>
        <p:blipFill rotWithShape="1">
          <a:blip r:embed="rId11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6359969"/>
            <a:ext cx="12801600" cy="977650"/>
          </a:xfrm>
          <a:prstGeom prst="rect">
            <a:avLst/>
          </a:prstGeom>
        </p:spPr>
      </p:pic>
      <p:sp>
        <p:nvSpPr>
          <p:cNvPr id="57" name="Text Placeholder 4">
            <a:extLst>
              <a:ext uri="{FF2B5EF4-FFF2-40B4-BE49-F238E27FC236}">
                <a16:creationId xmlns:a16="http://schemas.microsoft.com/office/drawing/2014/main" id="{4381C4B9-28BA-4F04-8C4B-06A3C36D7188}"/>
              </a:ext>
            </a:extLst>
          </p:cNvPr>
          <p:cNvSpPr txBox="1">
            <a:spLocks/>
          </p:cNvSpPr>
          <p:nvPr/>
        </p:nvSpPr>
        <p:spPr>
          <a:xfrm>
            <a:off x="427351" y="6599157"/>
            <a:ext cx="4953000" cy="541169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ts val="1050"/>
              </a:spcBef>
              <a:buFont typeface="Arial" panose="020B0604020202020204" pitchFamily="34" charset="0"/>
              <a:buNone/>
              <a:defRPr lang="en-US" sz="900" b="1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Arial" panose="020B0604020202020204" pitchFamily="34" charset="0"/>
                <a:ea typeface="+mn-ea"/>
                <a:cs typeface="Arial" panose="020B0604020202020204" pitchFamily="34" charset="0"/>
              </a:defRPr>
            </a:lvl1pPr>
            <a:lvl2pPr marL="720099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252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200166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80232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160299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640365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3120431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600498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4080564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GB" sz="1000">
                <a:solidFill>
                  <a:schemeClr val="bg1"/>
                </a:solidFill>
              </a:rPr>
              <a:t>BLUEINVEST PRESENTATION</a:t>
            </a:r>
          </a:p>
        </p:txBody>
      </p:sp>
      <p:pic>
        <p:nvPicPr>
          <p:cNvPr id="60" name="Picture 59">
            <a:extLst>
              <a:ext uri="{FF2B5EF4-FFF2-40B4-BE49-F238E27FC236}">
                <a16:creationId xmlns:a16="http://schemas.microsoft.com/office/drawing/2014/main" id="{2432AD47-6981-41E7-9FDB-E17AFD55487A}"/>
              </a:ext>
            </a:extLst>
          </p:cNvPr>
          <p:cNvPicPr>
            <a:picLocks noChangeAspect="1"/>
          </p:cNvPicPr>
          <p:nvPr/>
        </p:nvPicPr>
        <p:blipFill>
          <a:blip r:embed="rId1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391139" y="6554905"/>
            <a:ext cx="1112882" cy="6028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7746800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" name="Picture 39">
            <a:extLst>
              <a:ext uri="{FF2B5EF4-FFF2-40B4-BE49-F238E27FC236}">
                <a16:creationId xmlns:a16="http://schemas.microsoft.com/office/drawing/2014/main" id="{4D3351A5-9EA7-4AF7-A3B4-72A50A216832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-8085" y="6275547"/>
            <a:ext cx="12809684" cy="974642"/>
          </a:xfrm>
          <a:prstGeom prst="rect">
            <a:avLst/>
          </a:prstGeom>
        </p:spPr>
      </p:pic>
      <p:sp>
        <p:nvSpPr>
          <p:cNvPr id="64" name="Rectangle 63">
            <a:extLst>
              <a:ext uri="{FF2B5EF4-FFF2-40B4-BE49-F238E27FC236}">
                <a16:creationId xmlns:a16="http://schemas.microsoft.com/office/drawing/2014/main" id="{69187CD3-A847-45EC-A1D9-E824BA75BC9F}"/>
              </a:ext>
            </a:extLst>
          </p:cNvPr>
          <p:cNvSpPr/>
          <p:nvPr/>
        </p:nvSpPr>
        <p:spPr>
          <a:xfrm>
            <a:off x="445732" y="1180668"/>
            <a:ext cx="2334578" cy="4974160"/>
          </a:xfrm>
          <a:prstGeom prst="rect">
            <a:avLst/>
          </a:prstGeom>
          <a:solidFill>
            <a:srgbClr val="53AFC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455737"/>
            <a:endParaRPr lang="en-GB" sz="1885" dirty="0">
              <a:solidFill>
                <a:prstClr val="white"/>
              </a:solidFill>
              <a:latin typeface="Calibri" panose="020F0502020204030204"/>
            </a:endParaRPr>
          </a:p>
        </p:txBody>
      </p:sp>
      <p:sp>
        <p:nvSpPr>
          <p:cNvPr id="38" name="Rectangle 37">
            <a:extLst>
              <a:ext uri="{FF2B5EF4-FFF2-40B4-BE49-F238E27FC236}">
                <a16:creationId xmlns:a16="http://schemas.microsoft.com/office/drawing/2014/main" id="{7C5EB7B8-DC83-475E-926A-5BE3A000ECBF}"/>
              </a:ext>
            </a:extLst>
          </p:cNvPr>
          <p:cNvSpPr/>
          <p:nvPr/>
        </p:nvSpPr>
        <p:spPr>
          <a:xfrm>
            <a:off x="7664130" y="1180666"/>
            <a:ext cx="2334578" cy="4974160"/>
          </a:xfrm>
          <a:prstGeom prst="rect">
            <a:avLst/>
          </a:prstGeom>
          <a:solidFill>
            <a:srgbClr val="53AFC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455737"/>
            <a:endParaRPr lang="en-GB" sz="1885" dirty="0">
              <a:solidFill>
                <a:prstClr val="white"/>
              </a:solidFill>
              <a:latin typeface="Calibri" panose="020F0502020204030204"/>
            </a:endParaRPr>
          </a:p>
        </p:txBody>
      </p:sp>
      <p:sp>
        <p:nvSpPr>
          <p:cNvPr id="39" name="Rectangle 38">
            <a:extLst>
              <a:ext uri="{FF2B5EF4-FFF2-40B4-BE49-F238E27FC236}">
                <a16:creationId xmlns:a16="http://schemas.microsoft.com/office/drawing/2014/main" id="{68B83ED8-19A6-46C8-B90A-B1D2D004DBD3}"/>
              </a:ext>
            </a:extLst>
          </p:cNvPr>
          <p:cNvSpPr/>
          <p:nvPr/>
        </p:nvSpPr>
        <p:spPr>
          <a:xfrm>
            <a:off x="10070263" y="1180665"/>
            <a:ext cx="2334578" cy="4974160"/>
          </a:xfrm>
          <a:prstGeom prst="rect">
            <a:avLst/>
          </a:prstGeom>
          <a:solidFill>
            <a:srgbClr val="53AFC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455737"/>
            <a:endParaRPr lang="en-GB" sz="1885" dirty="0">
              <a:solidFill>
                <a:prstClr val="white"/>
              </a:solidFill>
              <a:latin typeface="Calibri" panose="020F0502020204030204"/>
            </a:endParaRPr>
          </a:p>
        </p:txBody>
      </p:sp>
      <p:sp>
        <p:nvSpPr>
          <p:cNvPr id="50" name="TextBox 49">
            <a:extLst>
              <a:ext uri="{FF2B5EF4-FFF2-40B4-BE49-F238E27FC236}">
                <a16:creationId xmlns:a16="http://schemas.microsoft.com/office/drawing/2014/main" id="{2A342473-4674-49EA-9B1A-CEFCCA5FFC04}"/>
              </a:ext>
            </a:extLst>
          </p:cNvPr>
          <p:cNvSpPr txBox="1"/>
          <p:nvPr/>
        </p:nvSpPr>
        <p:spPr>
          <a:xfrm>
            <a:off x="10210800" y="2270825"/>
            <a:ext cx="2145068" cy="3763338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 defTabSz="455737"/>
            <a:r>
              <a:rPr lang="en-GB" sz="1885" b="1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€42.5 million</a:t>
            </a:r>
          </a:p>
          <a:p>
            <a:pPr algn="ctr" defTabSz="455737"/>
            <a:r>
              <a:rPr lang="en-GB" sz="1370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BlueInvest Grants</a:t>
            </a:r>
          </a:p>
          <a:p>
            <a:pPr algn="ctr" defTabSz="455737"/>
            <a:endParaRPr lang="en-GB" sz="600" b="1" dirty="0">
              <a:solidFill>
                <a:prstClr val="white"/>
              </a:solidFill>
              <a:latin typeface="HelveticaNeueLT Pro 45 Lt"/>
              <a:cs typeface="Arial" panose="020B0604020202020204" pitchFamily="34" charset="0"/>
            </a:endParaRPr>
          </a:p>
          <a:p>
            <a:pPr algn="ctr" defTabSz="455737"/>
            <a:r>
              <a:rPr lang="en-GB" sz="1885" b="1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€100 million </a:t>
            </a:r>
          </a:p>
          <a:p>
            <a:pPr algn="ctr" defTabSz="455737"/>
            <a:r>
              <a:rPr lang="en-GB" sz="1366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EU funds raised by BlueInvest Fund</a:t>
            </a:r>
          </a:p>
          <a:p>
            <a:pPr algn="ctr" defTabSz="455737"/>
            <a:endParaRPr lang="en-GB" sz="600" dirty="0">
              <a:solidFill>
                <a:prstClr val="white"/>
              </a:solidFill>
              <a:latin typeface="HelveticaNeueLT Pro 45 Lt"/>
              <a:cs typeface="Arial" panose="020B0604020202020204" pitchFamily="34" charset="0"/>
            </a:endParaRPr>
          </a:p>
          <a:p>
            <a:pPr algn="ctr" defTabSz="455737"/>
            <a:r>
              <a:rPr lang="en-GB" sz="1885" b="1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4</a:t>
            </a:r>
            <a:endParaRPr lang="en-GB" sz="1366" dirty="0">
              <a:solidFill>
                <a:prstClr val="white"/>
              </a:solidFill>
              <a:latin typeface="HelveticaNeueLT Pro 45 Lt"/>
              <a:cs typeface="Arial" panose="020B0604020202020204" pitchFamily="34" charset="0"/>
            </a:endParaRPr>
          </a:p>
          <a:p>
            <a:pPr algn="ctr" defTabSz="455737"/>
            <a:r>
              <a:rPr lang="en-GB" sz="1366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Funds selected</a:t>
            </a:r>
          </a:p>
          <a:p>
            <a:pPr algn="ctr" defTabSz="455737">
              <a:spcBef>
                <a:spcPts val="419"/>
              </a:spcBef>
            </a:pPr>
            <a:endParaRPr lang="en-GB" sz="600" dirty="0">
              <a:solidFill>
                <a:prstClr val="white"/>
              </a:solidFill>
              <a:latin typeface="HelveticaNeueLT Pro 45 Lt"/>
              <a:cs typeface="Arial" panose="020B0604020202020204" pitchFamily="34" charset="0"/>
            </a:endParaRPr>
          </a:p>
          <a:p>
            <a:pPr algn="ctr" defTabSz="455737"/>
            <a:r>
              <a:rPr lang="en-GB" sz="1885" b="1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26</a:t>
            </a:r>
            <a:endParaRPr lang="en-GB" sz="1885" dirty="0">
              <a:solidFill>
                <a:prstClr val="white"/>
              </a:solidFill>
              <a:latin typeface="HelveticaNeueLT Pro 45 Lt"/>
              <a:cs typeface="Arial" panose="020B0604020202020204" pitchFamily="34" charset="0"/>
            </a:endParaRPr>
          </a:p>
          <a:p>
            <a:pPr algn="ctr" defTabSz="455737"/>
            <a:r>
              <a:rPr lang="en-GB" sz="1366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BlueInvest companies closed investment</a:t>
            </a:r>
          </a:p>
          <a:p>
            <a:pPr algn="ctr" defTabSz="455737"/>
            <a:endParaRPr lang="en-IE" sz="1366" dirty="0">
              <a:solidFill>
                <a:prstClr val="white"/>
              </a:solidFill>
              <a:latin typeface="HelveticaNeueLT Pro 45 Lt"/>
              <a:cs typeface="Arial" panose="020B0604020202020204" pitchFamily="34" charset="0"/>
            </a:endParaRPr>
          </a:p>
          <a:p>
            <a:pPr algn="ctr" defTabSz="455737"/>
            <a:r>
              <a:rPr lang="en-GB" sz="1885" b="1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€500 million </a:t>
            </a:r>
          </a:p>
          <a:p>
            <a:pPr algn="ctr" defTabSz="455737"/>
            <a:r>
              <a:rPr lang="en-GB" sz="1366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EU funds to be invested in the Blue Economy</a:t>
            </a:r>
          </a:p>
        </p:txBody>
      </p:sp>
      <p:sp>
        <p:nvSpPr>
          <p:cNvPr id="52" name="TextBox 51">
            <a:extLst>
              <a:ext uri="{FF2B5EF4-FFF2-40B4-BE49-F238E27FC236}">
                <a16:creationId xmlns:a16="http://schemas.microsoft.com/office/drawing/2014/main" id="{44A3C5C2-038A-4A76-9430-DEDC32544F32}"/>
              </a:ext>
            </a:extLst>
          </p:cNvPr>
          <p:cNvSpPr txBox="1"/>
          <p:nvPr/>
        </p:nvSpPr>
        <p:spPr>
          <a:xfrm>
            <a:off x="738336" y="2249010"/>
            <a:ext cx="1846851" cy="3137141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 defTabSz="455737"/>
            <a:r>
              <a:rPr lang="en-GB" sz="1885" b="1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1300+</a:t>
            </a:r>
          </a:p>
          <a:p>
            <a:pPr algn="ctr" defTabSz="455737">
              <a:spcBef>
                <a:spcPts val="419"/>
              </a:spcBef>
            </a:pPr>
            <a:r>
              <a:rPr lang="en-GB" sz="1366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Community members</a:t>
            </a:r>
          </a:p>
          <a:p>
            <a:pPr algn="ctr" defTabSz="455737"/>
            <a:endParaRPr lang="en-GB" sz="1885" b="1" dirty="0">
              <a:solidFill>
                <a:prstClr val="white"/>
              </a:solidFill>
              <a:latin typeface="HelveticaNeueLT Pro 45 Lt"/>
              <a:cs typeface="Arial" panose="020B0604020202020204" pitchFamily="34" charset="0"/>
            </a:endParaRPr>
          </a:p>
          <a:p>
            <a:pPr algn="ctr" defTabSz="455737"/>
            <a:r>
              <a:rPr lang="en-GB" sz="1885" b="1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43</a:t>
            </a:r>
          </a:p>
          <a:p>
            <a:pPr algn="ctr" defTabSz="455737">
              <a:spcBef>
                <a:spcPts val="419"/>
              </a:spcBef>
            </a:pPr>
            <a:r>
              <a:rPr lang="en-GB" sz="1361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Events</a:t>
            </a:r>
          </a:p>
          <a:p>
            <a:pPr algn="ctr" defTabSz="455737">
              <a:spcBef>
                <a:spcPts val="419"/>
              </a:spcBef>
            </a:pPr>
            <a:endParaRPr lang="en-GB" sz="1361" dirty="0">
              <a:solidFill>
                <a:prstClr val="white"/>
              </a:solidFill>
              <a:latin typeface="HelveticaNeueLT Pro 45 Lt"/>
              <a:cs typeface="Arial" panose="020B0604020202020204" pitchFamily="34" charset="0"/>
            </a:endParaRPr>
          </a:p>
          <a:p>
            <a:pPr algn="ctr" defTabSz="455737"/>
            <a:r>
              <a:rPr lang="en-GB" sz="1885" b="1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3927</a:t>
            </a:r>
          </a:p>
          <a:p>
            <a:pPr algn="ctr" defTabSz="455737">
              <a:spcBef>
                <a:spcPts val="419"/>
              </a:spcBef>
            </a:pPr>
            <a:r>
              <a:rPr lang="en-GB" sz="1361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B2B meetings</a:t>
            </a:r>
          </a:p>
          <a:p>
            <a:pPr algn="ctr" defTabSz="455737"/>
            <a:endParaRPr lang="en-GB" sz="1885" b="1" dirty="0">
              <a:solidFill>
                <a:prstClr val="white"/>
              </a:solidFill>
              <a:latin typeface="HelveticaNeueLT Pro 45 Lt"/>
              <a:cs typeface="Arial" panose="020B0604020202020204" pitchFamily="34" charset="0"/>
            </a:endParaRPr>
          </a:p>
          <a:p>
            <a:pPr algn="ctr" defTabSz="455737"/>
            <a:r>
              <a:rPr lang="en-GB" sz="1885" b="1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90%</a:t>
            </a:r>
          </a:p>
          <a:p>
            <a:pPr algn="ctr" defTabSz="455737">
              <a:spcBef>
                <a:spcPts val="419"/>
              </a:spcBef>
            </a:pPr>
            <a:r>
              <a:rPr lang="en-GB" sz="1361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Satisfaction</a:t>
            </a:r>
          </a:p>
        </p:txBody>
      </p:sp>
      <p:sp>
        <p:nvSpPr>
          <p:cNvPr id="55" name="TextBox 54">
            <a:extLst>
              <a:ext uri="{FF2B5EF4-FFF2-40B4-BE49-F238E27FC236}">
                <a16:creationId xmlns:a16="http://schemas.microsoft.com/office/drawing/2014/main" id="{61EE254E-5399-4122-84AE-EDACEA94B9E6}"/>
              </a:ext>
            </a:extLst>
          </p:cNvPr>
          <p:cNvSpPr txBox="1"/>
          <p:nvPr/>
        </p:nvSpPr>
        <p:spPr>
          <a:xfrm>
            <a:off x="7778728" y="2207631"/>
            <a:ext cx="2112345" cy="3272691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 defTabSz="455737">
              <a:spcBef>
                <a:spcPts val="419"/>
              </a:spcBef>
            </a:pPr>
            <a:endParaRPr lang="en-GB" sz="600" dirty="0">
              <a:solidFill>
                <a:schemeClr val="bg1"/>
              </a:solidFill>
              <a:latin typeface="HelveticaNeueLT Pro 45 Lt"/>
              <a:cs typeface="Arial" panose="020B0604020202020204" pitchFamily="34" charset="0"/>
            </a:endParaRPr>
          </a:p>
          <a:p>
            <a:pPr algn="ctr" defTabSz="455737"/>
            <a:r>
              <a:rPr lang="en-GB" b="1" dirty="0">
                <a:solidFill>
                  <a:schemeClr val="bg1"/>
                </a:solidFill>
                <a:latin typeface="HelveticaNeueLT Pro 45 Lt"/>
                <a:cs typeface="Arial" panose="020B0604020202020204" pitchFamily="34" charset="0"/>
              </a:rPr>
              <a:t>1240</a:t>
            </a:r>
          </a:p>
          <a:p>
            <a:pPr algn="ctr" defTabSz="455737">
              <a:spcBef>
                <a:spcPts val="419"/>
              </a:spcBef>
            </a:pPr>
            <a:r>
              <a:rPr lang="en-GB" sz="1300" dirty="0">
                <a:solidFill>
                  <a:schemeClr val="bg1"/>
                </a:solidFill>
                <a:latin typeface="HelveticaNeueLT Pro 45 Lt"/>
                <a:cs typeface="Arial" panose="020B0604020202020204" pitchFamily="34" charset="0"/>
              </a:rPr>
              <a:t>Investors informed on blue economy opportunities</a:t>
            </a:r>
          </a:p>
          <a:p>
            <a:pPr algn="ctr" defTabSz="455737">
              <a:spcBef>
                <a:spcPts val="419"/>
              </a:spcBef>
            </a:pPr>
            <a:endParaRPr lang="en-GB" sz="1200" dirty="0">
              <a:solidFill>
                <a:schemeClr val="bg1"/>
              </a:solidFill>
              <a:latin typeface="HelveticaNeueLT Pro 45 Lt"/>
              <a:cs typeface="Arial" panose="020B0604020202020204" pitchFamily="34" charset="0"/>
            </a:endParaRPr>
          </a:p>
          <a:p>
            <a:pPr algn="ctr" defTabSz="455737">
              <a:spcBef>
                <a:spcPts val="419"/>
              </a:spcBef>
            </a:pPr>
            <a:endParaRPr lang="en-GB" sz="500" dirty="0">
              <a:solidFill>
                <a:schemeClr val="bg1"/>
              </a:solidFill>
              <a:latin typeface="HelveticaNeueLT Pro 45 Lt"/>
              <a:cs typeface="Arial" panose="020B0604020202020204" pitchFamily="34" charset="0"/>
            </a:endParaRPr>
          </a:p>
          <a:p>
            <a:pPr algn="ctr" defTabSz="455737"/>
            <a:r>
              <a:rPr lang="en-GB" b="1" dirty="0">
                <a:solidFill>
                  <a:schemeClr val="bg1"/>
                </a:solidFill>
                <a:latin typeface="HelveticaNeueLT Pro 45 Lt"/>
                <a:cs typeface="Arial" panose="020B0604020202020204" pitchFamily="34" charset="0"/>
              </a:rPr>
              <a:t>440</a:t>
            </a:r>
          </a:p>
          <a:p>
            <a:pPr algn="ctr" defTabSz="455737">
              <a:spcBef>
                <a:spcPts val="419"/>
              </a:spcBef>
            </a:pPr>
            <a:r>
              <a:rPr lang="en-GB" sz="1300" b="1" dirty="0">
                <a:solidFill>
                  <a:schemeClr val="bg1"/>
                </a:solidFill>
                <a:latin typeface="HelveticaNeueLT Pro 45 Lt"/>
                <a:cs typeface="Arial" panose="020B0604020202020204" pitchFamily="34" charset="0"/>
              </a:rPr>
              <a:t>Investors engaged </a:t>
            </a:r>
            <a:r>
              <a:rPr lang="en-GB" sz="1300" dirty="0">
                <a:solidFill>
                  <a:schemeClr val="bg1"/>
                </a:solidFill>
                <a:latin typeface="HelveticaNeueLT Pro 45 Lt"/>
                <a:cs typeface="Arial" panose="020B0604020202020204" pitchFamily="34" charset="0"/>
              </a:rPr>
              <a:t>with the BlueInvest features</a:t>
            </a:r>
          </a:p>
          <a:p>
            <a:pPr algn="ctr" defTabSz="455737">
              <a:spcBef>
                <a:spcPts val="419"/>
              </a:spcBef>
            </a:pPr>
            <a:endParaRPr lang="en-GB" sz="600" dirty="0">
              <a:solidFill>
                <a:schemeClr val="bg1"/>
              </a:solidFill>
              <a:latin typeface="HelveticaNeueLT Pro 45 Lt"/>
              <a:cs typeface="Arial" panose="020B0604020202020204" pitchFamily="34" charset="0"/>
            </a:endParaRPr>
          </a:p>
          <a:p>
            <a:pPr algn="ctr" defTabSz="455737">
              <a:spcBef>
                <a:spcPts val="419"/>
              </a:spcBef>
            </a:pPr>
            <a:endParaRPr lang="en-GB" sz="600" dirty="0">
              <a:solidFill>
                <a:schemeClr val="bg1"/>
              </a:solidFill>
              <a:latin typeface="HelveticaNeueLT Pro 45 Lt"/>
              <a:cs typeface="Arial" panose="020B0604020202020204" pitchFamily="34" charset="0"/>
            </a:endParaRPr>
          </a:p>
          <a:p>
            <a:pPr algn="ctr" defTabSz="455737">
              <a:spcBef>
                <a:spcPts val="419"/>
              </a:spcBef>
            </a:pPr>
            <a:r>
              <a:rPr lang="en-GB" b="1" dirty="0">
                <a:solidFill>
                  <a:schemeClr val="bg1"/>
                </a:solidFill>
                <a:latin typeface="HelveticaNeueLT Pro 45 Lt"/>
                <a:cs typeface="Arial" panose="020B0604020202020204" pitchFamily="34" charset="0"/>
              </a:rPr>
              <a:t>190+</a:t>
            </a:r>
          </a:p>
          <a:p>
            <a:pPr algn="ctr" defTabSz="455737">
              <a:spcBef>
                <a:spcPts val="419"/>
              </a:spcBef>
            </a:pPr>
            <a:r>
              <a:rPr lang="en-GB" sz="1300" dirty="0">
                <a:solidFill>
                  <a:schemeClr val="bg1"/>
                </a:solidFill>
                <a:latin typeface="HelveticaNeueLT Pro 45 Lt"/>
                <a:cs typeface="Arial" panose="020B0604020202020204" pitchFamily="34" charset="0"/>
              </a:rPr>
              <a:t>Introductions between Investors and Blue SMEs</a:t>
            </a:r>
          </a:p>
        </p:txBody>
      </p:sp>
      <p:pic>
        <p:nvPicPr>
          <p:cNvPr id="60" name="Graphic 59">
            <a:extLst>
              <a:ext uri="{FF2B5EF4-FFF2-40B4-BE49-F238E27FC236}">
                <a16:creationId xmlns:a16="http://schemas.microsoft.com/office/drawing/2014/main" id="{872F7B10-A35E-46E4-AFCA-4DCCB1953C4A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7914773" y="1323608"/>
            <a:ext cx="748484" cy="748704"/>
          </a:xfrm>
          <a:prstGeom prst="rect">
            <a:avLst/>
          </a:prstGeom>
        </p:spPr>
      </p:pic>
      <p:pic>
        <p:nvPicPr>
          <p:cNvPr id="61" name="Graphic 60">
            <a:extLst>
              <a:ext uri="{FF2B5EF4-FFF2-40B4-BE49-F238E27FC236}">
                <a16:creationId xmlns:a16="http://schemas.microsoft.com/office/drawing/2014/main" id="{DAD4A134-D3D1-4BEE-92E3-3B0BA9E997D3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96DAC541-7B7A-43D3-8B79-37D633B846F1}">
                <asvg:svgBlip xmlns:asvg="http://schemas.microsoft.com/office/drawing/2016/SVG/main" r:embed="rId7"/>
              </a:ext>
            </a:extLst>
          </a:blip>
          <a:stretch>
            <a:fillRect/>
          </a:stretch>
        </p:blipFill>
        <p:spPr>
          <a:xfrm>
            <a:off x="523675" y="1309006"/>
            <a:ext cx="717784" cy="748704"/>
          </a:xfrm>
          <a:prstGeom prst="rect">
            <a:avLst/>
          </a:prstGeom>
        </p:spPr>
      </p:pic>
      <p:sp>
        <p:nvSpPr>
          <p:cNvPr id="37" name="Rectangle 36">
            <a:extLst>
              <a:ext uri="{FF2B5EF4-FFF2-40B4-BE49-F238E27FC236}">
                <a16:creationId xmlns:a16="http://schemas.microsoft.com/office/drawing/2014/main" id="{4F147AAA-27F5-4F31-A245-9F12D40F48A0}"/>
              </a:ext>
            </a:extLst>
          </p:cNvPr>
          <p:cNvSpPr/>
          <p:nvPr/>
        </p:nvSpPr>
        <p:spPr>
          <a:xfrm>
            <a:off x="5257997" y="1180668"/>
            <a:ext cx="2334578" cy="4974160"/>
          </a:xfrm>
          <a:prstGeom prst="rect">
            <a:avLst/>
          </a:prstGeom>
          <a:solidFill>
            <a:srgbClr val="53AFC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455737"/>
            <a:endParaRPr lang="en-GB" sz="1885" dirty="0">
              <a:solidFill>
                <a:prstClr val="white"/>
              </a:solidFill>
              <a:latin typeface="Calibri" panose="020F0502020204030204"/>
            </a:endParaRPr>
          </a:p>
        </p:txBody>
      </p:sp>
      <p:sp>
        <p:nvSpPr>
          <p:cNvPr id="35" name="Rectangle 34">
            <a:extLst>
              <a:ext uri="{FF2B5EF4-FFF2-40B4-BE49-F238E27FC236}">
                <a16:creationId xmlns:a16="http://schemas.microsoft.com/office/drawing/2014/main" id="{46A786B2-702B-4F52-ADCF-236DAF154DC0}"/>
              </a:ext>
            </a:extLst>
          </p:cNvPr>
          <p:cNvSpPr/>
          <p:nvPr/>
        </p:nvSpPr>
        <p:spPr>
          <a:xfrm>
            <a:off x="2851864" y="1180668"/>
            <a:ext cx="2334578" cy="4974160"/>
          </a:xfrm>
          <a:prstGeom prst="rect">
            <a:avLst/>
          </a:prstGeom>
          <a:solidFill>
            <a:srgbClr val="53AFC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455737"/>
            <a:endParaRPr lang="en-GB" sz="1885" dirty="0">
              <a:solidFill>
                <a:prstClr val="white"/>
              </a:solidFill>
              <a:latin typeface="Calibri" panose="020F0502020204030204"/>
            </a:endParaRPr>
          </a:p>
        </p:txBody>
      </p:sp>
      <p:sp>
        <p:nvSpPr>
          <p:cNvPr id="53" name="TextBox 52">
            <a:extLst>
              <a:ext uri="{FF2B5EF4-FFF2-40B4-BE49-F238E27FC236}">
                <a16:creationId xmlns:a16="http://schemas.microsoft.com/office/drawing/2014/main" id="{400750D9-E1FA-4E84-BC57-16C7BB640455}"/>
              </a:ext>
            </a:extLst>
          </p:cNvPr>
          <p:cNvSpPr txBox="1"/>
          <p:nvPr/>
        </p:nvSpPr>
        <p:spPr>
          <a:xfrm>
            <a:off x="5343835" y="2314427"/>
            <a:ext cx="2112345" cy="3024418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 defTabSz="455737"/>
            <a:r>
              <a:rPr lang="en-GB" sz="1885" b="1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328</a:t>
            </a:r>
          </a:p>
          <a:p>
            <a:pPr algn="ctr" defTabSz="455737">
              <a:spcBef>
                <a:spcPts val="419"/>
              </a:spcBef>
            </a:pPr>
            <a:r>
              <a:rPr lang="en-GB" sz="1366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Companies featured</a:t>
            </a:r>
          </a:p>
          <a:p>
            <a:pPr algn="ctr" defTabSz="455737">
              <a:spcBef>
                <a:spcPts val="419"/>
              </a:spcBef>
            </a:pPr>
            <a:endParaRPr lang="en-GB" sz="1366" dirty="0">
              <a:solidFill>
                <a:prstClr val="white"/>
              </a:solidFill>
              <a:latin typeface="HelveticaNeueLT Pro 45 Lt"/>
              <a:cs typeface="Arial" panose="020B0604020202020204" pitchFamily="34" charset="0"/>
            </a:endParaRPr>
          </a:p>
          <a:p>
            <a:pPr algn="ctr" defTabSz="455737">
              <a:spcBef>
                <a:spcPts val="419"/>
              </a:spcBef>
            </a:pPr>
            <a:endParaRPr lang="en-GB" sz="1366" dirty="0">
              <a:solidFill>
                <a:prstClr val="white"/>
              </a:solidFill>
              <a:latin typeface="HelveticaNeueLT Pro 45 Lt"/>
              <a:cs typeface="Arial" panose="020B0604020202020204" pitchFamily="34" charset="0"/>
            </a:endParaRPr>
          </a:p>
          <a:p>
            <a:pPr algn="ctr" defTabSz="455737"/>
            <a:r>
              <a:rPr lang="en-GB" sz="1885" b="1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2100+</a:t>
            </a:r>
          </a:p>
          <a:p>
            <a:pPr algn="ctr" defTabSz="455737">
              <a:spcBef>
                <a:spcPts val="419"/>
              </a:spcBef>
            </a:pPr>
            <a:r>
              <a:rPr lang="en-GB" sz="1366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Projects in the database</a:t>
            </a:r>
          </a:p>
          <a:p>
            <a:pPr algn="ctr" defTabSz="455737">
              <a:spcBef>
                <a:spcPts val="419"/>
              </a:spcBef>
            </a:pPr>
            <a:endParaRPr lang="en-GB" sz="1366" dirty="0">
              <a:solidFill>
                <a:prstClr val="white"/>
              </a:solidFill>
              <a:latin typeface="HelveticaNeueLT Pro 45 Lt"/>
              <a:cs typeface="Arial" panose="020B0604020202020204" pitchFamily="34" charset="0"/>
            </a:endParaRPr>
          </a:p>
          <a:p>
            <a:pPr algn="ctr" defTabSz="455737">
              <a:spcBef>
                <a:spcPts val="419"/>
              </a:spcBef>
            </a:pPr>
            <a:endParaRPr lang="en-GB" sz="1366" dirty="0">
              <a:solidFill>
                <a:prstClr val="white"/>
              </a:solidFill>
              <a:latin typeface="HelveticaNeueLT Pro 45 Lt"/>
              <a:cs typeface="Arial" panose="020B0604020202020204" pitchFamily="34" charset="0"/>
            </a:endParaRPr>
          </a:p>
          <a:p>
            <a:pPr algn="ctr" defTabSz="455737"/>
            <a:r>
              <a:rPr lang="en-GB" sz="1994" b="1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100</a:t>
            </a:r>
          </a:p>
          <a:p>
            <a:pPr algn="ctr" defTabSz="455737">
              <a:spcBef>
                <a:spcPts val="419"/>
              </a:spcBef>
            </a:pPr>
            <a:r>
              <a:rPr lang="en-GB" sz="1395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Investors registered</a:t>
            </a:r>
            <a:r>
              <a:rPr lang="en-GB" sz="1366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 to the project pipeline</a:t>
            </a:r>
          </a:p>
        </p:txBody>
      </p:sp>
      <p:sp>
        <p:nvSpPr>
          <p:cNvPr id="56" name="TextBox 55">
            <a:extLst>
              <a:ext uri="{FF2B5EF4-FFF2-40B4-BE49-F238E27FC236}">
                <a16:creationId xmlns:a16="http://schemas.microsoft.com/office/drawing/2014/main" id="{B80B9EE2-AD71-4795-90A3-053D07722AB1}"/>
              </a:ext>
            </a:extLst>
          </p:cNvPr>
          <p:cNvSpPr txBox="1"/>
          <p:nvPr/>
        </p:nvSpPr>
        <p:spPr>
          <a:xfrm>
            <a:off x="2938177" y="2249010"/>
            <a:ext cx="2113741" cy="3839384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 defTabSz="455737"/>
            <a:r>
              <a:rPr lang="en-GB" sz="1885" b="1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202</a:t>
            </a:r>
          </a:p>
          <a:p>
            <a:pPr algn="ctr" defTabSz="455737">
              <a:spcBef>
                <a:spcPts val="419"/>
              </a:spcBef>
            </a:pPr>
            <a:r>
              <a:rPr lang="en-GB" sz="1361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Beneficiaries</a:t>
            </a:r>
          </a:p>
          <a:p>
            <a:pPr algn="ctr" defTabSz="455737">
              <a:spcBef>
                <a:spcPts val="419"/>
              </a:spcBef>
            </a:pPr>
            <a:endParaRPr lang="en-GB" sz="1361" dirty="0">
              <a:solidFill>
                <a:prstClr val="white"/>
              </a:solidFill>
              <a:latin typeface="HelveticaNeueLT Pro 45 Lt"/>
              <a:cs typeface="Arial" panose="020B0604020202020204" pitchFamily="34" charset="0"/>
            </a:endParaRPr>
          </a:p>
          <a:p>
            <a:pPr algn="ctr" defTabSz="455737"/>
            <a:r>
              <a:rPr lang="en-GB" sz="1885" b="1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89</a:t>
            </a:r>
          </a:p>
          <a:p>
            <a:pPr algn="ctr" defTabSz="455737">
              <a:spcBef>
                <a:spcPts val="419"/>
              </a:spcBef>
            </a:pPr>
            <a:r>
              <a:rPr lang="en-GB" sz="1366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Testimonials</a:t>
            </a:r>
          </a:p>
          <a:p>
            <a:pPr algn="ctr" defTabSz="455737"/>
            <a:endParaRPr lang="en-GB" sz="1366" b="1" dirty="0">
              <a:solidFill>
                <a:prstClr val="white"/>
              </a:solidFill>
              <a:latin typeface="HelveticaNeueLT Pro 45 Lt"/>
              <a:cs typeface="Arial" panose="020B0604020202020204" pitchFamily="34" charset="0"/>
            </a:endParaRPr>
          </a:p>
          <a:p>
            <a:pPr algn="ctr" defTabSz="455737"/>
            <a:r>
              <a:rPr lang="en-GB" sz="1885" b="1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50</a:t>
            </a:r>
          </a:p>
          <a:p>
            <a:pPr algn="ctr" defTabSz="455737">
              <a:spcBef>
                <a:spcPts val="419"/>
              </a:spcBef>
            </a:pPr>
            <a:r>
              <a:rPr lang="en-GB" sz="1361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Success stories</a:t>
            </a:r>
          </a:p>
          <a:p>
            <a:pPr algn="ctr" defTabSz="455737">
              <a:spcBef>
                <a:spcPts val="419"/>
              </a:spcBef>
            </a:pPr>
            <a:endParaRPr lang="en-GB" sz="1361" dirty="0">
              <a:solidFill>
                <a:prstClr val="white"/>
              </a:solidFill>
              <a:latin typeface="HelveticaNeueLT Pro 45 Lt"/>
              <a:cs typeface="Arial" panose="020B0604020202020204" pitchFamily="34" charset="0"/>
            </a:endParaRPr>
          </a:p>
          <a:p>
            <a:pPr algn="ctr" defTabSz="455737"/>
            <a:r>
              <a:rPr lang="en-GB" sz="1885" b="1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164</a:t>
            </a:r>
          </a:p>
          <a:p>
            <a:pPr algn="ctr" defTabSz="455737">
              <a:spcBef>
                <a:spcPts val="419"/>
              </a:spcBef>
            </a:pPr>
            <a:r>
              <a:rPr lang="en-GB" sz="1361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BlueInvest coaches</a:t>
            </a:r>
          </a:p>
          <a:p>
            <a:pPr algn="ctr" defTabSz="455737">
              <a:spcBef>
                <a:spcPts val="419"/>
              </a:spcBef>
            </a:pPr>
            <a:endParaRPr lang="en-GB" sz="1361" dirty="0">
              <a:solidFill>
                <a:prstClr val="white"/>
              </a:solidFill>
              <a:latin typeface="HelveticaNeueLT Pro 45 Lt"/>
              <a:cs typeface="Arial" panose="020B0604020202020204" pitchFamily="34" charset="0"/>
            </a:endParaRPr>
          </a:p>
          <a:p>
            <a:pPr algn="ctr" defTabSz="455737"/>
            <a:r>
              <a:rPr lang="en-GB" sz="1885" b="1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96.5% </a:t>
            </a:r>
          </a:p>
          <a:p>
            <a:pPr algn="ctr" defTabSz="455737">
              <a:spcBef>
                <a:spcPts val="419"/>
              </a:spcBef>
            </a:pPr>
            <a:r>
              <a:rPr lang="en-GB" sz="1361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Satisfaction</a:t>
            </a:r>
          </a:p>
        </p:txBody>
      </p:sp>
      <p:pic>
        <p:nvPicPr>
          <p:cNvPr id="63" name="Graphic 62">
            <a:extLst>
              <a:ext uri="{FF2B5EF4-FFF2-40B4-BE49-F238E27FC236}">
                <a16:creationId xmlns:a16="http://schemas.microsoft.com/office/drawing/2014/main" id="{35AE93C5-661E-4979-9F1F-086BFAFA4A1F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96DAC541-7B7A-43D3-8B79-37D633B846F1}">
                <asvg:svgBlip xmlns:asvg="http://schemas.microsoft.com/office/drawing/2016/SVG/main" r:embed="rId9"/>
              </a:ext>
            </a:extLst>
          </a:blip>
          <a:stretch>
            <a:fillRect/>
          </a:stretch>
        </p:blipFill>
        <p:spPr>
          <a:xfrm>
            <a:off x="3026593" y="1321599"/>
            <a:ext cx="661707" cy="748704"/>
          </a:xfrm>
          <a:prstGeom prst="rect">
            <a:avLst/>
          </a:prstGeom>
        </p:spPr>
      </p:pic>
      <p:pic>
        <p:nvPicPr>
          <p:cNvPr id="57" name="Graphic 56">
            <a:extLst>
              <a:ext uri="{FF2B5EF4-FFF2-40B4-BE49-F238E27FC236}">
                <a16:creationId xmlns:a16="http://schemas.microsoft.com/office/drawing/2014/main" id="{4FF99664-BE26-43F3-9219-03A16EC87261}"/>
              </a:ext>
            </a:extLst>
          </p:cNvPr>
          <p:cNvPicPr>
            <a:picLocks noChangeAspect="1"/>
          </p:cNvPicPr>
          <p:nvPr/>
        </p:nvPicPr>
        <p:blipFill>
          <a:blip r:embed="rId10">
            <a:extLst>
              <a:ext uri="{96DAC541-7B7A-43D3-8B79-37D633B846F1}">
                <asvg:svgBlip xmlns:asvg="http://schemas.microsoft.com/office/drawing/2016/SVG/main" r:embed="rId11"/>
              </a:ext>
            </a:extLst>
          </a:blip>
          <a:stretch>
            <a:fillRect/>
          </a:stretch>
        </p:blipFill>
        <p:spPr>
          <a:xfrm>
            <a:off x="10307541" y="1356903"/>
            <a:ext cx="717784" cy="748704"/>
          </a:xfrm>
          <a:prstGeom prst="rect">
            <a:avLst/>
          </a:prstGeom>
        </p:spPr>
      </p:pic>
      <p:pic>
        <p:nvPicPr>
          <p:cNvPr id="30" name="Picture 29">
            <a:extLst>
              <a:ext uri="{FF2B5EF4-FFF2-40B4-BE49-F238E27FC236}">
                <a16:creationId xmlns:a16="http://schemas.microsoft.com/office/drawing/2014/main" id="{8181C19B-F8A1-496A-AF9E-566D40327BD9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-8085" y="-12023"/>
            <a:ext cx="12809684" cy="974642"/>
          </a:xfrm>
          <a:prstGeom prst="rect">
            <a:avLst/>
          </a:prstGeom>
        </p:spPr>
      </p:pic>
      <p:cxnSp>
        <p:nvCxnSpPr>
          <p:cNvPr id="32" name="Google Shape;1314;p40">
            <a:extLst>
              <a:ext uri="{FF2B5EF4-FFF2-40B4-BE49-F238E27FC236}">
                <a16:creationId xmlns:a16="http://schemas.microsoft.com/office/drawing/2014/main" id="{C8E82705-87C1-4787-987F-7E35055B2751}"/>
              </a:ext>
            </a:extLst>
          </p:cNvPr>
          <p:cNvCxnSpPr/>
          <p:nvPr/>
        </p:nvCxnSpPr>
        <p:spPr>
          <a:xfrm>
            <a:off x="523676" y="648906"/>
            <a:ext cx="1055442" cy="0"/>
          </a:xfrm>
          <a:prstGeom prst="straightConnector1">
            <a:avLst/>
          </a:prstGeom>
          <a:noFill/>
          <a:ln w="38100" cap="flat" cmpd="sng">
            <a:solidFill>
              <a:schemeClr val="bg1"/>
            </a:solidFill>
            <a:prstDash val="solid"/>
            <a:round/>
            <a:headEnd type="none" w="sm" len="sm"/>
            <a:tailEnd type="none" w="sm" len="sm"/>
          </a:ln>
        </p:spPr>
      </p:cxnSp>
      <p:pic>
        <p:nvPicPr>
          <p:cNvPr id="29" name="Picture 28">
            <a:extLst>
              <a:ext uri="{FF2B5EF4-FFF2-40B4-BE49-F238E27FC236}">
                <a16:creationId xmlns:a16="http://schemas.microsoft.com/office/drawing/2014/main" id="{48F2469A-FD9A-4E38-8826-5331AE18F6AE}"/>
              </a:ext>
            </a:extLst>
          </p:cNvPr>
          <p:cNvPicPr>
            <a:picLocks noChangeAspect="1"/>
          </p:cNvPicPr>
          <p:nvPr/>
        </p:nvPicPr>
        <p:blipFill>
          <a:blip r:embed="rId1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18510" y="195529"/>
            <a:ext cx="838953" cy="559539"/>
          </a:xfrm>
          <a:prstGeom prst="rect">
            <a:avLst/>
          </a:prstGeom>
          <a:ln>
            <a:solidFill>
              <a:schemeClr val="bg1"/>
            </a:solidFill>
          </a:ln>
        </p:spPr>
      </p:pic>
      <p:sp>
        <p:nvSpPr>
          <p:cNvPr id="33" name="Title 1">
            <a:extLst>
              <a:ext uri="{FF2B5EF4-FFF2-40B4-BE49-F238E27FC236}">
                <a16:creationId xmlns:a16="http://schemas.microsoft.com/office/drawing/2014/main" id="{B2A8787F-492E-41DC-9A92-0DBC1897D443}"/>
              </a:ext>
            </a:extLst>
          </p:cNvPr>
          <p:cNvSpPr txBox="1">
            <a:spLocks/>
          </p:cNvSpPr>
          <p:nvPr/>
        </p:nvSpPr>
        <p:spPr>
          <a:xfrm>
            <a:off x="417953" y="261851"/>
            <a:ext cx="5799888" cy="974642"/>
          </a:xfrm>
          <a:prstGeom prst="rect">
            <a:avLst/>
          </a:prstGeom>
        </p:spPr>
        <p:txBody>
          <a:bodyPr vert="horz" lIns="91159" tIns="45579" rIns="91159" bIns="45579" rtlCol="0" anchor="t" anchorCtr="0">
            <a:noAutofit/>
          </a:bodyPr>
          <a:lstStyle>
            <a:lvl1pPr marL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3600" b="1" kern="120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pPr defTabSz="455823"/>
            <a:r>
              <a:rPr lang="en-US" sz="2393" b="0" dirty="0">
                <a:solidFill>
                  <a:prstClr val="white"/>
                </a:solidFill>
                <a:latin typeface="HelveticaNeue"/>
              </a:rPr>
              <a:t>TRACK RECORD</a:t>
            </a:r>
            <a:endParaRPr lang="en-US" sz="2393" dirty="0">
              <a:solidFill>
                <a:prstClr val="white"/>
              </a:solidFill>
              <a:latin typeface="HelveticaNeue"/>
            </a:endParaRPr>
          </a:p>
        </p:txBody>
      </p:sp>
      <p:pic>
        <p:nvPicPr>
          <p:cNvPr id="41" name="Picture 40">
            <a:extLst>
              <a:ext uri="{FF2B5EF4-FFF2-40B4-BE49-F238E27FC236}">
                <a16:creationId xmlns:a16="http://schemas.microsoft.com/office/drawing/2014/main" id="{80C312C6-9AD8-46EA-BC3B-4899AFC70F76}"/>
              </a:ext>
            </a:extLst>
          </p:cNvPr>
          <p:cNvPicPr>
            <a:picLocks noChangeAspect="1"/>
          </p:cNvPicPr>
          <p:nvPr/>
        </p:nvPicPr>
        <p:blipFill>
          <a:blip r:embed="rId1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348005" y="6545849"/>
            <a:ext cx="1109457" cy="601028"/>
          </a:xfrm>
          <a:prstGeom prst="rect">
            <a:avLst/>
          </a:prstGeom>
        </p:spPr>
      </p:pic>
      <p:sp>
        <p:nvSpPr>
          <p:cNvPr id="34" name="TextBox 33">
            <a:extLst>
              <a:ext uri="{FF2B5EF4-FFF2-40B4-BE49-F238E27FC236}">
                <a16:creationId xmlns:a16="http://schemas.microsoft.com/office/drawing/2014/main" id="{73669EA7-5423-415C-9523-97F388ED9EBA}"/>
              </a:ext>
            </a:extLst>
          </p:cNvPr>
          <p:cNvSpPr txBox="1"/>
          <p:nvPr/>
        </p:nvSpPr>
        <p:spPr>
          <a:xfrm>
            <a:off x="1268084" y="1546949"/>
            <a:ext cx="1485601" cy="307007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 defTabSz="455737"/>
            <a:r>
              <a:rPr lang="en-GB" sz="1395" b="1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COMMUNITY</a:t>
            </a:r>
          </a:p>
        </p:txBody>
      </p:sp>
      <p:sp>
        <p:nvSpPr>
          <p:cNvPr id="36" name="TextBox 35">
            <a:extLst>
              <a:ext uri="{FF2B5EF4-FFF2-40B4-BE49-F238E27FC236}">
                <a16:creationId xmlns:a16="http://schemas.microsoft.com/office/drawing/2014/main" id="{3A589A8A-3C2B-439E-A52B-1D80498ABFFD}"/>
              </a:ext>
            </a:extLst>
          </p:cNvPr>
          <p:cNvSpPr txBox="1"/>
          <p:nvPr/>
        </p:nvSpPr>
        <p:spPr>
          <a:xfrm>
            <a:off x="3688299" y="1436349"/>
            <a:ext cx="1485601" cy="521681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 defTabSz="455737"/>
            <a:r>
              <a:rPr lang="en-GB" sz="1395" b="1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READINESS ASSISTANCE</a:t>
            </a:r>
          </a:p>
        </p:txBody>
      </p:sp>
      <p:pic>
        <p:nvPicPr>
          <p:cNvPr id="49" name="Picture 48" descr="Graphical user interface, application, icon&#10;&#10;Description automatically generated">
            <a:extLst>
              <a:ext uri="{FF2B5EF4-FFF2-40B4-BE49-F238E27FC236}">
                <a16:creationId xmlns:a16="http://schemas.microsoft.com/office/drawing/2014/main" id="{6FA6AB55-E009-4775-97DA-C7EC62FB7862}"/>
              </a:ext>
            </a:extLst>
          </p:cNvPr>
          <p:cNvPicPr>
            <a:picLocks noChangeAspect="1"/>
          </p:cNvPicPr>
          <p:nvPr/>
        </p:nvPicPr>
        <p:blipFill rotWithShape="1">
          <a:blip r:embed="rId14"/>
          <a:srcRect l="21422" r="18167" b="60202"/>
          <a:stretch/>
        </p:blipFill>
        <p:spPr>
          <a:xfrm>
            <a:off x="5339907" y="1226863"/>
            <a:ext cx="911587" cy="834384"/>
          </a:xfrm>
          <a:prstGeom prst="rect">
            <a:avLst/>
          </a:prstGeom>
        </p:spPr>
      </p:pic>
      <p:sp>
        <p:nvSpPr>
          <p:cNvPr id="42" name="TextBox 41">
            <a:extLst>
              <a:ext uri="{FF2B5EF4-FFF2-40B4-BE49-F238E27FC236}">
                <a16:creationId xmlns:a16="http://schemas.microsoft.com/office/drawing/2014/main" id="{D5D4B207-0AFC-4135-A293-F567BA8E2F72}"/>
              </a:ext>
            </a:extLst>
          </p:cNvPr>
          <p:cNvSpPr txBox="1"/>
          <p:nvPr/>
        </p:nvSpPr>
        <p:spPr>
          <a:xfrm>
            <a:off x="6102217" y="1433848"/>
            <a:ext cx="1485601" cy="521681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 defTabSz="455737"/>
            <a:r>
              <a:rPr lang="en-GB" sz="1395" b="1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PROJECT PIPELINE</a:t>
            </a:r>
          </a:p>
        </p:txBody>
      </p:sp>
      <p:sp>
        <p:nvSpPr>
          <p:cNvPr id="43" name="TextBox 42">
            <a:extLst>
              <a:ext uri="{FF2B5EF4-FFF2-40B4-BE49-F238E27FC236}">
                <a16:creationId xmlns:a16="http://schemas.microsoft.com/office/drawing/2014/main" id="{03EB22C5-4FB2-4C38-A5FF-8656AC2FDD00}"/>
              </a:ext>
            </a:extLst>
          </p:cNvPr>
          <p:cNvSpPr txBox="1"/>
          <p:nvPr/>
        </p:nvSpPr>
        <p:spPr>
          <a:xfrm>
            <a:off x="8603801" y="1529943"/>
            <a:ext cx="1485601" cy="307007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 defTabSz="455737"/>
            <a:r>
              <a:rPr lang="en-GB" sz="1395" b="1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INVESTORS</a:t>
            </a:r>
          </a:p>
        </p:txBody>
      </p:sp>
      <p:sp>
        <p:nvSpPr>
          <p:cNvPr id="44" name="TextBox 43">
            <a:extLst>
              <a:ext uri="{FF2B5EF4-FFF2-40B4-BE49-F238E27FC236}">
                <a16:creationId xmlns:a16="http://schemas.microsoft.com/office/drawing/2014/main" id="{2624F547-6E4C-481C-A378-02D7822BCF95}"/>
              </a:ext>
            </a:extLst>
          </p:cNvPr>
          <p:cNvSpPr txBox="1"/>
          <p:nvPr/>
        </p:nvSpPr>
        <p:spPr>
          <a:xfrm>
            <a:off x="10916476" y="1490639"/>
            <a:ext cx="1485601" cy="521681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 defTabSz="455737"/>
            <a:r>
              <a:rPr lang="en-GB" sz="1395" b="1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INVESTMENT LANDSCAPE</a:t>
            </a:r>
          </a:p>
        </p:txBody>
      </p:sp>
    </p:spTree>
    <p:extLst>
      <p:ext uri="{BB962C8B-B14F-4D97-AF65-F5344CB8AC3E}">
        <p14:creationId xmlns:p14="http://schemas.microsoft.com/office/powerpoint/2010/main" val="249620708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INVESTORS</a:t>
            </a:r>
          </a:p>
        </p:txBody>
      </p:sp>
      <p:sp>
        <p:nvSpPr>
          <p:cNvPr id="7" name="Text Placeholder 6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GB" dirty="0"/>
              <a:t>02</a:t>
            </a:r>
          </a:p>
        </p:txBody>
      </p:sp>
    </p:spTree>
    <p:extLst>
      <p:ext uri="{BB962C8B-B14F-4D97-AF65-F5344CB8AC3E}">
        <p14:creationId xmlns:p14="http://schemas.microsoft.com/office/powerpoint/2010/main" val="37633858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5204F7E-4126-4202-B4DE-A92EB0406FA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BLUEINVEST COMMUNITY OF INVESTORS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049BDE5-B197-4809-9DB5-9172B4B54C81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en-GB" dirty="0"/>
              <a:t>230 unique organisations have engaged with BlueInvest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5C7CEC60-D09B-47B9-9DCE-E50FAAEE40AF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/>
        <p:txBody>
          <a:bodyPr>
            <a:normAutofit fontScale="70000" lnSpcReduction="20000"/>
          </a:bodyPr>
          <a:lstStyle/>
          <a:p>
            <a:endParaRPr lang="en-GB"/>
          </a:p>
        </p:txBody>
      </p:sp>
      <p:graphicFrame>
        <p:nvGraphicFramePr>
          <p:cNvPr id="6" name="Chart 5">
            <a:extLst>
              <a:ext uri="{FF2B5EF4-FFF2-40B4-BE49-F238E27FC236}">
                <a16:creationId xmlns:a16="http://schemas.microsoft.com/office/drawing/2014/main" id="{0C95EB02-C4C2-4274-A7D7-FB4C36A45ADF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881671746"/>
              </p:ext>
            </p:extLst>
          </p:nvPr>
        </p:nvGraphicFramePr>
        <p:xfrm>
          <a:off x="6705600" y="2544762"/>
          <a:ext cx="5964607" cy="4131170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pic>
        <p:nvPicPr>
          <p:cNvPr id="8" name="Picture 7">
            <a:extLst>
              <a:ext uri="{FF2B5EF4-FFF2-40B4-BE49-F238E27FC236}">
                <a16:creationId xmlns:a16="http://schemas.microsoft.com/office/drawing/2014/main" id="{8433AA7D-0822-4016-820A-EAA28E068BB5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6359969"/>
            <a:ext cx="12801600" cy="97765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8F90858B-74D8-4A7D-893B-8F9D589806D5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391139" y="6500808"/>
            <a:ext cx="1112882" cy="602883"/>
          </a:xfrm>
          <a:prstGeom prst="rect">
            <a:avLst/>
          </a:prstGeom>
        </p:spPr>
      </p:pic>
      <p:pic>
        <p:nvPicPr>
          <p:cNvPr id="10" name="Picture Placeholder 23">
            <a:extLst>
              <a:ext uri="{FF2B5EF4-FFF2-40B4-BE49-F238E27FC236}">
                <a16:creationId xmlns:a16="http://schemas.microsoft.com/office/drawing/2014/main" id="{13D89691-2347-4F8D-846E-4CFFC559954F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50501" y="2349017"/>
            <a:ext cx="3013920" cy="1396027"/>
          </a:xfrm>
          <a:prstGeom prst="rect">
            <a:avLst/>
          </a:prstGeom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696587AA-7929-4EF8-ABB1-2117CEFADFD3}"/>
              </a:ext>
            </a:extLst>
          </p:cNvPr>
          <p:cNvSpPr/>
          <p:nvPr/>
        </p:nvSpPr>
        <p:spPr>
          <a:xfrm>
            <a:off x="450851" y="1634378"/>
            <a:ext cx="3013570" cy="772491"/>
          </a:xfrm>
          <a:prstGeom prst="rect">
            <a:avLst/>
          </a:prstGeom>
          <a:solidFill>
            <a:srgbClr val="7BC2D5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639968">
              <a:defRPr/>
            </a:pPr>
            <a:endParaRPr lang="en-GB" sz="2398" dirty="0">
              <a:solidFill>
                <a:prstClr val="white"/>
              </a:solidFill>
              <a:latin typeface="Calibri" panose="020F0502020204030204"/>
            </a:endParaRPr>
          </a:p>
        </p:txBody>
      </p:sp>
      <p:sp>
        <p:nvSpPr>
          <p:cNvPr id="12" name="Text Placeholder 4">
            <a:extLst>
              <a:ext uri="{FF2B5EF4-FFF2-40B4-BE49-F238E27FC236}">
                <a16:creationId xmlns:a16="http://schemas.microsoft.com/office/drawing/2014/main" id="{25693DEC-2823-4F4F-AA45-FA9AE89A06AD}"/>
              </a:ext>
            </a:extLst>
          </p:cNvPr>
          <p:cNvSpPr txBox="1">
            <a:spLocks/>
          </p:cNvSpPr>
          <p:nvPr/>
        </p:nvSpPr>
        <p:spPr>
          <a:xfrm>
            <a:off x="463678" y="1784083"/>
            <a:ext cx="3013569" cy="605942"/>
          </a:xfrm>
          <a:prstGeom prst="rect">
            <a:avLst/>
          </a:prstGeom>
        </p:spPr>
        <p:txBody>
          <a:bodyPr vert="horz" lIns="128016" tIns="64008" rIns="128016" bIns="64008" rtlCol="0">
            <a:noAutofit/>
          </a:bodyPr>
          <a:lstStyle>
            <a:lvl1pPr marL="240033" indent="-240033" algn="l" defTabSz="960133" rtl="0" eaLnBrk="1" latinLnBrk="0" hangingPunct="1">
              <a:lnSpc>
                <a:spcPct val="90000"/>
              </a:lnSpc>
              <a:spcBef>
                <a:spcPts val="1050"/>
              </a:spcBef>
              <a:buFont typeface="Arial" panose="020B0604020202020204" pitchFamily="34" charset="0"/>
              <a:buChar char="•"/>
              <a:defRPr sz="2941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20099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252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200166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80232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160299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640365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3120431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600498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4080564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defTabSz="1344186">
              <a:spcBef>
                <a:spcPts val="1470"/>
              </a:spcBef>
              <a:buNone/>
              <a:defRPr/>
            </a:pPr>
            <a:r>
              <a:rPr lang="en-GB" sz="2240" dirty="0">
                <a:solidFill>
                  <a:prstClr val="white"/>
                </a:solidFill>
                <a:latin typeface="HelveticaNeueLT Pro 35 Th"/>
              </a:rPr>
              <a:t>BLUEINVEST</a:t>
            </a:r>
            <a:r>
              <a:rPr lang="en-GB" sz="2240" b="1" dirty="0">
                <a:solidFill>
                  <a:prstClr val="white"/>
                </a:solidFill>
                <a:latin typeface="HelveticaNeueLT Pro 35 Th"/>
              </a:rPr>
              <a:t> FUND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A70C0850-9576-47F0-A589-B27842F46B58}"/>
              </a:ext>
            </a:extLst>
          </p:cNvPr>
          <p:cNvSpPr txBox="1"/>
          <p:nvPr/>
        </p:nvSpPr>
        <p:spPr>
          <a:xfrm>
            <a:off x="3583748" y="1737821"/>
            <a:ext cx="5530444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 defTabSz="640080">
              <a:buFont typeface="+mj-lt"/>
              <a:buAutoNum type="arabicPeriod"/>
            </a:pPr>
            <a:r>
              <a:rPr lang="en-GB" sz="2000" dirty="0">
                <a:solidFill>
                  <a:sysClr val="windowText" lastClr="000000">
                    <a:lumMod val="65000"/>
                    <a:lumOff val="35000"/>
                  </a:sysClr>
                </a:solidFill>
              </a:rPr>
              <a:t>Ocean 14 Capital</a:t>
            </a:r>
          </a:p>
          <a:p>
            <a:pPr marL="342900" indent="-342900" defTabSz="640080">
              <a:buFont typeface="+mj-lt"/>
              <a:buAutoNum type="arabicPeriod"/>
            </a:pPr>
            <a:r>
              <a:rPr lang="en-GB" sz="2000" dirty="0" err="1">
                <a:solidFill>
                  <a:sysClr val="windowText" lastClr="000000">
                    <a:lumMod val="65000"/>
                    <a:lumOff val="35000"/>
                  </a:sysClr>
                </a:solidFill>
              </a:rPr>
              <a:t>Sofinnova</a:t>
            </a:r>
            <a:r>
              <a:rPr lang="en-GB" sz="2000" dirty="0">
                <a:solidFill>
                  <a:sysClr val="windowText" lastClr="000000">
                    <a:lumMod val="65000"/>
                    <a:lumOff val="35000"/>
                  </a:sysClr>
                </a:solidFill>
              </a:rPr>
              <a:t> Industrial Biotech Fund</a:t>
            </a:r>
          </a:p>
          <a:p>
            <a:pPr marL="342900" indent="-342900" defTabSz="640080">
              <a:buFont typeface="+mj-lt"/>
              <a:buAutoNum type="arabicPeriod"/>
            </a:pPr>
            <a:r>
              <a:rPr lang="en-GB" sz="2000" dirty="0">
                <a:solidFill>
                  <a:sysClr val="windowText" lastClr="000000">
                    <a:lumMod val="65000"/>
                    <a:lumOff val="35000"/>
                  </a:sysClr>
                </a:solidFill>
              </a:rPr>
              <a:t>Good Harvest Fund</a:t>
            </a:r>
          </a:p>
          <a:p>
            <a:pPr marL="342900" indent="-342900" defTabSz="640080">
              <a:buFont typeface="+mj-lt"/>
              <a:buAutoNum type="arabicPeriod"/>
            </a:pPr>
            <a:r>
              <a:rPr lang="en-GB" sz="2000" dirty="0" err="1">
                <a:solidFill>
                  <a:sysClr val="windowText" lastClr="000000">
                    <a:lumMod val="65000"/>
                    <a:lumOff val="35000"/>
                  </a:sysClr>
                </a:solidFill>
              </a:rPr>
              <a:t>Norce</a:t>
            </a:r>
            <a:r>
              <a:rPr lang="en-GB" sz="2000" dirty="0">
                <a:solidFill>
                  <a:sysClr val="windowText" lastClr="000000">
                    <a:lumMod val="65000"/>
                    <a:lumOff val="35000"/>
                  </a:sysClr>
                </a:solidFill>
              </a:rPr>
              <a:t> </a:t>
            </a:r>
            <a:r>
              <a:rPr lang="en-GB" sz="2000" dirty="0" err="1">
                <a:solidFill>
                  <a:sysClr val="windowText" lastClr="000000">
                    <a:lumMod val="65000"/>
                    <a:lumOff val="35000"/>
                  </a:sysClr>
                </a:solidFill>
              </a:rPr>
              <a:t>Sarsia</a:t>
            </a:r>
            <a:r>
              <a:rPr lang="en-GB" sz="2000" dirty="0">
                <a:solidFill>
                  <a:sysClr val="windowText" lastClr="000000">
                    <a:lumMod val="65000"/>
                    <a:lumOff val="35000"/>
                  </a:sysClr>
                </a:solidFill>
              </a:rPr>
              <a:t> Ventures</a:t>
            </a:r>
          </a:p>
          <a:p>
            <a:pPr defTabSz="640080"/>
            <a:endParaRPr lang="en-GB" sz="2800" b="1" dirty="0">
              <a:solidFill>
                <a:prstClr val="black"/>
              </a:solidFill>
              <a:latin typeface="Montserrat Light"/>
            </a:endParaRPr>
          </a:p>
        </p:txBody>
      </p:sp>
    </p:spTree>
    <p:extLst>
      <p:ext uri="{BB962C8B-B14F-4D97-AF65-F5344CB8AC3E}">
        <p14:creationId xmlns:p14="http://schemas.microsoft.com/office/powerpoint/2010/main" val="68643361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4" name="Picture 23" descr="Graphical user interface, application&#10;&#10;Description automatically generated">
            <a:extLst>
              <a:ext uri="{FF2B5EF4-FFF2-40B4-BE49-F238E27FC236}">
                <a16:creationId xmlns:a16="http://schemas.microsoft.com/office/drawing/2014/main" id="{488C6136-9E84-44BA-9FD9-040A28D1EA4D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58750" t="36863" r="30566" b="35072"/>
          <a:stretch/>
        </p:blipFill>
        <p:spPr>
          <a:xfrm>
            <a:off x="4291461" y="2210499"/>
            <a:ext cx="2115657" cy="2798775"/>
          </a:xfrm>
          <a:prstGeom prst="rect">
            <a:avLst/>
          </a:prstGeom>
        </p:spPr>
      </p:pic>
      <p:pic>
        <p:nvPicPr>
          <p:cNvPr id="22" name="Picture 21" descr="Graphical user interface, application&#10;&#10;Description automatically generated">
            <a:extLst>
              <a:ext uri="{FF2B5EF4-FFF2-40B4-BE49-F238E27FC236}">
                <a16:creationId xmlns:a16="http://schemas.microsoft.com/office/drawing/2014/main" id="{9C83A574-8F5F-4AC1-8AD1-66641E8C4371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44516" t="36405" r="44726" b="35932"/>
          <a:stretch/>
        </p:blipFill>
        <p:spPr>
          <a:xfrm>
            <a:off x="6558143" y="2158841"/>
            <a:ext cx="2120386" cy="2853360"/>
          </a:xfrm>
          <a:prstGeom prst="rect">
            <a:avLst/>
          </a:prstGeom>
        </p:spPr>
      </p:pic>
      <p:pic>
        <p:nvPicPr>
          <p:cNvPr id="3" name="Picture 2" descr="Graphical user interface, application&#10;&#10;Description automatically generated">
            <a:extLst>
              <a:ext uri="{FF2B5EF4-FFF2-40B4-BE49-F238E27FC236}">
                <a16:creationId xmlns:a16="http://schemas.microsoft.com/office/drawing/2014/main" id="{E565700A-DAEF-4EFC-8784-22D890C71E9E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31218" t="36776" r="58068" b="34822"/>
          <a:stretch/>
        </p:blipFill>
        <p:spPr>
          <a:xfrm>
            <a:off x="8824239" y="2183206"/>
            <a:ext cx="2120386" cy="2853360"/>
          </a:xfrm>
          <a:prstGeom prst="rect">
            <a:avLst/>
          </a:prstGeom>
        </p:spPr>
      </p:pic>
      <p:pic>
        <p:nvPicPr>
          <p:cNvPr id="7" name="Picture 6" descr="Graphical user interface, application&#10;&#10;Description automatically generated">
            <a:extLst>
              <a:ext uri="{FF2B5EF4-FFF2-40B4-BE49-F238E27FC236}">
                <a16:creationId xmlns:a16="http://schemas.microsoft.com/office/drawing/2014/main" id="{1D242AAA-020D-43F2-87C0-86DB237D76F4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b="11232"/>
          <a:stretch/>
        </p:blipFill>
        <p:spPr>
          <a:xfrm>
            <a:off x="732464" y="640593"/>
            <a:ext cx="2715551" cy="5608754"/>
          </a:xfrm>
          <a:prstGeom prst="rect">
            <a:avLst/>
          </a:prstGeom>
        </p:spPr>
      </p:pic>
      <p:sp>
        <p:nvSpPr>
          <p:cNvPr id="13" name="Title 2">
            <a:extLst>
              <a:ext uri="{FF2B5EF4-FFF2-40B4-BE49-F238E27FC236}">
                <a16:creationId xmlns:a16="http://schemas.microsoft.com/office/drawing/2014/main" id="{DFAB07F9-7487-460F-B8ED-27C20DA845B0}"/>
              </a:ext>
            </a:extLst>
          </p:cNvPr>
          <p:cNvSpPr txBox="1">
            <a:spLocks/>
          </p:cNvSpPr>
          <p:nvPr/>
        </p:nvSpPr>
        <p:spPr>
          <a:xfrm>
            <a:off x="3448015" y="609450"/>
            <a:ext cx="7488347" cy="632750"/>
          </a:xfrm>
          <a:prstGeom prst="rect">
            <a:avLst/>
          </a:prstGeom>
        </p:spPr>
        <p:txBody>
          <a:bodyPr/>
          <a:lstStyle>
            <a:lvl1pPr algn="l" defTabSz="960133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62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defTabSz="455823">
              <a:defRPr/>
            </a:pPr>
            <a:r>
              <a:rPr lang="en-GB" sz="3589" dirty="0">
                <a:solidFill>
                  <a:srgbClr val="53AFC6"/>
                </a:solidFill>
                <a:latin typeface="HelveticaNeueLT Pro 95 Blk" panose="020B0904020202020204" pitchFamily="34" charset="0"/>
                <a:cs typeface="Arial" panose="020B0604020202020204" pitchFamily="34" charset="0"/>
              </a:rPr>
              <a:t>BLUEINVEST</a:t>
            </a:r>
            <a:r>
              <a:rPr lang="en-GB" sz="3589" b="1" dirty="0">
                <a:solidFill>
                  <a:srgbClr val="53AFC6"/>
                </a:solidFill>
                <a:latin typeface="HelveticaNeueLT Pro 95 Blk" panose="020B0904020202020204" pitchFamily="34" charset="0"/>
                <a:cs typeface="Arial" panose="020B0604020202020204" pitchFamily="34" charset="0"/>
              </a:rPr>
              <a:t> Dealflow Newsletter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C7AF4D4E-020D-4D65-9D1B-D1DBAC18C262}"/>
              </a:ext>
            </a:extLst>
          </p:cNvPr>
          <p:cNvSpPr txBox="1"/>
          <p:nvPr/>
        </p:nvSpPr>
        <p:spPr>
          <a:xfrm>
            <a:off x="3472860" y="1242200"/>
            <a:ext cx="6379499" cy="318549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txBody>
          <a:bodyPr wrap="square" rtlCol="0">
            <a:spAutoFit/>
          </a:bodyPr>
          <a:lstStyle/>
          <a:p>
            <a:pPr defTabSz="960120"/>
            <a:r>
              <a:rPr lang="en-US" sz="1470" dirty="0">
                <a:solidFill>
                  <a:srgbClr val="53AFC6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Register as an investor to receive the BlueInvest Dealflow Newsletter that:</a:t>
            </a:r>
          </a:p>
        </p:txBody>
      </p:sp>
      <p:cxnSp>
        <p:nvCxnSpPr>
          <p:cNvPr id="16" name="Straight Connector 15">
            <a:extLst>
              <a:ext uri="{FF2B5EF4-FFF2-40B4-BE49-F238E27FC236}">
                <a16:creationId xmlns:a16="http://schemas.microsoft.com/office/drawing/2014/main" id="{0F8BE2F5-E275-4C6E-8226-3EA76C6A1D9F}"/>
              </a:ext>
            </a:extLst>
          </p:cNvPr>
          <p:cNvCxnSpPr>
            <a:cxnSpLocks/>
          </p:cNvCxnSpPr>
          <p:nvPr/>
        </p:nvCxnSpPr>
        <p:spPr>
          <a:xfrm>
            <a:off x="3423170" y="1173070"/>
            <a:ext cx="7528140" cy="0"/>
          </a:xfrm>
          <a:prstGeom prst="line">
            <a:avLst/>
          </a:prstGeom>
          <a:ln w="19050">
            <a:solidFill>
              <a:srgbClr val="53AFC6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TextBox 11">
            <a:extLst>
              <a:ext uri="{FF2B5EF4-FFF2-40B4-BE49-F238E27FC236}">
                <a16:creationId xmlns:a16="http://schemas.microsoft.com/office/drawing/2014/main" id="{0D5B70D9-70B6-4EFA-ADAF-3E9CF511CC77}"/>
              </a:ext>
            </a:extLst>
          </p:cNvPr>
          <p:cNvSpPr txBox="1"/>
          <p:nvPr/>
        </p:nvSpPr>
        <p:spPr>
          <a:xfrm>
            <a:off x="6640309" y="3618828"/>
            <a:ext cx="1919801" cy="544765"/>
          </a:xfrm>
          <a:prstGeom prst="rect">
            <a:avLst/>
          </a:prstGeom>
          <a:solidFill>
            <a:srgbClr val="53AFC6"/>
          </a:solidFill>
          <a:ln>
            <a:noFill/>
          </a:ln>
        </p:spPr>
        <p:txBody>
          <a:bodyPr wrap="square" rtlCol="0">
            <a:spAutoFit/>
          </a:bodyPr>
          <a:lstStyle/>
          <a:p>
            <a:pPr algn="ctr" defTabSz="960120"/>
            <a:r>
              <a:rPr lang="en-US" sz="1470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Latest news for BlueInvest investors 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4CC660F8-56A5-4D2C-AD36-43E2AC9585D8}"/>
              </a:ext>
            </a:extLst>
          </p:cNvPr>
          <p:cNvSpPr txBox="1"/>
          <p:nvPr/>
        </p:nvSpPr>
        <p:spPr>
          <a:xfrm>
            <a:off x="4402694" y="3611845"/>
            <a:ext cx="1919801" cy="997196"/>
          </a:xfrm>
          <a:prstGeom prst="rect">
            <a:avLst/>
          </a:prstGeom>
          <a:solidFill>
            <a:srgbClr val="53AFC6"/>
          </a:solidFill>
          <a:ln>
            <a:noFill/>
          </a:ln>
        </p:spPr>
        <p:txBody>
          <a:bodyPr wrap="square" rtlCol="0">
            <a:spAutoFit/>
          </a:bodyPr>
          <a:lstStyle/>
          <a:p>
            <a:pPr algn="ctr" defTabSz="960120"/>
            <a:r>
              <a:rPr lang="en-US" sz="1470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Showcases the top 3 technologies reinventing the Blue Economy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9312D723-82E4-4151-B785-CA08F7817B46}"/>
              </a:ext>
            </a:extLst>
          </p:cNvPr>
          <p:cNvSpPr txBox="1"/>
          <p:nvPr/>
        </p:nvSpPr>
        <p:spPr>
          <a:xfrm>
            <a:off x="8924531" y="3618829"/>
            <a:ext cx="1919801" cy="544765"/>
          </a:xfrm>
          <a:prstGeom prst="rect">
            <a:avLst/>
          </a:prstGeom>
          <a:solidFill>
            <a:srgbClr val="53AFC6"/>
          </a:solidFill>
          <a:ln>
            <a:noFill/>
          </a:ln>
        </p:spPr>
        <p:txBody>
          <a:bodyPr wrap="square" rtlCol="0">
            <a:spAutoFit/>
          </a:bodyPr>
          <a:lstStyle/>
          <a:p>
            <a:pPr algn="ctr" defTabSz="960120"/>
            <a:r>
              <a:rPr lang="en-US" sz="1470" dirty="0">
                <a:solidFill>
                  <a:prstClr val="white"/>
                </a:solidFill>
                <a:latin typeface="HelveticaNeueLT Pro 45 Lt"/>
                <a:cs typeface="Arial" panose="020B0604020202020204" pitchFamily="34" charset="0"/>
              </a:rPr>
              <a:t>BlueInvest upcoming events</a:t>
            </a:r>
          </a:p>
        </p:txBody>
      </p:sp>
      <p:sp>
        <p:nvSpPr>
          <p:cNvPr id="28" name="Rectangle 27">
            <a:extLst>
              <a:ext uri="{FF2B5EF4-FFF2-40B4-BE49-F238E27FC236}">
                <a16:creationId xmlns:a16="http://schemas.microsoft.com/office/drawing/2014/main" id="{752C0F28-BD79-4458-BE93-9931BFB4C8FB}"/>
              </a:ext>
            </a:extLst>
          </p:cNvPr>
          <p:cNvSpPr/>
          <p:nvPr/>
        </p:nvSpPr>
        <p:spPr>
          <a:xfrm>
            <a:off x="4497261" y="2291360"/>
            <a:ext cx="1726218" cy="1106424"/>
          </a:xfrm>
          <a:prstGeom prst="rect">
            <a:avLst/>
          </a:prstGeom>
          <a:solidFill>
            <a:srgbClr val="53AFC6"/>
          </a:solidFill>
          <a:ln>
            <a:solidFill>
              <a:srgbClr val="53AFC6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60120"/>
            <a:endParaRPr lang="en-GB" sz="1890">
              <a:solidFill>
                <a:prstClr val="white"/>
              </a:solidFill>
              <a:latin typeface="Calibri"/>
            </a:endParaRPr>
          </a:p>
        </p:txBody>
      </p:sp>
      <p:sp>
        <p:nvSpPr>
          <p:cNvPr id="29" name="Rectangle 28">
            <a:extLst>
              <a:ext uri="{FF2B5EF4-FFF2-40B4-BE49-F238E27FC236}">
                <a16:creationId xmlns:a16="http://schemas.microsoft.com/office/drawing/2014/main" id="{4DEA801E-C158-490E-B196-921A57B9C542}"/>
              </a:ext>
            </a:extLst>
          </p:cNvPr>
          <p:cNvSpPr/>
          <p:nvPr/>
        </p:nvSpPr>
        <p:spPr>
          <a:xfrm>
            <a:off x="6737102" y="2299393"/>
            <a:ext cx="1726218" cy="1106424"/>
          </a:xfrm>
          <a:prstGeom prst="rect">
            <a:avLst/>
          </a:prstGeom>
          <a:solidFill>
            <a:srgbClr val="53AFC6"/>
          </a:solidFill>
          <a:ln>
            <a:solidFill>
              <a:srgbClr val="53AFC6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60120"/>
            <a:endParaRPr lang="en-GB" sz="1890">
              <a:solidFill>
                <a:prstClr val="white"/>
              </a:solidFill>
              <a:latin typeface="Calibri"/>
            </a:endParaRPr>
          </a:p>
        </p:txBody>
      </p:sp>
      <p:sp>
        <p:nvSpPr>
          <p:cNvPr id="30" name="Rectangle 29">
            <a:extLst>
              <a:ext uri="{FF2B5EF4-FFF2-40B4-BE49-F238E27FC236}">
                <a16:creationId xmlns:a16="http://schemas.microsoft.com/office/drawing/2014/main" id="{37B306CA-3885-4A18-AB20-6F4178890B3F}"/>
              </a:ext>
            </a:extLst>
          </p:cNvPr>
          <p:cNvSpPr/>
          <p:nvPr/>
        </p:nvSpPr>
        <p:spPr>
          <a:xfrm>
            <a:off x="8901428" y="2299392"/>
            <a:ext cx="1726218" cy="1106424"/>
          </a:xfrm>
          <a:prstGeom prst="rect">
            <a:avLst/>
          </a:prstGeom>
          <a:solidFill>
            <a:srgbClr val="53AFC6"/>
          </a:solidFill>
          <a:ln>
            <a:solidFill>
              <a:srgbClr val="53AFC6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960120"/>
            <a:endParaRPr lang="en-GB" sz="1890">
              <a:solidFill>
                <a:prstClr val="white"/>
              </a:solidFill>
              <a:latin typeface="Calibri"/>
            </a:endParaRPr>
          </a:p>
        </p:txBody>
      </p:sp>
      <p:pic>
        <p:nvPicPr>
          <p:cNvPr id="31" name="Graphic 30">
            <a:extLst>
              <a:ext uri="{FF2B5EF4-FFF2-40B4-BE49-F238E27FC236}">
                <a16:creationId xmlns:a16="http://schemas.microsoft.com/office/drawing/2014/main" id="{CD297D13-E834-4E7E-940C-2C2FC1B0091A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9431337" y="2310617"/>
            <a:ext cx="906188" cy="906188"/>
          </a:xfrm>
          <a:prstGeom prst="rect">
            <a:avLst/>
          </a:prstGeom>
        </p:spPr>
      </p:pic>
      <p:pic>
        <p:nvPicPr>
          <p:cNvPr id="32" name="Graphic 31">
            <a:extLst>
              <a:ext uri="{FF2B5EF4-FFF2-40B4-BE49-F238E27FC236}">
                <a16:creationId xmlns:a16="http://schemas.microsoft.com/office/drawing/2014/main" id="{D786902D-C4FF-4742-A5C0-24085383BF88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96DAC541-7B7A-43D3-8B79-37D633B846F1}">
                <asvg:svgBlip xmlns:asvg="http://schemas.microsoft.com/office/drawing/2016/SVG/main" r:embed="rId7"/>
              </a:ext>
            </a:extLst>
          </a:blip>
          <a:stretch>
            <a:fillRect/>
          </a:stretch>
        </p:blipFill>
        <p:spPr>
          <a:xfrm>
            <a:off x="7188568" y="2310617"/>
            <a:ext cx="911429" cy="911429"/>
          </a:xfrm>
          <a:prstGeom prst="rect">
            <a:avLst/>
          </a:prstGeom>
        </p:spPr>
      </p:pic>
      <p:pic>
        <p:nvPicPr>
          <p:cNvPr id="33" name="Graphic 32">
            <a:extLst>
              <a:ext uri="{FF2B5EF4-FFF2-40B4-BE49-F238E27FC236}">
                <a16:creationId xmlns:a16="http://schemas.microsoft.com/office/drawing/2014/main" id="{4BA5114A-FC53-4200-9071-1C4A770DDAC5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96DAC541-7B7A-43D3-8B79-37D633B846F1}">
                <asvg:svgBlip xmlns:asvg="http://schemas.microsoft.com/office/drawing/2016/SVG/main" r:embed="rId9"/>
              </a:ext>
            </a:extLst>
          </a:blip>
          <a:stretch>
            <a:fillRect/>
          </a:stretch>
        </p:blipFill>
        <p:spPr>
          <a:xfrm>
            <a:off x="4885148" y="2310617"/>
            <a:ext cx="950442" cy="911459"/>
          </a:xfrm>
          <a:prstGeom prst="rect">
            <a:avLst/>
          </a:prstGeom>
        </p:spPr>
      </p:pic>
      <p:pic>
        <p:nvPicPr>
          <p:cNvPr id="18" name="Picture 17">
            <a:extLst>
              <a:ext uri="{FF2B5EF4-FFF2-40B4-BE49-F238E27FC236}">
                <a16:creationId xmlns:a16="http://schemas.microsoft.com/office/drawing/2014/main" id="{971EDF68-0F7C-4744-89F0-D47BE1111A0F}"/>
              </a:ext>
            </a:extLst>
          </p:cNvPr>
          <p:cNvPicPr>
            <a:picLocks noChangeAspect="1"/>
          </p:cNvPicPr>
          <p:nvPr/>
        </p:nvPicPr>
        <p:blipFill rotWithShape="1">
          <a:blip r:embed="rId10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6359969"/>
            <a:ext cx="12801600" cy="977650"/>
          </a:xfrm>
          <a:prstGeom prst="rect">
            <a:avLst/>
          </a:prstGeom>
        </p:spPr>
      </p:pic>
      <p:pic>
        <p:nvPicPr>
          <p:cNvPr id="19" name="Picture 18">
            <a:extLst>
              <a:ext uri="{FF2B5EF4-FFF2-40B4-BE49-F238E27FC236}">
                <a16:creationId xmlns:a16="http://schemas.microsoft.com/office/drawing/2014/main" id="{DE50F0F4-F256-482D-B89B-185BB4352E10}"/>
              </a:ext>
            </a:extLst>
          </p:cNvPr>
          <p:cNvPicPr>
            <a:picLocks noChangeAspect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391139" y="6500808"/>
            <a:ext cx="1112882" cy="6028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33115468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READINESS ASSISTANCE</a:t>
            </a:r>
          </a:p>
        </p:txBody>
      </p:sp>
      <p:sp>
        <p:nvSpPr>
          <p:cNvPr id="7" name="Text Placeholder 6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GB" dirty="0"/>
              <a:t>03</a:t>
            </a:r>
          </a:p>
        </p:txBody>
      </p:sp>
    </p:spTree>
    <p:extLst>
      <p:ext uri="{BB962C8B-B14F-4D97-AF65-F5344CB8AC3E}">
        <p14:creationId xmlns:p14="http://schemas.microsoft.com/office/powerpoint/2010/main" val="3700430925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Placeholder 1"/>
          <p:cNvPicPr>
            <a:picLocks noChangeAspect="1"/>
          </p:cNvPicPr>
          <p:nvPr/>
        </p:nvPicPr>
        <p:blipFill rotWithShape="1">
          <a:blip r:embed="rId2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16042" y="954443"/>
            <a:ext cx="3200400" cy="5552717"/>
          </a:xfrm>
          <a:prstGeom prst="rect">
            <a:avLst/>
          </a:prstGeom>
          <a:solidFill>
            <a:srgbClr val="7BC2D5">
              <a:alpha val="20000"/>
            </a:srgbClr>
          </a:solidFill>
        </p:spPr>
      </p:pic>
      <p:sp>
        <p:nvSpPr>
          <p:cNvPr id="15" name="Title 14"/>
          <p:cNvSpPr>
            <a:spLocks noGrp="1"/>
          </p:cNvSpPr>
          <p:nvPr>
            <p:ph type="title"/>
          </p:nvPr>
        </p:nvSpPr>
        <p:spPr>
          <a:xfrm>
            <a:off x="4217813" y="1229162"/>
            <a:ext cx="7531100" cy="476819"/>
          </a:xfrm>
        </p:spPr>
        <p:txBody>
          <a:bodyPr/>
          <a:lstStyle/>
          <a:p>
            <a:r>
              <a:rPr lang="en-GB" sz="3200" dirty="0"/>
              <a:t>READY FOR GROWTH</a:t>
            </a:r>
          </a:p>
        </p:txBody>
      </p:sp>
      <p:sp>
        <p:nvSpPr>
          <p:cNvPr id="16" name="Text Placeholder 15"/>
          <p:cNvSpPr>
            <a:spLocks noGrp="1"/>
          </p:cNvSpPr>
          <p:nvPr>
            <p:ph type="body" sz="quarter" idx="11"/>
          </p:nvPr>
        </p:nvSpPr>
        <p:spPr>
          <a:xfrm>
            <a:off x="4217813" y="1862219"/>
            <a:ext cx="6400799" cy="354024"/>
          </a:xfrm>
        </p:spPr>
        <p:txBody>
          <a:bodyPr>
            <a:normAutofit/>
          </a:bodyPr>
          <a:lstStyle/>
          <a:p>
            <a:r>
              <a:rPr lang="en-GB" dirty="0"/>
              <a:t>Technical assistance for investment and market readiness</a:t>
            </a:r>
          </a:p>
        </p:txBody>
      </p:sp>
      <p:sp>
        <p:nvSpPr>
          <p:cNvPr id="18" name="Text Placeholder 17"/>
          <p:cNvSpPr>
            <a:spLocks noGrp="1"/>
          </p:cNvSpPr>
          <p:nvPr>
            <p:ph type="body" sz="quarter" idx="14"/>
          </p:nvPr>
        </p:nvSpPr>
        <p:spPr>
          <a:xfrm>
            <a:off x="4237029" y="2468562"/>
            <a:ext cx="6470483" cy="3088036"/>
          </a:xfrm>
        </p:spPr>
        <p:txBody>
          <a:bodyPr/>
          <a:lstStyle/>
          <a:p>
            <a:pPr>
              <a:lnSpc>
                <a:spcPct val="100000"/>
              </a:lnSpc>
            </a:pPr>
            <a:r>
              <a:rPr lang="en-GB" b="1" dirty="0">
                <a:latin typeface="HelveticaNeueLT Pro 45 Lt" panose="020B0403020202020204" pitchFamily="34" charset="0"/>
                <a:cs typeface="Arial" panose="020B0604020202020204" pitchFamily="34" charset="0"/>
              </a:rPr>
              <a:t>BlueInvest Readiness Assistance</a:t>
            </a:r>
            <a:r>
              <a:rPr lang="en-GB" dirty="0">
                <a:latin typeface="HelveticaNeueLT Pro 45 Lt" panose="020B0403020202020204" pitchFamily="34" charset="0"/>
                <a:cs typeface="Arial" panose="020B0604020202020204" pitchFamily="34" charset="0"/>
              </a:rPr>
              <a:t> targeted maritime start-ups and SMEs with innovative and disruptive technologies and solutions. Preference was given to those linked to environmental, social and sustainable development goals.</a:t>
            </a:r>
          </a:p>
          <a:p>
            <a:pPr>
              <a:lnSpc>
                <a:spcPct val="100000"/>
              </a:lnSpc>
            </a:pPr>
            <a:endParaRPr lang="en-GB" dirty="0">
              <a:latin typeface="HelveticaNeueLT Pro 45 Lt" panose="020B0403020202020204" pitchFamily="34" charset="0"/>
              <a:cs typeface="Arial" panose="020B0604020202020204" pitchFamily="34" charset="0"/>
            </a:endParaRPr>
          </a:p>
          <a:p>
            <a:pPr>
              <a:lnSpc>
                <a:spcPct val="100000"/>
              </a:lnSpc>
            </a:pPr>
            <a:r>
              <a:rPr lang="en-GB" dirty="0">
                <a:latin typeface="HelveticaNeueLT Pro 45 Lt" panose="020B0403020202020204" pitchFamily="34" charset="0"/>
                <a:cs typeface="Arial" panose="020B0604020202020204" pitchFamily="34" charset="0"/>
              </a:rPr>
              <a:t>Companies selected for readiness assistance were provided with a </a:t>
            </a:r>
            <a:r>
              <a:rPr lang="en-GB" b="1" dirty="0">
                <a:latin typeface="HelveticaNeueLT Pro 45 Lt" panose="020B0403020202020204" pitchFamily="34" charset="0"/>
                <a:cs typeface="Arial" panose="020B0604020202020204" pitchFamily="34" charset="0"/>
              </a:rPr>
              <a:t>gap analysis</a:t>
            </a:r>
            <a:r>
              <a:rPr lang="en-GB" dirty="0">
                <a:latin typeface="HelveticaNeueLT Pro 45 Lt" panose="020B0403020202020204" pitchFamily="34" charset="0"/>
                <a:cs typeface="Arial" panose="020B0604020202020204" pitchFamily="34" charset="0"/>
              </a:rPr>
              <a:t> and a </a:t>
            </a:r>
            <a:r>
              <a:rPr lang="en-GB" b="1" dirty="0">
                <a:latin typeface="HelveticaNeueLT Pro 45 Lt" panose="020B0403020202020204" pitchFamily="34" charset="0"/>
                <a:cs typeface="Arial" panose="020B0604020202020204" pitchFamily="34" charset="0"/>
              </a:rPr>
              <a:t>recommended development plan.</a:t>
            </a:r>
            <a:r>
              <a:rPr lang="en-GB" dirty="0">
                <a:latin typeface="HelveticaNeueLT Pro 45 Lt" panose="020B0403020202020204" pitchFamily="34" charset="0"/>
                <a:cs typeface="Arial" panose="020B0604020202020204" pitchFamily="34" charset="0"/>
              </a:rPr>
              <a:t> They were matched to BlueInvest coaches specific to their business and investment objectives.</a:t>
            </a:r>
            <a:endParaRPr lang="en-US" dirty="0">
              <a:latin typeface="HelveticaNeueLT Pro 45 Lt" panose="020B0403020202020204" pitchFamily="34" charset="0"/>
              <a:cs typeface="Arial" panose="020B0604020202020204" pitchFamily="34" charset="0"/>
            </a:endParaRPr>
          </a:p>
          <a:p>
            <a:pPr>
              <a:lnSpc>
                <a:spcPct val="100000"/>
              </a:lnSpc>
            </a:pPr>
            <a:endParaRPr lang="en-US" b="1" dirty="0">
              <a:latin typeface="HelveticaNeueLT Pro 45 Lt" panose="020B0403020202020204" pitchFamily="34" charset="0"/>
              <a:cs typeface="Arial" panose="020B0604020202020204" pitchFamily="34" charset="0"/>
            </a:endParaRPr>
          </a:p>
          <a:p>
            <a:pPr>
              <a:lnSpc>
                <a:spcPct val="100000"/>
              </a:lnSpc>
            </a:pPr>
            <a:r>
              <a:rPr lang="en-US" b="1" dirty="0">
                <a:latin typeface="HelveticaNeueLT Pro 45 Lt" panose="020B0403020202020204" pitchFamily="34" charset="0"/>
                <a:cs typeface="Arial" panose="020B0604020202020204" pitchFamily="34" charset="0"/>
              </a:rPr>
              <a:t>A sound business model, clear strategy to execution and a good mentor are fundamental to growing your business. </a:t>
            </a:r>
          </a:p>
        </p:txBody>
      </p:sp>
      <p:grpSp>
        <p:nvGrpSpPr>
          <p:cNvPr id="8" name="Group 7"/>
          <p:cNvGrpSpPr/>
          <p:nvPr/>
        </p:nvGrpSpPr>
        <p:grpSpPr>
          <a:xfrm>
            <a:off x="2794552" y="3192463"/>
            <a:ext cx="838200" cy="838200"/>
            <a:chOff x="2794552" y="3192463"/>
            <a:chExt cx="838200" cy="838200"/>
          </a:xfrm>
        </p:grpSpPr>
        <p:sp>
          <p:nvSpPr>
            <p:cNvPr id="9" name="Rectangle 8"/>
            <p:cNvSpPr/>
            <p:nvPr userDrawn="1"/>
          </p:nvSpPr>
          <p:spPr>
            <a:xfrm rot="8100000">
              <a:off x="2794552" y="3192463"/>
              <a:ext cx="838200" cy="838200"/>
            </a:xfrm>
            <a:prstGeom prst="rect">
              <a:avLst/>
            </a:prstGeom>
            <a:solidFill>
              <a:srgbClr val="7BC2D5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1713"/>
            </a:p>
          </p:txBody>
        </p:sp>
        <p:sp>
          <p:nvSpPr>
            <p:cNvPr id="10" name="Isosceles Triangle 9"/>
            <p:cNvSpPr/>
            <p:nvPr userDrawn="1"/>
          </p:nvSpPr>
          <p:spPr>
            <a:xfrm rot="5400000">
              <a:off x="3155472" y="3541988"/>
              <a:ext cx="236458" cy="139148"/>
            </a:xfrm>
            <a:prstGeom prst="triangl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 sz="1713"/>
            </a:p>
          </p:txBody>
        </p:sp>
      </p:grpSp>
      <p:sp>
        <p:nvSpPr>
          <p:cNvPr id="12" name="Rectangle 11">
            <a:extLst>
              <a:ext uri="{FF2B5EF4-FFF2-40B4-BE49-F238E27FC236}">
                <a16:creationId xmlns:a16="http://schemas.microsoft.com/office/drawing/2014/main" id="{97C27FC7-4555-47E5-A39F-0A033B463BB6}"/>
              </a:ext>
            </a:extLst>
          </p:cNvPr>
          <p:cNvSpPr/>
          <p:nvPr/>
        </p:nvSpPr>
        <p:spPr>
          <a:xfrm>
            <a:off x="4237029" y="5586487"/>
            <a:ext cx="8839200" cy="69207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b="1" dirty="0">
                <a:solidFill>
                  <a:srgbClr val="7BC2D5"/>
                </a:solidFill>
                <a:latin typeface="HelveticaNeueLT Pro 35 Th" panose="020B0403020202020204"/>
              </a:rPr>
              <a:t>Nine readiness assistance cycles benefited 200 projects</a:t>
            </a:r>
          </a:p>
          <a:p>
            <a:r>
              <a:rPr lang="en-US" dirty="0">
                <a:solidFill>
                  <a:srgbClr val="7BC2D5"/>
                </a:solidFill>
                <a:latin typeface="HelveticaNeueLT Pro 35 Th" panose="020B0403020202020204"/>
              </a:rPr>
              <a:t>from August 2019 – May 2022</a:t>
            </a:r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198A4B0D-7068-40DB-A259-C0730CC2D09D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-23207"/>
            <a:ext cx="12801600" cy="977650"/>
          </a:xfrm>
          <a:prstGeom prst="rect">
            <a:avLst/>
          </a:prstGeom>
        </p:spPr>
      </p:pic>
      <p:cxnSp>
        <p:nvCxnSpPr>
          <p:cNvPr id="17" name="Google Shape;1314;p40">
            <a:extLst>
              <a:ext uri="{FF2B5EF4-FFF2-40B4-BE49-F238E27FC236}">
                <a16:creationId xmlns:a16="http://schemas.microsoft.com/office/drawing/2014/main" id="{301185E6-5770-40B2-9314-1214CE2065E7}"/>
              </a:ext>
            </a:extLst>
          </p:cNvPr>
          <p:cNvCxnSpPr/>
          <p:nvPr/>
        </p:nvCxnSpPr>
        <p:spPr>
          <a:xfrm>
            <a:off x="533400" y="715962"/>
            <a:ext cx="1058700" cy="0"/>
          </a:xfrm>
          <a:prstGeom prst="straightConnector1">
            <a:avLst/>
          </a:prstGeom>
          <a:noFill/>
          <a:ln w="38100" cap="flat" cmpd="sng">
            <a:solidFill>
              <a:schemeClr val="bg1"/>
            </a:solidFill>
            <a:prstDash val="solid"/>
            <a:round/>
            <a:headEnd type="none" w="sm" len="sm"/>
            <a:tailEnd type="none" w="sm" len="sm"/>
          </a:ln>
        </p:spPr>
      </p:cxnSp>
      <p:sp>
        <p:nvSpPr>
          <p:cNvPr id="19" name="Title 1">
            <a:extLst>
              <a:ext uri="{FF2B5EF4-FFF2-40B4-BE49-F238E27FC236}">
                <a16:creationId xmlns:a16="http://schemas.microsoft.com/office/drawing/2014/main" id="{FAF1608B-70F0-4A71-9A8C-CB5DEAA57F9E}"/>
              </a:ext>
            </a:extLst>
          </p:cNvPr>
          <p:cNvSpPr txBox="1">
            <a:spLocks/>
          </p:cNvSpPr>
          <p:nvPr/>
        </p:nvSpPr>
        <p:spPr>
          <a:xfrm>
            <a:off x="427351" y="251512"/>
            <a:ext cx="8716649" cy="977650"/>
          </a:xfrm>
          <a:prstGeom prst="rect">
            <a:avLst/>
          </a:prstGeom>
        </p:spPr>
        <p:txBody>
          <a:bodyPr vert="horz" lIns="91440" tIns="45720" rIns="91440" bIns="45720" rtlCol="0" anchor="t" anchorCtr="0">
            <a:noAutofit/>
          </a:bodyPr>
          <a:lstStyle>
            <a:lvl1pPr marL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3600" b="1" kern="120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sz="2400" b="0" dirty="0">
                <a:solidFill>
                  <a:schemeClr val="bg1"/>
                </a:solidFill>
                <a:latin typeface="HelveticaNeue"/>
              </a:rPr>
              <a:t>BLUEINVEST </a:t>
            </a:r>
            <a:r>
              <a:rPr lang="en-US" sz="2400" dirty="0">
                <a:solidFill>
                  <a:schemeClr val="bg1"/>
                </a:solidFill>
                <a:latin typeface="HelveticaNeue"/>
              </a:rPr>
              <a:t>READINESS ASSISTANCE</a:t>
            </a:r>
          </a:p>
        </p:txBody>
      </p:sp>
      <p:pic>
        <p:nvPicPr>
          <p:cNvPr id="20" name="Picture 19">
            <a:extLst>
              <a:ext uri="{FF2B5EF4-FFF2-40B4-BE49-F238E27FC236}">
                <a16:creationId xmlns:a16="http://schemas.microsoft.com/office/drawing/2014/main" id="{91E8C2A8-BFDD-456B-8B21-29EDA6E62766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6382295"/>
            <a:ext cx="12801600" cy="977650"/>
          </a:xfrm>
          <a:prstGeom prst="rect">
            <a:avLst/>
          </a:prstGeom>
        </p:spPr>
      </p:pic>
      <p:sp>
        <p:nvSpPr>
          <p:cNvPr id="21" name="Text Placeholder 4">
            <a:extLst>
              <a:ext uri="{FF2B5EF4-FFF2-40B4-BE49-F238E27FC236}">
                <a16:creationId xmlns:a16="http://schemas.microsoft.com/office/drawing/2014/main" id="{382355CD-351B-4533-8271-F2EFDECBC901}"/>
              </a:ext>
            </a:extLst>
          </p:cNvPr>
          <p:cNvSpPr txBox="1">
            <a:spLocks/>
          </p:cNvSpPr>
          <p:nvPr/>
        </p:nvSpPr>
        <p:spPr>
          <a:xfrm>
            <a:off x="427351" y="6599157"/>
            <a:ext cx="4953000" cy="541169"/>
          </a:xfrm>
          <a:prstGeom prst="rect">
            <a:avLst/>
          </a:prstGeom>
        </p:spPr>
        <p:txBody>
          <a:bodyPr>
            <a:normAutofit/>
          </a:bodyPr>
          <a:lstStyle>
            <a:lvl1pPr marL="240033" indent="-240033" algn="l" defTabSz="960133" rtl="0" eaLnBrk="1" latinLnBrk="0" hangingPunct="1">
              <a:lnSpc>
                <a:spcPct val="90000"/>
              </a:lnSpc>
              <a:spcBef>
                <a:spcPts val="1050"/>
              </a:spcBef>
              <a:buFont typeface="Arial" panose="020B0604020202020204" pitchFamily="34" charset="0"/>
              <a:buChar char="•"/>
              <a:defRPr sz="2941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20099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252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200166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80232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160299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640365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3120431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600498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4080564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GB" sz="1000" dirty="0">
                <a:solidFill>
                  <a:schemeClr val="bg1"/>
                </a:solidFill>
              </a:rPr>
              <a:t>BLUEINVEST PRESENTATION</a:t>
            </a:r>
          </a:p>
        </p:txBody>
      </p:sp>
      <p:pic>
        <p:nvPicPr>
          <p:cNvPr id="22" name="Picture 21">
            <a:extLst>
              <a:ext uri="{FF2B5EF4-FFF2-40B4-BE49-F238E27FC236}">
                <a16:creationId xmlns:a16="http://schemas.microsoft.com/office/drawing/2014/main" id="{A679063C-88CA-4BEE-94D3-7513DE71BE43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391139" y="6554905"/>
            <a:ext cx="1112882" cy="602883"/>
          </a:xfrm>
          <a:prstGeom prst="rect">
            <a:avLst/>
          </a:prstGeom>
        </p:spPr>
      </p:pic>
      <p:pic>
        <p:nvPicPr>
          <p:cNvPr id="23" name="Picture 22">
            <a:extLst>
              <a:ext uri="{FF2B5EF4-FFF2-40B4-BE49-F238E27FC236}">
                <a16:creationId xmlns:a16="http://schemas.microsoft.com/office/drawing/2014/main" id="{C637BCEE-1EAB-48D2-9412-F77153AA3781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62479" y="184985"/>
            <a:ext cx="841542" cy="561266"/>
          </a:xfrm>
          <a:prstGeom prst="rect">
            <a:avLst/>
          </a:prstGeom>
          <a:ln>
            <a:solidFill>
              <a:schemeClr val="bg1"/>
            </a:solidFill>
          </a:ln>
        </p:spPr>
      </p:pic>
    </p:spTree>
    <p:extLst>
      <p:ext uri="{BB962C8B-B14F-4D97-AF65-F5344CB8AC3E}">
        <p14:creationId xmlns:p14="http://schemas.microsoft.com/office/powerpoint/2010/main" val="2482275754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" name="Picture 16">
            <a:extLst>
              <a:ext uri="{FF2B5EF4-FFF2-40B4-BE49-F238E27FC236}">
                <a16:creationId xmlns:a16="http://schemas.microsoft.com/office/drawing/2014/main" id="{592C2120-6B2D-42CD-BCEA-80F2EF71B908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-23207"/>
            <a:ext cx="12801600" cy="977650"/>
          </a:xfrm>
          <a:prstGeom prst="rect">
            <a:avLst/>
          </a:prstGeom>
        </p:spPr>
      </p:pic>
      <p:cxnSp>
        <p:nvCxnSpPr>
          <p:cNvPr id="18" name="Google Shape;1314;p40">
            <a:extLst>
              <a:ext uri="{FF2B5EF4-FFF2-40B4-BE49-F238E27FC236}">
                <a16:creationId xmlns:a16="http://schemas.microsoft.com/office/drawing/2014/main" id="{39FE811A-9371-484D-A50C-05E67A74326B}"/>
              </a:ext>
            </a:extLst>
          </p:cNvPr>
          <p:cNvCxnSpPr/>
          <p:nvPr/>
        </p:nvCxnSpPr>
        <p:spPr>
          <a:xfrm>
            <a:off x="533400" y="715962"/>
            <a:ext cx="1058700" cy="0"/>
          </a:xfrm>
          <a:prstGeom prst="straightConnector1">
            <a:avLst/>
          </a:prstGeom>
          <a:noFill/>
          <a:ln w="38100" cap="flat" cmpd="sng">
            <a:solidFill>
              <a:schemeClr val="bg1"/>
            </a:solidFill>
            <a:prstDash val="solid"/>
            <a:round/>
            <a:headEnd type="none" w="sm" len="sm"/>
            <a:tailEnd type="none" w="sm" len="sm"/>
          </a:ln>
        </p:spPr>
      </p:cxnSp>
      <p:sp>
        <p:nvSpPr>
          <p:cNvPr id="19" name="Title 1">
            <a:extLst>
              <a:ext uri="{FF2B5EF4-FFF2-40B4-BE49-F238E27FC236}">
                <a16:creationId xmlns:a16="http://schemas.microsoft.com/office/drawing/2014/main" id="{54404CC2-5B66-4802-8AA3-D854B6E77F2C}"/>
              </a:ext>
            </a:extLst>
          </p:cNvPr>
          <p:cNvSpPr txBox="1">
            <a:spLocks/>
          </p:cNvSpPr>
          <p:nvPr/>
        </p:nvSpPr>
        <p:spPr>
          <a:xfrm>
            <a:off x="427351" y="251512"/>
            <a:ext cx="8716649" cy="977650"/>
          </a:xfrm>
          <a:prstGeom prst="rect">
            <a:avLst/>
          </a:prstGeom>
        </p:spPr>
        <p:txBody>
          <a:bodyPr vert="horz" lIns="91440" tIns="45720" rIns="91440" bIns="45720" rtlCol="0" anchor="t" anchorCtr="0">
            <a:noAutofit/>
          </a:bodyPr>
          <a:lstStyle>
            <a:lvl1pPr marL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3600" b="1" kern="120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sz="2400" b="0" dirty="0">
                <a:solidFill>
                  <a:schemeClr val="bg1"/>
                </a:solidFill>
                <a:latin typeface="HelveticaNeue"/>
              </a:rPr>
              <a:t>BLUEINVEST </a:t>
            </a:r>
            <a:r>
              <a:rPr lang="en-US" sz="2400" dirty="0">
                <a:solidFill>
                  <a:schemeClr val="bg1"/>
                </a:solidFill>
                <a:latin typeface="HelveticaNeue"/>
              </a:rPr>
              <a:t>READINESS ASSISTANCE</a:t>
            </a:r>
          </a:p>
        </p:txBody>
      </p:sp>
      <p:pic>
        <p:nvPicPr>
          <p:cNvPr id="21" name="Picture 20">
            <a:extLst>
              <a:ext uri="{FF2B5EF4-FFF2-40B4-BE49-F238E27FC236}">
                <a16:creationId xmlns:a16="http://schemas.microsoft.com/office/drawing/2014/main" id="{4035C5C5-EF49-4B4E-B3EE-382E206465DB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6359969"/>
            <a:ext cx="12801600" cy="977650"/>
          </a:xfrm>
          <a:prstGeom prst="rect">
            <a:avLst/>
          </a:prstGeom>
        </p:spPr>
      </p:pic>
      <p:sp>
        <p:nvSpPr>
          <p:cNvPr id="24" name="Text Placeholder 4">
            <a:extLst>
              <a:ext uri="{FF2B5EF4-FFF2-40B4-BE49-F238E27FC236}">
                <a16:creationId xmlns:a16="http://schemas.microsoft.com/office/drawing/2014/main" id="{4035F466-9EC2-47C0-B9C4-816EAC64CC0F}"/>
              </a:ext>
            </a:extLst>
          </p:cNvPr>
          <p:cNvSpPr txBox="1">
            <a:spLocks/>
          </p:cNvSpPr>
          <p:nvPr/>
        </p:nvSpPr>
        <p:spPr>
          <a:xfrm>
            <a:off x="427351" y="6599157"/>
            <a:ext cx="4953000" cy="541169"/>
          </a:xfrm>
          <a:prstGeom prst="rect">
            <a:avLst/>
          </a:prstGeom>
        </p:spPr>
        <p:txBody>
          <a:bodyPr>
            <a:normAutofit/>
          </a:bodyPr>
          <a:lstStyle>
            <a:lvl1pPr marL="240033" indent="-240033" algn="l" defTabSz="960133" rtl="0" eaLnBrk="1" latinLnBrk="0" hangingPunct="1">
              <a:lnSpc>
                <a:spcPct val="90000"/>
              </a:lnSpc>
              <a:spcBef>
                <a:spcPts val="1050"/>
              </a:spcBef>
              <a:buFont typeface="Arial" panose="020B0604020202020204" pitchFamily="34" charset="0"/>
              <a:buChar char="•"/>
              <a:defRPr sz="2941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20099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252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200166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80232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160299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640365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3120431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600498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4080564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GB" sz="1000" dirty="0">
                <a:solidFill>
                  <a:schemeClr val="bg1"/>
                </a:solidFill>
              </a:rPr>
              <a:t>BLUEINVEST PRESENTATION</a:t>
            </a:r>
          </a:p>
        </p:txBody>
      </p:sp>
      <p:pic>
        <p:nvPicPr>
          <p:cNvPr id="25" name="Picture 24">
            <a:extLst>
              <a:ext uri="{FF2B5EF4-FFF2-40B4-BE49-F238E27FC236}">
                <a16:creationId xmlns:a16="http://schemas.microsoft.com/office/drawing/2014/main" id="{B8FDB1A5-8D77-4DD1-94B6-973BABC77C5A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391139" y="6554905"/>
            <a:ext cx="1112882" cy="602883"/>
          </a:xfrm>
          <a:prstGeom prst="rect">
            <a:avLst/>
          </a:prstGeom>
        </p:spPr>
      </p:pic>
      <p:pic>
        <p:nvPicPr>
          <p:cNvPr id="6" name="Picture Placeholder 5" descr="A picture containing sea anemone, coelenterate, colorful&#10;&#10;Description automatically generated">
            <a:extLst>
              <a:ext uri="{FF2B5EF4-FFF2-40B4-BE49-F238E27FC236}">
                <a16:creationId xmlns:a16="http://schemas.microsoft.com/office/drawing/2014/main" id="{5003598B-74D2-49A9-B0A2-22B943688E54}"/>
              </a:ext>
            </a:extLst>
          </p:cNvPr>
          <p:cNvPicPr>
            <a:picLocks noGrp="1" noChangeAspect="1"/>
          </p:cNvPicPr>
          <p:nvPr>
            <p:ph type="pic" sz="quarter" idx="13"/>
          </p:nvPr>
        </p:nvPicPr>
        <p:blipFill rotWithShape="1">
          <a:blip r:embed="rId4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954442"/>
            <a:ext cx="3240487" cy="5405527"/>
          </a:xfrm>
        </p:spPr>
      </p:pic>
      <p:sp>
        <p:nvSpPr>
          <p:cNvPr id="57" name="Text Placeholder 56"/>
          <p:cNvSpPr>
            <a:spLocks noGrp="1"/>
          </p:cNvSpPr>
          <p:nvPr>
            <p:ph type="body" sz="quarter" idx="39"/>
          </p:nvPr>
        </p:nvSpPr>
        <p:spPr>
          <a:xfrm>
            <a:off x="4446082" y="5379841"/>
            <a:ext cx="2735263" cy="588963"/>
          </a:xfrm>
        </p:spPr>
        <p:txBody>
          <a:bodyPr>
            <a:noAutofit/>
          </a:bodyPr>
          <a:lstStyle/>
          <a:p>
            <a:r>
              <a:rPr lang="en-GB" b="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Access to </a:t>
            </a:r>
          </a:p>
          <a:p>
            <a:r>
              <a:rPr lang="en-GB" b="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finance</a:t>
            </a:r>
          </a:p>
        </p:txBody>
      </p:sp>
      <p:sp>
        <p:nvSpPr>
          <p:cNvPr id="56" name="Text Placeholder 55"/>
          <p:cNvSpPr>
            <a:spLocks noGrp="1"/>
          </p:cNvSpPr>
          <p:nvPr>
            <p:ph type="body" sz="quarter" idx="38"/>
          </p:nvPr>
        </p:nvSpPr>
        <p:spPr>
          <a:xfrm>
            <a:off x="4437865" y="4241799"/>
            <a:ext cx="2751698" cy="588963"/>
          </a:xfrm>
        </p:spPr>
        <p:txBody>
          <a:bodyPr>
            <a:noAutofit/>
          </a:bodyPr>
          <a:lstStyle/>
          <a:p>
            <a:r>
              <a:rPr lang="en-US" b="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Improving investment readiness and reaching bankability</a:t>
            </a:r>
            <a:endParaRPr lang="en-GB" b="0" dirty="0">
              <a:solidFill>
                <a:schemeClr val="tx1">
                  <a:lumMod val="65000"/>
                  <a:lumOff val="35000"/>
                </a:schemeClr>
              </a:solidFill>
            </a:endParaRPr>
          </a:p>
        </p:txBody>
      </p:sp>
      <p:sp>
        <p:nvSpPr>
          <p:cNvPr id="55" name="Text Placeholder 54"/>
          <p:cNvSpPr>
            <a:spLocks noGrp="1"/>
          </p:cNvSpPr>
          <p:nvPr>
            <p:ph type="body" sz="quarter" idx="37"/>
          </p:nvPr>
        </p:nvSpPr>
        <p:spPr>
          <a:xfrm>
            <a:off x="4457423" y="3368282"/>
            <a:ext cx="2712583" cy="588963"/>
          </a:xfrm>
        </p:spPr>
        <p:txBody>
          <a:bodyPr>
            <a:noAutofit/>
          </a:bodyPr>
          <a:lstStyle/>
          <a:p>
            <a:r>
              <a:rPr lang="en-GB" b="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Corporate </a:t>
            </a:r>
          </a:p>
          <a:p>
            <a:r>
              <a:rPr lang="en-GB" b="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strategy</a:t>
            </a:r>
          </a:p>
        </p:txBody>
      </p:sp>
      <p:sp>
        <p:nvSpPr>
          <p:cNvPr id="54" name="Text Placeholder 53"/>
          <p:cNvSpPr>
            <a:spLocks noGrp="1"/>
          </p:cNvSpPr>
          <p:nvPr>
            <p:ph type="body" sz="quarter" idx="36"/>
          </p:nvPr>
        </p:nvSpPr>
        <p:spPr>
          <a:xfrm>
            <a:off x="4441876" y="2340523"/>
            <a:ext cx="2743677" cy="588963"/>
          </a:xfrm>
        </p:spPr>
        <p:txBody>
          <a:bodyPr>
            <a:noAutofit/>
          </a:bodyPr>
          <a:lstStyle/>
          <a:p>
            <a:r>
              <a:rPr lang="en-GB" b="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Market readiness, product &amp; innovation</a:t>
            </a:r>
          </a:p>
        </p:txBody>
      </p:sp>
      <p:sp>
        <p:nvSpPr>
          <p:cNvPr id="29" name="Title 28"/>
          <p:cNvSpPr>
            <a:spLocks noGrp="1"/>
          </p:cNvSpPr>
          <p:nvPr>
            <p:ph type="title"/>
          </p:nvPr>
        </p:nvSpPr>
        <p:spPr>
          <a:xfrm>
            <a:off x="4138878" y="1345849"/>
            <a:ext cx="3349672" cy="555878"/>
          </a:xfrm>
        </p:spPr>
        <p:txBody>
          <a:bodyPr/>
          <a:lstStyle/>
          <a:p>
            <a:r>
              <a:rPr lang="en-GB" b="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Self assessment and business diagnostic </a:t>
            </a:r>
          </a:p>
        </p:txBody>
      </p:sp>
      <p:sp>
        <p:nvSpPr>
          <p:cNvPr id="32" name="Text Placeholder 31"/>
          <p:cNvSpPr>
            <a:spLocks noGrp="1"/>
          </p:cNvSpPr>
          <p:nvPr>
            <p:ph type="body" sz="quarter" idx="21"/>
          </p:nvPr>
        </p:nvSpPr>
        <p:spPr>
          <a:xfrm>
            <a:off x="8754461" y="1273940"/>
            <a:ext cx="2735263" cy="588963"/>
          </a:xfrm>
        </p:spPr>
        <p:txBody>
          <a:bodyPr>
            <a:noAutofit/>
          </a:bodyPr>
          <a:lstStyle/>
          <a:p>
            <a:r>
              <a:rPr lang="en-GB" b="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Improving execution capacity</a:t>
            </a:r>
          </a:p>
        </p:txBody>
      </p:sp>
      <p:sp>
        <p:nvSpPr>
          <p:cNvPr id="35" name="Text Placeholder 34"/>
          <p:cNvSpPr>
            <a:spLocks noGrp="1"/>
          </p:cNvSpPr>
          <p:nvPr>
            <p:ph type="body" sz="quarter" idx="26"/>
          </p:nvPr>
        </p:nvSpPr>
        <p:spPr>
          <a:xfrm>
            <a:off x="8754461" y="2340523"/>
            <a:ext cx="2735263" cy="588963"/>
          </a:xfrm>
        </p:spPr>
        <p:txBody>
          <a:bodyPr>
            <a:noAutofit/>
          </a:bodyPr>
          <a:lstStyle/>
          <a:p>
            <a:r>
              <a:rPr lang="en-GB" b="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Growth </a:t>
            </a:r>
          </a:p>
          <a:p>
            <a:r>
              <a:rPr lang="en-GB" b="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strategy</a:t>
            </a:r>
          </a:p>
        </p:txBody>
      </p:sp>
      <p:sp>
        <p:nvSpPr>
          <p:cNvPr id="38" name="Text Placeholder 37"/>
          <p:cNvSpPr>
            <a:spLocks noGrp="1"/>
          </p:cNvSpPr>
          <p:nvPr>
            <p:ph type="body" sz="quarter" idx="29"/>
          </p:nvPr>
        </p:nvSpPr>
        <p:spPr>
          <a:xfrm>
            <a:off x="8685928" y="3368282"/>
            <a:ext cx="2872328" cy="425088"/>
          </a:xfrm>
        </p:spPr>
        <p:txBody>
          <a:bodyPr>
            <a:noAutofit/>
          </a:bodyPr>
          <a:lstStyle/>
          <a:p>
            <a:r>
              <a:rPr lang="en-GB" b="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Market access and Internationalisation</a:t>
            </a:r>
          </a:p>
        </p:txBody>
      </p:sp>
      <p:sp>
        <p:nvSpPr>
          <p:cNvPr id="50" name="Text Placeholder 49"/>
          <p:cNvSpPr>
            <a:spLocks noGrp="1"/>
          </p:cNvSpPr>
          <p:nvPr>
            <p:ph type="body" sz="quarter" idx="32"/>
          </p:nvPr>
        </p:nvSpPr>
        <p:spPr>
          <a:xfrm>
            <a:off x="8754461" y="4396041"/>
            <a:ext cx="2735263" cy="425089"/>
          </a:xfrm>
        </p:spPr>
        <p:txBody>
          <a:bodyPr>
            <a:noAutofit/>
          </a:bodyPr>
          <a:lstStyle/>
          <a:p>
            <a:r>
              <a:rPr lang="en-GB" b="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Pitch </a:t>
            </a:r>
          </a:p>
          <a:p>
            <a:r>
              <a:rPr lang="en-GB" b="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skills</a:t>
            </a:r>
          </a:p>
        </p:txBody>
      </p:sp>
      <p:sp>
        <p:nvSpPr>
          <p:cNvPr id="53" name="Text Placeholder 52"/>
          <p:cNvSpPr>
            <a:spLocks noGrp="1"/>
          </p:cNvSpPr>
          <p:nvPr>
            <p:ph type="body" sz="quarter" idx="35"/>
          </p:nvPr>
        </p:nvSpPr>
        <p:spPr>
          <a:xfrm>
            <a:off x="8754461" y="5384976"/>
            <a:ext cx="2735263" cy="588963"/>
          </a:xfrm>
        </p:spPr>
        <p:txBody>
          <a:bodyPr>
            <a:normAutofit/>
          </a:bodyPr>
          <a:lstStyle/>
          <a:p>
            <a:r>
              <a:rPr lang="en-US" b="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Digital strategy for Blue Economy</a:t>
            </a:r>
            <a:endParaRPr lang="en-GB" b="0" dirty="0">
              <a:solidFill>
                <a:schemeClr val="tx1">
                  <a:lumMod val="65000"/>
                  <a:lumOff val="35000"/>
                </a:schemeClr>
              </a:solidFill>
            </a:endParaRPr>
          </a:p>
        </p:txBody>
      </p:sp>
      <p:grpSp>
        <p:nvGrpSpPr>
          <p:cNvPr id="20" name="Group 19"/>
          <p:cNvGrpSpPr/>
          <p:nvPr/>
        </p:nvGrpSpPr>
        <p:grpSpPr>
          <a:xfrm>
            <a:off x="2800516" y="3192462"/>
            <a:ext cx="838200" cy="838200"/>
            <a:chOff x="2794552" y="3192463"/>
            <a:chExt cx="838200" cy="838200"/>
          </a:xfrm>
        </p:grpSpPr>
        <p:sp>
          <p:nvSpPr>
            <p:cNvPr id="22" name="Rectangle 21"/>
            <p:cNvSpPr/>
            <p:nvPr userDrawn="1"/>
          </p:nvSpPr>
          <p:spPr>
            <a:xfrm rot="8100000">
              <a:off x="2794552" y="3192463"/>
              <a:ext cx="838200" cy="838200"/>
            </a:xfrm>
            <a:prstGeom prst="rect">
              <a:avLst/>
            </a:prstGeom>
            <a:solidFill>
              <a:srgbClr val="7BC2D5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12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713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  <p:sp>
          <p:nvSpPr>
            <p:cNvPr id="23" name="Isosceles Triangle 22"/>
            <p:cNvSpPr/>
            <p:nvPr userDrawn="1"/>
          </p:nvSpPr>
          <p:spPr>
            <a:xfrm rot="5400000">
              <a:off x="3155472" y="3541988"/>
              <a:ext cx="236458" cy="139148"/>
            </a:xfrm>
            <a:prstGeom prst="triangle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45712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GB" sz="1713" b="0" i="0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endParaRPr>
            </a:p>
          </p:txBody>
        </p:sp>
      </p:grpSp>
      <p:sp>
        <p:nvSpPr>
          <p:cNvPr id="2" name="Rectangle 1">
            <a:extLst>
              <a:ext uri="{FF2B5EF4-FFF2-40B4-BE49-F238E27FC236}">
                <a16:creationId xmlns:a16="http://schemas.microsoft.com/office/drawing/2014/main" id="{6B135142-0A86-43C3-B563-1158614A8C98}"/>
              </a:ext>
            </a:extLst>
          </p:cNvPr>
          <p:cNvSpPr/>
          <p:nvPr/>
        </p:nvSpPr>
        <p:spPr>
          <a:xfrm>
            <a:off x="8922621" y="278072"/>
            <a:ext cx="3581400" cy="401285"/>
          </a:xfrm>
          <a:prstGeom prst="rect">
            <a:avLst/>
          </a:prstGeom>
          <a:noFill/>
          <a:ln w="31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1400" b="1" dirty="0">
                <a:solidFill>
                  <a:schemeClr val="bg1"/>
                </a:solidFill>
                <a:latin typeface="HelveticaNeueLT Pro 35 Th"/>
              </a:rPr>
              <a:t>ASSISTANCE PACKAGES</a:t>
            </a:r>
          </a:p>
        </p:txBody>
      </p:sp>
    </p:spTree>
    <p:extLst>
      <p:ext uri="{BB962C8B-B14F-4D97-AF65-F5344CB8AC3E}">
        <p14:creationId xmlns:p14="http://schemas.microsoft.com/office/powerpoint/2010/main" val="1175168739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Content Placeholder 2">
            <a:extLst>
              <a:ext uri="{FF2B5EF4-FFF2-40B4-BE49-F238E27FC236}">
                <a16:creationId xmlns:a16="http://schemas.microsoft.com/office/drawing/2014/main" id="{368F11B3-99C2-4369-A148-C3A9460F024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33399" y="2341441"/>
            <a:ext cx="5388159" cy="3415015"/>
          </a:xfrm>
        </p:spPr>
        <p:txBody>
          <a:bodyPr>
            <a:normAutofit/>
          </a:bodyPr>
          <a:lstStyle/>
          <a:p>
            <a:pPr>
              <a:lnSpc>
                <a:spcPct val="100000"/>
              </a:lnSpc>
              <a:spcBef>
                <a:spcPts val="1800"/>
              </a:spcBef>
            </a:pPr>
            <a:r>
              <a:rPr lang="en-GB" sz="1800" b="1" dirty="0"/>
              <a:t>Each BlueInvest Readiness Assistance</a:t>
            </a:r>
            <a:r>
              <a:rPr lang="en-GB" sz="1800" dirty="0"/>
              <a:t> beneficiary receives three tailored assistance packages based on their needs assessment and business objectives. </a:t>
            </a:r>
          </a:p>
          <a:p>
            <a:pPr>
              <a:lnSpc>
                <a:spcPct val="100000"/>
              </a:lnSpc>
              <a:spcBef>
                <a:spcPts val="1800"/>
              </a:spcBef>
            </a:pPr>
            <a:r>
              <a:rPr lang="en-GB" sz="1800" b="1" dirty="0"/>
              <a:t>Out of 10 assistance packages</a:t>
            </a:r>
            <a:r>
              <a:rPr lang="en-GB" sz="1800" dirty="0"/>
              <a:t>, three focusing on unlocking access to finance and improving investment-readiness have had the highest demand.</a:t>
            </a:r>
          </a:p>
        </p:txBody>
      </p:sp>
      <p:pic>
        <p:nvPicPr>
          <p:cNvPr id="41" name="Picture 40">
            <a:extLst>
              <a:ext uri="{FF2B5EF4-FFF2-40B4-BE49-F238E27FC236}">
                <a16:creationId xmlns:a16="http://schemas.microsoft.com/office/drawing/2014/main" id="{966CEB1C-539E-43E0-9EC1-FDD03670B068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-77304"/>
            <a:ext cx="12801600" cy="977650"/>
          </a:xfrm>
          <a:prstGeom prst="rect">
            <a:avLst/>
          </a:prstGeom>
        </p:spPr>
      </p:pic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10F924B4-4341-4CB9-B54B-6E74173820F4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/>
        <p:txBody>
          <a:bodyPr>
            <a:normAutofit fontScale="70000" lnSpcReduction="20000"/>
          </a:bodyPr>
          <a:lstStyle/>
          <a:p>
            <a:endParaRPr lang="en-GB"/>
          </a:p>
        </p:txBody>
      </p:sp>
      <p:grpSp>
        <p:nvGrpSpPr>
          <p:cNvPr id="6" name="Group 124">
            <a:extLst>
              <a:ext uri="{FF2B5EF4-FFF2-40B4-BE49-F238E27FC236}">
                <a16:creationId xmlns:a16="http://schemas.microsoft.com/office/drawing/2014/main" id="{F03075C3-481B-4469-8999-9FF0D02E13E5}"/>
              </a:ext>
            </a:extLst>
          </p:cNvPr>
          <p:cNvGrpSpPr>
            <a:grpSpLocks noChangeAspect="1"/>
          </p:cNvGrpSpPr>
          <p:nvPr/>
        </p:nvGrpSpPr>
        <p:grpSpPr bwMode="auto">
          <a:xfrm>
            <a:off x="6880042" y="2490486"/>
            <a:ext cx="705349" cy="705769"/>
            <a:chOff x="988" y="0"/>
            <a:chExt cx="6700" cy="6704"/>
          </a:xfrm>
          <a:solidFill>
            <a:schemeClr val="accent3"/>
          </a:solidFill>
        </p:grpSpPr>
        <p:sp>
          <p:nvSpPr>
            <p:cNvPr id="7" name="Freeform 125">
              <a:extLst>
                <a:ext uri="{FF2B5EF4-FFF2-40B4-BE49-F238E27FC236}">
                  <a16:creationId xmlns:a16="http://schemas.microsoft.com/office/drawing/2014/main" id="{E21A554A-F48E-4CFD-8C98-628766A9D65F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988" y="0"/>
              <a:ext cx="6700" cy="6704"/>
            </a:xfrm>
            <a:custGeom>
              <a:avLst/>
              <a:gdLst>
                <a:gd name="T0" fmla="*/ 6700 w 6700"/>
                <a:gd name="T1" fmla="*/ 6704 h 6704"/>
                <a:gd name="T2" fmla="*/ 6700 w 6700"/>
                <a:gd name="T3" fmla="*/ 3053 h 6704"/>
                <a:gd name="T4" fmla="*/ 6700 w 6700"/>
                <a:gd name="T5" fmla="*/ 0 h 6704"/>
                <a:gd name="T6" fmla="*/ 804 w 6700"/>
                <a:gd name="T7" fmla="*/ 3563 h 6704"/>
                <a:gd name="T8" fmla="*/ 694 w 6700"/>
                <a:gd name="T9" fmla="*/ 3783 h 6704"/>
                <a:gd name="T10" fmla="*/ 516 w 6700"/>
                <a:gd name="T11" fmla="*/ 3951 h 6704"/>
                <a:gd name="T12" fmla="*/ 286 w 6700"/>
                <a:gd name="T13" fmla="*/ 4045 h 6704"/>
                <a:gd name="T14" fmla="*/ 382 w 6700"/>
                <a:gd name="T15" fmla="*/ 5914 h 6704"/>
                <a:gd name="T16" fmla="*/ 594 w 6700"/>
                <a:gd name="T17" fmla="*/ 6040 h 6704"/>
                <a:gd name="T18" fmla="*/ 748 w 6700"/>
                <a:gd name="T19" fmla="*/ 6230 h 6704"/>
                <a:gd name="T20" fmla="*/ 286 w 6700"/>
                <a:gd name="T21" fmla="*/ 6418 h 6704"/>
                <a:gd name="T22" fmla="*/ 5912 w 6700"/>
                <a:gd name="T23" fmla="*/ 6322 h 6704"/>
                <a:gd name="T24" fmla="*/ 6036 w 6700"/>
                <a:gd name="T25" fmla="*/ 6110 h 6704"/>
                <a:gd name="T26" fmla="*/ 6228 w 6700"/>
                <a:gd name="T27" fmla="*/ 5956 h 6704"/>
                <a:gd name="T28" fmla="*/ 6416 w 6700"/>
                <a:gd name="T29" fmla="*/ 6418 h 6704"/>
                <a:gd name="T30" fmla="*/ 6336 w 6700"/>
                <a:gd name="T31" fmla="*/ 5612 h 6704"/>
                <a:gd name="T32" fmla="*/ 6152 w 6700"/>
                <a:gd name="T33" fmla="*/ 5676 h 6704"/>
                <a:gd name="T34" fmla="*/ 5986 w 6700"/>
                <a:gd name="T35" fmla="*/ 5772 h 6704"/>
                <a:gd name="T36" fmla="*/ 5842 w 6700"/>
                <a:gd name="T37" fmla="*/ 5900 h 6704"/>
                <a:gd name="T38" fmla="*/ 5726 w 6700"/>
                <a:gd name="T39" fmla="*/ 6052 h 6704"/>
                <a:gd name="T40" fmla="*/ 5642 w 6700"/>
                <a:gd name="T41" fmla="*/ 6226 h 6704"/>
                <a:gd name="T42" fmla="*/ 5594 w 6700"/>
                <a:gd name="T43" fmla="*/ 6418 h 6704"/>
                <a:gd name="T44" fmla="*/ 1082 w 6700"/>
                <a:gd name="T45" fmla="*/ 6302 h 6704"/>
                <a:gd name="T46" fmla="*/ 1012 w 6700"/>
                <a:gd name="T47" fmla="*/ 6120 h 6704"/>
                <a:gd name="T48" fmla="*/ 908 w 6700"/>
                <a:gd name="T49" fmla="*/ 5958 h 6704"/>
                <a:gd name="T50" fmla="*/ 774 w 6700"/>
                <a:gd name="T51" fmla="*/ 5820 h 6704"/>
                <a:gd name="T52" fmla="*/ 618 w 6700"/>
                <a:gd name="T53" fmla="*/ 5710 h 6704"/>
                <a:gd name="T54" fmla="*/ 440 w 6700"/>
                <a:gd name="T55" fmla="*/ 5632 h 6704"/>
                <a:gd name="T56" fmla="*/ 286 w 6700"/>
                <a:gd name="T57" fmla="*/ 4923 h 6704"/>
                <a:gd name="T58" fmla="*/ 402 w 6700"/>
                <a:gd name="T59" fmla="*/ 4309 h 6704"/>
                <a:gd name="T60" fmla="*/ 584 w 6700"/>
                <a:gd name="T61" fmla="*/ 4239 h 6704"/>
                <a:gd name="T62" fmla="*/ 746 w 6700"/>
                <a:gd name="T63" fmla="*/ 4135 h 6704"/>
                <a:gd name="T64" fmla="*/ 884 w 6700"/>
                <a:gd name="T65" fmla="*/ 4003 h 6704"/>
                <a:gd name="T66" fmla="*/ 994 w 6700"/>
                <a:gd name="T67" fmla="*/ 3845 h 6704"/>
                <a:gd name="T68" fmla="*/ 1070 w 6700"/>
                <a:gd name="T69" fmla="*/ 3667 h 6704"/>
                <a:gd name="T70" fmla="*/ 5594 w 6700"/>
                <a:gd name="T71" fmla="*/ 3513 h 6704"/>
                <a:gd name="T72" fmla="*/ 5630 w 6700"/>
                <a:gd name="T73" fmla="*/ 3667 h 6704"/>
                <a:gd name="T74" fmla="*/ 5708 w 6700"/>
                <a:gd name="T75" fmla="*/ 3845 h 6704"/>
                <a:gd name="T76" fmla="*/ 5816 w 6700"/>
                <a:gd name="T77" fmla="*/ 4003 h 6704"/>
                <a:gd name="T78" fmla="*/ 5954 w 6700"/>
                <a:gd name="T79" fmla="*/ 4135 h 6704"/>
                <a:gd name="T80" fmla="*/ 6116 w 6700"/>
                <a:gd name="T81" fmla="*/ 4239 h 6704"/>
                <a:gd name="T82" fmla="*/ 6298 w 6700"/>
                <a:gd name="T83" fmla="*/ 4309 h 6704"/>
                <a:gd name="T84" fmla="*/ 6416 w 6700"/>
                <a:gd name="T85" fmla="*/ 5596 h 6704"/>
                <a:gd name="T86" fmla="*/ 6272 w 6700"/>
                <a:gd name="T87" fmla="*/ 3997 h 6704"/>
                <a:gd name="T88" fmla="*/ 6070 w 6700"/>
                <a:gd name="T89" fmla="*/ 3857 h 6704"/>
                <a:gd name="T90" fmla="*/ 5930 w 6700"/>
                <a:gd name="T91" fmla="*/ 3655 h 6704"/>
                <a:gd name="T92" fmla="*/ 6416 w 6700"/>
                <a:gd name="T93" fmla="*/ 4045 h 6704"/>
                <a:gd name="T94" fmla="*/ 6416 w 6700"/>
                <a:gd name="T95" fmla="*/ 2669 h 6704"/>
                <a:gd name="T96" fmla="*/ 6416 w 6700"/>
                <a:gd name="T97" fmla="*/ 1875 h 6704"/>
                <a:gd name="T98" fmla="*/ 6416 w 6700"/>
                <a:gd name="T99" fmla="*/ 1080 h 6704"/>
                <a:gd name="T100" fmla="*/ 6416 w 6700"/>
                <a:gd name="T101" fmla="*/ 286 h 670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</a:cxnLst>
              <a:rect l="0" t="0" r="r" b="b"/>
              <a:pathLst>
                <a:path w="6700" h="6704">
                  <a:moveTo>
                    <a:pt x="0" y="0"/>
                  </a:moveTo>
                  <a:lnTo>
                    <a:pt x="0" y="0"/>
                  </a:lnTo>
                  <a:lnTo>
                    <a:pt x="0" y="6704"/>
                  </a:lnTo>
                  <a:lnTo>
                    <a:pt x="0" y="6704"/>
                  </a:lnTo>
                  <a:lnTo>
                    <a:pt x="6700" y="6704"/>
                  </a:lnTo>
                  <a:lnTo>
                    <a:pt x="6700" y="5716"/>
                  </a:lnTo>
                  <a:lnTo>
                    <a:pt x="6700" y="4923"/>
                  </a:lnTo>
                  <a:lnTo>
                    <a:pt x="6700" y="4129"/>
                  </a:lnTo>
                  <a:lnTo>
                    <a:pt x="6700" y="3227"/>
                  </a:lnTo>
                  <a:lnTo>
                    <a:pt x="6700" y="3053"/>
                  </a:lnTo>
                  <a:lnTo>
                    <a:pt x="6700" y="2383"/>
                  </a:lnTo>
                  <a:lnTo>
                    <a:pt x="6700" y="1588"/>
                  </a:lnTo>
                  <a:lnTo>
                    <a:pt x="6700" y="794"/>
                  </a:lnTo>
                  <a:lnTo>
                    <a:pt x="6700" y="0"/>
                  </a:lnTo>
                  <a:lnTo>
                    <a:pt x="6700" y="0"/>
                  </a:lnTo>
                  <a:lnTo>
                    <a:pt x="0" y="0"/>
                  </a:lnTo>
                  <a:close/>
                  <a:moveTo>
                    <a:pt x="286" y="3513"/>
                  </a:moveTo>
                  <a:lnTo>
                    <a:pt x="818" y="3513"/>
                  </a:lnTo>
                  <a:lnTo>
                    <a:pt x="818" y="3513"/>
                  </a:lnTo>
                  <a:lnTo>
                    <a:pt x="804" y="3563"/>
                  </a:lnTo>
                  <a:lnTo>
                    <a:pt x="790" y="3609"/>
                  </a:lnTo>
                  <a:lnTo>
                    <a:pt x="770" y="3655"/>
                  </a:lnTo>
                  <a:lnTo>
                    <a:pt x="748" y="3701"/>
                  </a:lnTo>
                  <a:lnTo>
                    <a:pt x="722" y="3743"/>
                  </a:lnTo>
                  <a:lnTo>
                    <a:pt x="694" y="3783"/>
                  </a:lnTo>
                  <a:lnTo>
                    <a:pt x="664" y="3821"/>
                  </a:lnTo>
                  <a:lnTo>
                    <a:pt x="630" y="3857"/>
                  </a:lnTo>
                  <a:lnTo>
                    <a:pt x="594" y="3891"/>
                  </a:lnTo>
                  <a:lnTo>
                    <a:pt x="556" y="3923"/>
                  </a:lnTo>
                  <a:lnTo>
                    <a:pt x="516" y="3951"/>
                  </a:lnTo>
                  <a:lnTo>
                    <a:pt x="472" y="3975"/>
                  </a:lnTo>
                  <a:lnTo>
                    <a:pt x="428" y="3997"/>
                  </a:lnTo>
                  <a:lnTo>
                    <a:pt x="382" y="4017"/>
                  </a:lnTo>
                  <a:lnTo>
                    <a:pt x="334" y="4033"/>
                  </a:lnTo>
                  <a:lnTo>
                    <a:pt x="286" y="4045"/>
                  </a:lnTo>
                  <a:lnTo>
                    <a:pt x="286" y="3513"/>
                  </a:lnTo>
                  <a:close/>
                  <a:moveTo>
                    <a:pt x="286" y="5886"/>
                  </a:moveTo>
                  <a:lnTo>
                    <a:pt x="286" y="5886"/>
                  </a:lnTo>
                  <a:lnTo>
                    <a:pt x="334" y="5898"/>
                  </a:lnTo>
                  <a:lnTo>
                    <a:pt x="382" y="5914"/>
                  </a:lnTo>
                  <a:lnTo>
                    <a:pt x="428" y="5934"/>
                  </a:lnTo>
                  <a:lnTo>
                    <a:pt x="472" y="5956"/>
                  </a:lnTo>
                  <a:lnTo>
                    <a:pt x="516" y="5980"/>
                  </a:lnTo>
                  <a:lnTo>
                    <a:pt x="556" y="6008"/>
                  </a:lnTo>
                  <a:lnTo>
                    <a:pt x="594" y="6040"/>
                  </a:lnTo>
                  <a:lnTo>
                    <a:pt x="630" y="6074"/>
                  </a:lnTo>
                  <a:lnTo>
                    <a:pt x="664" y="6110"/>
                  </a:lnTo>
                  <a:lnTo>
                    <a:pt x="694" y="6148"/>
                  </a:lnTo>
                  <a:lnTo>
                    <a:pt x="722" y="6188"/>
                  </a:lnTo>
                  <a:lnTo>
                    <a:pt x="748" y="6230"/>
                  </a:lnTo>
                  <a:lnTo>
                    <a:pt x="770" y="6276"/>
                  </a:lnTo>
                  <a:lnTo>
                    <a:pt x="790" y="6322"/>
                  </a:lnTo>
                  <a:lnTo>
                    <a:pt x="804" y="6368"/>
                  </a:lnTo>
                  <a:lnTo>
                    <a:pt x="818" y="6418"/>
                  </a:lnTo>
                  <a:lnTo>
                    <a:pt x="286" y="6418"/>
                  </a:lnTo>
                  <a:lnTo>
                    <a:pt x="286" y="5886"/>
                  </a:lnTo>
                  <a:close/>
                  <a:moveTo>
                    <a:pt x="5882" y="6418"/>
                  </a:moveTo>
                  <a:lnTo>
                    <a:pt x="5882" y="6418"/>
                  </a:lnTo>
                  <a:lnTo>
                    <a:pt x="5896" y="6368"/>
                  </a:lnTo>
                  <a:lnTo>
                    <a:pt x="5912" y="6322"/>
                  </a:lnTo>
                  <a:lnTo>
                    <a:pt x="5930" y="6276"/>
                  </a:lnTo>
                  <a:lnTo>
                    <a:pt x="5952" y="6230"/>
                  </a:lnTo>
                  <a:lnTo>
                    <a:pt x="5978" y="6188"/>
                  </a:lnTo>
                  <a:lnTo>
                    <a:pt x="6006" y="6148"/>
                  </a:lnTo>
                  <a:lnTo>
                    <a:pt x="6036" y="6110"/>
                  </a:lnTo>
                  <a:lnTo>
                    <a:pt x="6070" y="6074"/>
                  </a:lnTo>
                  <a:lnTo>
                    <a:pt x="6106" y="6040"/>
                  </a:lnTo>
                  <a:lnTo>
                    <a:pt x="6144" y="6008"/>
                  </a:lnTo>
                  <a:lnTo>
                    <a:pt x="6186" y="5980"/>
                  </a:lnTo>
                  <a:lnTo>
                    <a:pt x="6228" y="5956"/>
                  </a:lnTo>
                  <a:lnTo>
                    <a:pt x="6272" y="5934"/>
                  </a:lnTo>
                  <a:lnTo>
                    <a:pt x="6318" y="5914"/>
                  </a:lnTo>
                  <a:lnTo>
                    <a:pt x="6366" y="5898"/>
                  </a:lnTo>
                  <a:lnTo>
                    <a:pt x="6416" y="5886"/>
                  </a:lnTo>
                  <a:lnTo>
                    <a:pt x="6416" y="6418"/>
                  </a:lnTo>
                  <a:lnTo>
                    <a:pt x="5882" y="6418"/>
                  </a:lnTo>
                  <a:close/>
                  <a:moveTo>
                    <a:pt x="6416" y="5596"/>
                  </a:moveTo>
                  <a:lnTo>
                    <a:pt x="6416" y="5596"/>
                  </a:lnTo>
                  <a:lnTo>
                    <a:pt x="6376" y="5604"/>
                  </a:lnTo>
                  <a:lnTo>
                    <a:pt x="6336" y="5612"/>
                  </a:lnTo>
                  <a:lnTo>
                    <a:pt x="6298" y="5622"/>
                  </a:lnTo>
                  <a:lnTo>
                    <a:pt x="6260" y="5632"/>
                  </a:lnTo>
                  <a:lnTo>
                    <a:pt x="6224" y="5646"/>
                  </a:lnTo>
                  <a:lnTo>
                    <a:pt x="6188" y="5660"/>
                  </a:lnTo>
                  <a:lnTo>
                    <a:pt x="6152" y="5676"/>
                  </a:lnTo>
                  <a:lnTo>
                    <a:pt x="6116" y="5692"/>
                  </a:lnTo>
                  <a:lnTo>
                    <a:pt x="6082" y="5710"/>
                  </a:lnTo>
                  <a:lnTo>
                    <a:pt x="6050" y="5730"/>
                  </a:lnTo>
                  <a:lnTo>
                    <a:pt x="6018" y="5750"/>
                  </a:lnTo>
                  <a:lnTo>
                    <a:pt x="5986" y="5772"/>
                  </a:lnTo>
                  <a:lnTo>
                    <a:pt x="5954" y="5796"/>
                  </a:lnTo>
                  <a:lnTo>
                    <a:pt x="5926" y="5820"/>
                  </a:lnTo>
                  <a:lnTo>
                    <a:pt x="5896" y="5846"/>
                  </a:lnTo>
                  <a:lnTo>
                    <a:pt x="5870" y="5872"/>
                  </a:lnTo>
                  <a:lnTo>
                    <a:pt x="5842" y="5900"/>
                  </a:lnTo>
                  <a:lnTo>
                    <a:pt x="5816" y="5928"/>
                  </a:lnTo>
                  <a:lnTo>
                    <a:pt x="5792" y="5958"/>
                  </a:lnTo>
                  <a:lnTo>
                    <a:pt x="5770" y="5988"/>
                  </a:lnTo>
                  <a:lnTo>
                    <a:pt x="5748" y="6020"/>
                  </a:lnTo>
                  <a:lnTo>
                    <a:pt x="5726" y="6052"/>
                  </a:lnTo>
                  <a:lnTo>
                    <a:pt x="5708" y="6086"/>
                  </a:lnTo>
                  <a:lnTo>
                    <a:pt x="5688" y="6120"/>
                  </a:lnTo>
                  <a:lnTo>
                    <a:pt x="5672" y="6154"/>
                  </a:lnTo>
                  <a:lnTo>
                    <a:pt x="5656" y="6190"/>
                  </a:lnTo>
                  <a:lnTo>
                    <a:pt x="5642" y="6226"/>
                  </a:lnTo>
                  <a:lnTo>
                    <a:pt x="5630" y="6264"/>
                  </a:lnTo>
                  <a:lnTo>
                    <a:pt x="5618" y="6302"/>
                  </a:lnTo>
                  <a:lnTo>
                    <a:pt x="5608" y="6340"/>
                  </a:lnTo>
                  <a:lnTo>
                    <a:pt x="5600" y="6378"/>
                  </a:lnTo>
                  <a:lnTo>
                    <a:pt x="5594" y="6418"/>
                  </a:lnTo>
                  <a:lnTo>
                    <a:pt x="1106" y="6418"/>
                  </a:lnTo>
                  <a:lnTo>
                    <a:pt x="1106" y="6418"/>
                  </a:lnTo>
                  <a:lnTo>
                    <a:pt x="1100" y="6378"/>
                  </a:lnTo>
                  <a:lnTo>
                    <a:pt x="1092" y="6340"/>
                  </a:lnTo>
                  <a:lnTo>
                    <a:pt x="1082" y="6302"/>
                  </a:lnTo>
                  <a:lnTo>
                    <a:pt x="1070" y="6264"/>
                  </a:lnTo>
                  <a:lnTo>
                    <a:pt x="1058" y="6226"/>
                  </a:lnTo>
                  <a:lnTo>
                    <a:pt x="1044" y="6190"/>
                  </a:lnTo>
                  <a:lnTo>
                    <a:pt x="1028" y="6154"/>
                  </a:lnTo>
                  <a:lnTo>
                    <a:pt x="1012" y="6120"/>
                  </a:lnTo>
                  <a:lnTo>
                    <a:pt x="994" y="6086"/>
                  </a:lnTo>
                  <a:lnTo>
                    <a:pt x="974" y="6052"/>
                  </a:lnTo>
                  <a:lnTo>
                    <a:pt x="952" y="6020"/>
                  </a:lnTo>
                  <a:lnTo>
                    <a:pt x="930" y="5988"/>
                  </a:lnTo>
                  <a:lnTo>
                    <a:pt x="908" y="5958"/>
                  </a:lnTo>
                  <a:lnTo>
                    <a:pt x="884" y="5928"/>
                  </a:lnTo>
                  <a:lnTo>
                    <a:pt x="858" y="5900"/>
                  </a:lnTo>
                  <a:lnTo>
                    <a:pt x="832" y="5872"/>
                  </a:lnTo>
                  <a:lnTo>
                    <a:pt x="804" y="5846"/>
                  </a:lnTo>
                  <a:lnTo>
                    <a:pt x="774" y="5820"/>
                  </a:lnTo>
                  <a:lnTo>
                    <a:pt x="746" y="5796"/>
                  </a:lnTo>
                  <a:lnTo>
                    <a:pt x="714" y="5772"/>
                  </a:lnTo>
                  <a:lnTo>
                    <a:pt x="684" y="5750"/>
                  </a:lnTo>
                  <a:lnTo>
                    <a:pt x="650" y="5730"/>
                  </a:lnTo>
                  <a:lnTo>
                    <a:pt x="618" y="5710"/>
                  </a:lnTo>
                  <a:lnTo>
                    <a:pt x="584" y="5692"/>
                  </a:lnTo>
                  <a:lnTo>
                    <a:pt x="548" y="5676"/>
                  </a:lnTo>
                  <a:lnTo>
                    <a:pt x="512" y="5660"/>
                  </a:lnTo>
                  <a:lnTo>
                    <a:pt x="476" y="5646"/>
                  </a:lnTo>
                  <a:lnTo>
                    <a:pt x="440" y="5632"/>
                  </a:lnTo>
                  <a:lnTo>
                    <a:pt x="402" y="5622"/>
                  </a:lnTo>
                  <a:lnTo>
                    <a:pt x="364" y="5612"/>
                  </a:lnTo>
                  <a:lnTo>
                    <a:pt x="324" y="5604"/>
                  </a:lnTo>
                  <a:lnTo>
                    <a:pt x="286" y="5596"/>
                  </a:lnTo>
                  <a:lnTo>
                    <a:pt x="286" y="4923"/>
                  </a:lnTo>
                  <a:lnTo>
                    <a:pt x="286" y="4335"/>
                  </a:lnTo>
                  <a:lnTo>
                    <a:pt x="286" y="4335"/>
                  </a:lnTo>
                  <a:lnTo>
                    <a:pt x="324" y="4327"/>
                  </a:lnTo>
                  <a:lnTo>
                    <a:pt x="364" y="4319"/>
                  </a:lnTo>
                  <a:lnTo>
                    <a:pt x="402" y="4309"/>
                  </a:lnTo>
                  <a:lnTo>
                    <a:pt x="440" y="4299"/>
                  </a:lnTo>
                  <a:lnTo>
                    <a:pt x="476" y="4285"/>
                  </a:lnTo>
                  <a:lnTo>
                    <a:pt x="512" y="4271"/>
                  </a:lnTo>
                  <a:lnTo>
                    <a:pt x="548" y="4255"/>
                  </a:lnTo>
                  <a:lnTo>
                    <a:pt x="584" y="4239"/>
                  </a:lnTo>
                  <a:lnTo>
                    <a:pt x="618" y="4221"/>
                  </a:lnTo>
                  <a:lnTo>
                    <a:pt x="650" y="4201"/>
                  </a:lnTo>
                  <a:lnTo>
                    <a:pt x="684" y="4181"/>
                  </a:lnTo>
                  <a:lnTo>
                    <a:pt x="714" y="4159"/>
                  </a:lnTo>
                  <a:lnTo>
                    <a:pt x="746" y="4135"/>
                  </a:lnTo>
                  <a:lnTo>
                    <a:pt x="774" y="4111"/>
                  </a:lnTo>
                  <a:lnTo>
                    <a:pt x="804" y="4085"/>
                  </a:lnTo>
                  <a:lnTo>
                    <a:pt x="832" y="4059"/>
                  </a:lnTo>
                  <a:lnTo>
                    <a:pt x="858" y="4031"/>
                  </a:lnTo>
                  <a:lnTo>
                    <a:pt x="884" y="4003"/>
                  </a:lnTo>
                  <a:lnTo>
                    <a:pt x="908" y="3973"/>
                  </a:lnTo>
                  <a:lnTo>
                    <a:pt x="930" y="3943"/>
                  </a:lnTo>
                  <a:lnTo>
                    <a:pt x="952" y="3911"/>
                  </a:lnTo>
                  <a:lnTo>
                    <a:pt x="974" y="3879"/>
                  </a:lnTo>
                  <a:lnTo>
                    <a:pt x="994" y="3845"/>
                  </a:lnTo>
                  <a:lnTo>
                    <a:pt x="1012" y="3811"/>
                  </a:lnTo>
                  <a:lnTo>
                    <a:pt x="1028" y="3777"/>
                  </a:lnTo>
                  <a:lnTo>
                    <a:pt x="1044" y="3741"/>
                  </a:lnTo>
                  <a:lnTo>
                    <a:pt x="1058" y="3705"/>
                  </a:lnTo>
                  <a:lnTo>
                    <a:pt x="1070" y="3667"/>
                  </a:lnTo>
                  <a:lnTo>
                    <a:pt x="1082" y="3629"/>
                  </a:lnTo>
                  <a:lnTo>
                    <a:pt x="1092" y="3591"/>
                  </a:lnTo>
                  <a:lnTo>
                    <a:pt x="1100" y="3553"/>
                  </a:lnTo>
                  <a:lnTo>
                    <a:pt x="1106" y="3513"/>
                  </a:lnTo>
                  <a:lnTo>
                    <a:pt x="5594" y="3513"/>
                  </a:lnTo>
                  <a:lnTo>
                    <a:pt x="5594" y="3513"/>
                  </a:lnTo>
                  <a:lnTo>
                    <a:pt x="5600" y="3553"/>
                  </a:lnTo>
                  <a:lnTo>
                    <a:pt x="5608" y="3591"/>
                  </a:lnTo>
                  <a:lnTo>
                    <a:pt x="5618" y="3629"/>
                  </a:lnTo>
                  <a:lnTo>
                    <a:pt x="5630" y="3667"/>
                  </a:lnTo>
                  <a:lnTo>
                    <a:pt x="5642" y="3705"/>
                  </a:lnTo>
                  <a:lnTo>
                    <a:pt x="5656" y="3741"/>
                  </a:lnTo>
                  <a:lnTo>
                    <a:pt x="5672" y="3777"/>
                  </a:lnTo>
                  <a:lnTo>
                    <a:pt x="5688" y="3811"/>
                  </a:lnTo>
                  <a:lnTo>
                    <a:pt x="5708" y="3845"/>
                  </a:lnTo>
                  <a:lnTo>
                    <a:pt x="5726" y="3879"/>
                  </a:lnTo>
                  <a:lnTo>
                    <a:pt x="5748" y="3911"/>
                  </a:lnTo>
                  <a:lnTo>
                    <a:pt x="5770" y="3943"/>
                  </a:lnTo>
                  <a:lnTo>
                    <a:pt x="5792" y="3973"/>
                  </a:lnTo>
                  <a:lnTo>
                    <a:pt x="5816" y="4003"/>
                  </a:lnTo>
                  <a:lnTo>
                    <a:pt x="5842" y="4031"/>
                  </a:lnTo>
                  <a:lnTo>
                    <a:pt x="5870" y="4059"/>
                  </a:lnTo>
                  <a:lnTo>
                    <a:pt x="5896" y="4085"/>
                  </a:lnTo>
                  <a:lnTo>
                    <a:pt x="5926" y="4111"/>
                  </a:lnTo>
                  <a:lnTo>
                    <a:pt x="5954" y="4135"/>
                  </a:lnTo>
                  <a:lnTo>
                    <a:pt x="5986" y="4159"/>
                  </a:lnTo>
                  <a:lnTo>
                    <a:pt x="6018" y="4181"/>
                  </a:lnTo>
                  <a:lnTo>
                    <a:pt x="6050" y="4201"/>
                  </a:lnTo>
                  <a:lnTo>
                    <a:pt x="6082" y="4221"/>
                  </a:lnTo>
                  <a:lnTo>
                    <a:pt x="6116" y="4239"/>
                  </a:lnTo>
                  <a:lnTo>
                    <a:pt x="6152" y="4255"/>
                  </a:lnTo>
                  <a:lnTo>
                    <a:pt x="6188" y="4271"/>
                  </a:lnTo>
                  <a:lnTo>
                    <a:pt x="6224" y="4285"/>
                  </a:lnTo>
                  <a:lnTo>
                    <a:pt x="6260" y="4299"/>
                  </a:lnTo>
                  <a:lnTo>
                    <a:pt x="6298" y="4309"/>
                  </a:lnTo>
                  <a:lnTo>
                    <a:pt x="6336" y="4319"/>
                  </a:lnTo>
                  <a:lnTo>
                    <a:pt x="6376" y="4327"/>
                  </a:lnTo>
                  <a:lnTo>
                    <a:pt x="6416" y="4335"/>
                  </a:lnTo>
                  <a:lnTo>
                    <a:pt x="6416" y="4923"/>
                  </a:lnTo>
                  <a:lnTo>
                    <a:pt x="6416" y="5596"/>
                  </a:lnTo>
                  <a:close/>
                  <a:moveTo>
                    <a:pt x="6416" y="4045"/>
                  </a:moveTo>
                  <a:lnTo>
                    <a:pt x="6416" y="4045"/>
                  </a:lnTo>
                  <a:lnTo>
                    <a:pt x="6366" y="4033"/>
                  </a:lnTo>
                  <a:lnTo>
                    <a:pt x="6318" y="4017"/>
                  </a:lnTo>
                  <a:lnTo>
                    <a:pt x="6272" y="3997"/>
                  </a:lnTo>
                  <a:lnTo>
                    <a:pt x="6228" y="3975"/>
                  </a:lnTo>
                  <a:lnTo>
                    <a:pt x="6186" y="3951"/>
                  </a:lnTo>
                  <a:lnTo>
                    <a:pt x="6144" y="3923"/>
                  </a:lnTo>
                  <a:lnTo>
                    <a:pt x="6106" y="3891"/>
                  </a:lnTo>
                  <a:lnTo>
                    <a:pt x="6070" y="3857"/>
                  </a:lnTo>
                  <a:lnTo>
                    <a:pt x="6036" y="3821"/>
                  </a:lnTo>
                  <a:lnTo>
                    <a:pt x="6006" y="3783"/>
                  </a:lnTo>
                  <a:lnTo>
                    <a:pt x="5978" y="3743"/>
                  </a:lnTo>
                  <a:lnTo>
                    <a:pt x="5952" y="3701"/>
                  </a:lnTo>
                  <a:lnTo>
                    <a:pt x="5930" y="3655"/>
                  </a:lnTo>
                  <a:lnTo>
                    <a:pt x="5912" y="3609"/>
                  </a:lnTo>
                  <a:lnTo>
                    <a:pt x="5896" y="3563"/>
                  </a:lnTo>
                  <a:lnTo>
                    <a:pt x="5882" y="3513"/>
                  </a:lnTo>
                  <a:lnTo>
                    <a:pt x="6416" y="3513"/>
                  </a:lnTo>
                  <a:lnTo>
                    <a:pt x="6416" y="4045"/>
                  </a:lnTo>
                  <a:close/>
                  <a:moveTo>
                    <a:pt x="6416" y="3227"/>
                  </a:moveTo>
                  <a:lnTo>
                    <a:pt x="286" y="3227"/>
                  </a:lnTo>
                  <a:lnTo>
                    <a:pt x="286" y="3053"/>
                  </a:lnTo>
                  <a:lnTo>
                    <a:pt x="286" y="2669"/>
                  </a:lnTo>
                  <a:lnTo>
                    <a:pt x="6416" y="2669"/>
                  </a:lnTo>
                  <a:lnTo>
                    <a:pt x="6416" y="3053"/>
                  </a:lnTo>
                  <a:lnTo>
                    <a:pt x="6416" y="3227"/>
                  </a:lnTo>
                  <a:close/>
                  <a:moveTo>
                    <a:pt x="286" y="2383"/>
                  </a:moveTo>
                  <a:lnTo>
                    <a:pt x="286" y="1875"/>
                  </a:lnTo>
                  <a:lnTo>
                    <a:pt x="6416" y="1875"/>
                  </a:lnTo>
                  <a:lnTo>
                    <a:pt x="6416" y="2383"/>
                  </a:lnTo>
                  <a:lnTo>
                    <a:pt x="286" y="2383"/>
                  </a:lnTo>
                  <a:close/>
                  <a:moveTo>
                    <a:pt x="286" y="1588"/>
                  </a:moveTo>
                  <a:lnTo>
                    <a:pt x="286" y="1080"/>
                  </a:lnTo>
                  <a:lnTo>
                    <a:pt x="6416" y="1080"/>
                  </a:lnTo>
                  <a:lnTo>
                    <a:pt x="6416" y="1588"/>
                  </a:lnTo>
                  <a:lnTo>
                    <a:pt x="286" y="1588"/>
                  </a:lnTo>
                  <a:close/>
                  <a:moveTo>
                    <a:pt x="286" y="794"/>
                  </a:moveTo>
                  <a:lnTo>
                    <a:pt x="286" y="286"/>
                  </a:lnTo>
                  <a:lnTo>
                    <a:pt x="6416" y="286"/>
                  </a:lnTo>
                  <a:lnTo>
                    <a:pt x="6416" y="794"/>
                  </a:lnTo>
                  <a:lnTo>
                    <a:pt x="286" y="79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82101" tIns="41051" rIns="82101" bIns="41051" numCol="1" anchor="t" anchorCtr="0" compatLnSpc="1">
              <a:prstTxWarp prst="textNoShape">
                <a:avLst/>
              </a:prstTxWarp>
            </a:bodyPr>
            <a:lstStyle/>
            <a:p>
              <a:endParaRPr lang="en-US" sz="840"/>
            </a:p>
          </p:txBody>
        </p:sp>
        <p:sp>
          <p:nvSpPr>
            <p:cNvPr id="8" name="Freeform 126">
              <a:extLst>
                <a:ext uri="{FF2B5EF4-FFF2-40B4-BE49-F238E27FC236}">
                  <a16:creationId xmlns:a16="http://schemas.microsoft.com/office/drawing/2014/main" id="{5913D089-48FD-4FF5-BB12-660945EF8D13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362" y="3989"/>
              <a:ext cx="1952" cy="1953"/>
            </a:xfrm>
            <a:custGeom>
              <a:avLst/>
              <a:gdLst>
                <a:gd name="T0" fmla="*/ 828 w 1952"/>
                <a:gd name="T1" fmla="*/ 12 h 1953"/>
                <a:gd name="T2" fmla="*/ 596 w 1952"/>
                <a:gd name="T3" fmla="*/ 76 h 1953"/>
                <a:gd name="T4" fmla="*/ 392 w 1952"/>
                <a:gd name="T5" fmla="*/ 194 h 1953"/>
                <a:gd name="T6" fmla="*/ 224 w 1952"/>
                <a:gd name="T7" fmla="*/ 356 h 1953"/>
                <a:gd name="T8" fmla="*/ 96 w 1952"/>
                <a:gd name="T9" fmla="*/ 554 h 1953"/>
                <a:gd name="T10" fmla="*/ 20 w 1952"/>
                <a:gd name="T11" fmla="*/ 780 h 1953"/>
                <a:gd name="T12" fmla="*/ 0 w 1952"/>
                <a:gd name="T13" fmla="*/ 976 h 1953"/>
                <a:gd name="T14" fmla="*/ 32 w 1952"/>
                <a:gd name="T15" fmla="*/ 1221 h 1953"/>
                <a:gd name="T16" fmla="*/ 118 w 1952"/>
                <a:gd name="T17" fmla="*/ 1441 h 1953"/>
                <a:gd name="T18" fmla="*/ 254 w 1952"/>
                <a:gd name="T19" fmla="*/ 1633 h 1953"/>
                <a:gd name="T20" fmla="*/ 430 w 1952"/>
                <a:gd name="T21" fmla="*/ 1785 h 1953"/>
                <a:gd name="T22" fmla="*/ 640 w 1952"/>
                <a:gd name="T23" fmla="*/ 1893 h 1953"/>
                <a:gd name="T24" fmla="*/ 876 w 1952"/>
                <a:gd name="T25" fmla="*/ 1947 h 1953"/>
                <a:gd name="T26" fmla="*/ 1076 w 1952"/>
                <a:gd name="T27" fmla="*/ 1947 h 1953"/>
                <a:gd name="T28" fmla="*/ 1312 w 1952"/>
                <a:gd name="T29" fmla="*/ 1893 h 1953"/>
                <a:gd name="T30" fmla="*/ 1522 w 1952"/>
                <a:gd name="T31" fmla="*/ 1785 h 1953"/>
                <a:gd name="T32" fmla="*/ 1698 w 1952"/>
                <a:gd name="T33" fmla="*/ 1633 h 1953"/>
                <a:gd name="T34" fmla="*/ 1834 w 1952"/>
                <a:gd name="T35" fmla="*/ 1441 h 1953"/>
                <a:gd name="T36" fmla="*/ 1922 w 1952"/>
                <a:gd name="T37" fmla="*/ 1221 h 1953"/>
                <a:gd name="T38" fmla="*/ 1952 w 1952"/>
                <a:gd name="T39" fmla="*/ 976 h 1953"/>
                <a:gd name="T40" fmla="*/ 1932 w 1952"/>
                <a:gd name="T41" fmla="*/ 780 h 1953"/>
                <a:gd name="T42" fmla="*/ 1856 w 1952"/>
                <a:gd name="T43" fmla="*/ 554 h 1953"/>
                <a:gd name="T44" fmla="*/ 1728 w 1952"/>
                <a:gd name="T45" fmla="*/ 356 h 1953"/>
                <a:gd name="T46" fmla="*/ 1560 w 1952"/>
                <a:gd name="T47" fmla="*/ 194 h 1953"/>
                <a:gd name="T48" fmla="*/ 1356 w 1952"/>
                <a:gd name="T49" fmla="*/ 76 h 1953"/>
                <a:gd name="T50" fmla="*/ 1124 w 1952"/>
                <a:gd name="T51" fmla="*/ 12 h 1953"/>
                <a:gd name="T52" fmla="*/ 976 w 1952"/>
                <a:gd name="T53" fmla="*/ 1667 h 1953"/>
                <a:gd name="T54" fmla="*/ 838 w 1952"/>
                <a:gd name="T55" fmla="*/ 1653 h 1953"/>
                <a:gd name="T56" fmla="*/ 678 w 1952"/>
                <a:gd name="T57" fmla="*/ 1599 h 1953"/>
                <a:gd name="T58" fmla="*/ 538 w 1952"/>
                <a:gd name="T59" fmla="*/ 1509 h 1953"/>
                <a:gd name="T60" fmla="*/ 424 w 1952"/>
                <a:gd name="T61" fmla="*/ 1389 h 1953"/>
                <a:gd name="T62" fmla="*/ 340 w 1952"/>
                <a:gd name="T63" fmla="*/ 1245 h 1953"/>
                <a:gd name="T64" fmla="*/ 294 w 1952"/>
                <a:gd name="T65" fmla="*/ 1081 h 1953"/>
                <a:gd name="T66" fmla="*/ 286 w 1952"/>
                <a:gd name="T67" fmla="*/ 940 h 1953"/>
                <a:gd name="T68" fmla="*/ 318 w 1952"/>
                <a:gd name="T69" fmla="*/ 770 h 1953"/>
                <a:gd name="T70" fmla="*/ 386 w 1952"/>
                <a:gd name="T71" fmla="*/ 618 h 1953"/>
                <a:gd name="T72" fmla="*/ 488 w 1952"/>
                <a:gd name="T73" fmla="*/ 488 h 1953"/>
                <a:gd name="T74" fmla="*/ 618 w 1952"/>
                <a:gd name="T75" fmla="*/ 386 h 1953"/>
                <a:gd name="T76" fmla="*/ 772 w 1952"/>
                <a:gd name="T77" fmla="*/ 316 h 1953"/>
                <a:gd name="T78" fmla="*/ 940 w 1952"/>
                <a:gd name="T79" fmla="*/ 286 h 1953"/>
                <a:gd name="T80" fmla="*/ 1082 w 1952"/>
                <a:gd name="T81" fmla="*/ 294 h 1953"/>
                <a:gd name="T82" fmla="*/ 1244 w 1952"/>
                <a:gd name="T83" fmla="*/ 340 h 1953"/>
                <a:gd name="T84" fmla="*/ 1388 w 1952"/>
                <a:gd name="T85" fmla="*/ 424 h 1953"/>
                <a:gd name="T86" fmla="*/ 1508 w 1952"/>
                <a:gd name="T87" fmla="*/ 538 h 1953"/>
                <a:gd name="T88" fmla="*/ 1598 w 1952"/>
                <a:gd name="T89" fmla="*/ 678 h 1953"/>
                <a:gd name="T90" fmla="*/ 1652 w 1952"/>
                <a:gd name="T91" fmla="*/ 838 h 1953"/>
                <a:gd name="T92" fmla="*/ 1666 w 1952"/>
                <a:gd name="T93" fmla="*/ 976 h 1953"/>
                <a:gd name="T94" fmla="*/ 1644 w 1952"/>
                <a:gd name="T95" fmla="*/ 1149 h 1953"/>
                <a:gd name="T96" fmla="*/ 1582 w 1952"/>
                <a:gd name="T97" fmla="*/ 1305 h 1953"/>
                <a:gd name="T98" fmla="*/ 1486 w 1952"/>
                <a:gd name="T99" fmla="*/ 1441 h 1953"/>
                <a:gd name="T100" fmla="*/ 1362 w 1952"/>
                <a:gd name="T101" fmla="*/ 1549 h 1953"/>
                <a:gd name="T102" fmla="*/ 1214 w 1952"/>
                <a:gd name="T103" fmla="*/ 1625 h 1953"/>
                <a:gd name="T104" fmla="*/ 1046 w 1952"/>
                <a:gd name="T105" fmla="*/ 1663 h 195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</a:cxnLst>
              <a:rect l="0" t="0" r="r" b="b"/>
              <a:pathLst>
                <a:path w="1952" h="1953">
                  <a:moveTo>
                    <a:pt x="976" y="0"/>
                  </a:moveTo>
                  <a:lnTo>
                    <a:pt x="976" y="0"/>
                  </a:lnTo>
                  <a:lnTo>
                    <a:pt x="926" y="2"/>
                  </a:lnTo>
                  <a:lnTo>
                    <a:pt x="876" y="6"/>
                  </a:lnTo>
                  <a:lnTo>
                    <a:pt x="828" y="12"/>
                  </a:lnTo>
                  <a:lnTo>
                    <a:pt x="780" y="20"/>
                  </a:lnTo>
                  <a:lnTo>
                    <a:pt x="732" y="30"/>
                  </a:lnTo>
                  <a:lnTo>
                    <a:pt x="686" y="44"/>
                  </a:lnTo>
                  <a:lnTo>
                    <a:pt x="640" y="60"/>
                  </a:lnTo>
                  <a:lnTo>
                    <a:pt x="596" y="76"/>
                  </a:lnTo>
                  <a:lnTo>
                    <a:pt x="554" y="96"/>
                  </a:lnTo>
                  <a:lnTo>
                    <a:pt x="512" y="118"/>
                  </a:lnTo>
                  <a:lnTo>
                    <a:pt x="470" y="142"/>
                  </a:lnTo>
                  <a:lnTo>
                    <a:pt x="430" y="166"/>
                  </a:lnTo>
                  <a:lnTo>
                    <a:pt x="392" y="194"/>
                  </a:lnTo>
                  <a:lnTo>
                    <a:pt x="356" y="224"/>
                  </a:lnTo>
                  <a:lnTo>
                    <a:pt x="320" y="254"/>
                  </a:lnTo>
                  <a:lnTo>
                    <a:pt x="286" y="286"/>
                  </a:lnTo>
                  <a:lnTo>
                    <a:pt x="254" y="320"/>
                  </a:lnTo>
                  <a:lnTo>
                    <a:pt x="224" y="356"/>
                  </a:lnTo>
                  <a:lnTo>
                    <a:pt x="194" y="392"/>
                  </a:lnTo>
                  <a:lnTo>
                    <a:pt x="168" y="430"/>
                  </a:lnTo>
                  <a:lnTo>
                    <a:pt x="142" y="470"/>
                  </a:lnTo>
                  <a:lnTo>
                    <a:pt x="118" y="512"/>
                  </a:lnTo>
                  <a:lnTo>
                    <a:pt x="96" y="554"/>
                  </a:lnTo>
                  <a:lnTo>
                    <a:pt x="78" y="596"/>
                  </a:lnTo>
                  <a:lnTo>
                    <a:pt x="60" y="640"/>
                  </a:lnTo>
                  <a:lnTo>
                    <a:pt x="44" y="686"/>
                  </a:lnTo>
                  <a:lnTo>
                    <a:pt x="32" y="732"/>
                  </a:lnTo>
                  <a:lnTo>
                    <a:pt x="20" y="780"/>
                  </a:lnTo>
                  <a:lnTo>
                    <a:pt x="12" y="828"/>
                  </a:lnTo>
                  <a:lnTo>
                    <a:pt x="6" y="876"/>
                  </a:lnTo>
                  <a:lnTo>
                    <a:pt x="2" y="926"/>
                  </a:lnTo>
                  <a:lnTo>
                    <a:pt x="0" y="976"/>
                  </a:lnTo>
                  <a:lnTo>
                    <a:pt x="0" y="976"/>
                  </a:lnTo>
                  <a:lnTo>
                    <a:pt x="2" y="1026"/>
                  </a:lnTo>
                  <a:lnTo>
                    <a:pt x="6" y="1077"/>
                  </a:lnTo>
                  <a:lnTo>
                    <a:pt x="12" y="1125"/>
                  </a:lnTo>
                  <a:lnTo>
                    <a:pt x="20" y="1173"/>
                  </a:lnTo>
                  <a:lnTo>
                    <a:pt x="32" y="1221"/>
                  </a:lnTo>
                  <a:lnTo>
                    <a:pt x="44" y="1267"/>
                  </a:lnTo>
                  <a:lnTo>
                    <a:pt x="60" y="1313"/>
                  </a:lnTo>
                  <a:lnTo>
                    <a:pt x="78" y="1357"/>
                  </a:lnTo>
                  <a:lnTo>
                    <a:pt x="96" y="1399"/>
                  </a:lnTo>
                  <a:lnTo>
                    <a:pt x="118" y="1441"/>
                  </a:lnTo>
                  <a:lnTo>
                    <a:pt x="142" y="1483"/>
                  </a:lnTo>
                  <a:lnTo>
                    <a:pt x="168" y="1523"/>
                  </a:lnTo>
                  <a:lnTo>
                    <a:pt x="194" y="1561"/>
                  </a:lnTo>
                  <a:lnTo>
                    <a:pt x="224" y="1597"/>
                  </a:lnTo>
                  <a:lnTo>
                    <a:pt x="254" y="1633"/>
                  </a:lnTo>
                  <a:lnTo>
                    <a:pt x="286" y="1667"/>
                  </a:lnTo>
                  <a:lnTo>
                    <a:pt x="320" y="1699"/>
                  </a:lnTo>
                  <a:lnTo>
                    <a:pt x="356" y="1729"/>
                  </a:lnTo>
                  <a:lnTo>
                    <a:pt x="392" y="1759"/>
                  </a:lnTo>
                  <a:lnTo>
                    <a:pt x="430" y="1785"/>
                  </a:lnTo>
                  <a:lnTo>
                    <a:pt x="470" y="1811"/>
                  </a:lnTo>
                  <a:lnTo>
                    <a:pt x="512" y="1835"/>
                  </a:lnTo>
                  <a:lnTo>
                    <a:pt x="554" y="1857"/>
                  </a:lnTo>
                  <a:lnTo>
                    <a:pt x="596" y="1877"/>
                  </a:lnTo>
                  <a:lnTo>
                    <a:pt x="640" y="1893"/>
                  </a:lnTo>
                  <a:lnTo>
                    <a:pt x="686" y="1909"/>
                  </a:lnTo>
                  <a:lnTo>
                    <a:pt x="732" y="1923"/>
                  </a:lnTo>
                  <a:lnTo>
                    <a:pt x="780" y="1933"/>
                  </a:lnTo>
                  <a:lnTo>
                    <a:pt x="828" y="1941"/>
                  </a:lnTo>
                  <a:lnTo>
                    <a:pt x="876" y="1947"/>
                  </a:lnTo>
                  <a:lnTo>
                    <a:pt x="926" y="1951"/>
                  </a:lnTo>
                  <a:lnTo>
                    <a:pt x="976" y="1953"/>
                  </a:lnTo>
                  <a:lnTo>
                    <a:pt x="976" y="1953"/>
                  </a:lnTo>
                  <a:lnTo>
                    <a:pt x="1026" y="1951"/>
                  </a:lnTo>
                  <a:lnTo>
                    <a:pt x="1076" y="1947"/>
                  </a:lnTo>
                  <a:lnTo>
                    <a:pt x="1124" y="1941"/>
                  </a:lnTo>
                  <a:lnTo>
                    <a:pt x="1172" y="1933"/>
                  </a:lnTo>
                  <a:lnTo>
                    <a:pt x="1220" y="1923"/>
                  </a:lnTo>
                  <a:lnTo>
                    <a:pt x="1266" y="1909"/>
                  </a:lnTo>
                  <a:lnTo>
                    <a:pt x="1312" y="1893"/>
                  </a:lnTo>
                  <a:lnTo>
                    <a:pt x="1356" y="1877"/>
                  </a:lnTo>
                  <a:lnTo>
                    <a:pt x="1398" y="1857"/>
                  </a:lnTo>
                  <a:lnTo>
                    <a:pt x="1440" y="1835"/>
                  </a:lnTo>
                  <a:lnTo>
                    <a:pt x="1482" y="1811"/>
                  </a:lnTo>
                  <a:lnTo>
                    <a:pt x="1522" y="1785"/>
                  </a:lnTo>
                  <a:lnTo>
                    <a:pt x="1560" y="1759"/>
                  </a:lnTo>
                  <a:lnTo>
                    <a:pt x="1596" y="1729"/>
                  </a:lnTo>
                  <a:lnTo>
                    <a:pt x="1632" y="1699"/>
                  </a:lnTo>
                  <a:lnTo>
                    <a:pt x="1666" y="1667"/>
                  </a:lnTo>
                  <a:lnTo>
                    <a:pt x="1698" y="1633"/>
                  </a:lnTo>
                  <a:lnTo>
                    <a:pt x="1728" y="1597"/>
                  </a:lnTo>
                  <a:lnTo>
                    <a:pt x="1758" y="1561"/>
                  </a:lnTo>
                  <a:lnTo>
                    <a:pt x="1786" y="1523"/>
                  </a:lnTo>
                  <a:lnTo>
                    <a:pt x="1810" y="1483"/>
                  </a:lnTo>
                  <a:lnTo>
                    <a:pt x="1834" y="1441"/>
                  </a:lnTo>
                  <a:lnTo>
                    <a:pt x="1856" y="1399"/>
                  </a:lnTo>
                  <a:lnTo>
                    <a:pt x="1876" y="1357"/>
                  </a:lnTo>
                  <a:lnTo>
                    <a:pt x="1892" y="1313"/>
                  </a:lnTo>
                  <a:lnTo>
                    <a:pt x="1908" y="1267"/>
                  </a:lnTo>
                  <a:lnTo>
                    <a:pt x="1922" y="1221"/>
                  </a:lnTo>
                  <a:lnTo>
                    <a:pt x="1932" y="1173"/>
                  </a:lnTo>
                  <a:lnTo>
                    <a:pt x="1940" y="1125"/>
                  </a:lnTo>
                  <a:lnTo>
                    <a:pt x="1946" y="1077"/>
                  </a:lnTo>
                  <a:lnTo>
                    <a:pt x="1950" y="1026"/>
                  </a:lnTo>
                  <a:lnTo>
                    <a:pt x="1952" y="976"/>
                  </a:lnTo>
                  <a:lnTo>
                    <a:pt x="1952" y="976"/>
                  </a:lnTo>
                  <a:lnTo>
                    <a:pt x="1950" y="926"/>
                  </a:lnTo>
                  <a:lnTo>
                    <a:pt x="1946" y="876"/>
                  </a:lnTo>
                  <a:lnTo>
                    <a:pt x="1940" y="828"/>
                  </a:lnTo>
                  <a:lnTo>
                    <a:pt x="1932" y="780"/>
                  </a:lnTo>
                  <a:lnTo>
                    <a:pt x="1922" y="732"/>
                  </a:lnTo>
                  <a:lnTo>
                    <a:pt x="1908" y="686"/>
                  </a:lnTo>
                  <a:lnTo>
                    <a:pt x="1892" y="640"/>
                  </a:lnTo>
                  <a:lnTo>
                    <a:pt x="1876" y="596"/>
                  </a:lnTo>
                  <a:lnTo>
                    <a:pt x="1856" y="554"/>
                  </a:lnTo>
                  <a:lnTo>
                    <a:pt x="1834" y="512"/>
                  </a:lnTo>
                  <a:lnTo>
                    <a:pt x="1810" y="470"/>
                  </a:lnTo>
                  <a:lnTo>
                    <a:pt x="1786" y="430"/>
                  </a:lnTo>
                  <a:lnTo>
                    <a:pt x="1758" y="392"/>
                  </a:lnTo>
                  <a:lnTo>
                    <a:pt x="1728" y="356"/>
                  </a:lnTo>
                  <a:lnTo>
                    <a:pt x="1698" y="320"/>
                  </a:lnTo>
                  <a:lnTo>
                    <a:pt x="1666" y="286"/>
                  </a:lnTo>
                  <a:lnTo>
                    <a:pt x="1632" y="254"/>
                  </a:lnTo>
                  <a:lnTo>
                    <a:pt x="1596" y="224"/>
                  </a:lnTo>
                  <a:lnTo>
                    <a:pt x="1560" y="194"/>
                  </a:lnTo>
                  <a:lnTo>
                    <a:pt x="1522" y="166"/>
                  </a:lnTo>
                  <a:lnTo>
                    <a:pt x="1482" y="142"/>
                  </a:lnTo>
                  <a:lnTo>
                    <a:pt x="1440" y="118"/>
                  </a:lnTo>
                  <a:lnTo>
                    <a:pt x="1398" y="96"/>
                  </a:lnTo>
                  <a:lnTo>
                    <a:pt x="1356" y="76"/>
                  </a:lnTo>
                  <a:lnTo>
                    <a:pt x="1312" y="60"/>
                  </a:lnTo>
                  <a:lnTo>
                    <a:pt x="1266" y="44"/>
                  </a:lnTo>
                  <a:lnTo>
                    <a:pt x="1220" y="30"/>
                  </a:lnTo>
                  <a:lnTo>
                    <a:pt x="1172" y="20"/>
                  </a:lnTo>
                  <a:lnTo>
                    <a:pt x="1124" y="12"/>
                  </a:lnTo>
                  <a:lnTo>
                    <a:pt x="1076" y="6"/>
                  </a:lnTo>
                  <a:lnTo>
                    <a:pt x="1026" y="2"/>
                  </a:lnTo>
                  <a:lnTo>
                    <a:pt x="976" y="0"/>
                  </a:lnTo>
                  <a:lnTo>
                    <a:pt x="976" y="0"/>
                  </a:lnTo>
                  <a:close/>
                  <a:moveTo>
                    <a:pt x="976" y="1667"/>
                  </a:moveTo>
                  <a:lnTo>
                    <a:pt x="976" y="1667"/>
                  </a:lnTo>
                  <a:lnTo>
                    <a:pt x="940" y="1667"/>
                  </a:lnTo>
                  <a:lnTo>
                    <a:pt x="906" y="1663"/>
                  </a:lnTo>
                  <a:lnTo>
                    <a:pt x="872" y="1659"/>
                  </a:lnTo>
                  <a:lnTo>
                    <a:pt x="838" y="1653"/>
                  </a:lnTo>
                  <a:lnTo>
                    <a:pt x="804" y="1645"/>
                  </a:lnTo>
                  <a:lnTo>
                    <a:pt x="772" y="1635"/>
                  </a:lnTo>
                  <a:lnTo>
                    <a:pt x="740" y="1625"/>
                  </a:lnTo>
                  <a:lnTo>
                    <a:pt x="708" y="1613"/>
                  </a:lnTo>
                  <a:lnTo>
                    <a:pt x="678" y="1599"/>
                  </a:lnTo>
                  <a:lnTo>
                    <a:pt x="648" y="1583"/>
                  </a:lnTo>
                  <a:lnTo>
                    <a:pt x="618" y="1567"/>
                  </a:lnTo>
                  <a:lnTo>
                    <a:pt x="590" y="1549"/>
                  </a:lnTo>
                  <a:lnTo>
                    <a:pt x="564" y="1529"/>
                  </a:lnTo>
                  <a:lnTo>
                    <a:pt x="538" y="1509"/>
                  </a:lnTo>
                  <a:lnTo>
                    <a:pt x="512" y="1487"/>
                  </a:lnTo>
                  <a:lnTo>
                    <a:pt x="488" y="1465"/>
                  </a:lnTo>
                  <a:lnTo>
                    <a:pt x="466" y="1441"/>
                  </a:lnTo>
                  <a:lnTo>
                    <a:pt x="444" y="1415"/>
                  </a:lnTo>
                  <a:lnTo>
                    <a:pt x="424" y="1389"/>
                  </a:lnTo>
                  <a:lnTo>
                    <a:pt x="404" y="1363"/>
                  </a:lnTo>
                  <a:lnTo>
                    <a:pt x="386" y="1335"/>
                  </a:lnTo>
                  <a:lnTo>
                    <a:pt x="370" y="1305"/>
                  </a:lnTo>
                  <a:lnTo>
                    <a:pt x="354" y="1275"/>
                  </a:lnTo>
                  <a:lnTo>
                    <a:pt x="340" y="1245"/>
                  </a:lnTo>
                  <a:lnTo>
                    <a:pt x="328" y="1215"/>
                  </a:lnTo>
                  <a:lnTo>
                    <a:pt x="318" y="1181"/>
                  </a:lnTo>
                  <a:lnTo>
                    <a:pt x="308" y="1149"/>
                  </a:lnTo>
                  <a:lnTo>
                    <a:pt x="300" y="1115"/>
                  </a:lnTo>
                  <a:lnTo>
                    <a:pt x="294" y="1081"/>
                  </a:lnTo>
                  <a:lnTo>
                    <a:pt x="290" y="1047"/>
                  </a:lnTo>
                  <a:lnTo>
                    <a:pt x="286" y="1012"/>
                  </a:lnTo>
                  <a:lnTo>
                    <a:pt x="286" y="976"/>
                  </a:lnTo>
                  <a:lnTo>
                    <a:pt x="286" y="976"/>
                  </a:lnTo>
                  <a:lnTo>
                    <a:pt x="286" y="940"/>
                  </a:lnTo>
                  <a:lnTo>
                    <a:pt x="290" y="906"/>
                  </a:lnTo>
                  <a:lnTo>
                    <a:pt x="294" y="872"/>
                  </a:lnTo>
                  <a:lnTo>
                    <a:pt x="300" y="838"/>
                  </a:lnTo>
                  <a:lnTo>
                    <a:pt x="308" y="804"/>
                  </a:lnTo>
                  <a:lnTo>
                    <a:pt x="318" y="770"/>
                  </a:lnTo>
                  <a:lnTo>
                    <a:pt x="328" y="738"/>
                  </a:lnTo>
                  <a:lnTo>
                    <a:pt x="340" y="708"/>
                  </a:lnTo>
                  <a:lnTo>
                    <a:pt x="354" y="678"/>
                  </a:lnTo>
                  <a:lnTo>
                    <a:pt x="370" y="648"/>
                  </a:lnTo>
                  <a:lnTo>
                    <a:pt x="386" y="618"/>
                  </a:lnTo>
                  <a:lnTo>
                    <a:pt x="404" y="590"/>
                  </a:lnTo>
                  <a:lnTo>
                    <a:pt x="424" y="564"/>
                  </a:lnTo>
                  <a:lnTo>
                    <a:pt x="444" y="538"/>
                  </a:lnTo>
                  <a:lnTo>
                    <a:pt x="466" y="512"/>
                  </a:lnTo>
                  <a:lnTo>
                    <a:pt x="488" y="488"/>
                  </a:lnTo>
                  <a:lnTo>
                    <a:pt x="512" y="466"/>
                  </a:lnTo>
                  <a:lnTo>
                    <a:pt x="538" y="444"/>
                  </a:lnTo>
                  <a:lnTo>
                    <a:pt x="564" y="424"/>
                  </a:lnTo>
                  <a:lnTo>
                    <a:pt x="590" y="404"/>
                  </a:lnTo>
                  <a:lnTo>
                    <a:pt x="618" y="386"/>
                  </a:lnTo>
                  <a:lnTo>
                    <a:pt x="648" y="370"/>
                  </a:lnTo>
                  <a:lnTo>
                    <a:pt x="678" y="354"/>
                  </a:lnTo>
                  <a:lnTo>
                    <a:pt x="708" y="340"/>
                  </a:lnTo>
                  <a:lnTo>
                    <a:pt x="740" y="328"/>
                  </a:lnTo>
                  <a:lnTo>
                    <a:pt x="772" y="316"/>
                  </a:lnTo>
                  <a:lnTo>
                    <a:pt x="804" y="308"/>
                  </a:lnTo>
                  <a:lnTo>
                    <a:pt x="838" y="300"/>
                  </a:lnTo>
                  <a:lnTo>
                    <a:pt x="872" y="294"/>
                  </a:lnTo>
                  <a:lnTo>
                    <a:pt x="906" y="290"/>
                  </a:lnTo>
                  <a:lnTo>
                    <a:pt x="940" y="286"/>
                  </a:lnTo>
                  <a:lnTo>
                    <a:pt x="976" y="286"/>
                  </a:lnTo>
                  <a:lnTo>
                    <a:pt x="976" y="286"/>
                  </a:lnTo>
                  <a:lnTo>
                    <a:pt x="1012" y="286"/>
                  </a:lnTo>
                  <a:lnTo>
                    <a:pt x="1046" y="290"/>
                  </a:lnTo>
                  <a:lnTo>
                    <a:pt x="1082" y="294"/>
                  </a:lnTo>
                  <a:lnTo>
                    <a:pt x="1116" y="300"/>
                  </a:lnTo>
                  <a:lnTo>
                    <a:pt x="1148" y="308"/>
                  </a:lnTo>
                  <a:lnTo>
                    <a:pt x="1182" y="316"/>
                  </a:lnTo>
                  <a:lnTo>
                    <a:pt x="1214" y="328"/>
                  </a:lnTo>
                  <a:lnTo>
                    <a:pt x="1244" y="340"/>
                  </a:lnTo>
                  <a:lnTo>
                    <a:pt x="1276" y="354"/>
                  </a:lnTo>
                  <a:lnTo>
                    <a:pt x="1304" y="370"/>
                  </a:lnTo>
                  <a:lnTo>
                    <a:pt x="1334" y="386"/>
                  </a:lnTo>
                  <a:lnTo>
                    <a:pt x="1362" y="404"/>
                  </a:lnTo>
                  <a:lnTo>
                    <a:pt x="1388" y="424"/>
                  </a:lnTo>
                  <a:lnTo>
                    <a:pt x="1414" y="444"/>
                  </a:lnTo>
                  <a:lnTo>
                    <a:pt x="1440" y="466"/>
                  </a:lnTo>
                  <a:lnTo>
                    <a:pt x="1464" y="488"/>
                  </a:lnTo>
                  <a:lnTo>
                    <a:pt x="1486" y="512"/>
                  </a:lnTo>
                  <a:lnTo>
                    <a:pt x="1508" y="538"/>
                  </a:lnTo>
                  <a:lnTo>
                    <a:pt x="1528" y="564"/>
                  </a:lnTo>
                  <a:lnTo>
                    <a:pt x="1548" y="590"/>
                  </a:lnTo>
                  <a:lnTo>
                    <a:pt x="1566" y="618"/>
                  </a:lnTo>
                  <a:lnTo>
                    <a:pt x="1582" y="648"/>
                  </a:lnTo>
                  <a:lnTo>
                    <a:pt x="1598" y="678"/>
                  </a:lnTo>
                  <a:lnTo>
                    <a:pt x="1612" y="708"/>
                  </a:lnTo>
                  <a:lnTo>
                    <a:pt x="1624" y="738"/>
                  </a:lnTo>
                  <a:lnTo>
                    <a:pt x="1636" y="770"/>
                  </a:lnTo>
                  <a:lnTo>
                    <a:pt x="1644" y="804"/>
                  </a:lnTo>
                  <a:lnTo>
                    <a:pt x="1652" y="838"/>
                  </a:lnTo>
                  <a:lnTo>
                    <a:pt x="1658" y="872"/>
                  </a:lnTo>
                  <a:lnTo>
                    <a:pt x="1662" y="906"/>
                  </a:lnTo>
                  <a:lnTo>
                    <a:pt x="1666" y="940"/>
                  </a:lnTo>
                  <a:lnTo>
                    <a:pt x="1666" y="976"/>
                  </a:lnTo>
                  <a:lnTo>
                    <a:pt x="1666" y="976"/>
                  </a:lnTo>
                  <a:lnTo>
                    <a:pt x="1666" y="1012"/>
                  </a:lnTo>
                  <a:lnTo>
                    <a:pt x="1662" y="1047"/>
                  </a:lnTo>
                  <a:lnTo>
                    <a:pt x="1658" y="1081"/>
                  </a:lnTo>
                  <a:lnTo>
                    <a:pt x="1652" y="1115"/>
                  </a:lnTo>
                  <a:lnTo>
                    <a:pt x="1644" y="1149"/>
                  </a:lnTo>
                  <a:lnTo>
                    <a:pt x="1636" y="1181"/>
                  </a:lnTo>
                  <a:lnTo>
                    <a:pt x="1624" y="1215"/>
                  </a:lnTo>
                  <a:lnTo>
                    <a:pt x="1612" y="1245"/>
                  </a:lnTo>
                  <a:lnTo>
                    <a:pt x="1598" y="1275"/>
                  </a:lnTo>
                  <a:lnTo>
                    <a:pt x="1582" y="1305"/>
                  </a:lnTo>
                  <a:lnTo>
                    <a:pt x="1566" y="1335"/>
                  </a:lnTo>
                  <a:lnTo>
                    <a:pt x="1548" y="1363"/>
                  </a:lnTo>
                  <a:lnTo>
                    <a:pt x="1528" y="1389"/>
                  </a:lnTo>
                  <a:lnTo>
                    <a:pt x="1508" y="1415"/>
                  </a:lnTo>
                  <a:lnTo>
                    <a:pt x="1486" y="1441"/>
                  </a:lnTo>
                  <a:lnTo>
                    <a:pt x="1464" y="1465"/>
                  </a:lnTo>
                  <a:lnTo>
                    <a:pt x="1440" y="1487"/>
                  </a:lnTo>
                  <a:lnTo>
                    <a:pt x="1414" y="1509"/>
                  </a:lnTo>
                  <a:lnTo>
                    <a:pt x="1388" y="1529"/>
                  </a:lnTo>
                  <a:lnTo>
                    <a:pt x="1362" y="1549"/>
                  </a:lnTo>
                  <a:lnTo>
                    <a:pt x="1334" y="1567"/>
                  </a:lnTo>
                  <a:lnTo>
                    <a:pt x="1304" y="1583"/>
                  </a:lnTo>
                  <a:lnTo>
                    <a:pt x="1276" y="1599"/>
                  </a:lnTo>
                  <a:lnTo>
                    <a:pt x="1244" y="1613"/>
                  </a:lnTo>
                  <a:lnTo>
                    <a:pt x="1214" y="1625"/>
                  </a:lnTo>
                  <a:lnTo>
                    <a:pt x="1182" y="1635"/>
                  </a:lnTo>
                  <a:lnTo>
                    <a:pt x="1148" y="1645"/>
                  </a:lnTo>
                  <a:lnTo>
                    <a:pt x="1116" y="1653"/>
                  </a:lnTo>
                  <a:lnTo>
                    <a:pt x="1082" y="1659"/>
                  </a:lnTo>
                  <a:lnTo>
                    <a:pt x="1046" y="1663"/>
                  </a:lnTo>
                  <a:lnTo>
                    <a:pt x="1012" y="1667"/>
                  </a:lnTo>
                  <a:lnTo>
                    <a:pt x="976" y="1667"/>
                  </a:lnTo>
                  <a:lnTo>
                    <a:pt x="976" y="1667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82101" tIns="41051" rIns="82101" bIns="41051" numCol="1" anchor="t" anchorCtr="0" compatLnSpc="1">
              <a:prstTxWarp prst="textNoShape">
                <a:avLst/>
              </a:prstTxWarp>
            </a:bodyPr>
            <a:lstStyle/>
            <a:p>
              <a:endParaRPr lang="en-US" sz="840"/>
            </a:p>
          </p:txBody>
        </p:sp>
        <p:sp>
          <p:nvSpPr>
            <p:cNvPr id="9" name="Freeform 127">
              <a:extLst>
                <a:ext uri="{FF2B5EF4-FFF2-40B4-BE49-F238E27FC236}">
                  <a16:creationId xmlns:a16="http://schemas.microsoft.com/office/drawing/2014/main" id="{CEE72D6D-31FF-4B93-ADD3-B2F6C2CD4F25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066" y="4465"/>
              <a:ext cx="578" cy="945"/>
            </a:xfrm>
            <a:custGeom>
              <a:avLst/>
              <a:gdLst>
                <a:gd name="T0" fmla="*/ 526 w 578"/>
                <a:gd name="T1" fmla="*/ 482 h 945"/>
                <a:gd name="T2" fmla="*/ 468 w 578"/>
                <a:gd name="T3" fmla="*/ 436 h 945"/>
                <a:gd name="T4" fmla="*/ 372 w 578"/>
                <a:gd name="T5" fmla="*/ 398 h 945"/>
                <a:gd name="T6" fmla="*/ 318 w 578"/>
                <a:gd name="T7" fmla="*/ 202 h 945"/>
                <a:gd name="T8" fmla="*/ 366 w 578"/>
                <a:gd name="T9" fmla="*/ 218 h 945"/>
                <a:gd name="T10" fmla="*/ 398 w 578"/>
                <a:gd name="T11" fmla="*/ 262 h 945"/>
                <a:gd name="T12" fmla="*/ 552 w 578"/>
                <a:gd name="T13" fmla="*/ 302 h 945"/>
                <a:gd name="T14" fmla="*/ 530 w 578"/>
                <a:gd name="T15" fmla="*/ 208 h 945"/>
                <a:gd name="T16" fmla="*/ 494 w 578"/>
                <a:gd name="T17" fmla="*/ 156 h 945"/>
                <a:gd name="T18" fmla="*/ 446 w 578"/>
                <a:gd name="T19" fmla="*/ 118 h 945"/>
                <a:gd name="T20" fmla="*/ 386 w 578"/>
                <a:gd name="T21" fmla="*/ 94 h 945"/>
                <a:gd name="T22" fmla="*/ 318 w 578"/>
                <a:gd name="T23" fmla="*/ 0 h 945"/>
                <a:gd name="T24" fmla="*/ 234 w 578"/>
                <a:gd name="T25" fmla="*/ 82 h 945"/>
                <a:gd name="T26" fmla="*/ 168 w 578"/>
                <a:gd name="T27" fmla="*/ 98 h 945"/>
                <a:gd name="T28" fmla="*/ 90 w 578"/>
                <a:gd name="T29" fmla="*/ 140 h 945"/>
                <a:gd name="T30" fmla="*/ 48 w 578"/>
                <a:gd name="T31" fmla="*/ 190 h 945"/>
                <a:gd name="T32" fmla="*/ 22 w 578"/>
                <a:gd name="T33" fmla="*/ 252 h 945"/>
                <a:gd name="T34" fmla="*/ 18 w 578"/>
                <a:gd name="T35" fmla="*/ 328 h 945"/>
                <a:gd name="T36" fmla="*/ 34 w 578"/>
                <a:gd name="T37" fmla="*/ 388 h 945"/>
                <a:gd name="T38" fmla="*/ 82 w 578"/>
                <a:gd name="T39" fmla="*/ 446 h 945"/>
                <a:gd name="T40" fmla="*/ 130 w 578"/>
                <a:gd name="T41" fmla="*/ 476 h 945"/>
                <a:gd name="T42" fmla="*/ 224 w 578"/>
                <a:gd name="T43" fmla="*/ 508 h 945"/>
                <a:gd name="T44" fmla="*/ 258 w 578"/>
                <a:gd name="T45" fmla="*/ 518 h 945"/>
                <a:gd name="T46" fmla="*/ 214 w 578"/>
                <a:gd name="T47" fmla="*/ 721 h 945"/>
                <a:gd name="T48" fmla="*/ 170 w 578"/>
                <a:gd name="T49" fmla="*/ 683 h 945"/>
                <a:gd name="T50" fmla="*/ 148 w 578"/>
                <a:gd name="T51" fmla="*/ 627 h 945"/>
                <a:gd name="T52" fmla="*/ 4 w 578"/>
                <a:gd name="T53" fmla="*/ 629 h 945"/>
                <a:gd name="T54" fmla="*/ 36 w 578"/>
                <a:gd name="T55" fmla="*/ 729 h 945"/>
                <a:gd name="T56" fmla="*/ 76 w 578"/>
                <a:gd name="T57" fmla="*/ 785 h 945"/>
                <a:gd name="T58" fmla="*/ 154 w 578"/>
                <a:gd name="T59" fmla="*/ 833 h 945"/>
                <a:gd name="T60" fmla="*/ 258 w 578"/>
                <a:gd name="T61" fmla="*/ 855 h 945"/>
                <a:gd name="T62" fmla="*/ 318 w 578"/>
                <a:gd name="T63" fmla="*/ 855 h 945"/>
                <a:gd name="T64" fmla="*/ 446 w 578"/>
                <a:gd name="T65" fmla="*/ 825 h 945"/>
                <a:gd name="T66" fmla="*/ 510 w 578"/>
                <a:gd name="T67" fmla="*/ 781 h 945"/>
                <a:gd name="T68" fmla="*/ 550 w 578"/>
                <a:gd name="T69" fmla="*/ 733 h 945"/>
                <a:gd name="T70" fmla="*/ 576 w 578"/>
                <a:gd name="T71" fmla="*/ 667 h 945"/>
                <a:gd name="T72" fmla="*/ 578 w 578"/>
                <a:gd name="T73" fmla="*/ 613 h 945"/>
                <a:gd name="T74" fmla="*/ 566 w 578"/>
                <a:gd name="T75" fmla="*/ 546 h 945"/>
                <a:gd name="T76" fmla="*/ 258 w 578"/>
                <a:gd name="T77" fmla="*/ 370 h 945"/>
                <a:gd name="T78" fmla="*/ 198 w 578"/>
                <a:gd name="T79" fmla="*/ 350 h 945"/>
                <a:gd name="T80" fmla="*/ 170 w 578"/>
                <a:gd name="T81" fmla="*/ 318 h 945"/>
                <a:gd name="T82" fmla="*/ 166 w 578"/>
                <a:gd name="T83" fmla="*/ 268 h 945"/>
                <a:gd name="T84" fmla="*/ 194 w 578"/>
                <a:gd name="T85" fmla="*/ 222 h 945"/>
                <a:gd name="T86" fmla="*/ 224 w 578"/>
                <a:gd name="T87" fmla="*/ 206 h 945"/>
                <a:gd name="T88" fmla="*/ 420 w 578"/>
                <a:gd name="T89" fmla="*/ 677 h 945"/>
                <a:gd name="T90" fmla="*/ 394 w 578"/>
                <a:gd name="T91" fmla="*/ 707 h 945"/>
                <a:gd name="T92" fmla="*/ 338 w 578"/>
                <a:gd name="T93" fmla="*/ 733 h 945"/>
                <a:gd name="T94" fmla="*/ 348 w 578"/>
                <a:gd name="T95" fmla="*/ 544 h 945"/>
                <a:gd name="T96" fmla="*/ 406 w 578"/>
                <a:gd name="T97" fmla="*/ 573 h 945"/>
                <a:gd name="T98" fmla="*/ 430 w 578"/>
                <a:gd name="T99" fmla="*/ 635 h 945"/>
                <a:gd name="T100" fmla="*/ 426 w 578"/>
                <a:gd name="T101" fmla="*/ 667 h 94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</a:cxnLst>
              <a:rect l="0" t="0" r="r" b="b"/>
              <a:pathLst>
                <a:path w="578" h="945">
                  <a:moveTo>
                    <a:pt x="552" y="514"/>
                  </a:moveTo>
                  <a:lnTo>
                    <a:pt x="552" y="514"/>
                  </a:lnTo>
                  <a:lnTo>
                    <a:pt x="540" y="498"/>
                  </a:lnTo>
                  <a:lnTo>
                    <a:pt x="526" y="482"/>
                  </a:lnTo>
                  <a:lnTo>
                    <a:pt x="510" y="466"/>
                  </a:lnTo>
                  <a:lnTo>
                    <a:pt x="490" y="450"/>
                  </a:lnTo>
                  <a:lnTo>
                    <a:pt x="490" y="450"/>
                  </a:lnTo>
                  <a:lnTo>
                    <a:pt x="468" y="436"/>
                  </a:lnTo>
                  <a:lnTo>
                    <a:pt x="440" y="422"/>
                  </a:lnTo>
                  <a:lnTo>
                    <a:pt x="408" y="410"/>
                  </a:lnTo>
                  <a:lnTo>
                    <a:pt x="372" y="398"/>
                  </a:lnTo>
                  <a:lnTo>
                    <a:pt x="372" y="398"/>
                  </a:lnTo>
                  <a:lnTo>
                    <a:pt x="344" y="392"/>
                  </a:lnTo>
                  <a:lnTo>
                    <a:pt x="344" y="392"/>
                  </a:lnTo>
                  <a:lnTo>
                    <a:pt x="318" y="386"/>
                  </a:lnTo>
                  <a:lnTo>
                    <a:pt x="318" y="202"/>
                  </a:lnTo>
                  <a:lnTo>
                    <a:pt x="318" y="202"/>
                  </a:lnTo>
                  <a:lnTo>
                    <a:pt x="336" y="204"/>
                  </a:lnTo>
                  <a:lnTo>
                    <a:pt x="352" y="208"/>
                  </a:lnTo>
                  <a:lnTo>
                    <a:pt x="366" y="218"/>
                  </a:lnTo>
                  <a:lnTo>
                    <a:pt x="380" y="230"/>
                  </a:lnTo>
                  <a:lnTo>
                    <a:pt x="380" y="230"/>
                  </a:lnTo>
                  <a:lnTo>
                    <a:pt x="390" y="246"/>
                  </a:lnTo>
                  <a:lnTo>
                    <a:pt x="398" y="262"/>
                  </a:lnTo>
                  <a:lnTo>
                    <a:pt x="404" y="282"/>
                  </a:lnTo>
                  <a:lnTo>
                    <a:pt x="406" y="302"/>
                  </a:lnTo>
                  <a:lnTo>
                    <a:pt x="552" y="302"/>
                  </a:lnTo>
                  <a:lnTo>
                    <a:pt x="552" y="302"/>
                  </a:lnTo>
                  <a:lnTo>
                    <a:pt x="550" y="276"/>
                  </a:lnTo>
                  <a:lnTo>
                    <a:pt x="544" y="250"/>
                  </a:lnTo>
                  <a:lnTo>
                    <a:pt x="538" y="228"/>
                  </a:lnTo>
                  <a:lnTo>
                    <a:pt x="530" y="208"/>
                  </a:lnTo>
                  <a:lnTo>
                    <a:pt x="530" y="208"/>
                  </a:lnTo>
                  <a:lnTo>
                    <a:pt x="518" y="188"/>
                  </a:lnTo>
                  <a:lnTo>
                    <a:pt x="506" y="172"/>
                  </a:lnTo>
                  <a:lnTo>
                    <a:pt x="494" y="156"/>
                  </a:lnTo>
                  <a:lnTo>
                    <a:pt x="478" y="142"/>
                  </a:lnTo>
                  <a:lnTo>
                    <a:pt x="478" y="142"/>
                  </a:lnTo>
                  <a:lnTo>
                    <a:pt x="462" y="130"/>
                  </a:lnTo>
                  <a:lnTo>
                    <a:pt x="446" y="118"/>
                  </a:lnTo>
                  <a:lnTo>
                    <a:pt x="426" y="108"/>
                  </a:lnTo>
                  <a:lnTo>
                    <a:pt x="406" y="100"/>
                  </a:lnTo>
                  <a:lnTo>
                    <a:pt x="406" y="100"/>
                  </a:lnTo>
                  <a:lnTo>
                    <a:pt x="386" y="94"/>
                  </a:lnTo>
                  <a:lnTo>
                    <a:pt x="364" y="88"/>
                  </a:lnTo>
                  <a:lnTo>
                    <a:pt x="342" y="84"/>
                  </a:lnTo>
                  <a:lnTo>
                    <a:pt x="318" y="80"/>
                  </a:lnTo>
                  <a:lnTo>
                    <a:pt x="318" y="0"/>
                  </a:lnTo>
                  <a:lnTo>
                    <a:pt x="258" y="0"/>
                  </a:lnTo>
                  <a:lnTo>
                    <a:pt x="258" y="80"/>
                  </a:lnTo>
                  <a:lnTo>
                    <a:pt x="258" y="80"/>
                  </a:lnTo>
                  <a:lnTo>
                    <a:pt x="234" y="82"/>
                  </a:lnTo>
                  <a:lnTo>
                    <a:pt x="212" y="86"/>
                  </a:lnTo>
                  <a:lnTo>
                    <a:pt x="190" y="92"/>
                  </a:lnTo>
                  <a:lnTo>
                    <a:pt x="168" y="98"/>
                  </a:lnTo>
                  <a:lnTo>
                    <a:pt x="168" y="98"/>
                  </a:lnTo>
                  <a:lnTo>
                    <a:pt x="146" y="106"/>
                  </a:lnTo>
                  <a:lnTo>
                    <a:pt x="126" y="116"/>
                  </a:lnTo>
                  <a:lnTo>
                    <a:pt x="108" y="128"/>
                  </a:lnTo>
                  <a:lnTo>
                    <a:pt x="90" y="140"/>
                  </a:lnTo>
                  <a:lnTo>
                    <a:pt x="90" y="140"/>
                  </a:lnTo>
                  <a:lnTo>
                    <a:pt x="76" y="156"/>
                  </a:lnTo>
                  <a:lnTo>
                    <a:pt x="60" y="172"/>
                  </a:lnTo>
                  <a:lnTo>
                    <a:pt x="48" y="190"/>
                  </a:lnTo>
                  <a:lnTo>
                    <a:pt x="38" y="208"/>
                  </a:lnTo>
                  <a:lnTo>
                    <a:pt x="38" y="208"/>
                  </a:lnTo>
                  <a:lnTo>
                    <a:pt x="28" y="230"/>
                  </a:lnTo>
                  <a:lnTo>
                    <a:pt x="22" y="252"/>
                  </a:lnTo>
                  <a:lnTo>
                    <a:pt x="18" y="276"/>
                  </a:lnTo>
                  <a:lnTo>
                    <a:pt x="18" y="302"/>
                  </a:lnTo>
                  <a:lnTo>
                    <a:pt x="18" y="302"/>
                  </a:lnTo>
                  <a:lnTo>
                    <a:pt x="18" y="328"/>
                  </a:lnTo>
                  <a:lnTo>
                    <a:pt x="22" y="350"/>
                  </a:lnTo>
                  <a:lnTo>
                    <a:pt x="28" y="370"/>
                  </a:lnTo>
                  <a:lnTo>
                    <a:pt x="34" y="388"/>
                  </a:lnTo>
                  <a:lnTo>
                    <a:pt x="34" y="388"/>
                  </a:lnTo>
                  <a:lnTo>
                    <a:pt x="44" y="406"/>
                  </a:lnTo>
                  <a:lnTo>
                    <a:pt x="56" y="420"/>
                  </a:lnTo>
                  <a:lnTo>
                    <a:pt x="68" y="434"/>
                  </a:lnTo>
                  <a:lnTo>
                    <a:pt x="82" y="446"/>
                  </a:lnTo>
                  <a:lnTo>
                    <a:pt x="82" y="446"/>
                  </a:lnTo>
                  <a:lnTo>
                    <a:pt x="98" y="458"/>
                  </a:lnTo>
                  <a:lnTo>
                    <a:pt x="114" y="468"/>
                  </a:lnTo>
                  <a:lnTo>
                    <a:pt x="130" y="476"/>
                  </a:lnTo>
                  <a:lnTo>
                    <a:pt x="148" y="484"/>
                  </a:lnTo>
                  <a:lnTo>
                    <a:pt x="148" y="484"/>
                  </a:lnTo>
                  <a:lnTo>
                    <a:pt x="186" y="498"/>
                  </a:lnTo>
                  <a:lnTo>
                    <a:pt x="224" y="508"/>
                  </a:lnTo>
                  <a:lnTo>
                    <a:pt x="224" y="508"/>
                  </a:lnTo>
                  <a:lnTo>
                    <a:pt x="244" y="514"/>
                  </a:lnTo>
                  <a:lnTo>
                    <a:pt x="244" y="514"/>
                  </a:lnTo>
                  <a:lnTo>
                    <a:pt x="258" y="518"/>
                  </a:lnTo>
                  <a:lnTo>
                    <a:pt x="258" y="735"/>
                  </a:lnTo>
                  <a:lnTo>
                    <a:pt x="258" y="735"/>
                  </a:lnTo>
                  <a:lnTo>
                    <a:pt x="234" y="729"/>
                  </a:lnTo>
                  <a:lnTo>
                    <a:pt x="214" y="721"/>
                  </a:lnTo>
                  <a:lnTo>
                    <a:pt x="194" y="707"/>
                  </a:lnTo>
                  <a:lnTo>
                    <a:pt x="178" y="693"/>
                  </a:lnTo>
                  <a:lnTo>
                    <a:pt x="178" y="693"/>
                  </a:lnTo>
                  <a:lnTo>
                    <a:pt x="170" y="683"/>
                  </a:lnTo>
                  <a:lnTo>
                    <a:pt x="164" y="673"/>
                  </a:lnTo>
                  <a:lnTo>
                    <a:pt x="158" y="663"/>
                  </a:lnTo>
                  <a:lnTo>
                    <a:pt x="154" y="651"/>
                  </a:lnTo>
                  <a:lnTo>
                    <a:pt x="148" y="627"/>
                  </a:lnTo>
                  <a:lnTo>
                    <a:pt x="146" y="599"/>
                  </a:lnTo>
                  <a:lnTo>
                    <a:pt x="0" y="599"/>
                  </a:lnTo>
                  <a:lnTo>
                    <a:pt x="0" y="599"/>
                  </a:lnTo>
                  <a:lnTo>
                    <a:pt x="4" y="629"/>
                  </a:lnTo>
                  <a:lnTo>
                    <a:pt x="10" y="657"/>
                  </a:lnTo>
                  <a:lnTo>
                    <a:pt x="16" y="683"/>
                  </a:lnTo>
                  <a:lnTo>
                    <a:pt x="24" y="707"/>
                  </a:lnTo>
                  <a:lnTo>
                    <a:pt x="36" y="729"/>
                  </a:lnTo>
                  <a:lnTo>
                    <a:pt x="48" y="749"/>
                  </a:lnTo>
                  <a:lnTo>
                    <a:pt x="60" y="767"/>
                  </a:lnTo>
                  <a:lnTo>
                    <a:pt x="76" y="785"/>
                  </a:lnTo>
                  <a:lnTo>
                    <a:pt x="76" y="785"/>
                  </a:lnTo>
                  <a:lnTo>
                    <a:pt x="94" y="799"/>
                  </a:lnTo>
                  <a:lnTo>
                    <a:pt x="112" y="813"/>
                  </a:lnTo>
                  <a:lnTo>
                    <a:pt x="132" y="825"/>
                  </a:lnTo>
                  <a:lnTo>
                    <a:pt x="154" y="833"/>
                  </a:lnTo>
                  <a:lnTo>
                    <a:pt x="178" y="841"/>
                  </a:lnTo>
                  <a:lnTo>
                    <a:pt x="202" y="849"/>
                  </a:lnTo>
                  <a:lnTo>
                    <a:pt x="230" y="853"/>
                  </a:lnTo>
                  <a:lnTo>
                    <a:pt x="258" y="855"/>
                  </a:lnTo>
                  <a:lnTo>
                    <a:pt x="258" y="945"/>
                  </a:lnTo>
                  <a:lnTo>
                    <a:pt x="318" y="945"/>
                  </a:lnTo>
                  <a:lnTo>
                    <a:pt x="318" y="855"/>
                  </a:lnTo>
                  <a:lnTo>
                    <a:pt x="318" y="855"/>
                  </a:lnTo>
                  <a:lnTo>
                    <a:pt x="356" y="851"/>
                  </a:lnTo>
                  <a:lnTo>
                    <a:pt x="390" y="845"/>
                  </a:lnTo>
                  <a:lnTo>
                    <a:pt x="420" y="837"/>
                  </a:lnTo>
                  <a:lnTo>
                    <a:pt x="446" y="825"/>
                  </a:lnTo>
                  <a:lnTo>
                    <a:pt x="446" y="825"/>
                  </a:lnTo>
                  <a:lnTo>
                    <a:pt x="470" y="811"/>
                  </a:lnTo>
                  <a:lnTo>
                    <a:pt x="492" y="797"/>
                  </a:lnTo>
                  <a:lnTo>
                    <a:pt x="510" y="781"/>
                  </a:lnTo>
                  <a:lnTo>
                    <a:pt x="526" y="765"/>
                  </a:lnTo>
                  <a:lnTo>
                    <a:pt x="526" y="765"/>
                  </a:lnTo>
                  <a:lnTo>
                    <a:pt x="540" y="749"/>
                  </a:lnTo>
                  <a:lnTo>
                    <a:pt x="550" y="733"/>
                  </a:lnTo>
                  <a:lnTo>
                    <a:pt x="560" y="715"/>
                  </a:lnTo>
                  <a:lnTo>
                    <a:pt x="566" y="697"/>
                  </a:lnTo>
                  <a:lnTo>
                    <a:pt x="566" y="697"/>
                  </a:lnTo>
                  <a:lnTo>
                    <a:pt x="576" y="667"/>
                  </a:lnTo>
                  <a:lnTo>
                    <a:pt x="578" y="653"/>
                  </a:lnTo>
                  <a:lnTo>
                    <a:pt x="578" y="641"/>
                  </a:lnTo>
                  <a:lnTo>
                    <a:pt x="578" y="641"/>
                  </a:lnTo>
                  <a:lnTo>
                    <a:pt x="578" y="613"/>
                  </a:lnTo>
                  <a:lnTo>
                    <a:pt x="574" y="581"/>
                  </a:lnTo>
                  <a:lnTo>
                    <a:pt x="574" y="581"/>
                  </a:lnTo>
                  <a:lnTo>
                    <a:pt x="572" y="565"/>
                  </a:lnTo>
                  <a:lnTo>
                    <a:pt x="566" y="546"/>
                  </a:lnTo>
                  <a:lnTo>
                    <a:pt x="560" y="530"/>
                  </a:lnTo>
                  <a:lnTo>
                    <a:pt x="552" y="514"/>
                  </a:lnTo>
                  <a:lnTo>
                    <a:pt x="552" y="514"/>
                  </a:lnTo>
                  <a:close/>
                  <a:moveTo>
                    <a:pt x="258" y="370"/>
                  </a:moveTo>
                  <a:lnTo>
                    <a:pt x="258" y="370"/>
                  </a:lnTo>
                  <a:lnTo>
                    <a:pt x="234" y="364"/>
                  </a:lnTo>
                  <a:lnTo>
                    <a:pt x="216" y="358"/>
                  </a:lnTo>
                  <a:lnTo>
                    <a:pt x="198" y="350"/>
                  </a:lnTo>
                  <a:lnTo>
                    <a:pt x="186" y="340"/>
                  </a:lnTo>
                  <a:lnTo>
                    <a:pt x="186" y="340"/>
                  </a:lnTo>
                  <a:lnTo>
                    <a:pt x="176" y="330"/>
                  </a:lnTo>
                  <a:lnTo>
                    <a:pt x="170" y="318"/>
                  </a:lnTo>
                  <a:lnTo>
                    <a:pt x="166" y="304"/>
                  </a:lnTo>
                  <a:lnTo>
                    <a:pt x="164" y="288"/>
                  </a:lnTo>
                  <a:lnTo>
                    <a:pt x="164" y="288"/>
                  </a:lnTo>
                  <a:lnTo>
                    <a:pt x="166" y="268"/>
                  </a:lnTo>
                  <a:lnTo>
                    <a:pt x="172" y="250"/>
                  </a:lnTo>
                  <a:lnTo>
                    <a:pt x="172" y="250"/>
                  </a:lnTo>
                  <a:lnTo>
                    <a:pt x="182" y="236"/>
                  </a:lnTo>
                  <a:lnTo>
                    <a:pt x="194" y="222"/>
                  </a:lnTo>
                  <a:lnTo>
                    <a:pt x="194" y="222"/>
                  </a:lnTo>
                  <a:lnTo>
                    <a:pt x="208" y="214"/>
                  </a:lnTo>
                  <a:lnTo>
                    <a:pt x="224" y="206"/>
                  </a:lnTo>
                  <a:lnTo>
                    <a:pt x="224" y="206"/>
                  </a:lnTo>
                  <a:lnTo>
                    <a:pt x="240" y="202"/>
                  </a:lnTo>
                  <a:lnTo>
                    <a:pt x="258" y="202"/>
                  </a:lnTo>
                  <a:lnTo>
                    <a:pt x="258" y="370"/>
                  </a:lnTo>
                  <a:close/>
                  <a:moveTo>
                    <a:pt x="420" y="677"/>
                  </a:moveTo>
                  <a:lnTo>
                    <a:pt x="420" y="677"/>
                  </a:lnTo>
                  <a:lnTo>
                    <a:pt x="408" y="693"/>
                  </a:lnTo>
                  <a:lnTo>
                    <a:pt x="394" y="707"/>
                  </a:lnTo>
                  <a:lnTo>
                    <a:pt x="394" y="707"/>
                  </a:lnTo>
                  <a:lnTo>
                    <a:pt x="378" y="719"/>
                  </a:lnTo>
                  <a:lnTo>
                    <a:pt x="358" y="727"/>
                  </a:lnTo>
                  <a:lnTo>
                    <a:pt x="358" y="727"/>
                  </a:lnTo>
                  <a:lnTo>
                    <a:pt x="338" y="733"/>
                  </a:lnTo>
                  <a:lnTo>
                    <a:pt x="318" y="735"/>
                  </a:lnTo>
                  <a:lnTo>
                    <a:pt x="318" y="536"/>
                  </a:lnTo>
                  <a:lnTo>
                    <a:pt x="318" y="536"/>
                  </a:lnTo>
                  <a:lnTo>
                    <a:pt x="348" y="544"/>
                  </a:lnTo>
                  <a:lnTo>
                    <a:pt x="372" y="554"/>
                  </a:lnTo>
                  <a:lnTo>
                    <a:pt x="390" y="562"/>
                  </a:lnTo>
                  <a:lnTo>
                    <a:pt x="406" y="573"/>
                  </a:lnTo>
                  <a:lnTo>
                    <a:pt x="406" y="573"/>
                  </a:lnTo>
                  <a:lnTo>
                    <a:pt x="416" y="585"/>
                  </a:lnTo>
                  <a:lnTo>
                    <a:pt x="424" y="599"/>
                  </a:lnTo>
                  <a:lnTo>
                    <a:pt x="430" y="615"/>
                  </a:lnTo>
                  <a:lnTo>
                    <a:pt x="430" y="635"/>
                  </a:lnTo>
                  <a:lnTo>
                    <a:pt x="430" y="635"/>
                  </a:lnTo>
                  <a:lnTo>
                    <a:pt x="430" y="647"/>
                  </a:lnTo>
                  <a:lnTo>
                    <a:pt x="428" y="657"/>
                  </a:lnTo>
                  <a:lnTo>
                    <a:pt x="426" y="667"/>
                  </a:lnTo>
                  <a:lnTo>
                    <a:pt x="420" y="677"/>
                  </a:lnTo>
                  <a:lnTo>
                    <a:pt x="420" y="677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82101" tIns="41051" rIns="82101" bIns="41051" numCol="1" anchor="t" anchorCtr="0" compatLnSpc="1">
              <a:prstTxWarp prst="textNoShape">
                <a:avLst/>
              </a:prstTxWarp>
            </a:bodyPr>
            <a:lstStyle/>
            <a:p>
              <a:endParaRPr lang="en-US" sz="840"/>
            </a:p>
          </p:txBody>
        </p:sp>
      </p:grpSp>
      <p:grpSp>
        <p:nvGrpSpPr>
          <p:cNvPr id="21" name="Group 20">
            <a:extLst>
              <a:ext uri="{FF2B5EF4-FFF2-40B4-BE49-F238E27FC236}">
                <a16:creationId xmlns:a16="http://schemas.microsoft.com/office/drawing/2014/main" id="{5AE3A5BF-49F0-4973-AF8B-207AD29563F6}"/>
              </a:ext>
            </a:extLst>
          </p:cNvPr>
          <p:cNvGrpSpPr/>
          <p:nvPr/>
        </p:nvGrpSpPr>
        <p:grpSpPr>
          <a:xfrm>
            <a:off x="6880042" y="3611596"/>
            <a:ext cx="705349" cy="713183"/>
            <a:chOff x="4276725" y="87313"/>
            <a:chExt cx="1231900" cy="1233488"/>
          </a:xfrm>
          <a:solidFill>
            <a:srgbClr val="A4A3A4"/>
          </a:solidFill>
        </p:grpSpPr>
        <p:sp>
          <p:nvSpPr>
            <p:cNvPr id="22" name="Freeform 217">
              <a:extLst>
                <a:ext uri="{FF2B5EF4-FFF2-40B4-BE49-F238E27FC236}">
                  <a16:creationId xmlns:a16="http://schemas.microsoft.com/office/drawing/2014/main" id="{7492DA2E-49E1-43AD-8C2F-D47CD276FC1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276725" y="87313"/>
              <a:ext cx="1231900" cy="1233488"/>
            </a:xfrm>
            <a:custGeom>
              <a:avLst/>
              <a:gdLst>
                <a:gd name="T0" fmla="*/ 0 w 776"/>
                <a:gd name="T1" fmla="*/ 0 h 777"/>
                <a:gd name="T2" fmla="*/ 0 w 776"/>
                <a:gd name="T3" fmla="*/ 777 h 777"/>
                <a:gd name="T4" fmla="*/ 776 w 776"/>
                <a:gd name="T5" fmla="*/ 777 h 777"/>
                <a:gd name="T6" fmla="*/ 776 w 776"/>
                <a:gd name="T7" fmla="*/ 0 h 777"/>
                <a:gd name="T8" fmla="*/ 0 w 776"/>
                <a:gd name="T9" fmla="*/ 0 h 777"/>
                <a:gd name="T10" fmla="*/ 742 w 776"/>
                <a:gd name="T11" fmla="*/ 745 h 777"/>
                <a:gd name="T12" fmla="*/ 404 w 776"/>
                <a:gd name="T13" fmla="*/ 745 h 777"/>
                <a:gd name="T14" fmla="*/ 404 w 776"/>
                <a:gd name="T15" fmla="*/ 621 h 777"/>
                <a:gd name="T16" fmla="*/ 372 w 776"/>
                <a:gd name="T17" fmla="*/ 621 h 777"/>
                <a:gd name="T18" fmla="*/ 372 w 776"/>
                <a:gd name="T19" fmla="*/ 745 h 777"/>
                <a:gd name="T20" fmla="*/ 34 w 776"/>
                <a:gd name="T21" fmla="*/ 745 h 777"/>
                <a:gd name="T22" fmla="*/ 34 w 776"/>
                <a:gd name="T23" fmla="*/ 34 h 777"/>
                <a:gd name="T24" fmla="*/ 742 w 776"/>
                <a:gd name="T25" fmla="*/ 34 h 777"/>
                <a:gd name="T26" fmla="*/ 742 w 776"/>
                <a:gd name="T27" fmla="*/ 745 h 77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</a:cxnLst>
              <a:rect l="0" t="0" r="r" b="b"/>
              <a:pathLst>
                <a:path w="776" h="777">
                  <a:moveTo>
                    <a:pt x="0" y="0"/>
                  </a:moveTo>
                  <a:lnTo>
                    <a:pt x="0" y="777"/>
                  </a:lnTo>
                  <a:lnTo>
                    <a:pt x="776" y="777"/>
                  </a:lnTo>
                  <a:lnTo>
                    <a:pt x="776" y="0"/>
                  </a:lnTo>
                  <a:lnTo>
                    <a:pt x="0" y="0"/>
                  </a:lnTo>
                  <a:close/>
                  <a:moveTo>
                    <a:pt x="742" y="745"/>
                  </a:moveTo>
                  <a:lnTo>
                    <a:pt x="404" y="745"/>
                  </a:lnTo>
                  <a:lnTo>
                    <a:pt x="404" y="621"/>
                  </a:lnTo>
                  <a:lnTo>
                    <a:pt x="372" y="621"/>
                  </a:lnTo>
                  <a:lnTo>
                    <a:pt x="372" y="745"/>
                  </a:lnTo>
                  <a:lnTo>
                    <a:pt x="34" y="745"/>
                  </a:lnTo>
                  <a:lnTo>
                    <a:pt x="34" y="34"/>
                  </a:lnTo>
                  <a:lnTo>
                    <a:pt x="742" y="34"/>
                  </a:lnTo>
                  <a:lnTo>
                    <a:pt x="742" y="74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120015" tIns="60008" rIns="120015" bIns="60008" numCol="1" anchor="t" anchorCtr="0" compatLnSpc="1">
              <a:prstTxWarp prst="textNoShape">
                <a:avLst/>
              </a:prstTxWarp>
            </a:bodyPr>
            <a:lstStyle/>
            <a:p>
              <a:endParaRPr lang="en-GB" sz="2363" dirty="0"/>
            </a:p>
          </p:txBody>
        </p:sp>
        <p:sp>
          <p:nvSpPr>
            <p:cNvPr id="23" name="Freeform 218">
              <a:extLst>
                <a:ext uri="{FF2B5EF4-FFF2-40B4-BE49-F238E27FC236}">
                  <a16:creationId xmlns:a16="http://schemas.microsoft.com/office/drawing/2014/main" id="{7173DE51-CBB1-4DDB-9057-F75E90AC4CA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586288" y="238125"/>
              <a:ext cx="612775" cy="787400"/>
            </a:xfrm>
            <a:custGeom>
              <a:avLst/>
              <a:gdLst>
                <a:gd name="T0" fmla="*/ 223 w 286"/>
                <a:gd name="T1" fmla="*/ 248 h 368"/>
                <a:gd name="T2" fmla="*/ 223 w 286"/>
                <a:gd name="T3" fmla="*/ 210 h 368"/>
                <a:gd name="T4" fmla="*/ 151 w 286"/>
                <a:gd name="T5" fmla="*/ 7 h 368"/>
                <a:gd name="T6" fmla="*/ 143 w 286"/>
                <a:gd name="T7" fmla="*/ 0 h 368"/>
                <a:gd name="T8" fmla="*/ 135 w 286"/>
                <a:gd name="T9" fmla="*/ 7 h 368"/>
                <a:gd name="T10" fmla="*/ 63 w 286"/>
                <a:gd name="T11" fmla="*/ 210 h 368"/>
                <a:gd name="T12" fmla="*/ 63 w 286"/>
                <a:gd name="T13" fmla="*/ 248 h 368"/>
                <a:gd name="T14" fmla="*/ 0 w 286"/>
                <a:gd name="T15" fmla="*/ 295 h 368"/>
                <a:gd name="T16" fmla="*/ 0 w 286"/>
                <a:gd name="T17" fmla="*/ 368 h 368"/>
                <a:gd name="T18" fmla="*/ 286 w 286"/>
                <a:gd name="T19" fmla="*/ 368 h 368"/>
                <a:gd name="T20" fmla="*/ 286 w 286"/>
                <a:gd name="T21" fmla="*/ 295 h 368"/>
                <a:gd name="T22" fmla="*/ 223 w 286"/>
                <a:gd name="T23" fmla="*/ 248 h 368"/>
                <a:gd name="T24" fmla="*/ 63 w 286"/>
                <a:gd name="T25" fmla="*/ 344 h 368"/>
                <a:gd name="T26" fmla="*/ 23 w 286"/>
                <a:gd name="T27" fmla="*/ 344 h 368"/>
                <a:gd name="T28" fmla="*/ 23 w 286"/>
                <a:gd name="T29" fmla="*/ 307 h 368"/>
                <a:gd name="T30" fmla="*/ 63 w 286"/>
                <a:gd name="T31" fmla="*/ 277 h 368"/>
                <a:gd name="T32" fmla="*/ 63 w 286"/>
                <a:gd name="T33" fmla="*/ 344 h 368"/>
                <a:gd name="T34" fmla="*/ 200 w 286"/>
                <a:gd name="T35" fmla="*/ 344 h 368"/>
                <a:gd name="T36" fmla="*/ 155 w 286"/>
                <a:gd name="T37" fmla="*/ 344 h 368"/>
                <a:gd name="T38" fmla="*/ 155 w 286"/>
                <a:gd name="T39" fmla="*/ 305 h 368"/>
                <a:gd name="T40" fmla="*/ 155 w 286"/>
                <a:gd name="T41" fmla="*/ 254 h 368"/>
                <a:gd name="T42" fmla="*/ 131 w 286"/>
                <a:gd name="T43" fmla="*/ 254 h 368"/>
                <a:gd name="T44" fmla="*/ 131 w 286"/>
                <a:gd name="T45" fmla="*/ 344 h 368"/>
                <a:gd name="T46" fmla="*/ 86 w 286"/>
                <a:gd name="T47" fmla="*/ 344 h 368"/>
                <a:gd name="T48" fmla="*/ 86 w 286"/>
                <a:gd name="T49" fmla="*/ 210 h 368"/>
                <a:gd name="T50" fmla="*/ 143 w 286"/>
                <a:gd name="T51" fmla="*/ 32 h 368"/>
                <a:gd name="T52" fmla="*/ 200 w 286"/>
                <a:gd name="T53" fmla="*/ 210 h 368"/>
                <a:gd name="T54" fmla="*/ 200 w 286"/>
                <a:gd name="T55" fmla="*/ 344 h 368"/>
                <a:gd name="T56" fmla="*/ 263 w 286"/>
                <a:gd name="T57" fmla="*/ 344 h 368"/>
                <a:gd name="T58" fmla="*/ 223 w 286"/>
                <a:gd name="T59" fmla="*/ 344 h 368"/>
                <a:gd name="T60" fmla="*/ 223 w 286"/>
                <a:gd name="T61" fmla="*/ 277 h 368"/>
                <a:gd name="T62" fmla="*/ 263 w 286"/>
                <a:gd name="T63" fmla="*/ 307 h 368"/>
                <a:gd name="T64" fmla="*/ 263 w 286"/>
                <a:gd name="T65" fmla="*/ 344 h 36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</a:cxnLst>
              <a:rect l="0" t="0" r="r" b="b"/>
              <a:pathLst>
                <a:path w="286" h="368">
                  <a:moveTo>
                    <a:pt x="223" y="248"/>
                  </a:moveTo>
                  <a:cubicBezTo>
                    <a:pt x="223" y="210"/>
                    <a:pt x="223" y="210"/>
                    <a:pt x="223" y="210"/>
                  </a:cubicBezTo>
                  <a:cubicBezTo>
                    <a:pt x="223" y="147"/>
                    <a:pt x="211" y="60"/>
                    <a:pt x="151" y="7"/>
                  </a:cubicBezTo>
                  <a:cubicBezTo>
                    <a:pt x="143" y="0"/>
                    <a:pt x="143" y="0"/>
                    <a:pt x="143" y="0"/>
                  </a:cubicBezTo>
                  <a:cubicBezTo>
                    <a:pt x="135" y="7"/>
                    <a:pt x="135" y="7"/>
                    <a:pt x="135" y="7"/>
                  </a:cubicBezTo>
                  <a:cubicBezTo>
                    <a:pt x="75" y="60"/>
                    <a:pt x="63" y="147"/>
                    <a:pt x="63" y="210"/>
                  </a:cubicBezTo>
                  <a:cubicBezTo>
                    <a:pt x="63" y="248"/>
                    <a:pt x="63" y="248"/>
                    <a:pt x="63" y="248"/>
                  </a:cubicBezTo>
                  <a:cubicBezTo>
                    <a:pt x="0" y="295"/>
                    <a:pt x="0" y="295"/>
                    <a:pt x="0" y="295"/>
                  </a:cubicBezTo>
                  <a:cubicBezTo>
                    <a:pt x="0" y="368"/>
                    <a:pt x="0" y="368"/>
                    <a:pt x="0" y="368"/>
                  </a:cubicBezTo>
                  <a:cubicBezTo>
                    <a:pt x="286" y="368"/>
                    <a:pt x="286" y="368"/>
                    <a:pt x="286" y="368"/>
                  </a:cubicBezTo>
                  <a:cubicBezTo>
                    <a:pt x="286" y="295"/>
                    <a:pt x="286" y="295"/>
                    <a:pt x="286" y="295"/>
                  </a:cubicBezTo>
                  <a:lnTo>
                    <a:pt x="223" y="248"/>
                  </a:lnTo>
                  <a:close/>
                  <a:moveTo>
                    <a:pt x="63" y="344"/>
                  </a:moveTo>
                  <a:cubicBezTo>
                    <a:pt x="23" y="344"/>
                    <a:pt x="23" y="344"/>
                    <a:pt x="23" y="344"/>
                  </a:cubicBezTo>
                  <a:cubicBezTo>
                    <a:pt x="23" y="307"/>
                    <a:pt x="23" y="307"/>
                    <a:pt x="23" y="307"/>
                  </a:cubicBezTo>
                  <a:cubicBezTo>
                    <a:pt x="63" y="277"/>
                    <a:pt x="63" y="277"/>
                    <a:pt x="63" y="277"/>
                  </a:cubicBezTo>
                  <a:lnTo>
                    <a:pt x="63" y="344"/>
                  </a:lnTo>
                  <a:close/>
                  <a:moveTo>
                    <a:pt x="200" y="344"/>
                  </a:moveTo>
                  <a:cubicBezTo>
                    <a:pt x="155" y="344"/>
                    <a:pt x="155" y="344"/>
                    <a:pt x="155" y="344"/>
                  </a:cubicBezTo>
                  <a:cubicBezTo>
                    <a:pt x="155" y="305"/>
                    <a:pt x="155" y="305"/>
                    <a:pt x="155" y="305"/>
                  </a:cubicBezTo>
                  <a:cubicBezTo>
                    <a:pt x="155" y="279"/>
                    <a:pt x="155" y="254"/>
                    <a:pt x="155" y="254"/>
                  </a:cubicBezTo>
                  <a:cubicBezTo>
                    <a:pt x="131" y="254"/>
                    <a:pt x="131" y="254"/>
                    <a:pt x="131" y="254"/>
                  </a:cubicBezTo>
                  <a:cubicBezTo>
                    <a:pt x="131" y="283"/>
                    <a:pt x="132" y="325"/>
                    <a:pt x="131" y="344"/>
                  </a:cubicBezTo>
                  <a:cubicBezTo>
                    <a:pt x="86" y="344"/>
                    <a:pt x="86" y="344"/>
                    <a:pt x="86" y="344"/>
                  </a:cubicBezTo>
                  <a:cubicBezTo>
                    <a:pt x="86" y="210"/>
                    <a:pt x="86" y="210"/>
                    <a:pt x="86" y="210"/>
                  </a:cubicBezTo>
                  <a:cubicBezTo>
                    <a:pt x="86" y="155"/>
                    <a:pt x="96" y="80"/>
                    <a:pt x="143" y="32"/>
                  </a:cubicBezTo>
                  <a:cubicBezTo>
                    <a:pt x="190" y="80"/>
                    <a:pt x="200" y="155"/>
                    <a:pt x="200" y="210"/>
                  </a:cubicBezTo>
                  <a:lnTo>
                    <a:pt x="200" y="344"/>
                  </a:lnTo>
                  <a:close/>
                  <a:moveTo>
                    <a:pt x="263" y="344"/>
                  </a:moveTo>
                  <a:cubicBezTo>
                    <a:pt x="223" y="344"/>
                    <a:pt x="223" y="344"/>
                    <a:pt x="223" y="344"/>
                  </a:cubicBezTo>
                  <a:cubicBezTo>
                    <a:pt x="223" y="277"/>
                    <a:pt x="223" y="277"/>
                    <a:pt x="223" y="277"/>
                  </a:cubicBezTo>
                  <a:cubicBezTo>
                    <a:pt x="263" y="307"/>
                    <a:pt x="263" y="307"/>
                    <a:pt x="263" y="307"/>
                  </a:cubicBezTo>
                  <a:lnTo>
                    <a:pt x="263" y="34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120015" tIns="60008" rIns="120015" bIns="60008" numCol="1" anchor="t" anchorCtr="0" compatLnSpc="1">
              <a:prstTxWarp prst="textNoShape">
                <a:avLst/>
              </a:prstTxWarp>
            </a:bodyPr>
            <a:lstStyle/>
            <a:p>
              <a:endParaRPr lang="en-GB" sz="2363" dirty="0"/>
            </a:p>
          </p:txBody>
        </p:sp>
        <p:sp>
          <p:nvSpPr>
            <p:cNvPr id="24" name="Freeform 219">
              <a:extLst>
                <a:ext uri="{FF2B5EF4-FFF2-40B4-BE49-F238E27FC236}">
                  <a16:creationId xmlns:a16="http://schemas.microsoft.com/office/drawing/2014/main" id="{2D554188-7A1B-4E35-8A60-05950B8E1EA7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787900" y="514350"/>
              <a:ext cx="209550" cy="209550"/>
            </a:xfrm>
            <a:custGeom>
              <a:avLst/>
              <a:gdLst>
                <a:gd name="T0" fmla="*/ 49 w 98"/>
                <a:gd name="T1" fmla="*/ 0 h 98"/>
                <a:gd name="T2" fmla="*/ 0 w 98"/>
                <a:gd name="T3" fmla="*/ 49 h 98"/>
                <a:gd name="T4" fmla="*/ 49 w 98"/>
                <a:gd name="T5" fmla="*/ 98 h 98"/>
                <a:gd name="T6" fmla="*/ 98 w 98"/>
                <a:gd name="T7" fmla="*/ 49 h 98"/>
                <a:gd name="T8" fmla="*/ 49 w 98"/>
                <a:gd name="T9" fmla="*/ 0 h 98"/>
                <a:gd name="T10" fmla="*/ 49 w 98"/>
                <a:gd name="T11" fmla="*/ 75 h 98"/>
                <a:gd name="T12" fmla="*/ 23 w 98"/>
                <a:gd name="T13" fmla="*/ 49 h 98"/>
                <a:gd name="T14" fmla="*/ 49 w 98"/>
                <a:gd name="T15" fmla="*/ 23 h 98"/>
                <a:gd name="T16" fmla="*/ 75 w 98"/>
                <a:gd name="T17" fmla="*/ 49 h 98"/>
                <a:gd name="T18" fmla="*/ 49 w 98"/>
                <a:gd name="T19" fmla="*/ 75 h 9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</a:cxnLst>
              <a:rect l="0" t="0" r="r" b="b"/>
              <a:pathLst>
                <a:path w="98" h="98">
                  <a:moveTo>
                    <a:pt x="49" y="0"/>
                  </a:moveTo>
                  <a:cubicBezTo>
                    <a:pt x="22" y="0"/>
                    <a:pt x="0" y="22"/>
                    <a:pt x="0" y="49"/>
                  </a:cubicBezTo>
                  <a:cubicBezTo>
                    <a:pt x="0" y="76"/>
                    <a:pt x="22" y="98"/>
                    <a:pt x="49" y="98"/>
                  </a:cubicBezTo>
                  <a:cubicBezTo>
                    <a:pt x="76" y="98"/>
                    <a:pt x="98" y="76"/>
                    <a:pt x="98" y="49"/>
                  </a:cubicBezTo>
                  <a:cubicBezTo>
                    <a:pt x="98" y="22"/>
                    <a:pt x="76" y="0"/>
                    <a:pt x="49" y="0"/>
                  </a:cubicBezTo>
                  <a:close/>
                  <a:moveTo>
                    <a:pt x="49" y="75"/>
                  </a:moveTo>
                  <a:cubicBezTo>
                    <a:pt x="35" y="75"/>
                    <a:pt x="23" y="63"/>
                    <a:pt x="23" y="49"/>
                  </a:cubicBezTo>
                  <a:cubicBezTo>
                    <a:pt x="23" y="35"/>
                    <a:pt x="35" y="23"/>
                    <a:pt x="49" y="23"/>
                  </a:cubicBezTo>
                  <a:cubicBezTo>
                    <a:pt x="63" y="23"/>
                    <a:pt x="75" y="35"/>
                    <a:pt x="75" y="49"/>
                  </a:cubicBezTo>
                  <a:cubicBezTo>
                    <a:pt x="75" y="63"/>
                    <a:pt x="63" y="75"/>
                    <a:pt x="49" y="75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120015" tIns="60008" rIns="120015" bIns="60008" numCol="1" anchor="t" anchorCtr="0" compatLnSpc="1">
              <a:prstTxWarp prst="textNoShape">
                <a:avLst/>
              </a:prstTxWarp>
            </a:bodyPr>
            <a:lstStyle/>
            <a:p>
              <a:endParaRPr lang="en-GB" sz="2363" dirty="0"/>
            </a:p>
          </p:txBody>
        </p:sp>
        <p:sp>
          <p:nvSpPr>
            <p:cNvPr id="25" name="Rectangle 220">
              <a:extLst>
                <a:ext uri="{FF2B5EF4-FFF2-40B4-BE49-F238E27FC236}">
                  <a16:creationId xmlns:a16="http://schemas.microsoft.com/office/drawing/2014/main" id="{20266CFB-8B0E-4F77-A98A-292E3D92489D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4721225" y="1073150"/>
              <a:ext cx="49213" cy="136525"/>
            </a:xfrm>
            <a:prstGeom prst="rect">
              <a:avLst/>
            </a:pr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120015" tIns="60008" rIns="120015" bIns="60008" numCol="1" anchor="t" anchorCtr="0" compatLnSpc="1">
              <a:prstTxWarp prst="textNoShape">
                <a:avLst/>
              </a:prstTxWarp>
            </a:bodyPr>
            <a:lstStyle/>
            <a:p>
              <a:endParaRPr lang="en-GB" sz="2363" dirty="0"/>
            </a:p>
          </p:txBody>
        </p:sp>
        <p:sp>
          <p:nvSpPr>
            <p:cNvPr id="26" name="Rectangle 221">
              <a:extLst>
                <a:ext uri="{FF2B5EF4-FFF2-40B4-BE49-F238E27FC236}">
                  <a16:creationId xmlns:a16="http://schemas.microsoft.com/office/drawing/2014/main" id="{B63051D6-5FF3-4CC7-840E-BA23E2763E05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5014913" y="1073150"/>
              <a:ext cx="50800" cy="136525"/>
            </a:xfrm>
            <a:prstGeom prst="rect">
              <a:avLst/>
            </a:pr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120015" tIns="60008" rIns="120015" bIns="60008" numCol="1" anchor="t" anchorCtr="0" compatLnSpc="1">
              <a:prstTxWarp prst="textNoShape">
                <a:avLst/>
              </a:prstTxWarp>
            </a:bodyPr>
            <a:lstStyle/>
            <a:p>
              <a:endParaRPr lang="en-GB" sz="2363" dirty="0"/>
            </a:p>
          </p:txBody>
        </p:sp>
        <p:sp>
          <p:nvSpPr>
            <p:cNvPr id="27" name="Rectangle 222">
              <a:extLst>
                <a:ext uri="{FF2B5EF4-FFF2-40B4-BE49-F238E27FC236}">
                  <a16:creationId xmlns:a16="http://schemas.microsoft.com/office/drawing/2014/main" id="{BDB62E6B-6347-48F5-8073-375D80BCF114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5149850" y="1073150"/>
              <a:ext cx="49213" cy="73025"/>
            </a:xfrm>
            <a:prstGeom prst="rect">
              <a:avLst/>
            </a:pr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120015" tIns="60008" rIns="120015" bIns="60008" numCol="1" anchor="t" anchorCtr="0" compatLnSpc="1">
              <a:prstTxWarp prst="textNoShape">
                <a:avLst/>
              </a:prstTxWarp>
            </a:bodyPr>
            <a:lstStyle/>
            <a:p>
              <a:endParaRPr lang="en-GB" sz="2363" dirty="0"/>
            </a:p>
          </p:txBody>
        </p:sp>
        <p:sp>
          <p:nvSpPr>
            <p:cNvPr id="28" name="Rectangle 223">
              <a:extLst>
                <a:ext uri="{FF2B5EF4-FFF2-40B4-BE49-F238E27FC236}">
                  <a16:creationId xmlns:a16="http://schemas.microsoft.com/office/drawing/2014/main" id="{76BAE5E8-35A6-44C8-A14E-F954B81FB62A}"/>
                </a:ext>
              </a:extLst>
            </p:cNvPr>
            <p:cNvSpPr>
              <a:spLocks noChangeArrowheads="1"/>
            </p:cNvSpPr>
            <p:nvPr/>
          </p:nvSpPr>
          <p:spPr bwMode="auto">
            <a:xfrm>
              <a:off x="4586288" y="1073150"/>
              <a:ext cx="49213" cy="73025"/>
            </a:xfrm>
            <a:prstGeom prst="rect">
              <a:avLst/>
            </a:pr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120015" tIns="60008" rIns="120015" bIns="60008" numCol="1" anchor="t" anchorCtr="0" compatLnSpc="1">
              <a:prstTxWarp prst="textNoShape">
                <a:avLst/>
              </a:prstTxWarp>
            </a:bodyPr>
            <a:lstStyle/>
            <a:p>
              <a:endParaRPr lang="en-GB" sz="2363" dirty="0"/>
            </a:p>
          </p:txBody>
        </p:sp>
      </p:grpSp>
      <p:grpSp>
        <p:nvGrpSpPr>
          <p:cNvPr id="29" name="Group 28">
            <a:extLst>
              <a:ext uri="{FF2B5EF4-FFF2-40B4-BE49-F238E27FC236}">
                <a16:creationId xmlns:a16="http://schemas.microsoft.com/office/drawing/2014/main" id="{2B2A1A77-DC92-4F86-840B-1D4FEADF84D0}"/>
              </a:ext>
            </a:extLst>
          </p:cNvPr>
          <p:cNvGrpSpPr>
            <a:grpSpLocks noChangeAspect="1"/>
          </p:cNvGrpSpPr>
          <p:nvPr/>
        </p:nvGrpSpPr>
        <p:grpSpPr>
          <a:xfrm>
            <a:off x="6880042" y="4740119"/>
            <a:ext cx="724363" cy="712095"/>
            <a:chOff x="5243513" y="4394200"/>
            <a:chExt cx="1968500" cy="1935163"/>
          </a:xfrm>
          <a:solidFill>
            <a:srgbClr val="A4A3A4"/>
          </a:solidFill>
        </p:grpSpPr>
        <p:sp>
          <p:nvSpPr>
            <p:cNvPr id="30" name="Freeform 67">
              <a:extLst>
                <a:ext uri="{FF2B5EF4-FFF2-40B4-BE49-F238E27FC236}">
                  <a16:creationId xmlns:a16="http://schemas.microsoft.com/office/drawing/2014/main" id="{B5A3689E-1C62-40BB-BBC1-486109DA0C63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5243513" y="4397375"/>
              <a:ext cx="1958975" cy="1928813"/>
            </a:xfrm>
            <a:custGeom>
              <a:avLst/>
              <a:gdLst>
                <a:gd name="T0" fmla="*/ 0 w 577"/>
                <a:gd name="T1" fmla="*/ 577 h 577"/>
                <a:gd name="T2" fmla="*/ 0 w 577"/>
                <a:gd name="T3" fmla="*/ 0 h 577"/>
                <a:gd name="T4" fmla="*/ 576 w 577"/>
                <a:gd name="T5" fmla="*/ 0 h 577"/>
                <a:gd name="T6" fmla="*/ 577 w 577"/>
                <a:gd name="T7" fmla="*/ 5 h 577"/>
                <a:gd name="T8" fmla="*/ 577 w 577"/>
                <a:gd name="T9" fmla="*/ 571 h 577"/>
                <a:gd name="T10" fmla="*/ 577 w 577"/>
                <a:gd name="T11" fmla="*/ 577 h 577"/>
                <a:gd name="T12" fmla="*/ 0 w 577"/>
                <a:gd name="T13" fmla="*/ 577 h 577"/>
                <a:gd name="T14" fmla="*/ 25 w 577"/>
                <a:gd name="T15" fmla="*/ 551 h 577"/>
                <a:gd name="T16" fmla="*/ 551 w 577"/>
                <a:gd name="T17" fmla="*/ 551 h 577"/>
                <a:gd name="T18" fmla="*/ 551 w 577"/>
                <a:gd name="T19" fmla="*/ 25 h 577"/>
                <a:gd name="T20" fmla="*/ 25 w 577"/>
                <a:gd name="T21" fmla="*/ 25 h 577"/>
                <a:gd name="T22" fmla="*/ 25 w 577"/>
                <a:gd name="T23" fmla="*/ 551 h 57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</a:cxnLst>
              <a:rect l="0" t="0" r="r" b="b"/>
              <a:pathLst>
                <a:path w="577" h="577">
                  <a:moveTo>
                    <a:pt x="0" y="577"/>
                  </a:moveTo>
                  <a:cubicBezTo>
                    <a:pt x="0" y="384"/>
                    <a:pt x="0" y="192"/>
                    <a:pt x="0" y="0"/>
                  </a:cubicBezTo>
                  <a:cubicBezTo>
                    <a:pt x="192" y="0"/>
                    <a:pt x="384" y="0"/>
                    <a:pt x="576" y="0"/>
                  </a:cubicBezTo>
                  <a:cubicBezTo>
                    <a:pt x="576" y="2"/>
                    <a:pt x="577" y="3"/>
                    <a:pt x="577" y="5"/>
                  </a:cubicBezTo>
                  <a:cubicBezTo>
                    <a:pt x="577" y="194"/>
                    <a:pt x="577" y="382"/>
                    <a:pt x="577" y="571"/>
                  </a:cubicBezTo>
                  <a:cubicBezTo>
                    <a:pt x="577" y="573"/>
                    <a:pt x="577" y="574"/>
                    <a:pt x="577" y="577"/>
                  </a:cubicBezTo>
                  <a:cubicBezTo>
                    <a:pt x="384" y="577"/>
                    <a:pt x="192" y="577"/>
                    <a:pt x="0" y="577"/>
                  </a:cubicBezTo>
                  <a:close/>
                  <a:moveTo>
                    <a:pt x="25" y="551"/>
                  </a:moveTo>
                  <a:cubicBezTo>
                    <a:pt x="201" y="551"/>
                    <a:pt x="376" y="551"/>
                    <a:pt x="551" y="551"/>
                  </a:cubicBezTo>
                  <a:cubicBezTo>
                    <a:pt x="551" y="376"/>
                    <a:pt x="551" y="200"/>
                    <a:pt x="551" y="25"/>
                  </a:cubicBezTo>
                  <a:cubicBezTo>
                    <a:pt x="376" y="25"/>
                    <a:pt x="201" y="25"/>
                    <a:pt x="25" y="25"/>
                  </a:cubicBezTo>
                  <a:cubicBezTo>
                    <a:pt x="25" y="201"/>
                    <a:pt x="25" y="376"/>
                    <a:pt x="25" y="551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6012" tIns="48006" rIns="96012" bIns="48006" numCol="1" anchor="t" anchorCtr="0" compatLnSpc="1">
              <a:prstTxWarp prst="textNoShape">
                <a:avLst/>
              </a:prstTxWarp>
            </a:bodyPr>
            <a:lstStyle/>
            <a:p>
              <a:endParaRPr lang="en-GB" sz="1890" dirty="0"/>
            </a:p>
          </p:txBody>
        </p:sp>
        <p:sp>
          <p:nvSpPr>
            <p:cNvPr id="31" name="Freeform 68">
              <a:extLst>
                <a:ext uri="{FF2B5EF4-FFF2-40B4-BE49-F238E27FC236}">
                  <a16:creationId xmlns:a16="http://schemas.microsoft.com/office/drawing/2014/main" id="{BE0D53E7-B1F9-4E51-B2CA-6EADEEEEEB8D}"/>
                </a:ext>
              </a:extLst>
            </p:cNvPr>
            <p:cNvSpPr>
              <a:spLocks/>
            </p:cNvSpPr>
            <p:nvPr/>
          </p:nvSpPr>
          <p:spPr bwMode="auto">
            <a:xfrm>
              <a:off x="5243513" y="4394200"/>
              <a:ext cx="1968500" cy="1935163"/>
            </a:xfrm>
            <a:custGeom>
              <a:avLst/>
              <a:gdLst>
                <a:gd name="T0" fmla="*/ 0 w 580"/>
                <a:gd name="T1" fmla="*/ 578 h 579"/>
                <a:gd name="T2" fmla="*/ 577 w 580"/>
                <a:gd name="T3" fmla="*/ 578 h 579"/>
                <a:gd name="T4" fmla="*/ 577 w 580"/>
                <a:gd name="T5" fmla="*/ 572 h 579"/>
                <a:gd name="T6" fmla="*/ 577 w 580"/>
                <a:gd name="T7" fmla="*/ 6 h 579"/>
                <a:gd name="T8" fmla="*/ 576 w 580"/>
                <a:gd name="T9" fmla="*/ 1 h 579"/>
                <a:gd name="T10" fmla="*/ 579 w 580"/>
                <a:gd name="T11" fmla="*/ 3 h 579"/>
                <a:gd name="T12" fmla="*/ 579 w 580"/>
                <a:gd name="T13" fmla="*/ 5 h 579"/>
                <a:gd name="T14" fmla="*/ 579 w 580"/>
                <a:gd name="T15" fmla="*/ 579 h 579"/>
                <a:gd name="T16" fmla="*/ 4 w 580"/>
                <a:gd name="T17" fmla="*/ 579 h 579"/>
                <a:gd name="T18" fmla="*/ 0 w 580"/>
                <a:gd name="T19" fmla="*/ 578 h 57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</a:cxnLst>
              <a:rect l="0" t="0" r="r" b="b"/>
              <a:pathLst>
                <a:path w="580" h="579">
                  <a:moveTo>
                    <a:pt x="0" y="578"/>
                  </a:moveTo>
                  <a:cubicBezTo>
                    <a:pt x="192" y="578"/>
                    <a:pt x="384" y="578"/>
                    <a:pt x="577" y="578"/>
                  </a:cubicBezTo>
                  <a:cubicBezTo>
                    <a:pt x="577" y="575"/>
                    <a:pt x="577" y="574"/>
                    <a:pt x="577" y="572"/>
                  </a:cubicBezTo>
                  <a:cubicBezTo>
                    <a:pt x="577" y="383"/>
                    <a:pt x="577" y="195"/>
                    <a:pt x="577" y="6"/>
                  </a:cubicBezTo>
                  <a:cubicBezTo>
                    <a:pt x="577" y="4"/>
                    <a:pt x="576" y="3"/>
                    <a:pt x="576" y="1"/>
                  </a:cubicBezTo>
                  <a:cubicBezTo>
                    <a:pt x="577" y="1"/>
                    <a:pt x="580" y="0"/>
                    <a:pt x="579" y="3"/>
                  </a:cubicBezTo>
                  <a:cubicBezTo>
                    <a:pt x="579" y="4"/>
                    <a:pt x="579" y="4"/>
                    <a:pt x="579" y="5"/>
                  </a:cubicBezTo>
                  <a:cubicBezTo>
                    <a:pt x="579" y="196"/>
                    <a:pt x="579" y="387"/>
                    <a:pt x="579" y="579"/>
                  </a:cubicBezTo>
                  <a:cubicBezTo>
                    <a:pt x="387" y="579"/>
                    <a:pt x="196" y="579"/>
                    <a:pt x="4" y="579"/>
                  </a:cubicBezTo>
                  <a:cubicBezTo>
                    <a:pt x="3" y="579"/>
                    <a:pt x="1" y="578"/>
                    <a:pt x="0" y="578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6012" tIns="48006" rIns="96012" bIns="48006" numCol="1" anchor="t" anchorCtr="0" compatLnSpc="1">
              <a:prstTxWarp prst="textNoShape">
                <a:avLst/>
              </a:prstTxWarp>
            </a:bodyPr>
            <a:lstStyle/>
            <a:p>
              <a:endParaRPr lang="en-GB" sz="1890" dirty="0"/>
            </a:p>
          </p:txBody>
        </p:sp>
        <p:sp>
          <p:nvSpPr>
            <p:cNvPr id="32" name="Freeform 69">
              <a:extLst>
                <a:ext uri="{FF2B5EF4-FFF2-40B4-BE49-F238E27FC236}">
                  <a16:creationId xmlns:a16="http://schemas.microsoft.com/office/drawing/2014/main" id="{6820DA0C-490D-4892-928B-CB7CA062B899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5503863" y="4581525"/>
              <a:ext cx="1436688" cy="487363"/>
            </a:xfrm>
            <a:custGeom>
              <a:avLst/>
              <a:gdLst>
                <a:gd name="T0" fmla="*/ 423 w 423"/>
                <a:gd name="T1" fmla="*/ 146 h 146"/>
                <a:gd name="T2" fmla="*/ 0 w 423"/>
                <a:gd name="T3" fmla="*/ 146 h 146"/>
                <a:gd name="T4" fmla="*/ 211 w 423"/>
                <a:gd name="T5" fmla="*/ 0 h 146"/>
                <a:gd name="T6" fmla="*/ 423 w 423"/>
                <a:gd name="T7" fmla="*/ 146 h 146"/>
                <a:gd name="T8" fmla="*/ 343 w 423"/>
                <a:gd name="T9" fmla="*/ 122 h 146"/>
                <a:gd name="T10" fmla="*/ 338 w 423"/>
                <a:gd name="T11" fmla="*/ 118 h 146"/>
                <a:gd name="T12" fmla="*/ 216 w 423"/>
                <a:gd name="T13" fmla="*/ 34 h 146"/>
                <a:gd name="T14" fmla="*/ 207 w 423"/>
                <a:gd name="T15" fmla="*/ 34 h 146"/>
                <a:gd name="T16" fmla="*/ 84 w 423"/>
                <a:gd name="T17" fmla="*/ 118 h 146"/>
                <a:gd name="T18" fmla="*/ 80 w 423"/>
                <a:gd name="T19" fmla="*/ 122 h 146"/>
                <a:gd name="T20" fmla="*/ 343 w 423"/>
                <a:gd name="T21" fmla="*/ 122 h 14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</a:cxnLst>
              <a:rect l="0" t="0" r="r" b="b"/>
              <a:pathLst>
                <a:path w="423" h="146">
                  <a:moveTo>
                    <a:pt x="423" y="146"/>
                  </a:moveTo>
                  <a:cubicBezTo>
                    <a:pt x="281" y="146"/>
                    <a:pt x="141" y="146"/>
                    <a:pt x="0" y="146"/>
                  </a:cubicBezTo>
                  <a:cubicBezTo>
                    <a:pt x="71" y="97"/>
                    <a:pt x="141" y="49"/>
                    <a:pt x="211" y="0"/>
                  </a:cubicBezTo>
                  <a:cubicBezTo>
                    <a:pt x="281" y="49"/>
                    <a:pt x="351" y="97"/>
                    <a:pt x="423" y="146"/>
                  </a:cubicBezTo>
                  <a:close/>
                  <a:moveTo>
                    <a:pt x="343" y="122"/>
                  </a:moveTo>
                  <a:cubicBezTo>
                    <a:pt x="341" y="120"/>
                    <a:pt x="340" y="119"/>
                    <a:pt x="338" y="118"/>
                  </a:cubicBezTo>
                  <a:cubicBezTo>
                    <a:pt x="297" y="90"/>
                    <a:pt x="257" y="62"/>
                    <a:pt x="216" y="34"/>
                  </a:cubicBezTo>
                  <a:cubicBezTo>
                    <a:pt x="212" y="31"/>
                    <a:pt x="210" y="31"/>
                    <a:pt x="207" y="34"/>
                  </a:cubicBezTo>
                  <a:cubicBezTo>
                    <a:pt x="166" y="62"/>
                    <a:pt x="125" y="90"/>
                    <a:pt x="84" y="118"/>
                  </a:cubicBezTo>
                  <a:cubicBezTo>
                    <a:pt x="83" y="119"/>
                    <a:pt x="82" y="120"/>
                    <a:pt x="80" y="122"/>
                  </a:cubicBezTo>
                  <a:cubicBezTo>
                    <a:pt x="168" y="122"/>
                    <a:pt x="255" y="122"/>
                    <a:pt x="343" y="122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6012" tIns="48006" rIns="96012" bIns="48006" numCol="1" anchor="t" anchorCtr="0" compatLnSpc="1">
              <a:prstTxWarp prst="textNoShape">
                <a:avLst/>
              </a:prstTxWarp>
            </a:bodyPr>
            <a:lstStyle/>
            <a:p>
              <a:endParaRPr lang="en-GB" sz="1890" dirty="0"/>
            </a:p>
          </p:txBody>
        </p:sp>
        <p:sp>
          <p:nvSpPr>
            <p:cNvPr id="33" name="Freeform 70">
              <a:extLst>
                <a:ext uri="{FF2B5EF4-FFF2-40B4-BE49-F238E27FC236}">
                  <a16:creationId xmlns:a16="http://schemas.microsoft.com/office/drawing/2014/main" id="{FCD43E7D-5812-4AB4-8636-971AA6CBC145}"/>
                </a:ext>
              </a:extLst>
            </p:cNvPr>
            <p:cNvSpPr>
              <a:spLocks/>
            </p:cNvSpPr>
            <p:nvPr/>
          </p:nvSpPr>
          <p:spPr bwMode="auto">
            <a:xfrm>
              <a:off x="5500688" y="6048375"/>
              <a:ext cx="1443038" cy="80963"/>
            </a:xfrm>
            <a:custGeom>
              <a:avLst/>
              <a:gdLst>
                <a:gd name="T0" fmla="*/ 0 w 425"/>
                <a:gd name="T1" fmla="*/ 24 h 24"/>
                <a:gd name="T2" fmla="*/ 0 w 425"/>
                <a:gd name="T3" fmla="*/ 0 h 24"/>
                <a:gd name="T4" fmla="*/ 425 w 425"/>
                <a:gd name="T5" fmla="*/ 0 h 24"/>
                <a:gd name="T6" fmla="*/ 425 w 425"/>
                <a:gd name="T7" fmla="*/ 24 h 24"/>
                <a:gd name="T8" fmla="*/ 0 w 425"/>
                <a:gd name="T9" fmla="*/ 24 h 2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425" h="24">
                  <a:moveTo>
                    <a:pt x="0" y="24"/>
                  </a:moveTo>
                  <a:cubicBezTo>
                    <a:pt x="0" y="16"/>
                    <a:pt x="0" y="8"/>
                    <a:pt x="0" y="0"/>
                  </a:cubicBezTo>
                  <a:cubicBezTo>
                    <a:pt x="141" y="0"/>
                    <a:pt x="283" y="0"/>
                    <a:pt x="425" y="0"/>
                  </a:cubicBezTo>
                  <a:cubicBezTo>
                    <a:pt x="425" y="8"/>
                    <a:pt x="425" y="16"/>
                    <a:pt x="425" y="24"/>
                  </a:cubicBezTo>
                  <a:cubicBezTo>
                    <a:pt x="283" y="24"/>
                    <a:pt x="142" y="24"/>
                    <a:pt x="0" y="2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6012" tIns="48006" rIns="96012" bIns="48006" numCol="1" anchor="t" anchorCtr="0" compatLnSpc="1">
              <a:prstTxWarp prst="textNoShape">
                <a:avLst/>
              </a:prstTxWarp>
            </a:bodyPr>
            <a:lstStyle/>
            <a:p>
              <a:endParaRPr lang="en-GB" sz="1890" dirty="0"/>
            </a:p>
          </p:txBody>
        </p:sp>
        <p:sp>
          <p:nvSpPr>
            <p:cNvPr id="34" name="Freeform 71">
              <a:extLst>
                <a:ext uri="{FF2B5EF4-FFF2-40B4-BE49-F238E27FC236}">
                  <a16:creationId xmlns:a16="http://schemas.microsoft.com/office/drawing/2014/main" id="{45A98557-2586-4B03-B9A3-7AD01C0F5905}"/>
                </a:ext>
              </a:extLst>
            </p:cNvPr>
            <p:cNvSpPr>
              <a:spLocks/>
            </p:cNvSpPr>
            <p:nvPr/>
          </p:nvSpPr>
          <p:spPr bwMode="auto">
            <a:xfrm>
              <a:off x="5572126" y="5905500"/>
              <a:ext cx="1296988" cy="79375"/>
            </a:xfrm>
            <a:custGeom>
              <a:avLst/>
              <a:gdLst>
                <a:gd name="T0" fmla="*/ 382 w 382"/>
                <a:gd name="T1" fmla="*/ 0 h 24"/>
                <a:gd name="T2" fmla="*/ 382 w 382"/>
                <a:gd name="T3" fmla="*/ 24 h 24"/>
                <a:gd name="T4" fmla="*/ 0 w 382"/>
                <a:gd name="T5" fmla="*/ 24 h 24"/>
                <a:gd name="T6" fmla="*/ 0 w 382"/>
                <a:gd name="T7" fmla="*/ 0 h 24"/>
                <a:gd name="T8" fmla="*/ 382 w 382"/>
                <a:gd name="T9" fmla="*/ 0 h 2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382" h="24">
                  <a:moveTo>
                    <a:pt x="382" y="0"/>
                  </a:moveTo>
                  <a:cubicBezTo>
                    <a:pt x="382" y="8"/>
                    <a:pt x="382" y="16"/>
                    <a:pt x="382" y="24"/>
                  </a:cubicBezTo>
                  <a:cubicBezTo>
                    <a:pt x="255" y="24"/>
                    <a:pt x="128" y="24"/>
                    <a:pt x="0" y="24"/>
                  </a:cubicBezTo>
                  <a:cubicBezTo>
                    <a:pt x="0" y="16"/>
                    <a:pt x="0" y="8"/>
                    <a:pt x="0" y="0"/>
                  </a:cubicBezTo>
                  <a:cubicBezTo>
                    <a:pt x="128" y="0"/>
                    <a:pt x="255" y="0"/>
                    <a:pt x="382" y="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6012" tIns="48006" rIns="96012" bIns="48006" numCol="1" anchor="t" anchorCtr="0" compatLnSpc="1">
              <a:prstTxWarp prst="textNoShape">
                <a:avLst/>
              </a:prstTxWarp>
            </a:bodyPr>
            <a:lstStyle/>
            <a:p>
              <a:endParaRPr lang="en-GB" sz="1890" dirty="0"/>
            </a:p>
          </p:txBody>
        </p:sp>
        <p:sp>
          <p:nvSpPr>
            <p:cNvPr id="35" name="Freeform 72">
              <a:extLst>
                <a:ext uri="{FF2B5EF4-FFF2-40B4-BE49-F238E27FC236}">
                  <a16:creationId xmlns:a16="http://schemas.microsoft.com/office/drawing/2014/main" id="{951FAF94-D251-4524-B908-17C543A8DC75}"/>
                </a:ext>
              </a:extLst>
            </p:cNvPr>
            <p:cNvSpPr>
              <a:spLocks/>
            </p:cNvSpPr>
            <p:nvPr/>
          </p:nvSpPr>
          <p:spPr bwMode="auto">
            <a:xfrm>
              <a:off x="5646738" y="5135563"/>
              <a:ext cx="268288" cy="701675"/>
            </a:xfrm>
            <a:custGeom>
              <a:avLst/>
              <a:gdLst>
                <a:gd name="T0" fmla="*/ 0 w 79"/>
                <a:gd name="T1" fmla="*/ 186 h 210"/>
                <a:gd name="T2" fmla="*/ 27 w 79"/>
                <a:gd name="T3" fmla="*/ 186 h 210"/>
                <a:gd name="T4" fmla="*/ 27 w 79"/>
                <a:gd name="T5" fmla="*/ 24 h 210"/>
                <a:gd name="T6" fmla="*/ 0 w 79"/>
                <a:gd name="T7" fmla="*/ 24 h 210"/>
                <a:gd name="T8" fmla="*/ 0 w 79"/>
                <a:gd name="T9" fmla="*/ 0 h 210"/>
                <a:gd name="T10" fmla="*/ 79 w 79"/>
                <a:gd name="T11" fmla="*/ 0 h 210"/>
                <a:gd name="T12" fmla="*/ 79 w 79"/>
                <a:gd name="T13" fmla="*/ 24 h 210"/>
                <a:gd name="T14" fmla="*/ 53 w 79"/>
                <a:gd name="T15" fmla="*/ 24 h 210"/>
                <a:gd name="T16" fmla="*/ 53 w 79"/>
                <a:gd name="T17" fmla="*/ 186 h 210"/>
                <a:gd name="T18" fmla="*/ 79 w 79"/>
                <a:gd name="T19" fmla="*/ 186 h 210"/>
                <a:gd name="T20" fmla="*/ 79 w 79"/>
                <a:gd name="T21" fmla="*/ 210 h 210"/>
                <a:gd name="T22" fmla="*/ 0 w 79"/>
                <a:gd name="T23" fmla="*/ 210 h 210"/>
                <a:gd name="T24" fmla="*/ 0 w 79"/>
                <a:gd name="T25" fmla="*/ 186 h 21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79" h="210">
                  <a:moveTo>
                    <a:pt x="0" y="186"/>
                  </a:moveTo>
                  <a:cubicBezTo>
                    <a:pt x="9" y="186"/>
                    <a:pt x="18" y="186"/>
                    <a:pt x="27" y="186"/>
                  </a:cubicBezTo>
                  <a:cubicBezTo>
                    <a:pt x="27" y="132"/>
                    <a:pt x="27" y="78"/>
                    <a:pt x="27" y="24"/>
                  </a:cubicBezTo>
                  <a:cubicBezTo>
                    <a:pt x="18" y="24"/>
                    <a:pt x="9" y="24"/>
                    <a:pt x="0" y="24"/>
                  </a:cubicBezTo>
                  <a:cubicBezTo>
                    <a:pt x="0" y="16"/>
                    <a:pt x="0" y="8"/>
                    <a:pt x="0" y="0"/>
                  </a:cubicBezTo>
                  <a:cubicBezTo>
                    <a:pt x="26" y="0"/>
                    <a:pt x="53" y="0"/>
                    <a:pt x="79" y="0"/>
                  </a:cubicBezTo>
                  <a:cubicBezTo>
                    <a:pt x="79" y="8"/>
                    <a:pt x="79" y="16"/>
                    <a:pt x="79" y="24"/>
                  </a:cubicBezTo>
                  <a:cubicBezTo>
                    <a:pt x="70" y="24"/>
                    <a:pt x="62" y="24"/>
                    <a:pt x="53" y="24"/>
                  </a:cubicBezTo>
                  <a:cubicBezTo>
                    <a:pt x="53" y="78"/>
                    <a:pt x="53" y="132"/>
                    <a:pt x="53" y="186"/>
                  </a:cubicBezTo>
                  <a:cubicBezTo>
                    <a:pt x="61" y="186"/>
                    <a:pt x="70" y="186"/>
                    <a:pt x="79" y="186"/>
                  </a:cubicBezTo>
                  <a:cubicBezTo>
                    <a:pt x="79" y="194"/>
                    <a:pt x="79" y="202"/>
                    <a:pt x="79" y="210"/>
                  </a:cubicBezTo>
                  <a:cubicBezTo>
                    <a:pt x="53" y="210"/>
                    <a:pt x="27" y="210"/>
                    <a:pt x="0" y="210"/>
                  </a:cubicBezTo>
                  <a:cubicBezTo>
                    <a:pt x="0" y="202"/>
                    <a:pt x="0" y="194"/>
                    <a:pt x="0" y="186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6012" tIns="48006" rIns="96012" bIns="48006" numCol="1" anchor="t" anchorCtr="0" compatLnSpc="1">
              <a:prstTxWarp prst="textNoShape">
                <a:avLst/>
              </a:prstTxWarp>
            </a:bodyPr>
            <a:lstStyle/>
            <a:p>
              <a:endParaRPr lang="en-GB" sz="1890" dirty="0"/>
            </a:p>
          </p:txBody>
        </p:sp>
        <p:sp>
          <p:nvSpPr>
            <p:cNvPr id="36" name="Freeform 73">
              <a:extLst>
                <a:ext uri="{FF2B5EF4-FFF2-40B4-BE49-F238E27FC236}">
                  <a16:creationId xmlns:a16="http://schemas.microsoft.com/office/drawing/2014/main" id="{1212D619-E57F-4054-B27D-17FA8EE88E50}"/>
                </a:ext>
              </a:extLst>
            </p:cNvPr>
            <p:cNvSpPr>
              <a:spLocks/>
            </p:cNvSpPr>
            <p:nvPr/>
          </p:nvSpPr>
          <p:spPr bwMode="auto">
            <a:xfrm>
              <a:off x="6088063" y="5135563"/>
              <a:ext cx="268288" cy="701675"/>
            </a:xfrm>
            <a:custGeom>
              <a:avLst/>
              <a:gdLst>
                <a:gd name="T0" fmla="*/ 26 w 79"/>
                <a:gd name="T1" fmla="*/ 24 h 210"/>
                <a:gd name="T2" fmla="*/ 0 w 79"/>
                <a:gd name="T3" fmla="*/ 24 h 210"/>
                <a:gd name="T4" fmla="*/ 0 w 79"/>
                <a:gd name="T5" fmla="*/ 0 h 210"/>
                <a:gd name="T6" fmla="*/ 79 w 79"/>
                <a:gd name="T7" fmla="*/ 0 h 210"/>
                <a:gd name="T8" fmla="*/ 79 w 79"/>
                <a:gd name="T9" fmla="*/ 24 h 210"/>
                <a:gd name="T10" fmla="*/ 52 w 79"/>
                <a:gd name="T11" fmla="*/ 24 h 210"/>
                <a:gd name="T12" fmla="*/ 52 w 79"/>
                <a:gd name="T13" fmla="*/ 186 h 210"/>
                <a:gd name="T14" fmla="*/ 79 w 79"/>
                <a:gd name="T15" fmla="*/ 186 h 210"/>
                <a:gd name="T16" fmla="*/ 79 w 79"/>
                <a:gd name="T17" fmla="*/ 210 h 210"/>
                <a:gd name="T18" fmla="*/ 0 w 79"/>
                <a:gd name="T19" fmla="*/ 210 h 210"/>
                <a:gd name="T20" fmla="*/ 0 w 79"/>
                <a:gd name="T21" fmla="*/ 186 h 210"/>
                <a:gd name="T22" fmla="*/ 26 w 79"/>
                <a:gd name="T23" fmla="*/ 186 h 210"/>
                <a:gd name="T24" fmla="*/ 26 w 79"/>
                <a:gd name="T25" fmla="*/ 24 h 21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79" h="210">
                  <a:moveTo>
                    <a:pt x="26" y="24"/>
                  </a:moveTo>
                  <a:cubicBezTo>
                    <a:pt x="17" y="24"/>
                    <a:pt x="9" y="24"/>
                    <a:pt x="0" y="24"/>
                  </a:cubicBezTo>
                  <a:cubicBezTo>
                    <a:pt x="0" y="16"/>
                    <a:pt x="0" y="8"/>
                    <a:pt x="0" y="0"/>
                  </a:cubicBezTo>
                  <a:cubicBezTo>
                    <a:pt x="26" y="0"/>
                    <a:pt x="52" y="0"/>
                    <a:pt x="79" y="0"/>
                  </a:cubicBezTo>
                  <a:cubicBezTo>
                    <a:pt x="79" y="8"/>
                    <a:pt x="79" y="16"/>
                    <a:pt x="79" y="24"/>
                  </a:cubicBezTo>
                  <a:cubicBezTo>
                    <a:pt x="70" y="24"/>
                    <a:pt x="61" y="24"/>
                    <a:pt x="52" y="24"/>
                  </a:cubicBezTo>
                  <a:cubicBezTo>
                    <a:pt x="52" y="78"/>
                    <a:pt x="52" y="132"/>
                    <a:pt x="52" y="186"/>
                  </a:cubicBezTo>
                  <a:cubicBezTo>
                    <a:pt x="61" y="186"/>
                    <a:pt x="70" y="186"/>
                    <a:pt x="79" y="186"/>
                  </a:cubicBezTo>
                  <a:cubicBezTo>
                    <a:pt x="79" y="194"/>
                    <a:pt x="79" y="202"/>
                    <a:pt x="79" y="210"/>
                  </a:cubicBezTo>
                  <a:cubicBezTo>
                    <a:pt x="53" y="210"/>
                    <a:pt x="26" y="210"/>
                    <a:pt x="0" y="210"/>
                  </a:cubicBezTo>
                  <a:cubicBezTo>
                    <a:pt x="0" y="202"/>
                    <a:pt x="0" y="194"/>
                    <a:pt x="0" y="186"/>
                  </a:cubicBezTo>
                  <a:cubicBezTo>
                    <a:pt x="9" y="186"/>
                    <a:pt x="17" y="186"/>
                    <a:pt x="26" y="186"/>
                  </a:cubicBezTo>
                  <a:cubicBezTo>
                    <a:pt x="26" y="132"/>
                    <a:pt x="26" y="78"/>
                    <a:pt x="26" y="2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6012" tIns="48006" rIns="96012" bIns="48006" numCol="1" anchor="t" anchorCtr="0" compatLnSpc="1">
              <a:prstTxWarp prst="textNoShape">
                <a:avLst/>
              </a:prstTxWarp>
            </a:bodyPr>
            <a:lstStyle/>
            <a:p>
              <a:endParaRPr lang="en-GB" sz="1890" dirty="0"/>
            </a:p>
          </p:txBody>
        </p:sp>
        <p:sp>
          <p:nvSpPr>
            <p:cNvPr id="37" name="Freeform 74">
              <a:extLst>
                <a:ext uri="{FF2B5EF4-FFF2-40B4-BE49-F238E27FC236}">
                  <a16:creationId xmlns:a16="http://schemas.microsoft.com/office/drawing/2014/main" id="{52DEE8E0-0BE2-4591-8A56-31D121E4FEF7}"/>
                </a:ext>
              </a:extLst>
            </p:cNvPr>
            <p:cNvSpPr>
              <a:spLocks/>
            </p:cNvSpPr>
            <p:nvPr/>
          </p:nvSpPr>
          <p:spPr bwMode="auto">
            <a:xfrm>
              <a:off x="6526213" y="5135563"/>
              <a:ext cx="268288" cy="701675"/>
            </a:xfrm>
            <a:custGeom>
              <a:avLst/>
              <a:gdLst>
                <a:gd name="T0" fmla="*/ 0 w 79"/>
                <a:gd name="T1" fmla="*/ 186 h 210"/>
                <a:gd name="T2" fmla="*/ 26 w 79"/>
                <a:gd name="T3" fmla="*/ 186 h 210"/>
                <a:gd name="T4" fmla="*/ 26 w 79"/>
                <a:gd name="T5" fmla="*/ 24 h 210"/>
                <a:gd name="T6" fmla="*/ 0 w 79"/>
                <a:gd name="T7" fmla="*/ 24 h 210"/>
                <a:gd name="T8" fmla="*/ 0 w 79"/>
                <a:gd name="T9" fmla="*/ 0 h 210"/>
                <a:gd name="T10" fmla="*/ 79 w 79"/>
                <a:gd name="T11" fmla="*/ 0 h 210"/>
                <a:gd name="T12" fmla="*/ 79 w 79"/>
                <a:gd name="T13" fmla="*/ 24 h 210"/>
                <a:gd name="T14" fmla="*/ 52 w 79"/>
                <a:gd name="T15" fmla="*/ 24 h 210"/>
                <a:gd name="T16" fmla="*/ 52 w 79"/>
                <a:gd name="T17" fmla="*/ 186 h 210"/>
                <a:gd name="T18" fmla="*/ 79 w 79"/>
                <a:gd name="T19" fmla="*/ 186 h 210"/>
                <a:gd name="T20" fmla="*/ 79 w 79"/>
                <a:gd name="T21" fmla="*/ 210 h 210"/>
                <a:gd name="T22" fmla="*/ 0 w 79"/>
                <a:gd name="T23" fmla="*/ 210 h 210"/>
                <a:gd name="T24" fmla="*/ 0 w 79"/>
                <a:gd name="T25" fmla="*/ 186 h 21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79" h="210">
                  <a:moveTo>
                    <a:pt x="0" y="186"/>
                  </a:moveTo>
                  <a:cubicBezTo>
                    <a:pt x="9" y="186"/>
                    <a:pt x="17" y="186"/>
                    <a:pt x="26" y="186"/>
                  </a:cubicBezTo>
                  <a:cubicBezTo>
                    <a:pt x="26" y="132"/>
                    <a:pt x="26" y="78"/>
                    <a:pt x="26" y="24"/>
                  </a:cubicBezTo>
                  <a:cubicBezTo>
                    <a:pt x="18" y="24"/>
                    <a:pt x="9" y="24"/>
                    <a:pt x="0" y="24"/>
                  </a:cubicBezTo>
                  <a:cubicBezTo>
                    <a:pt x="0" y="16"/>
                    <a:pt x="0" y="8"/>
                    <a:pt x="0" y="0"/>
                  </a:cubicBezTo>
                  <a:cubicBezTo>
                    <a:pt x="26" y="0"/>
                    <a:pt x="52" y="0"/>
                    <a:pt x="79" y="0"/>
                  </a:cubicBezTo>
                  <a:cubicBezTo>
                    <a:pt x="79" y="8"/>
                    <a:pt x="79" y="16"/>
                    <a:pt x="79" y="24"/>
                  </a:cubicBezTo>
                  <a:cubicBezTo>
                    <a:pt x="70" y="24"/>
                    <a:pt x="61" y="24"/>
                    <a:pt x="52" y="24"/>
                  </a:cubicBezTo>
                  <a:cubicBezTo>
                    <a:pt x="52" y="78"/>
                    <a:pt x="52" y="132"/>
                    <a:pt x="52" y="186"/>
                  </a:cubicBezTo>
                  <a:cubicBezTo>
                    <a:pt x="61" y="186"/>
                    <a:pt x="69" y="186"/>
                    <a:pt x="79" y="186"/>
                  </a:cubicBezTo>
                  <a:cubicBezTo>
                    <a:pt x="79" y="194"/>
                    <a:pt x="79" y="202"/>
                    <a:pt x="79" y="210"/>
                  </a:cubicBezTo>
                  <a:cubicBezTo>
                    <a:pt x="52" y="210"/>
                    <a:pt x="26" y="210"/>
                    <a:pt x="0" y="210"/>
                  </a:cubicBezTo>
                  <a:cubicBezTo>
                    <a:pt x="0" y="203"/>
                    <a:pt x="0" y="195"/>
                    <a:pt x="0" y="186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6012" tIns="48006" rIns="96012" bIns="48006" numCol="1" anchor="t" anchorCtr="0" compatLnSpc="1">
              <a:prstTxWarp prst="textNoShape">
                <a:avLst/>
              </a:prstTxWarp>
            </a:bodyPr>
            <a:lstStyle/>
            <a:p>
              <a:endParaRPr lang="en-GB" sz="1890" dirty="0"/>
            </a:p>
          </p:txBody>
        </p:sp>
      </p:grpSp>
      <p:sp>
        <p:nvSpPr>
          <p:cNvPr id="38" name="Title 28">
            <a:extLst>
              <a:ext uri="{FF2B5EF4-FFF2-40B4-BE49-F238E27FC236}">
                <a16:creationId xmlns:a16="http://schemas.microsoft.com/office/drawing/2014/main" id="{96219D22-B36A-4E27-B687-9911EA14B437}"/>
              </a:ext>
            </a:extLst>
          </p:cNvPr>
          <p:cNvSpPr txBox="1">
            <a:spLocks/>
          </p:cNvSpPr>
          <p:nvPr/>
        </p:nvSpPr>
        <p:spPr>
          <a:xfrm>
            <a:off x="7927188" y="2608885"/>
            <a:ext cx="2131212" cy="401400"/>
          </a:xfrm>
          <a:prstGeom prst="rect">
            <a:avLst/>
          </a:prstGeom>
        </p:spPr>
        <p:txBody>
          <a:bodyPr vert="horz" lIns="91440" tIns="45720" rIns="91440" bIns="45720" rtlCol="0" anchor="t" anchorCtr="0">
            <a:normAutofit/>
          </a:bodyPr>
          <a:lstStyle>
            <a:lvl1pPr marL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4000" b="1" kern="120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GB" sz="1800" dirty="0"/>
              <a:t>Access to finance</a:t>
            </a:r>
          </a:p>
        </p:txBody>
      </p:sp>
      <p:sp>
        <p:nvSpPr>
          <p:cNvPr id="39" name="Rectangle 38">
            <a:extLst>
              <a:ext uri="{FF2B5EF4-FFF2-40B4-BE49-F238E27FC236}">
                <a16:creationId xmlns:a16="http://schemas.microsoft.com/office/drawing/2014/main" id="{5ECCAF66-FBBE-4917-BE69-1C8C8EF49306}"/>
              </a:ext>
            </a:extLst>
          </p:cNvPr>
          <p:cNvSpPr/>
          <p:nvPr/>
        </p:nvSpPr>
        <p:spPr>
          <a:xfrm>
            <a:off x="7927188" y="3492837"/>
            <a:ext cx="3502812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b="1" dirty="0">
                <a:solidFill>
                  <a:srgbClr val="7BC2D5"/>
                </a:solidFill>
                <a:latin typeface="HelveticaNeueLT Pro 95 Blk" panose="020B0904020202020204" pitchFamily="34" charset="0"/>
                <a:cs typeface="Arial" panose="020B0604020202020204" pitchFamily="34" charset="0"/>
              </a:rPr>
              <a:t>Improving investment readiness and reaching bankability</a:t>
            </a:r>
          </a:p>
        </p:txBody>
      </p:sp>
      <p:sp>
        <p:nvSpPr>
          <p:cNvPr id="40" name="Rectangle 39">
            <a:extLst>
              <a:ext uri="{FF2B5EF4-FFF2-40B4-BE49-F238E27FC236}">
                <a16:creationId xmlns:a16="http://schemas.microsoft.com/office/drawing/2014/main" id="{09F377EF-4C23-42EF-A686-F75008A20D22}"/>
              </a:ext>
            </a:extLst>
          </p:cNvPr>
          <p:cNvSpPr/>
          <p:nvPr/>
        </p:nvSpPr>
        <p:spPr>
          <a:xfrm>
            <a:off x="7927188" y="4898719"/>
            <a:ext cx="2893212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b="1" dirty="0">
                <a:solidFill>
                  <a:srgbClr val="7BC2D5"/>
                </a:solidFill>
                <a:latin typeface="HelveticaNeueLT Pro 95 Blk" panose="020B0904020202020204" pitchFamily="34" charset="0"/>
                <a:cs typeface="Arial" panose="020B0604020202020204" pitchFamily="34" charset="0"/>
              </a:rPr>
              <a:t>Market readiness, product &amp; innovation</a:t>
            </a:r>
          </a:p>
        </p:txBody>
      </p:sp>
      <p:sp>
        <p:nvSpPr>
          <p:cNvPr id="43" name="Title 1">
            <a:extLst>
              <a:ext uri="{FF2B5EF4-FFF2-40B4-BE49-F238E27FC236}">
                <a16:creationId xmlns:a16="http://schemas.microsoft.com/office/drawing/2014/main" id="{C559AA8D-1F31-4FA9-B027-BF16AF9650B9}"/>
              </a:ext>
            </a:extLst>
          </p:cNvPr>
          <p:cNvSpPr txBox="1">
            <a:spLocks/>
          </p:cNvSpPr>
          <p:nvPr/>
        </p:nvSpPr>
        <p:spPr>
          <a:xfrm>
            <a:off x="427351" y="197415"/>
            <a:ext cx="5817789" cy="977650"/>
          </a:xfrm>
          <a:prstGeom prst="rect">
            <a:avLst/>
          </a:prstGeom>
        </p:spPr>
        <p:txBody>
          <a:bodyPr vert="horz" lIns="91440" tIns="45720" rIns="91440" bIns="45720" rtlCol="0" anchor="t" anchorCtr="0">
            <a:noAutofit/>
          </a:bodyPr>
          <a:lstStyle>
            <a:lvl1pPr marL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3600" b="1" kern="120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sz="2400" b="0" dirty="0">
                <a:solidFill>
                  <a:schemeClr val="bg1"/>
                </a:solidFill>
                <a:latin typeface="HelveticaNeue"/>
              </a:rPr>
              <a:t>TOP </a:t>
            </a:r>
            <a:r>
              <a:rPr lang="en-US" sz="2400" dirty="0">
                <a:solidFill>
                  <a:schemeClr val="bg1"/>
                </a:solidFill>
                <a:latin typeface="HelveticaNeue"/>
              </a:rPr>
              <a:t>ASSISTANCE PACKAGES</a:t>
            </a:r>
          </a:p>
        </p:txBody>
      </p:sp>
      <p:cxnSp>
        <p:nvCxnSpPr>
          <p:cNvPr id="44" name="Google Shape;1314;p40">
            <a:extLst>
              <a:ext uri="{FF2B5EF4-FFF2-40B4-BE49-F238E27FC236}">
                <a16:creationId xmlns:a16="http://schemas.microsoft.com/office/drawing/2014/main" id="{D3313F99-0FA6-4029-AB7C-20DE2ADE5F7B}"/>
              </a:ext>
            </a:extLst>
          </p:cNvPr>
          <p:cNvCxnSpPr/>
          <p:nvPr/>
        </p:nvCxnSpPr>
        <p:spPr>
          <a:xfrm>
            <a:off x="533400" y="661865"/>
            <a:ext cx="1058700" cy="0"/>
          </a:xfrm>
          <a:prstGeom prst="straightConnector1">
            <a:avLst/>
          </a:prstGeom>
          <a:noFill/>
          <a:ln w="38100" cap="flat" cmpd="sng">
            <a:solidFill>
              <a:schemeClr val="bg1"/>
            </a:solidFill>
            <a:prstDash val="solid"/>
            <a:round/>
            <a:headEnd type="none" w="sm" len="sm"/>
            <a:tailEnd type="none" w="sm" len="sm"/>
          </a:ln>
        </p:spPr>
      </p:cxnSp>
      <p:pic>
        <p:nvPicPr>
          <p:cNvPr id="45" name="Picture 44">
            <a:extLst>
              <a:ext uri="{FF2B5EF4-FFF2-40B4-BE49-F238E27FC236}">
                <a16:creationId xmlns:a16="http://schemas.microsoft.com/office/drawing/2014/main" id="{3A47A884-8048-4B9A-BFC6-155085D89A6F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6359969"/>
            <a:ext cx="12801600" cy="977650"/>
          </a:xfrm>
          <a:prstGeom prst="rect">
            <a:avLst/>
          </a:prstGeom>
        </p:spPr>
      </p:pic>
      <p:sp>
        <p:nvSpPr>
          <p:cNvPr id="46" name="Text Placeholder 4">
            <a:extLst>
              <a:ext uri="{FF2B5EF4-FFF2-40B4-BE49-F238E27FC236}">
                <a16:creationId xmlns:a16="http://schemas.microsoft.com/office/drawing/2014/main" id="{3AFFD396-E58D-45F4-8F5F-87C2470BFF50}"/>
              </a:ext>
            </a:extLst>
          </p:cNvPr>
          <p:cNvSpPr txBox="1">
            <a:spLocks/>
          </p:cNvSpPr>
          <p:nvPr/>
        </p:nvSpPr>
        <p:spPr>
          <a:xfrm>
            <a:off x="427351" y="6599157"/>
            <a:ext cx="4953000" cy="541169"/>
          </a:xfrm>
          <a:prstGeom prst="rect">
            <a:avLst/>
          </a:prstGeom>
        </p:spPr>
        <p:txBody>
          <a:bodyPr>
            <a:normAutofit/>
          </a:bodyPr>
          <a:lstStyle>
            <a:lvl1pPr marL="240033" indent="-240033" algn="l" defTabSz="960133" rtl="0" eaLnBrk="1" latinLnBrk="0" hangingPunct="1">
              <a:lnSpc>
                <a:spcPct val="90000"/>
              </a:lnSpc>
              <a:spcBef>
                <a:spcPts val="1050"/>
              </a:spcBef>
              <a:buFont typeface="Arial" panose="020B0604020202020204" pitchFamily="34" charset="0"/>
              <a:buChar char="•"/>
              <a:defRPr sz="2941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20099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252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200166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80232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160299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640365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3120431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600498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4080564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GB" sz="1000" dirty="0">
                <a:solidFill>
                  <a:schemeClr val="bg1"/>
                </a:solidFill>
              </a:rPr>
              <a:t>BLUEINVEST PRESENTATION</a:t>
            </a:r>
          </a:p>
        </p:txBody>
      </p:sp>
      <p:pic>
        <p:nvPicPr>
          <p:cNvPr id="47" name="Picture 46">
            <a:extLst>
              <a:ext uri="{FF2B5EF4-FFF2-40B4-BE49-F238E27FC236}">
                <a16:creationId xmlns:a16="http://schemas.microsoft.com/office/drawing/2014/main" id="{DB9AF4A3-C247-4EB0-AB11-11C17E348383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391139" y="6500808"/>
            <a:ext cx="1112882" cy="602883"/>
          </a:xfrm>
          <a:prstGeom prst="rect">
            <a:avLst/>
          </a:prstGeom>
        </p:spPr>
      </p:pic>
      <p:pic>
        <p:nvPicPr>
          <p:cNvPr id="48" name="Picture 47">
            <a:extLst>
              <a:ext uri="{FF2B5EF4-FFF2-40B4-BE49-F238E27FC236}">
                <a16:creationId xmlns:a16="http://schemas.microsoft.com/office/drawing/2014/main" id="{BE1E24A5-5757-40CC-8BCB-EA4CFE1D2D91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62479" y="130888"/>
            <a:ext cx="841542" cy="561266"/>
          </a:xfrm>
          <a:prstGeom prst="rect">
            <a:avLst/>
          </a:prstGeom>
          <a:ln>
            <a:solidFill>
              <a:schemeClr val="bg1"/>
            </a:solidFill>
          </a:ln>
        </p:spPr>
      </p:pic>
      <p:sp>
        <p:nvSpPr>
          <p:cNvPr id="49" name="Text Placeholder 3">
            <a:extLst>
              <a:ext uri="{FF2B5EF4-FFF2-40B4-BE49-F238E27FC236}">
                <a16:creationId xmlns:a16="http://schemas.microsoft.com/office/drawing/2014/main" id="{9DF643F5-9860-499E-B75B-FEBE2B3C9864}"/>
              </a:ext>
            </a:extLst>
          </p:cNvPr>
          <p:cNvSpPr txBox="1">
            <a:spLocks/>
          </p:cNvSpPr>
          <p:nvPr/>
        </p:nvSpPr>
        <p:spPr>
          <a:xfrm>
            <a:off x="426321" y="1444568"/>
            <a:ext cx="12077700" cy="6096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Font typeface="Arial" panose="020B0604020202020204" pitchFamily="34" charset="0"/>
              <a:buNone/>
              <a:defRPr lang="en-US" sz="2800" b="1" kern="1200" dirty="0" smtClean="0">
                <a:solidFill>
                  <a:srgbClr val="7BC2D5"/>
                </a:solidFill>
                <a:latin typeface="HelveticaNeueLT Pro 35 Th" panose="020B0403020202020204" pitchFamily="34" charset="0"/>
                <a:ea typeface="+mn-ea"/>
                <a:cs typeface="Arial" panose="020B0604020202020204" pitchFamily="34" charset="0"/>
              </a:defRPr>
            </a:lvl1pPr>
            <a:lvl2pPr marL="720099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252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200166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80232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160299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640365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3120431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600498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4080564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2000" dirty="0"/>
              <a:t>AREAS OF HIGH DEMAND FOR BUSINESS SUPPORT</a:t>
            </a:r>
          </a:p>
        </p:txBody>
      </p:sp>
    </p:spTree>
    <p:extLst>
      <p:ext uri="{BB962C8B-B14F-4D97-AF65-F5344CB8AC3E}">
        <p14:creationId xmlns:p14="http://schemas.microsoft.com/office/powerpoint/2010/main" val="1112796836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E2D62A-F1A7-403C-B1B2-119D1FC6883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ALUMNI FEEDBACK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46975072-8AAF-4FF5-912B-CC585D067FE8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426321" y="1375667"/>
            <a:ext cx="12077700" cy="609600"/>
          </a:xfrm>
        </p:spPr>
        <p:txBody>
          <a:bodyPr>
            <a:normAutofit/>
          </a:bodyPr>
          <a:lstStyle/>
          <a:p>
            <a:r>
              <a:rPr lang="en-GB" sz="2000" dirty="0"/>
              <a:t>ON THE IMPACT OF INVESTMENT READINESS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04234A9D-EEB5-4BF7-B066-27AED10BF970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/>
        <p:txBody>
          <a:bodyPr>
            <a:normAutofit fontScale="70000" lnSpcReduction="20000"/>
          </a:bodyPr>
          <a:lstStyle/>
          <a:p>
            <a:endParaRPr lang="en-GB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0E907389-2A09-4122-B260-0FC1E7D02C1C}"/>
              </a:ext>
            </a:extLst>
          </p:cNvPr>
          <p:cNvSpPr/>
          <p:nvPr/>
        </p:nvSpPr>
        <p:spPr>
          <a:xfrm>
            <a:off x="4525895" y="4449762"/>
            <a:ext cx="3604592" cy="1076816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just"/>
            <a:r>
              <a:rPr lang="en-US" i="1" dirty="0">
                <a:solidFill>
                  <a:schemeClr val="bg2">
                    <a:lumMod val="25000"/>
                  </a:schemeClr>
                </a:solidFill>
              </a:rPr>
              <a:t>"We got introduced to a number of business angels and secured an investment of 1.9M USD."</a:t>
            </a:r>
            <a:endParaRPr lang="en-GB" i="1" dirty="0">
              <a:solidFill>
                <a:schemeClr val="bg2">
                  <a:lumMod val="25000"/>
                </a:schemeClr>
              </a:solidFill>
            </a:endParaRP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83535F63-70EA-4147-A5B0-16828ABFCE97}"/>
              </a:ext>
            </a:extLst>
          </p:cNvPr>
          <p:cNvSpPr/>
          <p:nvPr/>
        </p:nvSpPr>
        <p:spPr>
          <a:xfrm>
            <a:off x="4525895" y="2176783"/>
            <a:ext cx="4008505" cy="1828800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just"/>
            <a:r>
              <a:rPr lang="en-US" i="1" dirty="0">
                <a:solidFill>
                  <a:schemeClr val="bg2">
                    <a:lumMod val="25000"/>
                  </a:schemeClr>
                </a:solidFill>
              </a:rPr>
              <a:t>"The investment is not secured, but </a:t>
            </a:r>
          </a:p>
          <a:p>
            <a:pPr algn="just"/>
            <a:r>
              <a:rPr lang="en-US" i="1" dirty="0">
                <a:solidFill>
                  <a:schemeClr val="bg2">
                    <a:lumMod val="25000"/>
                  </a:schemeClr>
                </a:solidFill>
              </a:rPr>
              <a:t>we are on a shortlist. The fact that </a:t>
            </a:r>
          </a:p>
          <a:p>
            <a:pPr algn="just"/>
            <a:r>
              <a:rPr lang="en-US" i="1" dirty="0">
                <a:solidFill>
                  <a:schemeClr val="bg2">
                    <a:lumMod val="25000"/>
                  </a:schemeClr>
                </a:solidFill>
              </a:rPr>
              <a:t>we were selected for BlueInvest </a:t>
            </a:r>
          </a:p>
          <a:p>
            <a:pPr algn="just"/>
            <a:r>
              <a:rPr lang="en-US" i="1" dirty="0">
                <a:solidFill>
                  <a:schemeClr val="bg2">
                    <a:lumMod val="25000"/>
                  </a:schemeClr>
                </a:solidFill>
              </a:rPr>
              <a:t>program helped to convince the </a:t>
            </a:r>
          </a:p>
          <a:p>
            <a:pPr algn="just"/>
            <a:r>
              <a:rPr lang="en-US" i="1" dirty="0">
                <a:solidFill>
                  <a:schemeClr val="bg2">
                    <a:lumMod val="25000"/>
                  </a:schemeClr>
                </a:solidFill>
              </a:rPr>
              <a:t>investor to take our story </a:t>
            </a:r>
          </a:p>
          <a:p>
            <a:pPr algn="just"/>
            <a:r>
              <a:rPr lang="en-US" i="1" dirty="0">
                <a:solidFill>
                  <a:schemeClr val="bg2">
                    <a:lumMod val="25000"/>
                  </a:schemeClr>
                </a:solidFill>
              </a:rPr>
              <a:t>seriously."</a:t>
            </a:r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38B4DBB5-FFD5-48F6-972C-13179A738BA1}"/>
              </a:ext>
            </a:extLst>
          </p:cNvPr>
          <p:cNvSpPr/>
          <p:nvPr/>
        </p:nvSpPr>
        <p:spPr>
          <a:xfrm>
            <a:off x="324957" y="4509583"/>
            <a:ext cx="3604592" cy="148576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just"/>
            <a:r>
              <a:rPr lang="en-US" i="1" dirty="0">
                <a:solidFill>
                  <a:schemeClr val="bg2">
                    <a:lumMod val="25000"/>
                  </a:schemeClr>
                </a:solidFill>
              </a:rPr>
              <a:t>"Our coach has helped us to understand and define our particular </a:t>
            </a:r>
          </a:p>
          <a:p>
            <a:pPr algn="just"/>
            <a:r>
              <a:rPr lang="en-US" i="1" dirty="0">
                <a:solidFill>
                  <a:schemeClr val="bg2">
                    <a:lumMod val="25000"/>
                  </a:schemeClr>
                </a:solidFill>
              </a:rPr>
              <a:t>financing needs and to establish a timeframe related to them and how </a:t>
            </a:r>
          </a:p>
          <a:p>
            <a:pPr algn="just"/>
            <a:r>
              <a:rPr lang="en-US" i="1" dirty="0">
                <a:solidFill>
                  <a:schemeClr val="bg2">
                    <a:lumMod val="25000"/>
                  </a:schemeClr>
                </a:solidFill>
              </a:rPr>
              <a:t>to approach."</a:t>
            </a:r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D2EF1011-A982-4BDA-83A8-565CC5FC64F0}"/>
              </a:ext>
            </a:extLst>
          </p:cNvPr>
          <p:cNvSpPr/>
          <p:nvPr/>
        </p:nvSpPr>
        <p:spPr>
          <a:xfrm>
            <a:off x="8554552" y="2163762"/>
            <a:ext cx="3604592" cy="148576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just"/>
            <a:r>
              <a:rPr lang="en-US" i="1" dirty="0">
                <a:solidFill>
                  <a:schemeClr val="bg2">
                    <a:lumMod val="25000"/>
                  </a:schemeClr>
                </a:solidFill>
              </a:rPr>
              <a:t>"Choice of coach is clearly vital, ours was particularly good - and I have coached and mentored companies myself"</a:t>
            </a:r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AA23B4E2-CE92-4A20-BCEB-3C25C0C80B08}"/>
              </a:ext>
            </a:extLst>
          </p:cNvPr>
          <p:cNvSpPr/>
          <p:nvPr/>
        </p:nvSpPr>
        <p:spPr>
          <a:xfrm>
            <a:off x="324957" y="2212971"/>
            <a:ext cx="3787086" cy="1485765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just"/>
            <a:r>
              <a:rPr lang="en-US" i="1" dirty="0">
                <a:solidFill>
                  <a:schemeClr val="bg2">
                    <a:lumMod val="25000"/>
                  </a:schemeClr>
                </a:solidFill>
              </a:rPr>
              <a:t>"The coach introduced us to a number of relevant investors in the maritime </a:t>
            </a:r>
          </a:p>
          <a:p>
            <a:pPr algn="just"/>
            <a:r>
              <a:rPr lang="en-US" i="1" dirty="0">
                <a:solidFill>
                  <a:schemeClr val="bg2">
                    <a:lumMod val="25000"/>
                  </a:schemeClr>
                </a:solidFill>
              </a:rPr>
              <a:t>sector and combined with a few we had contact to ended in us securing the round a few weeks ago.”</a:t>
            </a: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C3E944F4-A43B-4C1E-8187-75BAB4B3543D}"/>
              </a:ext>
            </a:extLst>
          </p:cNvPr>
          <p:cNvSpPr/>
          <p:nvPr/>
        </p:nvSpPr>
        <p:spPr>
          <a:xfrm>
            <a:off x="8554552" y="4644233"/>
            <a:ext cx="3604592" cy="1479129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just"/>
            <a:r>
              <a:rPr lang="en-US" i="1" dirty="0">
                <a:solidFill>
                  <a:schemeClr val="bg2">
                    <a:lumMod val="25000"/>
                  </a:schemeClr>
                </a:solidFill>
              </a:rPr>
              <a:t>“Our coaching helped our critical thinking and prompted us to look at seeming opportunities (and risk) more carefully. The coach encouraged us to question assumptions diligently.” </a:t>
            </a:r>
            <a:endParaRPr lang="en-GB" i="1" dirty="0">
              <a:solidFill>
                <a:schemeClr val="bg2">
                  <a:lumMod val="25000"/>
                </a:schemeClr>
              </a:solidFill>
            </a:endParaRP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CAF3FDA9-1C89-499E-81A9-3E1D213B2B08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-77304"/>
            <a:ext cx="12801600" cy="977650"/>
          </a:xfrm>
          <a:prstGeom prst="rect">
            <a:avLst/>
          </a:prstGeom>
        </p:spPr>
      </p:pic>
      <p:sp>
        <p:nvSpPr>
          <p:cNvPr id="19" name="Title 1">
            <a:extLst>
              <a:ext uri="{FF2B5EF4-FFF2-40B4-BE49-F238E27FC236}">
                <a16:creationId xmlns:a16="http://schemas.microsoft.com/office/drawing/2014/main" id="{8792817E-FCAE-42A3-B951-FADF77B27551}"/>
              </a:ext>
            </a:extLst>
          </p:cNvPr>
          <p:cNvSpPr txBox="1">
            <a:spLocks/>
          </p:cNvSpPr>
          <p:nvPr/>
        </p:nvSpPr>
        <p:spPr>
          <a:xfrm>
            <a:off x="427351" y="197415"/>
            <a:ext cx="5817789" cy="977650"/>
          </a:xfrm>
          <a:prstGeom prst="rect">
            <a:avLst/>
          </a:prstGeom>
        </p:spPr>
        <p:txBody>
          <a:bodyPr vert="horz" lIns="91440" tIns="45720" rIns="91440" bIns="45720" rtlCol="0" anchor="t" anchorCtr="0">
            <a:noAutofit/>
          </a:bodyPr>
          <a:lstStyle>
            <a:lvl1pPr marL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3600" b="1" kern="120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sz="2400" b="0" dirty="0">
                <a:solidFill>
                  <a:schemeClr val="bg1"/>
                </a:solidFill>
                <a:latin typeface="HelveticaNeue"/>
              </a:rPr>
              <a:t>BENEFICIARY </a:t>
            </a:r>
            <a:r>
              <a:rPr lang="en-US" sz="2400" dirty="0">
                <a:solidFill>
                  <a:schemeClr val="bg1"/>
                </a:solidFill>
                <a:latin typeface="HelveticaNeue"/>
              </a:rPr>
              <a:t>FEEDBACK</a:t>
            </a:r>
          </a:p>
        </p:txBody>
      </p:sp>
      <p:cxnSp>
        <p:nvCxnSpPr>
          <p:cNvPr id="20" name="Google Shape;1314;p40">
            <a:extLst>
              <a:ext uri="{FF2B5EF4-FFF2-40B4-BE49-F238E27FC236}">
                <a16:creationId xmlns:a16="http://schemas.microsoft.com/office/drawing/2014/main" id="{00FF74A3-6256-4C92-839F-C356C8DB7021}"/>
              </a:ext>
            </a:extLst>
          </p:cNvPr>
          <p:cNvCxnSpPr/>
          <p:nvPr/>
        </p:nvCxnSpPr>
        <p:spPr>
          <a:xfrm>
            <a:off x="533400" y="661865"/>
            <a:ext cx="1058700" cy="0"/>
          </a:xfrm>
          <a:prstGeom prst="straightConnector1">
            <a:avLst/>
          </a:prstGeom>
          <a:noFill/>
          <a:ln w="38100" cap="flat" cmpd="sng">
            <a:solidFill>
              <a:schemeClr val="bg1"/>
            </a:solidFill>
            <a:prstDash val="solid"/>
            <a:round/>
            <a:headEnd type="none" w="sm" len="sm"/>
            <a:tailEnd type="none" w="sm" len="sm"/>
          </a:ln>
        </p:spPr>
      </p:cxnSp>
      <p:pic>
        <p:nvPicPr>
          <p:cNvPr id="21" name="Picture 20">
            <a:extLst>
              <a:ext uri="{FF2B5EF4-FFF2-40B4-BE49-F238E27FC236}">
                <a16:creationId xmlns:a16="http://schemas.microsoft.com/office/drawing/2014/main" id="{92C07061-2496-4CC5-86F6-C171F561AEB5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6359969"/>
            <a:ext cx="12801600" cy="977650"/>
          </a:xfrm>
          <a:prstGeom prst="rect">
            <a:avLst/>
          </a:prstGeom>
        </p:spPr>
      </p:pic>
      <p:sp>
        <p:nvSpPr>
          <p:cNvPr id="22" name="Text Placeholder 4">
            <a:extLst>
              <a:ext uri="{FF2B5EF4-FFF2-40B4-BE49-F238E27FC236}">
                <a16:creationId xmlns:a16="http://schemas.microsoft.com/office/drawing/2014/main" id="{9FD22A82-ADCE-4FDE-8E59-0146F4DEDE02}"/>
              </a:ext>
            </a:extLst>
          </p:cNvPr>
          <p:cNvSpPr txBox="1">
            <a:spLocks/>
          </p:cNvSpPr>
          <p:nvPr/>
        </p:nvSpPr>
        <p:spPr>
          <a:xfrm>
            <a:off x="427351" y="6599157"/>
            <a:ext cx="4953000" cy="541169"/>
          </a:xfrm>
          <a:prstGeom prst="rect">
            <a:avLst/>
          </a:prstGeom>
        </p:spPr>
        <p:txBody>
          <a:bodyPr>
            <a:normAutofit/>
          </a:bodyPr>
          <a:lstStyle>
            <a:lvl1pPr marL="240033" indent="-240033" algn="l" defTabSz="960133" rtl="0" eaLnBrk="1" latinLnBrk="0" hangingPunct="1">
              <a:lnSpc>
                <a:spcPct val="90000"/>
              </a:lnSpc>
              <a:spcBef>
                <a:spcPts val="1050"/>
              </a:spcBef>
              <a:buFont typeface="Arial" panose="020B0604020202020204" pitchFamily="34" charset="0"/>
              <a:buChar char="•"/>
              <a:defRPr sz="2941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20099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252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200166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80232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160299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640365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3120431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600498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4080564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GB" sz="1000" dirty="0">
                <a:solidFill>
                  <a:schemeClr val="bg1"/>
                </a:solidFill>
              </a:rPr>
              <a:t>BLUEINVEST PRESENTATION</a:t>
            </a:r>
          </a:p>
        </p:txBody>
      </p:sp>
      <p:pic>
        <p:nvPicPr>
          <p:cNvPr id="23" name="Picture 22">
            <a:extLst>
              <a:ext uri="{FF2B5EF4-FFF2-40B4-BE49-F238E27FC236}">
                <a16:creationId xmlns:a16="http://schemas.microsoft.com/office/drawing/2014/main" id="{0EE80BB1-8650-4B07-8BC9-42917137F117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391139" y="6500808"/>
            <a:ext cx="1112882" cy="602883"/>
          </a:xfrm>
          <a:prstGeom prst="rect">
            <a:avLst/>
          </a:prstGeom>
        </p:spPr>
      </p:pic>
      <p:pic>
        <p:nvPicPr>
          <p:cNvPr id="24" name="Picture 23">
            <a:extLst>
              <a:ext uri="{FF2B5EF4-FFF2-40B4-BE49-F238E27FC236}">
                <a16:creationId xmlns:a16="http://schemas.microsoft.com/office/drawing/2014/main" id="{61F16B0D-9E91-4840-ADA3-79C430DD2807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62479" y="130888"/>
            <a:ext cx="841542" cy="561266"/>
          </a:xfrm>
          <a:prstGeom prst="rect">
            <a:avLst/>
          </a:prstGeom>
          <a:ln>
            <a:solidFill>
              <a:schemeClr val="bg1"/>
            </a:solidFill>
          </a:ln>
        </p:spPr>
      </p:pic>
      <p:cxnSp>
        <p:nvCxnSpPr>
          <p:cNvPr id="11" name="Straight Connector 10">
            <a:extLst>
              <a:ext uri="{FF2B5EF4-FFF2-40B4-BE49-F238E27FC236}">
                <a16:creationId xmlns:a16="http://schemas.microsoft.com/office/drawing/2014/main" id="{C3DC01F1-F297-4DEB-B3A3-398F4AE41690}"/>
              </a:ext>
            </a:extLst>
          </p:cNvPr>
          <p:cNvCxnSpPr/>
          <p:nvPr/>
        </p:nvCxnSpPr>
        <p:spPr>
          <a:xfrm>
            <a:off x="838200" y="4144962"/>
            <a:ext cx="2520000" cy="0"/>
          </a:xfrm>
          <a:prstGeom prst="line">
            <a:avLst/>
          </a:prstGeom>
          <a:ln>
            <a:solidFill>
              <a:schemeClr val="tx1">
                <a:lumMod val="65000"/>
                <a:lumOff val="3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" name="Straight Connector 24">
            <a:extLst>
              <a:ext uri="{FF2B5EF4-FFF2-40B4-BE49-F238E27FC236}">
                <a16:creationId xmlns:a16="http://schemas.microsoft.com/office/drawing/2014/main" id="{3A5B0A3C-BD2B-40E0-8F23-8A88DD44DD31}"/>
              </a:ext>
            </a:extLst>
          </p:cNvPr>
          <p:cNvCxnSpPr/>
          <p:nvPr/>
        </p:nvCxnSpPr>
        <p:spPr>
          <a:xfrm>
            <a:off x="4947600" y="4144962"/>
            <a:ext cx="2520000" cy="0"/>
          </a:xfrm>
          <a:prstGeom prst="line">
            <a:avLst/>
          </a:prstGeom>
          <a:ln>
            <a:solidFill>
              <a:schemeClr val="tx1">
                <a:lumMod val="65000"/>
                <a:lumOff val="3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6" name="Straight Connector 25">
            <a:extLst>
              <a:ext uri="{FF2B5EF4-FFF2-40B4-BE49-F238E27FC236}">
                <a16:creationId xmlns:a16="http://schemas.microsoft.com/office/drawing/2014/main" id="{F889A08E-3DFD-421D-80C2-850F919E151C}"/>
              </a:ext>
            </a:extLst>
          </p:cNvPr>
          <p:cNvCxnSpPr/>
          <p:nvPr/>
        </p:nvCxnSpPr>
        <p:spPr>
          <a:xfrm>
            <a:off x="8915400" y="4144962"/>
            <a:ext cx="2520000" cy="0"/>
          </a:xfrm>
          <a:prstGeom prst="line">
            <a:avLst/>
          </a:prstGeom>
          <a:ln>
            <a:solidFill>
              <a:schemeClr val="tx1">
                <a:lumMod val="65000"/>
                <a:lumOff val="3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480103313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4">
            <a:extLst>
              <a:ext uri="{FF2B5EF4-FFF2-40B4-BE49-F238E27FC236}">
                <a16:creationId xmlns:a16="http://schemas.microsoft.com/office/drawing/2014/main" id="{452A27BE-22A7-4A85-BA5B-2E0E66AA12AE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-77304"/>
            <a:ext cx="12801600" cy="977650"/>
          </a:xfrm>
          <a:prstGeom prst="rect">
            <a:avLst/>
          </a:prstGeom>
        </p:spPr>
      </p:pic>
      <p:sp>
        <p:nvSpPr>
          <p:cNvPr id="16" name="Title 1">
            <a:extLst>
              <a:ext uri="{FF2B5EF4-FFF2-40B4-BE49-F238E27FC236}">
                <a16:creationId xmlns:a16="http://schemas.microsoft.com/office/drawing/2014/main" id="{05437926-ADE8-4BBC-BB17-14B2AB62B86E}"/>
              </a:ext>
            </a:extLst>
          </p:cNvPr>
          <p:cNvSpPr txBox="1">
            <a:spLocks/>
          </p:cNvSpPr>
          <p:nvPr/>
        </p:nvSpPr>
        <p:spPr>
          <a:xfrm>
            <a:off x="427351" y="197415"/>
            <a:ext cx="5817789" cy="561266"/>
          </a:xfrm>
          <a:prstGeom prst="rect">
            <a:avLst/>
          </a:prstGeom>
        </p:spPr>
        <p:txBody>
          <a:bodyPr vert="horz" lIns="91440" tIns="45720" rIns="91440" bIns="45720" rtlCol="0" anchor="t" anchorCtr="0">
            <a:noAutofit/>
          </a:bodyPr>
          <a:lstStyle>
            <a:lvl1pPr marL="0" algn="l" defTabSz="457206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3600" b="1" kern="1200" dirty="0">
                <a:solidFill>
                  <a:srgbClr val="7BC2D5"/>
                </a:solidFill>
                <a:latin typeface="HelveticaNeueLT Pro 95 Blk" panose="020B0904020202020204" pitchFamily="34" charset="0"/>
                <a:ea typeface="+mn-ea"/>
                <a:cs typeface="Arial" panose="020B0604020202020204" pitchFamily="34" charset="0"/>
              </a:defRPr>
            </a:lvl1pPr>
          </a:lstStyle>
          <a:p>
            <a:r>
              <a:rPr lang="en-US" sz="2400" dirty="0">
                <a:solidFill>
                  <a:schemeClr val="bg1"/>
                </a:solidFill>
                <a:latin typeface="HelveticaNeue"/>
              </a:rPr>
              <a:t>LESSONS </a:t>
            </a:r>
            <a:r>
              <a:rPr lang="en-US" sz="2400" b="0" dirty="0">
                <a:solidFill>
                  <a:schemeClr val="bg1"/>
                </a:solidFill>
                <a:latin typeface="HelveticaNeue"/>
              </a:rPr>
              <a:t>LEARNT</a:t>
            </a:r>
          </a:p>
        </p:txBody>
      </p:sp>
      <p:cxnSp>
        <p:nvCxnSpPr>
          <p:cNvPr id="17" name="Google Shape;1314;p40">
            <a:extLst>
              <a:ext uri="{FF2B5EF4-FFF2-40B4-BE49-F238E27FC236}">
                <a16:creationId xmlns:a16="http://schemas.microsoft.com/office/drawing/2014/main" id="{4CD3F550-0E82-4BDF-B261-58C78247B05C}"/>
              </a:ext>
            </a:extLst>
          </p:cNvPr>
          <p:cNvCxnSpPr/>
          <p:nvPr/>
        </p:nvCxnSpPr>
        <p:spPr>
          <a:xfrm>
            <a:off x="533400" y="661865"/>
            <a:ext cx="1058700" cy="0"/>
          </a:xfrm>
          <a:prstGeom prst="straightConnector1">
            <a:avLst/>
          </a:prstGeom>
          <a:noFill/>
          <a:ln w="38100" cap="flat" cmpd="sng">
            <a:solidFill>
              <a:schemeClr val="bg1"/>
            </a:solidFill>
            <a:prstDash val="solid"/>
            <a:round/>
            <a:headEnd type="none" w="sm" len="sm"/>
            <a:tailEnd type="none" w="sm" len="sm"/>
          </a:ln>
        </p:spPr>
      </p:cxnSp>
      <p:pic>
        <p:nvPicPr>
          <p:cNvPr id="18" name="Picture 17">
            <a:extLst>
              <a:ext uri="{FF2B5EF4-FFF2-40B4-BE49-F238E27FC236}">
                <a16:creationId xmlns:a16="http://schemas.microsoft.com/office/drawing/2014/main" id="{0ABF5A37-6C5F-4B52-97CB-1F870A75A509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0" y="6359969"/>
            <a:ext cx="12801600" cy="977650"/>
          </a:xfrm>
          <a:prstGeom prst="rect">
            <a:avLst/>
          </a:prstGeom>
        </p:spPr>
      </p:pic>
      <p:sp>
        <p:nvSpPr>
          <p:cNvPr id="19" name="Text Placeholder 4">
            <a:extLst>
              <a:ext uri="{FF2B5EF4-FFF2-40B4-BE49-F238E27FC236}">
                <a16:creationId xmlns:a16="http://schemas.microsoft.com/office/drawing/2014/main" id="{B1EC01B3-9C48-4DE2-B877-6E6485548E27}"/>
              </a:ext>
            </a:extLst>
          </p:cNvPr>
          <p:cNvSpPr txBox="1">
            <a:spLocks/>
          </p:cNvSpPr>
          <p:nvPr/>
        </p:nvSpPr>
        <p:spPr>
          <a:xfrm>
            <a:off x="427351" y="6599157"/>
            <a:ext cx="4953000" cy="541169"/>
          </a:xfrm>
          <a:prstGeom prst="rect">
            <a:avLst/>
          </a:prstGeom>
        </p:spPr>
        <p:txBody>
          <a:bodyPr>
            <a:normAutofit/>
          </a:bodyPr>
          <a:lstStyle>
            <a:lvl1pPr marL="240033" indent="-240033" algn="l" defTabSz="960133" rtl="0" eaLnBrk="1" latinLnBrk="0" hangingPunct="1">
              <a:lnSpc>
                <a:spcPct val="90000"/>
              </a:lnSpc>
              <a:spcBef>
                <a:spcPts val="1050"/>
              </a:spcBef>
              <a:buFont typeface="Arial" panose="020B0604020202020204" pitchFamily="34" charset="0"/>
              <a:buChar char="•"/>
              <a:defRPr sz="2941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20099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252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200166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80232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160299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640365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3120431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600498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4080564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None/>
            </a:pPr>
            <a:r>
              <a:rPr lang="en-GB" sz="1000" dirty="0">
                <a:solidFill>
                  <a:schemeClr val="bg1"/>
                </a:solidFill>
              </a:rPr>
              <a:t>BLUEINVEST PRESENTATION</a:t>
            </a:r>
          </a:p>
        </p:txBody>
      </p:sp>
      <p:pic>
        <p:nvPicPr>
          <p:cNvPr id="20" name="Picture 19">
            <a:extLst>
              <a:ext uri="{FF2B5EF4-FFF2-40B4-BE49-F238E27FC236}">
                <a16:creationId xmlns:a16="http://schemas.microsoft.com/office/drawing/2014/main" id="{2BE1D32D-BE23-41DB-BF88-EE14AF618CF8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391139" y="6500808"/>
            <a:ext cx="1112882" cy="602883"/>
          </a:xfrm>
          <a:prstGeom prst="rect">
            <a:avLst/>
          </a:prstGeom>
        </p:spPr>
      </p:pic>
      <p:pic>
        <p:nvPicPr>
          <p:cNvPr id="21" name="Picture 20">
            <a:extLst>
              <a:ext uri="{FF2B5EF4-FFF2-40B4-BE49-F238E27FC236}">
                <a16:creationId xmlns:a16="http://schemas.microsoft.com/office/drawing/2014/main" id="{997C0AC7-2287-43D2-AA0C-EB888728E7DD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662479" y="130888"/>
            <a:ext cx="841542" cy="561266"/>
          </a:xfrm>
          <a:prstGeom prst="rect">
            <a:avLst/>
          </a:prstGeom>
          <a:ln>
            <a:solidFill>
              <a:schemeClr val="bg1"/>
            </a:solidFill>
          </a:ln>
        </p:spPr>
      </p:pic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64757730-0BB8-4F7F-A6B7-EA2E48E94123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452480" y="1144130"/>
            <a:ext cx="12077700" cy="609600"/>
          </a:xfrm>
        </p:spPr>
        <p:txBody>
          <a:bodyPr>
            <a:normAutofit/>
          </a:bodyPr>
          <a:lstStyle/>
          <a:p>
            <a:r>
              <a:rPr lang="en-GB" sz="1800" dirty="0"/>
              <a:t>BENEFICIARIES APPRECIATE…</a:t>
            </a:r>
          </a:p>
        </p:txBody>
      </p:sp>
      <p:pic>
        <p:nvPicPr>
          <p:cNvPr id="40" name="Graphic 39">
            <a:extLst>
              <a:ext uri="{FF2B5EF4-FFF2-40B4-BE49-F238E27FC236}">
                <a16:creationId xmlns:a16="http://schemas.microsoft.com/office/drawing/2014/main" id="{CBD24DD9-4B73-484D-B1E7-C09E7D838A88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96DAC541-7B7A-43D3-8B79-37D633B846F1}">
                <asvg:svgBlip xmlns:asvg="http://schemas.microsoft.com/office/drawing/2016/SVG/main" r:embed="rId7"/>
              </a:ext>
            </a:extLst>
          </a:blip>
          <a:stretch>
            <a:fillRect/>
          </a:stretch>
        </p:blipFill>
        <p:spPr>
          <a:xfrm>
            <a:off x="5984961" y="2547861"/>
            <a:ext cx="791669" cy="791669"/>
          </a:xfrm>
          <a:prstGeom prst="rect">
            <a:avLst/>
          </a:prstGeom>
        </p:spPr>
      </p:pic>
      <p:sp>
        <p:nvSpPr>
          <p:cNvPr id="41" name="Content Placeholder 2">
            <a:extLst>
              <a:ext uri="{FF2B5EF4-FFF2-40B4-BE49-F238E27FC236}">
                <a16:creationId xmlns:a16="http://schemas.microsoft.com/office/drawing/2014/main" id="{9AB76BD5-F078-4AFD-9716-E3362175F40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1339" y="1744707"/>
            <a:ext cx="9586032" cy="4610055"/>
          </a:xfrm>
        </p:spPr>
        <p:txBody>
          <a:bodyPr>
            <a:normAutofit/>
          </a:bodyPr>
          <a:lstStyle/>
          <a:p>
            <a:pPr marL="285750" indent="-285750">
              <a:buFont typeface="Wingdings" panose="05000000000000000000" pitchFamily="2" charset="2"/>
              <a:buChar char="§"/>
            </a:pPr>
            <a:r>
              <a:rPr lang="en-GB" sz="1600" dirty="0"/>
              <a:t>Demystifying the landscape of venture finance – </a:t>
            </a:r>
            <a:r>
              <a:rPr lang="en-GB" sz="1600" dirty="0">
                <a:solidFill>
                  <a:srgbClr val="53AFC6"/>
                </a:solidFill>
              </a:rPr>
              <a:t>a tailored analysis of relevant investor profiles and fundraising opportunities</a:t>
            </a:r>
          </a:p>
          <a:p>
            <a:pPr marL="285750" indent="-285750">
              <a:buFont typeface="Wingdings" panose="05000000000000000000" pitchFamily="2" charset="2"/>
              <a:buChar char="§"/>
            </a:pPr>
            <a:r>
              <a:rPr lang="en-GB" sz="1600" dirty="0"/>
              <a:t>Support in getting ready for an investor pitch –</a:t>
            </a:r>
            <a:r>
              <a:rPr lang="en-GB" sz="1600" dirty="0">
                <a:solidFill>
                  <a:srgbClr val="7BC2D5"/>
                </a:solidFill>
              </a:rPr>
              <a:t> </a:t>
            </a:r>
            <a:r>
              <a:rPr lang="en-GB" sz="1600" dirty="0">
                <a:solidFill>
                  <a:srgbClr val="53AFC6"/>
                </a:solidFill>
              </a:rPr>
              <a:t>advice on </a:t>
            </a:r>
            <a:r>
              <a:rPr lang="en-US" sz="1600" dirty="0">
                <a:solidFill>
                  <a:srgbClr val="53AFC6"/>
                </a:solidFill>
              </a:rPr>
              <a:t>a clear business plan &amp; investor ready pitch </a:t>
            </a:r>
            <a:endParaRPr lang="en-GB" sz="1600" dirty="0">
              <a:solidFill>
                <a:srgbClr val="53AFC6"/>
              </a:solidFill>
            </a:endParaRPr>
          </a:p>
          <a:p>
            <a:pPr marL="285750" indent="-285750">
              <a:buFont typeface="Wingdings" panose="05000000000000000000" pitchFamily="2" charset="2"/>
              <a:buChar char="§"/>
            </a:pPr>
            <a:r>
              <a:rPr lang="en-GB" sz="1600" dirty="0"/>
              <a:t>Credible introductions to investors – </a:t>
            </a:r>
            <a:r>
              <a:rPr lang="en-GB" sz="1600" dirty="0">
                <a:solidFill>
                  <a:srgbClr val="53AFC6"/>
                </a:solidFill>
              </a:rPr>
              <a:t>opportunities to secure external finance through a guided introduction or exclusive pitch event</a:t>
            </a:r>
          </a:p>
          <a:p>
            <a:pPr marL="285750" indent="-285750">
              <a:buFont typeface="Wingdings" panose="05000000000000000000" pitchFamily="2" charset="2"/>
              <a:buChar char="§"/>
            </a:pPr>
            <a:r>
              <a:rPr lang="en-GB" sz="1600" dirty="0"/>
              <a:t>An external perspective on the venture from experienced coach – </a:t>
            </a:r>
            <a:r>
              <a:rPr lang="en-GB" sz="1600" dirty="0">
                <a:solidFill>
                  <a:srgbClr val="53AFC6"/>
                </a:solidFill>
              </a:rPr>
              <a:t>opportunity to reassess status quo and re-evaluate their initial business assumptions</a:t>
            </a:r>
          </a:p>
          <a:p>
            <a:pPr marL="285750" indent="-285750">
              <a:buFont typeface="Wingdings" panose="05000000000000000000" pitchFamily="2" charset="2"/>
              <a:buChar char="§"/>
            </a:pPr>
            <a:r>
              <a:rPr lang="en-GB" sz="1600" dirty="0"/>
              <a:t>Professional business guidance and advice on continuity and resilience building during COVID-19 – </a:t>
            </a:r>
            <a:r>
              <a:rPr lang="en-GB" sz="1600" dirty="0">
                <a:solidFill>
                  <a:srgbClr val="53AFC6"/>
                </a:solidFill>
              </a:rPr>
              <a:t>motivation in the times of uncertainty</a:t>
            </a:r>
          </a:p>
          <a:p>
            <a:pPr marL="285750" indent="-285750">
              <a:buFont typeface="Wingdings" panose="05000000000000000000" pitchFamily="2" charset="2"/>
              <a:buChar char="§"/>
            </a:pPr>
            <a:r>
              <a:rPr lang="en-GB" sz="1600" dirty="0"/>
              <a:t>Gaining a better understanding of their maturity level – </a:t>
            </a:r>
            <a:r>
              <a:rPr lang="en-GB" sz="1600" dirty="0">
                <a:solidFill>
                  <a:srgbClr val="53AFC6"/>
                </a:solidFill>
              </a:rPr>
              <a:t>a refreshed perspective on challenges encountered and a different approach of identifying solutions</a:t>
            </a:r>
          </a:p>
          <a:p>
            <a:pPr marL="285750" indent="-285750">
              <a:buFont typeface="Wingdings" panose="05000000000000000000" pitchFamily="2" charset="2"/>
              <a:buChar char="§"/>
            </a:pPr>
            <a:r>
              <a:rPr lang="en-GB" sz="1600" dirty="0"/>
              <a:t>Structured support in moving from ideation to execution – </a:t>
            </a:r>
            <a:r>
              <a:rPr lang="en-GB" sz="1600" dirty="0">
                <a:solidFill>
                  <a:srgbClr val="53AFC6"/>
                </a:solidFill>
              </a:rPr>
              <a:t>tools to sharpen their vision, mission and value proposition </a:t>
            </a:r>
          </a:p>
          <a:p>
            <a:pPr marL="285750" indent="-285750">
              <a:buFont typeface="Wingdings" panose="05000000000000000000" pitchFamily="2" charset="2"/>
              <a:buChar char="§"/>
            </a:pPr>
            <a:r>
              <a:rPr lang="en-GB" sz="1600" dirty="0"/>
              <a:t>Face-to-face sessions are welcomed – </a:t>
            </a:r>
            <a:r>
              <a:rPr lang="en-GB" sz="1600" dirty="0">
                <a:solidFill>
                  <a:srgbClr val="53AFC6"/>
                </a:solidFill>
              </a:rPr>
              <a:t>but virtual sessions are valued for flexibility </a:t>
            </a:r>
          </a:p>
        </p:txBody>
      </p:sp>
      <p:sp>
        <p:nvSpPr>
          <p:cNvPr id="39" name="Rectangle 38">
            <a:extLst>
              <a:ext uri="{FF2B5EF4-FFF2-40B4-BE49-F238E27FC236}">
                <a16:creationId xmlns:a16="http://schemas.microsoft.com/office/drawing/2014/main" id="{0F4928FA-285C-402F-BF1C-C42BC25BF7A2}"/>
              </a:ext>
            </a:extLst>
          </p:cNvPr>
          <p:cNvSpPr/>
          <p:nvPr/>
        </p:nvSpPr>
        <p:spPr>
          <a:xfrm>
            <a:off x="10335987" y="1009878"/>
            <a:ext cx="2341784" cy="2590563"/>
          </a:xfrm>
          <a:prstGeom prst="rect">
            <a:avLst/>
          </a:prstGeom>
          <a:solidFill>
            <a:srgbClr val="53AFC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890" dirty="0"/>
          </a:p>
        </p:txBody>
      </p:sp>
      <p:sp>
        <p:nvSpPr>
          <p:cNvPr id="42" name="Rectangle 41">
            <a:extLst>
              <a:ext uri="{FF2B5EF4-FFF2-40B4-BE49-F238E27FC236}">
                <a16:creationId xmlns:a16="http://schemas.microsoft.com/office/drawing/2014/main" id="{4C6E247D-2E5A-4A12-94DF-2A32CBA48D8B}"/>
              </a:ext>
            </a:extLst>
          </p:cNvPr>
          <p:cNvSpPr/>
          <p:nvPr/>
        </p:nvSpPr>
        <p:spPr>
          <a:xfrm>
            <a:off x="10341430" y="3682810"/>
            <a:ext cx="2341784" cy="2590563"/>
          </a:xfrm>
          <a:prstGeom prst="rect">
            <a:avLst/>
          </a:prstGeom>
          <a:solidFill>
            <a:srgbClr val="53AFC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890" dirty="0"/>
          </a:p>
        </p:txBody>
      </p:sp>
      <p:sp>
        <p:nvSpPr>
          <p:cNvPr id="44" name="TextBox 43">
            <a:extLst>
              <a:ext uri="{FF2B5EF4-FFF2-40B4-BE49-F238E27FC236}">
                <a16:creationId xmlns:a16="http://schemas.microsoft.com/office/drawing/2014/main" id="{2466191B-FF18-40C7-A6CD-575F3AA6190A}"/>
              </a:ext>
            </a:extLst>
          </p:cNvPr>
          <p:cNvSpPr txBox="1"/>
          <p:nvPr/>
        </p:nvSpPr>
        <p:spPr>
          <a:xfrm>
            <a:off x="10446746" y="2280094"/>
            <a:ext cx="2120265" cy="1064650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GB" sz="1890" b="1" dirty="0">
                <a:solidFill>
                  <a:schemeClr val="bg1"/>
                </a:solidFill>
                <a:latin typeface="HelveticaNeueLT Pro 45 Lt"/>
                <a:cs typeface="Arial" panose="020B0604020202020204" pitchFamily="34" charset="0"/>
              </a:rPr>
              <a:t>200+</a:t>
            </a:r>
          </a:p>
          <a:p>
            <a:pPr algn="ctr">
              <a:spcBef>
                <a:spcPts val="420"/>
              </a:spcBef>
            </a:pPr>
            <a:r>
              <a:rPr lang="en-GB" sz="1365" dirty="0">
                <a:solidFill>
                  <a:schemeClr val="bg1"/>
                </a:solidFill>
                <a:latin typeface="HelveticaNeueLT Pro 45 Lt"/>
                <a:cs typeface="Arial" panose="020B0604020202020204" pitchFamily="34" charset="0"/>
              </a:rPr>
              <a:t>Companies completed the Readiness Assistance</a:t>
            </a:r>
          </a:p>
        </p:txBody>
      </p:sp>
      <p:pic>
        <p:nvPicPr>
          <p:cNvPr id="45" name="Graphic 44">
            <a:extLst>
              <a:ext uri="{FF2B5EF4-FFF2-40B4-BE49-F238E27FC236}">
                <a16:creationId xmlns:a16="http://schemas.microsoft.com/office/drawing/2014/main" id="{0759783D-26C0-4993-BFEC-9F91FBCD4B64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96DAC541-7B7A-43D3-8B79-37D633B846F1}">
                <asvg:svgBlip xmlns:asvg="http://schemas.microsoft.com/office/drawing/2016/SVG/main" r:embed="rId9"/>
              </a:ext>
            </a:extLst>
          </a:blip>
          <a:stretch>
            <a:fillRect/>
          </a:stretch>
        </p:blipFill>
        <p:spPr>
          <a:xfrm>
            <a:off x="11139448" y="1257193"/>
            <a:ext cx="734859" cy="797136"/>
          </a:xfrm>
          <a:prstGeom prst="rect">
            <a:avLst/>
          </a:prstGeom>
        </p:spPr>
      </p:pic>
      <p:sp>
        <p:nvSpPr>
          <p:cNvPr id="43" name="TextBox 42">
            <a:extLst>
              <a:ext uri="{FF2B5EF4-FFF2-40B4-BE49-F238E27FC236}">
                <a16:creationId xmlns:a16="http://schemas.microsoft.com/office/drawing/2014/main" id="{8EBFD898-06FF-42CC-8A43-1B7B423A9835}"/>
              </a:ext>
            </a:extLst>
          </p:cNvPr>
          <p:cNvSpPr txBox="1"/>
          <p:nvPr/>
        </p:nvSpPr>
        <p:spPr>
          <a:xfrm>
            <a:off x="10452890" y="4844745"/>
            <a:ext cx="2118864" cy="1274708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GB" sz="1890" b="1" dirty="0">
                <a:solidFill>
                  <a:schemeClr val="bg1"/>
                </a:solidFill>
                <a:latin typeface="HelveticaNeueLT Pro 45 Lt"/>
                <a:cs typeface="Arial" panose="020B0604020202020204" pitchFamily="34" charset="0"/>
              </a:rPr>
              <a:t>50+</a:t>
            </a:r>
          </a:p>
          <a:p>
            <a:pPr algn="ctr">
              <a:spcBef>
                <a:spcPts val="420"/>
              </a:spcBef>
            </a:pPr>
            <a:r>
              <a:rPr lang="en-GB" sz="1365" dirty="0">
                <a:solidFill>
                  <a:schemeClr val="bg1"/>
                </a:solidFill>
                <a:latin typeface="HelveticaNeueLT Pro 45 Lt"/>
                <a:cs typeface="Arial" panose="020B0604020202020204" pitchFamily="34" charset="0"/>
              </a:rPr>
              <a:t>Companies that received Readiness Assistance have been introduced to interested investors</a:t>
            </a:r>
          </a:p>
        </p:txBody>
      </p:sp>
      <p:pic>
        <p:nvPicPr>
          <p:cNvPr id="46" name="Graphic 45">
            <a:extLst>
              <a:ext uri="{FF2B5EF4-FFF2-40B4-BE49-F238E27FC236}">
                <a16:creationId xmlns:a16="http://schemas.microsoft.com/office/drawing/2014/main" id="{194F402F-32C4-4FDD-BBF2-F2AA2FD9596F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96DAC541-7B7A-43D3-8B79-37D633B846F1}">
                <asvg:svgBlip xmlns:asvg="http://schemas.microsoft.com/office/drawing/2016/SVG/main" r:embed="rId7"/>
              </a:ext>
            </a:extLst>
          </a:blip>
          <a:stretch>
            <a:fillRect/>
          </a:stretch>
        </p:blipFill>
        <p:spPr>
          <a:xfrm>
            <a:off x="11116487" y="3882141"/>
            <a:ext cx="791669" cy="79166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71574760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Placeholder 2"/>
          <p:cNvPicPr>
            <a:picLocks noGrp="1" noChangeAspect="1"/>
          </p:cNvPicPr>
          <p:nvPr>
            <p:ph type="pic" sz="quarter" idx="13"/>
          </p:nvPr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/>
      </p:pic>
      <p:sp>
        <p:nvSpPr>
          <p:cNvPr id="13" name="Rectangle 12"/>
          <p:cNvSpPr/>
          <p:nvPr/>
        </p:nvSpPr>
        <p:spPr>
          <a:xfrm>
            <a:off x="5043422" y="445763"/>
            <a:ext cx="7758178" cy="6331600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 sz="1713"/>
          </a:p>
        </p:txBody>
      </p:sp>
      <p:sp>
        <p:nvSpPr>
          <p:cNvPr id="6" name="Title 5"/>
          <p:cNvSpPr>
            <a:spLocks noGrp="1"/>
          </p:cNvSpPr>
          <p:nvPr>
            <p:ph type="title"/>
          </p:nvPr>
        </p:nvSpPr>
        <p:spPr>
          <a:xfrm>
            <a:off x="5257799" y="868364"/>
            <a:ext cx="6781801" cy="380998"/>
          </a:xfrm>
        </p:spPr>
        <p:txBody>
          <a:bodyPr/>
          <a:lstStyle/>
          <a:p>
            <a:r>
              <a:rPr lang="en-GB" dirty="0"/>
              <a:t>CONTACT THE BLUEINVEST TEAM</a:t>
            </a:r>
            <a:br>
              <a:rPr lang="en-GB" dirty="0"/>
            </a:br>
            <a:endParaRPr lang="en-GB" dirty="0"/>
          </a:p>
        </p:txBody>
      </p:sp>
      <p:sp>
        <p:nvSpPr>
          <p:cNvPr id="7" name="Text Placeholder 6"/>
          <p:cNvSpPr>
            <a:spLocks noGrp="1"/>
          </p:cNvSpPr>
          <p:nvPr>
            <p:ph type="body" sz="quarter" idx="11"/>
          </p:nvPr>
        </p:nvSpPr>
        <p:spPr>
          <a:xfrm>
            <a:off x="5257801" y="1318272"/>
            <a:ext cx="4190999" cy="354024"/>
          </a:xfrm>
        </p:spPr>
        <p:txBody>
          <a:bodyPr/>
          <a:lstStyle/>
          <a:p>
            <a:r>
              <a:rPr lang="en-GB" i="0" dirty="0"/>
              <a:t>And plug into the Community</a:t>
            </a:r>
          </a:p>
          <a:p>
            <a:endParaRPr lang="en-GB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5"/>
          </p:nvPr>
        </p:nvSpPr>
        <p:spPr>
          <a:xfrm>
            <a:off x="8967333" y="5879993"/>
            <a:ext cx="3085519" cy="1008169"/>
          </a:xfrm>
        </p:spPr>
        <p:txBody>
          <a:bodyPr/>
          <a:lstStyle/>
          <a:p>
            <a:pPr>
              <a:lnSpc>
                <a:spcPct val="70000"/>
              </a:lnSpc>
            </a:pPr>
            <a:endParaRPr lang="en-GB" sz="1400" b="1" dirty="0"/>
          </a:p>
          <a:p>
            <a:pPr>
              <a:lnSpc>
                <a:spcPct val="70000"/>
              </a:lnSpc>
            </a:pPr>
            <a:r>
              <a:rPr lang="en-GB" sz="1400" dirty="0">
                <a:latin typeface="HelveticaNeueLT Pro 65 Md" panose="020B0604020202020204" pitchFamily="34" charset="0"/>
              </a:rPr>
              <a:t>Contact Information</a:t>
            </a:r>
          </a:p>
          <a:p>
            <a:pPr>
              <a:lnSpc>
                <a:spcPct val="70000"/>
              </a:lnSpc>
            </a:pPr>
            <a:endParaRPr lang="en-GB" sz="1400" b="1" dirty="0"/>
          </a:p>
          <a:p>
            <a:pPr>
              <a:lnSpc>
                <a:spcPct val="70000"/>
              </a:lnSpc>
            </a:pPr>
            <a:r>
              <a:rPr lang="en-GB" sz="1400" b="1" dirty="0"/>
              <a:t>Email:</a:t>
            </a:r>
            <a:r>
              <a:rPr lang="en-GB" sz="1400" dirty="0"/>
              <a:t> </a:t>
            </a:r>
            <a:r>
              <a:rPr lang="en-GB" sz="1400" dirty="0">
                <a:hlinkClick r:id="rId3"/>
              </a:rPr>
              <a:t>blue-invest@lu.pwc.com</a:t>
            </a:r>
            <a:endParaRPr lang="en-GB" sz="1400" dirty="0"/>
          </a:p>
          <a:p>
            <a:pPr>
              <a:lnSpc>
                <a:spcPct val="70000"/>
              </a:lnSpc>
            </a:pPr>
            <a:endParaRPr lang="en-GB" sz="1400" b="1" dirty="0"/>
          </a:p>
          <a:p>
            <a:pPr>
              <a:lnSpc>
                <a:spcPct val="70000"/>
              </a:lnSpc>
            </a:pPr>
            <a:r>
              <a:rPr lang="en-GB" sz="1400" b="1" dirty="0"/>
              <a:t>Website: </a:t>
            </a:r>
            <a:r>
              <a:rPr lang="en-GB" sz="1400" dirty="0">
                <a:hlinkClick r:id="rId4"/>
              </a:rPr>
              <a:t>blue-invest.eu</a:t>
            </a:r>
            <a:endParaRPr lang="en-GB" sz="1400" dirty="0"/>
          </a:p>
          <a:p>
            <a:pPr>
              <a:lnSpc>
                <a:spcPct val="70000"/>
              </a:lnSpc>
            </a:pPr>
            <a:endParaRPr lang="en-GB" sz="1400" dirty="0"/>
          </a:p>
          <a:p>
            <a:pPr>
              <a:lnSpc>
                <a:spcPct val="70000"/>
              </a:lnSpc>
            </a:pPr>
            <a:endParaRPr lang="en-GB" sz="1400" b="1" dirty="0"/>
          </a:p>
          <a:p>
            <a:pPr>
              <a:lnSpc>
                <a:spcPct val="70000"/>
              </a:lnSpc>
            </a:pPr>
            <a:endParaRPr lang="en-GB" sz="1400" b="1" dirty="0"/>
          </a:p>
        </p:txBody>
      </p:sp>
      <p:cxnSp>
        <p:nvCxnSpPr>
          <p:cNvPr id="16" name="Straight Connector 15"/>
          <p:cNvCxnSpPr/>
          <p:nvPr/>
        </p:nvCxnSpPr>
        <p:spPr>
          <a:xfrm flipV="1">
            <a:off x="8648699" y="2620962"/>
            <a:ext cx="0" cy="4267201"/>
          </a:xfrm>
          <a:prstGeom prst="line">
            <a:avLst/>
          </a:prstGeom>
          <a:ln>
            <a:solidFill>
              <a:srgbClr val="7BC2D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7" name="Picture 16"/>
          <p:cNvPicPr>
            <a:picLocks noChangeAspect="1"/>
          </p:cNvPicPr>
          <p:nvPr/>
        </p:nvPicPr>
        <p:blipFill>
          <a:blip r:embed="rId5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64427" y="4525962"/>
            <a:ext cx="2057400" cy="2057400"/>
          </a:xfrm>
          <a:prstGeom prst="rect">
            <a:avLst/>
          </a:prstGeom>
        </p:spPr>
      </p:pic>
      <p:sp>
        <p:nvSpPr>
          <p:cNvPr id="19" name="Text Placeholder 9"/>
          <p:cNvSpPr txBox="1">
            <a:spLocks/>
          </p:cNvSpPr>
          <p:nvPr/>
        </p:nvSpPr>
        <p:spPr>
          <a:xfrm>
            <a:off x="5409761" y="4360135"/>
            <a:ext cx="1842493" cy="1254133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just" defTabSz="457206" rtl="0" eaLnBrk="1" latinLnBrk="0" hangingPunct="1">
              <a:lnSpc>
                <a:spcPct val="90000"/>
              </a:lnSpc>
              <a:spcBef>
                <a:spcPct val="0"/>
              </a:spcBef>
              <a:buFont typeface="Arial" panose="020B0604020202020204" pitchFamily="34" charset="0"/>
              <a:buNone/>
              <a:defRPr lang="en-US" sz="1600" kern="1200" dirty="0" smtClean="0">
                <a:solidFill>
                  <a:schemeClr val="tx1">
                    <a:lumMod val="50000"/>
                    <a:lumOff val="50000"/>
                  </a:schemeClr>
                </a:solidFill>
                <a:latin typeface="HelveticaNeueLT Pro 35 Th" panose="020B0403020202020204" pitchFamily="34" charset="0"/>
                <a:ea typeface="+mn-ea"/>
                <a:cs typeface="+mn-cs"/>
              </a:defRPr>
            </a:lvl1pPr>
            <a:lvl2pPr marL="720099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252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200166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21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80232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160299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640365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3120431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600498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4080564" indent="-240033" algn="l" defTabSz="960133" rtl="0" eaLnBrk="1" latinLnBrk="0" hangingPunct="1">
              <a:lnSpc>
                <a:spcPct val="90000"/>
              </a:lnSpc>
              <a:spcBef>
                <a:spcPts val="524"/>
              </a:spcBef>
              <a:buFont typeface="Arial" panose="020B0604020202020204" pitchFamily="34" charset="0"/>
              <a:buChar char="•"/>
              <a:defRPr sz="189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ct val="70000"/>
              </a:lnSpc>
            </a:pPr>
            <a:r>
              <a:rPr lang="en-GB" sz="1400" dirty="0">
                <a:latin typeface="HelveticaNeueLT Pro 65 Md" panose="020B0604020202020204" pitchFamily="34" charset="0"/>
              </a:rPr>
              <a:t>Join the community:</a:t>
            </a:r>
          </a:p>
        </p:txBody>
      </p:sp>
    </p:spTree>
    <p:extLst>
      <p:ext uri="{BB962C8B-B14F-4D97-AF65-F5344CB8AC3E}">
        <p14:creationId xmlns:p14="http://schemas.microsoft.com/office/powerpoint/2010/main" val="993550617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>
            <a:extLst>
              <a:ext uri="{FF2B5EF4-FFF2-40B4-BE49-F238E27FC236}">
                <a16:creationId xmlns:a16="http://schemas.microsoft.com/office/drawing/2014/main" id="{C4C4730E-F725-466B-AB6A-7E5719E6774D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-1" y="0"/>
            <a:ext cx="12794991" cy="1096962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715963"/>
            <a:ext cx="12801600" cy="6507162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200" y="5585194"/>
            <a:ext cx="1447801" cy="784318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431800" y="6430962"/>
            <a:ext cx="6052568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600" dirty="0">
                <a:solidFill>
                  <a:schemeClr val="bg1"/>
                </a:solidFill>
                <a:latin typeface="HelveticaNeueLT Pro 35 Th" panose="020B0403020202020204" pitchFamily="34" charset="0"/>
                <a:cs typeface="Arial" panose="020B0604020202020204" pitchFamily="34" charset="0"/>
              </a:rPr>
              <a:t>www.blue-invest.eu</a:t>
            </a:r>
          </a:p>
        </p:txBody>
      </p:sp>
      <p:pic>
        <p:nvPicPr>
          <p:cNvPr id="14" name="Picture 13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277600" y="6049962"/>
            <a:ext cx="995452" cy="663915"/>
          </a:xfrm>
          <a:prstGeom prst="rect">
            <a:avLst/>
          </a:prstGeom>
          <a:ln>
            <a:solidFill>
              <a:schemeClr val="bg1"/>
            </a:solidFill>
          </a:ln>
        </p:spPr>
      </p:pic>
    </p:spTree>
    <p:extLst>
      <p:ext uri="{BB962C8B-B14F-4D97-AF65-F5344CB8AC3E}">
        <p14:creationId xmlns:p14="http://schemas.microsoft.com/office/powerpoint/2010/main" val="1905600032"/>
      </p:ext>
    </p:extLst>
  </p:cSld>
  <p:clrMapOvr>
    <a:masterClrMapping/>
  </p:clrMapOvr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LASTSLIDEVIEWED" val="984,19,EXAMPLE OF BLUEINVEST PIPELINE PROJECT"/>
</p:tagLst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1_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12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5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7012</TotalTime>
  <Words>917</Words>
  <Application>Microsoft Office PowerPoint</Application>
  <PresentationFormat>Custom</PresentationFormat>
  <Paragraphs>196</Paragraphs>
  <Slides>17</Slides>
  <Notes>5</Notes>
  <HiddenSlides>0</HiddenSlides>
  <MMClips>0</MMClips>
  <ScaleCrop>false</ScaleCrop>
  <HeadingPairs>
    <vt:vector size="6" baseType="variant">
      <vt:variant>
        <vt:lpstr>Fonts Used</vt:lpstr>
      </vt:variant>
      <vt:variant>
        <vt:i4>12</vt:i4>
      </vt:variant>
      <vt:variant>
        <vt:lpstr>Theme</vt:lpstr>
      </vt:variant>
      <vt:variant>
        <vt:i4>3</vt:i4>
      </vt:variant>
      <vt:variant>
        <vt:lpstr>Slide Titles</vt:lpstr>
      </vt:variant>
      <vt:variant>
        <vt:i4>17</vt:i4>
      </vt:variant>
    </vt:vector>
  </HeadingPairs>
  <TitlesOfParts>
    <vt:vector size="32" baseType="lpstr">
      <vt:lpstr>Arial</vt:lpstr>
      <vt:lpstr>Arial Black</vt:lpstr>
      <vt:lpstr>Calibri</vt:lpstr>
      <vt:lpstr>Calibri Light</vt:lpstr>
      <vt:lpstr>HelveticaNeue</vt:lpstr>
      <vt:lpstr>HelveticaNeueLT Pro 35 Th</vt:lpstr>
      <vt:lpstr>HelveticaNeueLT Pro 45 Lt</vt:lpstr>
      <vt:lpstr>HelveticaNeueLT Pro 65 Md</vt:lpstr>
      <vt:lpstr>HelveticaNeueLT Pro 95 Blk</vt:lpstr>
      <vt:lpstr>Montserrat Light</vt:lpstr>
      <vt:lpstr>Verdana</vt:lpstr>
      <vt:lpstr>Wingdings</vt:lpstr>
      <vt:lpstr>Office Theme</vt:lpstr>
      <vt:lpstr>1_Office Theme</vt:lpstr>
      <vt:lpstr>12_Office Theme</vt:lpstr>
      <vt:lpstr>PowerPoint Presentation</vt:lpstr>
      <vt:lpstr>PowerPoint Presentation</vt:lpstr>
      <vt:lpstr>ABOUT BLUEINVEST</vt:lpstr>
      <vt:lpstr>PowerPoint Presentation</vt:lpstr>
      <vt:lpstr>PowerPoint Presentation</vt:lpstr>
      <vt:lpstr>PowerPoint Presentation</vt:lpstr>
      <vt:lpstr>INVESTORS</vt:lpstr>
      <vt:lpstr>BLUEINVEST COMMUNITY OF INVESTORS</vt:lpstr>
      <vt:lpstr>PowerPoint Presentation</vt:lpstr>
      <vt:lpstr>READINESS ASSISTANCE</vt:lpstr>
      <vt:lpstr>READY FOR GROWTH</vt:lpstr>
      <vt:lpstr>Self assessment and business diagnostic </vt:lpstr>
      <vt:lpstr>PowerPoint Presentation</vt:lpstr>
      <vt:lpstr>ALUMNI FEEDBACK</vt:lpstr>
      <vt:lpstr>PowerPoint Presentation</vt:lpstr>
      <vt:lpstr>CONTACT THE BLUEINVEST TEAM </vt:lpstr>
      <vt:lpstr>PowerPoint Presentation</vt:lpstr>
    </vt:vector>
  </TitlesOfParts>
  <Company>PricewaterhouseCoopers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Sherif Labib</dc:creator>
  <cp:lastModifiedBy>Renata Almeida Peloso (LU)</cp:lastModifiedBy>
  <cp:revision>256</cp:revision>
  <cp:lastPrinted>2019-06-18T07:53:17Z</cp:lastPrinted>
  <dcterms:created xsi:type="dcterms:W3CDTF">2019-06-17T12:36:58Z</dcterms:created>
  <dcterms:modified xsi:type="dcterms:W3CDTF">2022-05-02T12:05:41Z</dcterms:modified>
</cp:coreProperties>
</file>