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64" r:id="rId5"/>
    <p:sldId id="265" r:id="rId6"/>
    <p:sldId id="280" r:id="rId7"/>
    <p:sldId id="281" r:id="rId8"/>
    <p:sldId id="263" r:id="rId9"/>
    <p:sldId id="279" r:id="rId10"/>
    <p:sldId id="258" r:id="rId11"/>
    <p:sldId id="259" r:id="rId12"/>
    <p:sldId id="275" r:id="rId13"/>
    <p:sldId id="277" r:id="rId14"/>
    <p:sldId id="266" r:id="rId15"/>
    <p:sldId id="267" r:id="rId16"/>
    <p:sldId id="268" r:id="rId17"/>
    <p:sldId id="269" r:id="rId18"/>
    <p:sldId id="270" r:id="rId19"/>
    <p:sldId id="271" r:id="rId20"/>
    <p:sldId id="272" r:id="rId21"/>
    <p:sldId id="273" r:id="rId22"/>
  </p:sldIdLst>
  <p:sldSz cx="9144000" cy="6858000" type="screen4x3"/>
  <p:notesSz cx="7099300"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24" y="-24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6" d="100"/>
          <a:sy n="76" d="100"/>
        </p:scale>
        <p:origin x="-3342" y="-102"/>
      </p:cViewPr>
      <p:guideLst>
        <p:guide orient="horz" pos="3222"/>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41463" y="31635"/>
            <a:ext cx="3076575" cy="110118"/>
          </a:xfrm>
          <a:prstGeom prst="rect">
            <a:avLst/>
          </a:prstGeom>
        </p:spPr>
        <p:txBody>
          <a:bodyPr vert="horz" lIns="108000" tIns="0" rIns="0" bIns="0" rtlCol="0" anchor="ctr" anchorCtr="0"/>
          <a:lstStyle>
            <a:lvl1pPr algn="l">
              <a:defRPr sz="1200"/>
            </a:lvl1pPr>
          </a:lstStyle>
          <a:p>
            <a:endParaRPr lang="da-DK" sz="800" dirty="0">
              <a:solidFill>
                <a:schemeClr val="tx2"/>
              </a:solidFill>
            </a:endParaRPr>
          </a:p>
        </p:txBody>
      </p:sp>
      <p:sp>
        <p:nvSpPr>
          <p:cNvPr id="3" name="Date Placeholder 2"/>
          <p:cNvSpPr>
            <a:spLocks noGrp="1"/>
          </p:cNvSpPr>
          <p:nvPr>
            <p:ph type="dt" sz="quarter" idx="1"/>
          </p:nvPr>
        </p:nvSpPr>
        <p:spPr>
          <a:xfrm>
            <a:off x="441463" y="141753"/>
            <a:ext cx="3076575" cy="110118"/>
          </a:xfrm>
          <a:prstGeom prst="rect">
            <a:avLst/>
          </a:prstGeom>
        </p:spPr>
        <p:txBody>
          <a:bodyPr vert="horz" lIns="108000" tIns="0" rIns="0" bIns="0" rtlCol="0" anchor="ctr" anchorCtr="0"/>
          <a:lstStyle>
            <a:lvl1pPr algn="r">
              <a:defRPr sz="1200"/>
            </a:lvl1pPr>
          </a:lstStyle>
          <a:p>
            <a:pPr algn="l"/>
            <a:r>
              <a:rPr lang="da-DK" sz="800" smtClean="0">
                <a:solidFill>
                  <a:schemeClr val="tx2"/>
                </a:solidFill>
              </a:rPr>
              <a:t>11 december 2012</a:t>
            </a:r>
            <a:endParaRPr lang="da-DK" sz="800" dirty="0">
              <a:solidFill>
                <a:schemeClr val="tx2"/>
              </a:solidFill>
            </a:endParaRPr>
          </a:p>
        </p:txBody>
      </p:sp>
      <p:sp>
        <p:nvSpPr>
          <p:cNvPr id="4" name="Footer Placeholder 3"/>
          <p:cNvSpPr>
            <a:spLocks noGrp="1"/>
          </p:cNvSpPr>
          <p:nvPr>
            <p:ph type="ftr" sz="quarter" idx="2"/>
          </p:nvPr>
        </p:nvSpPr>
        <p:spPr>
          <a:xfrm>
            <a:off x="441463" y="251870"/>
            <a:ext cx="3076575" cy="110118"/>
          </a:xfrm>
          <a:prstGeom prst="rect">
            <a:avLst/>
          </a:prstGeom>
        </p:spPr>
        <p:txBody>
          <a:bodyPr vert="horz" lIns="108000" tIns="0" rIns="0" bIns="0" rtlCol="0" anchor="ctr" anchorCtr="0"/>
          <a:lstStyle>
            <a:lvl1pPr algn="l">
              <a:defRPr sz="1200"/>
            </a:lvl1pPr>
          </a:lstStyle>
          <a:p>
            <a:endParaRPr lang="da-DK" sz="800" dirty="0">
              <a:solidFill>
                <a:schemeClr val="tx2"/>
              </a:solidFill>
            </a:endParaRPr>
          </a:p>
        </p:txBody>
      </p:sp>
      <p:sp>
        <p:nvSpPr>
          <p:cNvPr id="5" name="Slide Number Placeholder 4"/>
          <p:cNvSpPr>
            <a:spLocks noGrp="1"/>
          </p:cNvSpPr>
          <p:nvPr>
            <p:ph type="sldNum" sz="quarter" idx="3"/>
          </p:nvPr>
        </p:nvSpPr>
        <p:spPr>
          <a:xfrm>
            <a:off x="3" y="12590"/>
            <a:ext cx="378392" cy="378864"/>
          </a:xfrm>
          <a:prstGeom prst="rect">
            <a:avLst/>
          </a:prstGeom>
        </p:spPr>
        <p:txBody>
          <a:bodyPr vert="horz" lIns="0" tIns="0" rIns="0" bIns="0" rtlCol="0" anchor="ctr" anchorCtr="0"/>
          <a:lstStyle>
            <a:lvl1pPr algn="r">
              <a:defRPr sz="1200"/>
            </a:lvl1pPr>
          </a:lstStyle>
          <a:p>
            <a:fld id="{38C07F4F-3FB7-4E18-A242-F938D64804F6}" type="slidenum">
              <a:rPr lang="da-DK" sz="1400" smtClean="0">
                <a:solidFill>
                  <a:schemeClr val="tx2"/>
                </a:solidFill>
              </a:rPr>
              <a:pPr/>
              <a:t>‹#›</a:t>
            </a:fld>
            <a:endParaRPr lang="da-DK" sz="1400">
              <a:solidFill>
                <a:schemeClr val="tx2"/>
              </a:solidFill>
            </a:endParaRPr>
          </a:p>
        </p:txBody>
      </p:sp>
      <p:cxnSp>
        <p:nvCxnSpPr>
          <p:cNvPr id="8" name="Straight Connector 7"/>
          <p:cNvCxnSpPr/>
          <p:nvPr/>
        </p:nvCxnSpPr>
        <p:spPr>
          <a:xfrm>
            <a:off x="438220" y="12588"/>
            <a:ext cx="0" cy="3788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92800" y="9882000"/>
            <a:ext cx="655200" cy="197422"/>
          </a:xfrm>
          <a:prstGeom prst="rect">
            <a:avLst/>
          </a:prstGeom>
        </p:spPr>
      </p:pic>
    </p:spTree>
    <p:extLst>
      <p:ext uri="{BB962C8B-B14F-4D97-AF65-F5344CB8AC3E}">
        <p14:creationId xmlns:p14="http://schemas.microsoft.com/office/powerpoint/2010/main" xmlns="" val="2792432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 y="12589"/>
            <a:ext cx="382365" cy="378864"/>
          </a:xfrm>
          <a:prstGeom prst="rect">
            <a:avLst/>
          </a:prstGeom>
        </p:spPr>
        <p:txBody>
          <a:bodyPr vert="horz" lIns="0" tIns="0" rIns="0" bIns="0" rtlCol="0" anchor="ctr" anchorCtr="0"/>
          <a:lstStyle>
            <a:lvl1pPr algn="r">
              <a:defRPr sz="1400">
                <a:solidFill>
                  <a:schemeClr val="tx2"/>
                </a:solidFill>
              </a:defRPr>
            </a:lvl1pPr>
          </a:lstStyle>
          <a:p>
            <a:fld id="{3E68CD2C-F294-434C-8F31-88265617A31A}" type="slidenum">
              <a:rPr lang="en-GB" smtClean="0"/>
              <a:pPr/>
              <a:t>‹#›</a:t>
            </a:fld>
            <a:endParaRPr lang="en-GB"/>
          </a:p>
        </p:txBody>
      </p:sp>
      <p:sp>
        <p:nvSpPr>
          <p:cNvPr id="2" name="Header Placeholder 1"/>
          <p:cNvSpPr>
            <a:spLocks noGrp="1"/>
          </p:cNvSpPr>
          <p:nvPr>
            <p:ph type="hdr" sz="quarter"/>
          </p:nvPr>
        </p:nvSpPr>
        <p:spPr>
          <a:xfrm>
            <a:off x="441463" y="31635"/>
            <a:ext cx="3076575" cy="110118"/>
          </a:xfrm>
          <a:prstGeom prst="rect">
            <a:avLst/>
          </a:prstGeom>
        </p:spPr>
        <p:txBody>
          <a:bodyPr vert="horz" lIns="108000" tIns="0" rIns="0" bIns="0" rtlCol="0" anchor="ctr" anchorCtr="0"/>
          <a:lstStyle>
            <a:lvl1pPr algn="l">
              <a:defRPr sz="800">
                <a:solidFill>
                  <a:schemeClr val="tx2"/>
                </a:solidFill>
              </a:defRPr>
            </a:lvl1pPr>
          </a:lstStyle>
          <a:p>
            <a:endParaRPr lang="en-GB"/>
          </a:p>
        </p:txBody>
      </p:sp>
      <p:sp>
        <p:nvSpPr>
          <p:cNvPr id="3" name="Date Placeholder 2"/>
          <p:cNvSpPr>
            <a:spLocks noGrp="1"/>
          </p:cNvSpPr>
          <p:nvPr>
            <p:ph type="dt" idx="1"/>
          </p:nvPr>
        </p:nvSpPr>
        <p:spPr>
          <a:xfrm>
            <a:off x="438220" y="141753"/>
            <a:ext cx="3076575" cy="110118"/>
          </a:xfrm>
          <a:prstGeom prst="rect">
            <a:avLst/>
          </a:prstGeom>
        </p:spPr>
        <p:txBody>
          <a:bodyPr vert="horz" lIns="108000" tIns="0" rIns="0" bIns="0" rtlCol="0"/>
          <a:lstStyle>
            <a:lvl1pPr algn="l">
              <a:defRPr sz="800">
                <a:solidFill>
                  <a:schemeClr val="tx2"/>
                </a:solidFill>
              </a:defRPr>
            </a:lvl1pPr>
          </a:lstStyle>
          <a:p>
            <a:r>
              <a:rPr lang="en-GB" smtClean="0"/>
              <a:t>11 december 2012</a:t>
            </a:r>
            <a:endParaRPr lang="en-GB" dirty="0"/>
          </a:p>
        </p:txBody>
      </p:sp>
      <p:sp>
        <p:nvSpPr>
          <p:cNvPr id="4" name="Slide Image Placeholder 3"/>
          <p:cNvSpPr>
            <a:spLocks noGrp="1" noRot="1" noChangeAspect="1"/>
          </p:cNvSpPr>
          <p:nvPr>
            <p:ph type="sldImg" idx="2"/>
          </p:nvPr>
        </p:nvSpPr>
        <p:spPr>
          <a:xfrm>
            <a:off x="992188" y="766763"/>
            <a:ext cx="5114925" cy="3836987"/>
          </a:xfrm>
          <a:prstGeom prst="rect">
            <a:avLst/>
          </a:prstGeom>
          <a:noFill/>
          <a:ln w="12700">
            <a:no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4859338"/>
            <a:ext cx="5114925" cy="46037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6" name="Footer Placeholder 5"/>
          <p:cNvSpPr>
            <a:spLocks noGrp="1"/>
          </p:cNvSpPr>
          <p:nvPr>
            <p:ph type="ftr" sz="quarter" idx="4"/>
          </p:nvPr>
        </p:nvSpPr>
        <p:spPr>
          <a:xfrm>
            <a:off x="441463" y="251871"/>
            <a:ext cx="3076575" cy="110118"/>
          </a:xfrm>
          <a:prstGeom prst="rect">
            <a:avLst/>
          </a:prstGeom>
        </p:spPr>
        <p:txBody>
          <a:bodyPr vert="horz" lIns="108000" tIns="0" rIns="0" bIns="0" rtlCol="0" anchor="ctr" anchorCtr="0"/>
          <a:lstStyle>
            <a:lvl1pPr algn="l">
              <a:defRPr sz="800">
                <a:solidFill>
                  <a:schemeClr val="tx2"/>
                </a:solidFill>
              </a:defRPr>
            </a:lvl1pPr>
          </a:lstStyle>
          <a:p>
            <a:endParaRPr lang="en-GB" dirty="0"/>
          </a:p>
        </p:txBody>
      </p:sp>
      <p:cxnSp>
        <p:nvCxnSpPr>
          <p:cNvPr id="8" name="Straight Connector 7"/>
          <p:cNvCxnSpPr/>
          <p:nvPr/>
        </p:nvCxnSpPr>
        <p:spPr>
          <a:xfrm>
            <a:off x="438220" y="12588"/>
            <a:ext cx="0" cy="3788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92800" y="9882000"/>
            <a:ext cx="655200" cy="197422"/>
          </a:xfrm>
          <a:prstGeom prst="rect">
            <a:avLst/>
          </a:prstGeom>
        </p:spPr>
      </p:pic>
    </p:spTree>
    <p:extLst>
      <p:ext uri="{BB962C8B-B14F-4D97-AF65-F5344CB8AC3E}">
        <p14:creationId xmlns:p14="http://schemas.microsoft.com/office/powerpoint/2010/main" xmlns="" val="1489343991"/>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Offshore: economic</a:t>
            </a:r>
            <a:r>
              <a:rPr lang="en-GB" baseline="0" dirty="0" smtClean="0"/>
              <a:t> benefit of </a:t>
            </a:r>
            <a:r>
              <a:rPr lang="en-GB" baseline="0" dirty="0" err="1" smtClean="0"/>
              <a:t>seacage</a:t>
            </a:r>
            <a:r>
              <a:rPr lang="en-GB" baseline="0" dirty="0" smtClean="0"/>
              <a:t> innovation is difficult to quantify as cage design may have a number of impacts, and it is difficult to identify what benefits would be directly due to data. Other benefits include healthier and faster growing fish, lower mortality rates, firmer flesh and lower fate levels.  Better design to present escaped fish due to structural failures and adverse weather conditions.</a:t>
            </a:r>
          </a:p>
          <a:p>
            <a:r>
              <a:rPr lang="en-GB" baseline="0" dirty="0" smtClean="0"/>
              <a:t>Ocean acidification: </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Marine</a:t>
            </a:r>
            <a:r>
              <a:rPr lang="en-GB" baseline="0" dirty="0" smtClean="0"/>
              <a:t> Safety information: illustrative example only, entire market difficult to estimate</a:t>
            </a:r>
          </a:p>
          <a:p>
            <a:r>
              <a:rPr lang="en-GB" baseline="0" dirty="0" smtClean="0"/>
              <a:t>Climate change: vast example difficult to measure economic impact. </a:t>
            </a:r>
          </a:p>
          <a:p>
            <a:r>
              <a:rPr lang="en-GB" baseline="0" dirty="0" smtClean="0"/>
              <a:t>Certification: no examples identified to be able to determine a base for estimation.</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Biotech</a:t>
            </a:r>
            <a:r>
              <a:rPr lang="en-GB" baseline="0" dirty="0" smtClean="0"/>
              <a:t> sector: very general – look for suggestions of particular focuses</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68CD2C-F294-434C-8F31-88265617A31A}"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jpe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en-US" smtClean="0"/>
              <a:t>11 december 2012</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COWI POWERPOINT PRESENTATION</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19"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bg1"/>
                </a:solidFill>
              </a:defRPr>
            </a:lvl1pPr>
          </a:lstStyle>
          <a:p>
            <a:pPr lvl="0"/>
            <a:r>
              <a:rPr lang="en-US" smtClean="0"/>
              <a:t>Click to edit Master text styles</a:t>
            </a:r>
          </a:p>
        </p:txBody>
      </p:sp>
      <p:sp>
        <p:nvSpPr>
          <p:cNvPr id="20" name="Title 1"/>
          <p:cNvSpPr>
            <a:spLocks noGrp="1"/>
          </p:cNvSpPr>
          <p:nvPr>
            <p:ph type="title"/>
          </p:nvPr>
        </p:nvSpPr>
        <p:spPr>
          <a:xfrm>
            <a:off x="419824" y="613506"/>
            <a:ext cx="8304360" cy="3536102"/>
          </a:xfrm>
        </p:spPr>
        <p:txBody>
          <a:bodyPr/>
          <a:lstStyle/>
          <a:p>
            <a:r>
              <a:rPr lang="en-US" dirty="0" smtClean="0"/>
              <a:t>Click to edit Master title style</a:t>
            </a:r>
            <a:endParaRPr lang="en-US" dirty="0"/>
          </a:p>
        </p:txBody>
      </p:sp>
      <p:sp>
        <p:nvSpPr>
          <p:cNvPr id="21" name="Text Placeholder 6"/>
          <p:cNvSpPr>
            <a:spLocks noGrp="1"/>
          </p:cNvSpPr>
          <p:nvPr>
            <p:ph type="body" sz="quarter" idx="26" hasCustomPrompt="1"/>
          </p:nvPr>
        </p:nvSpPr>
        <p:spPr>
          <a:xfrm>
            <a:off x="419824" y="4775661"/>
            <a:ext cx="8304360" cy="253041"/>
          </a:xfrm>
        </p:spPr>
        <p:txBody>
          <a:bodyPr lIns="18000" anchor="t" anchorCtr="0">
            <a:noAutofit/>
          </a:bodyPr>
          <a:lstStyle>
            <a:lvl1pPr marL="0" indent="0">
              <a:buNone/>
              <a:defRPr sz="1400" cap="none" baseline="0">
                <a:solidFill>
                  <a:schemeClr val="bg1"/>
                </a:solidFill>
              </a:defRPr>
            </a:lvl1pPr>
          </a:lstStyle>
          <a:p>
            <a:pPr lvl="0"/>
            <a:r>
              <a:rPr lang="en-US" dirty="0" smtClean="0"/>
              <a:t>Add name, Title, Department</a:t>
            </a:r>
          </a:p>
        </p:txBody>
      </p:sp>
      <p:cxnSp>
        <p:nvCxnSpPr>
          <p:cNvPr id="23" name="Straight Connector 22"/>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92568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Image A">
    <p:spTree>
      <p:nvGrpSpPr>
        <p:cNvPr id="1" name=""/>
        <p:cNvGrpSpPr/>
        <p:nvPr/>
      </p:nvGrpSpPr>
      <p:grpSpPr>
        <a:xfrm>
          <a:off x="0" y="0"/>
          <a:ext cx="0" cy="0"/>
          <a:chOff x="0" y="0"/>
          <a:chExt cx="0" cy="0"/>
        </a:xfrm>
      </p:grpSpPr>
      <p:sp>
        <p:nvSpPr>
          <p:cNvPr id="13" name="Rectangle 10"/>
          <p:cNvSpPr/>
          <p:nvPr userDrawn="1"/>
        </p:nvSpPr>
        <p:spPr>
          <a:xfrm>
            <a:off x="4074286" y="-218"/>
            <a:ext cx="2536363" cy="1622496"/>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017732 w 3833482"/>
              <a:gd name="connsiteY0" fmla="*/ 1796462 h 1796462"/>
              <a:gd name="connsiteX1" fmla="*/ 0 w 3833482"/>
              <a:gd name="connsiteY1" fmla="*/ 5911 h 1796462"/>
              <a:gd name="connsiteX2" fmla="*/ 3833482 w 3833482"/>
              <a:gd name="connsiteY2" fmla="*/ 0 h 1796462"/>
              <a:gd name="connsiteX3" fmla="*/ 3017732 w 3833482"/>
              <a:gd name="connsiteY3" fmla="*/ 1796462 h 1796462"/>
              <a:gd name="connsiteX0" fmla="*/ 3017732 w 3833482"/>
              <a:gd name="connsiteY0" fmla="*/ 1798259 h 1798259"/>
              <a:gd name="connsiteX1" fmla="*/ 0 w 3833482"/>
              <a:gd name="connsiteY1" fmla="*/ 0 h 1798259"/>
              <a:gd name="connsiteX2" fmla="*/ 3833482 w 3833482"/>
              <a:gd name="connsiteY2" fmla="*/ 1797 h 1798259"/>
              <a:gd name="connsiteX3" fmla="*/ 3017732 w 3833482"/>
              <a:gd name="connsiteY3" fmla="*/ 1798259 h 1798259"/>
            </a:gdLst>
            <a:ahLst/>
            <a:cxnLst>
              <a:cxn ang="0">
                <a:pos x="connsiteX0" y="connsiteY0"/>
              </a:cxn>
              <a:cxn ang="0">
                <a:pos x="connsiteX1" y="connsiteY1"/>
              </a:cxn>
              <a:cxn ang="0">
                <a:pos x="connsiteX2" y="connsiteY2"/>
              </a:cxn>
              <a:cxn ang="0">
                <a:pos x="connsiteX3" y="connsiteY3"/>
              </a:cxn>
            </a:cxnLst>
            <a:rect l="l" t="t" r="r" b="b"/>
            <a:pathLst>
              <a:path w="3833482" h="1798259">
                <a:moveTo>
                  <a:pt x="3017732" y="1798259"/>
                </a:moveTo>
                <a:lnTo>
                  <a:pt x="0" y="0"/>
                </a:lnTo>
                <a:lnTo>
                  <a:pt x="3833482" y="1797"/>
                </a:lnTo>
                <a:lnTo>
                  <a:pt x="3017732" y="1798259"/>
                </a:lnTo>
                <a:close/>
              </a:path>
            </a:pathLst>
          </a:custGeom>
          <a:gradFill flip="none" rotWithShape="1">
            <a:gsLst>
              <a:gs pos="1000">
                <a:schemeClr val="bg1"/>
              </a:gs>
              <a:gs pos="69000">
                <a:schemeClr val="bg2">
                  <a:lumMod val="40000"/>
                  <a:lumOff val="60000"/>
                </a:schemeClr>
              </a:gs>
              <a:gs pos="100000">
                <a:schemeClr val="bg2">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1" name="Picture Placeholder 9"/>
          <p:cNvSpPr>
            <a:spLocks noGrp="1"/>
          </p:cNvSpPr>
          <p:nvPr>
            <p:ph type="pic" sz="quarter" idx="17" hasCustomPrompt="1"/>
          </p:nvPr>
        </p:nvSpPr>
        <p:spPr>
          <a:xfrm>
            <a:off x="5677382" y="-982"/>
            <a:ext cx="3466619" cy="543752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839165 w 2718998"/>
              <a:gd name="connsiteY0" fmla="*/ 0 h 4531189"/>
              <a:gd name="connsiteX1" fmla="*/ 2718998 w 2718998"/>
              <a:gd name="connsiteY1" fmla="*/ 0 h 4531189"/>
              <a:gd name="connsiteX2" fmla="*/ 2718998 w 2718998"/>
              <a:gd name="connsiteY2" fmla="*/ 3474564 h 4531189"/>
              <a:gd name="connsiteX3" fmla="*/ 0 w 2718998"/>
              <a:gd name="connsiteY3" fmla="*/ 4531189 h 4531189"/>
              <a:gd name="connsiteX4" fmla="*/ 839165 w 2718998"/>
              <a:gd name="connsiteY4" fmla="*/ 0 h 4531189"/>
              <a:gd name="connsiteX0" fmla="*/ 697192 w 2577025"/>
              <a:gd name="connsiteY0" fmla="*/ 0 h 3789135"/>
              <a:gd name="connsiteX1" fmla="*/ 2577025 w 2577025"/>
              <a:gd name="connsiteY1" fmla="*/ 0 h 3789135"/>
              <a:gd name="connsiteX2" fmla="*/ 2577025 w 2577025"/>
              <a:gd name="connsiteY2" fmla="*/ 3474564 h 3789135"/>
              <a:gd name="connsiteX3" fmla="*/ 0 w 2577025"/>
              <a:gd name="connsiteY3" fmla="*/ 3789135 h 3789135"/>
              <a:gd name="connsiteX4" fmla="*/ 697192 w 2577025"/>
              <a:gd name="connsiteY4" fmla="*/ 0 h 3789135"/>
              <a:gd name="connsiteX0" fmla="*/ 697192 w 2577025"/>
              <a:gd name="connsiteY0" fmla="*/ 0 h 3789135"/>
              <a:gd name="connsiteX1" fmla="*/ 2577025 w 2577025"/>
              <a:gd name="connsiteY1" fmla="*/ 0 h 3789135"/>
              <a:gd name="connsiteX2" fmla="*/ 2572722 w 2577025"/>
              <a:gd name="connsiteY2" fmla="*/ 1748482 h 3789135"/>
              <a:gd name="connsiteX3" fmla="*/ 0 w 2577025"/>
              <a:gd name="connsiteY3" fmla="*/ 3789135 h 3789135"/>
              <a:gd name="connsiteX4" fmla="*/ 697192 w 2577025"/>
              <a:gd name="connsiteY4" fmla="*/ 0 h 3789135"/>
              <a:gd name="connsiteX0" fmla="*/ 697192 w 2578226"/>
              <a:gd name="connsiteY0" fmla="*/ 0 h 3789135"/>
              <a:gd name="connsiteX1" fmla="*/ 2577025 w 2578226"/>
              <a:gd name="connsiteY1" fmla="*/ 0 h 3789135"/>
              <a:gd name="connsiteX2" fmla="*/ 2577892 w 2578226"/>
              <a:gd name="connsiteY2" fmla="*/ 1748482 h 3789135"/>
              <a:gd name="connsiteX3" fmla="*/ 0 w 2578226"/>
              <a:gd name="connsiteY3" fmla="*/ 3789135 h 3789135"/>
              <a:gd name="connsiteX4" fmla="*/ 697192 w 2578226"/>
              <a:gd name="connsiteY4" fmla="*/ 0 h 3789135"/>
              <a:gd name="connsiteX0" fmla="*/ 697192 w 2578226"/>
              <a:gd name="connsiteY0" fmla="*/ 0 h 3789135"/>
              <a:gd name="connsiteX1" fmla="*/ 2577025 w 2578226"/>
              <a:gd name="connsiteY1" fmla="*/ 0 h 3789135"/>
              <a:gd name="connsiteX2" fmla="*/ 2577892 w 2578226"/>
              <a:gd name="connsiteY2" fmla="*/ 1746059 h 3789135"/>
              <a:gd name="connsiteX3" fmla="*/ 0 w 2578226"/>
              <a:gd name="connsiteY3" fmla="*/ 3789135 h 3789135"/>
              <a:gd name="connsiteX4" fmla="*/ 697192 w 2578226"/>
              <a:gd name="connsiteY4" fmla="*/ 0 h 3789135"/>
              <a:gd name="connsiteX0" fmla="*/ 697192 w 2577025"/>
              <a:gd name="connsiteY0" fmla="*/ 0 h 3789135"/>
              <a:gd name="connsiteX1" fmla="*/ 2577025 w 2577025"/>
              <a:gd name="connsiteY1" fmla="*/ 0 h 3789135"/>
              <a:gd name="connsiteX2" fmla="*/ 2575307 w 2577025"/>
              <a:gd name="connsiteY2" fmla="*/ 1748482 h 3789135"/>
              <a:gd name="connsiteX3" fmla="*/ 0 w 2577025"/>
              <a:gd name="connsiteY3" fmla="*/ 3789135 h 3789135"/>
              <a:gd name="connsiteX4" fmla="*/ 697192 w 2577025"/>
              <a:gd name="connsiteY4" fmla="*/ 0 h 3789135"/>
              <a:gd name="connsiteX0" fmla="*/ 697192 w 2575520"/>
              <a:gd name="connsiteY0" fmla="*/ 0 h 3789135"/>
              <a:gd name="connsiteX1" fmla="*/ 2571856 w 2575520"/>
              <a:gd name="connsiteY1" fmla="*/ 2423 h 3789135"/>
              <a:gd name="connsiteX2" fmla="*/ 2575307 w 2575520"/>
              <a:gd name="connsiteY2" fmla="*/ 1748482 h 3789135"/>
              <a:gd name="connsiteX3" fmla="*/ 0 w 2575520"/>
              <a:gd name="connsiteY3" fmla="*/ 3789135 h 3789135"/>
              <a:gd name="connsiteX4" fmla="*/ 697192 w 2575520"/>
              <a:gd name="connsiteY4" fmla="*/ 0 h 3789135"/>
              <a:gd name="connsiteX0" fmla="*/ 697192 w 2575641"/>
              <a:gd name="connsiteY0" fmla="*/ 0 h 3789135"/>
              <a:gd name="connsiteX1" fmla="*/ 2574441 w 2575641"/>
              <a:gd name="connsiteY1" fmla="*/ 2423 h 3789135"/>
              <a:gd name="connsiteX2" fmla="*/ 2575307 w 2575641"/>
              <a:gd name="connsiteY2" fmla="*/ 1748482 h 3789135"/>
              <a:gd name="connsiteX3" fmla="*/ 0 w 2575641"/>
              <a:gd name="connsiteY3" fmla="*/ 3789135 h 3789135"/>
              <a:gd name="connsiteX4" fmla="*/ 697192 w 2575641"/>
              <a:gd name="connsiteY4" fmla="*/ 0 h 3789135"/>
              <a:gd name="connsiteX0" fmla="*/ 697192 w 2575641"/>
              <a:gd name="connsiteY0" fmla="*/ 0 h 3789135"/>
              <a:gd name="connsiteX1" fmla="*/ 2574441 w 2575641"/>
              <a:gd name="connsiteY1" fmla="*/ 2423 h 3789135"/>
              <a:gd name="connsiteX2" fmla="*/ 2575307 w 2575641"/>
              <a:gd name="connsiteY2" fmla="*/ 1748482 h 3789135"/>
              <a:gd name="connsiteX3" fmla="*/ 0 w 2575641"/>
              <a:gd name="connsiteY3" fmla="*/ 3789135 h 3789135"/>
              <a:gd name="connsiteX4" fmla="*/ 697192 w 2575641"/>
              <a:gd name="connsiteY4" fmla="*/ 0 h 3789135"/>
              <a:gd name="connsiteX0" fmla="*/ 697192 w 2574441"/>
              <a:gd name="connsiteY0" fmla="*/ 0 h 3789135"/>
              <a:gd name="connsiteX1" fmla="*/ 2574441 w 2574441"/>
              <a:gd name="connsiteY1" fmla="*/ 2423 h 3789135"/>
              <a:gd name="connsiteX2" fmla="*/ 2572722 w 2574441"/>
              <a:gd name="connsiteY2" fmla="*/ 1750905 h 3789135"/>
              <a:gd name="connsiteX3" fmla="*/ 0 w 2574441"/>
              <a:gd name="connsiteY3" fmla="*/ 3789135 h 3789135"/>
              <a:gd name="connsiteX4" fmla="*/ 697192 w 2574441"/>
              <a:gd name="connsiteY4" fmla="*/ 0 h 3789135"/>
              <a:gd name="connsiteX0" fmla="*/ 697192 w 2575641"/>
              <a:gd name="connsiteY0" fmla="*/ 0 h 3789135"/>
              <a:gd name="connsiteX1" fmla="*/ 2574441 w 2575641"/>
              <a:gd name="connsiteY1" fmla="*/ 2423 h 3789135"/>
              <a:gd name="connsiteX2" fmla="*/ 2575307 w 2575641"/>
              <a:gd name="connsiteY2" fmla="*/ 1753328 h 3789135"/>
              <a:gd name="connsiteX3" fmla="*/ 0 w 2575641"/>
              <a:gd name="connsiteY3" fmla="*/ 3789135 h 3789135"/>
              <a:gd name="connsiteX4" fmla="*/ 697192 w 2575641"/>
              <a:gd name="connsiteY4" fmla="*/ 0 h 3789135"/>
              <a:gd name="connsiteX0" fmla="*/ 697192 w 2575641"/>
              <a:gd name="connsiteY0" fmla="*/ 0 h 3789135"/>
              <a:gd name="connsiteX1" fmla="*/ 2574441 w 2575641"/>
              <a:gd name="connsiteY1" fmla="*/ 4846 h 3789135"/>
              <a:gd name="connsiteX2" fmla="*/ 2575307 w 2575641"/>
              <a:gd name="connsiteY2" fmla="*/ 1753328 h 3789135"/>
              <a:gd name="connsiteX3" fmla="*/ 0 w 2575641"/>
              <a:gd name="connsiteY3" fmla="*/ 3789135 h 3789135"/>
              <a:gd name="connsiteX4" fmla="*/ 697192 w 2575641"/>
              <a:gd name="connsiteY4" fmla="*/ 0 h 3789135"/>
              <a:gd name="connsiteX0" fmla="*/ 697192 w 2577026"/>
              <a:gd name="connsiteY0" fmla="*/ 0 h 3789135"/>
              <a:gd name="connsiteX1" fmla="*/ 2577026 w 2577026"/>
              <a:gd name="connsiteY1" fmla="*/ 0 h 3789135"/>
              <a:gd name="connsiteX2" fmla="*/ 2575307 w 2577026"/>
              <a:gd name="connsiteY2" fmla="*/ 1753328 h 3789135"/>
              <a:gd name="connsiteX3" fmla="*/ 0 w 2577026"/>
              <a:gd name="connsiteY3" fmla="*/ 3789135 h 3789135"/>
              <a:gd name="connsiteX4" fmla="*/ 697192 w 2577026"/>
              <a:gd name="connsiteY4" fmla="*/ 0 h 378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026" h="3789135">
                <a:moveTo>
                  <a:pt x="697192" y="0"/>
                </a:moveTo>
                <a:lnTo>
                  <a:pt x="2577026" y="0"/>
                </a:lnTo>
                <a:cubicBezTo>
                  <a:pt x="2575592" y="582827"/>
                  <a:pt x="2576741" y="1170501"/>
                  <a:pt x="2575307" y="1753328"/>
                </a:cubicBezTo>
                <a:lnTo>
                  <a:pt x="0" y="3789135"/>
                </a:lnTo>
                <a:lnTo>
                  <a:pt x="697192" y="0"/>
                </a:lnTo>
                <a:close/>
              </a:path>
            </a:pathLst>
          </a:custGeom>
          <a:solidFill>
            <a:schemeClr val="tx1"/>
          </a:solidFill>
        </p:spPr>
        <p:txBody>
          <a:bodyPr lIns="972000" tIns="2916000" rIns="972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0" name="Rectangle 10"/>
          <p:cNvSpPr/>
          <p:nvPr userDrawn="1"/>
        </p:nvSpPr>
        <p:spPr>
          <a:xfrm>
            <a:off x="5116012" y="-1"/>
            <a:ext cx="1498161" cy="5451340"/>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2472203"/>
              <a:gd name="connsiteY0" fmla="*/ 5141802 h 5147588"/>
              <a:gd name="connsiteX1" fmla="*/ 2472203 w 2472203"/>
              <a:gd name="connsiteY1" fmla="*/ 0 h 5147588"/>
              <a:gd name="connsiteX2" fmla="*/ 1268435 w 2472203"/>
              <a:gd name="connsiteY2" fmla="*/ 5147588 h 5147588"/>
              <a:gd name="connsiteX3" fmla="*/ 0 w 2472203"/>
              <a:gd name="connsiteY3" fmla="*/ 5141802 h 5147588"/>
              <a:gd name="connsiteX0" fmla="*/ 0 w 2472203"/>
              <a:gd name="connsiteY0" fmla="*/ 5141802 h 5141802"/>
              <a:gd name="connsiteX1" fmla="*/ 2472203 w 2472203"/>
              <a:gd name="connsiteY1" fmla="*/ 0 h 5141802"/>
              <a:gd name="connsiteX2" fmla="*/ 1517036 w 2472203"/>
              <a:gd name="connsiteY2" fmla="*/ 4088505 h 5141802"/>
              <a:gd name="connsiteX3" fmla="*/ 0 w 2472203"/>
              <a:gd name="connsiteY3" fmla="*/ 5141802 h 5141802"/>
              <a:gd name="connsiteX0" fmla="*/ 0 w 1525151"/>
              <a:gd name="connsiteY0" fmla="*/ 3185680 h 4088505"/>
              <a:gd name="connsiteX1" fmla="*/ 1525151 w 1525151"/>
              <a:gd name="connsiteY1" fmla="*/ 0 h 4088505"/>
              <a:gd name="connsiteX2" fmla="*/ 569984 w 1525151"/>
              <a:gd name="connsiteY2" fmla="*/ 4088505 h 4088505"/>
              <a:gd name="connsiteX3" fmla="*/ 0 w 1525151"/>
              <a:gd name="connsiteY3" fmla="*/ 3185680 h 4088505"/>
              <a:gd name="connsiteX0" fmla="*/ 0 w 1532262"/>
              <a:gd name="connsiteY0" fmla="*/ 3185680 h 4088505"/>
              <a:gd name="connsiteX1" fmla="*/ 1532262 w 1532262"/>
              <a:gd name="connsiteY1" fmla="*/ 0 h 4088505"/>
              <a:gd name="connsiteX2" fmla="*/ 569984 w 1532262"/>
              <a:gd name="connsiteY2" fmla="*/ 4088505 h 4088505"/>
              <a:gd name="connsiteX3" fmla="*/ 0 w 1532262"/>
              <a:gd name="connsiteY3" fmla="*/ 3185680 h 4088505"/>
            </a:gdLst>
            <a:ahLst/>
            <a:cxnLst>
              <a:cxn ang="0">
                <a:pos x="connsiteX0" y="connsiteY0"/>
              </a:cxn>
              <a:cxn ang="0">
                <a:pos x="connsiteX1" y="connsiteY1"/>
              </a:cxn>
              <a:cxn ang="0">
                <a:pos x="connsiteX2" y="connsiteY2"/>
              </a:cxn>
              <a:cxn ang="0">
                <a:pos x="connsiteX3" y="connsiteY3"/>
              </a:cxn>
            </a:cxnLst>
            <a:rect l="l" t="t" r="r" b="b"/>
            <a:pathLst>
              <a:path w="1532262" h="4088505">
                <a:moveTo>
                  <a:pt x="0" y="3185680"/>
                </a:moveTo>
                <a:lnTo>
                  <a:pt x="1532262" y="0"/>
                </a:lnTo>
                <a:lnTo>
                  <a:pt x="569984" y="4088505"/>
                </a:lnTo>
                <a:lnTo>
                  <a:pt x="0" y="3185680"/>
                </a:lnTo>
                <a:close/>
              </a:path>
            </a:pathLst>
          </a:custGeom>
          <a:gradFill flip="none" rotWithShape="1">
            <a:gsLst>
              <a:gs pos="1000">
                <a:schemeClr val="bg2">
                  <a:lumMod val="60000"/>
                  <a:lumOff val="40000"/>
                </a:schemeClr>
              </a:gs>
              <a:gs pos="100000">
                <a:schemeClr val="bg2">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4" name="Title 1"/>
          <p:cNvSpPr>
            <a:spLocks noGrp="1"/>
          </p:cNvSpPr>
          <p:nvPr>
            <p:ph type="title"/>
          </p:nvPr>
        </p:nvSpPr>
        <p:spPr>
          <a:xfrm>
            <a:off x="419822" y="613505"/>
            <a:ext cx="3946462" cy="689650"/>
          </a:xfrm>
        </p:spPr>
        <p:txBody>
          <a:bodyPr/>
          <a:lstStyle/>
          <a:p>
            <a:r>
              <a:rPr lang="en-US" smtClean="0"/>
              <a:t>Click to edit Master title style</a:t>
            </a:r>
            <a:endParaRPr lang="en-US" dirty="0"/>
          </a:p>
        </p:txBody>
      </p:sp>
      <p:sp>
        <p:nvSpPr>
          <p:cNvPr id="15" name="Text Placeholder 6"/>
          <p:cNvSpPr>
            <a:spLocks noGrp="1"/>
          </p:cNvSpPr>
          <p:nvPr>
            <p:ph type="body" sz="quarter" idx="25"/>
          </p:nvPr>
        </p:nvSpPr>
        <p:spPr>
          <a:xfrm>
            <a:off x="419824" y="410804"/>
            <a:ext cx="3946461"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
        <p:nvSpPr>
          <p:cNvPr id="16" name="Content Placeholder 8"/>
          <p:cNvSpPr>
            <a:spLocks noGrp="1"/>
          </p:cNvSpPr>
          <p:nvPr>
            <p:ph sz="quarter" idx="15"/>
          </p:nvPr>
        </p:nvSpPr>
        <p:spPr>
          <a:xfrm>
            <a:off x="419821" y="1460744"/>
            <a:ext cx="3946463"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81669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4" name="Picture Placeholder 9"/>
          <p:cNvSpPr>
            <a:spLocks noGrp="1"/>
          </p:cNvSpPr>
          <p:nvPr>
            <p:ph type="pic" sz="quarter" idx="17" hasCustomPrompt="1"/>
          </p:nvPr>
        </p:nvSpPr>
        <p:spPr>
          <a:xfrm>
            <a:off x="4635659" y="384"/>
            <a:ext cx="4519916" cy="4961297"/>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3541" h="3627366">
                <a:moveTo>
                  <a:pt x="1007329" y="0"/>
                </a:moveTo>
                <a:lnTo>
                  <a:pt x="2790496" y="0"/>
                </a:lnTo>
                <a:lnTo>
                  <a:pt x="4603541" y="3627366"/>
                </a:lnTo>
                <a:lnTo>
                  <a:pt x="0" y="2712053"/>
                </a:lnTo>
                <a:lnTo>
                  <a:pt x="1007329" y="0"/>
                </a:lnTo>
                <a:close/>
              </a:path>
            </a:pathLst>
          </a:custGeom>
          <a:solidFill>
            <a:schemeClr val="tx1"/>
          </a:solidFill>
        </p:spPr>
        <p:txBody>
          <a:bodyPr lIns="1260000" tIns="2664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1" name="Rectangle 10"/>
          <p:cNvSpPr/>
          <p:nvPr userDrawn="1"/>
        </p:nvSpPr>
        <p:spPr>
          <a:xfrm>
            <a:off x="5693525" y="4149987"/>
            <a:ext cx="1667978" cy="2385820"/>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5291963 w 5291963"/>
              <a:gd name="connsiteY0" fmla="*/ 2047122 h 2047122"/>
              <a:gd name="connsiteX1" fmla="*/ 0 w 5291963"/>
              <a:gd name="connsiteY1" fmla="*/ 0 h 2047122"/>
              <a:gd name="connsiteX2" fmla="*/ 4344368 w 5291963"/>
              <a:gd name="connsiteY2" fmla="*/ 267765 h 2047122"/>
              <a:gd name="connsiteX3" fmla="*/ 5291963 w 5291963"/>
              <a:gd name="connsiteY3" fmla="*/ 2047122 h 2047122"/>
              <a:gd name="connsiteX0" fmla="*/ 2422934 w 2422934"/>
              <a:gd name="connsiteY0" fmla="*/ 2337903 h 2337903"/>
              <a:gd name="connsiteX1" fmla="*/ 0 w 2422934"/>
              <a:gd name="connsiteY1" fmla="*/ 0 h 2337903"/>
              <a:gd name="connsiteX2" fmla="*/ 1475339 w 2422934"/>
              <a:gd name="connsiteY2" fmla="*/ 558546 h 2337903"/>
              <a:gd name="connsiteX3" fmla="*/ 2422934 w 2422934"/>
              <a:gd name="connsiteY3" fmla="*/ 2337903 h 2337903"/>
              <a:gd name="connsiteX0" fmla="*/ 2317970 w 2317970"/>
              <a:gd name="connsiteY0" fmla="*/ 2594474 h 2594474"/>
              <a:gd name="connsiteX1" fmla="*/ 0 w 2317970"/>
              <a:gd name="connsiteY1" fmla="*/ 0 h 2594474"/>
              <a:gd name="connsiteX2" fmla="*/ 1475339 w 2317970"/>
              <a:gd name="connsiteY2" fmla="*/ 558546 h 2594474"/>
              <a:gd name="connsiteX3" fmla="*/ 2317970 w 2317970"/>
              <a:gd name="connsiteY3"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825373 w 3825373"/>
              <a:gd name="connsiteY0" fmla="*/ 2594474 h 2594508"/>
              <a:gd name="connsiteX1" fmla="*/ 0 w 3825373"/>
              <a:gd name="connsiteY1" fmla="*/ 2594508 h 2594508"/>
              <a:gd name="connsiteX2" fmla="*/ 1507403 w 3825373"/>
              <a:gd name="connsiteY2" fmla="*/ 0 h 2594508"/>
              <a:gd name="connsiteX3" fmla="*/ 2982742 w 3825373"/>
              <a:gd name="connsiteY3" fmla="*/ 558546 h 2594508"/>
              <a:gd name="connsiteX4" fmla="*/ 3825373 w 3825373"/>
              <a:gd name="connsiteY4" fmla="*/ 2594474 h 2594508"/>
              <a:gd name="connsiteX0" fmla="*/ 3825373 w 3825373"/>
              <a:gd name="connsiteY0" fmla="*/ 3107616 h 3107650"/>
              <a:gd name="connsiteX1" fmla="*/ 0 w 3825373"/>
              <a:gd name="connsiteY1" fmla="*/ 3107650 h 3107650"/>
              <a:gd name="connsiteX2" fmla="*/ 107875 w 3825373"/>
              <a:gd name="connsiteY2" fmla="*/ 0 h 3107650"/>
              <a:gd name="connsiteX3" fmla="*/ 2982742 w 3825373"/>
              <a:gd name="connsiteY3" fmla="*/ 1071688 h 3107650"/>
              <a:gd name="connsiteX4" fmla="*/ 3825373 w 3825373"/>
              <a:gd name="connsiteY4" fmla="*/ 3107616 h 3107650"/>
              <a:gd name="connsiteX0" fmla="*/ 3825373 w 3825373"/>
              <a:gd name="connsiteY0" fmla="*/ 3150378 h 3150412"/>
              <a:gd name="connsiteX1" fmla="*/ 0 w 3825373"/>
              <a:gd name="connsiteY1" fmla="*/ 3150412 h 3150412"/>
              <a:gd name="connsiteX2" fmla="*/ 46647 w 3825373"/>
              <a:gd name="connsiteY2" fmla="*/ 0 h 3150412"/>
              <a:gd name="connsiteX3" fmla="*/ 2982742 w 3825373"/>
              <a:gd name="connsiteY3" fmla="*/ 1114450 h 3150412"/>
              <a:gd name="connsiteX4" fmla="*/ 3825373 w 3825373"/>
              <a:gd name="connsiteY4" fmla="*/ 3150378 h 3150412"/>
              <a:gd name="connsiteX0" fmla="*/ 1656106 w 2982743"/>
              <a:gd name="connsiteY0" fmla="*/ 3150378 h 3150412"/>
              <a:gd name="connsiteX1" fmla="*/ 0 w 2982743"/>
              <a:gd name="connsiteY1" fmla="*/ 3150412 h 3150412"/>
              <a:gd name="connsiteX2" fmla="*/ 46647 w 2982743"/>
              <a:gd name="connsiteY2" fmla="*/ 0 h 3150412"/>
              <a:gd name="connsiteX3" fmla="*/ 2982742 w 2982743"/>
              <a:gd name="connsiteY3" fmla="*/ 1114450 h 3150412"/>
              <a:gd name="connsiteX4" fmla="*/ 1656106 w 2982743"/>
              <a:gd name="connsiteY4" fmla="*/ 3150378 h 3150412"/>
              <a:gd name="connsiteX0" fmla="*/ 1656106 w 2982741"/>
              <a:gd name="connsiteY0" fmla="*/ 3184588 h 3184622"/>
              <a:gd name="connsiteX1" fmla="*/ 0 w 2982741"/>
              <a:gd name="connsiteY1" fmla="*/ 3184622 h 3184622"/>
              <a:gd name="connsiteX2" fmla="*/ 46647 w 2982741"/>
              <a:gd name="connsiteY2" fmla="*/ 0 h 3184622"/>
              <a:gd name="connsiteX3" fmla="*/ 2982742 w 2982741"/>
              <a:gd name="connsiteY3" fmla="*/ 1148660 h 3184622"/>
              <a:gd name="connsiteX4" fmla="*/ 1656106 w 2982741"/>
              <a:gd name="connsiteY4" fmla="*/ 3184588 h 3184622"/>
              <a:gd name="connsiteX0" fmla="*/ 1656106 w 2737826"/>
              <a:gd name="connsiteY0" fmla="*/ 3184588 h 3184622"/>
              <a:gd name="connsiteX1" fmla="*/ 0 w 2737826"/>
              <a:gd name="connsiteY1" fmla="*/ 3184622 h 3184622"/>
              <a:gd name="connsiteX2" fmla="*/ 46647 w 2737826"/>
              <a:gd name="connsiteY2" fmla="*/ 0 h 3184622"/>
              <a:gd name="connsiteX3" fmla="*/ 2737826 w 2737826"/>
              <a:gd name="connsiteY3" fmla="*/ 1319708 h 3184622"/>
              <a:gd name="connsiteX4" fmla="*/ 1656106 w 2737826"/>
              <a:gd name="connsiteY4" fmla="*/ 3184588 h 3184622"/>
              <a:gd name="connsiteX0" fmla="*/ 1656106 w 2982742"/>
              <a:gd name="connsiteY0" fmla="*/ 3184588 h 3184622"/>
              <a:gd name="connsiteX1" fmla="*/ 0 w 2982742"/>
              <a:gd name="connsiteY1" fmla="*/ 3184622 h 3184622"/>
              <a:gd name="connsiteX2" fmla="*/ 46647 w 2982742"/>
              <a:gd name="connsiteY2" fmla="*/ 0 h 3184622"/>
              <a:gd name="connsiteX3" fmla="*/ 2982742 w 2982742"/>
              <a:gd name="connsiteY3" fmla="*/ 1140107 h 3184622"/>
              <a:gd name="connsiteX4" fmla="*/ 1656106 w 2982742"/>
              <a:gd name="connsiteY4" fmla="*/ 3184588 h 3184622"/>
              <a:gd name="connsiteX0" fmla="*/ 1656106 w 2982742"/>
              <a:gd name="connsiteY0" fmla="*/ 3090512 h 3090546"/>
              <a:gd name="connsiteX1" fmla="*/ 0 w 2982742"/>
              <a:gd name="connsiteY1" fmla="*/ 3090546 h 3090546"/>
              <a:gd name="connsiteX2" fmla="*/ 230334 w 2982742"/>
              <a:gd name="connsiteY2" fmla="*/ 0 h 3090546"/>
              <a:gd name="connsiteX3" fmla="*/ 2982742 w 2982742"/>
              <a:gd name="connsiteY3" fmla="*/ 1046031 h 3090546"/>
              <a:gd name="connsiteX4" fmla="*/ 1656106 w 2982742"/>
              <a:gd name="connsiteY4" fmla="*/ 3090512 h 3090546"/>
              <a:gd name="connsiteX0" fmla="*/ 2023481 w 2982742"/>
              <a:gd name="connsiteY0" fmla="*/ 1901733 h 3090546"/>
              <a:gd name="connsiteX1" fmla="*/ 0 w 2982742"/>
              <a:gd name="connsiteY1" fmla="*/ 3090546 h 3090546"/>
              <a:gd name="connsiteX2" fmla="*/ 230334 w 2982742"/>
              <a:gd name="connsiteY2" fmla="*/ 0 h 3090546"/>
              <a:gd name="connsiteX3" fmla="*/ 2982742 w 2982742"/>
              <a:gd name="connsiteY3" fmla="*/ 1046031 h 3090546"/>
              <a:gd name="connsiteX4" fmla="*/ 2023481 w 2982742"/>
              <a:gd name="connsiteY4" fmla="*/ 1901733 h 3090546"/>
              <a:gd name="connsiteX0" fmla="*/ 2583292 w 3542553"/>
              <a:gd name="connsiteY0" fmla="*/ 1901733 h 1901733"/>
              <a:gd name="connsiteX1" fmla="*/ 0 w 3542553"/>
              <a:gd name="connsiteY1" fmla="*/ 670224 h 1901733"/>
              <a:gd name="connsiteX2" fmla="*/ 790145 w 3542553"/>
              <a:gd name="connsiteY2" fmla="*/ 0 h 1901733"/>
              <a:gd name="connsiteX3" fmla="*/ 3542553 w 3542553"/>
              <a:gd name="connsiteY3" fmla="*/ 1046031 h 1901733"/>
              <a:gd name="connsiteX4" fmla="*/ 2583292 w 3542553"/>
              <a:gd name="connsiteY4" fmla="*/ 1901733 h 1901733"/>
              <a:gd name="connsiteX0" fmla="*/ 1793147 w 2752408"/>
              <a:gd name="connsiteY0" fmla="*/ 1901733 h 1901733"/>
              <a:gd name="connsiteX1" fmla="*/ 0 w 2752408"/>
              <a:gd name="connsiteY1" fmla="*/ 0 h 1901733"/>
              <a:gd name="connsiteX2" fmla="*/ 2752408 w 2752408"/>
              <a:gd name="connsiteY2" fmla="*/ 1046031 h 1901733"/>
              <a:gd name="connsiteX3" fmla="*/ 1793147 w 2752408"/>
              <a:gd name="connsiteY3" fmla="*/ 1901733 h 1901733"/>
              <a:gd name="connsiteX0" fmla="*/ 0 w 3679591"/>
              <a:gd name="connsiteY0" fmla="*/ 1910285 h 1910285"/>
              <a:gd name="connsiteX1" fmla="*/ 927183 w 3679591"/>
              <a:gd name="connsiteY1" fmla="*/ 0 h 1910285"/>
              <a:gd name="connsiteX2" fmla="*/ 3679591 w 3679591"/>
              <a:gd name="connsiteY2" fmla="*/ 1046031 h 1910285"/>
              <a:gd name="connsiteX3" fmla="*/ 0 w 3679591"/>
              <a:gd name="connsiteY3" fmla="*/ 1910285 h 1910285"/>
              <a:gd name="connsiteX0" fmla="*/ 0 w 4930418"/>
              <a:gd name="connsiteY0" fmla="*/ 1910285 h 1910285"/>
              <a:gd name="connsiteX1" fmla="*/ 927183 w 4930418"/>
              <a:gd name="connsiteY1" fmla="*/ 0 h 1910285"/>
              <a:gd name="connsiteX2" fmla="*/ 4930418 w 4930418"/>
              <a:gd name="connsiteY2" fmla="*/ 1524963 h 1910285"/>
              <a:gd name="connsiteX3" fmla="*/ 0 w 4930418"/>
              <a:gd name="connsiteY3" fmla="*/ 1910285 h 1910285"/>
              <a:gd name="connsiteX0" fmla="*/ 446103 w 4003235"/>
              <a:gd name="connsiteY0" fmla="*/ 866897 h 1524963"/>
              <a:gd name="connsiteX1" fmla="*/ 0 w 4003235"/>
              <a:gd name="connsiteY1" fmla="*/ 0 h 1524963"/>
              <a:gd name="connsiteX2" fmla="*/ 4003235 w 4003235"/>
              <a:gd name="connsiteY2" fmla="*/ 1524963 h 1524963"/>
              <a:gd name="connsiteX3" fmla="*/ 446103 w 4003235"/>
              <a:gd name="connsiteY3" fmla="*/ 866897 h 1524963"/>
              <a:gd name="connsiteX0" fmla="*/ 0 w 4641765"/>
              <a:gd name="connsiteY0" fmla="*/ 2072780 h 2072780"/>
              <a:gd name="connsiteX1" fmla="*/ 638530 w 4641765"/>
              <a:gd name="connsiteY1" fmla="*/ 0 h 2072780"/>
              <a:gd name="connsiteX2" fmla="*/ 4641765 w 4641765"/>
              <a:gd name="connsiteY2" fmla="*/ 1524963 h 2072780"/>
              <a:gd name="connsiteX3" fmla="*/ 0 w 4641765"/>
              <a:gd name="connsiteY3" fmla="*/ 2072780 h 2072780"/>
              <a:gd name="connsiteX0" fmla="*/ 0 w 5131599"/>
              <a:gd name="connsiteY0" fmla="*/ 2628684 h 2628684"/>
              <a:gd name="connsiteX1" fmla="*/ 1128364 w 5131599"/>
              <a:gd name="connsiteY1" fmla="*/ 0 h 2628684"/>
              <a:gd name="connsiteX2" fmla="*/ 5131599 w 5131599"/>
              <a:gd name="connsiteY2" fmla="*/ 1524963 h 2628684"/>
              <a:gd name="connsiteX3" fmla="*/ 0 w 5131599"/>
              <a:gd name="connsiteY3" fmla="*/ 2628684 h 2628684"/>
              <a:gd name="connsiteX0" fmla="*/ 0 w 3889520"/>
              <a:gd name="connsiteY0" fmla="*/ 2628684 h 2628684"/>
              <a:gd name="connsiteX1" fmla="*/ 1128364 w 3889520"/>
              <a:gd name="connsiteY1" fmla="*/ 0 h 2628684"/>
              <a:gd name="connsiteX2" fmla="*/ 3889520 w 3889520"/>
              <a:gd name="connsiteY2" fmla="*/ 1037477 h 2628684"/>
              <a:gd name="connsiteX3" fmla="*/ 0 w 3889520"/>
              <a:gd name="connsiteY3" fmla="*/ 2628684 h 2628684"/>
              <a:gd name="connsiteX0" fmla="*/ 0 w 3898267"/>
              <a:gd name="connsiteY0" fmla="*/ 2628684 h 2628684"/>
              <a:gd name="connsiteX1" fmla="*/ 1128364 w 3898267"/>
              <a:gd name="connsiteY1" fmla="*/ 0 h 2628684"/>
              <a:gd name="connsiteX2" fmla="*/ 3898267 w 3898267"/>
              <a:gd name="connsiteY2" fmla="*/ 1037477 h 2628684"/>
              <a:gd name="connsiteX3" fmla="*/ 0 w 3898267"/>
              <a:gd name="connsiteY3" fmla="*/ 2628684 h 2628684"/>
              <a:gd name="connsiteX0" fmla="*/ 2466670 w 2769903"/>
              <a:gd name="connsiteY0" fmla="*/ 2722759 h 2722759"/>
              <a:gd name="connsiteX1" fmla="*/ 0 w 2769903"/>
              <a:gd name="connsiteY1" fmla="*/ 0 h 2722759"/>
              <a:gd name="connsiteX2" fmla="*/ 2769903 w 2769903"/>
              <a:gd name="connsiteY2" fmla="*/ 1037477 h 2722759"/>
              <a:gd name="connsiteX3" fmla="*/ 2466670 w 2769903"/>
              <a:gd name="connsiteY3" fmla="*/ 2722759 h 2722759"/>
              <a:gd name="connsiteX0" fmla="*/ 2466670 w 3128532"/>
              <a:gd name="connsiteY0" fmla="*/ 2722759 h 2722759"/>
              <a:gd name="connsiteX1" fmla="*/ 0 w 3128532"/>
              <a:gd name="connsiteY1" fmla="*/ 0 h 2722759"/>
              <a:gd name="connsiteX2" fmla="*/ 3128532 w 3128532"/>
              <a:gd name="connsiteY2" fmla="*/ 840772 h 2722759"/>
              <a:gd name="connsiteX3" fmla="*/ 2466670 w 3128532"/>
              <a:gd name="connsiteY3" fmla="*/ 2722759 h 2722759"/>
              <a:gd name="connsiteX0" fmla="*/ 1968088 w 2629950"/>
              <a:gd name="connsiteY0" fmla="*/ 2654340 h 2654340"/>
              <a:gd name="connsiteX1" fmla="*/ 0 w 2629950"/>
              <a:gd name="connsiteY1" fmla="*/ 0 h 2654340"/>
              <a:gd name="connsiteX2" fmla="*/ 2629950 w 2629950"/>
              <a:gd name="connsiteY2" fmla="*/ 772353 h 2654340"/>
              <a:gd name="connsiteX3" fmla="*/ 1968088 w 2629950"/>
              <a:gd name="connsiteY3" fmla="*/ 2654340 h 2654340"/>
              <a:gd name="connsiteX0" fmla="*/ 1906859 w 2568721"/>
              <a:gd name="connsiteY0" fmla="*/ 2628683 h 2628683"/>
              <a:gd name="connsiteX1" fmla="*/ 0 w 2568721"/>
              <a:gd name="connsiteY1" fmla="*/ 0 h 2628683"/>
              <a:gd name="connsiteX2" fmla="*/ 2568721 w 2568721"/>
              <a:gd name="connsiteY2" fmla="*/ 746696 h 2628683"/>
              <a:gd name="connsiteX3" fmla="*/ 1906859 w 2568721"/>
              <a:gd name="connsiteY3" fmla="*/ 2628683 h 2628683"/>
              <a:gd name="connsiteX0" fmla="*/ 1915607 w 2577469"/>
              <a:gd name="connsiteY0" fmla="*/ 2645788 h 2645788"/>
              <a:gd name="connsiteX1" fmla="*/ 0 w 2577469"/>
              <a:gd name="connsiteY1" fmla="*/ 0 h 2645788"/>
              <a:gd name="connsiteX2" fmla="*/ 2577469 w 2577469"/>
              <a:gd name="connsiteY2" fmla="*/ 763801 h 2645788"/>
              <a:gd name="connsiteX3" fmla="*/ 1915607 w 2577469"/>
              <a:gd name="connsiteY3" fmla="*/ 2645788 h 2645788"/>
              <a:gd name="connsiteX0" fmla="*/ 1889366 w 2551228"/>
              <a:gd name="connsiteY0" fmla="*/ 2662893 h 2662893"/>
              <a:gd name="connsiteX1" fmla="*/ 0 w 2551228"/>
              <a:gd name="connsiteY1" fmla="*/ 0 h 2662893"/>
              <a:gd name="connsiteX2" fmla="*/ 2551228 w 2551228"/>
              <a:gd name="connsiteY2" fmla="*/ 780906 h 2662893"/>
              <a:gd name="connsiteX3" fmla="*/ 1889366 w 2551228"/>
              <a:gd name="connsiteY3" fmla="*/ 2662893 h 2662893"/>
              <a:gd name="connsiteX0" fmla="*/ 1871873 w 2533735"/>
              <a:gd name="connsiteY0" fmla="*/ 2637236 h 2637236"/>
              <a:gd name="connsiteX1" fmla="*/ 0 w 2533735"/>
              <a:gd name="connsiteY1" fmla="*/ 0 h 2637236"/>
              <a:gd name="connsiteX2" fmla="*/ 2533735 w 2533735"/>
              <a:gd name="connsiteY2" fmla="*/ 755249 h 2637236"/>
              <a:gd name="connsiteX3" fmla="*/ 1871873 w 2533735"/>
              <a:gd name="connsiteY3" fmla="*/ 2637236 h 2637236"/>
              <a:gd name="connsiteX0" fmla="*/ 1871873 w 2533735"/>
              <a:gd name="connsiteY0" fmla="*/ 2644273 h 2644273"/>
              <a:gd name="connsiteX1" fmla="*/ 0 w 2533735"/>
              <a:gd name="connsiteY1" fmla="*/ 0 h 2644273"/>
              <a:gd name="connsiteX2" fmla="*/ 2533735 w 2533735"/>
              <a:gd name="connsiteY2" fmla="*/ 762286 h 2644273"/>
              <a:gd name="connsiteX3" fmla="*/ 1871873 w 2533735"/>
              <a:gd name="connsiteY3" fmla="*/ 2644273 h 2644273"/>
              <a:gd name="connsiteX0" fmla="*/ 1852767 w 2514629"/>
              <a:gd name="connsiteY0" fmla="*/ 2630263 h 2630263"/>
              <a:gd name="connsiteX1" fmla="*/ 0 w 2514629"/>
              <a:gd name="connsiteY1" fmla="*/ 0 h 2630263"/>
              <a:gd name="connsiteX2" fmla="*/ 2514629 w 2514629"/>
              <a:gd name="connsiteY2" fmla="*/ 748276 h 2630263"/>
              <a:gd name="connsiteX3" fmla="*/ 1852767 w 2514629"/>
              <a:gd name="connsiteY3" fmla="*/ 2630263 h 2630263"/>
              <a:gd name="connsiteX0" fmla="*/ 1859136 w 2520998"/>
              <a:gd name="connsiteY0" fmla="*/ 2644273 h 2644273"/>
              <a:gd name="connsiteX1" fmla="*/ 0 w 2520998"/>
              <a:gd name="connsiteY1" fmla="*/ 0 h 2644273"/>
              <a:gd name="connsiteX2" fmla="*/ 2520998 w 2520998"/>
              <a:gd name="connsiteY2" fmla="*/ 762286 h 2644273"/>
              <a:gd name="connsiteX3" fmla="*/ 1859136 w 2520998"/>
              <a:gd name="connsiteY3" fmla="*/ 2644273 h 2644273"/>
            </a:gdLst>
            <a:ahLst/>
            <a:cxnLst>
              <a:cxn ang="0">
                <a:pos x="connsiteX0" y="connsiteY0"/>
              </a:cxn>
              <a:cxn ang="0">
                <a:pos x="connsiteX1" y="connsiteY1"/>
              </a:cxn>
              <a:cxn ang="0">
                <a:pos x="connsiteX2" y="connsiteY2"/>
              </a:cxn>
              <a:cxn ang="0">
                <a:pos x="connsiteX3" y="connsiteY3"/>
              </a:cxn>
            </a:cxnLst>
            <a:rect l="l" t="t" r="r" b="b"/>
            <a:pathLst>
              <a:path w="2520998" h="2644273">
                <a:moveTo>
                  <a:pt x="1859136" y="2644273"/>
                </a:moveTo>
                <a:lnTo>
                  <a:pt x="0" y="0"/>
                </a:lnTo>
                <a:lnTo>
                  <a:pt x="2520998" y="762286"/>
                </a:lnTo>
                <a:lnTo>
                  <a:pt x="1859136" y="2644273"/>
                </a:lnTo>
                <a:close/>
              </a:path>
            </a:pathLst>
          </a:custGeom>
          <a:gradFill flip="none" rotWithShape="1">
            <a:gsLst>
              <a:gs pos="1000">
                <a:schemeClr val="bg2">
                  <a:lumMod val="20000"/>
                  <a:lumOff val="80000"/>
                </a:schemeClr>
              </a:gs>
              <a:gs pos="22000">
                <a:schemeClr val="bg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2" name="Title 1"/>
          <p:cNvSpPr>
            <a:spLocks noGrp="1"/>
          </p:cNvSpPr>
          <p:nvPr>
            <p:ph type="title"/>
          </p:nvPr>
        </p:nvSpPr>
        <p:spPr>
          <a:xfrm>
            <a:off x="419822" y="613505"/>
            <a:ext cx="3946462" cy="689650"/>
          </a:xfrm>
        </p:spPr>
        <p:txBody>
          <a:bodyPr/>
          <a:lstStyle/>
          <a:p>
            <a:r>
              <a:rPr lang="en-US" smtClean="0"/>
              <a:t>Click to edit Master title style</a:t>
            </a:r>
            <a:endParaRPr lang="en-US" dirty="0"/>
          </a:p>
        </p:txBody>
      </p:sp>
      <p:sp>
        <p:nvSpPr>
          <p:cNvPr id="13" name="Text Placeholder 6"/>
          <p:cNvSpPr>
            <a:spLocks noGrp="1"/>
          </p:cNvSpPr>
          <p:nvPr>
            <p:ph type="body" sz="quarter" idx="25"/>
          </p:nvPr>
        </p:nvSpPr>
        <p:spPr>
          <a:xfrm>
            <a:off x="419824" y="410804"/>
            <a:ext cx="3946461"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
        <p:nvSpPr>
          <p:cNvPr id="16" name="Content Placeholder 8"/>
          <p:cNvSpPr>
            <a:spLocks noGrp="1"/>
          </p:cNvSpPr>
          <p:nvPr>
            <p:ph sz="quarter" idx="15"/>
          </p:nvPr>
        </p:nvSpPr>
        <p:spPr>
          <a:xfrm>
            <a:off x="419821" y="1460744"/>
            <a:ext cx="3946463"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10"/>
          <p:cNvSpPr/>
          <p:nvPr userDrawn="1"/>
        </p:nvSpPr>
        <p:spPr>
          <a:xfrm>
            <a:off x="4635659" y="3718349"/>
            <a:ext cx="3227410" cy="1121688"/>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3761231 w 4309381"/>
              <a:gd name="connsiteY0" fmla="*/ 1448456 h 1448456"/>
              <a:gd name="connsiteX1" fmla="*/ 0 w 4309381"/>
              <a:gd name="connsiteY1" fmla="*/ 0 h 1448456"/>
              <a:gd name="connsiteX2" fmla="*/ 4309381 w 4309381"/>
              <a:gd name="connsiteY2" fmla="*/ 866431 h 1448456"/>
              <a:gd name="connsiteX3" fmla="*/ 3761231 w 4309381"/>
              <a:gd name="connsiteY3" fmla="*/ 1448456 h 1448456"/>
              <a:gd name="connsiteX0" fmla="*/ 3761231 w 4834203"/>
              <a:gd name="connsiteY0" fmla="*/ 1448456 h 1448456"/>
              <a:gd name="connsiteX1" fmla="*/ 0 w 4834203"/>
              <a:gd name="connsiteY1" fmla="*/ 0 h 1448456"/>
              <a:gd name="connsiteX2" fmla="*/ 4834203 w 4834203"/>
              <a:gd name="connsiteY2" fmla="*/ 977611 h 1448456"/>
              <a:gd name="connsiteX3" fmla="*/ 3761231 w 4834203"/>
              <a:gd name="connsiteY3" fmla="*/ 1448456 h 1448456"/>
              <a:gd name="connsiteX0" fmla="*/ 3761231 w 4877937"/>
              <a:gd name="connsiteY0" fmla="*/ 1448456 h 1448456"/>
              <a:gd name="connsiteX1" fmla="*/ 0 w 4877937"/>
              <a:gd name="connsiteY1" fmla="*/ 0 h 1448456"/>
              <a:gd name="connsiteX2" fmla="*/ 4877937 w 4877937"/>
              <a:gd name="connsiteY2" fmla="*/ 986163 h 1448456"/>
              <a:gd name="connsiteX3" fmla="*/ 3761231 w 4877937"/>
              <a:gd name="connsiteY3" fmla="*/ 1448456 h 1448456"/>
              <a:gd name="connsiteX0" fmla="*/ 4111113 w 4877937"/>
              <a:gd name="connsiteY0" fmla="*/ 1243199 h 1243199"/>
              <a:gd name="connsiteX1" fmla="*/ 0 w 4877937"/>
              <a:gd name="connsiteY1" fmla="*/ 0 h 1243199"/>
              <a:gd name="connsiteX2" fmla="*/ 4877937 w 4877937"/>
              <a:gd name="connsiteY2" fmla="*/ 986163 h 1243199"/>
              <a:gd name="connsiteX3" fmla="*/ 4111113 w 4877937"/>
              <a:gd name="connsiteY3" fmla="*/ 1243199 h 1243199"/>
            </a:gdLst>
            <a:ahLst/>
            <a:cxnLst>
              <a:cxn ang="0">
                <a:pos x="connsiteX0" y="connsiteY0"/>
              </a:cxn>
              <a:cxn ang="0">
                <a:pos x="connsiteX1" y="connsiteY1"/>
              </a:cxn>
              <a:cxn ang="0">
                <a:pos x="connsiteX2" y="connsiteY2"/>
              </a:cxn>
              <a:cxn ang="0">
                <a:pos x="connsiteX3" y="connsiteY3"/>
              </a:cxn>
            </a:cxnLst>
            <a:rect l="l" t="t" r="r" b="b"/>
            <a:pathLst>
              <a:path w="4877937" h="1243199">
                <a:moveTo>
                  <a:pt x="4111113" y="1243199"/>
                </a:moveTo>
                <a:lnTo>
                  <a:pt x="0" y="0"/>
                </a:lnTo>
                <a:lnTo>
                  <a:pt x="4877937" y="986163"/>
                </a:lnTo>
                <a:lnTo>
                  <a:pt x="4111113" y="1243199"/>
                </a:lnTo>
                <a:close/>
              </a:path>
            </a:pathLst>
          </a:custGeom>
          <a:gradFill flip="none" rotWithShape="1">
            <a:gsLst>
              <a:gs pos="1000">
                <a:schemeClr val="bg2">
                  <a:lumMod val="40000"/>
                  <a:lumOff val="60000"/>
                </a:schemeClr>
              </a:gs>
              <a:gs pos="92000">
                <a:schemeClr val="bg2">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Tree>
    <p:extLst>
      <p:ext uri="{BB962C8B-B14F-4D97-AF65-F5344CB8AC3E}">
        <p14:creationId xmlns:p14="http://schemas.microsoft.com/office/powerpoint/2010/main" xmlns="" val="1085735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Imag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7" name="Rectangle 10"/>
          <p:cNvSpPr/>
          <p:nvPr userDrawn="1"/>
        </p:nvSpPr>
        <p:spPr>
          <a:xfrm>
            <a:off x="3856294" y="4855631"/>
            <a:ext cx="1512425" cy="1613187"/>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5291963 w 5291963"/>
              <a:gd name="connsiteY0" fmla="*/ 2047122 h 2047122"/>
              <a:gd name="connsiteX1" fmla="*/ 0 w 5291963"/>
              <a:gd name="connsiteY1" fmla="*/ 0 h 2047122"/>
              <a:gd name="connsiteX2" fmla="*/ 4344368 w 5291963"/>
              <a:gd name="connsiteY2" fmla="*/ 267765 h 2047122"/>
              <a:gd name="connsiteX3" fmla="*/ 5291963 w 5291963"/>
              <a:gd name="connsiteY3" fmla="*/ 2047122 h 2047122"/>
              <a:gd name="connsiteX0" fmla="*/ 2422934 w 2422934"/>
              <a:gd name="connsiteY0" fmla="*/ 2337903 h 2337903"/>
              <a:gd name="connsiteX1" fmla="*/ 0 w 2422934"/>
              <a:gd name="connsiteY1" fmla="*/ 0 h 2337903"/>
              <a:gd name="connsiteX2" fmla="*/ 1475339 w 2422934"/>
              <a:gd name="connsiteY2" fmla="*/ 558546 h 2337903"/>
              <a:gd name="connsiteX3" fmla="*/ 2422934 w 2422934"/>
              <a:gd name="connsiteY3" fmla="*/ 2337903 h 2337903"/>
              <a:gd name="connsiteX0" fmla="*/ 2317970 w 2317970"/>
              <a:gd name="connsiteY0" fmla="*/ 2594474 h 2594474"/>
              <a:gd name="connsiteX1" fmla="*/ 0 w 2317970"/>
              <a:gd name="connsiteY1" fmla="*/ 0 h 2594474"/>
              <a:gd name="connsiteX2" fmla="*/ 1475339 w 2317970"/>
              <a:gd name="connsiteY2" fmla="*/ 558546 h 2594474"/>
              <a:gd name="connsiteX3" fmla="*/ 2317970 w 2317970"/>
              <a:gd name="connsiteY3"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825373 w 3825373"/>
              <a:gd name="connsiteY0" fmla="*/ 2594474 h 2594508"/>
              <a:gd name="connsiteX1" fmla="*/ 0 w 3825373"/>
              <a:gd name="connsiteY1" fmla="*/ 2594508 h 2594508"/>
              <a:gd name="connsiteX2" fmla="*/ 1507403 w 3825373"/>
              <a:gd name="connsiteY2" fmla="*/ 0 h 2594508"/>
              <a:gd name="connsiteX3" fmla="*/ 2982742 w 3825373"/>
              <a:gd name="connsiteY3" fmla="*/ 558546 h 2594508"/>
              <a:gd name="connsiteX4" fmla="*/ 3825373 w 3825373"/>
              <a:gd name="connsiteY4" fmla="*/ 2594474 h 2594508"/>
              <a:gd name="connsiteX0" fmla="*/ 3825373 w 3825373"/>
              <a:gd name="connsiteY0" fmla="*/ 3107616 h 3107650"/>
              <a:gd name="connsiteX1" fmla="*/ 0 w 3825373"/>
              <a:gd name="connsiteY1" fmla="*/ 3107650 h 3107650"/>
              <a:gd name="connsiteX2" fmla="*/ 107875 w 3825373"/>
              <a:gd name="connsiteY2" fmla="*/ 0 h 3107650"/>
              <a:gd name="connsiteX3" fmla="*/ 2982742 w 3825373"/>
              <a:gd name="connsiteY3" fmla="*/ 1071688 h 3107650"/>
              <a:gd name="connsiteX4" fmla="*/ 3825373 w 3825373"/>
              <a:gd name="connsiteY4" fmla="*/ 3107616 h 3107650"/>
              <a:gd name="connsiteX0" fmla="*/ 3825373 w 3825373"/>
              <a:gd name="connsiteY0" fmla="*/ 3150378 h 3150412"/>
              <a:gd name="connsiteX1" fmla="*/ 0 w 3825373"/>
              <a:gd name="connsiteY1" fmla="*/ 3150412 h 3150412"/>
              <a:gd name="connsiteX2" fmla="*/ 46647 w 3825373"/>
              <a:gd name="connsiteY2" fmla="*/ 0 h 3150412"/>
              <a:gd name="connsiteX3" fmla="*/ 2982742 w 3825373"/>
              <a:gd name="connsiteY3" fmla="*/ 1114450 h 3150412"/>
              <a:gd name="connsiteX4" fmla="*/ 3825373 w 3825373"/>
              <a:gd name="connsiteY4" fmla="*/ 3150378 h 3150412"/>
              <a:gd name="connsiteX0" fmla="*/ 1656106 w 2982743"/>
              <a:gd name="connsiteY0" fmla="*/ 3150378 h 3150412"/>
              <a:gd name="connsiteX1" fmla="*/ 0 w 2982743"/>
              <a:gd name="connsiteY1" fmla="*/ 3150412 h 3150412"/>
              <a:gd name="connsiteX2" fmla="*/ 46647 w 2982743"/>
              <a:gd name="connsiteY2" fmla="*/ 0 h 3150412"/>
              <a:gd name="connsiteX3" fmla="*/ 2982742 w 2982743"/>
              <a:gd name="connsiteY3" fmla="*/ 1114450 h 3150412"/>
              <a:gd name="connsiteX4" fmla="*/ 1656106 w 2982743"/>
              <a:gd name="connsiteY4" fmla="*/ 3150378 h 3150412"/>
              <a:gd name="connsiteX0" fmla="*/ 1656106 w 2982741"/>
              <a:gd name="connsiteY0" fmla="*/ 3184588 h 3184622"/>
              <a:gd name="connsiteX1" fmla="*/ 0 w 2982741"/>
              <a:gd name="connsiteY1" fmla="*/ 3184622 h 3184622"/>
              <a:gd name="connsiteX2" fmla="*/ 46647 w 2982741"/>
              <a:gd name="connsiteY2" fmla="*/ 0 h 3184622"/>
              <a:gd name="connsiteX3" fmla="*/ 2982742 w 2982741"/>
              <a:gd name="connsiteY3" fmla="*/ 1148660 h 3184622"/>
              <a:gd name="connsiteX4" fmla="*/ 1656106 w 2982741"/>
              <a:gd name="connsiteY4" fmla="*/ 3184588 h 3184622"/>
              <a:gd name="connsiteX0" fmla="*/ 1656106 w 2737826"/>
              <a:gd name="connsiteY0" fmla="*/ 3184588 h 3184622"/>
              <a:gd name="connsiteX1" fmla="*/ 0 w 2737826"/>
              <a:gd name="connsiteY1" fmla="*/ 3184622 h 3184622"/>
              <a:gd name="connsiteX2" fmla="*/ 46647 w 2737826"/>
              <a:gd name="connsiteY2" fmla="*/ 0 h 3184622"/>
              <a:gd name="connsiteX3" fmla="*/ 2737826 w 2737826"/>
              <a:gd name="connsiteY3" fmla="*/ 1319708 h 3184622"/>
              <a:gd name="connsiteX4" fmla="*/ 1656106 w 2737826"/>
              <a:gd name="connsiteY4" fmla="*/ 3184588 h 3184622"/>
              <a:gd name="connsiteX0" fmla="*/ 1656106 w 2982742"/>
              <a:gd name="connsiteY0" fmla="*/ 3184588 h 3184622"/>
              <a:gd name="connsiteX1" fmla="*/ 0 w 2982742"/>
              <a:gd name="connsiteY1" fmla="*/ 3184622 h 3184622"/>
              <a:gd name="connsiteX2" fmla="*/ 46647 w 2982742"/>
              <a:gd name="connsiteY2" fmla="*/ 0 h 3184622"/>
              <a:gd name="connsiteX3" fmla="*/ 2982742 w 2982742"/>
              <a:gd name="connsiteY3" fmla="*/ 1140107 h 3184622"/>
              <a:gd name="connsiteX4" fmla="*/ 1656106 w 2982742"/>
              <a:gd name="connsiteY4" fmla="*/ 3184588 h 3184622"/>
              <a:gd name="connsiteX0" fmla="*/ 1656106 w 2982742"/>
              <a:gd name="connsiteY0" fmla="*/ 3090512 h 3090546"/>
              <a:gd name="connsiteX1" fmla="*/ 0 w 2982742"/>
              <a:gd name="connsiteY1" fmla="*/ 3090546 h 3090546"/>
              <a:gd name="connsiteX2" fmla="*/ 230334 w 2982742"/>
              <a:gd name="connsiteY2" fmla="*/ 0 h 3090546"/>
              <a:gd name="connsiteX3" fmla="*/ 2982742 w 2982742"/>
              <a:gd name="connsiteY3" fmla="*/ 1046031 h 3090546"/>
              <a:gd name="connsiteX4" fmla="*/ 1656106 w 2982742"/>
              <a:gd name="connsiteY4" fmla="*/ 3090512 h 3090546"/>
              <a:gd name="connsiteX0" fmla="*/ 1758159 w 3084795"/>
              <a:gd name="connsiteY0" fmla="*/ 4715463 h 4715497"/>
              <a:gd name="connsiteX1" fmla="*/ 102053 w 3084795"/>
              <a:gd name="connsiteY1" fmla="*/ 4715497 h 4715497"/>
              <a:gd name="connsiteX2" fmla="*/ 0 w 3084795"/>
              <a:gd name="connsiteY2" fmla="*/ 0 h 4715497"/>
              <a:gd name="connsiteX3" fmla="*/ 3084795 w 3084795"/>
              <a:gd name="connsiteY3" fmla="*/ 2670982 h 4715497"/>
              <a:gd name="connsiteX4" fmla="*/ 1758159 w 3084795"/>
              <a:gd name="connsiteY4" fmla="*/ 4715463 h 4715497"/>
              <a:gd name="connsiteX0" fmla="*/ 1758159 w 2516238"/>
              <a:gd name="connsiteY0" fmla="*/ 4715463 h 4715497"/>
              <a:gd name="connsiteX1" fmla="*/ 102053 w 2516238"/>
              <a:gd name="connsiteY1" fmla="*/ 4715497 h 4715497"/>
              <a:gd name="connsiteX2" fmla="*/ 0 w 2516238"/>
              <a:gd name="connsiteY2" fmla="*/ 0 h 4715497"/>
              <a:gd name="connsiteX3" fmla="*/ 2516238 w 2516238"/>
              <a:gd name="connsiteY3" fmla="*/ 19746 h 4715497"/>
              <a:gd name="connsiteX4" fmla="*/ 1758159 w 2516238"/>
              <a:gd name="connsiteY4" fmla="*/ 4715463 h 4715497"/>
              <a:gd name="connsiteX0" fmla="*/ 1766906 w 2524985"/>
              <a:gd name="connsiteY0" fmla="*/ 4706910 h 4706944"/>
              <a:gd name="connsiteX1" fmla="*/ 110800 w 2524985"/>
              <a:gd name="connsiteY1" fmla="*/ 4706944 h 4706944"/>
              <a:gd name="connsiteX2" fmla="*/ 0 w 2524985"/>
              <a:gd name="connsiteY2" fmla="*/ 0 h 4706944"/>
              <a:gd name="connsiteX3" fmla="*/ 2524985 w 2524985"/>
              <a:gd name="connsiteY3" fmla="*/ 11193 h 4706944"/>
              <a:gd name="connsiteX4" fmla="*/ 1766906 w 2524985"/>
              <a:gd name="connsiteY4" fmla="*/ 4706910 h 4706944"/>
              <a:gd name="connsiteX0" fmla="*/ 2335463 w 2524985"/>
              <a:gd name="connsiteY0" fmla="*/ 4527310 h 4706944"/>
              <a:gd name="connsiteX1" fmla="*/ 110800 w 2524985"/>
              <a:gd name="connsiteY1" fmla="*/ 4706944 h 4706944"/>
              <a:gd name="connsiteX2" fmla="*/ 0 w 2524985"/>
              <a:gd name="connsiteY2" fmla="*/ 0 h 4706944"/>
              <a:gd name="connsiteX3" fmla="*/ 2524985 w 2524985"/>
              <a:gd name="connsiteY3" fmla="*/ 11193 h 4706944"/>
              <a:gd name="connsiteX4" fmla="*/ 2335463 w 2524985"/>
              <a:gd name="connsiteY4" fmla="*/ 4527310 h 4706944"/>
              <a:gd name="connsiteX0" fmla="*/ 2335463 w 2524985"/>
              <a:gd name="connsiteY0" fmla="*/ 4527310 h 4852335"/>
              <a:gd name="connsiteX1" fmla="*/ 1877703 w 2524985"/>
              <a:gd name="connsiteY1" fmla="*/ 4852335 h 4852335"/>
              <a:gd name="connsiteX2" fmla="*/ 0 w 2524985"/>
              <a:gd name="connsiteY2" fmla="*/ 0 h 4852335"/>
              <a:gd name="connsiteX3" fmla="*/ 2524985 w 2524985"/>
              <a:gd name="connsiteY3" fmla="*/ 11193 h 4852335"/>
              <a:gd name="connsiteX4" fmla="*/ 2335463 w 2524985"/>
              <a:gd name="connsiteY4" fmla="*/ 4527310 h 4852335"/>
              <a:gd name="connsiteX0" fmla="*/ 2632862 w 2822384"/>
              <a:gd name="connsiteY0" fmla="*/ 4527310 h 4852335"/>
              <a:gd name="connsiteX1" fmla="*/ 2175102 w 2822384"/>
              <a:gd name="connsiteY1" fmla="*/ 4852335 h 4852335"/>
              <a:gd name="connsiteX2" fmla="*/ 0 w 2822384"/>
              <a:gd name="connsiteY2" fmla="*/ 0 h 4852335"/>
              <a:gd name="connsiteX3" fmla="*/ 2822384 w 2822384"/>
              <a:gd name="connsiteY3" fmla="*/ 11193 h 4852335"/>
              <a:gd name="connsiteX4" fmla="*/ 2632862 w 2822384"/>
              <a:gd name="connsiteY4" fmla="*/ 4527310 h 4852335"/>
              <a:gd name="connsiteX0" fmla="*/ 2632862 w 2822384"/>
              <a:gd name="connsiteY0" fmla="*/ 4527310 h 4852335"/>
              <a:gd name="connsiteX1" fmla="*/ 2166355 w 2822384"/>
              <a:gd name="connsiteY1" fmla="*/ 4852335 h 4852335"/>
              <a:gd name="connsiteX2" fmla="*/ 0 w 2822384"/>
              <a:gd name="connsiteY2" fmla="*/ 0 h 4852335"/>
              <a:gd name="connsiteX3" fmla="*/ 2822384 w 2822384"/>
              <a:gd name="connsiteY3" fmla="*/ 11193 h 4852335"/>
              <a:gd name="connsiteX4" fmla="*/ 2632862 w 2822384"/>
              <a:gd name="connsiteY4" fmla="*/ 4527310 h 4852335"/>
              <a:gd name="connsiteX0" fmla="*/ 2632862 w 2822384"/>
              <a:gd name="connsiteY0" fmla="*/ 4527310 h 4826678"/>
              <a:gd name="connsiteX1" fmla="*/ 2166355 w 2822384"/>
              <a:gd name="connsiteY1" fmla="*/ 4826678 h 4826678"/>
              <a:gd name="connsiteX2" fmla="*/ 0 w 2822384"/>
              <a:gd name="connsiteY2" fmla="*/ 0 h 4826678"/>
              <a:gd name="connsiteX3" fmla="*/ 2822384 w 2822384"/>
              <a:gd name="connsiteY3" fmla="*/ 11193 h 4826678"/>
              <a:gd name="connsiteX4" fmla="*/ 2632862 w 2822384"/>
              <a:gd name="connsiteY4" fmla="*/ 4527310 h 4826678"/>
              <a:gd name="connsiteX0" fmla="*/ 2632862 w 2822384"/>
              <a:gd name="connsiteY0" fmla="*/ 4527310 h 4920753"/>
              <a:gd name="connsiteX1" fmla="*/ 2052643 w 2822384"/>
              <a:gd name="connsiteY1" fmla="*/ 4920753 h 4920753"/>
              <a:gd name="connsiteX2" fmla="*/ 0 w 2822384"/>
              <a:gd name="connsiteY2" fmla="*/ 0 h 4920753"/>
              <a:gd name="connsiteX3" fmla="*/ 2822384 w 2822384"/>
              <a:gd name="connsiteY3" fmla="*/ 11193 h 4920753"/>
              <a:gd name="connsiteX4" fmla="*/ 2632862 w 2822384"/>
              <a:gd name="connsiteY4" fmla="*/ 4527310 h 4920753"/>
              <a:gd name="connsiteX0" fmla="*/ 2632862 w 2822384"/>
              <a:gd name="connsiteY0" fmla="*/ 4527310 h 4895096"/>
              <a:gd name="connsiteX1" fmla="*/ 2078884 w 2822384"/>
              <a:gd name="connsiteY1" fmla="*/ 4895096 h 4895096"/>
              <a:gd name="connsiteX2" fmla="*/ 0 w 2822384"/>
              <a:gd name="connsiteY2" fmla="*/ 0 h 4895096"/>
              <a:gd name="connsiteX3" fmla="*/ 2822384 w 2822384"/>
              <a:gd name="connsiteY3" fmla="*/ 11193 h 4895096"/>
              <a:gd name="connsiteX4" fmla="*/ 2632862 w 2822384"/>
              <a:gd name="connsiteY4" fmla="*/ 4527310 h 4895096"/>
              <a:gd name="connsiteX0" fmla="*/ 2632862 w 6364937"/>
              <a:gd name="connsiteY0" fmla="*/ 5970021 h 6337807"/>
              <a:gd name="connsiteX1" fmla="*/ 2078884 w 6364937"/>
              <a:gd name="connsiteY1" fmla="*/ 6337807 h 6337807"/>
              <a:gd name="connsiteX2" fmla="*/ 0 w 6364937"/>
              <a:gd name="connsiteY2" fmla="*/ 1442711 h 6337807"/>
              <a:gd name="connsiteX3" fmla="*/ 6364937 w 6364937"/>
              <a:gd name="connsiteY3" fmla="*/ 0 h 6337807"/>
              <a:gd name="connsiteX4" fmla="*/ 2632862 w 6364937"/>
              <a:gd name="connsiteY4" fmla="*/ 5970021 h 6337807"/>
              <a:gd name="connsiteX0" fmla="*/ 553978 w 4286053"/>
              <a:gd name="connsiteY0" fmla="*/ 5970021 h 6337807"/>
              <a:gd name="connsiteX1" fmla="*/ 0 w 4286053"/>
              <a:gd name="connsiteY1" fmla="*/ 6337807 h 6337807"/>
              <a:gd name="connsiteX2" fmla="*/ 2390855 w 4286053"/>
              <a:gd name="connsiteY2" fmla="*/ 14464 h 6337807"/>
              <a:gd name="connsiteX3" fmla="*/ 4286053 w 4286053"/>
              <a:gd name="connsiteY3" fmla="*/ 0 h 6337807"/>
              <a:gd name="connsiteX4" fmla="*/ 553978 w 4286053"/>
              <a:gd name="connsiteY4" fmla="*/ 5970021 h 6337807"/>
              <a:gd name="connsiteX0" fmla="*/ 3962413 w 7694488"/>
              <a:gd name="connsiteY0" fmla="*/ 5970021 h 6337807"/>
              <a:gd name="connsiteX1" fmla="*/ 3408435 w 7694488"/>
              <a:gd name="connsiteY1" fmla="*/ 6337807 h 6337807"/>
              <a:gd name="connsiteX2" fmla="*/ 0 w 7694488"/>
              <a:gd name="connsiteY2" fmla="*/ 4273547 h 6337807"/>
              <a:gd name="connsiteX3" fmla="*/ 7694488 w 7694488"/>
              <a:gd name="connsiteY3" fmla="*/ 0 h 6337807"/>
              <a:gd name="connsiteX4" fmla="*/ 3962413 w 7694488"/>
              <a:gd name="connsiteY4" fmla="*/ 5970021 h 6337807"/>
              <a:gd name="connsiteX0" fmla="*/ 3962413 w 7694488"/>
              <a:gd name="connsiteY0" fmla="*/ 5970021 h 7612111"/>
              <a:gd name="connsiteX1" fmla="*/ 1274155 w 7694488"/>
              <a:gd name="connsiteY1" fmla="*/ 7612111 h 7612111"/>
              <a:gd name="connsiteX2" fmla="*/ 0 w 7694488"/>
              <a:gd name="connsiteY2" fmla="*/ 4273547 h 7612111"/>
              <a:gd name="connsiteX3" fmla="*/ 7694488 w 7694488"/>
              <a:gd name="connsiteY3" fmla="*/ 0 h 7612111"/>
              <a:gd name="connsiteX4" fmla="*/ 3962413 w 7694488"/>
              <a:gd name="connsiteY4" fmla="*/ 5970021 h 7612111"/>
              <a:gd name="connsiteX0" fmla="*/ 2073053 w 7694488"/>
              <a:gd name="connsiteY0" fmla="*/ 7603524 h 7612111"/>
              <a:gd name="connsiteX1" fmla="*/ 1274155 w 7694488"/>
              <a:gd name="connsiteY1" fmla="*/ 7612111 h 7612111"/>
              <a:gd name="connsiteX2" fmla="*/ 0 w 7694488"/>
              <a:gd name="connsiteY2" fmla="*/ 4273547 h 7612111"/>
              <a:gd name="connsiteX3" fmla="*/ 7694488 w 7694488"/>
              <a:gd name="connsiteY3" fmla="*/ 0 h 7612111"/>
              <a:gd name="connsiteX4" fmla="*/ 2073053 w 7694488"/>
              <a:gd name="connsiteY4" fmla="*/ 7603524 h 7612111"/>
              <a:gd name="connsiteX0" fmla="*/ 2073053 w 2073053"/>
              <a:gd name="connsiteY0" fmla="*/ 3635222 h 3643809"/>
              <a:gd name="connsiteX1" fmla="*/ 1274155 w 2073053"/>
              <a:gd name="connsiteY1" fmla="*/ 3643809 h 3643809"/>
              <a:gd name="connsiteX2" fmla="*/ 0 w 2073053"/>
              <a:gd name="connsiteY2" fmla="*/ 305245 h 3643809"/>
              <a:gd name="connsiteX3" fmla="*/ 1825219 w 2073053"/>
              <a:gd name="connsiteY3" fmla="*/ 0 h 3643809"/>
              <a:gd name="connsiteX4" fmla="*/ 2073053 w 2073053"/>
              <a:gd name="connsiteY4" fmla="*/ 3635222 h 3643809"/>
              <a:gd name="connsiteX0" fmla="*/ 2720334 w 2720334"/>
              <a:gd name="connsiteY0" fmla="*/ 3652327 h 3652327"/>
              <a:gd name="connsiteX1" fmla="*/ 1274155 w 2720334"/>
              <a:gd name="connsiteY1" fmla="*/ 3643809 h 3652327"/>
              <a:gd name="connsiteX2" fmla="*/ 0 w 2720334"/>
              <a:gd name="connsiteY2" fmla="*/ 305245 h 3652327"/>
              <a:gd name="connsiteX3" fmla="*/ 1825219 w 2720334"/>
              <a:gd name="connsiteY3" fmla="*/ 0 h 3652327"/>
              <a:gd name="connsiteX4" fmla="*/ 2720334 w 2720334"/>
              <a:gd name="connsiteY4" fmla="*/ 3652327 h 3652327"/>
              <a:gd name="connsiteX0" fmla="*/ 2720334 w 2720334"/>
              <a:gd name="connsiteY0" fmla="*/ 3421413 h 3421413"/>
              <a:gd name="connsiteX1" fmla="*/ 1274155 w 2720334"/>
              <a:gd name="connsiteY1" fmla="*/ 3412895 h 3421413"/>
              <a:gd name="connsiteX2" fmla="*/ 0 w 2720334"/>
              <a:gd name="connsiteY2" fmla="*/ 74331 h 3421413"/>
              <a:gd name="connsiteX3" fmla="*/ 2306307 w 2720334"/>
              <a:gd name="connsiteY3" fmla="*/ 0 h 3421413"/>
              <a:gd name="connsiteX4" fmla="*/ 2720334 w 2720334"/>
              <a:gd name="connsiteY4" fmla="*/ 3421413 h 3421413"/>
              <a:gd name="connsiteX0" fmla="*/ 1446179 w 1446179"/>
              <a:gd name="connsiteY0" fmla="*/ 3421413 h 3421413"/>
              <a:gd name="connsiteX1" fmla="*/ 0 w 1446179"/>
              <a:gd name="connsiteY1" fmla="*/ 3412895 h 3421413"/>
              <a:gd name="connsiteX2" fmla="*/ 317807 w 1446179"/>
              <a:gd name="connsiteY2" fmla="*/ 1528234 h 3421413"/>
              <a:gd name="connsiteX3" fmla="*/ 1032152 w 1446179"/>
              <a:gd name="connsiteY3" fmla="*/ 0 h 3421413"/>
              <a:gd name="connsiteX4" fmla="*/ 1446179 w 1446179"/>
              <a:gd name="connsiteY4" fmla="*/ 3421413 h 3421413"/>
              <a:gd name="connsiteX0" fmla="*/ 1446179 w 1446179"/>
              <a:gd name="connsiteY0" fmla="*/ 3421413 h 3421413"/>
              <a:gd name="connsiteX1" fmla="*/ 0 w 1446179"/>
              <a:gd name="connsiteY1" fmla="*/ 3412895 h 3421413"/>
              <a:gd name="connsiteX2" fmla="*/ 1032152 w 1446179"/>
              <a:gd name="connsiteY2" fmla="*/ 0 h 3421413"/>
              <a:gd name="connsiteX3" fmla="*/ 1446179 w 1446179"/>
              <a:gd name="connsiteY3" fmla="*/ 3421413 h 3421413"/>
              <a:gd name="connsiteX0" fmla="*/ 2145942 w 2145942"/>
              <a:gd name="connsiteY0" fmla="*/ 3421413 h 3421413"/>
              <a:gd name="connsiteX1" fmla="*/ 0 w 2145942"/>
              <a:gd name="connsiteY1" fmla="*/ 3412895 h 3421413"/>
              <a:gd name="connsiteX2" fmla="*/ 1731915 w 2145942"/>
              <a:gd name="connsiteY2" fmla="*/ 0 h 3421413"/>
              <a:gd name="connsiteX3" fmla="*/ 2145942 w 2145942"/>
              <a:gd name="connsiteY3" fmla="*/ 3421413 h 3421413"/>
              <a:gd name="connsiteX0" fmla="*/ 2145942 w 2145942"/>
              <a:gd name="connsiteY0" fmla="*/ 2275394 h 2275394"/>
              <a:gd name="connsiteX1" fmla="*/ 0 w 2145942"/>
              <a:gd name="connsiteY1" fmla="*/ 2266876 h 2275394"/>
              <a:gd name="connsiteX2" fmla="*/ 1854374 w 2145942"/>
              <a:gd name="connsiteY2" fmla="*/ 0 h 2275394"/>
              <a:gd name="connsiteX3" fmla="*/ 2145942 w 2145942"/>
              <a:gd name="connsiteY3" fmla="*/ 2275394 h 2275394"/>
              <a:gd name="connsiteX0" fmla="*/ 2145942 w 2145942"/>
              <a:gd name="connsiteY0" fmla="*/ 2206975 h 2206975"/>
              <a:gd name="connsiteX1" fmla="*/ 0 w 2145942"/>
              <a:gd name="connsiteY1" fmla="*/ 2198457 h 2206975"/>
              <a:gd name="connsiteX2" fmla="*/ 1889362 w 2145942"/>
              <a:gd name="connsiteY2" fmla="*/ 0 h 2206975"/>
              <a:gd name="connsiteX3" fmla="*/ 2145942 w 2145942"/>
              <a:gd name="connsiteY3" fmla="*/ 2206975 h 2206975"/>
              <a:gd name="connsiteX0" fmla="*/ 2145942 w 2145942"/>
              <a:gd name="connsiteY0" fmla="*/ 2232632 h 2232632"/>
              <a:gd name="connsiteX1" fmla="*/ 0 w 2145942"/>
              <a:gd name="connsiteY1" fmla="*/ 2224114 h 2232632"/>
              <a:gd name="connsiteX2" fmla="*/ 1871867 w 2145942"/>
              <a:gd name="connsiteY2" fmla="*/ 0 h 2232632"/>
              <a:gd name="connsiteX3" fmla="*/ 2145942 w 2145942"/>
              <a:gd name="connsiteY3" fmla="*/ 2232632 h 2232632"/>
              <a:gd name="connsiteX0" fmla="*/ 2093460 w 2093460"/>
              <a:gd name="connsiteY0" fmla="*/ 1702384 h 2224114"/>
              <a:gd name="connsiteX1" fmla="*/ 0 w 2093460"/>
              <a:gd name="connsiteY1" fmla="*/ 2224114 h 2224114"/>
              <a:gd name="connsiteX2" fmla="*/ 1871867 w 2093460"/>
              <a:gd name="connsiteY2" fmla="*/ 0 h 2224114"/>
              <a:gd name="connsiteX3" fmla="*/ 2093460 w 2093460"/>
              <a:gd name="connsiteY3" fmla="*/ 1702384 h 2224114"/>
              <a:gd name="connsiteX0" fmla="*/ 2285894 w 2285894"/>
              <a:gd name="connsiteY0" fmla="*/ 1702384 h 1787942"/>
              <a:gd name="connsiteX1" fmla="*/ 0 w 2285894"/>
              <a:gd name="connsiteY1" fmla="*/ 1787942 h 1787942"/>
              <a:gd name="connsiteX2" fmla="*/ 2064301 w 2285894"/>
              <a:gd name="connsiteY2" fmla="*/ 0 h 1787942"/>
              <a:gd name="connsiteX3" fmla="*/ 2285894 w 2285894"/>
              <a:gd name="connsiteY3" fmla="*/ 1702384 h 1787942"/>
            </a:gdLst>
            <a:ahLst/>
            <a:cxnLst>
              <a:cxn ang="0">
                <a:pos x="connsiteX0" y="connsiteY0"/>
              </a:cxn>
              <a:cxn ang="0">
                <a:pos x="connsiteX1" y="connsiteY1"/>
              </a:cxn>
              <a:cxn ang="0">
                <a:pos x="connsiteX2" y="connsiteY2"/>
              </a:cxn>
              <a:cxn ang="0">
                <a:pos x="connsiteX3" y="connsiteY3"/>
              </a:cxn>
            </a:cxnLst>
            <a:rect l="l" t="t" r="r" b="b"/>
            <a:pathLst>
              <a:path w="2285894" h="1787942">
                <a:moveTo>
                  <a:pt x="2285894" y="1702384"/>
                </a:moveTo>
                <a:lnTo>
                  <a:pt x="0" y="1787942"/>
                </a:lnTo>
                <a:lnTo>
                  <a:pt x="2064301" y="0"/>
                </a:lnTo>
                <a:lnTo>
                  <a:pt x="2285894" y="1702384"/>
                </a:lnTo>
                <a:close/>
              </a:path>
            </a:pathLst>
          </a:custGeom>
          <a:gradFill flip="none" rotWithShape="1">
            <a:gsLst>
              <a:gs pos="2000">
                <a:schemeClr val="bg2">
                  <a:lumMod val="60000"/>
                  <a:lumOff val="40000"/>
                </a:schemeClr>
              </a:gs>
              <a:gs pos="100000">
                <a:schemeClr val="bg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8" name="Rectangle 10"/>
          <p:cNvSpPr/>
          <p:nvPr userDrawn="1"/>
        </p:nvSpPr>
        <p:spPr>
          <a:xfrm>
            <a:off x="7199452" y="289219"/>
            <a:ext cx="1564628" cy="2465656"/>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3761231 w 4309381"/>
              <a:gd name="connsiteY0" fmla="*/ 1448456 h 1448456"/>
              <a:gd name="connsiteX1" fmla="*/ 0 w 4309381"/>
              <a:gd name="connsiteY1" fmla="*/ 0 h 1448456"/>
              <a:gd name="connsiteX2" fmla="*/ 4309381 w 4309381"/>
              <a:gd name="connsiteY2" fmla="*/ 866431 h 1448456"/>
              <a:gd name="connsiteX3" fmla="*/ 3761231 w 4309381"/>
              <a:gd name="connsiteY3" fmla="*/ 1448456 h 1448456"/>
              <a:gd name="connsiteX0" fmla="*/ 3761231 w 4834203"/>
              <a:gd name="connsiteY0" fmla="*/ 1448456 h 1448456"/>
              <a:gd name="connsiteX1" fmla="*/ 0 w 4834203"/>
              <a:gd name="connsiteY1" fmla="*/ 0 h 1448456"/>
              <a:gd name="connsiteX2" fmla="*/ 4834203 w 4834203"/>
              <a:gd name="connsiteY2" fmla="*/ 977611 h 1448456"/>
              <a:gd name="connsiteX3" fmla="*/ 3761231 w 4834203"/>
              <a:gd name="connsiteY3" fmla="*/ 1448456 h 1448456"/>
              <a:gd name="connsiteX0" fmla="*/ 3761231 w 4877937"/>
              <a:gd name="connsiteY0" fmla="*/ 1448456 h 1448456"/>
              <a:gd name="connsiteX1" fmla="*/ 0 w 4877937"/>
              <a:gd name="connsiteY1" fmla="*/ 0 h 1448456"/>
              <a:gd name="connsiteX2" fmla="*/ 4877937 w 4877937"/>
              <a:gd name="connsiteY2" fmla="*/ 986163 h 1448456"/>
              <a:gd name="connsiteX3" fmla="*/ 3761231 w 4877937"/>
              <a:gd name="connsiteY3" fmla="*/ 1448456 h 1448456"/>
              <a:gd name="connsiteX0" fmla="*/ 323644 w 1440350"/>
              <a:gd name="connsiteY0" fmla="*/ 2628683 h 2628683"/>
              <a:gd name="connsiteX1" fmla="*/ 0 w 1440350"/>
              <a:gd name="connsiteY1" fmla="*/ 0 h 2628683"/>
              <a:gd name="connsiteX2" fmla="*/ 1440350 w 1440350"/>
              <a:gd name="connsiteY2" fmla="*/ 2166390 h 2628683"/>
              <a:gd name="connsiteX3" fmla="*/ 323644 w 1440350"/>
              <a:gd name="connsiteY3" fmla="*/ 2628683 h 2628683"/>
              <a:gd name="connsiteX0" fmla="*/ 323644 w 2061389"/>
              <a:gd name="connsiteY0" fmla="*/ 2628683 h 2628683"/>
              <a:gd name="connsiteX1" fmla="*/ 0 w 2061389"/>
              <a:gd name="connsiteY1" fmla="*/ 0 h 2628683"/>
              <a:gd name="connsiteX2" fmla="*/ 2061389 w 2061389"/>
              <a:gd name="connsiteY2" fmla="*/ 1208525 h 2628683"/>
              <a:gd name="connsiteX3" fmla="*/ 323644 w 2061389"/>
              <a:gd name="connsiteY3" fmla="*/ 2628683 h 2628683"/>
              <a:gd name="connsiteX0" fmla="*/ 1521988 w 2061389"/>
              <a:gd name="connsiteY0" fmla="*/ 3099062 h 3099062"/>
              <a:gd name="connsiteX1" fmla="*/ 0 w 2061389"/>
              <a:gd name="connsiteY1" fmla="*/ 0 h 3099062"/>
              <a:gd name="connsiteX2" fmla="*/ 2061389 w 2061389"/>
              <a:gd name="connsiteY2" fmla="*/ 1208525 h 3099062"/>
              <a:gd name="connsiteX3" fmla="*/ 1521988 w 2061389"/>
              <a:gd name="connsiteY3" fmla="*/ 3099062 h 3099062"/>
              <a:gd name="connsiteX0" fmla="*/ 2108040 w 2647441"/>
              <a:gd name="connsiteY0" fmla="*/ 3116166 h 3116166"/>
              <a:gd name="connsiteX1" fmla="*/ 0 w 2647441"/>
              <a:gd name="connsiteY1" fmla="*/ 0 h 3116166"/>
              <a:gd name="connsiteX2" fmla="*/ 2647441 w 2647441"/>
              <a:gd name="connsiteY2" fmla="*/ 1225629 h 3116166"/>
              <a:gd name="connsiteX3" fmla="*/ 2108040 w 2647441"/>
              <a:gd name="connsiteY3" fmla="*/ 3116166 h 3116166"/>
              <a:gd name="connsiteX0" fmla="*/ 2020569 w 2559970"/>
              <a:gd name="connsiteY0" fmla="*/ 2534604 h 2534604"/>
              <a:gd name="connsiteX1" fmla="*/ 0 w 2559970"/>
              <a:gd name="connsiteY1" fmla="*/ 0 h 2534604"/>
              <a:gd name="connsiteX2" fmla="*/ 2559970 w 2559970"/>
              <a:gd name="connsiteY2" fmla="*/ 644067 h 2534604"/>
              <a:gd name="connsiteX3" fmla="*/ 2020569 w 2559970"/>
              <a:gd name="connsiteY3" fmla="*/ 2534604 h 2534604"/>
              <a:gd name="connsiteX0" fmla="*/ 1775652 w 2559970"/>
              <a:gd name="connsiteY0" fmla="*/ 2688546 h 2688546"/>
              <a:gd name="connsiteX1" fmla="*/ 0 w 2559970"/>
              <a:gd name="connsiteY1" fmla="*/ 0 h 2688546"/>
              <a:gd name="connsiteX2" fmla="*/ 2559970 w 2559970"/>
              <a:gd name="connsiteY2" fmla="*/ 644067 h 2688546"/>
              <a:gd name="connsiteX3" fmla="*/ 1775652 w 2559970"/>
              <a:gd name="connsiteY3" fmla="*/ 2688546 h 2688546"/>
              <a:gd name="connsiteX0" fmla="*/ 1775652 w 2892358"/>
              <a:gd name="connsiteY0" fmla="*/ 2688546 h 2688546"/>
              <a:gd name="connsiteX1" fmla="*/ 0 w 2892358"/>
              <a:gd name="connsiteY1" fmla="*/ 0 h 2688546"/>
              <a:gd name="connsiteX2" fmla="*/ 2892358 w 2892358"/>
              <a:gd name="connsiteY2" fmla="*/ 1268391 h 2688546"/>
              <a:gd name="connsiteX3" fmla="*/ 1775652 w 2892358"/>
              <a:gd name="connsiteY3" fmla="*/ 2688546 h 2688546"/>
              <a:gd name="connsiteX0" fmla="*/ 2536643 w 2892358"/>
              <a:gd name="connsiteY0" fmla="*/ 2500393 h 2500393"/>
              <a:gd name="connsiteX1" fmla="*/ 0 w 2892358"/>
              <a:gd name="connsiteY1" fmla="*/ 0 h 2500393"/>
              <a:gd name="connsiteX2" fmla="*/ 2892358 w 2892358"/>
              <a:gd name="connsiteY2" fmla="*/ 1268391 h 2500393"/>
              <a:gd name="connsiteX3" fmla="*/ 2536643 w 2892358"/>
              <a:gd name="connsiteY3" fmla="*/ 2500393 h 2500393"/>
              <a:gd name="connsiteX0" fmla="*/ 2396690 w 2752405"/>
              <a:gd name="connsiteY0" fmla="*/ 2517498 h 2517498"/>
              <a:gd name="connsiteX1" fmla="*/ 0 w 2752405"/>
              <a:gd name="connsiteY1" fmla="*/ 0 h 2517498"/>
              <a:gd name="connsiteX2" fmla="*/ 2752405 w 2752405"/>
              <a:gd name="connsiteY2" fmla="*/ 1285496 h 2517498"/>
              <a:gd name="connsiteX3" fmla="*/ 2396690 w 2752405"/>
              <a:gd name="connsiteY3" fmla="*/ 2517498 h 2517498"/>
              <a:gd name="connsiteX0" fmla="*/ 2396690 w 2621200"/>
              <a:gd name="connsiteY0" fmla="*/ 2517498 h 2517498"/>
              <a:gd name="connsiteX1" fmla="*/ 0 w 2621200"/>
              <a:gd name="connsiteY1" fmla="*/ 0 h 2517498"/>
              <a:gd name="connsiteX2" fmla="*/ 2621200 w 2621200"/>
              <a:gd name="connsiteY2" fmla="*/ 1875609 h 2517498"/>
              <a:gd name="connsiteX3" fmla="*/ 2396690 w 2621200"/>
              <a:gd name="connsiteY3" fmla="*/ 2517498 h 2517498"/>
              <a:gd name="connsiteX0" fmla="*/ 2396690 w 2396691"/>
              <a:gd name="connsiteY0" fmla="*/ 2745772 h 2745772"/>
              <a:gd name="connsiteX1" fmla="*/ 0 w 2396691"/>
              <a:gd name="connsiteY1" fmla="*/ 228274 h 2745772"/>
              <a:gd name="connsiteX2" fmla="*/ 1833967 w 2396691"/>
              <a:gd name="connsiteY2" fmla="*/ 0 h 2745772"/>
              <a:gd name="connsiteX3" fmla="*/ 2396690 w 2396691"/>
              <a:gd name="connsiteY3" fmla="*/ 2745772 h 2745772"/>
              <a:gd name="connsiteX0" fmla="*/ 2375590 w 2375590"/>
              <a:gd name="connsiteY0" fmla="*/ 2738036 h 2738036"/>
              <a:gd name="connsiteX1" fmla="*/ 0 w 2375590"/>
              <a:gd name="connsiteY1" fmla="*/ 228274 h 2738036"/>
              <a:gd name="connsiteX2" fmla="*/ 1833967 w 2375590"/>
              <a:gd name="connsiteY2" fmla="*/ 0 h 2738036"/>
              <a:gd name="connsiteX3" fmla="*/ 2375590 w 2375590"/>
              <a:gd name="connsiteY3" fmla="*/ 2738036 h 2738036"/>
              <a:gd name="connsiteX0" fmla="*/ 2364794 w 2364794"/>
              <a:gd name="connsiteY0" fmla="*/ 2732757 h 2732757"/>
              <a:gd name="connsiteX1" fmla="*/ 0 w 2364794"/>
              <a:gd name="connsiteY1" fmla="*/ 228274 h 2732757"/>
              <a:gd name="connsiteX2" fmla="*/ 1833967 w 2364794"/>
              <a:gd name="connsiteY2" fmla="*/ 0 h 2732757"/>
              <a:gd name="connsiteX3" fmla="*/ 2364794 w 2364794"/>
              <a:gd name="connsiteY3" fmla="*/ 2732757 h 2732757"/>
            </a:gdLst>
            <a:ahLst/>
            <a:cxnLst>
              <a:cxn ang="0">
                <a:pos x="connsiteX0" y="connsiteY0"/>
              </a:cxn>
              <a:cxn ang="0">
                <a:pos x="connsiteX1" y="connsiteY1"/>
              </a:cxn>
              <a:cxn ang="0">
                <a:pos x="connsiteX2" y="connsiteY2"/>
              </a:cxn>
              <a:cxn ang="0">
                <a:pos x="connsiteX3" y="connsiteY3"/>
              </a:cxn>
            </a:cxnLst>
            <a:rect l="l" t="t" r="r" b="b"/>
            <a:pathLst>
              <a:path w="2364794" h="2732757">
                <a:moveTo>
                  <a:pt x="2364794" y="2732757"/>
                </a:moveTo>
                <a:lnTo>
                  <a:pt x="0" y="228274"/>
                </a:lnTo>
                <a:lnTo>
                  <a:pt x="1833967" y="0"/>
                </a:lnTo>
                <a:lnTo>
                  <a:pt x="2364794" y="2732757"/>
                </a:lnTo>
                <a:close/>
              </a:path>
            </a:pathLst>
          </a:custGeom>
          <a:gradFill flip="none" rotWithShape="1">
            <a:gsLst>
              <a:gs pos="2000">
                <a:schemeClr val="bg2">
                  <a:lumMod val="20000"/>
                  <a:lumOff val="80000"/>
                </a:schemeClr>
              </a:gs>
              <a:gs pos="98000">
                <a:schemeClr val="bg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2" name="Title 1"/>
          <p:cNvSpPr>
            <a:spLocks noGrp="1"/>
          </p:cNvSpPr>
          <p:nvPr>
            <p:ph type="title"/>
          </p:nvPr>
        </p:nvSpPr>
        <p:spPr>
          <a:xfrm>
            <a:off x="419822" y="613505"/>
            <a:ext cx="3946462" cy="689650"/>
          </a:xfrm>
        </p:spPr>
        <p:txBody>
          <a:bodyPr/>
          <a:lstStyle/>
          <a:p>
            <a:r>
              <a:rPr lang="en-US" smtClean="0"/>
              <a:t>Click to edit Master title style</a:t>
            </a:r>
            <a:endParaRPr lang="en-US" dirty="0"/>
          </a:p>
        </p:txBody>
      </p:sp>
      <p:sp>
        <p:nvSpPr>
          <p:cNvPr id="13" name="Text Placeholder 6"/>
          <p:cNvSpPr>
            <a:spLocks noGrp="1"/>
          </p:cNvSpPr>
          <p:nvPr>
            <p:ph type="body" sz="quarter" idx="25"/>
          </p:nvPr>
        </p:nvSpPr>
        <p:spPr>
          <a:xfrm>
            <a:off x="419824" y="410804"/>
            <a:ext cx="3946461"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
        <p:nvSpPr>
          <p:cNvPr id="14" name="Content Placeholder 8"/>
          <p:cNvSpPr>
            <a:spLocks noGrp="1"/>
          </p:cNvSpPr>
          <p:nvPr>
            <p:ph sz="quarter" idx="15"/>
          </p:nvPr>
        </p:nvSpPr>
        <p:spPr>
          <a:xfrm>
            <a:off x="419821" y="1460744"/>
            <a:ext cx="3946463"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Picture Placeholder 9"/>
          <p:cNvSpPr>
            <a:spLocks noGrp="1"/>
          </p:cNvSpPr>
          <p:nvPr>
            <p:ph type="pic" sz="quarter" idx="18" hasCustomPrompt="1"/>
          </p:nvPr>
        </p:nvSpPr>
        <p:spPr>
          <a:xfrm>
            <a:off x="4762984" y="-3"/>
            <a:ext cx="4382660" cy="604357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1495006 w 7051029"/>
              <a:gd name="connsiteY0" fmla="*/ 0 h 3622382"/>
              <a:gd name="connsiteX1" fmla="*/ 7051029 w 7051029"/>
              <a:gd name="connsiteY1" fmla="*/ 1501837 h 3622382"/>
              <a:gd name="connsiteX2" fmla="*/ 5104786 w 7051029"/>
              <a:gd name="connsiteY2" fmla="*/ 3622382 h 3622382"/>
              <a:gd name="connsiteX3" fmla="*/ 0 w 7051029"/>
              <a:gd name="connsiteY3" fmla="*/ 2640451 h 3622382"/>
              <a:gd name="connsiteX4" fmla="*/ 1495006 w 7051029"/>
              <a:gd name="connsiteY4" fmla="*/ 0 h 3622382"/>
              <a:gd name="connsiteX0" fmla="*/ 1495006 w 7294563"/>
              <a:gd name="connsiteY0" fmla="*/ 0 h 3604608"/>
              <a:gd name="connsiteX1" fmla="*/ 7051029 w 7294563"/>
              <a:gd name="connsiteY1" fmla="*/ 1501837 h 3604608"/>
              <a:gd name="connsiteX2" fmla="*/ 7294563 w 7294563"/>
              <a:gd name="connsiteY2" fmla="*/ 3604608 h 3604608"/>
              <a:gd name="connsiteX3" fmla="*/ 0 w 7294563"/>
              <a:gd name="connsiteY3" fmla="*/ 2640451 h 3604608"/>
              <a:gd name="connsiteX4" fmla="*/ 1495006 w 7294563"/>
              <a:gd name="connsiteY4" fmla="*/ 0 h 3604608"/>
              <a:gd name="connsiteX0" fmla="*/ 0 w 5799557"/>
              <a:gd name="connsiteY0" fmla="*/ 0 h 4168947"/>
              <a:gd name="connsiteX1" fmla="*/ 5556023 w 5799557"/>
              <a:gd name="connsiteY1" fmla="*/ 1501837 h 4168947"/>
              <a:gd name="connsiteX2" fmla="*/ 5799557 w 5799557"/>
              <a:gd name="connsiteY2" fmla="*/ 3604608 h 4168947"/>
              <a:gd name="connsiteX3" fmla="*/ 3567533 w 5799557"/>
              <a:gd name="connsiteY3" fmla="*/ 4168947 h 4168947"/>
              <a:gd name="connsiteX4" fmla="*/ 0 w 5799557"/>
              <a:gd name="connsiteY4" fmla="*/ 0 h 4168947"/>
              <a:gd name="connsiteX0" fmla="*/ 1368269 w 2232025"/>
              <a:gd name="connsiteY0" fmla="*/ 0 h 2915936"/>
              <a:gd name="connsiteX1" fmla="*/ 1988491 w 2232025"/>
              <a:gd name="connsiteY1" fmla="*/ 248826 h 2915936"/>
              <a:gd name="connsiteX2" fmla="*/ 2232025 w 2232025"/>
              <a:gd name="connsiteY2" fmla="*/ 2351597 h 2915936"/>
              <a:gd name="connsiteX3" fmla="*/ 1 w 2232025"/>
              <a:gd name="connsiteY3" fmla="*/ 2915936 h 2915936"/>
              <a:gd name="connsiteX4" fmla="*/ 1368269 w 2232025"/>
              <a:gd name="connsiteY4" fmla="*/ 0 h 2915936"/>
              <a:gd name="connsiteX0" fmla="*/ 1368268 w 2232024"/>
              <a:gd name="connsiteY0" fmla="*/ 204391 h 3120327"/>
              <a:gd name="connsiteX1" fmla="*/ 1946244 w 2232024"/>
              <a:gd name="connsiteY1" fmla="*/ 0 h 3120327"/>
              <a:gd name="connsiteX2" fmla="*/ 2232024 w 2232024"/>
              <a:gd name="connsiteY2" fmla="*/ 2555988 h 3120327"/>
              <a:gd name="connsiteX3" fmla="*/ 0 w 2232024"/>
              <a:gd name="connsiteY3" fmla="*/ 3120327 h 3120327"/>
              <a:gd name="connsiteX4" fmla="*/ 1368268 w 2232024"/>
              <a:gd name="connsiteY4" fmla="*/ 204391 h 3120327"/>
              <a:gd name="connsiteX0" fmla="*/ 326187 w 1189943"/>
              <a:gd name="connsiteY0" fmla="*/ 204391 h 3120327"/>
              <a:gd name="connsiteX1" fmla="*/ 904163 w 1189943"/>
              <a:gd name="connsiteY1" fmla="*/ 0 h 3120327"/>
              <a:gd name="connsiteX2" fmla="*/ 1189943 w 1189943"/>
              <a:gd name="connsiteY2" fmla="*/ 2555988 h 3120327"/>
              <a:gd name="connsiteX3" fmla="*/ 0 w 1189943"/>
              <a:gd name="connsiteY3" fmla="*/ 3120327 h 3120327"/>
              <a:gd name="connsiteX4" fmla="*/ 326187 w 1189943"/>
              <a:gd name="connsiteY4" fmla="*/ 204391 h 3120327"/>
              <a:gd name="connsiteX0" fmla="*/ 0 w 3511205"/>
              <a:gd name="connsiteY0" fmla="*/ 3128083 h 3128083"/>
              <a:gd name="connsiteX1" fmla="*/ 3225425 w 3511205"/>
              <a:gd name="connsiteY1" fmla="*/ 0 h 3128083"/>
              <a:gd name="connsiteX2" fmla="*/ 3511205 w 3511205"/>
              <a:gd name="connsiteY2" fmla="*/ 2555988 h 3128083"/>
              <a:gd name="connsiteX3" fmla="*/ 2321262 w 3511205"/>
              <a:gd name="connsiteY3" fmla="*/ 3120327 h 3128083"/>
              <a:gd name="connsiteX4" fmla="*/ 0 w 3511205"/>
              <a:gd name="connsiteY4" fmla="*/ 3128083 h 3128083"/>
              <a:gd name="connsiteX0" fmla="*/ 0 w 3511205"/>
              <a:gd name="connsiteY0" fmla="*/ 2737072 h 2737072"/>
              <a:gd name="connsiteX1" fmla="*/ 3288795 w 3511205"/>
              <a:gd name="connsiteY1" fmla="*/ 0 h 2737072"/>
              <a:gd name="connsiteX2" fmla="*/ 3511205 w 3511205"/>
              <a:gd name="connsiteY2" fmla="*/ 2164977 h 2737072"/>
              <a:gd name="connsiteX3" fmla="*/ 2321262 w 3511205"/>
              <a:gd name="connsiteY3" fmla="*/ 2729316 h 2737072"/>
              <a:gd name="connsiteX4" fmla="*/ 0 w 3511205"/>
              <a:gd name="connsiteY4" fmla="*/ 2737072 h 2737072"/>
              <a:gd name="connsiteX0" fmla="*/ 0 w 3511205"/>
              <a:gd name="connsiteY0" fmla="*/ 3136969 h 3136969"/>
              <a:gd name="connsiteX1" fmla="*/ 3260632 w 3511205"/>
              <a:gd name="connsiteY1" fmla="*/ 0 h 3136969"/>
              <a:gd name="connsiteX2" fmla="*/ 3511205 w 3511205"/>
              <a:gd name="connsiteY2" fmla="*/ 2564874 h 3136969"/>
              <a:gd name="connsiteX3" fmla="*/ 2321262 w 3511205"/>
              <a:gd name="connsiteY3" fmla="*/ 3129213 h 3136969"/>
              <a:gd name="connsiteX4" fmla="*/ 0 w 3511205"/>
              <a:gd name="connsiteY4" fmla="*/ 3136969 h 3136969"/>
              <a:gd name="connsiteX0" fmla="*/ 0 w 3567534"/>
              <a:gd name="connsiteY0" fmla="*/ 3136969 h 3136969"/>
              <a:gd name="connsiteX1" fmla="*/ 3260632 w 3567534"/>
              <a:gd name="connsiteY1" fmla="*/ 0 h 3136969"/>
              <a:gd name="connsiteX2" fmla="*/ 3567534 w 3567534"/>
              <a:gd name="connsiteY2" fmla="*/ 3115843 h 3136969"/>
              <a:gd name="connsiteX3" fmla="*/ 2321262 w 3567534"/>
              <a:gd name="connsiteY3" fmla="*/ 3129213 h 3136969"/>
              <a:gd name="connsiteX4" fmla="*/ 0 w 3567534"/>
              <a:gd name="connsiteY4" fmla="*/ 3136969 h 3136969"/>
              <a:gd name="connsiteX0" fmla="*/ 0 w 3412629"/>
              <a:gd name="connsiteY0" fmla="*/ 3136969 h 3136969"/>
              <a:gd name="connsiteX1" fmla="*/ 3260632 w 3412629"/>
              <a:gd name="connsiteY1" fmla="*/ 0 h 3136969"/>
              <a:gd name="connsiteX2" fmla="*/ 3412629 w 3412629"/>
              <a:gd name="connsiteY2" fmla="*/ 1845060 h 3136969"/>
              <a:gd name="connsiteX3" fmla="*/ 2321262 w 3412629"/>
              <a:gd name="connsiteY3" fmla="*/ 3129213 h 3136969"/>
              <a:gd name="connsiteX4" fmla="*/ 0 w 3412629"/>
              <a:gd name="connsiteY4" fmla="*/ 3136969 h 3136969"/>
              <a:gd name="connsiteX0" fmla="*/ 0 w 3370383"/>
              <a:gd name="connsiteY0" fmla="*/ 3136969 h 3136969"/>
              <a:gd name="connsiteX1" fmla="*/ 3260632 w 3370383"/>
              <a:gd name="connsiteY1" fmla="*/ 0 h 3136969"/>
              <a:gd name="connsiteX2" fmla="*/ 3370383 w 3370383"/>
              <a:gd name="connsiteY2" fmla="*/ 1338523 h 3136969"/>
              <a:gd name="connsiteX3" fmla="*/ 2321262 w 3370383"/>
              <a:gd name="connsiteY3" fmla="*/ 3129213 h 3136969"/>
              <a:gd name="connsiteX4" fmla="*/ 0 w 3370383"/>
              <a:gd name="connsiteY4" fmla="*/ 3136969 h 3136969"/>
              <a:gd name="connsiteX0" fmla="*/ 0 w 4194190"/>
              <a:gd name="connsiteY0" fmla="*/ 3136969 h 3136969"/>
              <a:gd name="connsiteX1" fmla="*/ 3260632 w 4194190"/>
              <a:gd name="connsiteY1" fmla="*/ 0 h 3136969"/>
              <a:gd name="connsiteX2" fmla="*/ 4194190 w 4194190"/>
              <a:gd name="connsiteY2" fmla="*/ 1338523 h 3136969"/>
              <a:gd name="connsiteX3" fmla="*/ 2321262 w 4194190"/>
              <a:gd name="connsiteY3" fmla="*/ 3129213 h 3136969"/>
              <a:gd name="connsiteX4" fmla="*/ 0 w 4194190"/>
              <a:gd name="connsiteY4" fmla="*/ 3136969 h 3136969"/>
              <a:gd name="connsiteX0" fmla="*/ 0 w 4194190"/>
              <a:gd name="connsiteY0" fmla="*/ 2426041 h 2426041"/>
              <a:gd name="connsiteX1" fmla="*/ 3359208 w 4194190"/>
              <a:gd name="connsiteY1" fmla="*/ 0 h 2426041"/>
              <a:gd name="connsiteX2" fmla="*/ 4194190 w 4194190"/>
              <a:gd name="connsiteY2" fmla="*/ 627595 h 2426041"/>
              <a:gd name="connsiteX3" fmla="*/ 2321262 w 4194190"/>
              <a:gd name="connsiteY3" fmla="*/ 2418285 h 2426041"/>
              <a:gd name="connsiteX4" fmla="*/ 0 w 4194190"/>
              <a:gd name="connsiteY4" fmla="*/ 2426041 h 2426041"/>
              <a:gd name="connsiteX0" fmla="*/ 0 w 4194190"/>
              <a:gd name="connsiteY0" fmla="*/ 2710412 h 2710412"/>
              <a:gd name="connsiteX1" fmla="*/ 3197263 w 4194190"/>
              <a:gd name="connsiteY1" fmla="*/ 0 h 2710412"/>
              <a:gd name="connsiteX2" fmla="*/ 4194190 w 4194190"/>
              <a:gd name="connsiteY2" fmla="*/ 911966 h 2710412"/>
              <a:gd name="connsiteX3" fmla="*/ 2321262 w 4194190"/>
              <a:gd name="connsiteY3" fmla="*/ 2702656 h 2710412"/>
              <a:gd name="connsiteX4" fmla="*/ 0 w 4194190"/>
              <a:gd name="connsiteY4" fmla="*/ 2710412 h 2710412"/>
              <a:gd name="connsiteX0" fmla="*/ 0 w 4482876"/>
              <a:gd name="connsiteY0" fmla="*/ 2710412 h 2710412"/>
              <a:gd name="connsiteX1" fmla="*/ 3197263 w 4482876"/>
              <a:gd name="connsiteY1" fmla="*/ 0 h 2710412"/>
              <a:gd name="connsiteX2" fmla="*/ 4194190 w 4482876"/>
              <a:gd name="connsiteY2" fmla="*/ 911966 h 2710412"/>
              <a:gd name="connsiteX3" fmla="*/ 4482876 w 4482876"/>
              <a:gd name="connsiteY3" fmla="*/ 2702656 h 2710412"/>
              <a:gd name="connsiteX4" fmla="*/ 0 w 4482876"/>
              <a:gd name="connsiteY4" fmla="*/ 2710412 h 2710412"/>
              <a:gd name="connsiteX0" fmla="*/ 0 w 4482876"/>
              <a:gd name="connsiteY0" fmla="*/ 2710412 h 2710412"/>
              <a:gd name="connsiteX1" fmla="*/ 3197263 w 4482876"/>
              <a:gd name="connsiteY1" fmla="*/ 0 h 2710412"/>
              <a:gd name="connsiteX2" fmla="*/ 3750601 w 4482876"/>
              <a:gd name="connsiteY2" fmla="*/ 1000832 h 2710412"/>
              <a:gd name="connsiteX3" fmla="*/ 4482876 w 4482876"/>
              <a:gd name="connsiteY3" fmla="*/ 2702656 h 2710412"/>
              <a:gd name="connsiteX4" fmla="*/ 0 w 4482876"/>
              <a:gd name="connsiteY4" fmla="*/ 2710412 h 2710412"/>
              <a:gd name="connsiteX0" fmla="*/ 0 w 4482876"/>
              <a:gd name="connsiteY0" fmla="*/ 2710412 h 2710412"/>
              <a:gd name="connsiteX1" fmla="*/ 3197263 w 4482876"/>
              <a:gd name="connsiteY1" fmla="*/ 0 h 2710412"/>
              <a:gd name="connsiteX2" fmla="*/ 4482876 w 4482876"/>
              <a:gd name="connsiteY2" fmla="*/ 2702656 h 2710412"/>
              <a:gd name="connsiteX3" fmla="*/ 0 w 4482876"/>
              <a:gd name="connsiteY3" fmla="*/ 2710412 h 2710412"/>
              <a:gd name="connsiteX0" fmla="*/ 0 w 3253891"/>
              <a:gd name="connsiteY0" fmla="*/ 2702990 h 2702990"/>
              <a:gd name="connsiteX1" fmla="*/ 1968278 w 3253891"/>
              <a:gd name="connsiteY1" fmla="*/ 0 h 2702990"/>
              <a:gd name="connsiteX2" fmla="*/ 3253891 w 3253891"/>
              <a:gd name="connsiteY2" fmla="*/ 2702656 h 2702990"/>
              <a:gd name="connsiteX3" fmla="*/ 0 w 3253891"/>
              <a:gd name="connsiteY3" fmla="*/ 2702990 h 2702990"/>
              <a:gd name="connsiteX0" fmla="*/ 0 w 3253891"/>
              <a:gd name="connsiteY0" fmla="*/ 3957239 h 3957239"/>
              <a:gd name="connsiteX1" fmla="*/ 2174089 w 3253891"/>
              <a:gd name="connsiteY1" fmla="*/ 0 h 3957239"/>
              <a:gd name="connsiteX2" fmla="*/ 3253891 w 3253891"/>
              <a:gd name="connsiteY2" fmla="*/ 3956905 h 3957239"/>
              <a:gd name="connsiteX3" fmla="*/ 0 w 3253891"/>
              <a:gd name="connsiteY3" fmla="*/ 3957239 h 3957239"/>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6591901 h 6591901"/>
              <a:gd name="connsiteX1" fmla="*/ 61296 w 3253891"/>
              <a:gd name="connsiteY1" fmla="*/ 0 h 6591901"/>
              <a:gd name="connsiteX2" fmla="*/ 2174089 w 3253891"/>
              <a:gd name="connsiteY2" fmla="*/ 2634662 h 6591901"/>
              <a:gd name="connsiteX3" fmla="*/ 3253891 w 3253891"/>
              <a:gd name="connsiteY3" fmla="*/ 6591567 h 6591901"/>
              <a:gd name="connsiteX4" fmla="*/ 0 w 3253891"/>
              <a:gd name="connsiteY4" fmla="*/ 6591901 h 6591901"/>
              <a:gd name="connsiteX0" fmla="*/ 0 w 3253891"/>
              <a:gd name="connsiteY0" fmla="*/ 6591902 h 6591902"/>
              <a:gd name="connsiteX1" fmla="*/ 61296 w 3253891"/>
              <a:gd name="connsiteY1" fmla="*/ 1 h 6591902"/>
              <a:gd name="connsiteX2" fmla="*/ 2738598 w 3253891"/>
              <a:gd name="connsiteY2" fmla="*/ 0 h 6591902"/>
              <a:gd name="connsiteX3" fmla="*/ 3253891 w 3253891"/>
              <a:gd name="connsiteY3" fmla="*/ 6591568 h 6591902"/>
              <a:gd name="connsiteX4" fmla="*/ 0 w 3253891"/>
              <a:gd name="connsiteY4" fmla="*/ 6591902 h 6591902"/>
              <a:gd name="connsiteX0" fmla="*/ 0 w 2738598"/>
              <a:gd name="connsiteY0" fmla="*/ 6591902 h 6591902"/>
              <a:gd name="connsiteX1" fmla="*/ 61296 w 2738598"/>
              <a:gd name="connsiteY1" fmla="*/ 1 h 6591902"/>
              <a:gd name="connsiteX2" fmla="*/ 2738598 w 2738598"/>
              <a:gd name="connsiteY2" fmla="*/ 0 h 6591902"/>
              <a:gd name="connsiteX3" fmla="*/ 2648219 w 2738598"/>
              <a:gd name="connsiteY3" fmla="*/ 4892025 h 6591902"/>
              <a:gd name="connsiteX4" fmla="*/ 0 w 2738598"/>
              <a:gd name="connsiteY4" fmla="*/ 6591902 h 6591902"/>
              <a:gd name="connsiteX0" fmla="*/ 879553 w 2677302"/>
              <a:gd name="connsiteY0" fmla="*/ 4521279 h 4892025"/>
              <a:gd name="connsiteX1" fmla="*/ 0 w 2677302"/>
              <a:gd name="connsiteY1" fmla="*/ 1 h 4892025"/>
              <a:gd name="connsiteX2" fmla="*/ 2677302 w 2677302"/>
              <a:gd name="connsiteY2" fmla="*/ 0 h 4892025"/>
              <a:gd name="connsiteX3" fmla="*/ 2586923 w 2677302"/>
              <a:gd name="connsiteY3" fmla="*/ 4892025 h 4892025"/>
              <a:gd name="connsiteX4" fmla="*/ 879553 w 2677302"/>
              <a:gd name="connsiteY4" fmla="*/ 4521279 h 4892025"/>
              <a:gd name="connsiteX0" fmla="*/ 585538 w 2677302"/>
              <a:gd name="connsiteY0" fmla="*/ 6591903 h 6591903"/>
              <a:gd name="connsiteX1" fmla="*/ 0 w 2677302"/>
              <a:gd name="connsiteY1" fmla="*/ 1 h 6591903"/>
              <a:gd name="connsiteX2" fmla="*/ 2677302 w 2677302"/>
              <a:gd name="connsiteY2" fmla="*/ 0 h 6591903"/>
              <a:gd name="connsiteX3" fmla="*/ 2586923 w 2677302"/>
              <a:gd name="connsiteY3" fmla="*/ 4892025 h 6591903"/>
              <a:gd name="connsiteX4" fmla="*/ 585538 w 2677302"/>
              <a:gd name="connsiteY4" fmla="*/ 6591903 h 6591903"/>
              <a:gd name="connsiteX0" fmla="*/ 585538 w 4474504"/>
              <a:gd name="connsiteY0" fmla="*/ 6591903 h 6591903"/>
              <a:gd name="connsiteX1" fmla="*/ 0 w 4474504"/>
              <a:gd name="connsiteY1" fmla="*/ 1 h 6591903"/>
              <a:gd name="connsiteX2" fmla="*/ 2677302 w 4474504"/>
              <a:gd name="connsiteY2" fmla="*/ 0 h 6591903"/>
              <a:gd name="connsiteX3" fmla="*/ 4474504 w 4474504"/>
              <a:gd name="connsiteY3" fmla="*/ 3415129 h 6591903"/>
              <a:gd name="connsiteX4" fmla="*/ 585538 w 4474504"/>
              <a:gd name="connsiteY4" fmla="*/ 6591903 h 6591903"/>
              <a:gd name="connsiteX0" fmla="*/ 585538 w 4474504"/>
              <a:gd name="connsiteY0" fmla="*/ 6591903 h 6591903"/>
              <a:gd name="connsiteX1" fmla="*/ 0 w 4474504"/>
              <a:gd name="connsiteY1" fmla="*/ 1 h 6591903"/>
              <a:gd name="connsiteX2" fmla="*/ 2506774 w 4474504"/>
              <a:gd name="connsiteY2" fmla="*/ 0 h 6591903"/>
              <a:gd name="connsiteX3" fmla="*/ 4474504 w 4474504"/>
              <a:gd name="connsiteY3" fmla="*/ 3415129 h 6591903"/>
              <a:gd name="connsiteX4" fmla="*/ 585538 w 4474504"/>
              <a:gd name="connsiteY4" fmla="*/ 6591903 h 6591903"/>
              <a:gd name="connsiteX0" fmla="*/ 309163 w 4474504"/>
              <a:gd name="connsiteY0" fmla="*/ 6591903 h 6591903"/>
              <a:gd name="connsiteX1" fmla="*/ 0 w 4474504"/>
              <a:gd name="connsiteY1" fmla="*/ 1 h 6591903"/>
              <a:gd name="connsiteX2" fmla="*/ 2506774 w 4474504"/>
              <a:gd name="connsiteY2" fmla="*/ 0 h 6591903"/>
              <a:gd name="connsiteX3" fmla="*/ 4474504 w 4474504"/>
              <a:gd name="connsiteY3" fmla="*/ 3415129 h 6591903"/>
              <a:gd name="connsiteX4" fmla="*/ 309163 w 4474504"/>
              <a:gd name="connsiteY4" fmla="*/ 6591903 h 6591903"/>
              <a:gd name="connsiteX0" fmla="*/ 309163 w 4474504"/>
              <a:gd name="connsiteY0" fmla="*/ 6591903 h 6591903"/>
              <a:gd name="connsiteX1" fmla="*/ 0 w 4474504"/>
              <a:gd name="connsiteY1" fmla="*/ 1 h 6591903"/>
              <a:gd name="connsiteX2" fmla="*/ 2724346 w 4474504"/>
              <a:gd name="connsiteY2" fmla="*/ 0 h 6591903"/>
              <a:gd name="connsiteX3" fmla="*/ 4474504 w 4474504"/>
              <a:gd name="connsiteY3" fmla="*/ 3415129 h 6591903"/>
              <a:gd name="connsiteX4" fmla="*/ 309163 w 4474504"/>
              <a:gd name="connsiteY4" fmla="*/ 6591903 h 6591903"/>
              <a:gd name="connsiteX0" fmla="*/ 309163 w 4021720"/>
              <a:gd name="connsiteY0" fmla="*/ 6591903 h 6591903"/>
              <a:gd name="connsiteX1" fmla="*/ 0 w 4021720"/>
              <a:gd name="connsiteY1" fmla="*/ 1 h 6591903"/>
              <a:gd name="connsiteX2" fmla="*/ 2724346 w 4021720"/>
              <a:gd name="connsiteY2" fmla="*/ 0 h 6591903"/>
              <a:gd name="connsiteX3" fmla="*/ 4021720 w 4021720"/>
              <a:gd name="connsiteY3" fmla="*/ 3044050 h 6591903"/>
              <a:gd name="connsiteX4" fmla="*/ 309163 w 4021720"/>
              <a:gd name="connsiteY4" fmla="*/ 6591903 h 6591903"/>
              <a:gd name="connsiteX0" fmla="*/ 309163 w 4215770"/>
              <a:gd name="connsiteY0" fmla="*/ 6591903 h 6591903"/>
              <a:gd name="connsiteX1" fmla="*/ 0 w 4215770"/>
              <a:gd name="connsiteY1" fmla="*/ 1 h 6591903"/>
              <a:gd name="connsiteX2" fmla="*/ 2724346 w 4215770"/>
              <a:gd name="connsiteY2" fmla="*/ 0 h 6591903"/>
              <a:gd name="connsiteX3" fmla="*/ 4215770 w 4215770"/>
              <a:gd name="connsiteY3" fmla="*/ 4520946 h 6591903"/>
              <a:gd name="connsiteX4" fmla="*/ 309163 w 4215770"/>
              <a:gd name="connsiteY4" fmla="*/ 6591903 h 6591903"/>
              <a:gd name="connsiteX0" fmla="*/ 309163 w 4445103"/>
              <a:gd name="connsiteY0" fmla="*/ 6591903 h 6591903"/>
              <a:gd name="connsiteX1" fmla="*/ 0 w 4445103"/>
              <a:gd name="connsiteY1" fmla="*/ 1 h 6591903"/>
              <a:gd name="connsiteX2" fmla="*/ 2724346 w 4445103"/>
              <a:gd name="connsiteY2" fmla="*/ 0 h 6591903"/>
              <a:gd name="connsiteX3" fmla="*/ 4445103 w 4445103"/>
              <a:gd name="connsiteY3" fmla="*/ 4520946 h 6591903"/>
              <a:gd name="connsiteX4" fmla="*/ 309163 w 4445103"/>
              <a:gd name="connsiteY4" fmla="*/ 6591903 h 6591903"/>
              <a:gd name="connsiteX0" fmla="*/ 579657 w 4445103"/>
              <a:gd name="connsiteY0" fmla="*/ 5812636 h 5812636"/>
              <a:gd name="connsiteX1" fmla="*/ 0 w 4445103"/>
              <a:gd name="connsiteY1" fmla="*/ 1 h 5812636"/>
              <a:gd name="connsiteX2" fmla="*/ 2724346 w 4445103"/>
              <a:gd name="connsiteY2" fmla="*/ 0 h 5812636"/>
              <a:gd name="connsiteX3" fmla="*/ 4445103 w 4445103"/>
              <a:gd name="connsiteY3" fmla="*/ 4520946 h 5812636"/>
              <a:gd name="connsiteX4" fmla="*/ 579657 w 4445103"/>
              <a:gd name="connsiteY4" fmla="*/ 5812636 h 5812636"/>
              <a:gd name="connsiteX0" fmla="*/ 579657 w 4445103"/>
              <a:gd name="connsiteY0" fmla="*/ 5812635 h 5812635"/>
              <a:gd name="connsiteX1" fmla="*/ 0 w 4445103"/>
              <a:gd name="connsiteY1" fmla="*/ 0 h 5812635"/>
              <a:gd name="connsiteX2" fmla="*/ 2318605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29508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212759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11867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20059 h 5820059"/>
              <a:gd name="connsiteX1" fmla="*/ 0 w 4445103"/>
              <a:gd name="connsiteY1" fmla="*/ 7424 h 5820059"/>
              <a:gd name="connsiteX2" fmla="*/ 2112793 w 4445103"/>
              <a:gd name="connsiteY2" fmla="*/ 0 h 5820059"/>
              <a:gd name="connsiteX3" fmla="*/ 4445103 w 4445103"/>
              <a:gd name="connsiteY3" fmla="*/ 4528369 h 5820059"/>
              <a:gd name="connsiteX4" fmla="*/ 579657 w 4445103"/>
              <a:gd name="connsiteY4" fmla="*/ 5820059 h 5820059"/>
              <a:gd name="connsiteX0" fmla="*/ 579657 w 4445103"/>
              <a:gd name="connsiteY0" fmla="*/ 5812635 h 5812635"/>
              <a:gd name="connsiteX1" fmla="*/ 0 w 4445103"/>
              <a:gd name="connsiteY1" fmla="*/ 0 h 5812635"/>
              <a:gd name="connsiteX2" fmla="*/ 212455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6 h 5812636"/>
              <a:gd name="connsiteX1" fmla="*/ 0 w 4445103"/>
              <a:gd name="connsiteY1" fmla="*/ 1 h 5812636"/>
              <a:gd name="connsiteX2" fmla="*/ 2124554 w 4445103"/>
              <a:gd name="connsiteY2" fmla="*/ 0 h 5812636"/>
              <a:gd name="connsiteX3" fmla="*/ 4445103 w 4445103"/>
              <a:gd name="connsiteY3" fmla="*/ 4520946 h 5812636"/>
              <a:gd name="connsiteX4" fmla="*/ 579657 w 4445103"/>
              <a:gd name="connsiteY4" fmla="*/ 5812636 h 5812636"/>
              <a:gd name="connsiteX0" fmla="*/ 579657 w 4462744"/>
              <a:gd name="connsiteY0" fmla="*/ 5812636 h 5812636"/>
              <a:gd name="connsiteX1" fmla="*/ 0 w 4462744"/>
              <a:gd name="connsiteY1" fmla="*/ 1 h 5812636"/>
              <a:gd name="connsiteX2" fmla="*/ 2124554 w 4462744"/>
              <a:gd name="connsiteY2" fmla="*/ 0 h 5812636"/>
              <a:gd name="connsiteX3" fmla="*/ 4462744 w 4462744"/>
              <a:gd name="connsiteY3" fmla="*/ 3177638 h 5812636"/>
              <a:gd name="connsiteX4" fmla="*/ 579657 w 4462744"/>
              <a:gd name="connsiteY4" fmla="*/ 5812636 h 5812636"/>
              <a:gd name="connsiteX0" fmla="*/ 579657 w 4453066"/>
              <a:gd name="connsiteY0" fmla="*/ 5812636 h 5812636"/>
              <a:gd name="connsiteX1" fmla="*/ 0 w 4453066"/>
              <a:gd name="connsiteY1" fmla="*/ 1 h 5812636"/>
              <a:gd name="connsiteX2" fmla="*/ 2124554 w 4453066"/>
              <a:gd name="connsiteY2" fmla="*/ 0 h 5812636"/>
              <a:gd name="connsiteX3" fmla="*/ 4453066 w 4453066"/>
              <a:gd name="connsiteY3" fmla="*/ 3177638 h 5812636"/>
              <a:gd name="connsiteX4" fmla="*/ 579657 w 4453066"/>
              <a:gd name="connsiteY4" fmla="*/ 5812636 h 581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066" h="5812636">
                <a:moveTo>
                  <a:pt x="579657" y="5812636"/>
                </a:moveTo>
                <a:lnTo>
                  <a:pt x="0" y="1"/>
                </a:lnTo>
                <a:lnTo>
                  <a:pt x="2124554" y="0"/>
                </a:lnTo>
                <a:lnTo>
                  <a:pt x="4453066" y="3177638"/>
                </a:lnTo>
                <a:lnTo>
                  <a:pt x="579657" y="5812636"/>
                </a:lnTo>
                <a:close/>
              </a:path>
            </a:pathLst>
          </a:custGeom>
          <a:solidFill>
            <a:schemeClr val="tx1"/>
          </a:solidFill>
        </p:spPr>
        <p:txBody>
          <a:bodyPr wrap="square" lIns="1440000" tIns="3204000" rIns="1440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xmlns="" val="1884253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A">
    <p:spTree>
      <p:nvGrpSpPr>
        <p:cNvPr id="1" name=""/>
        <p:cNvGrpSpPr/>
        <p:nvPr/>
      </p:nvGrpSpPr>
      <p:grpSpPr>
        <a:xfrm>
          <a:off x="0" y="0"/>
          <a:ext cx="0" cy="0"/>
          <a:chOff x="0" y="0"/>
          <a:chExt cx="0" cy="0"/>
        </a:xfrm>
      </p:grpSpPr>
      <p:sp>
        <p:nvSpPr>
          <p:cNvPr id="8" name="Content Placeholder 8"/>
          <p:cNvSpPr>
            <a:spLocks noGrp="1"/>
          </p:cNvSpPr>
          <p:nvPr>
            <p:ph sz="quarter" idx="15"/>
          </p:nvPr>
        </p:nvSpPr>
        <p:spPr>
          <a:xfrm>
            <a:off x="419821" y="1460744"/>
            <a:ext cx="8304360"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9"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403160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2" name="Content Placeholder 8"/>
          <p:cNvSpPr>
            <a:spLocks noGrp="1"/>
          </p:cNvSpPr>
          <p:nvPr>
            <p:ph sz="quarter" idx="15"/>
          </p:nvPr>
        </p:nvSpPr>
        <p:spPr>
          <a:xfrm>
            <a:off x="419821" y="1460745"/>
            <a:ext cx="8304363" cy="2174732"/>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19821" y="3821184"/>
            <a:ext cx="8304364" cy="2174400"/>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3701736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2" name="Content Placeholder 8"/>
          <p:cNvSpPr>
            <a:spLocks noGrp="1"/>
          </p:cNvSpPr>
          <p:nvPr>
            <p:ph sz="quarter" idx="15"/>
          </p:nvPr>
        </p:nvSpPr>
        <p:spPr>
          <a:xfrm>
            <a:off x="419824"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6"/>
          </p:nvPr>
        </p:nvSpPr>
        <p:spPr>
          <a:xfrm>
            <a:off x="4777728"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2964907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ackground A">
    <p:spTree>
      <p:nvGrpSpPr>
        <p:cNvPr id="1" name=""/>
        <p:cNvGrpSpPr/>
        <p:nvPr/>
      </p:nvGrpSpPr>
      <p:grpSpPr>
        <a:xfrm>
          <a:off x="0" y="0"/>
          <a:ext cx="0" cy="0"/>
          <a:chOff x="0" y="0"/>
          <a:chExt cx="0" cy="0"/>
        </a:xfrm>
      </p:grpSpPr>
      <p:grpSp>
        <p:nvGrpSpPr>
          <p:cNvPr id="16" name="Group 15"/>
          <p:cNvGrpSpPr/>
          <p:nvPr userDrawn="1"/>
        </p:nvGrpSpPr>
        <p:grpSpPr>
          <a:xfrm>
            <a:off x="7506182" y="-1852"/>
            <a:ext cx="1638021" cy="1355232"/>
            <a:chOff x="2170252" y="-1851"/>
            <a:chExt cx="6970519" cy="4477377"/>
          </a:xfrm>
        </p:grpSpPr>
        <p:sp>
          <p:nvSpPr>
            <p:cNvPr id="17"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1"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3"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Content Placeholder 8"/>
          <p:cNvSpPr>
            <a:spLocks noGrp="1"/>
          </p:cNvSpPr>
          <p:nvPr>
            <p:ph sz="quarter" idx="15"/>
          </p:nvPr>
        </p:nvSpPr>
        <p:spPr>
          <a:xfrm>
            <a:off x="419821" y="1460744"/>
            <a:ext cx="8304360"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419821" y="613505"/>
            <a:ext cx="8304363" cy="689650"/>
          </a:xfrm>
        </p:spPr>
        <p:txBody>
          <a:bodyPr/>
          <a:lstStyle/>
          <a:p>
            <a:r>
              <a:rPr lang="en-US" smtClean="0"/>
              <a:t>Click to edit Master title style</a:t>
            </a:r>
            <a:endParaRPr lang="en-US" dirty="0"/>
          </a:p>
        </p:txBody>
      </p:sp>
      <p:sp>
        <p:nvSpPr>
          <p:cNvPr id="15"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736765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Background B">
    <p:spTree>
      <p:nvGrpSpPr>
        <p:cNvPr id="1" name=""/>
        <p:cNvGrpSpPr/>
        <p:nvPr/>
      </p:nvGrpSpPr>
      <p:grpSpPr>
        <a:xfrm>
          <a:off x="0" y="0"/>
          <a:ext cx="0" cy="0"/>
          <a:chOff x="0" y="0"/>
          <a:chExt cx="0" cy="0"/>
        </a:xfrm>
      </p:grpSpPr>
      <p:grpSp>
        <p:nvGrpSpPr>
          <p:cNvPr id="17" name="Group 16"/>
          <p:cNvGrpSpPr/>
          <p:nvPr userDrawn="1"/>
        </p:nvGrpSpPr>
        <p:grpSpPr>
          <a:xfrm>
            <a:off x="7506182" y="-1852"/>
            <a:ext cx="1638021" cy="1355232"/>
            <a:chOff x="2170252" y="-1851"/>
            <a:chExt cx="6970519" cy="4477377"/>
          </a:xfrm>
        </p:grpSpPr>
        <p:sp>
          <p:nvSpPr>
            <p:cNvPr id="19"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0"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1"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Title 1"/>
          <p:cNvSpPr>
            <a:spLocks noGrp="1"/>
          </p:cNvSpPr>
          <p:nvPr>
            <p:ph type="title"/>
          </p:nvPr>
        </p:nvSpPr>
        <p:spPr>
          <a:xfrm>
            <a:off x="419821" y="613505"/>
            <a:ext cx="8304363" cy="689650"/>
          </a:xfrm>
        </p:spPr>
        <p:txBody>
          <a:bodyPr/>
          <a:lstStyle/>
          <a:p>
            <a:r>
              <a:rPr lang="en-US" smtClean="0"/>
              <a:t>Click to edit Master title style</a:t>
            </a:r>
            <a:endParaRPr lang="en-US" dirty="0"/>
          </a:p>
        </p:txBody>
      </p:sp>
      <p:sp>
        <p:nvSpPr>
          <p:cNvPr id="14" name="Content Placeholder 8"/>
          <p:cNvSpPr>
            <a:spLocks noGrp="1"/>
          </p:cNvSpPr>
          <p:nvPr>
            <p:ph sz="quarter" idx="15"/>
          </p:nvPr>
        </p:nvSpPr>
        <p:spPr>
          <a:xfrm>
            <a:off x="419821" y="1460745"/>
            <a:ext cx="8304363" cy="2174732"/>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Content Placeholder 8"/>
          <p:cNvSpPr>
            <a:spLocks noGrp="1"/>
          </p:cNvSpPr>
          <p:nvPr>
            <p:ph sz="quarter" idx="29"/>
          </p:nvPr>
        </p:nvSpPr>
        <p:spPr>
          <a:xfrm>
            <a:off x="419821" y="3821184"/>
            <a:ext cx="8304364" cy="2174400"/>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179310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Background C">
    <p:spTree>
      <p:nvGrpSpPr>
        <p:cNvPr id="1" name=""/>
        <p:cNvGrpSpPr/>
        <p:nvPr/>
      </p:nvGrpSpPr>
      <p:grpSpPr>
        <a:xfrm>
          <a:off x="0" y="0"/>
          <a:ext cx="0" cy="0"/>
          <a:chOff x="0" y="0"/>
          <a:chExt cx="0" cy="0"/>
        </a:xfrm>
      </p:grpSpPr>
      <p:grpSp>
        <p:nvGrpSpPr>
          <p:cNvPr id="17" name="Group 16"/>
          <p:cNvGrpSpPr/>
          <p:nvPr userDrawn="1"/>
        </p:nvGrpSpPr>
        <p:grpSpPr>
          <a:xfrm>
            <a:off x="7506182" y="-1852"/>
            <a:ext cx="1638021" cy="1355232"/>
            <a:chOff x="2170252" y="-1851"/>
            <a:chExt cx="6970519" cy="4477377"/>
          </a:xfrm>
        </p:grpSpPr>
        <p:sp>
          <p:nvSpPr>
            <p:cNvPr id="19"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0"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1"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Title 1"/>
          <p:cNvSpPr>
            <a:spLocks noGrp="1"/>
          </p:cNvSpPr>
          <p:nvPr>
            <p:ph type="title"/>
          </p:nvPr>
        </p:nvSpPr>
        <p:spPr>
          <a:xfrm>
            <a:off x="419821" y="613505"/>
            <a:ext cx="8304363" cy="689650"/>
          </a:xfrm>
        </p:spPr>
        <p:txBody>
          <a:bodyPr/>
          <a:lstStyle/>
          <a:p>
            <a:r>
              <a:rPr lang="en-US" smtClean="0"/>
              <a:t>Click to edit Master title style</a:t>
            </a:r>
            <a:endParaRPr lang="en-US" dirty="0"/>
          </a:p>
        </p:txBody>
      </p:sp>
      <p:sp>
        <p:nvSpPr>
          <p:cNvPr id="14" name="Content Placeholder 8"/>
          <p:cNvSpPr>
            <a:spLocks noGrp="1"/>
          </p:cNvSpPr>
          <p:nvPr>
            <p:ph sz="quarter" idx="15"/>
          </p:nvPr>
        </p:nvSpPr>
        <p:spPr>
          <a:xfrm>
            <a:off x="419824"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8"/>
          <p:cNvSpPr>
            <a:spLocks noGrp="1"/>
          </p:cNvSpPr>
          <p:nvPr>
            <p:ph sz="quarter" idx="16"/>
          </p:nvPr>
        </p:nvSpPr>
        <p:spPr>
          <a:xfrm>
            <a:off x="4777728"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1173795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y Background A">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7799881" y="1334"/>
            <a:ext cx="1344367" cy="1376053"/>
            <a:chOff x="4791807" y="-4456"/>
            <a:chExt cx="4352441" cy="4455028"/>
          </a:xfrm>
        </p:grpSpPr>
        <p:sp>
          <p:nvSpPr>
            <p:cNvPr id="21"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2"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3"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Content Placeholder 8"/>
          <p:cNvSpPr>
            <a:spLocks noGrp="1"/>
          </p:cNvSpPr>
          <p:nvPr>
            <p:ph sz="quarter" idx="15"/>
          </p:nvPr>
        </p:nvSpPr>
        <p:spPr>
          <a:xfrm>
            <a:off x="419821" y="1460744"/>
            <a:ext cx="8304360"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419821" y="613505"/>
            <a:ext cx="8304363" cy="689650"/>
          </a:xfrm>
        </p:spPr>
        <p:txBody>
          <a:bodyPr/>
          <a:lstStyle/>
          <a:p>
            <a:r>
              <a:rPr lang="en-US" smtClean="0"/>
              <a:t>Click to edit Master title style</a:t>
            </a:r>
            <a:endParaRPr lang="en-US" dirty="0"/>
          </a:p>
        </p:txBody>
      </p:sp>
      <p:sp>
        <p:nvSpPr>
          <p:cNvPr id="15"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1409302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
    <p:bg>
      <p:bgPr>
        <a:gradFill>
          <a:gsLst>
            <a:gs pos="0">
              <a:schemeClr val="bg2">
                <a:lumMod val="20000"/>
                <a:lumOff val="80000"/>
              </a:schemeClr>
            </a:gs>
            <a:gs pos="80000">
              <a:schemeClr val="bg2">
                <a:lumMod val="60000"/>
                <a:lumOff val="40000"/>
              </a:schemeClr>
            </a:gs>
            <a:gs pos="100000">
              <a:schemeClr val="bg2">
                <a:lumMod val="60000"/>
                <a:lumOff val="40000"/>
              </a:schemeClr>
            </a:gs>
          </a:gsLst>
          <a:lin ang="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r>
              <a:rPr lang="en-US" smtClean="0"/>
              <a:t>11 december 2012</a:t>
            </a: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COWI POWERPOINT PRESENTATION</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EDCC4F-61B3-445B-AC6F-14CA4635A88D}" type="slidenum">
              <a:rPr lang="en-US" smtClean="0"/>
              <a:pPr/>
              <a:t>‹#›</a:t>
            </a:fld>
            <a:endParaRPr lang="en-US"/>
          </a:p>
        </p:txBody>
      </p:sp>
      <p:sp>
        <p:nvSpPr>
          <p:cNvPr id="10" name="Flowchart: Merge 5"/>
          <p:cNvSpPr/>
          <p:nvPr userDrawn="1"/>
        </p:nvSpPr>
        <p:spPr>
          <a:xfrm>
            <a:off x="4027887" y="-981"/>
            <a:ext cx="2453469" cy="270982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10000"/>
              <a:gd name="connsiteY0" fmla="*/ 0 h 10019"/>
              <a:gd name="connsiteX1" fmla="*/ 10000 w 10000"/>
              <a:gd name="connsiteY1" fmla="*/ 2050 h 10019"/>
              <a:gd name="connsiteX2" fmla="*/ 5846 w 10000"/>
              <a:gd name="connsiteY2" fmla="*/ 10019 h 10019"/>
              <a:gd name="connsiteX3" fmla="*/ 0 w 10000"/>
              <a:gd name="connsiteY3" fmla="*/ 0 h 10019"/>
              <a:gd name="connsiteX0" fmla="*/ 0 w 9990"/>
              <a:gd name="connsiteY0" fmla="*/ 0 h 10019"/>
              <a:gd name="connsiteX1" fmla="*/ 9990 w 9990"/>
              <a:gd name="connsiteY1" fmla="*/ 2041 h 10019"/>
              <a:gd name="connsiteX2" fmla="*/ 5846 w 9990"/>
              <a:gd name="connsiteY2" fmla="*/ 10019 h 10019"/>
              <a:gd name="connsiteX3" fmla="*/ 0 w 9990"/>
              <a:gd name="connsiteY3" fmla="*/ 0 h 10019"/>
            </a:gdLst>
            <a:ahLst/>
            <a:cxnLst>
              <a:cxn ang="0">
                <a:pos x="connsiteX0" y="connsiteY0"/>
              </a:cxn>
              <a:cxn ang="0">
                <a:pos x="connsiteX1" y="connsiteY1"/>
              </a:cxn>
              <a:cxn ang="0">
                <a:pos x="connsiteX2" y="connsiteY2"/>
              </a:cxn>
              <a:cxn ang="0">
                <a:pos x="connsiteX3" y="connsiteY3"/>
              </a:cxn>
            </a:cxnLst>
            <a:rect l="l" t="t" r="r" b="b"/>
            <a:pathLst>
              <a:path w="9990" h="10019">
                <a:moveTo>
                  <a:pt x="0" y="0"/>
                </a:moveTo>
                <a:lnTo>
                  <a:pt x="9990" y="2041"/>
                </a:lnTo>
                <a:lnTo>
                  <a:pt x="5846" y="10019"/>
                </a:lnTo>
                <a:lnTo>
                  <a:pt x="0" y="0"/>
                </a:lnTo>
                <a:close/>
              </a:path>
            </a:pathLst>
          </a:custGeom>
          <a:gradFill flip="none" rotWithShape="1">
            <a:gsLst>
              <a:gs pos="0">
                <a:schemeClr val="bg2">
                  <a:lumMod val="40000"/>
                  <a:lumOff val="60000"/>
                </a:schemeClr>
              </a:gs>
              <a:gs pos="35000">
                <a:schemeClr val="bg2">
                  <a:lumMod val="60000"/>
                  <a:lumOff val="40000"/>
                </a:schemeClr>
              </a:gs>
              <a:gs pos="100000">
                <a:schemeClr val="bg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2" name="Flowchart: Merge 5"/>
          <p:cNvSpPr/>
          <p:nvPr userDrawn="1"/>
        </p:nvSpPr>
        <p:spPr>
          <a:xfrm>
            <a:off x="4319216" y="5302530"/>
            <a:ext cx="2965230" cy="155741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3506"/>
              <a:gd name="connsiteY0" fmla="*/ 698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6984 h 10000"/>
              <a:gd name="connsiteX0" fmla="*/ 0 w 13506"/>
              <a:gd name="connsiteY0" fmla="*/ 6984 h 9958"/>
              <a:gd name="connsiteX1" fmla="*/ 13506 w 13506"/>
              <a:gd name="connsiteY1" fmla="*/ 0 h 9958"/>
              <a:gd name="connsiteX2" fmla="*/ 9142 w 13506"/>
              <a:gd name="connsiteY2" fmla="*/ 9954 h 9958"/>
              <a:gd name="connsiteX3" fmla="*/ 2127 w 13506"/>
              <a:gd name="connsiteY3" fmla="*/ 9958 h 9958"/>
              <a:gd name="connsiteX4" fmla="*/ 0 w 13506"/>
              <a:gd name="connsiteY4" fmla="*/ 6984 h 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 h="9958">
                <a:moveTo>
                  <a:pt x="0" y="6984"/>
                </a:moveTo>
                <a:lnTo>
                  <a:pt x="13506" y="0"/>
                </a:lnTo>
                <a:lnTo>
                  <a:pt x="9142" y="9954"/>
                </a:lnTo>
                <a:lnTo>
                  <a:pt x="2127" y="9958"/>
                </a:lnTo>
                <a:lnTo>
                  <a:pt x="0" y="6984"/>
                </a:lnTo>
                <a:close/>
              </a:path>
            </a:pathLst>
          </a:custGeom>
          <a:gradFill flip="none" rotWithShape="1">
            <a:gsLst>
              <a:gs pos="0">
                <a:schemeClr val="bg2"/>
              </a:gs>
              <a:gs pos="13000">
                <a:schemeClr val="bg2"/>
              </a:gs>
              <a:gs pos="100000">
                <a:schemeClr val="bg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9" name="Text Placeholder 6"/>
          <p:cNvSpPr>
            <a:spLocks noGrp="1"/>
          </p:cNvSpPr>
          <p:nvPr>
            <p:ph type="body" sz="quarter" idx="25"/>
          </p:nvPr>
        </p:nvSpPr>
        <p:spPr>
          <a:xfrm>
            <a:off x="419824" y="410804"/>
            <a:ext cx="4505205" cy="202702"/>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sp>
        <p:nvSpPr>
          <p:cNvPr id="20" name="Title 1"/>
          <p:cNvSpPr>
            <a:spLocks noGrp="1"/>
          </p:cNvSpPr>
          <p:nvPr>
            <p:ph type="title"/>
          </p:nvPr>
        </p:nvSpPr>
        <p:spPr>
          <a:xfrm>
            <a:off x="419824" y="613506"/>
            <a:ext cx="4505205" cy="3536102"/>
          </a:xfrm>
        </p:spPr>
        <p:txBody>
          <a:bodyPr/>
          <a:lstStyle/>
          <a:p>
            <a:r>
              <a:rPr lang="en-US" dirty="0" smtClean="0"/>
              <a:t>Click to edit Master title style</a:t>
            </a:r>
            <a:endParaRPr lang="en-US" dirty="0"/>
          </a:p>
        </p:txBody>
      </p:sp>
      <p:cxnSp>
        <p:nvCxnSpPr>
          <p:cNvPr id="27" name="Straight Connector 26"/>
          <p:cNvCxnSpPr/>
          <p:nvPr userDrawn="1"/>
        </p:nvCxnSpPr>
        <p:spPr>
          <a:xfrm>
            <a:off x="644101" y="6196480"/>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Picture Placeholder 9"/>
          <p:cNvSpPr>
            <a:spLocks noGrp="1"/>
          </p:cNvSpPr>
          <p:nvPr>
            <p:ph type="pic" sz="quarter" idx="17" hasCustomPrompt="1"/>
          </p:nvPr>
        </p:nvSpPr>
        <p:spPr>
          <a:xfrm>
            <a:off x="3612217" y="-981"/>
            <a:ext cx="5537577" cy="665510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5235340">
                <a:moveTo>
                  <a:pt x="2621581" y="0"/>
                </a:moveTo>
                <a:lnTo>
                  <a:pt x="3122106" y="0"/>
                </a:lnTo>
                <a:lnTo>
                  <a:pt x="4647117" y="3631268"/>
                </a:lnTo>
                <a:lnTo>
                  <a:pt x="0" y="5235340"/>
                </a:lnTo>
                <a:lnTo>
                  <a:pt x="2621581" y="0"/>
                </a:lnTo>
                <a:close/>
              </a:path>
            </a:pathLst>
          </a:custGeom>
          <a:blipFill>
            <a:blip r:embed="rId2" cstate="print"/>
            <a:stretch>
              <a:fillRect/>
            </a:stretch>
          </a:blipFill>
        </p:spPr>
        <p:txBody>
          <a:bodyPr lIns="2016000" tIns="3492000" rIns="2016000">
            <a:normAutofit/>
          </a:bodyPr>
          <a:lstStyle>
            <a:lvl1pPr marL="0" indent="0" algn="ctr">
              <a:buNone/>
              <a:defRPr sz="600" b="0" baseline="0">
                <a:solidFill>
                  <a:schemeClr val="accent3"/>
                </a:solidFill>
                <a:effectLst/>
              </a:defRPr>
            </a:lvl1pPr>
          </a:lstStyle>
          <a:p>
            <a:r>
              <a:rPr lang="da-DK" dirty="0" smtClean="0"/>
              <a:t>ADD IMAGE BY CLICKING ICON</a:t>
            </a:r>
            <a:endParaRPr lang="en-US" dirty="0" smtClean="0"/>
          </a:p>
        </p:txBody>
      </p:sp>
      <p:sp>
        <p:nvSpPr>
          <p:cNvPr id="13" name="Text Placeholder 6"/>
          <p:cNvSpPr>
            <a:spLocks noGrp="1"/>
          </p:cNvSpPr>
          <p:nvPr>
            <p:ph type="body" sz="quarter" idx="26" hasCustomPrompt="1"/>
          </p:nvPr>
        </p:nvSpPr>
        <p:spPr>
          <a:xfrm>
            <a:off x="419824" y="4775661"/>
            <a:ext cx="4505205" cy="253041"/>
          </a:xfrm>
        </p:spPr>
        <p:txBody>
          <a:bodyPr lIns="18000" anchor="t" anchorCtr="0">
            <a:noAutofit/>
          </a:bodyPr>
          <a:lstStyle>
            <a:lvl1pPr marL="0" indent="0">
              <a:buNone/>
              <a:defRPr sz="1400" cap="none" baseline="0">
                <a:solidFill>
                  <a:schemeClr val="tx2">
                    <a:lumMod val="50000"/>
                  </a:schemeClr>
                </a:solidFill>
              </a:defRPr>
            </a:lvl1pPr>
          </a:lstStyle>
          <a:p>
            <a:pPr lvl="0"/>
            <a:r>
              <a:rPr lang="en-US" dirty="0" smtClean="0"/>
              <a:t>Add name, Title, Department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xmlns="" val="2118328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y Background B">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7799881" y="1334"/>
            <a:ext cx="1344367" cy="1376053"/>
            <a:chOff x="4791807" y="-4456"/>
            <a:chExt cx="4352441" cy="4455028"/>
          </a:xfrm>
        </p:grpSpPr>
        <p:sp>
          <p:nvSpPr>
            <p:cNvPr id="15"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6"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7"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Title 1"/>
          <p:cNvSpPr>
            <a:spLocks noGrp="1"/>
          </p:cNvSpPr>
          <p:nvPr>
            <p:ph type="title"/>
          </p:nvPr>
        </p:nvSpPr>
        <p:spPr>
          <a:xfrm>
            <a:off x="419821" y="613505"/>
            <a:ext cx="8304363" cy="689650"/>
          </a:xfrm>
        </p:spPr>
        <p:txBody>
          <a:bodyPr/>
          <a:lstStyle/>
          <a:p>
            <a:r>
              <a:rPr lang="en-US" smtClean="0"/>
              <a:t>Click to edit Master title style</a:t>
            </a:r>
            <a:endParaRPr lang="en-US" dirty="0"/>
          </a:p>
        </p:txBody>
      </p:sp>
      <p:sp>
        <p:nvSpPr>
          <p:cNvPr id="18" name="Content Placeholder 8"/>
          <p:cNvSpPr>
            <a:spLocks noGrp="1"/>
          </p:cNvSpPr>
          <p:nvPr>
            <p:ph sz="quarter" idx="15"/>
          </p:nvPr>
        </p:nvSpPr>
        <p:spPr>
          <a:xfrm>
            <a:off x="419821" y="1460745"/>
            <a:ext cx="8304363" cy="2174732"/>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9" name="Content Placeholder 8"/>
          <p:cNvSpPr>
            <a:spLocks noGrp="1"/>
          </p:cNvSpPr>
          <p:nvPr>
            <p:ph sz="quarter" idx="29"/>
          </p:nvPr>
        </p:nvSpPr>
        <p:spPr>
          <a:xfrm>
            <a:off x="419821" y="3821184"/>
            <a:ext cx="8304364" cy="2174400"/>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0"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2435922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y Background C">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7799881" y="1334"/>
            <a:ext cx="1344367" cy="1376053"/>
            <a:chOff x="4791807" y="-4456"/>
            <a:chExt cx="4352441" cy="4455028"/>
          </a:xfrm>
        </p:grpSpPr>
        <p:sp>
          <p:nvSpPr>
            <p:cNvPr id="15"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6"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7"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Title 1"/>
          <p:cNvSpPr>
            <a:spLocks noGrp="1"/>
          </p:cNvSpPr>
          <p:nvPr>
            <p:ph type="title"/>
          </p:nvPr>
        </p:nvSpPr>
        <p:spPr>
          <a:xfrm>
            <a:off x="419821" y="613505"/>
            <a:ext cx="8304363" cy="689650"/>
          </a:xfrm>
        </p:spPr>
        <p:txBody>
          <a:bodyPr/>
          <a:lstStyle/>
          <a:p>
            <a:r>
              <a:rPr lang="en-US" smtClean="0"/>
              <a:t>Click to edit Master title style</a:t>
            </a:r>
            <a:endParaRPr lang="en-US" dirty="0"/>
          </a:p>
        </p:txBody>
      </p:sp>
      <p:sp>
        <p:nvSpPr>
          <p:cNvPr id="18" name="Content Placeholder 8"/>
          <p:cNvSpPr>
            <a:spLocks noGrp="1"/>
          </p:cNvSpPr>
          <p:nvPr>
            <p:ph sz="quarter" idx="15"/>
          </p:nvPr>
        </p:nvSpPr>
        <p:spPr>
          <a:xfrm>
            <a:off x="419824"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8"/>
          <p:cNvSpPr>
            <a:spLocks noGrp="1"/>
          </p:cNvSpPr>
          <p:nvPr>
            <p:ph sz="quarter" idx="16"/>
          </p:nvPr>
        </p:nvSpPr>
        <p:spPr>
          <a:xfrm>
            <a:off x="4777728"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1053367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0" name="Picture Placeholder 9"/>
          <p:cNvSpPr>
            <a:spLocks noGrp="1"/>
          </p:cNvSpPr>
          <p:nvPr>
            <p:ph type="pic" sz="quarter" idx="17" hasCustomPrompt="1"/>
          </p:nvPr>
        </p:nvSpPr>
        <p:spPr>
          <a:xfrm>
            <a:off x="6960861" y="410804"/>
            <a:ext cx="1764037" cy="5575728"/>
          </a:xfrm>
          <a:solidFill>
            <a:schemeClr val="tx1"/>
          </a:solidFill>
        </p:spPr>
        <p:txBody>
          <a:bodyPr lIns="108000" tIns="29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3" name="Text Placeholder 6"/>
          <p:cNvSpPr>
            <a:spLocks noGrp="1"/>
          </p:cNvSpPr>
          <p:nvPr>
            <p:ph type="body" sz="quarter" idx="19" hasCustomPrompt="1"/>
          </p:nvPr>
        </p:nvSpPr>
        <p:spPr>
          <a:xfrm>
            <a:off x="7140271" y="613505"/>
            <a:ext cx="1424997" cy="84580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2" name="Title 1"/>
          <p:cNvSpPr>
            <a:spLocks noGrp="1"/>
          </p:cNvSpPr>
          <p:nvPr>
            <p:ph type="title"/>
          </p:nvPr>
        </p:nvSpPr>
        <p:spPr>
          <a:xfrm>
            <a:off x="419821" y="613505"/>
            <a:ext cx="6129599" cy="689650"/>
          </a:xfrm>
        </p:spPr>
        <p:txBody>
          <a:bodyPr/>
          <a:lstStyle/>
          <a:p>
            <a:r>
              <a:rPr lang="en-US" smtClean="0"/>
              <a:t>Click to edit Master title style</a:t>
            </a:r>
            <a:endParaRPr lang="en-US" dirty="0"/>
          </a:p>
        </p:txBody>
      </p:sp>
      <p:sp>
        <p:nvSpPr>
          <p:cNvPr id="14" name="Text Placeholder 6"/>
          <p:cNvSpPr>
            <a:spLocks noGrp="1"/>
          </p:cNvSpPr>
          <p:nvPr>
            <p:ph type="body" sz="quarter" idx="25"/>
          </p:nvPr>
        </p:nvSpPr>
        <p:spPr>
          <a:xfrm>
            <a:off x="419824" y="410804"/>
            <a:ext cx="6129596"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
        <p:nvSpPr>
          <p:cNvPr id="15" name="Content Placeholder 8"/>
          <p:cNvSpPr>
            <a:spLocks noGrp="1"/>
          </p:cNvSpPr>
          <p:nvPr>
            <p:ph sz="quarter" idx="15"/>
          </p:nvPr>
        </p:nvSpPr>
        <p:spPr>
          <a:xfrm>
            <a:off x="419821" y="1460744"/>
            <a:ext cx="612959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92023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Picture Placeholder 9"/>
          <p:cNvSpPr>
            <a:spLocks noGrp="1"/>
          </p:cNvSpPr>
          <p:nvPr>
            <p:ph type="pic" sz="quarter" idx="17" hasCustomPrompt="1"/>
          </p:nvPr>
        </p:nvSpPr>
        <p:spPr>
          <a:xfrm>
            <a:off x="4777727" y="410804"/>
            <a:ext cx="3947171" cy="5575728"/>
          </a:xfrm>
          <a:solidFill>
            <a:schemeClr val="tx1"/>
          </a:solidFill>
        </p:spPr>
        <p:txBody>
          <a:bodyPr lIns="792000" tIns="2988000" rIns="792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4" name="Text Placeholder 6"/>
          <p:cNvSpPr>
            <a:spLocks noGrp="1"/>
          </p:cNvSpPr>
          <p:nvPr>
            <p:ph type="body" sz="quarter" idx="19" hasCustomPrompt="1"/>
          </p:nvPr>
        </p:nvSpPr>
        <p:spPr>
          <a:xfrm>
            <a:off x="4952653" y="613505"/>
            <a:ext cx="3612616" cy="84580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7" name="Title 1"/>
          <p:cNvSpPr>
            <a:spLocks noGrp="1"/>
          </p:cNvSpPr>
          <p:nvPr>
            <p:ph type="title"/>
          </p:nvPr>
        </p:nvSpPr>
        <p:spPr>
          <a:xfrm>
            <a:off x="419822" y="613505"/>
            <a:ext cx="3946462" cy="689650"/>
          </a:xfrm>
        </p:spPr>
        <p:txBody>
          <a:bodyPr/>
          <a:lstStyle/>
          <a:p>
            <a:r>
              <a:rPr lang="en-US" smtClean="0"/>
              <a:t>Click to edit Master title style</a:t>
            </a:r>
            <a:endParaRPr lang="en-US" dirty="0"/>
          </a:p>
        </p:txBody>
      </p:sp>
      <p:sp>
        <p:nvSpPr>
          <p:cNvPr id="18" name="Text Placeholder 6"/>
          <p:cNvSpPr>
            <a:spLocks noGrp="1"/>
          </p:cNvSpPr>
          <p:nvPr>
            <p:ph type="body" sz="quarter" idx="25"/>
          </p:nvPr>
        </p:nvSpPr>
        <p:spPr>
          <a:xfrm>
            <a:off x="419824" y="410804"/>
            <a:ext cx="39464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
        <p:nvSpPr>
          <p:cNvPr id="19" name="Content Placeholder 8"/>
          <p:cNvSpPr>
            <a:spLocks noGrp="1"/>
          </p:cNvSpPr>
          <p:nvPr>
            <p:ph sz="quarter" idx="15"/>
          </p:nvPr>
        </p:nvSpPr>
        <p:spPr>
          <a:xfrm>
            <a:off x="419821" y="1460744"/>
            <a:ext cx="3946463"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33273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mage B">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777727" y="1460744"/>
            <a:ext cx="3947175" cy="4525788"/>
          </a:xfrm>
          <a:solidFill>
            <a:schemeClr val="tx1"/>
          </a:solidFill>
        </p:spPr>
        <p:txBody>
          <a:bodyPr lIns="792000" tIns="2448000" rIns="792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1" name="Text Placeholder 6"/>
          <p:cNvSpPr>
            <a:spLocks noGrp="1"/>
          </p:cNvSpPr>
          <p:nvPr>
            <p:ph type="body" sz="quarter" idx="18" hasCustomPrompt="1"/>
          </p:nvPr>
        </p:nvSpPr>
        <p:spPr>
          <a:xfrm>
            <a:off x="4952652" y="1674211"/>
            <a:ext cx="3589465" cy="84580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3"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
        <p:nvSpPr>
          <p:cNvPr id="15" name="Content Placeholder 8"/>
          <p:cNvSpPr>
            <a:spLocks noGrp="1"/>
          </p:cNvSpPr>
          <p:nvPr>
            <p:ph sz="quarter" idx="26"/>
          </p:nvPr>
        </p:nvSpPr>
        <p:spPr>
          <a:xfrm>
            <a:off x="419821" y="1460744"/>
            <a:ext cx="3946462"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92314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60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20" name="Text Placeholder 6"/>
          <p:cNvSpPr>
            <a:spLocks noGrp="1"/>
          </p:cNvSpPr>
          <p:nvPr>
            <p:ph type="body" sz="quarter" idx="15" hasCustomPrompt="1"/>
          </p:nvPr>
        </p:nvSpPr>
        <p:spPr>
          <a:xfrm>
            <a:off x="4334720" y="3480128"/>
            <a:ext cx="3115141" cy="532432"/>
          </a:xfrm>
        </p:spPr>
        <p:txBody>
          <a:bodyPr lIns="18000" anchor="ctr" anchorCtr="0">
            <a:noAutofit/>
          </a:bodyPr>
          <a:lstStyle>
            <a:lvl1pPr marL="0" indent="0" algn="r">
              <a:buNone/>
              <a:defRPr sz="3200" cap="none" baseline="0">
                <a:solidFill>
                  <a:schemeClr val="accent3"/>
                </a:solidFill>
              </a:defRPr>
            </a:lvl1pPr>
          </a:lstStyle>
          <a:p>
            <a:pPr lvl="0"/>
            <a:r>
              <a:rPr lang="en-US" dirty="0" smtClean="0"/>
              <a:t>ADD TEXT</a:t>
            </a:r>
          </a:p>
        </p:txBody>
      </p:sp>
      <p:sp>
        <p:nvSpPr>
          <p:cNvPr id="10" name="Title 1"/>
          <p:cNvSpPr>
            <a:spLocks noGrp="1"/>
          </p:cNvSpPr>
          <p:nvPr>
            <p:ph type="title"/>
          </p:nvPr>
        </p:nvSpPr>
        <p:spPr>
          <a:xfrm>
            <a:off x="419821" y="613505"/>
            <a:ext cx="6129599" cy="689650"/>
          </a:xfrm>
        </p:spPr>
        <p:txBody>
          <a:bodyPr/>
          <a:lstStyle/>
          <a:p>
            <a:r>
              <a:rPr lang="en-US" smtClean="0"/>
              <a:t>Click to edit Master title style</a:t>
            </a:r>
            <a:endParaRPr lang="en-US" dirty="0"/>
          </a:p>
        </p:txBody>
      </p:sp>
      <p:sp>
        <p:nvSpPr>
          <p:cNvPr id="11" name="Text Placeholder 6"/>
          <p:cNvSpPr>
            <a:spLocks noGrp="1"/>
          </p:cNvSpPr>
          <p:nvPr>
            <p:ph type="body" sz="quarter" idx="25"/>
          </p:nvPr>
        </p:nvSpPr>
        <p:spPr>
          <a:xfrm>
            <a:off x="419824" y="410804"/>
            <a:ext cx="6129596" cy="202702"/>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
        <p:nvSpPr>
          <p:cNvPr id="12" name="Content Placeholder 8"/>
          <p:cNvSpPr>
            <a:spLocks noGrp="1"/>
          </p:cNvSpPr>
          <p:nvPr>
            <p:ph sz="quarter" idx="26"/>
          </p:nvPr>
        </p:nvSpPr>
        <p:spPr>
          <a:xfrm>
            <a:off x="419821" y="1460744"/>
            <a:ext cx="2873324"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2943"/>
          <a:stretch/>
        </p:blipFill>
        <p:spPr>
          <a:xfrm>
            <a:off x="5821862" y="2821672"/>
            <a:ext cx="1823991" cy="1833899"/>
          </a:xfrm>
          <a:prstGeom prst="rect">
            <a:avLst/>
          </a:prstGeom>
        </p:spPr>
      </p:pic>
    </p:spTree>
    <p:extLst>
      <p:ext uri="{BB962C8B-B14F-4D97-AF65-F5344CB8AC3E}">
        <p14:creationId xmlns:p14="http://schemas.microsoft.com/office/powerpoint/2010/main" xmlns="" val="848205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sign Guidelin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lumMod val="20000"/>
                    <a:lumOff val="80000"/>
                  </a:schemeClr>
                </a:solidFill>
              </a:defRPr>
            </a:lvl1pPr>
          </a:lstStyle>
          <a:p>
            <a:r>
              <a:rPr lang="en-US" smtClean="0"/>
              <a:t>11 december 2012</a:t>
            </a:r>
            <a:endParaRPr lang="da-DK" dirty="0"/>
          </a:p>
        </p:txBody>
      </p:sp>
      <p:sp>
        <p:nvSpPr>
          <p:cNvPr id="4" name="Footer Placeholder 3"/>
          <p:cNvSpPr>
            <a:spLocks noGrp="1"/>
          </p:cNvSpPr>
          <p:nvPr>
            <p:ph type="ftr" sz="quarter" idx="11"/>
          </p:nvPr>
        </p:nvSpPr>
        <p:spPr/>
        <p:txBody>
          <a:bodyPr/>
          <a:lstStyle>
            <a:lvl1pPr>
              <a:defRPr>
                <a:solidFill>
                  <a:schemeClr val="accent2">
                    <a:lumMod val="20000"/>
                    <a:lumOff val="80000"/>
                  </a:schemeClr>
                </a:solidFill>
              </a:defRPr>
            </a:lvl1p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lvl1pPr>
              <a:defRPr>
                <a:solidFill>
                  <a:schemeClr val="accent2">
                    <a:lumMod val="20000"/>
                    <a:lumOff val="80000"/>
                  </a:schemeClr>
                </a:solidFill>
              </a:defRPr>
            </a:lvl1pPr>
          </a:lstStyle>
          <a:p>
            <a:fld id="{AF54B9EF-527F-4F31-BDA9-861CCA0FE377}" type="slidenum">
              <a:rPr lang="da-DK" smtClean="0"/>
              <a:pPr/>
              <a:t>‹#›</a:t>
            </a:fld>
            <a:endParaRPr lang="da-DK" dirty="0"/>
          </a:p>
        </p:txBody>
      </p:sp>
      <p:sp>
        <p:nvSpPr>
          <p:cNvPr id="6" name="Date Placeholder 2"/>
          <p:cNvSpPr txBox="1">
            <a:spLocks/>
          </p:cNvSpPr>
          <p:nvPr userDrawn="1"/>
        </p:nvSpPr>
        <p:spPr>
          <a:xfrm>
            <a:off x="717448" y="4553147"/>
            <a:ext cx="1958203" cy="66824"/>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400" b="0" kern="1200" cap="all" baseline="0">
                <a:solidFill>
                  <a:schemeClr val="bg2">
                    <a:lumMod val="20000"/>
                    <a:lumOff val="80000"/>
                  </a:schemeClr>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665FE5-C5CF-4A75-BE9E-3092E4E33D72}" type="datetime4">
              <a:rPr lang="en-US" smtClean="0"/>
              <a:pPr/>
              <a:t>February 20, 2013</a:t>
            </a:fld>
            <a:endParaRPr lang="da-DK" dirty="0"/>
          </a:p>
        </p:txBody>
      </p:sp>
      <p:sp>
        <p:nvSpPr>
          <p:cNvPr id="7" name="Footer Placeholder 3"/>
          <p:cNvSpPr txBox="1">
            <a:spLocks/>
          </p:cNvSpPr>
          <p:nvPr userDrawn="1"/>
        </p:nvSpPr>
        <p:spPr>
          <a:xfrm>
            <a:off x="717448" y="4646471"/>
            <a:ext cx="1958203" cy="68838"/>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400" b="0" kern="1200" cap="all" baseline="0">
                <a:solidFill>
                  <a:schemeClr val="bg2">
                    <a:lumMod val="20000"/>
                    <a:lumOff val="80000"/>
                  </a:schemeClr>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mtClean="0"/>
              <a:t>COWI POWERPOINT PRESENTATION</a:t>
            </a:r>
            <a:endParaRPr lang="da-DK"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3297" y="1122755"/>
            <a:ext cx="1613778" cy="1468538"/>
          </a:xfrm>
          <a:prstGeom prst="rect">
            <a:avLst/>
          </a:prstGeom>
        </p:spPr>
      </p:pic>
      <p:sp>
        <p:nvSpPr>
          <p:cNvPr id="9" name="TextBox 8"/>
          <p:cNvSpPr txBox="1"/>
          <p:nvPr userDrawn="1"/>
        </p:nvSpPr>
        <p:spPr>
          <a:xfrm>
            <a:off x="421894" y="678144"/>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LAYOUTS:</a:t>
            </a:r>
            <a:r>
              <a:rPr lang="en-GB" sz="600" baseline="0" noProof="0" smtClean="0">
                <a:solidFill>
                  <a:schemeClr val="accent3"/>
                </a:solidFill>
                <a:latin typeface="+mj-lt"/>
                <a:cs typeface="Arial" pitchFamily="34" charset="0"/>
              </a:rPr>
              <a:t>  FIND THEM </a:t>
            </a:r>
            <a:endParaRPr lang="en-GB" sz="600" noProof="0" smtClean="0">
              <a:solidFill>
                <a:schemeClr val="accent3"/>
              </a:solidFill>
              <a:latin typeface="+mj-lt"/>
              <a:cs typeface="Arial" pitchFamily="34" charset="0"/>
            </a:endParaRPr>
          </a:p>
        </p:txBody>
      </p:sp>
      <p:sp>
        <p:nvSpPr>
          <p:cNvPr id="10" name="TextBox 9"/>
          <p:cNvSpPr txBox="1"/>
          <p:nvPr userDrawn="1"/>
        </p:nvSpPr>
        <p:spPr>
          <a:xfrm>
            <a:off x="421894" y="769224"/>
            <a:ext cx="1625181" cy="276999"/>
          </a:xfrm>
          <a:prstGeom prst="rect">
            <a:avLst/>
          </a:prstGeom>
          <a:noFill/>
        </p:spPr>
        <p:txBody>
          <a:bodyPr wrap="square" lIns="0" tIns="0" rIns="0" bIns="0" rtlCol="0">
            <a:spAutoFit/>
          </a:bodyPr>
          <a:lstStyle/>
          <a:p>
            <a:r>
              <a:rPr lang="en-GB" sz="600" noProof="0" dirty="0" smtClean="0">
                <a:solidFill>
                  <a:schemeClr val="tx1"/>
                </a:solidFill>
                <a:latin typeface="+mj-lt"/>
                <a:cs typeface="Arial" pitchFamily="34" charset="0"/>
              </a:rPr>
              <a:t>Click the top menu </a:t>
            </a:r>
            <a:r>
              <a:rPr lang="en-GB" sz="600" i="1" noProof="0" dirty="0" smtClean="0">
                <a:solidFill>
                  <a:schemeClr val="tx1"/>
                </a:solidFill>
                <a:latin typeface="+mj-lt"/>
                <a:cs typeface="Arial" pitchFamily="34" charset="0"/>
              </a:rPr>
              <a:t>Home</a:t>
            </a:r>
            <a:r>
              <a:rPr lang="en-GB" sz="600" noProof="0" dirty="0" smtClean="0">
                <a:solidFill>
                  <a:schemeClr val="tx1"/>
                </a:solidFill>
                <a:latin typeface="+mj-lt"/>
                <a:cs typeface="Arial" pitchFamily="34" charset="0"/>
              </a:rPr>
              <a:t>. Click </a:t>
            </a:r>
            <a:r>
              <a:rPr lang="en-GB" sz="600" i="1" noProof="0" dirty="0" smtClean="0">
                <a:solidFill>
                  <a:schemeClr val="tx1"/>
                </a:solidFill>
                <a:latin typeface="+mj-lt"/>
                <a:cs typeface="Arial" pitchFamily="34" charset="0"/>
              </a:rPr>
              <a:t>Layouts</a:t>
            </a:r>
            <a:r>
              <a:rPr lang="en-GB" sz="600" baseline="0" noProof="0" dirty="0" smtClean="0">
                <a:solidFill>
                  <a:schemeClr val="tx1"/>
                </a:solidFill>
                <a:latin typeface="+mj-lt"/>
                <a:cs typeface="Arial" pitchFamily="34" charset="0"/>
              </a:rPr>
              <a:t> and find, titles, agendas, dividers, videos, and plain content slides.</a:t>
            </a:r>
            <a:endParaRPr lang="en-GB" sz="600" noProof="0" dirty="0" smtClean="0">
              <a:solidFill>
                <a:schemeClr val="tx1"/>
              </a:solidFill>
              <a:latin typeface="+mj-lt"/>
              <a:cs typeface="Arial" pitchFamily="34" charset="0"/>
            </a:endParaRPr>
          </a:p>
        </p:txBody>
      </p:sp>
      <p:sp>
        <p:nvSpPr>
          <p:cNvPr id="11" name="Rectangle 10"/>
          <p:cNvSpPr/>
          <p:nvPr userDrawn="1"/>
        </p:nvSpPr>
        <p:spPr>
          <a:xfrm>
            <a:off x="421893" y="276876"/>
            <a:ext cx="8333639" cy="184666"/>
          </a:xfrm>
          <a:prstGeom prst="rect">
            <a:avLst/>
          </a:prstGeom>
        </p:spPr>
        <p:txBody>
          <a:bodyPr wrap="square" lIns="0" tIns="0" rIns="0" bIns="0">
            <a:spAutoFit/>
          </a:bodyPr>
          <a:lstStyle/>
          <a:p>
            <a:pPr lvl="0"/>
            <a:r>
              <a:rPr lang="en-US" sz="1200" dirty="0" smtClean="0">
                <a:solidFill>
                  <a:schemeClr val="accent3"/>
                </a:solidFill>
              </a:rPr>
              <a:t>DESIGN GUIDELINES </a:t>
            </a:r>
            <a:r>
              <a:rPr lang="en-US" sz="1200" baseline="0" dirty="0" smtClean="0">
                <a:solidFill>
                  <a:schemeClr val="accent3"/>
                </a:solidFill>
              </a:rPr>
              <a:t>FOR COWI POWERPOINT PRESENTATIONS</a:t>
            </a:r>
            <a:endParaRPr lang="en-US" sz="1200" dirty="0" smtClean="0">
              <a:solidFill>
                <a:schemeClr val="accent3"/>
              </a:solidFill>
            </a:endParaRPr>
          </a:p>
        </p:txBody>
      </p:sp>
      <p:sp>
        <p:nvSpPr>
          <p:cNvPr id="12" name="TextBox 11"/>
          <p:cNvSpPr txBox="1"/>
          <p:nvPr userDrawn="1"/>
        </p:nvSpPr>
        <p:spPr>
          <a:xfrm>
            <a:off x="421894" y="2726804"/>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ADJUST</a:t>
            </a:r>
            <a:r>
              <a:rPr lang="en-GB" sz="600" baseline="0" noProof="0" smtClean="0">
                <a:solidFill>
                  <a:schemeClr val="accent3"/>
                </a:solidFill>
                <a:latin typeface="+mj-lt"/>
                <a:cs typeface="Arial" pitchFamily="34" charset="0"/>
              </a:rPr>
              <a:t> FOOTER</a:t>
            </a:r>
            <a:endParaRPr lang="en-GB" sz="600" noProof="0" smtClean="0">
              <a:solidFill>
                <a:schemeClr val="accent3"/>
              </a:solidFill>
              <a:latin typeface="+mj-lt"/>
              <a:cs typeface="Arial" pitchFamily="34" charset="0"/>
            </a:endParaRPr>
          </a:p>
        </p:txBody>
      </p:sp>
      <p:sp>
        <p:nvSpPr>
          <p:cNvPr id="13" name="TextBox 12"/>
          <p:cNvSpPr txBox="1"/>
          <p:nvPr userDrawn="1"/>
        </p:nvSpPr>
        <p:spPr>
          <a:xfrm>
            <a:off x="421894" y="2809818"/>
            <a:ext cx="1625181" cy="276999"/>
          </a:xfrm>
          <a:prstGeom prst="rect">
            <a:avLst/>
          </a:prstGeom>
          <a:noFill/>
        </p:spPr>
        <p:txBody>
          <a:bodyPr wrap="square" lIns="0" tIns="0" rIns="0" bIns="0" rtlCol="0">
            <a:spAutoFit/>
          </a:bodyPr>
          <a:lstStyle/>
          <a:p>
            <a:r>
              <a:rPr lang="en-GB" sz="600" noProof="0" dirty="0" smtClean="0">
                <a:solidFill>
                  <a:schemeClr val="tx1"/>
                </a:solidFill>
                <a:latin typeface="+mj-lt"/>
                <a:cs typeface="Arial" pitchFamily="34" charset="0"/>
              </a:rPr>
              <a:t>Click the top menu </a:t>
            </a:r>
            <a:r>
              <a:rPr lang="en-GB" sz="600" i="1" noProof="0" dirty="0" smtClean="0">
                <a:solidFill>
                  <a:schemeClr val="tx1"/>
                </a:solidFill>
                <a:latin typeface="+mj-lt"/>
                <a:cs typeface="Arial" pitchFamily="34" charset="0"/>
              </a:rPr>
              <a:t>Home</a:t>
            </a:r>
            <a:r>
              <a:rPr lang="en-GB" sz="600" noProof="0" dirty="0" smtClean="0">
                <a:solidFill>
                  <a:schemeClr val="tx1"/>
                </a:solidFill>
                <a:latin typeface="+mj-lt"/>
                <a:cs typeface="Arial" pitchFamily="34" charset="0"/>
              </a:rPr>
              <a:t>. Click </a:t>
            </a:r>
            <a:r>
              <a:rPr lang="en-GB" sz="600" i="1" noProof="0" dirty="0" smtClean="0">
                <a:solidFill>
                  <a:schemeClr val="tx1"/>
                </a:solidFill>
                <a:latin typeface="+mj-lt"/>
                <a:cs typeface="Arial" pitchFamily="34" charset="0"/>
              </a:rPr>
              <a:t>Insert</a:t>
            </a:r>
            <a:r>
              <a:rPr lang="en-GB" sz="600" baseline="0" noProof="0" dirty="0" smtClean="0">
                <a:solidFill>
                  <a:schemeClr val="tx1"/>
                </a:solidFill>
                <a:latin typeface="+mj-lt"/>
                <a:cs typeface="Arial" pitchFamily="34" charset="0"/>
              </a:rPr>
              <a:t>  and the icon Header and Footer to adjust the footer in the presentation.</a:t>
            </a:r>
            <a:endParaRPr lang="en-GB" sz="600" noProof="0" dirty="0" smtClean="0">
              <a:solidFill>
                <a:schemeClr val="tx1"/>
              </a:solidFill>
              <a:latin typeface="+mj-lt"/>
              <a:cs typeface="Arial"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21894" y="3154466"/>
            <a:ext cx="1613778" cy="1366693"/>
          </a:xfrm>
          <a:prstGeom prst="rect">
            <a:avLst/>
          </a:prstGeom>
        </p:spPr>
      </p:pic>
      <p:sp>
        <p:nvSpPr>
          <p:cNvPr id="15" name="TextBox 14"/>
          <p:cNvSpPr txBox="1"/>
          <p:nvPr userDrawn="1"/>
        </p:nvSpPr>
        <p:spPr>
          <a:xfrm>
            <a:off x="2730594" y="678144"/>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COLOURS</a:t>
            </a:r>
            <a:r>
              <a:rPr lang="en-GB" sz="600" baseline="0" noProof="0" smtClean="0">
                <a:solidFill>
                  <a:schemeClr val="accent3"/>
                </a:solidFill>
                <a:latin typeface="+mj-lt"/>
                <a:cs typeface="Arial" pitchFamily="34" charset="0"/>
              </a:rPr>
              <a:t>: FIND THEM</a:t>
            </a:r>
            <a:endParaRPr lang="en-GB" sz="600" noProof="0" smtClean="0">
              <a:solidFill>
                <a:schemeClr val="accent3"/>
              </a:solidFill>
              <a:latin typeface="+mj-lt"/>
              <a:cs typeface="Arial" pitchFamily="34" charset="0"/>
            </a:endParaRPr>
          </a:p>
        </p:txBody>
      </p:sp>
      <p:sp>
        <p:nvSpPr>
          <p:cNvPr id="16" name="TextBox 15"/>
          <p:cNvSpPr txBox="1"/>
          <p:nvPr userDrawn="1"/>
        </p:nvSpPr>
        <p:spPr>
          <a:xfrm>
            <a:off x="2730594" y="767152"/>
            <a:ext cx="1625181" cy="184666"/>
          </a:xfrm>
          <a:prstGeom prst="rect">
            <a:avLst/>
          </a:prstGeom>
          <a:noFill/>
        </p:spPr>
        <p:txBody>
          <a:bodyPr wrap="square" lIns="0" tIns="0" rIns="0" bIns="0" rtlCol="0">
            <a:spAutoFit/>
          </a:bodyPr>
          <a:lstStyle/>
          <a:p>
            <a:r>
              <a:rPr lang="en-GB" sz="600" noProof="0" dirty="0" smtClean="0">
                <a:solidFill>
                  <a:schemeClr val="tx1"/>
                </a:solidFill>
                <a:latin typeface="+mj-lt"/>
                <a:cs typeface="Arial" pitchFamily="34" charset="0"/>
              </a:rPr>
              <a:t>COWI’s colours</a:t>
            </a:r>
            <a:r>
              <a:rPr lang="en-GB" sz="600" baseline="0" noProof="0" dirty="0" smtClean="0">
                <a:solidFill>
                  <a:schemeClr val="tx1"/>
                </a:solidFill>
                <a:latin typeface="+mj-lt"/>
                <a:cs typeface="Arial" pitchFamily="34" charset="0"/>
              </a:rPr>
              <a:t> are embedded in the PowerPoint colour scheme.</a:t>
            </a:r>
            <a:endParaRPr lang="en-GB" sz="600" noProof="0" dirty="0" smtClean="0">
              <a:solidFill>
                <a:schemeClr val="tx1"/>
              </a:solidFill>
              <a:latin typeface="+mj-lt"/>
              <a:cs typeface="Arial" pitchFamily="34" charset="0"/>
            </a:endParaRPr>
          </a:p>
        </p:txBody>
      </p:sp>
      <p:sp>
        <p:nvSpPr>
          <p:cNvPr id="17" name="TextBox 16"/>
          <p:cNvSpPr txBox="1"/>
          <p:nvPr userDrawn="1"/>
        </p:nvSpPr>
        <p:spPr>
          <a:xfrm>
            <a:off x="7130352" y="678144"/>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INSERTING IMAGES</a:t>
            </a:r>
          </a:p>
        </p:txBody>
      </p:sp>
      <p:sp>
        <p:nvSpPr>
          <p:cNvPr id="18" name="TextBox 17"/>
          <p:cNvSpPr txBox="1"/>
          <p:nvPr userDrawn="1"/>
        </p:nvSpPr>
        <p:spPr>
          <a:xfrm>
            <a:off x="7130352" y="789251"/>
            <a:ext cx="1625181" cy="184666"/>
          </a:xfrm>
          <a:prstGeom prst="rect">
            <a:avLst/>
          </a:prstGeom>
          <a:noFill/>
        </p:spPr>
        <p:txBody>
          <a:bodyPr wrap="square" lIns="0" tIns="0" rIns="0" bIns="0" rtlCol="0">
            <a:spAutoFit/>
          </a:bodyPr>
          <a:lstStyle/>
          <a:p>
            <a:r>
              <a:rPr lang="en-GB" sz="600" noProof="0" smtClean="0">
                <a:solidFill>
                  <a:schemeClr val="tx1"/>
                </a:solidFill>
                <a:latin typeface="+mj-lt"/>
                <a:cs typeface="Arial" pitchFamily="34" charset="0"/>
              </a:rPr>
              <a:t>Click the</a:t>
            </a:r>
            <a:r>
              <a:rPr lang="en-GB" sz="600" baseline="0" noProof="0" smtClean="0">
                <a:solidFill>
                  <a:schemeClr val="tx1"/>
                </a:solidFill>
                <a:latin typeface="+mj-lt"/>
                <a:cs typeface="Arial" pitchFamily="34" charset="0"/>
              </a:rPr>
              <a:t> icon in the placeholders to insert images in the presentation. </a:t>
            </a:r>
            <a:endParaRPr lang="en-GB" sz="600" noProof="0" smtClean="0">
              <a:solidFill>
                <a:schemeClr val="tx1"/>
              </a:solidFill>
              <a:latin typeface="+mj-lt"/>
              <a:cs typeface="Arial" pitchFamily="34" charset="0"/>
            </a:endParaRP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428791" y="1017268"/>
            <a:ext cx="894984" cy="544317"/>
          </a:xfrm>
          <a:prstGeom prst="rect">
            <a:avLst/>
          </a:prstGeom>
        </p:spPr>
      </p:pic>
      <p:sp>
        <p:nvSpPr>
          <p:cNvPr id="20" name="TextBox 19"/>
          <p:cNvSpPr txBox="1"/>
          <p:nvPr userDrawn="1"/>
        </p:nvSpPr>
        <p:spPr>
          <a:xfrm>
            <a:off x="4873023" y="678144"/>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APPROVED</a:t>
            </a:r>
            <a:r>
              <a:rPr lang="en-GB" sz="600" baseline="0" noProof="0" smtClean="0">
                <a:solidFill>
                  <a:schemeClr val="accent3"/>
                </a:solidFill>
                <a:latin typeface="+mj-lt"/>
                <a:cs typeface="Arial" pitchFamily="34" charset="0"/>
              </a:rPr>
              <a:t> </a:t>
            </a:r>
            <a:r>
              <a:rPr lang="en-GB" sz="600" noProof="0" smtClean="0">
                <a:solidFill>
                  <a:schemeClr val="accent3"/>
                </a:solidFill>
                <a:latin typeface="+mj-lt"/>
                <a:cs typeface="Arial" pitchFamily="34" charset="0"/>
              </a:rPr>
              <a:t>COLOURS</a:t>
            </a:r>
            <a:r>
              <a:rPr lang="en-GB" sz="600" baseline="0" noProof="0" smtClean="0">
                <a:solidFill>
                  <a:schemeClr val="accent3"/>
                </a:solidFill>
                <a:latin typeface="+mj-lt"/>
                <a:cs typeface="Arial" pitchFamily="34" charset="0"/>
              </a:rPr>
              <a:t>: TABLES</a:t>
            </a:r>
            <a:endParaRPr lang="en-GB" sz="600" noProof="0" smtClean="0">
              <a:solidFill>
                <a:schemeClr val="accent3"/>
              </a:solidFill>
              <a:latin typeface="+mj-lt"/>
              <a:cs typeface="Arial" pitchFamily="34" charset="0"/>
            </a:endParaRPr>
          </a:p>
        </p:txBody>
      </p:sp>
      <p:sp>
        <p:nvSpPr>
          <p:cNvPr id="21" name="TextBox 20"/>
          <p:cNvSpPr txBox="1"/>
          <p:nvPr userDrawn="1"/>
        </p:nvSpPr>
        <p:spPr>
          <a:xfrm>
            <a:off x="4873023" y="768311"/>
            <a:ext cx="1625181" cy="184666"/>
          </a:xfrm>
          <a:prstGeom prst="rect">
            <a:avLst/>
          </a:prstGeom>
          <a:noFill/>
        </p:spPr>
        <p:txBody>
          <a:bodyPr wrap="square" lIns="0" tIns="0" rIns="0" bIns="0" rtlCol="0">
            <a:spAutoFit/>
          </a:bodyPr>
          <a:lstStyle/>
          <a:p>
            <a:r>
              <a:rPr lang="en-GB" sz="600" noProof="0" dirty="0" smtClean="0">
                <a:solidFill>
                  <a:schemeClr val="tx1"/>
                </a:solidFill>
                <a:latin typeface="+mj-lt"/>
                <a:cs typeface="Arial" pitchFamily="34" charset="0"/>
              </a:rPr>
              <a:t>When</a:t>
            </a:r>
            <a:r>
              <a:rPr lang="en-GB" sz="600" baseline="0" noProof="0" dirty="0" smtClean="0">
                <a:solidFill>
                  <a:schemeClr val="tx1"/>
                </a:solidFill>
                <a:latin typeface="+mj-lt"/>
                <a:cs typeface="Arial" pitchFamily="34" charset="0"/>
              </a:rPr>
              <a:t> creating a table, an approved table occurs automatically.</a:t>
            </a:r>
            <a:endParaRPr lang="en-GB" sz="600" noProof="0" dirty="0" smtClean="0">
              <a:solidFill>
                <a:schemeClr val="tx1"/>
              </a:solidFill>
              <a:latin typeface="+mj-lt"/>
              <a:cs typeface="Arial" pitchFamily="34" charset="0"/>
            </a:endParaRPr>
          </a:p>
        </p:txBody>
      </p:sp>
      <p:sp>
        <p:nvSpPr>
          <p:cNvPr id="22" name="TextBox 21"/>
          <p:cNvSpPr txBox="1"/>
          <p:nvPr userDrawn="1"/>
        </p:nvSpPr>
        <p:spPr>
          <a:xfrm>
            <a:off x="2730593" y="3559136"/>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APPROVED</a:t>
            </a:r>
            <a:r>
              <a:rPr lang="en-GB" sz="600" baseline="0" noProof="0" smtClean="0">
                <a:solidFill>
                  <a:schemeClr val="accent3"/>
                </a:solidFill>
                <a:latin typeface="+mj-lt"/>
                <a:cs typeface="Arial" pitchFamily="34" charset="0"/>
              </a:rPr>
              <a:t> </a:t>
            </a:r>
            <a:r>
              <a:rPr lang="en-GB" sz="600" noProof="0" smtClean="0">
                <a:solidFill>
                  <a:schemeClr val="accent3"/>
                </a:solidFill>
                <a:latin typeface="+mj-lt"/>
                <a:cs typeface="Arial" pitchFamily="34" charset="0"/>
              </a:rPr>
              <a:t>COLOURS</a:t>
            </a:r>
            <a:r>
              <a:rPr lang="en-GB" sz="600" baseline="0" noProof="0" smtClean="0">
                <a:solidFill>
                  <a:schemeClr val="accent3"/>
                </a:solidFill>
                <a:latin typeface="+mj-lt"/>
                <a:cs typeface="Arial" pitchFamily="34" charset="0"/>
              </a:rPr>
              <a:t>: CHARTS</a:t>
            </a:r>
            <a:endParaRPr lang="en-GB" sz="600" noProof="0" smtClean="0">
              <a:solidFill>
                <a:schemeClr val="accent3"/>
              </a:solidFill>
              <a:latin typeface="+mj-lt"/>
              <a:cs typeface="Arial" pitchFamily="34" charset="0"/>
            </a:endParaRPr>
          </a:p>
        </p:txBody>
      </p:sp>
      <p:sp>
        <p:nvSpPr>
          <p:cNvPr id="23" name="TextBox 22"/>
          <p:cNvSpPr txBox="1"/>
          <p:nvPr userDrawn="1"/>
        </p:nvSpPr>
        <p:spPr>
          <a:xfrm>
            <a:off x="2730593" y="3651469"/>
            <a:ext cx="1625181" cy="276999"/>
          </a:xfrm>
          <a:prstGeom prst="rect">
            <a:avLst/>
          </a:prstGeom>
          <a:noFill/>
        </p:spPr>
        <p:txBody>
          <a:bodyPr wrap="square" lIns="0" tIns="0" rIns="0" bIns="0" rtlCol="0">
            <a:spAutoFit/>
          </a:bodyPr>
          <a:lstStyle/>
          <a:p>
            <a:r>
              <a:rPr lang="en-GB" sz="600" noProof="0" smtClean="0">
                <a:solidFill>
                  <a:schemeClr val="tx1"/>
                </a:solidFill>
                <a:latin typeface="+mj-lt"/>
                <a:cs typeface="Arial" pitchFamily="34" charset="0"/>
              </a:rPr>
              <a:t>The</a:t>
            </a:r>
            <a:r>
              <a:rPr lang="en-GB" sz="600" baseline="0" noProof="0" smtClean="0">
                <a:solidFill>
                  <a:schemeClr val="tx1"/>
                </a:solidFill>
                <a:latin typeface="+mj-lt"/>
                <a:cs typeface="Arial" pitchFamily="34" charset="0"/>
              </a:rPr>
              <a:t> top line of charts (marked below in orange) contains the approved designs for charts. </a:t>
            </a:r>
            <a:endParaRPr lang="en-GB" sz="600" noProof="0" smtClean="0">
              <a:solidFill>
                <a:schemeClr val="tx1"/>
              </a:solidFill>
              <a:latin typeface="+mj-lt"/>
              <a:cs typeface="Arial" pitchFamily="34" charset="0"/>
            </a:endParaRPr>
          </a:p>
        </p:txBody>
      </p:sp>
      <p:sp>
        <p:nvSpPr>
          <p:cNvPr id="24" name="TextBox 23"/>
          <p:cNvSpPr txBox="1"/>
          <p:nvPr userDrawn="1"/>
        </p:nvSpPr>
        <p:spPr>
          <a:xfrm>
            <a:off x="4878622" y="1094155"/>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APPROVED</a:t>
            </a:r>
            <a:r>
              <a:rPr lang="en-GB" sz="600" baseline="0" noProof="0" smtClean="0">
                <a:solidFill>
                  <a:schemeClr val="accent3"/>
                </a:solidFill>
                <a:latin typeface="+mj-lt"/>
                <a:cs typeface="Arial" pitchFamily="34" charset="0"/>
              </a:rPr>
              <a:t> </a:t>
            </a:r>
            <a:r>
              <a:rPr lang="en-GB" sz="600" noProof="0" smtClean="0">
                <a:solidFill>
                  <a:schemeClr val="accent3"/>
                </a:solidFill>
                <a:latin typeface="+mj-lt"/>
                <a:cs typeface="Arial" pitchFamily="34" charset="0"/>
              </a:rPr>
              <a:t>COLOURS</a:t>
            </a:r>
            <a:r>
              <a:rPr lang="en-GB" sz="600" baseline="0" noProof="0" smtClean="0">
                <a:solidFill>
                  <a:schemeClr val="accent3"/>
                </a:solidFill>
                <a:latin typeface="+mj-lt"/>
                <a:cs typeface="Arial" pitchFamily="34" charset="0"/>
              </a:rPr>
              <a:t>: SMART ART</a:t>
            </a:r>
            <a:endParaRPr lang="en-GB" sz="600" noProof="0" smtClean="0">
              <a:solidFill>
                <a:schemeClr val="accent3"/>
              </a:solidFill>
              <a:latin typeface="+mj-lt"/>
              <a:cs typeface="Arial" pitchFamily="34" charset="0"/>
            </a:endParaRPr>
          </a:p>
        </p:txBody>
      </p:sp>
      <p:sp>
        <p:nvSpPr>
          <p:cNvPr id="25" name="TextBox 24"/>
          <p:cNvSpPr txBox="1"/>
          <p:nvPr userDrawn="1"/>
        </p:nvSpPr>
        <p:spPr>
          <a:xfrm>
            <a:off x="2730594" y="1788477"/>
            <a:ext cx="1625181" cy="1569660"/>
          </a:xfrm>
          <a:prstGeom prst="rect">
            <a:avLst/>
          </a:prstGeom>
          <a:noFill/>
        </p:spPr>
        <p:txBody>
          <a:bodyPr wrap="square" lIns="0" tIns="0" rIns="0" bIns="0" rtlCol="0">
            <a:spAutoFit/>
          </a:bodyPr>
          <a:lstStyle/>
          <a:p>
            <a:r>
              <a:rPr lang="en-GB" sz="600" noProof="0" dirty="0" smtClean="0">
                <a:solidFill>
                  <a:schemeClr val="tx1"/>
                </a:solidFill>
                <a:latin typeface="+mj-lt"/>
                <a:cs typeface="Arial" pitchFamily="34" charset="0"/>
              </a:rPr>
              <a:t>Our primary colour palette is grey, while the primary accent colour is orange. Green, the other primary accent colour, can be used to highlight e.g. sustainability. A secondary and tertiary palette can supplement the primary colours when needed.</a:t>
            </a:r>
          </a:p>
          <a:p>
            <a:r>
              <a:rPr lang="en-GB" sz="600" noProof="0" dirty="0" smtClean="0">
                <a:solidFill>
                  <a:schemeClr val="tx1"/>
                </a:solidFill>
                <a:latin typeface="+mj-lt"/>
                <a:cs typeface="Arial" pitchFamily="34" charset="0"/>
              </a:rPr>
              <a:t> </a:t>
            </a:r>
          </a:p>
          <a:p>
            <a:r>
              <a:rPr lang="en-GB" sz="600" noProof="0" dirty="0" smtClean="0">
                <a:solidFill>
                  <a:schemeClr val="tx1"/>
                </a:solidFill>
                <a:latin typeface="+mj-lt"/>
                <a:cs typeface="Arial" pitchFamily="34" charset="0"/>
              </a:rPr>
              <a:t>The COWI colours are used as markers of space, text and for graphic illustrations. The primary colours must be applied to +90 per cent of the design. Of the +90 per cent, the orange and green colours may only be applied to 10 per cent of the overall design. Secondary colours must only be applied to a maximum of 10 per cent of the overall design.</a:t>
            </a:r>
          </a:p>
        </p:txBody>
      </p:sp>
      <p:grpSp>
        <p:nvGrpSpPr>
          <p:cNvPr id="26" name="Group 25"/>
          <p:cNvGrpSpPr/>
          <p:nvPr userDrawn="1"/>
        </p:nvGrpSpPr>
        <p:grpSpPr>
          <a:xfrm>
            <a:off x="2716972" y="4012859"/>
            <a:ext cx="1623387" cy="737506"/>
            <a:chOff x="2550211" y="4691066"/>
            <a:chExt cx="1623387" cy="737506"/>
          </a:xfrm>
        </p:grpSpPr>
        <p:pic>
          <p:nvPicPr>
            <p:cNvPr id="27" name="Picture 26"/>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550211" y="4691066"/>
              <a:ext cx="1623387" cy="737506"/>
            </a:xfrm>
            <a:prstGeom prst="rect">
              <a:avLst/>
            </a:prstGeom>
          </p:spPr>
        </p:pic>
        <p:sp>
          <p:nvSpPr>
            <p:cNvPr id="28" name="Rectangle 27"/>
            <p:cNvSpPr/>
            <p:nvPr userDrawn="1"/>
          </p:nvSpPr>
          <p:spPr>
            <a:xfrm>
              <a:off x="2558233" y="4691066"/>
              <a:ext cx="1598781" cy="139380"/>
            </a:xfrm>
            <a:prstGeom prst="rect">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smtClean="0">
                <a:solidFill>
                  <a:schemeClr val="tx1"/>
                </a:solidFill>
              </a:endParaRPr>
            </a:p>
          </p:txBody>
        </p:sp>
      </p:grpSp>
      <p:sp>
        <p:nvSpPr>
          <p:cNvPr id="29" name="TextBox 28"/>
          <p:cNvSpPr txBox="1"/>
          <p:nvPr userDrawn="1"/>
        </p:nvSpPr>
        <p:spPr>
          <a:xfrm>
            <a:off x="2730594" y="1696144"/>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ABOUT COLOURS</a:t>
            </a:r>
          </a:p>
        </p:txBody>
      </p:sp>
      <p:sp>
        <p:nvSpPr>
          <p:cNvPr id="30" name="TextBox 29"/>
          <p:cNvSpPr txBox="1"/>
          <p:nvPr userDrawn="1"/>
        </p:nvSpPr>
        <p:spPr>
          <a:xfrm>
            <a:off x="4878622" y="1189527"/>
            <a:ext cx="1625181" cy="276999"/>
          </a:xfrm>
          <a:prstGeom prst="rect">
            <a:avLst/>
          </a:prstGeom>
          <a:noFill/>
        </p:spPr>
        <p:txBody>
          <a:bodyPr wrap="square" lIns="0" tIns="0" rIns="0" bIns="0" rtlCol="0">
            <a:spAutoFit/>
          </a:bodyPr>
          <a:lstStyle/>
          <a:p>
            <a:r>
              <a:rPr lang="en-GB" sz="600" noProof="0" smtClean="0">
                <a:solidFill>
                  <a:schemeClr val="tx1"/>
                </a:solidFill>
                <a:latin typeface="+mj-lt"/>
                <a:cs typeface="Arial" pitchFamily="34" charset="0"/>
              </a:rPr>
              <a:t>Use</a:t>
            </a:r>
            <a:r>
              <a:rPr lang="en-GB" sz="600" baseline="0" noProof="0" smtClean="0">
                <a:solidFill>
                  <a:schemeClr val="tx1"/>
                </a:solidFill>
                <a:latin typeface="+mj-lt"/>
                <a:cs typeface="Arial" pitchFamily="34" charset="0"/>
              </a:rPr>
              <a:t> primary grey colour combinations. The below marked colours are NOT APPROVED.</a:t>
            </a:r>
            <a:endParaRPr lang="en-GB" sz="600" noProof="0" smtClean="0">
              <a:solidFill>
                <a:schemeClr val="tx1"/>
              </a:solidFill>
              <a:latin typeface="+mj-lt"/>
              <a:cs typeface="Arial" pitchFamily="34" charset="0"/>
            </a:endParaRPr>
          </a:p>
        </p:txBody>
      </p:sp>
      <p:pic>
        <p:nvPicPr>
          <p:cNvPr id="31" name="Picture 30"/>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5580659" y="1492874"/>
            <a:ext cx="920504" cy="1502141"/>
          </a:xfrm>
          <a:prstGeom prst="rect">
            <a:avLst/>
          </a:prstGeom>
        </p:spPr>
      </p:pic>
      <p:sp>
        <p:nvSpPr>
          <p:cNvPr id="32" name="TextBox 31"/>
          <p:cNvSpPr txBox="1"/>
          <p:nvPr userDrawn="1"/>
        </p:nvSpPr>
        <p:spPr>
          <a:xfrm>
            <a:off x="4878622" y="3157605"/>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NOT</a:t>
            </a:r>
            <a:r>
              <a:rPr lang="en-GB" sz="600" baseline="0" noProof="0" smtClean="0">
                <a:solidFill>
                  <a:schemeClr val="accent3"/>
                </a:solidFill>
                <a:latin typeface="+mj-lt"/>
                <a:cs typeface="Arial" pitchFamily="34" charset="0"/>
              </a:rPr>
              <a:t> APPROVED: EFFECTS</a:t>
            </a:r>
            <a:endParaRPr lang="en-GB" sz="600" noProof="0" smtClean="0">
              <a:solidFill>
                <a:schemeClr val="accent3"/>
              </a:solidFill>
              <a:latin typeface="+mj-lt"/>
              <a:cs typeface="Arial" pitchFamily="34" charset="0"/>
            </a:endParaRPr>
          </a:p>
        </p:txBody>
      </p:sp>
      <p:sp>
        <p:nvSpPr>
          <p:cNvPr id="33" name="TextBox 32"/>
          <p:cNvSpPr txBox="1"/>
          <p:nvPr userDrawn="1"/>
        </p:nvSpPr>
        <p:spPr>
          <a:xfrm>
            <a:off x="4878622" y="3252977"/>
            <a:ext cx="1625181" cy="184666"/>
          </a:xfrm>
          <a:prstGeom prst="rect">
            <a:avLst/>
          </a:prstGeom>
          <a:noFill/>
        </p:spPr>
        <p:txBody>
          <a:bodyPr wrap="square" lIns="0" tIns="0" rIns="0" bIns="0" rtlCol="0">
            <a:spAutoFit/>
          </a:bodyPr>
          <a:lstStyle/>
          <a:p>
            <a:r>
              <a:rPr lang="en-GB" sz="600" noProof="0" dirty="0" smtClean="0">
                <a:solidFill>
                  <a:schemeClr val="tx1"/>
                </a:solidFill>
                <a:latin typeface="+mj-lt"/>
                <a:cs typeface="Arial" pitchFamily="34" charset="0"/>
              </a:rPr>
              <a:t>Effects like shadows,</a:t>
            </a:r>
            <a:r>
              <a:rPr lang="en-GB" sz="600" baseline="0" noProof="0" dirty="0" smtClean="0">
                <a:solidFill>
                  <a:schemeClr val="tx1"/>
                </a:solidFill>
                <a:latin typeface="+mj-lt"/>
                <a:cs typeface="Arial" pitchFamily="34" charset="0"/>
              </a:rPr>
              <a:t> reflections etc. are not approved in PowerPoint.</a:t>
            </a:r>
            <a:endParaRPr lang="en-GB" sz="600" noProof="0" dirty="0" smtClean="0">
              <a:solidFill>
                <a:schemeClr val="tx1"/>
              </a:solidFill>
              <a:latin typeface="+mj-lt"/>
              <a:cs typeface="Arial" pitchFamily="34" charset="0"/>
            </a:endParaRPr>
          </a:p>
        </p:txBody>
      </p:sp>
      <p:pic>
        <p:nvPicPr>
          <p:cNvPr id="34" name="Picture 33"/>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6036053" y="3500155"/>
            <a:ext cx="458354" cy="1096524"/>
          </a:xfrm>
          <a:prstGeom prst="rect">
            <a:avLst/>
          </a:prstGeom>
        </p:spPr>
      </p:pic>
      <p:grpSp>
        <p:nvGrpSpPr>
          <p:cNvPr id="35" name="Group 34"/>
          <p:cNvGrpSpPr/>
          <p:nvPr userDrawn="1"/>
        </p:nvGrpSpPr>
        <p:grpSpPr>
          <a:xfrm>
            <a:off x="6036052" y="3502643"/>
            <a:ext cx="458354" cy="1094036"/>
            <a:chOff x="5577700" y="1823162"/>
            <a:chExt cx="916707" cy="191144"/>
          </a:xfrm>
        </p:grpSpPr>
        <p:sp>
          <p:nvSpPr>
            <p:cNvPr id="36" name="Rectangle 35"/>
            <p:cNvSpPr/>
            <p:nvPr userDrawn="1"/>
          </p:nvSpPr>
          <p:spPr>
            <a:xfrm>
              <a:off x="5577700" y="1823162"/>
              <a:ext cx="916707" cy="188011"/>
            </a:xfrm>
            <a:prstGeom prst="rect">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smtClean="0">
                <a:solidFill>
                  <a:schemeClr val="tx1"/>
                </a:solidFill>
              </a:endParaRPr>
            </a:p>
          </p:txBody>
        </p:sp>
        <p:cxnSp>
          <p:nvCxnSpPr>
            <p:cNvPr id="37" name="Straight Connector 36"/>
            <p:cNvCxnSpPr/>
            <p:nvPr userDrawn="1"/>
          </p:nvCxnSpPr>
          <p:spPr>
            <a:xfrm>
              <a:off x="5577700" y="1823162"/>
              <a:ext cx="916707" cy="191144"/>
            </a:xfrm>
            <a:prstGeom prst="line">
              <a:avLst/>
            </a:prstGeom>
            <a:ln>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5577700" y="1823162"/>
              <a:ext cx="916707" cy="191144"/>
            </a:xfrm>
            <a:prstGeom prst="line">
              <a:avLst/>
            </a:prstGeom>
            <a:ln>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userDrawn="1"/>
        </p:nvPicPr>
        <p:blipFill>
          <a:blip r:embed="rId8" cstate="print">
            <a:extLst>
              <a:ext uri="{BEBA8EAE-BF5A-486C-A8C5-ECC9F3942E4B}">
                <a14:imgProps xmlns:a14="http://schemas.microsoft.com/office/drawing/2010/main" xmlns="">
                  <a14:imgLayer r:embed="rId9">
                    <a14:imgEffect>
                      <a14:brightnessContrast bright="-24000"/>
                    </a14:imgEffect>
                  </a14:imgLayer>
                </a14:imgProps>
              </a:ext>
              <a:ext uri="{28A0092B-C50C-407E-A947-70E740481C1C}">
                <a14:useLocalDpi xmlns:a14="http://schemas.microsoft.com/office/drawing/2010/main" xmlns="" val="0"/>
              </a:ext>
            </a:extLst>
          </a:blip>
          <a:stretch>
            <a:fillRect/>
          </a:stretch>
        </p:blipFill>
        <p:spPr>
          <a:xfrm>
            <a:off x="7130352" y="1077192"/>
            <a:ext cx="1625180" cy="910101"/>
          </a:xfrm>
          <a:prstGeom prst="rect">
            <a:avLst/>
          </a:prstGeom>
        </p:spPr>
      </p:pic>
      <p:pic>
        <p:nvPicPr>
          <p:cNvPr id="40" name="Picture 4"/>
          <p:cNvPicPr>
            <a:picLocks noChangeAspect="1" noChangeArrowheads="1"/>
          </p:cNvPicPr>
          <p:nvPr userDrawn="1"/>
        </p:nvPicPr>
        <p:blipFill rotWithShape="1">
          <a:blip r:embed="rId10" cstate="print">
            <a:extLst>
              <a:ext uri="{28A0092B-C50C-407E-A947-70E740481C1C}">
                <a14:useLocalDpi xmlns:a14="http://schemas.microsoft.com/office/drawing/2010/main" xmlns="" val="0"/>
              </a:ext>
            </a:extLst>
          </a:blip>
          <a:srcRect l="4315" t="9084" r="9895" b="6884"/>
          <a:stretch/>
        </p:blipFill>
        <p:spPr bwMode="auto">
          <a:xfrm>
            <a:off x="8163815" y="1486366"/>
            <a:ext cx="219167" cy="220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TextBox 40"/>
          <p:cNvSpPr txBox="1"/>
          <p:nvPr userDrawn="1"/>
        </p:nvSpPr>
        <p:spPr>
          <a:xfrm>
            <a:off x="7130351" y="2059278"/>
            <a:ext cx="1625181" cy="184666"/>
          </a:xfrm>
          <a:prstGeom prst="rect">
            <a:avLst/>
          </a:prstGeom>
          <a:noFill/>
        </p:spPr>
        <p:txBody>
          <a:bodyPr wrap="square" lIns="0" tIns="0" rIns="0" bIns="0" rtlCol="0">
            <a:spAutoFit/>
          </a:bodyPr>
          <a:lstStyle/>
          <a:p>
            <a:r>
              <a:rPr lang="en-GB" sz="600" noProof="0" dirty="0" smtClean="0">
                <a:solidFill>
                  <a:schemeClr val="tx1"/>
                </a:solidFill>
                <a:latin typeface="+mj-lt"/>
                <a:cs typeface="Arial" pitchFamily="34" charset="0"/>
              </a:rPr>
              <a:t>If you wish to delete the inserted image,</a:t>
            </a:r>
            <a:r>
              <a:rPr lang="en-GB" sz="600" baseline="0" noProof="0" dirty="0" smtClean="0">
                <a:solidFill>
                  <a:schemeClr val="tx1"/>
                </a:solidFill>
                <a:latin typeface="+mj-lt"/>
                <a:cs typeface="Arial" pitchFamily="34" charset="0"/>
              </a:rPr>
              <a:t> mark and delete the placeholder.</a:t>
            </a:r>
            <a:endParaRPr lang="en-GB" sz="600" noProof="0" dirty="0" smtClean="0">
              <a:solidFill>
                <a:schemeClr val="tx1"/>
              </a:solidFill>
              <a:latin typeface="+mj-lt"/>
              <a:cs typeface="Arial" pitchFamily="34" charset="0"/>
            </a:endParaRPr>
          </a:p>
        </p:txBody>
      </p:sp>
      <p:sp>
        <p:nvSpPr>
          <p:cNvPr id="42" name="TextBox 41"/>
          <p:cNvSpPr txBox="1"/>
          <p:nvPr userDrawn="1"/>
        </p:nvSpPr>
        <p:spPr>
          <a:xfrm>
            <a:off x="7130352" y="2402278"/>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INSERTING VIDEO</a:t>
            </a:r>
          </a:p>
        </p:txBody>
      </p:sp>
      <p:sp>
        <p:nvSpPr>
          <p:cNvPr id="43" name="TextBox 42"/>
          <p:cNvSpPr txBox="1"/>
          <p:nvPr userDrawn="1"/>
        </p:nvSpPr>
        <p:spPr>
          <a:xfrm>
            <a:off x="7130352" y="2513385"/>
            <a:ext cx="1625181" cy="184666"/>
          </a:xfrm>
          <a:prstGeom prst="rect">
            <a:avLst/>
          </a:prstGeom>
          <a:noFill/>
        </p:spPr>
        <p:txBody>
          <a:bodyPr wrap="square" lIns="0" tIns="0" rIns="0" bIns="0" rtlCol="0">
            <a:spAutoFit/>
          </a:bodyPr>
          <a:lstStyle/>
          <a:p>
            <a:r>
              <a:rPr lang="en-GB" sz="600" noProof="0" smtClean="0">
                <a:solidFill>
                  <a:schemeClr val="tx1"/>
                </a:solidFill>
                <a:latin typeface="+mj-lt"/>
                <a:cs typeface="Arial" pitchFamily="34" charset="0"/>
              </a:rPr>
              <a:t>For</a:t>
            </a:r>
            <a:r>
              <a:rPr lang="en-GB" sz="600" baseline="0" noProof="0" smtClean="0">
                <a:solidFill>
                  <a:schemeClr val="tx1"/>
                </a:solidFill>
                <a:latin typeface="+mj-lt"/>
                <a:cs typeface="Arial" pitchFamily="34" charset="0"/>
              </a:rPr>
              <a:t> video use the layouts created for this purpose.</a:t>
            </a:r>
            <a:endParaRPr lang="en-GB" sz="600" noProof="0" smtClean="0">
              <a:solidFill>
                <a:schemeClr val="tx1"/>
              </a:solidFill>
              <a:latin typeface="+mj-lt"/>
              <a:cs typeface="Arial" pitchFamily="34" charset="0"/>
            </a:endParaRPr>
          </a:p>
        </p:txBody>
      </p:sp>
      <p:grpSp>
        <p:nvGrpSpPr>
          <p:cNvPr id="44" name="Group 43"/>
          <p:cNvGrpSpPr/>
          <p:nvPr userDrawn="1"/>
        </p:nvGrpSpPr>
        <p:grpSpPr>
          <a:xfrm>
            <a:off x="5577700" y="1731019"/>
            <a:ext cx="926103" cy="135530"/>
            <a:chOff x="5577700" y="1823162"/>
            <a:chExt cx="916707" cy="191144"/>
          </a:xfrm>
        </p:grpSpPr>
        <p:sp>
          <p:nvSpPr>
            <p:cNvPr id="45" name="Rectangle 44"/>
            <p:cNvSpPr/>
            <p:nvPr userDrawn="1"/>
          </p:nvSpPr>
          <p:spPr>
            <a:xfrm>
              <a:off x="5577700" y="1823162"/>
              <a:ext cx="916707" cy="188011"/>
            </a:xfrm>
            <a:prstGeom prst="rect">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smtClean="0">
                <a:solidFill>
                  <a:schemeClr val="tx1"/>
                </a:solidFill>
              </a:endParaRPr>
            </a:p>
          </p:txBody>
        </p:sp>
        <p:cxnSp>
          <p:nvCxnSpPr>
            <p:cNvPr id="46" name="Straight Connector 45"/>
            <p:cNvCxnSpPr/>
            <p:nvPr userDrawn="1"/>
          </p:nvCxnSpPr>
          <p:spPr>
            <a:xfrm>
              <a:off x="5577700" y="1823162"/>
              <a:ext cx="916707" cy="191144"/>
            </a:xfrm>
            <a:prstGeom prst="line">
              <a:avLst/>
            </a:prstGeom>
            <a:ln>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V="1">
              <a:off x="5577700" y="1823162"/>
              <a:ext cx="916707" cy="191144"/>
            </a:xfrm>
            <a:prstGeom prst="line">
              <a:avLst/>
            </a:prstGeom>
            <a:ln>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userDrawn="1"/>
        </p:nvSpPr>
        <p:spPr>
          <a:xfrm>
            <a:off x="7130350" y="2881010"/>
            <a:ext cx="1625181" cy="92333"/>
          </a:xfrm>
          <a:prstGeom prst="rect">
            <a:avLst/>
          </a:prstGeom>
          <a:noFill/>
        </p:spPr>
        <p:txBody>
          <a:bodyPr wrap="square" lIns="0" tIns="0" rIns="0" bIns="0" rtlCol="0">
            <a:spAutoFit/>
          </a:bodyPr>
          <a:lstStyle/>
          <a:p>
            <a:r>
              <a:rPr lang="en-GB" sz="600" noProof="0" smtClean="0">
                <a:solidFill>
                  <a:schemeClr val="accent3"/>
                </a:solidFill>
                <a:latin typeface="+mj-lt"/>
                <a:cs typeface="Arial" pitchFamily="34" charset="0"/>
              </a:rPr>
              <a:t>ANIMATIONS</a:t>
            </a:r>
            <a:r>
              <a:rPr lang="en-GB" sz="600" baseline="0" noProof="0" smtClean="0">
                <a:solidFill>
                  <a:schemeClr val="accent3"/>
                </a:solidFill>
                <a:latin typeface="+mj-lt"/>
                <a:cs typeface="Arial" pitchFamily="34" charset="0"/>
              </a:rPr>
              <a:t> AND TRANSITIONS</a:t>
            </a:r>
            <a:endParaRPr lang="en-GB" sz="600" noProof="0" smtClean="0">
              <a:solidFill>
                <a:schemeClr val="accent3"/>
              </a:solidFill>
              <a:latin typeface="+mj-lt"/>
              <a:cs typeface="Arial" pitchFamily="34" charset="0"/>
            </a:endParaRPr>
          </a:p>
        </p:txBody>
      </p:sp>
      <p:sp>
        <p:nvSpPr>
          <p:cNvPr id="49" name="TextBox 48"/>
          <p:cNvSpPr txBox="1"/>
          <p:nvPr userDrawn="1"/>
        </p:nvSpPr>
        <p:spPr>
          <a:xfrm>
            <a:off x="7130350" y="2971177"/>
            <a:ext cx="1625181" cy="276999"/>
          </a:xfrm>
          <a:prstGeom prst="rect">
            <a:avLst/>
          </a:prstGeom>
          <a:noFill/>
        </p:spPr>
        <p:txBody>
          <a:bodyPr wrap="square" lIns="0" tIns="0" rIns="0" bIns="0" rtlCol="0">
            <a:spAutoFit/>
          </a:bodyPr>
          <a:lstStyle/>
          <a:p>
            <a:r>
              <a:rPr lang="en-GB" sz="600" noProof="0" dirty="0" smtClean="0">
                <a:solidFill>
                  <a:schemeClr val="tx1"/>
                </a:solidFill>
                <a:latin typeface="+mj-lt"/>
                <a:cs typeface="Arial" pitchFamily="34" charset="0"/>
              </a:rPr>
              <a:t>The</a:t>
            </a:r>
            <a:r>
              <a:rPr lang="en-GB" sz="600" baseline="0" noProof="0" dirty="0" smtClean="0">
                <a:solidFill>
                  <a:schemeClr val="tx1"/>
                </a:solidFill>
                <a:latin typeface="+mj-lt"/>
                <a:cs typeface="Arial" pitchFamily="34" charset="0"/>
              </a:rPr>
              <a:t> template is by default set with the approved Transition </a:t>
            </a:r>
            <a:r>
              <a:rPr lang="en-GB" sz="600" i="1" baseline="0" noProof="0" dirty="0" smtClean="0">
                <a:solidFill>
                  <a:schemeClr val="tx1"/>
                </a:solidFill>
                <a:latin typeface="+mj-lt"/>
                <a:cs typeface="Arial" pitchFamily="34" charset="0"/>
              </a:rPr>
              <a:t>Fade. </a:t>
            </a:r>
            <a:r>
              <a:rPr lang="en-GB" sz="600" i="0" baseline="0" noProof="0" dirty="0" smtClean="0">
                <a:solidFill>
                  <a:schemeClr val="tx1"/>
                </a:solidFill>
                <a:latin typeface="+mj-lt"/>
                <a:cs typeface="Arial" pitchFamily="34" charset="0"/>
              </a:rPr>
              <a:t>The approved animation is also Fade.</a:t>
            </a:r>
            <a:endParaRPr lang="en-GB" sz="600" i="0" noProof="0" dirty="0" smtClean="0">
              <a:solidFill>
                <a:schemeClr val="tx1"/>
              </a:solidFill>
              <a:latin typeface="+mj-lt"/>
              <a:cs typeface="Arial" pitchFamily="34" charset="0"/>
            </a:endParaRPr>
          </a:p>
        </p:txBody>
      </p:sp>
      <p:pic>
        <p:nvPicPr>
          <p:cNvPr id="50" name="Picture 5"/>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8389765" y="3328894"/>
            <a:ext cx="359471" cy="298847"/>
          </a:xfrm>
          <a:prstGeom prst="rect">
            <a:avLst/>
          </a:prstGeom>
          <a:noFill/>
          <a:ln w="9525">
            <a:solidFill>
              <a:schemeClr val="accent3">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6"/>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7942940" y="3328894"/>
            <a:ext cx="364853" cy="298848"/>
          </a:xfrm>
          <a:prstGeom prst="rect">
            <a:avLst/>
          </a:prstGeom>
          <a:noFill/>
          <a:ln w="9525">
            <a:solidFill>
              <a:schemeClr val="accent3">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2" name="TextBox 51"/>
          <p:cNvSpPr txBox="1"/>
          <p:nvPr userDrawn="1"/>
        </p:nvSpPr>
        <p:spPr>
          <a:xfrm>
            <a:off x="4878623" y="6505019"/>
            <a:ext cx="3934030" cy="92333"/>
          </a:xfrm>
          <a:prstGeom prst="rect">
            <a:avLst/>
          </a:prstGeom>
          <a:noFill/>
        </p:spPr>
        <p:txBody>
          <a:bodyPr wrap="square" lIns="0" tIns="0" rIns="0" bIns="0" rtlCol="0">
            <a:spAutoFit/>
          </a:bodyPr>
          <a:lstStyle/>
          <a:p>
            <a:pPr algn="r"/>
            <a:r>
              <a:rPr lang="en-GB" sz="600" noProof="0" dirty="0" smtClean="0">
                <a:solidFill>
                  <a:schemeClr val="tx1"/>
                </a:solidFill>
                <a:latin typeface="+mj-lt"/>
                <a:cs typeface="Arial" pitchFamily="34" charset="0"/>
              </a:rPr>
              <a:t>LAST EDIT 15</a:t>
            </a:r>
            <a:r>
              <a:rPr lang="en-GB" sz="600" baseline="0" noProof="0" dirty="0" smtClean="0">
                <a:solidFill>
                  <a:schemeClr val="tx1"/>
                </a:solidFill>
                <a:latin typeface="+mj-lt"/>
                <a:cs typeface="Arial" pitchFamily="34" charset="0"/>
              </a:rPr>
              <a:t> DECEMBER</a:t>
            </a:r>
            <a:r>
              <a:rPr lang="en-GB" sz="600" noProof="0" dirty="0" smtClean="0">
                <a:solidFill>
                  <a:schemeClr val="tx1"/>
                </a:solidFill>
                <a:latin typeface="+mj-lt"/>
                <a:cs typeface="Arial" pitchFamily="34" charset="0"/>
              </a:rPr>
              <a:t> 2011</a:t>
            </a:r>
          </a:p>
        </p:txBody>
      </p:sp>
    </p:spTree>
    <p:extLst>
      <p:ext uri="{BB962C8B-B14F-4D97-AF65-F5344CB8AC3E}">
        <p14:creationId xmlns:p14="http://schemas.microsoft.com/office/powerpoint/2010/main" xmlns="" val="171345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1" name="Rectangle 10"/>
          <p:cNvSpPr/>
          <p:nvPr userDrawn="1"/>
        </p:nvSpPr>
        <p:spPr>
          <a:xfrm>
            <a:off x="5335930" y="-980"/>
            <a:ext cx="1576087" cy="6408179"/>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576087"/>
              <a:gd name="connsiteY0" fmla="*/ 4238977 h 5147588"/>
              <a:gd name="connsiteX1" fmla="*/ 1576087 w 1576087"/>
              <a:gd name="connsiteY1" fmla="*/ 0 h 5147588"/>
              <a:gd name="connsiteX2" fmla="*/ 372319 w 1576087"/>
              <a:gd name="connsiteY2" fmla="*/ 5147588 h 5147588"/>
              <a:gd name="connsiteX3" fmla="*/ 0 w 1576087"/>
              <a:gd name="connsiteY3" fmla="*/ 4238977 h 5147588"/>
              <a:gd name="connsiteX0" fmla="*/ 0 w 1576087"/>
              <a:gd name="connsiteY0" fmla="*/ 4238977 h 4933456"/>
              <a:gd name="connsiteX1" fmla="*/ 1576087 w 1576087"/>
              <a:gd name="connsiteY1" fmla="*/ 0 h 4933456"/>
              <a:gd name="connsiteX2" fmla="*/ 430193 w 1576087"/>
              <a:gd name="connsiteY2" fmla="*/ 4933456 h 4933456"/>
              <a:gd name="connsiteX3" fmla="*/ 0 w 1576087"/>
              <a:gd name="connsiteY3" fmla="*/ 4238977 h 4933456"/>
              <a:gd name="connsiteX0" fmla="*/ 0 w 1576087"/>
              <a:gd name="connsiteY0" fmla="*/ 4238977 h 4806134"/>
              <a:gd name="connsiteX1" fmla="*/ 1576087 w 1576087"/>
              <a:gd name="connsiteY1" fmla="*/ 0 h 4806134"/>
              <a:gd name="connsiteX2" fmla="*/ 453342 w 1576087"/>
              <a:gd name="connsiteY2" fmla="*/ 4806134 h 4806134"/>
              <a:gd name="connsiteX3" fmla="*/ 0 w 1576087"/>
              <a:gd name="connsiteY3" fmla="*/ 4238977 h 4806134"/>
            </a:gdLst>
            <a:ahLst/>
            <a:cxnLst>
              <a:cxn ang="0">
                <a:pos x="connsiteX0" y="connsiteY0"/>
              </a:cxn>
              <a:cxn ang="0">
                <a:pos x="connsiteX1" y="connsiteY1"/>
              </a:cxn>
              <a:cxn ang="0">
                <a:pos x="connsiteX2" y="connsiteY2"/>
              </a:cxn>
              <a:cxn ang="0">
                <a:pos x="connsiteX3" y="connsiteY3"/>
              </a:cxn>
            </a:cxnLst>
            <a:rect l="l" t="t" r="r" b="b"/>
            <a:pathLst>
              <a:path w="1576087" h="4806134">
                <a:moveTo>
                  <a:pt x="0" y="4238977"/>
                </a:moveTo>
                <a:lnTo>
                  <a:pt x="1576087" y="0"/>
                </a:lnTo>
                <a:lnTo>
                  <a:pt x="453342" y="4806134"/>
                </a:lnTo>
                <a:lnTo>
                  <a:pt x="0" y="4238977"/>
                </a:lnTo>
                <a:close/>
              </a:path>
            </a:pathLst>
          </a:custGeom>
          <a:gradFill flip="none" rotWithShape="1">
            <a:gsLst>
              <a:gs pos="1000">
                <a:schemeClr val="bg2">
                  <a:lumMod val="20000"/>
                  <a:lumOff val="80000"/>
                </a:schemeClr>
              </a:gs>
              <a:gs pos="100000">
                <a:schemeClr val="bg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3" name="Date Placeholder 2"/>
          <p:cNvSpPr>
            <a:spLocks noGrp="1"/>
          </p:cNvSpPr>
          <p:nvPr>
            <p:ph type="dt" sz="half" idx="10"/>
          </p:nvPr>
        </p:nvSpPr>
        <p:spPr/>
        <p:txBody>
          <a:bodyPr/>
          <a:lstStyle/>
          <a:p>
            <a:r>
              <a:rPr lang="en-US" smtClean="0"/>
              <a:t>11 december 2012</a:t>
            </a:r>
            <a:endParaRPr lang="da-DK" dirty="0"/>
          </a:p>
        </p:txBody>
      </p:sp>
      <p:sp>
        <p:nvSpPr>
          <p:cNvPr id="4" name="Footer Placeholder 3"/>
          <p:cNvSpPr>
            <a:spLocks noGrp="1"/>
          </p:cNvSpPr>
          <p:nvPr>
            <p:ph type="ftr" sz="quarter" idx="11"/>
          </p:nvPr>
        </p:nvSpPr>
        <p:spPr/>
        <p:txBody>
          <a:bodyPr/>
          <a:lstStyle/>
          <a:p>
            <a:r>
              <a:rPr lang="da-DK" smtClean="0"/>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20" name="Text Placeholder 9"/>
          <p:cNvSpPr>
            <a:spLocks noGrp="1"/>
          </p:cNvSpPr>
          <p:nvPr>
            <p:ph type="body" sz="quarter" idx="18" hasCustomPrompt="1"/>
          </p:nvPr>
        </p:nvSpPr>
        <p:spPr>
          <a:xfrm>
            <a:off x="419100" y="1482863"/>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smtClean="0"/>
              <a:t>Click to edit master text styles</a:t>
            </a:r>
          </a:p>
        </p:txBody>
      </p:sp>
      <p:sp>
        <p:nvSpPr>
          <p:cNvPr id="21" name="Text Placeholder 9"/>
          <p:cNvSpPr>
            <a:spLocks noGrp="1"/>
          </p:cNvSpPr>
          <p:nvPr>
            <p:ph type="body" sz="quarter" idx="19" hasCustomPrompt="1"/>
          </p:nvPr>
        </p:nvSpPr>
        <p:spPr>
          <a:xfrm>
            <a:off x="419820" y="1933561"/>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smtClean="0"/>
              <a:t>Click to edit master text styles</a:t>
            </a:r>
          </a:p>
        </p:txBody>
      </p:sp>
      <p:sp>
        <p:nvSpPr>
          <p:cNvPr id="22" name="Text Placeholder 9"/>
          <p:cNvSpPr>
            <a:spLocks noGrp="1"/>
          </p:cNvSpPr>
          <p:nvPr>
            <p:ph type="body" sz="quarter" idx="20" hasCustomPrompt="1"/>
          </p:nvPr>
        </p:nvSpPr>
        <p:spPr>
          <a:xfrm>
            <a:off x="419820" y="2384260"/>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smtClean="0"/>
              <a:t>Click to edit master text styles</a:t>
            </a:r>
          </a:p>
        </p:txBody>
      </p:sp>
      <p:sp>
        <p:nvSpPr>
          <p:cNvPr id="23" name="Text Placeholder 9"/>
          <p:cNvSpPr>
            <a:spLocks noGrp="1"/>
          </p:cNvSpPr>
          <p:nvPr>
            <p:ph type="body" sz="quarter" idx="21" hasCustomPrompt="1"/>
          </p:nvPr>
        </p:nvSpPr>
        <p:spPr>
          <a:xfrm>
            <a:off x="419820" y="2834959"/>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smtClean="0"/>
              <a:t>Click to edit master text styles</a:t>
            </a:r>
          </a:p>
        </p:txBody>
      </p:sp>
      <p:sp>
        <p:nvSpPr>
          <p:cNvPr id="24" name="Text Placeholder 9"/>
          <p:cNvSpPr>
            <a:spLocks noGrp="1"/>
          </p:cNvSpPr>
          <p:nvPr>
            <p:ph type="body" sz="quarter" idx="22" hasCustomPrompt="1"/>
          </p:nvPr>
        </p:nvSpPr>
        <p:spPr>
          <a:xfrm>
            <a:off x="419100" y="3285657"/>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smtClean="0"/>
              <a:t>Click to edit master text styles</a:t>
            </a:r>
          </a:p>
        </p:txBody>
      </p:sp>
      <p:sp>
        <p:nvSpPr>
          <p:cNvPr id="25" name="Text Placeholder 9"/>
          <p:cNvSpPr>
            <a:spLocks noGrp="1"/>
          </p:cNvSpPr>
          <p:nvPr>
            <p:ph type="body" sz="quarter" idx="23" hasCustomPrompt="1"/>
          </p:nvPr>
        </p:nvSpPr>
        <p:spPr>
          <a:xfrm>
            <a:off x="419100" y="3736356"/>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smtClean="0"/>
              <a:t>Click to edit master text styles</a:t>
            </a:r>
          </a:p>
        </p:txBody>
      </p:sp>
      <p:sp>
        <p:nvSpPr>
          <p:cNvPr id="26" name="Text Placeholder 9"/>
          <p:cNvSpPr>
            <a:spLocks noGrp="1"/>
          </p:cNvSpPr>
          <p:nvPr>
            <p:ph type="body" sz="quarter" idx="24" hasCustomPrompt="1"/>
          </p:nvPr>
        </p:nvSpPr>
        <p:spPr>
          <a:xfrm>
            <a:off x="417653" y="4187052"/>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smtClean="0"/>
              <a:t>Click to edit master text styles</a:t>
            </a:r>
          </a:p>
        </p:txBody>
      </p:sp>
      <p:sp>
        <p:nvSpPr>
          <p:cNvPr id="30" name="TextBox 29"/>
          <p:cNvSpPr txBox="1"/>
          <p:nvPr userDrawn="1"/>
        </p:nvSpPr>
        <p:spPr>
          <a:xfrm>
            <a:off x="438811" y="593123"/>
            <a:ext cx="5410921" cy="333425"/>
          </a:xfrm>
          <a:prstGeom prst="rect">
            <a:avLst/>
          </a:prstGeom>
          <a:noFill/>
        </p:spPr>
        <p:txBody>
          <a:bodyPr wrap="square" lIns="0" tIns="0" rIns="0" bIns="0" rtlCol="0" anchor="b" anchorCtr="0">
            <a:spAutoFit/>
          </a:bodyPr>
          <a:lstStyle/>
          <a:p>
            <a:pPr>
              <a:lnSpc>
                <a:spcPts val="2600"/>
              </a:lnSpc>
            </a:pPr>
            <a:r>
              <a:rPr lang="da-DK" sz="2400" dirty="0" smtClean="0">
                <a:solidFill>
                  <a:schemeClr val="accent3"/>
                </a:solidFill>
                <a:latin typeface="+mj-lt"/>
                <a:cs typeface="Arial" pitchFamily="34" charset="0"/>
              </a:rPr>
              <a:t>Agenda</a:t>
            </a:r>
            <a:r>
              <a:rPr lang="da-DK" dirty="0" smtClean="0">
                <a:solidFill>
                  <a:schemeClr val="accent3"/>
                </a:solidFill>
                <a:latin typeface="+mj-lt"/>
                <a:cs typeface="Arial" pitchFamily="34" charset="0"/>
              </a:rPr>
              <a:t> </a:t>
            </a:r>
          </a:p>
        </p:txBody>
      </p:sp>
      <p:sp>
        <p:nvSpPr>
          <p:cNvPr id="31" name="Text Placeholder 9"/>
          <p:cNvSpPr>
            <a:spLocks noGrp="1"/>
          </p:cNvSpPr>
          <p:nvPr>
            <p:ph type="body" sz="quarter" idx="26" hasCustomPrompt="1"/>
          </p:nvPr>
        </p:nvSpPr>
        <p:spPr>
          <a:xfrm>
            <a:off x="419820" y="4637179"/>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smtClean="0"/>
              <a:t>Click to edit master text styles</a:t>
            </a:r>
          </a:p>
        </p:txBody>
      </p:sp>
      <p:sp>
        <p:nvSpPr>
          <p:cNvPr id="17" name="Rectangle 10"/>
          <p:cNvSpPr/>
          <p:nvPr userDrawn="1"/>
        </p:nvSpPr>
        <p:spPr>
          <a:xfrm>
            <a:off x="6605286" y="3705491"/>
            <a:ext cx="2363166" cy="1585397"/>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576087"/>
              <a:gd name="connsiteY0" fmla="*/ 4238977 h 5147588"/>
              <a:gd name="connsiteX1" fmla="*/ 1576087 w 1576087"/>
              <a:gd name="connsiteY1" fmla="*/ 0 h 5147588"/>
              <a:gd name="connsiteX2" fmla="*/ 372319 w 1576087"/>
              <a:gd name="connsiteY2" fmla="*/ 5147588 h 5147588"/>
              <a:gd name="connsiteX3" fmla="*/ 0 w 1576087"/>
              <a:gd name="connsiteY3" fmla="*/ 4238977 h 5147588"/>
              <a:gd name="connsiteX0" fmla="*/ 0 w 1576087"/>
              <a:gd name="connsiteY0" fmla="*/ 4238977 h 4933456"/>
              <a:gd name="connsiteX1" fmla="*/ 1576087 w 1576087"/>
              <a:gd name="connsiteY1" fmla="*/ 0 h 4933456"/>
              <a:gd name="connsiteX2" fmla="*/ 430193 w 1576087"/>
              <a:gd name="connsiteY2" fmla="*/ 4933456 h 4933456"/>
              <a:gd name="connsiteX3" fmla="*/ 0 w 1576087"/>
              <a:gd name="connsiteY3" fmla="*/ 4238977 h 4933456"/>
              <a:gd name="connsiteX0" fmla="*/ 0 w 3312289"/>
              <a:gd name="connsiteY0" fmla="*/ 1518926 h 2213405"/>
              <a:gd name="connsiteX1" fmla="*/ 3312289 w 3312289"/>
              <a:gd name="connsiteY1" fmla="*/ 0 h 2213405"/>
              <a:gd name="connsiteX2" fmla="*/ 430193 w 3312289"/>
              <a:gd name="connsiteY2" fmla="*/ 2213405 h 2213405"/>
              <a:gd name="connsiteX3" fmla="*/ 0 w 3312289"/>
              <a:gd name="connsiteY3" fmla="*/ 1518926 h 2213405"/>
              <a:gd name="connsiteX0" fmla="*/ 981918 w 2882096"/>
              <a:gd name="connsiteY0" fmla="*/ 870744 h 2213405"/>
              <a:gd name="connsiteX1" fmla="*/ 2882096 w 2882096"/>
              <a:gd name="connsiteY1" fmla="*/ 0 h 2213405"/>
              <a:gd name="connsiteX2" fmla="*/ 0 w 2882096"/>
              <a:gd name="connsiteY2" fmla="*/ 2213405 h 2213405"/>
              <a:gd name="connsiteX3" fmla="*/ 981918 w 2882096"/>
              <a:gd name="connsiteY3" fmla="*/ 870744 h 2213405"/>
              <a:gd name="connsiteX0" fmla="*/ 0 w 1900178"/>
              <a:gd name="connsiteY0" fmla="*/ 870744 h 1096448"/>
              <a:gd name="connsiteX1" fmla="*/ 1900178 w 1900178"/>
              <a:gd name="connsiteY1" fmla="*/ 0 h 1096448"/>
              <a:gd name="connsiteX2" fmla="*/ 881606 w 1900178"/>
              <a:gd name="connsiteY2" fmla="*/ 1096448 h 1096448"/>
              <a:gd name="connsiteX3" fmla="*/ 0 w 1900178"/>
              <a:gd name="connsiteY3" fmla="*/ 870744 h 1096448"/>
              <a:gd name="connsiteX0" fmla="*/ 0 w 1969626"/>
              <a:gd name="connsiteY0" fmla="*/ 986491 h 1096448"/>
              <a:gd name="connsiteX1" fmla="*/ 1969626 w 1969626"/>
              <a:gd name="connsiteY1" fmla="*/ 0 h 1096448"/>
              <a:gd name="connsiteX2" fmla="*/ 951054 w 1969626"/>
              <a:gd name="connsiteY2" fmla="*/ 1096448 h 1096448"/>
              <a:gd name="connsiteX3" fmla="*/ 0 w 1969626"/>
              <a:gd name="connsiteY3" fmla="*/ 986491 h 1096448"/>
              <a:gd name="connsiteX0" fmla="*/ 0 w 1969626"/>
              <a:gd name="connsiteY0" fmla="*/ 986491 h 986491"/>
              <a:gd name="connsiteX1" fmla="*/ 1969626 w 1969626"/>
              <a:gd name="connsiteY1" fmla="*/ 0 h 986491"/>
              <a:gd name="connsiteX2" fmla="*/ 1842305 w 1969626"/>
              <a:gd name="connsiteY2" fmla="*/ 807081 h 986491"/>
              <a:gd name="connsiteX3" fmla="*/ 0 w 1969626"/>
              <a:gd name="connsiteY3" fmla="*/ 986491 h 986491"/>
              <a:gd name="connsiteX0" fmla="*/ 0 w 2137459"/>
              <a:gd name="connsiteY0" fmla="*/ 1079089 h 1079089"/>
              <a:gd name="connsiteX1" fmla="*/ 2137459 w 2137459"/>
              <a:gd name="connsiteY1" fmla="*/ 0 h 1079089"/>
              <a:gd name="connsiteX2" fmla="*/ 1842305 w 2137459"/>
              <a:gd name="connsiteY2" fmla="*/ 899679 h 1079089"/>
              <a:gd name="connsiteX3" fmla="*/ 0 w 2137459"/>
              <a:gd name="connsiteY3" fmla="*/ 1079089 h 1079089"/>
              <a:gd name="connsiteX0" fmla="*/ 0 w 2363166"/>
              <a:gd name="connsiteY0" fmla="*/ 1189048 h 1189048"/>
              <a:gd name="connsiteX1" fmla="*/ 2363166 w 2363166"/>
              <a:gd name="connsiteY1" fmla="*/ 0 h 1189048"/>
              <a:gd name="connsiteX2" fmla="*/ 2068012 w 2363166"/>
              <a:gd name="connsiteY2" fmla="*/ 899679 h 1189048"/>
              <a:gd name="connsiteX3" fmla="*/ 0 w 2363166"/>
              <a:gd name="connsiteY3" fmla="*/ 1189048 h 1189048"/>
              <a:gd name="connsiteX0" fmla="*/ 0 w 2363166"/>
              <a:gd name="connsiteY0" fmla="*/ 1189048 h 1189048"/>
              <a:gd name="connsiteX1" fmla="*/ 2363166 w 2363166"/>
              <a:gd name="connsiteY1" fmla="*/ 0 h 1189048"/>
              <a:gd name="connsiteX2" fmla="*/ 2189546 w 2363166"/>
              <a:gd name="connsiteY2" fmla="*/ 529289 h 1189048"/>
              <a:gd name="connsiteX3" fmla="*/ 0 w 2363166"/>
              <a:gd name="connsiteY3" fmla="*/ 1189048 h 1189048"/>
              <a:gd name="connsiteX0" fmla="*/ 0 w 2363166"/>
              <a:gd name="connsiteY0" fmla="*/ 1189048 h 1189048"/>
              <a:gd name="connsiteX1" fmla="*/ 2363166 w 2363166"/>
              <a:gd name="connsiteY1" fmla="*/ 0 h 1189048"/>
              <a:gd name="connsiteX2" fmla="*/ 2282143 w 2363166"/>
              <a:gd name="connsiteY2" fmla="*/ 673973 h 1189048"/>
              <a:gd name="connsiteX3" fmla="*/ 0 w 2363166"/>
              <a:gd name="connsiteY3" fmla="*/ 1189048 h 1189048"/>
            </a:gdLst>
            <a:ahLst/>
            <a:cxnLst>
              <a:cxn ang="0">
                <a:pos x="connsiteX0" y="connsiteY0"/>
              </a:cxn>
              <a:cxn ang="0">
                <a:pos x="connsiteX1" y="connsiteY1"/>
              </a:cxn>
              <a:cxn ang="0">
                <a:pos x="connsiteX2" y="connsiteY2"/>
              </a:cxn>
              <a:cxn ang="0">
                <a:pos x="connsiteX3" y="connsiteY3"/>
              </a:cxn>
            </a:cxnLst>
            <a:rect l="l" t="t" r="r" b="b"/>
            <a:pathLst>
              <a:path w="2363166" h="1189048">
                <a:moveTo>
                  <a:pt x="0" y="1189048"/>
                </a:moveTo>
                <a:lnTo>
                  <a:pt x="2363166" y="0"/>
                </a:lnTo>
                <a:lnTo>
                  <a:pt x="2282143" y="673973"/>
                </a:lnTo>
                <a:lnTo>
                  <a:pt x="0" y="1189048"/>
                </a:lnTo>
                <a:close/>
              </a:path>
            </a:pathLst>
          </a:custGeom>
          <a:gradFill flip="none" rotWithShape="1">
            <a:gsLst>
              <a:gs pos="1000">
                <a:schemeClr val="bg2">
                  <a:lumMod val="20000"/>
                  <a:lumOff val="80000"/>
                </a:schemeClr>
              </a:gs>
              <a:gs pos="100000">
                <a:schemeClr val="bg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9" name="Picture Placeholder 9"/>
          <p:cNvSpPr>
            <a:spLocks noGrp="1"/>
          </p:cNvSpPr>
          <p:nvPr>
            <p:ph type="pic" sz="quarter" idx="17" hasCustomPrompt="1"/>
          </p:nvPr>
        </p:nvSpPr>
        <p:spPr>
          <a:xfrm>
            <a:off x="5904000" y="-981"/>
            <a:ext cx="3240000" cy="5760000"/>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998" h="4531189">
                <a:moveTo>
                  <a:pt x="839165" y="0"/>
                </a:moveTo>
                <a:lnTo>
                  <a:pt x="2718998" y="0"/>
                </a:lnTo>
                <a:lnTo>
                  <a:pt x="2718998" y="2823923"/>
                </a:lnTo>
                <a:lnTo>
                  <a:pt x="0" y="4531189"/>
                </a:lnTo>
                <a:lnTo>
                  <a:pt x="839165" y="0"/>
                </a:lnTo>
                <a:close/>
              </a:path>
            </a:pathLst>
          </a:custGeom>
          <a:blipFill>
            <a:blip r:embed="rId2" cstate="print"/>
            <a:stretch>
              <a:fillRect/>
            </a:stretch>
          </a:blipFill>
        </p:spPr>
        <p:txBody>
          <a:bodyPr lIns="828000" tIns="3024000" rIns="82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8" name="Text Placeholder 6"/>
          <p:cNvSpPr>
            <a:spLocks noGrp="1"/>
          </p:cNvSpPr>
          <p:nvPr>
            <p:ph type="body" sz="quarter" idx="27"/>
          </p:nvPr>
        </p:nvSpPr>
        <p:spPr>
          <a:xfrm>
            <a:off x="419824" y="410804"/>
            <a:ext cx="5406583" cy="202702"/>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xmlns="" val="606158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oject Data">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r>
              <a:rPr lang="en-US" smtClean="0"/>
              <a:t>11 december 2012</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COWI POWERPOINT PRESENTATION</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EDCC4F-61B3-445B-AC6F-14CA4635A88D}" type="slidenum">
              <a:rPr lang="en-US" smtClean="0"/>
              <a:pPr/>
              <a:t>‹#›</a:t>
            </a:fld>
            <a:endParaRPr lang="en-US" dirty="0"/>
          </a:p>
        </p:txBody>
      </p:sp>
      <p:grpSp>
        <p:nvGrpSpPr>
          <p:cNvPr id="15" name="Group 14"/>
          <p:cNvGrpSpPr/>
          <p:nvPr userDrawn="1"/>
        </p:nvGrpSpPr>
        <p:grpSpPr>
          <a:xfrm>
            <a:off x="5388611" y="-1"/>
            <a:ext cx="3757232" cy="6856216"/>
            <a:chOff x="5382350" y="-2"/>
            <a:chExt cx="3764274" cy="5142161"/>
          </a:xfrm>
        </p:grpSpPr>
        <p:sp>
          <p:nvSpPr>
            <p:cNvPr id="16" name="Flowchart: Merge 5"/>
            <p:cNvSpPr/>
            <p:nvPr userDrawn="1"/>
          </p:nvSpPr>
          <p:spPr>
            <a:xfrm>
              <a:off x="6505030" y="2889676"/>
              <a:ext cx="2641594" cy="71019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10009"/>
                <a:gd name="connsiteY0" fmla="*/ 0 h 10000"/>
                <a:gd name="connsiteX1" fmla="*/ 10009 w 10009"/>
                <a:gd name="connsiteY1" fmla="*/ 7996 h 10000"/>
                <a:gd name="connsiteX2" fmla="*/ 1348 w 10009"/>
                <a:gd name="connsiteY2" fmla="*/ 10000 h 10000"/>
                <a:gd name="connsiteX3" fmla="*/ 0 w 10009"/>
                <a:gd name="connsiteY3" fmla="*/ 0 h 10000"/>
                <a:gd name="connsiteX0" fmla="*/ 0 w 10009"/>
                <a:gd name="connsiteY0" fmla="*/ 0 h 10000"/>
                <a:gd name="connsiteX1" fmla="*/ 10009 w 10009"/>
                <a:gd name="connsiteY1" fmla="*/ 8071 h 10000"/>
                <a:gd name="connsiteX2" fmla="*/ 1348 w 10009"/>
                <a:gd name="connsiteY2" fmla="*/ 10000 h 10000"/>
                <a:gd name="connsiteX3" fmla="*/ 0 w 10009"/>
                <a:gd name="connsiteY3" fmla="*/ 0 h 10000"/>
              </a:gdLst>
              <a:ahLst/>
              <a:cxnLst>
                <a:cxn ang="0">
                  <a:pos x="connsiteX0" y="connsiteY0"/>
                </a:cxn>
                <a:cxn ang="0">
                  <a:pos x="connsiteX1" y="connsiteY1"/>
                </a:cxn>
                <a:cxn ang="0">
                  <a:pos x="connsiteX2" y="connsiteY2"/>
                </a:cxn>
                <a:cxn ang="0">
                  <a:pos x="connsiteX3" y="connsiteY3"/>
                </a:cxn>
              </a:cxnLst>
              <a:rect l="l" t="t" r="r" b="b"/>
              <a:pathLst>
                <a:path w="10009" h="10000">
                  <a:moveTo>
                    <a:pt x="0" y="0"/>
                  </a:moveTo>
                  <a:lnTo>
                    <a:pt x="10009" y="8071"/>
                  </a:lnTo>
                  <a:lnTo>
                    <a:pt x="1348" y="10000"/>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7" name="Flowchart: Merge 5"/>
            <p:cNvSpPr/>
            <p:nvPr userDrawn="1"/>
          </p:nvSpPr>
          <p:spPr>
            <a:xfrm>
              <a:off x="6506691" y="2887481"/>
              <a:ext cx="1113567" cy="225467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603 w 9865"/>
                <a:gd name="connsiteY0" fmla="*/ 9890 h 9890"/>
                <a:gd name="connsiteX1" fmla="*/ 0 w 9865"/>
                <a:gd name="connsiteY1" fmla="*/ 0 h 9890"/>
                <a:gd name="connsiteX2" fmla="*/ 9865 w 9865"/>
                <a:gd name="connsiteY2" fmla="*/ 9883 h 9890"/>
                <a:gd name="connsiteX3" fmla="*/ 1603 w 9865"/>
                <a:gd name="connsiteY3" fmla="*/ 9890 h 9890"/>
                <a:gd name="connsiteX0" fmla="*/ 1808 w 10183"/>
                <a:gd name="connsiteY0" fmla="*/ 10024 h 10024"/>
                <a:gd name="connsiteX1" fmla="*/ 0 w 10183"/>
                <a:gd name="connsiteY1" fmla="*/ 0 h 10024"/>
                <a:gd name="connsiteX2" fmla="*/ 10183 w 10183"/>
                <a:gd name="connsiteY2" fmla="*/ 10017 h 10024"/>
                <a:gd name="connsiteX3" fmla="*/ 1808 w 10183"/>
                <a:gd name="connsiteY3" fmla="*/ 10024 h 10024"/>
                <a:gd name="connsiteX0" fmla="*/ 1808 w 10663"/>
                <a:gd name="connsiteY0" fmla="*/ 10024 h 10024"/>
                <a:gd name="connsiteX1" fmla="*/ 0 w 10663"/>
                <a:gd name="connsiteY1" fmla="*/ 0 h 10024"/>
                <a:gd name="connsiteX2" fmla="*/ 10663 w 10663"/>
                <a:gd name="connsiteY2" fmla="*/ 9993 h 10024"/>
                <a:gd name="connsiteX3" fmla="*/ 1808 w 10663"/>
                <a:gd name="connsiteY3" fmla="*/ 10024 h 10024"/>
                <a:gd name="connsiteX0" fmla="*/ 1831 w 10663"/>
                <a:gd name="connsiteY0" fmla="*/ 10000 h 10000"/>
                <a:gd name="connsiteX1" fmla="*/ 0 w 10663"/>
                <a:gd name="connsiteY1" fmla="*/ 0 h 10000"/>
                <a:gd name="connsiteX2" fmla="*/ 10663 w 10663"/>
                <a:gd name="connsiteY2" fmla="*/ 9993 h 10000"/>
                <a:gd name="connsiteX3" fmla="*/ 1831 w 10663"/>
                <a:gd name="connsiteY3" fmla="*/ 10000 h 10000"/>
                <a:gd name="connsiteX0" fmla="*/ 1854 w 10663"/>
                <a:gd name="connsiteY0" fmla="*/ 9968 h 9993"/>
                <a:gd name="connsiteX1" fmla="*/ 0 w 10663"/>
                <a:gd name="connsiteY1" fmla="*/ 0 h 9993"/>
                <a:gd name="connsiteX2" fmla="*/ 10663 w 10663"/>
                <a:gd name="connsiteY2" fmla="*/ 9993 h 9993"/>
                <a:gd name="connsiteX3" fmla="*/ 1854 w 10663"/>
                <a:gd name="connsiteY3" fmla="*/ 9968 h 9993"/>
                <a:gd name="connsiteX0" fmla="*/ 1739 w 10000"/>
                <a:gd name="connsiteY0" fmla="*/ 9999 h 10000"/>
                <a:gd name="connsiteX1" fmla="*/ 0 w 10000"/>
                <a:gd name="connsiteY1" fmla="*/ 0 h 10000"/>
                <a:gd name="connsiteX2" fmla="*/ 10000 w 10000"/>
                <a:gd name="connsiteY2" fmla="*/ 10000 h 10000"/>
                <a:gd name="connsiteX3" fmla="*/ 1739 w 10000"/>
                <a:gd name="connsiteY3" fmla="*/ 9999 h 10000"/>
              </a:gdLst>
              <a:ahLst/>
              <a:cxnLst>
                <a:cxn ang="0">
                  <a:pos x="connsiteX0" y="connsiteY0"/>
                </a:cxn>
                <a:cxn ang="0">
                  <a:pos x="connsiteX1" y="connsiteY1"/>
                </a:cxn>
                <a:cxn ang="0">
                  <a:pos x="connsiteX2" y="connsiteY2"/>
                </a:cxn>
                <a:cxn ang="0">
                  <a:pos x="connsiteX3" y="connsiteY3"/>
                </a:cxn>
              </a:cxnLst>
              <a:rect l="l" t="t" r="r" b="b"/>
              <a:pathLst>
                <a:path w="10000" h="10000">
                  <a:moveTo>
                    <a:pt x="1739" y="9999"/>
                  </a:moveTo>
                  <a:lnTo>
                    <a:pt x="0" y="0"/>
                  </a:lnTo>
                  <a:lnTo>
                    <a:pt x="10000" y="10000"/>
                  </a:lnTo>
                  <a:lnTo>
                    <a:pt x="1739" y="9999"/>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8" name="Flowchart: Merge 5"/>
            <p:cNvSpPr/>
            <p:nvPr userDrawn="1"/>
          </p:nvSpPr>
          <p:spPr>
            <a:xfrm>
              <a:off x="5385642" y="6"/>
              <a:ext cx="3758074" cy="346358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0 h 20190"/>
                <a:gd name="connsiteX1" fmla="*/ 18577 w 29202"/>
                <a:gd name="connsiteY1" fmla="*/ 6 h 20190"/>
                <a:gd name="connsiteX2" fmla="*/ 29202 w 29202"/>
                <a:gd name="connsiteY2" fmla="*/ 20190 h 20190"/>
                <a:gd name="connsiteX3" fmla="*/ 0 w 29202"/>
                <a:gd name="connsiteY3" fmla="*/ 15430 h 20190"/>
                <a:gd name="connsiteX4" fmla="*/ 11792 w 29202"/>
                <a:gd name="connsiteY4" fmla="*/ 0 h 20190"/>
                <a:gd name="connsiteX0" fmla="*/ 11829 w 29202"/>
                <a:gd name="connsiteY0" fmla="*/ 15 h 20184"/>
                <a:gd name="connsiteX1" fmla="*/ 18577 w 29202"/>
                <a:gd name="connsiteY1" fmla="*/ 0 h 20184"/>
                <a:gd name="connsiteX2" fmla="*/ 29202 w 29202"/>
                <a:gd name="connsiteY2" fmla="*/ 20184 h 20184"/>
                <a:gd name="connsiteX3" fmla="*/ 0 w 29202"/>
                <a:gd name="connsiteY3" fmla="*/ 15424 h 20184"/>
                <a:gd name="connsiteX4" fmla="*/ 11829 w 29202"/>
                <a:gd name="connsiteY4" fmla="*/ 15 h 20184"/>
                <a:gd name="connsiteX0" fmla="*/ 11885 w 29202"/>
                <a:gd name="connsiteY0" fmla="*/ 5 h 20184"/>
                <a:gd name="connsiteX1" fmla="*/ 18577 w 29202"/>
                <a:gd name="connsiteY1" fmla="*/ 0 h 20184"/>
                <a:gd name="connsiteX2" fmla="*/ 29202 w 29202"/>
                <a:gd name="connsiteY2" fmla="*/ 20184 h 20184"/>
                <a:gd name="connsiteX3" fmla="*/ 0 w 29202"/>
                <a:gd name="connsiteY3" fmla="*/ 15424 h 20184"/>
                <a:gd name="connsiteX4" fmla="*/ 11885 w 29202"/>
                <a:gd name="connsiteY4" fmla="*/ 5 h 20184"/>
                <a:gd name="connsiteX0" fmla="*/ 11866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66 w 29202"/>
                <a:gd name="connsiteY4" fmla="*/ 0 h 20189"/>
                <a:gd name="connsiteX0" fmla="*/ 11885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85 w 29202"/>
                <a:gd name="connsiteY4" fmla="*/ 0 h 20189"/>
                <a:gd name="connsiteX0" fmla="*/ 11866 w 29202"/>
                <a:gd name="connsiteY0" fmla="*/ 16 h 20184"/>
                <a:gd name="connsiteX1" fmla="*/ 18577 w 29202"/>
                <a:gd name="connsiteY1" fmla="*/ 0 h 20184"/>
                <a:gd name="connsiteX2" fmla="*/ 29202 w 29202"/>
                <a:gd name="connsiteY2" fmla="*/ 20184 h 20184"/>
                <a:gd name="connsiteX3" fmla="*/ 0 w 29202"/>
                <a:gd name="connsiteY3" fmla="*/ 15424 h 20184"/>
                <a:gd name="connsiteX4" fmla="*/ 11866 w 29202"/>
                <a:gd name="connsiteY4" fmla="*/ 16 h 20184"/>
                <a:gd name="connsiteX0" fmla="*/ 11829 w 29202"/>
                <a:gd name="connsiteY0" fmla="*/ 16 h 20184"/>
                <a:gd name="connsiteX1" fmla="*/ 18577 w 29202"/>
                <a:gd name="connsiteY1" fmla="*/ 0 h 20184"/>
                <a:gd name="connsiteX2" fmla="*/ 29202 w 29202"/>
                <a:gd name="connsiteY2" fmla="*/ 20184 h 20184"/>
                <a:gd name="connsiteX3" fmla="*/ 0 w 29202"/>
                <a:gd name="connsiteY3" fmla="*/ 15424 h 20184"/>
                <a:gd name="connsiteX4" fmla="*/ 11829 w 29202"/>
                <a:gd name="connsiteY4" fmla="*/ 16 h 20184"/>
                <a:gd name="connsiteX0" fmla="*/ 11810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10 w 29202"/>
                <a:gd name="connsiteY4" fmla="*/ 0 h 20189"/>
                <a:gd name="connsiteX0" fmla="*/ 11810 w 29202"/>
                <a:gd name="connsiteY0" fmla="*/ 5 h 20184"/>
                <a:gd name="connsiteX1" fmla="*/ 18577 w 29202"/>
                <a:gd name="connsiteY1" fmla="*/ 0 h 20184"/>
                <a:gd name="connsiteX2" fmla="*/ 29202 w 29202"/>
                <a:gd name="connsiteY2" fmla="*/ 20184 h 20184"/>
                <a:gd name="connsiteX3" fmla="*/ 0 w 29202"/>
                <a:gd name="connsiteY3" fmla="*/ 15424 h 20184"/>
                <a:gd name="connsiteX4" fmla="*/ 11810 w 29202"/>
                <a:gd name="connsiteY4" fmla="*/ 5 h 20184"/>
                <a:gd name="connsiteX0" fmla="*/ 11810 w 29202"/>
                <a:gd name="connsiteY0" fmla="*/ 0 h 20179"/>
                <a:gd name="connsiteX1" fmla="*/ 18596 w 29202"/>
                <a:gd name="connsiteY1" fmla="*/ 5 h 20179"/>
                <a:gd name="connsiteX2" fmla="*/ 29202 w 29202"/>
                <a:gd name="connsiteY2" fmla="*/ 20179 h 20179"/>
                <a:gd name="connsiteX3" fmla="*/ 0 w 29202"/>
                <a:gd name="connsiteY3" fmla="*/ 15419 h 20179"/>
                <a:gd name="connsiteX4" fmla="*/ 11810 w 29202"/>
                <a:gd name="connsiteY4" fmla="*/ 0 h 20179"/>
                <a:gd name="connsiteX0" fmla="*/ 11810 w 29202"/>
                <a:gd name="connsiteY0" fmla="*/ 16 h 20195"/>
                <a:gd name="connsiteX1" fmla="*/ 18596 w 29202"/>
                <a:gd name="connsiteY1" fmla="*/ 0 h 20195"/>
                <a:gd name="connsiteX2" fmla="*/ 29202 w 29202"/>
                <a:gd name="connsiteY2" fmla="*/ 20195 h 20195"/>
                <a:gd name="connsiteX3" fmla="*/ 0 w 29202"/>
                <a:gd name="connsiteY3" fmla="*/ 15435 h 20195"/>
                <a:gd name="connsiteX4" fmla="*/ 11810 w 29202"/>
                <a:gd name="connsiteY4" fmla="*/ 16 h 20195"/>
                <a:gd name="connsiteX0" fmla="*/ 11810 w 29202"/>
                <a:gd name="connsiteY0" fmla="*/ 6 h 20185"/>
                <a:gd name="connsiteX1" fmla="*/ 18577 w 29202"/>
                <a:gd name="connsiteY1" fmla="*/ 0 h 20185"/>
                <a:gd name="connsiteX2" fmla="*/ 29202 w 29202"/>
                <a:gd name="connsiteY2" fmla="*/ 20185 h 20185"/>
                <a:gd name="connsiteX3" fmla="*/ 0 w 29202"/>
                <a:gd name="connsiteY3" fmla="*/ 15425 h 20185"/>
                <a:gd name="connsiteX4" fmla="*/ 11810 w 29202"/>
                <a:gd name="connsiteY4" fmla="*/ 6 h 2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5">
                  <a:moveTo>
                    <a:pt x="11810" y="6"/>
                  </a:moveTo>
                  <a:lnTo>
                    <a:pt x="18577" y="0"/>
                  </a:lnTo>
                  <a:lnTo>
                    <a:pt x="29202" y="20185"/>
                  </a:lnTo>
                  <a:lnTo>
                    <a:pt x="0" y="15425"/>
                  </a:lnTo>
                  <a:lnTo>
                    <a:pt x="11810" y="6"/>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9" name="Flowchart: Merge 5"/>
            <p:cNvSpPr/>
            <p:nvPr userDrawn="1"/>
          </p:nvSpPr>
          <p:spPr>
            <a:xfrm>
              <a:off x="5382350" y="-2"/>
              <a:ext cx="910478" cy="264937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485 w 10106"/>
                <a:gd name="connsiteY0" fmla="*/ 0 h 10027"/>
                <a:gd name="connsiteX1" fmla="*/ 10106 w 10106"/>
                <a:gd name="connsiteY1" fmla="*/ 4096 h 10027"/>
                <a:gd name="connsiteX2" fmla="*/ 0 w 10106"/>
                <a:gd name="connsiteY2" fmla="*/ 10027 h 10027"/>
                <a:gd name="connsiteX3" fmla="*/ 6485 w 10106"/>
                <a:gd name="connsiteY3" fmla="*/ 0 h 10027"/>
              </a:gdLst>
              <a:ahLst/>
              <a:cxnLst>
                <a:cxn ang="0">
                  <a:pos x="connsiteX0" y="connsiteY0"/>
                </a:cxn>
                <a:cxn ang="0">
                  <a:pos x="connsiteX1" y="connsiteY1"/>
                </a:cxn>
                <a:cxn ang="0">
                  <a:pos x="connsiteX2" y="connsiteY2"/>
                </a:cxn>
                <a:cxn ang="0">
                  <a:pos x="connsiteX3" y="connsiteY3"/>
                </a:cxn>
              </a:cxnLst>
              <a:rect l="l" t="t" r="r" b="b"/>
              <a:pathLst>
                <a:path w="10106" h="10027">
                  <a:moveTo>
                    <a:pt x="6485" y="0"/>
                  </a:moveTo>
                  <a:lnTo>
                    <a:pt x="10106" y="4096"/>
                  </a:lnTo>
                  <a:lnTo>
                    <a:pt x="0" y="10027"/>
                  </a:lnTo>
                  <a:lnTo>
                    <a:pt x="6485"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14"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cxnSp>
        <p:nvCxnSpPr>
          <p:cNvPr id="21" name="Straight Connector 20"/>
          <p:cNvCxnSpPr/>
          <p:nvPr userDrawn="1"/>
        </p:nvCxnSpPr>
        <p:spPr>
          <a:xfrm>
            <a:off x="644101" y="6196480"/>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419824" y="613506"/>
            <a:ext cx="4505205" cy="1512837"/>
          </a:xfrm>
        </p:spPr>
        <p:txBody>
          <a:bodyPr/>
          <a:lstStyle/>
          <a:p>
            <a:r>
              <a:rPr lang="en-US" dirty="0" smtClean="0"/>
              <a:t>Click to edit Master title style</a:t>
            </a:r>
            <a:endParaRPr lang="en-US" dirty="0"/>
          </a:p>
        </p:txBody>
      </p:sp>
      <p:sp>
        <p:nvSpPr>
          <p:cNvPr id="24" name="Text Placeholder 6"/>
          <p:cNvSpPr>
            <a:spLocks noGrp="1"/>
          </p:cNvSpPr>
          <p:nvPr>
            <p:ph type="body" sz="quarter" idx="26" hasCustomPrompt="1"/>
          </p:nvPr>
        </p:nvSpPr>
        <p:spPr>
          <a:xfrm>
            <a:off x="1604627" y="3891091"/>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smtClean="0"/>
              <a:t>Add text</a:t>
            </a:r>
          </a:p>
        </p:txBody>
      </p:sp>
      <p:sp>
        <p:nvSpPr>
          <p:cNvPr id="25" name="TextBox 24"/>
          <p:cNvSpPr txBox="1"/>
          <p:nvPr userDrawn="1"/>
        </p:nvSpPr>
        <p:spPr>
          <a:xfrm>
            <a:off x="442731" y="3891091"/>
            <a:ext cx="1512168" cy="153888"/>
          </a:xfrm>
          <a:prstGeom prst="rect">
            <a:avLst/>
          </a:prstGeom>
          <a:noFill/>
        </p:spPr>
        <p:txBody>
          <a:bodyPr wrap="square" lIns="0" tIns="0" rIns="0" bIns="0" rtlCol="0">
            <a:spAutoFit/>
          </a:bodyPr>
          <a:lstStyle/>
          <a:p>
            <a:pPr algn="l"/>
            <a:r>
              <a:rPr lang="en-US" sz="1000" noProof="0" smtClean="0">
                <a:solidFill>
                  <a:schemeClr val="tx1"/>
                </a:solidFill>
                <a:latin typeface="+mj-lt"/>
                <a:cs typeface="Arial" pitchFamily="34" charset="0"/>
              </a:rPr>
              <a:t>Project</a:t>
            </a:r>
            <a:r>
              <a:rPr lang="en-US" sz="1000" baseline="0" noProof="0" smtClean="0">
                <a:solidFill>
                  <a:schemeClr val="tx1"/>
                </a:solidFill>
                <a:latin typeface="+mj-lt"/>
                <a:cs typeface="Arial" pitchFamily="34" charset="0"/>
              </a:rPr>
              <a:t> no.</a:t>
            </a:r>
            <a:endParaRPr lang="en-US" sz="1000" noProof="0" smtClean="0">
              <a:solidFill>
                <a:schemeClr val="tx1"/>
              </a:solidFill>
              <a:latin typeface="+mj-lt"/>
              <a:cs typeface="Arial" pitchFamily="34" charset="0"/>
            </a:endParaRPr>
          </a:p>
        </p:txBody>
      </p:sp>
      <p:sp>
        <p:nvSpPr>
          <p:cNvPr id="26" name="TextBox 25"/>
          <p:cNvSpPr txBox="1"/>
          <p:nvPr userDrawn="1"/>
        </p:nvSpPr>
        <p:spPr>
          <a:xfrm>
            <a:off x="442731" y="4109783"/>
            <a:ext cx="1512168" cy="153888"/>
          </a:xfrm>
          <a:prstGeom prst="rect">
            <a:avLst/>
          </a:prstGeom>
          <a:noFill/>
        </p:spPr>
        <p:txBody>
          <a:bodyPr wrap="square" lIns="0" tIns="0" rIns="0" bIns="0" rtlCol="0">
            <a:spAutoFit/>
          </a:bodyPr>
          <a:lstStyle/>
          <a:p>
            <a:pPr algn="l"/>
            <a:r>
              <a:rPr lang="en-US" sz="1000" noProof="0" smtClean="0">
                <a:solidFill>
                  <a:schemeClr val="tx1"/>
                </a:solidFill>
                <a:latin typeface="+mj-lt"/>
                <a:cs typeface="Arial" pitchFamily="34" charset="0"/>
              </a:rPr>
              <a:t>Document</a:t>
            </a:r>
            <a:r>
              <a:rPr lang="en-US" sz="1000" baseline="0" noProof="0" smtClean="0">
                <a:solidFill>
                  <a:schemeClr val="tx1"/>
                </a:solidFill>
                <a:latin typeface="+mj-lt"/>
                <a:cs typeface="Arial" pitchFamily="34" charset="0"/>
              </a:rPr>
              <a:t> no.</a:t>
            </a:r>
            <a:endParaRPr lang="en-US" sz="1000" noProof="0" smtClean="0">
              <a:solidFill>
                <a:schemeClr val="tx1"/>
              </a:solidFill>
              <a:latin typeface="+mj-lt"/>
              <a:cs typeface="Arial" pitchFamily="34" charset="0"/>
            </a:endParaRPr>
          </a:p>
        </p:txBody>
      </p:sp>
      <p:sp>
        <p:nvSpPr>
          <p:cNvPr id="27" name="TextBox 26"/>
          <p:cNvSpPr txBox="1"/>
          <p:nvPr userDrawn="1"/>
        </p:nvSpPr>
        <p:spPr>
          <a:xfrm>
            <a:off x="442731" y="4328475"/>
            <a:ext cx="1512168" cy="153888"/>
          </a:xfrm>
          <a:prstGeom prst="rect">
            <a:avLst/>
          </a:prstGeom>
          <a:noFill/>
        </p:spPr>
        <p:txBody>
          <a:bodyPr wrap="square" lIns="0" tIns="0" rIns="0" bIns="0" rtlCol="0">
            <a:spAutoFit/>
          </a:bodyPr>
          <a:lstStyle/>
          <a:p>
            <a:pPr algn="l"/>
            <a:r>
              <a:rPr lang="en-US" sz="1000" noProof="0" smtClean="0">
                <a:solidFill>
                  <a:schemeClr val="tx1"/>
                </a:solidFill>
                <a:latin typeface="+mj-lt"/>
                <a:cs typeface="Arial" pitchFamily="34" charset="0"/>
              </a:rPr>
              <a:t>Version</a:t>
            </a:r>
          </a:p>
        </p:txBody>
      </p:sp>
      <p:sp>
        <p:nvSpPr>
          <p:cNvPr id="28" name="TextBox 27"/>
          <p:cNvSpPr txBox="1"/>
          <p:nvPr userDrawn="1"/>
        </p:nvSpPr>
        <p:spPr>
          <a:xfrm>
            <a:off x="442731" y="4547167"/>
            <a:ext cx="1512168" cy="153888"/>
          </a:xfrm>
          <a:prstGeom prst="rect">
            <a:avLst/>
          </a:prstGeom>
          <a:noFill/>
        </p:spPr>
        <p:txBody>
          <a:bodyPr wrap="square" lIns="0" tIns="0" rIns="0" bIns="0" rtlCol="0">
            <a:spAutoFit/>
          </a:bodyPr>
          <a:lstStyle/>
          <a:p>
            <a:pPr algn="l"/>
            <a:r>
              <a:rPr lang="en-US" sz="1000" noProof="0" smtClean="0">
                <a:solidFill>
                  <a:schemeClr val="tx1"/>
                </a:solidFill>
                <a:latin typeface="+mj-lt"/>
                <a:cs typeface="Arial" pitchFamily="34" charset="0"/>
              </a:rPr>
              <a:t>Date of issue</a:t>
            </a:r>
          </a:p>
        </p:txBody>
      </p:sp>
      <p:sp>
        <p:nvSpPr>
          <p:cNvPr id="29" name="TextBox 28"/>
          <p:cNvSpPr txBox="1"/>
          <p:nvPr userDrawn="1"/>
        </p:nvSpPr>
        <p:spPr>
          <a:xfrm>
            <a:off x="442731" y="4765859"/>
            <a:ext cx="1512168" cy="153888"/>
          </a:xfrm>
          <a:prstGeom prst="rect">
            <a:avLst/>
          </a:prstGeom>
          <a:noFill/>
        </p:spPr>
        <p:txBody>
          <a:bodyPr wrap="square" lIns="0" tIns="0" rIns="0" bIns="0" rtlCol="0">
            <a:spAutoFit/>
          </a:bodyPr>
          <a:lstStyle/>
          <a:p>
            <a:pPr algn="l"/>
            <a:r>
              <a:rPr lang="en-US" sz="1000" noProof="0" smtClean="0">
                <a:solidFill>
                  <a:schemeClr val="tx1"/>
                </a:solidFill>
                <a:latin typeface="+mj-lt"/>
                <a:cs typeface="Arial" pitchFamily="34" charset="0"/>
              </a:rPr>
              <a:t>Prepared</a:t>
            </a:r>
          </a:p>
        </p:txBody>
      </p:sp>
      <p:sp>
        <p:nvSpPr>
          <p:cNvPr id="30" name="TextBox 29"/>
          <p:cNvSpPr txBox="1"/>
          <p:nvPr userDrawn="1"/>
        </p:nvSpPr>
        <p:spPr>
          <a:xfrm>
            <a:off x="442731" y="4984551"/>
            <a:ext cx="1512168" cy="153888"/>
          </a:xfrm>
          <a:prstGeom prst="rect">
            <a:avLst/>
          </a:prstGeom>
          <a:noFill/>
        </p:spPr>
        <p:txBody>
          <a:bodyPr wrap="square" lIns="0" tIns="0" rIns="0" bIns="0" rtlCol="0">
            <a:spAutoFit/>
          </a:bodyPr>
          <a:lstStyle/>
          <a:p>
            <a:pPr algn="l"/>
            <a:r>
              <a:rPr lang="en-US" sz="1000" noProof="0" smtClean="0">
                <a:solidFill>
                  <a:schemeClr val="tx1"/>
                </a:solidFill>
                <a:latin typeface="+mj-lt"/>
                <a:cs typeface="Arial" pitchFamily="34" charset="0"/>
              </a:rPr>
              <a:t>Checked</a:t>
            </a:r>
          </a:p>
        </p:txBody>
      </p:sp>
      <p:sp>
        <p:nvSpPr>
          <p:cNvPr id="31" name="TextBox 30"/>
          <p:cNvSpPr txBox="1"/>
          <p:nvPr userDrawn="1"/>
        </p:nvSpPr>
        <p:spPr>
          <a:xfrm>
            <a:off x="442731" y="5203243"/>
            <a:ext cx="1512168" cy="153888"/>
          </a:xfrm>
          <a:prstGeom prst="rect">
            <a:avLst/>
          </a:prstGeom>
          <a:noFill/>
        </p:spPr>
        <p:txBody>
          <a:bodyPr wrap="square" lIns="0" tIns="0" rIns="0" bIns="0" rtlCol="0">
            <a:spAutoFit/>
          </a:bodyPr>
          <a:lstStyle/>
          <a:p>
            <a:pPr algn="l"/>
            <a:r>
              <a:rPr lang="en-US" sz="1000" noProof="0" smtClean="0">
                <a:solidFill>
                  <a:schemeClr val="tx1"/>
                </a:solidFill>
                <a:latin typeface="+mj-lt"/>
                <a:cs typeface="Arial" pitchFamily="34" charset="0"/>
              </a:rPr>
              <a:t>Approved</a:t>
            </a:r>
          </a:p>
        </p:txBody>
      </p:sp>
      <p:sp>
        <p:nvSpPr>
          <p:cNvPr id="32" name="TextBox 31"/>
          <p:cNvSpPr txBox="1"/>
          <p:nvPr userDrawn="1"/>
        </p:nvSpPr>
        <p:spPr>
          <a:xfrm>
            <a:off x="442731" y="5421933"/>
            <a:ext cx="1512168" cy="153888"/>
          </a:xfrm>
          <a:prstGeom prst="rect">
            <a:avLst/>
          </a:prstGeom>
          <a:noFill/>
        </p:spPr>
        <p:txBody>
          <a:bodyPr wrap="square" lIns="0" tIns="0" rIns="0" bIns="0" rtlCol="0">
            <a:spAutoFit/>
          </a:bodyPr>
          <a:lstStyle/>
          <a:p>
            <a:pPr algn="l"/>
            <a:r>
              <a:rPr lang="en-US" sz="1000" noProof="0" smtClean="0">
                <a:solidFill>
                  <a:schemeClr val="tx1"/>
                </a:solidFill>
                <a:latin typeface="+mj-lt"/>
                <a:cs typeface="Arial" pitchFamily="34" charset="0"/>
              </a:rPr>
              <a:t>File name</a:t>
            </a:r>
          </a:p>
        </p:txBody>
      </p:sp>
      <p:sp>
        <p:nvSpPr>
          <p:cNvPr id="33" name="Text Placeholder 6"/>
          <p:cNvSpPr>
            <a:spLocks noGrp="1"/>
          </p:cNvSpPr>
          <p:nvPr>
            <p:ph type="body" sz="quarter" idx="28" hasCustomPrompt="1"/>
          </p:nvPr>
        </p:nvSpPr>
        <p:spPr>
          <a:xfrm>
            <a:off x="1604627" y="4109723"/>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smtClean="0"/>
              <a:t>Add text</a:t>
            </a:r>
          </a:p>
        </p:txBody>
      </p:sp>
      <p:sp>
        <p:nvSpPr>
          <p:cNvPr id="34" name="Text Placeholder 6"/>
          <p:cNvSpPr>
            <a:spLocks noGrp="1"/>
          </p:cNvSpPr>
          <p:nvPr>
            <p:ph type="body" sz="quarter" idx="29" hasCustomPrompt="1"/>
          </p:nvPr>
        </p:nvSpPr>
        <p:spPr>
          <a:xfrm>
            <a:off x="1604627" y="4328355"/>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smtClean="0"/>
              <a:t>Add text</a:t>
            </a:r>
          </a:p>
        </p:txBody>
      </p:sp>
      <p:sp>
        <p:nvSpPr>
          <p:cNvPr id="35" name="Text Placeholder 6"/>
          <p:cNvSpPr>
            <a:spLocks noGrp="1"/>
          </p:cNvSpPr>
          <p:nvPr>
            <p:ph type="body" sz="quarter" idx="30" hasCustomPrompt="1"/>
          </p:nvPr>
        </p:nvSpPr>
        <p:spPr>
          <a:xfrm>
            <a:off x="1604627" y="4546987"/>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smtClean="0"/>
              <a:t>Add text</a:t>
            </a:r>
          </a:p>
        </p:txBody>
      </p:sp>
      <p:sp>
        <p:nvSpPr>
          <p:cNvPr id="36" name="Text Placeholder 6"/>
          <p:cNvSpPr>
            <a:spLocks noGrp="1"/>
          </p:cNvSpPr>
          <p:nvPr>
            <p:ph type="body" sz="quarter" idx="31" hasCustomPrompt="1"/>
          </p:nvPr>
        </p:nvSpPr>
        <p:spPr>
          <a:xfrm>
            <a:off x="1604627" y="4765619"/>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smtClean="0"/>
              <a:t>Add text</a:t>
            </a:r>
          </a:p>
        </p:txBody>
      </p:sp>
      <p:sp>
        <p:nvSpPr>
          <p:cNvPr id="37" name="Text Placeholder 6"/>
          <p:cNvSpPr>
            <a:spLocks noGrp="1"/>
          </p:cNvSpPr>
          <p:nvPr>
            <p:ph type="body" sz="quarter" idx="32" hasCustomPrompt="1"/>
          </p:nvPr>
        </p:nvSpPr>
        <p:spPr>
          <a:xfrm>
            <a:off x="1604627" y="4984251"/>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smtClean="0"/>
              <a:t>Add text</a:t>
            </a:r>
          </a:p>
        </p:txBody>
      </p:sp>
      <p:sp>
        <p:nvSpPr>
          <p:cNvPr id="38" name="Text Placeholder 6"/>
          <p:cNvSpPr>
            <a:spLocks noGrp="1"/>
          </p:cNvSpPr>
          <p:nvPr>
            <p:ph type="body" sz="quarter" idx="33" hasCustomPrompt="1"/>
          </p:nvPr>
        </p:nvSpPr>
        <p:spPr>
          <a:xfrm>
            <a:off x="1604627" y="5202883"/>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smtClean="0"/>
              <a:t>Add text</a:t>
            </a:r>
          </a:p>
        </p:txBody>
      </p:sp>
      <p:sp>
        <p:nvSpPr>
          <p:cNvPr id="39" name="Text Placeholder 6"/>
          <p:cNvSpPr>
            <a:spLocks noGrp="1"/>
          </p:cNvSpPr>
          <p:nvPr>
            <p:ph type="body" sz="quarter" idx="34" hasCustomPrompt="1"/>
          </p:nvPr>
        </p:nvSpPr>
        <p:spPr>
          <a:xfrm>
            <a:off x="1604627" y="5421516"/>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smtClean="0"/>
              <a:t>Add text</a:t>
            </a:r>
          </a:p>
        </p:txBody>
      </p:sp>
      <p:cxnSp>
        <p:nvCxnSpPr>
          <p:cNvPr id="40" name="Straight Connector 39"/>
          <p:cNvCxnSpPr/>
          <p:nvPr userDrawn="1"/>
        </p:nvCxnSpPr>
        <p:spPr>
          <a:xfrm>
            <a:off x="1465253" y="3820634"/>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xmlns="" val="2598776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A">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r>
              <a:rPr lang="en-US" smtClean="0"/>
              <a:t>11 december 2012</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COWI POWERPOINT PRESENTATION</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EDCC4F-61B3-445B-AC6F-14CA4635A88D}" type="slidenum">
              <a:rPr lang="en-US" smtClean="0"/>
              <a:pPr/>
              <a:t>‹#›</a:t>
            </a:fld>
            <a:endParaRPr lang="en-US"/>
          </a:p>
        </p:txBody>
      </p:sp>
      <p:grpSp>
        <p:nvGrpSpPr>
          <p:cNvPr id="15" name="Group 14"/>
          <p:cNvGrpSpPr/>
          <p:nvPr userDrawn="1"/>
        </p:nvGrpSpPr>
        <p:grpSpPr>
          <a:xfrm>
            <a:off x="5388611" y="-1"/>
            <a:ext cx="3757232" cy="6856216"/>
            <a:chOff x="5382350" y="-2"/>
            <a:chExt cx="3764274" cy="5142161"/>
          </a:xfrm>
        </p:grpSpPr>
        <p:sp>
          <p:nvSpPr>
            <p:cNvPr id="16" name="Flowchart: Merge 5"/>
            <p:cNvSpPr/>
            <p:nvPr userDrawn="1"/>
          </p:nvSpPr>
          <p:spPr>
            <a:xfrm>
              <a:off x="6505030" y="2889676"/>
              <a:ext cx="2641594" cy="71019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10009"/>
                <a:gd name="connsiteY0" fmla="*/ 0 h 10000"/>
                <a:gd name="connsiteX1" fmla="*/ 10009 w 10009"/>
                <a:gd name="connsiteY1" fmla="*/ 7996 h 10000"/>
                <a:gd name="connsiteX2" fmla="*/ 1348 w 10009"/>
                <a:gd name="connsiteY2" fmla="*/ 10000 h 10000"/>
                <a:gd name="connsiteX3" fmla="*/ 0 w 10009"/>
                <a:gd name="connsiteY3" fmla="*/ 0 h 10000"/>
                <a:gd name="connsiteX0" fmla="*/ 0 w 10009"/>
                <a:gd name="connsiteY0" fmla="*/ 0 h 10000"/>
                <a:gd name="connsiteX1" fmla="*/ 10009 w 10009"/>
                <a:gd name="connsiteY1" fmla="*/ 8071 h 10000"/>
                <a:gd name="connsiteX2" fmla="*/ 1348 w 10009"/>
                <a:gd name="connsiteY2" fmla="*/ 10000 h 10000"/>
                <a:gd name="connsiteX3" fmla="*/ 0 w 10009"/>
                <a:gd name="connsiteY3" fmla="*/ 0 h 10000"/>
              </a:gdLst>
              <a:ahLst/>
              <a:cxnLst>
                <a:cxn ang="0">
                  <a:pos x="connsiteX0" y="connsiteY0"/>
                </a:cxn>
                <a:cxn ang="0">
                  <a:pos x="connsiteX1" y="connsiteY1"/>
                </a:cxn>
                <a:cxn ang="0">
                  <a:pos x="connsiteX2" y="connsiteY2"/>
                </a:cxn>
                <a:cxn ang="0">
                  <a:pos x="connsiteX3" y="connsiteY3"/>
                </a:cxn>
              </a:cxnLst>
              <a:rect l="l" t="t" r="r" b="b"/>
              <a:pathLst>
                <a:path w="10009" h="10000">
                  <a:moveTo>
                    <a:pt x="0" y="0"/>
                  </a:moveTo>
                  <a:lnTo>
                    <a:pt x="10009" y="8071"/>
                  </a:lnTo>
                  <a:lnTo>
                    <a:pt x="1348" y="10000"/>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7" name="Flowchart: Merge 5"/>
            <p:cNvSpPr/>
            <p:nvPr userDrawn="1"/>
          </p:nvSpPr>
          <p:spPr>
            <a:xfrm>
              <a:off x="6506691" y="2887481"/>
              <a:ext cx="1113567" cy="225467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603 w 9865"/>
                <a:gd name="connsiteY0" fmla="*/ 9890 h 9890"/>
                <a:gd name="connsiteX1" fmla="*/ 0 w 9865"/>
                <a:gd name="connsiteY1" fmla="*/ 0 h 9890"/>
                <a:gd name="connsiteX2" fmla="*/ 9865 w 9865"/>
                <a:gd name="connsiteY2" fmla="*/ 9883 h 9890"/>
                <a:gd name="connsiteX3" fmla="*/ 1603 w 9865"/>
                <a:gd name="connsiteY3" fmla="*/ 9890 h 9890"/>
                <a:gd name="connsiteX0" fmla="*/ 1808 w 10183"/>
                <a:gd name="connsiteY0" fmla="*/ 10024 h 10024"/>
                <a:gd name="connsiteX1" fmla="*/ 0 w 10183"/>
                <a:gd name="connsiteY1" fmla="*/ 0 h 10024"/>
                <a:gd name="connsiteX2" fmla="*/ 10183 w 10183"/>
                <a:gd name="connsiteY2" fmla="*/ 10017 h 10024"/>
                <a:gd name="connsiteX3" fmla="*/ 1808 w 10183"/>
                <a:gd name="connsiteY3" fmla="*/ 10024 h 10024"/>
                <a:gd name="connsiteX0" fmla="*/ 1808 w 10663"/>
                <a:gd name="connsiteY0" fmla="*/ 10024 h 10024"/>
                <a:gd name="connsiteX1" fmla="*/ 0 w 10663"/>
                <a:gd name="connsiteY1" fmla="*/ 0 h 10024"/>
                <a:gd name="connsiteX2" fmla="*/ 10663 w 10663"/>
                <a:gd name="connsiteY2" fmla="*/ 9993 h 10024"/>
                <a:gd name="connsiteX3" fmla="*/ 1808 w 10663"/>
                <a:gd name="connsiteY3" fmla="*/ 10024 h 10024"/>
                <a:gd name="connsiteX0" fmla="*/ 1831 w 10663"/>
                <a:gd name="connsiteY0" fmla="*/ 10000 h 10000"/>
                <a:gd name="connsiteX1" fmla="*/ 0 w 10663"/>
                <a:gd name="connsiteY1" fmla="*/ 0 h 10000"/>
                <a:gd name="connsiteX2" fmla="*/ 10663 w 10663"/>
                <a:gd name="connsiteY2" fmla="*/ 9993 h 10000"/>
                <a:gd name="connsiteX3" fmla="*/ 1831 w 10663"/>
                <a:gd name="connsiteY3" fmla="*/ 10000 h 10000"/>
                <a:gd name="connsiteX0" fmla="*/ 1854 w 10663"/>
                <a:gd name="connsiteY0" fmla="*/ 9968 h 9993"/>
                <a:gd name="connsiteX1" fmla="*/ 0 w 10663"/>
                <a:gd name="connsiteY1" fmla="*/ 0 h 9993"/>
                <a:gd name="connsiteX2" fmla="*/ 10663 w 10663"/>
                <a:gd name="connsiteY2" fmla="*/ 9993 h 9993"/>
                <a:gd name="connsiteX3" fmla="*/ 1854 w 10663"/>
                <a:gd name="connsiteY3" fmla="*/ 9968 h 9993"/>
                <a:gd name="connsiteX0" fmla="*/ 1739 w 10000"/>
                <a:gd name="connsiteY0" fmla="*/ 9999 h 10000"/>
                <a:gd name="connsiteX1" fmla="*/ 0 w 10000"/>
                <a:gd name="connsiteY1" fmla="*/ 0 h 10000"/>
                <a:gd name="connsiteX2" fmla="*/ 10000 w 10000"/>
                <a:gd name="connsiteY2" fmla="*/ 10000 h 10000"/>
                <a:gd name="connsiteX3" fmla="*/ 1739 w 10000"/>
                <a:gd name="connsiteY3" fmla="*/ 9999 h 10000"/>
              </a:gdLst>
              <a:ahLst/>
              <a:cxnLst>
                <a:cxn ang="0">
                  <a:pos x="connsiteX0" y="connsiteY0"/>
                </a:cxn>
                <a:cxn ang="0">
                  <a:pos x="connsiteX1" y="connsiteY1"/>
                </a:cxn>
                <a:cxn ang="0">
                  <a:pos x="connsiteX2" y="connsiteY2"/>
                </a:cxn>
                <a:cxn ang="0">
                  <a:pos x="connsiteX3" y="connsiteY3"/>
                </a:cxn>
              </a:cxnLst>
              <a:rect l="l" t="t" r="r" b="b"/>
              <a:pathLst>
                <a:path w="10000" h="10000">
                  <a:moveTo>
                    <a:pt x="1739" y="9999"/>
                  </a:moveTo>
                  <a:lnTo>
                    <a:pt x="0" y="0"/>
                  </a:lnTo>
                  <a:lnTo>
                    <a:pt x="10000" y="10000"/>
                  </a:lnTo>
                  <a:lnTo>
                    <a:pt x="1739" y="9999"/>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8" name="Flowchart: Merge 5"/>
            <p:cNvSpPr/>
            <p:nvPr userDrawn="1"/>
          </p:nvSpPr>
          <p:spPr>
            <a:xfrm>
              <a:off x="5385642" y="6"/>
              <a:ext cx="3758074" cy="346358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0 h 20190"/>
                <a:gd name="connsiteX1" fmla="*/ 18577 w 29202"/>
                <a:gd name="connsiteY1" fmla="*/ 6 h 20190"/>
                <a:gd name="connsiteX2" fmla="*/ 29202 w 29202"/>
                <a:gd name="connsiteY2" fmla="*/ 20190 h 20190"/>
                <a:gd name="connsiteX3" fmla="*/ 0 w 29202"/>
                <a:gd name="connsiteY3" fmla="*/ 15430 h 20190"/>
                <a:gd name="connsiteX4" fmla="*/ 11792 w 29202"/>
                <a:gd name="connsiteY4" fmla="*/ 0 h 20190"/>
                <a:gd name="connsiteX0" fmla="*/ 11829 w 29202"/>
                <a:gd name="connsiteY0" fmla="*/ 15 h 20184"/>
                <a:gd name="connsiteX1" fmla="*/ 18577 w 29202"/>
                <a:gd name="connsiteY1" fmla="*/ 0 h 20184"/>
                <a:gd name="connsiteX2" fmla="*/ 29202 w 29202"/>
                <a:gd name="connsiteY2" fmla="*/ 20184 h 20184"/>
                <a:gd name="connsiteX3" fmla="*/ 0 w 29202"/>
                <a:gd name="connsiteY3" fmla="*/ 15424 h 20184"/>
                <a:gd name="connsiteX4" fmla="*/ 11829 w 29202"/>
                <a:gd name="connsiteY4" fmla="*/ 15 h 20184"/>
                <a:gd name="connsiteX0" fmla="*/ 11885 w 29202"/>
                <a:gd name="connsiteY0" fmla="*/ 5 h 20184"/>
                <a:gd name="connsiteX1" fmla="*/ 18577 w 29202"/>
                <a:gd name="connsiteY1" fmla="*/ 0 h 20184"/>
                <a:gd name="connsiteX2" fmla="*/ 29202 w 29202"/>
                <a:gd name="connsiteY2" fmla="*/ 20184 h 20184"/>
                <a:gd name="connsiteX3" fmla="*/ 0 w 29202"/>
                <a:gd name="connsiteY3" fmla="*/ 15424 h 20184"/>
                <a:gd name="connsiteX4" fmla="*/ 11885 w 29202"/>
                <a:gd name="connsiteY4" fmla="*/ 5 h 20184"/>
                <a:gd name="connsiteX0" fmla="*/ 11866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66 w 29202"/>
                <a:gd name="connsiteY4" fmla="*/ 0 h 20189"/>
                <a:gd name="connsiteX0" fmla="*/ 11885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85 w 29202"/>
                <a:gd name="connsiteY4" fmla="*/ 0 h 20189"/>
                <a:gd name="connsiteX0" fmla="*/ 11866 w 29202"/>
                <a:gd name="connsiteY0" fmla="*/ 16 h 20184"/>
                <a:gd name="connsiteX1" fmla="*/ 18577 w 29202"/>
                <a:gd name="connsiteY1" fmla="*/ 0 h 20184"/>
                <a:gd name="connsiteX2" fmla="*/ 29202 w 29202"/>
                <a:gd name="connsiteY2" fmla="*/ 20184 h 20184"/>
                <a:gd name="connsiteX3" fmla="*/ 0 w 29202"/>
                <a:gd name="connsiteY3" fmla="*/ 15424 h 20184"/>
                <a:gd name="connsiteX4" fmla="*/ 11866 w 29202"/>
                <a:gd name="connsiteY4" fmla="*/ 16 h 20184"/>
                <a:gd name="connsiteX0" fmla="*/ 11829 w 29202"/>
                <a:gd name="connsiteY0" fmla="*/ 16 h 20184"/>
                <a:gd name="connsiteX1" fmla="*/ 18577 w 29202"/>
                <a:gd name="connsiteY1" fmla="*/ 0 h 20184"/>
                <a:gd name="connsiteX2" fmla="*/ 29202 w 29202"/>
                <a:gd name="connsiteY2" fmla="*/ 20184 h 20184"/>
                <a:gd name="connsiteX3" fmla="*/ 0 w 29202"/>
                <a:gd name="connsiteY3" fmla="*/ 15424 h 20184"/>
                <a:gd name="connsiteX4" fmla="*/ 11829 w 29202"/>
                <a:gd name="connsiteY4" fmla="*/ 16 h 20184"/>
                <a:gd name="connsiteX0" fmla="*/ 11810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10 w 29202"/>
                <a:gd name="connsiteY4" fmla="*/ 0 h 20189"/>
                <a:gd name="connsiteX0" fmla="*/ 11810 w 29202"/>
                <a:gd name="connsiteY0" fmla="*/ 5 h 20184"/>
                <a:gd name="connsiteX1" fmla="*/ 18577 w 29202"/>
                <a:gd name="connsiteY1" fmla="*/ 0 h 20184"/>
                <a:gd name="connsiteX2" fmla="*/ 29202 w 29202"/>
                <a:gd name="connsiteY2" fmla="*/ 20184 h 20184"/>
                <a:gd name="connsiteX3" fmla="*/ 0 w 29202"/>
                <a:gd name="connsiteY3" fmla="*/ 15424 h 20184"/>
                <a:gd name="connsiteX4" fmla="*/ 11810 w 29202"/>
                <a:gd name="connsiteY4" fmla="*/ 5 h 20184"/>
                <a:gd name="connsiteX0" fmla="*/ 11810 w 29202"/>
                <a:gd name="connsiteY0" fmla="*/ 0 h 20179"/>
                <a:gd name="connsiteX1" fmla="*/ 18596 w 29202"/>
                <a:gd name="connsiteY1" fmla="*/ 5 h 20179"/>
                <a:gd name="connsiteX2" fmla="*/ 29202 w 29202"/>
                <a:gd name="connsiteY2" fmla="*/ 20179 h 20179"/>
                <a:gd name="connsiteX3" fmla="*/ 0 w 29202"/>
                <a:gd name="connsiteY3" fmla="*/ 15419 h 20179"/>
                <a:gd name="connsiteX4" fmla="*/ 11810 w 29202"/>
                <a:gd name="connsiteY4" fmla="*/ 0 h 20179"/>
                <a:gd name="connsiteX0" fmla="*/ 11810 w 29202"/>
                <a:gd name="connsiteY0" fmla="*/ 16 h 20195"/>
                <a:gd name="connsiteX1" fmla="*/ 18596 w 29202"/>
                <a:gd name="connsiteY1" fmla="*/ 0 h 20195"/>
                <a:gd name="connsiteX2" fmla="*/ 29202 w 29202"/>
                <a:gd name="connsiteY2" fmla="*/ 20195 h 20195"/>
                <a:gd name="connsiteX3" fmla="*/ 0 w 29202"/>
                <a:gd name="connsiteY3" fmla="*/ 15435 h 20195"/>
                <a:gd name="connsiteX4" fmla="*/ 11810 w 29202"/>
                <a:gd name="connsiteY4" fmla="*/ 16 h 20195"/>
                <a:gd name="connsiteX0" fmla="*/ 11810 w 29202"/>
                <a:gd name="connsiteY0" fmla="*/ 6 h 20185"/>
                <a:gd name="connsiteX1" fmla="*/ 18577 w 29202"/>
                <a:gd name="connsiteY1" fmla="*/ 0 h 20185"/>
                <a:gd name="connsiteX2" fmla="*/ 29202 w 29202"/>
                <a:gd name="connsiteY2" fmla="*/ 20185 h 20185"/>
                <a:gd name="connsiteX3" fmla="*/ 0 w 29202"/>
                <a:gd name="connsiteY3" fmla="*/ 15425 h 20185"/>
                <a:gd name="connsiteX4" fmla="*/ 11810 w 29202"/>
                <a:gd name="connsiteY4" fmla="*/ 6 h 2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5">
                  <a:moveTo>
                    <a:pt x="11810" y="6"/>
                  </a:moveTo>
                  <a:lnTo>
                    <a:pt x="18577" y="0"/>
                  </a:lnTo>
                  <a:lnTo>
                    <a:pt x="29202" y="20185"/>
                  </a:lnTo>
                  <a:lnTo>
                    <a:pt x="0" y="15425"/>
                  </a:lnTo>
                  <a:lnTo>
                    <a:pt x="11810" y="6"/>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9" name="Flowchart: Merge 5"/>
            <p:cNvSpPr/>
            <p:nvPr userDrawn="1"/>
          </p:nvSpPr>
          <p:spPr>
            <a:xfrm>
              <a:off x="5382350" y="-2"/>
              <a:ext cx="910478" cy="264937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485 w 10106"/>
                <a:gd name="connsiteY0" fmla="*/ 0 h 10027"/>
                <a:gd name="connsiteX1" fmla="*/ 10106 w 10106"/>
                <a:gd name="connsiteY1" fmla="*/ 4096 h 10027"/>
                <a:gd name="connsiteX2" fmla="*/ 0 w 10106"/>
                <a:gd name="connsiteY2" fmla="*/ 10027 h 10027"/>
                <a:gd name="connsiteX3" fmla="*/ 6485 w 10106"/>
                <a:gd name="connsiteY3" fmla="*/ 0 h 10027"/>
              </a:gdLst>
              <a:ahLst/>
              <a:cxnLst>
                <a:cxn ang="0">
                  <a:pos x="connsiteX0" y="connsiteY0"/>
                </a:cxn>
                <a:cxn ang="0">
                  <a:pos x="connsiteX1" y="connsiteY1"/>
                </a:cxn>
                <a:cxn ang="0">
                  <a:pos x="connsiteX2" y="connsiteY2"/>
                </a:cxn>
                <a:cxn ang="0">
                  <a:pos x="connsiteX3" y="connsiteY3"/>
                </a:cxn>
              </a:cxnLst>
              <a:rect l="l" t="t" r="r" b="b"/>
              <a:pathLst>
                <a:path w="10106" h="10027">
                  <a:moveTo>
                    <a:pt x="6485" y="0"/>
                  </a:moveTo>
                  <a:lnTo>
                    <a:pt x="10106" y="4096"/>
                  </a:lnTo>
                  <a:lnTo>
                    <a:pt x="0" y="10027"/>
                  </a:lnTo>
                  <a:lnTo>
                    <a:pt x="6485"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14"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cxnSp>
        <p:nvCxnSpPr>
          <p:cNvPr id="21" name="Straight Connector 20"/>
          <p:cNvCxnSpPr/>
          <p:nvPr userDrawn="1"/>
        </p:nvCxnSpPr>
        <p:spPr>
          <a:xfrm>
            <a:off x="644101" y="6196480"/>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419824" y="613506"/>
            <a:ext cx="4505205" cy="3536102"/>
          </a:xfrm>
        </p:spPr>
        <p:txBody>
          <a:bodyPr/>
          <a:lstStyle/>
          <a:p>
            <a:r>
              <a:rPr lang="en-US" dirty="0" smtClean="0"/>
              <a:t>Click to edit Master title style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xmlns="" val="873134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en-US" smtClean="0"/>
              <a:t>11 december 2012</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COWI POWERPOINT PRESENTATION</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22" name="Flowchart: Merge 5"/>
          <p:cNvSpPr/>
          <p:nvPr userDrawn="1"/>
        </p:nvSpPr>
        <p:spPr>
          <a:xfrm>
            <a:off x="4878729" y="-981"/>
            <a:ext cx="1605082" cy="270468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Lst>
            <a:ahLst/>
            <a:cxnLst>
              <a:cxn ang="0">
                <a:pos x="connsiteX0" y="connsiteY0"/>
              </a:cxn>
              <a:cxn ang="0">
                <a:pos x="connsiteX1" y="connsiteY1"/>
              </a:cxn>
              <a:cxn ang="0">
                <a:pos x="connsiteX2" y="connsiteY2"/>
              </a:cxn>
              <a:cxn ang="0">
                <a:pos x="connsiteX3" y="connsiteY3"/>
              </a:cxn>
            </a:cxnLst>
            <a:rect l="l" t="t" r="r" b="b"/>
            <a:pathLst>
              <a:path w="9703" h="12578">
                <a:moveTo>
                  <a:pt x="0" y="0"/>
                </a:moveTo>
                <a:lnTo>
                  <a:pt x="9703" y="2578"/>
                </a:lnTo>
                <a:lnTo>
                  <a:pt x="5663" y="12578"/>
                </a:lnTo>
                <a:lnTo>
                  <a:pt x="0" y="0"/>
                </a:lnTo>
                <a:close/>
              </a:path>
            </a:pathLst>
          </a:custGeom>
          <a:gradFill flip="none" rotWithShape="1">
            <a:gsLst>
              <a:gs pos="6000">
                <a:schemeClr val="accent5"/>
              </a:gs>
              <a:gs pos="36000">
                <a:schemeClr val="accent5"/>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3" name="Flowchart: Merge 5"/>
          <p:cNvSpPr/>
          <p:nvPr userDrawn="1"/>
        </p:nvSpPr>
        <p:spPr>
          <a:xfrm>
            <a:off x="4319216" y="5302530"/>
            <a:ext cx="2965230" cy="155898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3506"/>
              <a:gd name="connsiteY0" fmla="*/ 7014 h 9968"/>
              <a:gd name="connsiteX1" fmla="*/ 13506 w 13506"/>
              <a:gd name="connsiteY1" fmla="*/ 0 h 9968"/>
              <a:gd name="connsiteX2" fmla="*/ 9152 w 13506"/>
              <a:gd name="connsiteY2" fmla="*/ 9968 h 9968"/>
              <a:gd name="connsiteX3" fmla="*/ 2127 w 13506"/>
              <a:gd name="connsiteY3" fmla="*/ 9958 h 9968"/>
              <a:gd name="connsiteX4" fmla="*/ 0 w 13506"/>
              <a:gd name="connsiteY4" fmla="*/ 7014 h 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 h="9968">
                <a:moveTo>
                  <a:pt x="0" y="7014"/>
                </a:moveTo>
                <a:lnTo>
                  <a:pt x="13506" y="0"/>
                </a:lnTo>
                <a:lnTo>
                  <a:pt x="9152" y="9968"/>
                </a:lnTo>
                <a:lnTo>
                  <a:pt x="2127" y="9958"/>
                </a:lnTo>
                <a:lnTo>
                  <a:pt x="0" y="7014"/>
                </a:lnTo>
                <a:close/>
              </a:path>
            </a:pathLst>
          </a:custGeom>
          <a:gradFill flip="none" rotWithShape="1">
            <a:gsLst>
              <a:gs pos="0">
                <a:schemeClr val="accent5">
                  <a:lumMod val="75000"/>
                </a:schemeClr>
              </a:gs>
              <a:gs pos="68000">
                <a:schemeClr val="accent5"/>
              </a:gs>
              <a:gs pos="100000">
                <a:schemeClr val="accent5">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4" name="Flowchart: Merge 5"/>
          <p:cNvSpPr/>
          <p:nvPr userDrawn="1"/>
        </p:nvSpPr>
        <p:spPr>
          <a:xfrm>
            <a:off x="3611284" y="270"/>
            <a:ext cx="5532715" cy="666666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173 w 4164"/>
              <a:gd name="connsiteY0" fmla="*/ 0 h 16505"/>
              <a:gd name="connsiteX1" fmla="*/ 4164 w 4164"/>
              <a:gd name="connsiteY1" fmla="*/ 8555 h 16505"/>
              <a:gd name="connsiteX2" fmla="*/ 0 w 4164"/>
              <a:gd name="connsiteY2" fmla="*/ 16505 h 16505"/>
              <a:gd name="connsiteX3" fmla="*/ 173 w 4164"/>
              <a:gd name="connsiteY3" fmla="*/ 0 h 16505"/>
              <a:gd name="connsiteX0" fmla="*/ 415 w 6491"/>
              <a:gd name="connsiteY0" fmla="*/ 0 h 10000"/>
              <a:gd name="connsiteX1" fmla="*/ 6491 w 6491"/>
              <a:gd name="connsiteY1" fmla="*/ 101 h 10000"/>
              <a:gd name="connsiteX2" fmla="*/ 0 w 6491"/>
              <a:gd name="connsiteY2" fmla="*/ 10000 h 10000"/>
              <a:gd name="connsiteX3" fmla="*/ 415 w 6491"/>
              <a:gd name="connsiteY3" fmla="*/ 0 h 10000"/>
              <a:gd name="connsiteX0" fmla="*/ 1 w 35544"/>
              <a:gd name="connsiteY0" fmla="*/ 0 h 10398"/>
              <a:gd name="connsiteX1" fmla="*/ 9362 w 35544"/>
              <a:gd name="connsiteY1" fmla="*/ 101 h 10398"/>
              <a:gd name="connsiteX2" fmla="*/ 35544 w 35544"/>
              <a:gd name="connsiteY2" fmla="*/ 10398 h 10398"/>
              <a:gd name="connsiteX3" fmla="*/ 1 w 35544"/>
              <a:gd name="connsiteY3" fmla="*/ 0 h 10398"/>
              <a:gd name="connsiteX0" fmla="*/ 1 w 35544"/>
              <a:gd name="connsiteY0" fmla="*/ 0 h 10398"/>
              <a:gd name="connsiteX1" fmla="*/ 9362 w 35544"/>
              <a:gd name="connsiteY1" fmla="*/ 101 h 10398"/>
              <a:gd name="connsiteX2" fmla="*/ 35544 w 35544"/>
              <a:gd name="connsiteY2" fmla="*/ 10398 h 10398"/>
              <a:gd name="connsiteX3" fmla="*/ 1 w 35544"/>
              <a:gd name="connsiteY3" fmla="*/ 0 h 10398"/>
              <a:gd name="connsiteX0" fmla="*/ 37270 w 72825"/>
              <a:gd name="connsiteY0" fmla="*/ 0 h 13917"/>
              <a:gd name="connsiteX1" fmla="*/ 46631 w 72825"/>
              <a:gd name="connsiteY1" fmla="*/ 101 h 13917"/>
              <a:gd name="connsiteX2" fmla="*/ 72813 w 72825"/>
              <a:gd name="connsiteY2" fmla="*/ 10398 h 13917"/>
              <a:gd name="connsiteX3" fmla="*/ 552 w 72825"/>
              <a:gd name="connsiteY3" fmla="*/ 13479 h 13917"/>
              <a:gd name="connsiteX4" fmla="*/ 37270 w 72825"/>
              <a:gd name="connsiteY4" fmla="*/ 0 h 13917"/>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44260 w 79822"/>
              <a:gd name="connsiteY0" fmla="*/ 0 h 14585"/>
              <a:gd name="connsiteX1" fmla="*/ 53621 w 79822"/>
              <a:gd name="connsiteY1" fmla="*/ 101 h 14585"/>
              <a:gd name="connsiteX2" fmla="*/ 79803 w 79822"/>
              <a:gd name="connsiteY2" fmla="*/ 10398 h 14585"/>
              <a:gd name="connsiteX3" fmla="*/ 480 w 79822"/>
              <a:gd name="connsiteY3" fmla="*/ 14585 h 14585"/>
              <a:gd name="connsiteX4" fmla="*/ 44260 w 79822"/>
              <a:gd name="connsiteY4" fmla="*/ 0 h 14585"/>
              <a:gd name="connsiteX0" fmla="*/ 44260 w 79803"/>
              <a:gd name="connsiteY0" fmla="*/ 0 h 14585"/>
              <a:gd name="connsiteX1" fmla="*/ 53621 w 79803"/>
              <a:gd name="connsiteY1" fmla="*/ 101 h 14585"/>
              <a:gd name="connsiteX2" fmla="*/ 79803 w 79803"/>
              <a:gd name="connsiteY2" fmla="*/ 10398 h 14585"/>
              <a:gd name="connsiteX3" fmla="*/ 480 w 79803"/>
              <a:gd name="connsiteY3" fmla="*/ 14585 h 14585"/>
              <a:gd name="connsiteX4" fmla="*/ 44260 w 79803"/>
              <a:gd name="connsiteY4" fmla="*/ 0 h 14585"/>
              <a:gd name="connsiteX0" fmla="*/ 44589 w 80132"/>
              <a:gd name="connsiteY0" fmla="*/ 0 h 14585"/>
              <a:gd name="connsiteX1" fmla="*/ 53950 w 80132"/>
              <a:gd name="connsiteY1" fmla="*/ 101 h 14585"/>
              <a:gd name="connsiteX2" fmla="*/ 80132 w 80132"/>
              <a:gd name="connsiteY2" fmla="*/ 10398 h 14585"/>
              <a:gd name="connsiteX3" fmla="*/ 809 w 80132"/>
              <a:gd name="connsiteY3" fmla="*/ 14585 h 14585"/>
              <a:gd name="connsiteX4" fmla="*/ 44589 w 80132"/>
              <a:gd name="connsiteY4" fmla="*/ 0 h 14585"/>
              <a:gd name="connsiteX0" fmla="*/ 44657 w 80200"/>
              <a:gd name="connsiteY0" fmla="*/ 0 h 14585"/>
              <a:gd name="connsiteX1" fmla="*/ 54018 w 80200"/>
              <a:gd name="connsiteY1" fmla="*/ 101 h 14585"/>
              <a:gd name="connsiteX2" fmla="*/ 80200 w 80200"/>
              <a:gd name="connsiteY2" fmla="*/ 10398 h 14585"/>
              <a:gd name="connsiteX3" fmla="*/ 877 w 80200"/>
              <a:gd name="connsiteY3" fmla="*/ 14585 h 14585"/>
              <a:gd name="connsiteX4" fmla="*/ 44657 w 80200"/>
              <a:gd name="connsiteY4" fmla="*/ 0 h 14585"/>
              <a:gd name="connsiteX0" fmla="*/ 43780 w 79323"/>
              <a:gd name="connsiteY0" fmla="*/ 0 h 14585"/>
              <a:gd name="connsiteX1" fmla="*/ 53141 w 79323"/>
              <a:gd name="connsiteY1" fmla="*/ 101 h 14585"/>
              <a:gd name="connsiteX2" fmla="*/ 79323 w 79323"/>
              <a:gd name="connsiteY2" fmla="*/ 10398 h 14585"/>
              <a:gd name="connsiteX3" fmla="*/ 0 w 79323"/>
              <a:gd name="connsiteY3" fmla="*/ 14585 h 14585"/>
              <a:gd name="connsiteX4" fmla="*/ 43780 w 79323"/>
              <a:gd name="connsiteY4" fmla="*/ 0 h 14585"/>
              <a:gd name="connsiteX0" fmla="*/ 34015 w 69558"/>
              <a:gd name="connsiteY0" fmla="*/ 0 h 13894"/>
              <a:gd name="connsiteX1" fmla="*/ 43376 w 69558"/>
              <a:gd name="connsiteY1" fmla="*/ 101 h 13894"/>
              <a:gd name="connsiteX2" fmla="*/ 69558 w 69558"/>
              <a:gd name="connsiteY2" fmla="*/ 10398 h 13894"/>
              <a:gd name="connsiteX3" fmla="*/ 0 w 69558"/>
              <a:gd name="connsiteY3" fmla="*/ 13894 h 13894"/>
              <a:gd name="connsiteX4" fmla="*/ 34015 w 69558"/>
              <a:gd name="connsiteY4" fmla="*/ 0 h 13894"/>
              <a:gd name="connsiteX0" fmla="*/ 47006 w 82549"/>
              <a:gd name="connsiteY0" fmla="*/ 0 h 14983"/>
              <a:gd name="connsiteX1" fmla="*/ 56367 w 82549"/>
              <a:gd name="connsiteY1" fmla="*/ 101 h 14983"/>
              <a:gd name="connsiteX2" fmla="*/ 82549 w 82549"/>
              <a:gd name="connsiteY2" fmla="*/ 10398 h 14983"/>
              <a:gd name="connsiteX3" fmla="*/ 0 w 82549"/>
              <a:gd name="connsiteY3" fmla="*/ 14983 h 14983"/>
              <a:gd name="connsiteX4" fmla="*/ 47006 w 82549"/>
              <a:gd name="connsiteY4" fmla="*/ 0 h 14983"/>
              <a:gd name="connsiteX0" fmla="*/ 47006 w 83508"/>
              <a:gd name="connsiteY0" fmla="*/ 0 h 14983"/>
              <a:gd name="connsiteX1" fmla="*/ 56367 w 83508"/>
              <a:gd name="connsiteY1" fmla="*/ 101 h 14983"/>
              <a:gd name="connsiteX2" fmla="*/ 83508 w 83508"/>
              <a:gd name="connsiteY2" fmla="*/ 10381 h 14983"/>
              <a:gd name="connsiteX3" fmla="*/ 0 w 83508"/>
              <a:gd name="connsiteY3" fmla="*/ 14983 h 14983"/>
              <a:gd name="connsiteX4" fmla="*/ 47006 w 83508"/>
              <a:gd name="connsiteY4" fmla="*/ 0 h 14983"/>
              <a:gd name="connsiteX0" fmla="*/ 47006 w 83508"/>
              <a:gd name="connsiteY0" fmla="*/ 0 h 14983"/>
              <a:gd name="connsiteX1" fmla="*/ 56367 w 83508"/>
              <a:gd name="connsiteY1" fmla="*/ 49 h 14983"/>
              <a:gd name="connsiteX2" fmla="*/ 83508 w 83508"/>
              <a:gd name="connsiteY2" fmla="*/ 10381 h 14983"/>
              <a:gd name="connsiteX3" fmla="*/ 0 w 83508"/>
              <a:gd name="connsiteY3" fmla="*/ 14983 h 14983"/>
              <a:gd name="connsiteX4" fmla="*/ 47006 w 83508"/>
              <a:gd name="connsiteY4" fmla="*/ 0 h 14983"/>
              <a:gd name="connsiteX0" fmla="*/ 47442 w 83508"/>
              <a:gd name="connsiteY0" fmla="*/ 504 h 14934"/>
              <a:gd name="connsiteX1" fmla="*/ 56367 w 83508"/>
              <a:gd name="connsiteY1" fmla="*/ 0 h 14934"/>
              <a:gd name="connsiteX2" fmla="*/ 83508 w 83508"/>
              <a:gd name="connsiteY2" fmla="*/ 10332 h 14934"/>
              <a:gd name="connsiteX3" fmla="*/ 0 w 83508"/>
              <a:gd name="connsiteY3" fmla="*/ 14934 h 14934"/>
              <a:gd name="connsiteX4" fmla="*/ 47442 w 83508"/>
              <a:gd name="connsiteY4" fmla="*/ 504 h 14934"/>
              <a:gd name="connsiteX0" fmla="*/ 47093 w 83508"/>
              <a:gd name="connsiteY0" fmla="*/ 3 h 14934"/>
              <a:gd name="connsiteX1" fmla="*/ 56367 w 83508"/>
              <a:gd name="connsiteY1" fmla="*/ 0 h 14934"/>
              <a:gd name="connsiteX2" fmla="*/ 83508 w 83508"/>
              <a:gd name="connsiteY2" fmla="*/ 10332 h 14934"/>
              <a:gd name="connsiteX3" fmla="*/ 0 w 83508"/>
              <a:gd name="connsiteY3" fmla="*/ 14934 h 14934"/>
              <a:gd name="connsiteX4" fmla="*/ 47093 w 83508"/>
              <a:gd name="connsiteY4" fmla="*/ 3 h 1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8" h="14934">
                <a:moveTo>
                  <a:pt x="47093" y="3"/>
                </a:moveTo>
                <a:lnTo>
                  <a:pt x="56367" y="0"/>
                </a:lnTo>
                <a:lnTo>
                  <a:pt x="83508" y="10332"/>
                </a:lnTo>
                <a:lnTo>
                  <a:pt x="0" y="14934"/>
                </a:lnTo>
                <a:cubicBezTo>
                  <a:pt x="21890" y="7641"/>
                  <a:pt x="22500" y="7554"/>
                  <a:pt x="47093" y="3"/>
                </a:cubicBezTo>
                <a:close/>
              </a:path>
            </a:pathLst>
          </a:custGeom>
          <a:gradFill flip="none" rotWithShape="1">
            <a:gsLst>
              <a:gs pos="7000">
                <a:schemeClr val="accent5">
                  <a:lumMod val="60000"/>
                  <a:lumOff val="40000"/>
                </a:schemeClr>
              </a:gs>
              <a:gs pos="47000">
                <a:schemeClr val="accent5"/>
              </a:gs>
              <a:gs pos="100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2"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3" name="Title 1"/>
          <p:cNvSpPr>
            <a:spLocks noGrp="1"/>
          </p:cNvSpPr>
          <p:nvPr>
            <p:ph type="title"/>
          </p:nvPr>
        </p:nvSpPr>
        <p:spPr>
          <a:xfrm>
            <a:off x="419824" y="613506"/>
            <a:ext cx="4505205" cy="3536102"/>
          </a:xfrm>
        </p:spPr>
        <p:txBody>
          <a:bodyPr/>
          <a:lstStyle>
            <a:lvl1pPr>
              <a:defRPr>
                <a:solidFill>
                  <a:schemeClr val="bg1"/>
                </a:solidFill>
              </a:defRPr>
            </a:lvl1pPr>
          </a:lstStyle>
          <a:p>
            <a:r>
              <a:rPr lang="en-US" dirty="0" smtClean="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67600" y="6229099"/>
            <a:ext cx="655200" cy="197422"/>
          </a:xfrm>
          <a:prstGeom prst="rect">
            <a:avLst/>
          </a:prstGeom>
        </p:spPr>
      </p:pic>
      <p:cxnSp>
        <p:nvCxnSpPr>
          <p:cNvPr id="16" name="Straight Connector 15"/>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550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C">
    <p:bg>
      <p:bgPr>
        <a:solidFill>
          <a:schemeClr val="accent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5338690" y="1"/>
            <a:ext cx="3805308" cy="6319855"/>
            <a:chOff x="2792311" y="818"/>
            <a:chExt cx="5483890" cy="6830732"/>
          </a:xfrm>
        </p:grpSpPr>
        <p:sp>
          <p:nvSpPr>
            <p:cNvPr id="17" name="Flowchart: Merge 5"/>
            <p:cNvSpPr/>
            <p:nvPr userDrawn="1"/>
          </p:nvSpPr>
          <p:spPr>
            <a:xfrm>
              <a:off x="2792311" y="2719350"/>
              <a:ext cx="4115839" cy="344932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12"/>
                <a:gd name="connsiteY0" fmla="*/ 9053 h 9053"/>
                <a:gd name="connsiteX1" fmla="*/ 10133 w 14112"/>
                <a:gd name="connsiteY1" fmla="*/ 0 h 9053"/>
                <a:gd name="connsiteX2" fmla="*/ 14112 w 14112"/>
                <a:gd name="connsiteY2" fmla="*/ 5190 h 9053"/>
                <a:gd name="connsiteX3" fmla="*/ 0 w 14112"/>
                <a:gd name="connsiteY3" fmla="*/ 9053 h 9053"/>
                <a:gd name="connsiteX0" fmla="*/ 0 w 10000"/>
                <a:gd name="connsiteY0" fmla="*/ 11515 h 11515"/>
                <a:gd name="connsiteX1" fmla="*/ 9397 w 10000"/>
                <a:gd name="connsiteY1" fmla="*/ 0 h 11515"/>
                <a:gd name="connsiteX2" fmla="*/ 10000 w 10000"/>
                <a:gd name="connsiteY2" fmla="*/ 7248 h 11515"/>
                <a:gd name="connsiteX3" fmla="*/ 0 w 10000"/>
                <a:gd name="connsiteY3" fmla="*/ 11515 h 11515"/>
                <a:gd name="connsiteX0" fmla="*/ 0 w 6015"/>
                <a:gd name="connsiteY0" fmla="*/ 17256 h 17256"/>
                <a:gd name="connsiteX1" fmla="*/ 5412 w 6015"/>
                <a:gd name="connsiteY1" fmla="*/ 0 h 17256"/>
                <a:gd name="connsiteX2" fmla="*/ 6015 w 6015"/>
                <a:gd name="connsiteY2" fmla="*/ 7248 h 17256"/>
                <a:gd name="connsiteX3" fmla="*/ 0 w 6015"/>
                <a:gd name="connsiteY3" fmla="*/ 17256 h 17256"/>
                <a:gd name="connsiteX0" fmla="*/ 7640 w 17640"/>
                <a:gd name="connsiteY0" fmla="*/ 6530 h 6530"/>
                <a:gd name="connsiteX1" fmla="*/ 0 w 17640"/>
                <a:gd name="connsiteY1" fmla="*/ 0 h 6530"/>
                <a:gd name="connsiteX2" fmla="*/ 17640 w 17640"/>
                <a:gd name="connsiteY2" fmla="*/ 730 h 6530"/>
                <a:gd name="connsiteX3" fmla="*/ 7640 w 17640"/>
                <a:gd name="connsiteY3" fmla="*/ 6530 h 6530"/>
                <a:gd name="connsiteX0" fmla="*/ 1648 w 10000"/>
                <a:gd name="connsiteY0" fmla="*/ 14001 h 14001"/>
                <a:gd name="connsiteX1" fmla="*/ 0 w 10000"/>
                <a:gd name="connsiteY1" fmla="*/ 0 h 14001"/>
                <a:gd name="connsiteX2" fmla="*/ 10000 w 10000"/>
                <a:gd name="connsiteY2" fmla="*/ 1118 h 14001"/>
                <a:gd name="connsiteX3" fmla="*/ 1648 w 10000"/>
                <a:gd name="connsiteY3" fmla="*/ 14001 h 14001"/>
                <a:gd name="connsiteX0" fmla="*/ 5602 w 13954"/>
                <a:gd name="connsiteY0" fmla="*/ 12883 h 12883"/>
                <a:gd name="connsiteX1" fmla="*/ 0 w 13954"/>
                <a:gd name="connsiteY1" fmla="*/ 2289 h 12883"/>
                <a:gd name="connsiteX2" fmla="*/ 13954 w 13954"/>
                <a:gd name="connsiteY2" fmla="*/ 0 h 12883"/>
                <a:gd name="connsiteX3" fmla="*/ 5602 w 13954"/>
                <a:gd name="connsiteY3" fmla="*/ 12883 h 12883"/>
                <a:gd name="connsiteX0" fmla="*/ 5602 w 13936"/>
                <a:gd name="connsiteY0" fmla="*/ 12913 h 12913"/>
                <a:gd name="connsiteX1" fmla="*/ 0 w 13936"/>
                <a:gd name="connsiteY1" fmla="*/ 2319 h 12913"/>
                <a:gd name="connsiteX2" fmla="*/ 13936 w 13936"/>
                <a:gd name="connsiteY2" fmla="*/ 0 h 12913"/>
                <a:gd name="connsiteX3" fmla="*/ 5602 w 13936"/>
                <a:gd name="connsiteY3" fmla="*/ 12913 h 12913"/>
                <a:gd name="connsiteX0" fmla="*/ 5602 w 13936"/>
                <a:gd name="connsiteY0" fmla="*/ 12928 h 12928"/>
                <a:gd name="connsiteX1" fmla="*/ 0 w 13936"/>
                <a:gd name="connsiteY1" fmla="*/ 2334 h 12928"/>
                <a:gd name="connsiteX2" fmla="*/ 13936 w 13936"/>
                <a:gd name="connsiteY2" fmla="*/ 0 h 12928"/>
                <a:gd name="connsiteX3" fmla="*/ 5602 w 13936"/>
                <a:gd name="connsiteY3" fmla="*/ 12928 h 12928"/>
              </a:gdLst>
              <a:ahLst/>
              <a:cxnLst>
                <a:cxn ang="0">
                  <a:pos x="connsiteX0" y="connsiteY0"/>
                </a:cxn>
                <a:cxn ang="0">
                  <a:pos x="connsiteX1" y="connsiteY1"/>
                </a:cxn>
                <a:cxn ang="0">
                  <a:pos x="connsiteX2" y="connsiteY2"/>
                </a:cxn>
                <a:cxn ang="0">
                  <a:pos x="connsiteX3" y="connsiteY3"/>
                </a:cxn>
              </a:cxnLst>
              <a:rect l="l" t="t" r="r" b="b"/>
              <a:pathLst>
                <a:path w="13936" h="12928">
                  <a:moveTo>
                    <a:pt x="5602" y="12928"/>
                  </a:moveTo>
                  <a:lnTo>
                    <a:pt x="0" y="2334"/>
                  </a:lnTo>
                  <a:lnTo>
                    <a:pt x="13936" y="0"/>
                  </a:lnTo>
                  <a:lnTo>
                    <a:pt x="5602" y="12928"/>
                  </a:lnTo>
                  <a:close/>
                </a:path>
              </a:pathLst>
            </a:custGeom>
            <a:gradFill flip="none" rotWithShape="1">
              <a:gsLst>
                <a:gs pos="0">
                  <a:schemeClr val="accent1">
                    <a:lumMod val="75000"/>
                  </a:schemeClr>
                </a:gs>
                <a:gs pos="71000">
                  <a:schemeClr val="accent1"/>
                </a:gs>
                <a:gs pos="100000">
                  <a:schemeClr val="accent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9" name="Flowchart: Merge 5"/>
            <p:cNvSpPr/>
            <p:nvPr userDrawn="1"/>
          </p:nvSpPr>
          <p:spPr>
            <a:xfrm>
              <a:off x="4029873" y="2700449"/>
              <a:ext cx="2887817" cy="4131101"/>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 name="connsiteX0" fmla="*/ 0 w 8823"/>
                <a:gd name="connsiteY0" fmla="*/ 14981 h 14981"/>
                <a:gd name="connsiteX1" fmla="*/ 6068 w 8823"/>
                <a:gd name="connsiteY1" fmla="*/ 0 h 14981"/>
                <a:gd name="connsiteX2" fmla="*/ 8823 w 8823"/>
                <a:gd name="connsiteY2" fmla="*/ 3478 h 14981"/>
                <a:gd name="connsiteX3" fmla="*/ 4750 w 8823"/>
                <a:gd name="connsiteY3" fmla="*/ 14980 h 14981"/>
                <a:gd name="connsiteX4" fmla="*/ 0 w 8823"/>
                <a:gd name="connsiteY4" fmla="*/ 14981 h 14981"/>
                <a:gd name="connsiteX0" fmla="*/ 0 w 10000"/>
                <a:gd name="connsiteY0" fmla="*/ 10869 h 10869"/>
                <a:gd name="connsiteX1" fmla="*/ 6918 w 10000"/>
                <a:gd name="connsiteY1" fmla="*/ 0 h 10869"/>
                <a:gd name="connsiteX2" fmla="*/ 10000 w 10000"/>
                <a:gd name="connsiteY2" fmla="*/ 3191 h 10869"/>
                <a:gd name="connsiteX3" fmla="*/ 5384 w 10000"/>
                <a:gd name="connsiteY3" fmla="*/ 10868 h 10869"/>
                <a:gd name="connsiteX4" fmla="*/ 0 w 10000"/>
                <a:gd name="connsiteY4" fmla="*/ 10869 h 10869"/>
                <a:gd name="connsiteX0" fmla="*/ 0 w 12994"/>
                <a:gd name="connsiteY0" fmla="*/ 10872 h 10872"/>
                <a:gd name="connsiteX1" fmla="*/ 6918 w 12994"/>
                <a:gd name="connsiteY1" fmla="*/ 3 h 10872"/>
                <a:gd name="connsiteX2" fmla="*/ 12994 w 12994"/>
                <a:gd name="connsiteY2" fmla="*/ 0 h 10872"/>
                <a:gd name="connsiteX3" fmla="*/ 5384 w 12994"/>
                <a:gd name="connsiteY3" fmla="*/ 10871 h 10872"/>
                <a:gd name="connsiteX4" fmla="*/ 0 w 12994"/>
                <a:gd name="connsiteY4" fmla="*/ 10872 h 10872"/>
                <a:gd name="connsiteX0" fmla="*/ 0 w 12994"/>
                <a:gd name="connsiteY0" fmla="*/ 10872 h 10872"/>
                <a:gd name="connsiteX1" fmla="*/ 10057 w 12994"/>
                <a:gd name="connsiteY1" fmla="*/ 2010 h 10872"/>
                <a:gd name="connsiteX2" fmla="*/ 12994 w 12994"/>
                <a:gd name="connsiteY2" fmla="*/ 0 h 10872"/>
                <a:gd name="connsiteX3" fmla="*/ 5384 w 12994"/>
                <a:gd name="connsiteY3" fmla="*/ 10871 h 10872"/>
                <a:gd name="connsiteX4" fmla="*/ 0 w 12994"/>
                <a:gd name="connsiteY4" fmla="*/ 10872 h 10872"/>
                <a:gd name="connsiteX0" fmla="*/ 0 w 12994"/>
                <a:gd name="connsiteY0" fmla="*/ 10872 h 10872"/>
                <a:gd name="connsiteX1" fmla="*/ 12994 w 12994"/>
                <a:gd name="connsiteY1" fmla="*/ 0 h 10872"/>
                <a:gd name="connsiteX2" fmla="*/ 5384 w 12994"/>
                <a:gd name="connsiteY2" fmla="*/ 10871 h 10872"/>
                <a:gd name="connsiteX3" fmla="*/ 0 w 12994"/>
                <a:gd name="connsiteY3" fmla="*/ 10872 h 10872"/>
                <a:gd name="connsiteX0" fmla="*/ 0 w 8141"/>
                <a:gd name="connsiteY0" fmla="*/ 6845 h 6845"/>
                <a:gd name="connsiteX1" fmla="*/ 8141 w 8141"/>
                <a:gd name="connsiteY1" fmla="*/ 0 h 6845"/>
                <a:gd name="connsiteX2" fmla="*/ 5384 w 8141"/>
                <a:gd name="connsiteY2" fmla="*/ 6844 h 6845"/>
                <a:gd name="connsiteX3" fmla="*/ 0 w 8141"/>
                <a:gd name="connsiteY3" fmla="*/ 6845 h 6845"/>
                <a:gd name="connsiteX0" fmla="*/ 0 w 9975"/>
                <a:gd name="connsiteY0" fmla="*/ 10000 h 10000"/>
                <a:gd name="connsiteX1" fmla="*/ 9975 w 9975"/>
                <a:gd name="connsiteY1" fmla="*/ 0 h 10000"/>
                <a:gd name="connsiteX2" fmla="*/ 6613 w 9975"/>
                <a:gd name="connsiteY2" fmla="*/ 9999 h 10000"/>
                <a:gd name="connsiteX3" fmla="*/ 0 w 9975"/>
                <a:gd name="connsiteY3" fmla="*/ 10000 h 10000"/>
                <a:gd name="connsiteX0" fmla="*/ 0 w 9873"/>
                <a:gd name="connsiteY0" fmla="*/ 9982 h 9982"/>
                <a:gd name="connsiteX1" fmla="*/ 9873 w 9873"/>
                <a:gd name="connsiteY1" fmla="*/ 0 h 9982"/>
                <a:gd name="connsiteX2" fmla="*/ 6630 w 9873"/>
                <a:gd name="connsiteY2" fmla="*/ 9981 h 9982"/>
                <a:gd name="connsiteX3" fmla="*/ 0 w 9873"/>
                <a:gd name="connsiteY3" fmla="*/ 9982 h 9982"/>
                <a:gd name="connsiteX0" fmla="*/ 0 w 10180"/>
                <a:gd name="connsiteY0" fmla="*/ 10036 h 10036"/>
                <a:gd name="connsiteX1" fmla="*/ 10180 w 10180"/>
                <a:gd name="connsiteY1" fmla="*/ 0 h 10036"/>
                <a:gd name="connsiteX2" fmla="*/ 6715 w 10180"/>
                <a:gd name="connsiteY2" fmla="*/ 10035 h 10036"/>
                <a:gd name="connsiteX3" fmla="*/ 0 w 10180"/>
                <a:gd name="connsiteY3" fmla="*/ 10036 h 10036"/>
                <a:gd name="connsiteX0" fmla="*/ 0 w 10154"/>
                <a:gd name="connsiteY0" fmla="*/ 10090 h 10090"/>
                <a:gd name="connsiteX1" fmla="*/ 10154 w 10154"/>
                <a:gd name="connsiteY1" fmla="*/ 0 h 10090"/>
                <a:gd name="connsiteX2" fmla="*/ 6715 w 10154"/>
                <a:gd name="connsiteY2" fmla="*/ 10089 h 10090"/>
                <a:gd name="connsiteX3" fmla="*/ 0 w 10154"/>
                <a:gd name="connsiteY3" fmla="*/ 10090 h 10090"/>
                <a:gd name="connsiteX0" fmla="*/ 0 w 10257"/>
                <a:gd name="connsiteY0" fmla="*/ 10108 h 10108"/>
                <a:gd name="connsiteX1" fmla="*/ 10257 w 10257"/>
                <a:gd name="connsiteY1" fmla="*/ 0 h 10108"/>
                <a:gd name="connsiteX2" fmla="*/ 6715 w 10257"/>
                <a:gd name="connsiteY2" fmla="*/ 10107 h 10108"/>
                <a:gd name="connsiteX3" fmla="*/ 0 w 10257"/>
                <a:gd name="connsiteY3" fmla="*/ 10108 h 10108"/>
                <a:gd name="connsiteX0" fmla="*/ 0 w 10257"/>
                <a:gd name="connsiteY0" fmla="*/ 10108 h 10108"/>
                <a:gd name="connsiteX1" fmla="*/ 10257 w 10257"/>
                <a:gd name="connsiteY1" fmla="*/ 0 h 10108"/>
                <a:gd name="connsiteX2" fmla="*/ 8466 w 10257"/>
                <a:gd name="connsiteY2" fmla="*/ 5916 h 10108"/>
                <a:gd name="connsiteX3" fmla="*/ 0 w 10257"/>
                <a:gd name="connsiteY3" fmla="*/ 10108 h 10108"/>
                <a:gd name="connsiteX0" fmla="*/ 0 w 5879"/>
                <a:gd name="connsiteY0" fmla="*/ 9356 h 9356"/>
                <a:gd name="connsiteX1" fmla="*/ 5879 w 5879"/>
                <a:gd name="connsiteY1" fmla="*/ 0 h 9356"/>
                <a:gd name="connsiteX2" fmla="*/ 4088 w 5879"/>
                <a:gd name="connsiteY2" fmla="*/ 5916 h 9356"/>
                <a:gd name="connsiteX3" fmla="*/ 0 w 5879"/>
                <a:gd name="connsiteY3" fmla="*/ 9356 h 9356"/>
                <a:gd name="connsiteX0" fmla="*/ 0 w 15169"/>
                <a:gd name="connsiteY0" fmla="*/ 9483 h 9483"/>
                <a:gd name="connsiteX1" fmla="*/ 15169 w 15169"/>
                <a:gd name="connsiteY1" fmla="*/ 0 h 9483"/>
                <a:gd name="connsiteX2" fmla="*/ 12123 w 15169"/>
                <a:gd name="connsiteY2" fmla="*/ 6323 h 9483"/>
                <a:gd name="connsiteX3" fmla="*/ 0 w 15169"/>
                <a:gd name="connsiteY3" fmla="*/ 9483 h 9483"/>
                <a:gd name="connsiteX0" fmla="*/ 0 w 10000"/>
                <a:gd name="connsiteY0" fmla="*/ 10000 h 10000"/>
                <a:gd name="connsiteX1" fmla="*/ 10000 w 10000"/>
                <a:gd name="connsiteY1" fmla="*/ 0 h 10000"/>
                <a:gd name="connsiteX2" fmla="*/ 8945 w 10000"/>
                <a:gd name="connsiteY2" fmla="*/ 3983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0"/>
                  </a:lnTo>
                  <a:lnTo>
                    <a:pt x="8945" y="3983"/>
                  </a:lnTo>
                  <a:lnTo>
                    <a:pt x="0" y="10000"/>
                  </a:lnTo>
                  <a:close/>
                </a:path>
              </a:pathLst>
            </a:custGeom>
            <a:gradFill flip="none" rotWithShape="1">
              <a:gsLst>
                <a:gs pos="0">
                  <a:schemeClr val="accent1">
                    <a:lumMod val="75000"/>
                  </a:schemeClr>
                </a:gs>
                <a:gs pos="34000">
                  <a:schemeClr val="accent1">
                    <a:lumMod val="75000"/>
                  </a:schemeClr>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0" name="Flowchart: Merge 5"/>
            <p:cNvSpPr/>
            <p:nvPr userDrawn="1"/>
          </p:nvSpPr>
          <p:spPr>
            <a:xfrm>
              <a:off x="3796373" y="818"/>
              <a:ext cx="4479828" cy="318299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 name="connsiteX0" fmla="*/ 0 w 10261"/>
                <a:gd name="connsiteY0" fmla="*/ 3710 h 10760"/>
                <a:gd name="connsiteX1" fmla="*/ 8513 w 10261"/>
                <a:gd name="connsiteY1" fmla="*/ 0 h 10760"/>
                <a:gd name="connsiteX2" fmla="*/ 10261 w 10261"/>
                <a:gd name="connsiteY2" fmla="*/ 10760 h 10760"/>
                <a:gd name="connsiteX3" fmla="*/ 0 w 10261"/>
                <a:gd name="connsiteY3" fmla="*/ 3710 h 10760"/>
                <a:gd name="connsiteX0" fmla="*/ 0 w 22799"/>
                <a:gd name="connsiteY0" fmla="*/ 10015 h 17065"/>
                <a:gd name="connsiteX1" fmla="*/ 22799 w 22799"/>
                <a:gd name="connsiteY1" fmla="*/ 0 h 17065"/>
                <a:gd name="connsiteX2" fmla="*/ 10261 w 22799"/>
                <a:gd name="connsiteY2" fmla="*/ 17065 h 17065"/>
                <a:gd name="connsiteX3" fmla="*/ 0 w 22799"/>
                <a:gd name="connsiteY3" fmla="*/ 10015 h 17065"/>
                <a:gd name="connsiteX0" fmla="*/ 0 w 22799"/>
                <a:gd name="connsiteY0" fmla="*/ 10015 h 17383"/>
                <a:gd name="connsiteX1" fmla="*/ 22799 w 22799"/>
                <a:gd name="connsiteY1" fmla="*/ 0 h 17383"/>
                <a:gd name="connsiteX2" fmla="*/ 15765 w 22799"/>
                <a:gd name="connsiteY2" fmla="*/ 17383 h 17383"/>
                <a:gd name="connsiteX3" fmla="*/ 0 w 22799"/>
                <a:gd name="connsiteY3" fmla="*/ 10015 h 17383"/>
                <a:gd name="connsiteX0" fmla="*/ 0 w 22830"/>
                <a:gd name="connsiteY0" fmla="*/ 9962 h 17330"/>
                <a:gd name="connsiteX1" fmla="*/ 22830 w 22830"/>
                <a:gd name="connsiteY1" fmla="*/ 0 h 17330"/>
                <a:gd name="connsiteX2" fmla="*/ 15765 w 22830"/>
                <a:gd name="connsiteY2" fmla="*/ 17330 h 17330"/>
                <a:gd name="connsiteX3" fmla="*/ 0 w 22830"/>
                <a:gd name="connsiteY3" fmla="*/ 9962 h 17330"/>
                <a:gd name="connsiteX0" fmla="*/ 0 w 7647"/>
                <a:gd name="connsiteY0" fmla="*/ 6200 h 17330"/>
                <a:gd name="connsiteX1" fmla="*/ 7647 w 7647"/>
                <a:gd name="connsiteY1" fmla="*/ 0 h 17330"/>
                <a:gd name="connsiteX2" fmla="*/ 582 w 7647"/>
                <a:gd name="connsiteY2" fmla="*/ 17330 h 17330"/>
                <a:gd name="connsiteX3" fmla="*/ 0 w 7647"/>
                <a:gd name="connsiteY3" fmla="*/ 6200 h 1733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162"/>
                <a:gd name="connsiteY0" fmla="*/ 3609 h 10031"/>
                <a:gd name="connsiteX1" fmla="*/ 10162 w 10162"/>
                <a:gd name="connsiteY1" fmla="*/ 0 h 10031"/>
                <a:gd name="connsiteX2" fmla="*/ 761 w 10162"/>
                <a:gd name="connsiteY2" fmla="*/ 10031 h 10031"/>
                <a:gd name="connsiteX3" fmla="*/ 0 w 10162"/>
                <a:gd name="connsiteY3" fmla="*/ 3609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3668"/>
                <a:gd name="connsiteY0" fmla="*/ 8929 h 10031"/>
                <a:gd name="connsiteX1" fmla="*/ 23668 w 23668"/>
                <a:gd name="connsiteY1" fmla="*/ 0 h 10031"/>
                <a:gd name="connsiteX2" fmla="*/ 14267 w 23668"/>
                <a:gd name="connsiteY2" fmla="*/ 10031 h 10031"/>
                <a:gd name="connsiteX3" fmla="*/ 0 w 23668"/>
                <a:gd name="connsiteY3" fmla="*/ 8929 h 10031"/>
                <a:gd name="connsiteX0" fmla="*/ 0 w 14267"/>
                <a:gd name="connsiteY0" fmla="*/ 5138 h 6240"/>
                <a:gd name="connsiteX1" fmla="*/ 1792 w 14267"/>
                <a:gd name="connsiteY1" fmla="*/ 0 h 6240"/>
                <a:gd name="connsiteX2" fmla="*/ 14267 w 14267"/>
                <a:gd name="connsiteY2" fmla="*/ 6240 h 6240"/>
                <a:gd name="connsiteX3" fmla="*/ 0 w 14267"/>
                <a:gd name="connsiteY3" fmla="*/ 5138 h 6240"/>
                <a:gd name="connsiteX0" fmla="*/ 0 w 10000"/>
                <a:gd name="connsiteY0" fmla="*/ 14358 h 16124"/>
                <a:gd name="connsiteX1" fmla="*/ 7378 w 10000"/>
                <a:gd name="connsiteY1" fmla="*/ 0 h 16124"/>
                <a:gd name="connsiteX2" fmla="*/ 10000 w 10000"/>
                <a:gd name="connsiteY2" fmla="*/ 16124 h 16124"/>
                <a:gd name="connsiteX3" fmla="*/ 0 w 10000"/>
                <a:gd name="connsiteY3" fmla="*/ 14358 h 16124"/>
                <a:gd name="connsiteX0" fmla="*/ 0 w 10000"/>
                <a:gd name="connsiteY0" fmla="*/ 14436 h 16202"/>
                <a:gd name="connsiteX1" fmla="*/ 7378 w 10000"/>
                <a:gd name="connsiteY1" fmla="*/ 78 h 16202"/>
                <a:gd name="connsiteX2" fmla="*/ 7346 w 10000"/>
                <a:gd name="connsiteY2" fmla="*/ 0 h 16202"/>
                <a:gd name="connsiteX3" fmla="*/ 10000 w 10000"/>
                <a:gd name="connsiteY3" fmla="*/ 16202 h 16202"/>
                <a:gd name="connsiteX4" fmla="*/ 0 w 10000"/>
                <a:gd name="connsiteY4" fmla="*/ 14436 h 16202"/>
                <a:gd name="connsiteX0" fmla="*/ 0 w 16557"/>
                <a:gd name="connsiteY0" fmla="*/ 14362 h 16128"/>
                <a:gd name="connsiteX1" fmla="*/ 7378 w 16557"/>
                <a:gd name="connsiteY1" fmla="*/ 4 h 16128"/>
                <a:gd name="connsiteX2" fmla="*/ 16557 w 16557"/>
                <a:gd name="connsiteY2" fmla="*/ 73 h 16128"/>
                <a:gd name="connsiteX3" fmla="*/ 10000 w 16557"/>
                <a:gd name="connsiteY3" fmla="*/ 16128 h 16128"/>
                <a:gd name="connsiteX4" fmla="*/ 0 w 16557"/>
                <a:gd name="connsiteY4" fmla="*/ 14362 h 16128"/>
                <a:gd name="connsiteX0" fmla="*/ 1947 w 18504"/>
                <a:gd name="connsiteY0" fmla="*/ 14315 h 16081"/>
                <a:gd name="connsiteX1" fmla="*/ 0 w 18504"/>
                <a:gd name="connsiteY1" fmla="*/ 6 h 16081"/>
                <a:gd name="connsiteX2" fmla="*/ 18504 w 18504"/>
                <a:gd name="connsiteY2" fmla="*/ 26 h 16081"/>
                <a:gd name="connsiteX3" fmla="*/ 11947 w 18504"/>
                <a:gd name="connsiteY3" fmla="*/ 16081 h 16081"/>
                <a:gd name="connsiteX4" fmla="*/ 1947 w 18504"/>
                <a:gd name="connsiteY4" fmla="*/ 14315 h 16081"/>
                <a:gd name="connsiteX0" fmla="*/ 1947 w 11947"/>
                <a:gd name="connsiteY0" fmla="*/ 14338 h 16104"/>
                <a:gd name="connsiteX1" fmla="*/ 0 w 11947"/>
                <a:gd name="connsiteY1" fmla="*/ 29 h 16104"/>
                <a:gd name="connsiteX2" fmla="*/ 7535 w 11947"/>
                <a:gd name="connsiteY2" fmla="*/ 0 h 16104"/>
                <a:gd name="connsiteX3" fmla="*/ 11947 w 11947"/>
                <a:gd name="connsiteY3" fmla="*/ 16104 h 16104"/>
                <a:gd name="connsiteX4" fmla="*/ 1947 w 11947"/>
                <a:gd name="connsiteY4" fmla="*/ 14338 h 16104"/>
                <a:gd name="connsiteX0" fmla="*/ 0 w 16150"/>
                <a:gd name="connsiteY0" fmla="*/ 20119 h 20119"/>
                <a:gd name="connsiteX1" fmla="*/ 4203 w 16150"/>
                <a:gd name="connsiteY1" fmla="*/ 29 h 20119"/>
                <a:gd name="connsiteX2" fmla="*/ 11738 w 16150"/>
                <a:gd name="connsiteY2" fmla="*/ 0 h 20119"/>
                <a:gd name="connsiteX3" fmla="*/ 16150 w 16150"/>
                <a:gd name="connsiteY3" fmla="*/ 16104 h 20119"/>
                <a:gd name="connsiteX4" fmla="*/ 0 w 16150"/>
                <a:gd name="connsiteY4" fmla="*/ 20119 h 20119"/>
                <a:gd name="connsiteX0" fmla="*/ 1778 w 11948"/>
                <a:gd name="connsiteY0" fmla="*/ 16395 h 16395"/>
                <a:gd name="connsiteX1" fmla="*/ 1 w 11948"/>
                <a:gd name="connsiteY1" fmla="*/ 29 h 16395"/>
                <a:gd name="connsiteX2" fmla="*/ 7536 w 11948"/>
                <a:gd name="connsiteY2" fmla="*/ 0 h 16395"/>
                <a:gd name="connsiteX3" fmla="*/ 11948 w 11948"/>
                <a:gd name="connsiteY3" fmla="*/ 16104 h 16395"/>
                <a:gd name="connsiteX4" fmla="*/ 1778 w 11948"/>
                <a:gd name="connsiteY4" fmla="*/ 16395 h 16395"/>
                <a:gd name="connsiteX0" fmla="*/ 1325 w 11948"/>
                <a:gd name="connsiteY0" fmla="*/ 18796 h 18796"/>
                <a:gd name="connsiteX1" fmla="*/ 1 w 11948"/>
                <a:gd name="connsiteY1" fmla="*/ 29 h 18796"/>
                <a:gd name="connsiteX2" fmla="*/ 7536 w 11948"/>
                <a:gd name="connsiteY2" fmla="*/ 0 h 18796"/>
                <a:gd name="connsiteX3" fmla="*/ 11948 w 11948"/>
                <a:gd name="connsiteY3" fmla="*/ 16104 h 18796"/>
                <a:gd name="connsiteX4" fmla="*/ 1325 w 11948"/>
                <a:gd name="connsiteY4" fmla="*/ 18796 h 18796"/>
                <a:gd name="connsiteX0" fmla="*/ 1325 w 14027"/>
                <a:gd name="connsiteY0" fmla="*/ 18845 h 18845"/>
                <a:gd name="connsiteX1" fmla="*/ 1 w 14027"/>
                <a:gd name="connsiteY1" fmla="*/ 78 h 18845"/>
                <a:gd name="connsiteX2" fmla="*/ 14027 w 14027"/>
                <a:gd name="connsiteY2" fmla="*/ 0 h 18845"/>
                <a:gd name="connsiteX3" fmla="*/ 11948 w 14027"/>
                <a:gd name="connsiteY3" fmla="*/ 16153 h 18845"/>
                <a:gd name="connsiteX4" fmla="*/ 1325 w 14027"/>
                <a:gd name="connsiteY4" fmla="*/ 18845 h 18845"/>
                <a:gd name="connsiteX0" fmla="*/ 21 w 12723"/>
                <a:gd name="connsiteY0" fmla="*/ 18845 h 18845"/>
                <a:gd name="connsiteX1" fmla="*/ 5868 w 12723"/>
                <a:gd name="connsiteY1" fmla="*/ 29 h 18845"/>
                <a:gd name="connsiteX2" fmla="*/ 12723 w 12723"/>
                <a:gd name="connsiteY2" fmla="*/ 0 h 18845"/>
                <a:gd name="connsiteX3" fmla="*/ 10644 w 12723"/>
                <a:gd name="connsiteY3" fmla="*/ 16153 h 18845"/>
                <a:gd name="connsiteX4" fmla="*/ 21 w 12723"/>
                <a:gd name="connsiteY4" fmla="*/ 18845 h 18845"/>
                <a:gd name="connsiteX0" fmla="*/ 39 w 12741"/>
                <a:gd name="connsiteY0" fmla="*/ 18845 h 18845"/>
                <a:gd name="connsiteX1" fmla="*/ 5886 w 12741"/>
                <a:gd name="connsiteY1" fmla="*/ 29 h 18845"/>
                <a:gd name="connsiteX2" fmla="*/ 12741 w 12741"/>
                <a:gd name="connsiteY2" fmla="*/ 0 h 18845"/>
                <a:gd name="connsiteX3" fmla="*/ 10662 w 12741"/>
                <a:gd name="connsiteY3" fmla="*/ 16153 h 18845"/>
                <a:gd name="connsiteX4" fmla="*/ 39 w 12741"/>
                <a:gd name="connsiteY4" fmla="*/ 18845 h 18845"/>
                <a:gd name="connsiteX0" fmla="*/ 0 w 12702"/>
                <a:gd name="connsiteY0" fmla="*/ 18845 h 18845"/>
                <a:gd name="connsiteX1" fmla="*/ 5847 w 12702"/>
                <a:gd name="connsiteY1" fmla="*/ 29 h 18845"/>
                <a:gd name="connsiteX2" fmla="*/ 12702 w 12702"/>
                <a:gd name="connsiteY2" fmla="*/ 0 h 18845"/>
                <a:gd name="connsiteX3" fmla="*/ 10623 w 12702"/>
                <a:gd name="connsiteY3" fmla="*/ 16153 h 18845"/>
                <a:gd name="connsiteX4" fmla="*/ 0 w 12702"/>
                <a:gd name="connsiteY4" fmla="*/ 18845 h 18845"/>
                <a:gd name="connsiteX0" fmla="*/ 0 w 15271"/>
                <a:gd name="connsiteY0" fmla="*/ 18845 h 18845"/>
                <a:gd name="connsiteX1" fmla="*/ 5847 w 15271"/>
                <a:gd name="connsiteY1" fmla="*/ 29 h 18845"/>
                <a:gd name="connsiteX2" fmla="*/ 12702 w 15271"/>
                <a:gd name="connsiteY2" fmla="*/ 0 h 18845"/>
                <a:gd name="connsiteX3" fmla="*/ 15271 w 15271"/>
                <a:gd name="connsiteY3" fmla="*/ 14879 h 18845"/>
                <a:gd name="connsiteX4" fmla="*/ 0 w 15271"/>
                <a:gd name="connsiteY4" fmla="*/ 18845 h 18845"/>
                <a:gd name="connsiteX0" fmla="*/ 0 w 15338"/>
                <a:gd name="connsiteY0" fmla="*/ 18845 h 18845"/>
                <a:gd name="connsiteX1" fmla="*/ 5847 w 15338"/>
                <a:gd name="connsiteY1" fmla="*/ 29 h 18845"/>
                <a:gd name="connsiteX2" fmla="*/ 15338 w 15338"/>
                <a:gd name="connsiteY2" fmla="*/ 0 h 18845"/>
                <a:gd name="connsiteX3" fmla="*/ 15271 w 15338"/>
                <a:gd name="connsiteY3" fmla="*/ 14879 h 18845"/>
                <a:gd name="connsiteX4" fmla="*/ 0 w 15338"/>
                <a:gd name="connsiteY4" fmla="*/ 18845 h 18845"/>
                <a:gd name="connsiteX0" fmla="*/ 0 w 15281"/>
                <a:gd name="connsiteY0" fmla="*/ 18747 h 18747"/>
                <a:gd name="connsiteX1" fmla="*/ 5790 w 15281"/>
                <a:gd name="connsiteY1" fmla="*/ 29 h 18747"/>
                <a:gd name="connsiteX2" fmla="*/ 15281 w 15281"/>
                <a:gd name="connsiteY2" fmla="*/ 0 h 18747"/>
                <a:gd name="connsiteX3" fmla="*/ 15214 w 15281"/>
                <a:gd name="connsiteY3" fmla="*/ 14879 h 18747"/>
                <a:gd name="connsiteX4" fmla="*/ 0 w 15281"/>
                <a:gd name="connsiteY4" fmla="*/ 18747 h 18747"/>
                <a:gd name="connsiteX0" fmla="*/ 0 w 15226"/>
                <a:gd name="connsiteY0" fmla="*/ 18723 h 18723"/>
                <a:gd name="connsiteX1" fmla="*/ 5790 w 15226"/>
                <a:gd name="connsiteY1" fmla="*/ 5 h 18723"/>
                <a:gd name="connsiteX2" fmla="*/ 15226 w 15226"/>
                <a:gd name="connsiteY2" fmla="*/ 47 h 18723"/>
                <a:gd name="connsiteX3" fmla="*/ 15214 w 15226"/>
                <a:gd name="connsiteY3" fmla="*/ 14855 h 18723"/>
                <a:gd name="connsiteX4" fmla="*/ 0 w 15226"/>
                <a:gd name="connsiteY4" fmla="*/ 18723 h 18723"/>
                <a:gd name="connsiteX0" fmla="*/ 0 w 15226"/>
                <a:gd name="connsiteY0" fmla="*/ 18723 h 18723"/>
                <a:gd name="connsiteX1" fmla="*/ 5790 w 15226"/>
                <a:gd name="connsiteY1" fmla="*/ 5 h 18723"/>
                <a:gd name="connsiteX2" fmla="*/ 15226 w 15226"/>
                <a:gd name="connsiteY2" fmla="*/ 47 h 18723"/>
                <a:gd name="connsiteX3" fmla="*/ 15196 w 15226"/>
                <a:gd name="connsiteY3" fmla="*/ 14855 h 18723"/>
                <a:gd name="connsiteX4" fmla="*/ 0 w 15226"/>
                <a:gd name="connsiteY4" fmla="*/ 18723 h 18723"/>
                <a:gd name="connsiteX0" fmla="*/ 0 w 15208"/>
                <a:gd name="connsiteY0" fmla="*/ 18723 h 18723"/>
                <a:gd name="connsiteX1" fmla="*/ 5790 w 15208"/>
                <a:gd name="connsiteY1" fmla="*/ 5 h 18723"/>
                <a:gd name="connsiteX2" fmla="*/ 15208 w 15208"/>
                <a:gd name="connsiteY2" fmla="*/ 47 h 18723"/>
                <a:gd name="connsiteX3" fmla="*/ 15196 w 15208"/>
                <a:gd name="connsiteY3" fmla="*/ 14855 h 18723"/>
                <a:gd name="connsiteX4" fmla="*/ 0 w 15208"/>
                <a:gd name="connsiteY4" fmla="*/ 18723 h 18723"/>
                <a:gd name="connsiteX0" fmla="*/ 0 w 15226"/>
                <a:gd name="connsiteY0" fmla="*/ 18722 h 18722"/>
                <a:gd name="connsiteX1" fmla="*/ 5790 w 15226"/>
                <a:gd name="connsiteY1" fmla="*/ 4 h 18722"/>
                <a:gd name="connsiteX2" fmla="*/ 15226 w 15226"/>
                <a:gd name="connsiteY2" fmla="*/ 70 h 18722"/>
                <a:gd name="connsiteX3" fmla="*/ 15196 w 15226"/>
                <a:gd name="connsiteY3" fmla="*/ 14854 h 18722"/>
                <a:gd name="connsiteX4" fmla="*/ 0 w 15226"/>
                <a:gd name="connsiteY4" fmla="*/ 18722 h 18722"/>
                <a:gd name="connsiteX0" fmla="*/ 0 w 15226"/>
                <a:gd name="connsiteY0" fmla="*/ 18677 h 18677"/>
                <a:gd name="connsiteX1" fmla="*/ 5808 w 15226"/>
                <a:gd name="connsiteY1" fmla="*/ 6 h 18677"/>
                <a:gd name="connsiteX2" fmla="*/ 15226 w 15226"/>
                <a:gd name="connsiteY2" fmla="*/ 25 h 18677"/>
                <a:gd name="connsiteX3" fmla="*/ 15196 w 15226"/>
                <a:gd name="connsiteY3" fmla="*/ 14809 h 18677"/>
                <a:gd name="connsiteX4" fmla="*/ 0 w 15226"/>
                <a:gd name="connsiteY4" fmla="*/ 18677 h 18677"/>
                <a:gd name="connsiteX0" fmla="*/ 0 w 15226"/>
                <a:gd name="connsiteY0" fmla="*/ 18656 h 18656"/>
                <a:gd name="connsiteX1" fmla="*/ 5790 w 15226"/>
                <a:gd name="connsiteY1" fmla="*/ 9 h 18656"/>
                <a:gd name="connsiteX2" fmla="*/ 15226 w 15226"/>
                <a:gd name="connsiteY2" fmla="*/ 4 h 18656"/>
                <a:gd name="connsiteX3" fmla="*/ 15196 w 15226"/>
                <a:gd name="connsiteY3" fmla="*/ 14788 h 18656"/>
                <a:gd name="connsiteX4" fmla="*/ 0 w 15226"/>
                <a:gd name="connsiteY4" fmla="*/ 18656 h 18656"/>
                <a:gd name="connsiteX0" fmla="*/ 0 w 15226"/>
                <a:gd name="connsiteY0" fmla="*/ 18652 h 18652"/>
                <a:gd name="connsiteX1" fmla="*/ 5808 w 15226"/>
                <a:gd name="connsiteY1" fmla="*/ 29 h 18652"/>
                <a:gd name="connsiteX2" fmla="*/ 15226 w 15226"/>
                <a:gd name="connsiteY2" fmla="*/ 0 h 18652"/>
                <a:gd name="connsiteX3" fmla="*/ 15196 w 15226"/>
                <a:gd name="connsiteY3" fmla="*/ 14784 h 18652"/>
                <a:gd name="connsiteX4" fmla="*/ 0 w 15226"/>
                <a:gd name="connsiteY4" fmla="*/ 18652 h 18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 h="18652">
                  <a:moveTo>
                    <a:pt x="0" y="18652"/>
                  </a:moveTo>
                  <a:lnTo>
                    <a:pt x="5808" y="29"/>
                  </a:lnTo>
                  <a:cubicBezTo>
                    <a:pt x="5797" y="3"/>
                    <a:pt x="15237" y="26"/>
                    <a:pt x="15226" y="0"/>
                  </a:cubicBezTo>
                  <a:cubicBezTo>
                    <a:pt x="15204" y="4960"/>
                    <a:pt x="15218" y="9824"/>
                    <a:pt x="15196" y="14784"/>
                  </a:cubicBezTo>
                  <a:lnTo>
                    <a:pt x="0" y="18652"/>
                  </a:lnTo>
                  <a:close/>
                </a:path>
              </a:pathLst>
            </a:custGeom>
            <a:gradFill flip="none" rotWithShape="1">
              <a:gsLst>
                <a:gs pos="0">
                  <a:schemeClr val="accent1"/>
                </a:gs>
                <a:gs pos="0">
                  <a:schemeClr val="accent1">
                    <a:lumMod val="75000"/>
                  </a:schemeClr>
                </a:gs>
                <a:gs pos="10000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4" name="Date Placeholder 3"/>
          <p:cNvSpPr>
            <a:spLocks noGrp="1"/>
          </p:cNvSpPr>
          <p:nvPr>
            <p:ph type="dt" sz="half" idx="10"/>
          </p:nvPr>
        </p:nvSpPr>
        <p:spPr/>
        <p:txBody>
          <a:bodyPr/>
          <a:lstStyle>
            <a:lvl1pPr>
              <a:defRPr>
                <a:solidFill>
                  <a:schemeClr val="bg1"/>
                </a:solidFill>
              </a:defRPr>
            </a:lvl1pPr>
          </a:lstStyle>
          <a:p>
            <a:r>
              <a:rPr lang="en-US" smtClean="0"/>
              <a:t>11 december 2012</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COWI POWERPOINT PRESENTATION</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13"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4" name="Title 1"/>
          <p:cNvSpPr>
            <a:spLocks noGrp="1"/>
          </p:cNvSpPr>
          <p:nvPr>
            <p:ph type="title"/>
          </p:nvPr>
        </p:nvSpPr>
        <p:spPr>
          <a:xfrm>
            <a:off x="419824" y="613506"/>
            <a:ext cx="4505205" cy="3536102"/>
          </a:xfrm>
        </p:spPr>
        <p:txBody>
          <a:bodyPr/>
          <a:lstStyle>
            <a:lvl1pPr>
              <a:defRPr>
                <a:solidFill>
                  <a:schemeClr val="bg1"/>
                </a:solidFill>
              </a:defRPr>
            </a:lvl1pPr>
          </a:lstStyle>
          <a:p>
            <a:r>
              <a:rPr lang="en-US" dirty="0" smtClean="0"/>
              <a:t>Click to edit Master title style</a:t>
            </a:r>
            <a:endParaRPr lang="en-US" dirty="0"/>
          </a:p>
        </p:txBody>
      </p:sp>
      <p:cxnSp>
        <p:nvCxnSpPr>
          <p:cNvPr id="22" name="Straight Connector 21"/>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xmlns="" val="2122525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D">
    <p:bg>
      <p:bgPr>
        <a:solidFill>
          <a:schemeClr val="accent3"/>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4305155" y="-2468"/>
            <a:ext cx="4839774" cy="6854661"/>
            <a:chOff x="2170252" y="-1851"/>
            <a:chExt cx="6974674" cy="7408771"/>
          </a:xfrm>
        </p:grpSpPr>
        <p:sp>
          <p:nvSpPr>
            <p:cNvPr id="17" name="Flowchart: Merge 5"/>
            <p:cNvSpPr/>
            <p:nvPr userDrawn="1"/>
          </p:nvSpPr>
          <p:spPr>
            <a:xfrm>
              <a:off x="4386805" y="580758"/>
              <a:ext cx="1998643" cy="368448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Lst>
              <a:ahLst/>
              <a:cxnLst>
                <a:cxn ang="0">
                  <a:pos x="connsiteX0" y="connsiteY0"/>
                </a:cxn>
                <a:cxn ang="0">
                  <a:pos x="connsiteX1" y="connsiteY1"/>
                </a:cxn>
                <a:cxn ang="0">
                  <a:pos x="connsiteX2" y="connsiteY2"/>
                </a:cxn>
                <a:cxn ang="0">
                  <a:pos x="connsiteX3" y="connsiteY3"/>
                </a:cxn>
              </a:cxnLst>
              <a:rect l="l" t="t" r="r" b="b"/>
              <a:pathLst>
                <a:path w="10133" h="14087">
                  <a:moveTo>
                    <a:pt x="0" y="9053"/>
                  </a:moveTo>
                  <a:lnTo>
                    <a:pt x="10133" y="0"/>
                  </a:lnTo>
                  <a:lnTo>
                    <a:pt x="2484" y="14087"/>
                  </a:lnTo>
                  <a:lnTo>
                    <a:pt x="0" y="9053"/>
                  </a:lnTo>
                  <a:close/>
                </a:path>
              </a:pathLst>
            </a:custGeom>
            <a:gradFill flip="none" rotWithShape="1">
              <a:gsLst>
                <a:gs pos="0">
                  <a:schemeClr val="accent3">
                    <a:lumMod val="75000"/>
                  </a:schemeClr>
                </a:gs>
                <a:gs pos="71000">
                  <a:schemeClr val="accent3"/>
                </a:gs>
                <a:gs pos="100000">
                  <a:schemeClr val="accent3">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8" name="Flowchart: Merge 5"/>
            <p:cNvSpPr/>
            <p:nvPr userDrawn="1"/>
          </p:nvSpPr>
          <p:spPr>
            <a:xfrm>
              <a:off x="2170252" y="0"/>
              <a:ext cx="4200326"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 name="connsiteX0" fmla="*/ 0 w 9992"/>
                <a:gd name="connsiteY0" fmla="*/ 0 h 10000"/>
                <a:gd name="connsiteX1" fmla="*/ 9992 w 9992"/>
                <a:gd name="connsiteY1" fmla="*/ 2887 h 10000"/>
                <a:gd name="connsiteX2" fmla="*/ 7064 w 9992"/>
                <a:gd name="connsiteY2" fmla="*/ 10000 h 10000"/>
                <a:gd name="connsiteX3" fmla="*/ 0 w 9992"/>
                <a:gd name="connsiteY3" fmla="*/ 0 h 10000"/>
              </a:gdLst>
              <a:ahLst/>
              <a:cxnLst>
                <a:cxn ang="0">
                  <a:pos x="connsiteX0" y="connsiteY0"/>
                </a:cxn>
                <a:cxn ang="0">
                  <a:pos x="connsiteX1" y="connsiteY1"/>
                </a:cxn>
                <a:cxn ang="0">
                  <a:pos x="connsiteX2" y="connsiteY2"/>
                </a:cxn>
                <a:cxn ang="0">
                  <a:pos x="connsiteX3" y="connsiteY3"/>
                </a:cxn>
              </a:cxnLst>
              <a:rect l="l" t="t" r="r" b="b"/>
              <a:pathLst>
                <a:path w="9992" h="10000">
                  <a:moveTo>
                    <a:pt x="0" y="0"/>
                  </a:moveTo>
                  <a:lnTo>
                    <a:pt x="9992" y="2887"/>
                  </a:lnTo>
                  <a:lnTo>
                    <a:pt x="7064" y="10000"/>
                  </a:lnTo>
                  <a:lnTo>
                    <a:pt x="0" y="0"/>
                  </a:lnTo>
                  <a:close/>
                </a:path>
              </a:pathLst>
            </a:custGeom>
            <a:gradFill flip="none" rotWithShape="1">
              <a:gsLst>
                <a:gs pos="0">
                  <a:schemeClr val="accent3"/>
                </a:gs>
                <a:gs pos="100000">
                  <a:schemeClr val="accent3">
                    <a:lumMod val="75000"/>
                  </a:schemeClr>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9" name="Flowchart: Merge 5"/>
            <p:cNvSpPr/>
            <p:nvPr userDrawn="1"/>
          </p:nvSpPr>
          <p:spPr>
            <a:xfrm>
              <a:off x="3596224" y="592344"/>
              <a:ext cx="5548702" cy="681457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1" h="14981">
                  <a:moveTo>
                    <a:pt x="0" y="14981"/>
                  </a:moveTo>
                  <a:lnTo>
                    <a:pt x="6068" y="0"/>
                  </a:lnTo>
                  <a:lnTo>
                    <a:pt x="12121" y="2433"/>
                  </a:lnTo>
                  <a:lnTo>
                    <a:pt x="4750" y="14980"/>
                  </a:lnTo>
                  <a:lnTo>
                    <a:pt x="0" y="14981"/>
                  </a:lnTo>
                  <a:close/>
                </a:path>
              </a:pathLst>
            </a:custGeom>
            <a:gradFill flip="none" rotWithShape="1">
              <a:gsLst>
                <a:gs pos="0">
                  <a:schemeClr val="accent3">
                    <a:lumMod val="75000"/>
                  </a:schemeClr>
                </a:gs>
                <a:gs pos="80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0" name="Flowchart: Merge 5"/>
            <p:cNvSpPr/>
            <p:nvPr userDrawn="1"/>
          </p:nvSpPr>
          <p:spPr>
            <a:xfrm>
              <a:off x="6369690" y="-1851"/>
              <a:ext cx="2771081"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 name="connsiteX0" fmla="*/ 0 w 10223"/>
                <a:gd name="connsiteY0" fmla="*/ 3792 h 10809"/>
                <a:gd name="connsiteX1" fmla="*/ 8475 w 10223"/>
                <a:gd name="connsiteY1" fmla="*/ 49 h 10809"/>
                <a:gd name="connsiteX2" fmla="*/ 10221 w 10223"/>
                <a:gd name="connsiteY2" fmla="*/ 0 h 10809"/>
                <a:gd name="connsiteX3" fmla="*/ 10223 w 10223"/>
                <a:gd name="connsiteY3" fmla="*/ 10809 h 10809"/>
                <a:gd name="connsiteX4" fmla="*/ 0 w 10223"/>
                <a:gd name="connsiteY4" fmla="*/ 3792 h 10809"/>
                <a:gd name="connsiteX0" fmla="*/ 0 w 10274"/>
                <a:gd name="connsiteY0" fmla="*/ 3792 h 10809"/>
                <a:gd name="connsiteX1" fmla="*/ 8526 w 10274"/>
                <a:gd name="connsiteY1" fmla="*/ 49 h 10809"/>
                <a:gd name="connsiteX2" fmla="*/ 10272 w 10274"/>
                <a:gd name="connsiteY2" fmla="*/ 0 h 10809"/>
                <a:gd name="connsiteX3" fmla="*/ 10274 w 10274"/>
                <a:gd name="connsiteY3" fmla="*/ 10809 h 10809"/>
                <a:gd name="connsiteX4" fmla="*/ 0 w 10274"/>
                <a:gd name="connsiteY4" fmla="*/ 3792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4" h="10809">
                  <a:moveTo>
                    <a:pt x="0" y="3792"/>
                  </a:moveTo>
                  <a:cubicBezTo>
                    <a:pt x="2015" y="3060"/>
                    <a:pt x="6511" y="781"/>
                    <a:pt x="8526" y="49"/>
                  </a:cubicBezTo>
                  <a:lnTo>
                    <a:pt x="10272" y="0"/>
                  </a:lnTo>
                  <a:cubicBezTo>
                    <a:pt x="10262" y="5386"/>
                    <a:pt x="10273" y="5404"/>
                    <a:pt x="10274" y="10809"/>
                  </a:cubicBezTo>
                  <a:lnTo>
                    <a:pt x="0" y="3792"/>
                  </a:lnTo>
                  <a:close/>
                </a:path>
              </a:pathLst>
            </a:custGeom>
            <a:gradFill flip="none" rotWithShape="1">
              <a:gsLst>
                <a:gs pos="0">
                  <a:schemeClr val="accent3"/>
                </a:gs>
                <a:gs pos="80000">
                  <a:schemeClr val="accent3">
                    <a:lumMod val="75000"/>
                  </a:schemeClr>
                </a:gs>
                <a:gs pos="100000">
                  <a:schemeClr val="accent3">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COWI POWERPOINT PRESENTATION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14"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21" name="Title 1"/>
          <p:cNvSpPr>
            <a:spLocks noGrp="1"/>
          </p:cNvSpPr>
          <p:nvPr>
            <p:ph type="title"/>
          </p:nvPr>
        </p:nvSpPr>
        <p:spPr>
          <a:xfrm>
            <a:off x="419824" y="613506"/>
            <a:ext cx="4505205" cy="3536102"/>
          </a:xfrm>
        </p:spPr>
        <p:txBody>
          <a:bodyPr/>
          <a:lstStyle>
            <a:lvl1pPr>
              <a:defRPr>
                <a:solidFill>
                  <a:schemeClr val="bg1"/>
                </a:solidFill>
              </a:defRPr>
            </a:lvl1pPr>
          </a:lstStyle>
          <a:p>
            <a:r>
              <a:rPr lang="en-US" dirty="0" smtClean="0"/>
              <a:t>Click to edit Master title style</a:t>
            </a:r>
            <a:endParaRPr lang="en-US" dirty="0"/>
          </a:p>
        </p:txBody>
      </p:sp>
      <p:cxnSp>
        <p:nvCxnSpPr>
          <p:cNvPr id="23" name="Straight Connector 22"/>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17449" y="6212218"/>
            <a:ext cx="1958203" cy="89099"/>
          </a:xfrm>
        </p:spPr>
        <p:txBody>
          <a:bodyPr/>
          <a:lstStyle>
            <a:lvl1pPr>
              <a:defRPr>
                <a:solidFill>
                  <a:schemeClr val="bg1"/>
                </a:solidFill>
              </a:defRPr>
            </a:lvl1pPr>
          </a:lstStyle>
          <a:p>
            <a:r>
              <a:rPr lang="en-US" smtClean="0"/>
              <a:t>11 december 2012</a:t>
            </a: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xmlns="" val="23512003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E">
    <p:bg>
      <p:bgPr>
        <a:solidFill>
          <a:schemeClr val="accent4"/>
        </a:solidFill>
        <a:effectLst/>
      </p:bgPr>
    </p:bg>
    <p:spTree>
      <p:nvGrpSpPr>
        <p:cNvPr id="1" name=""/>
        <p:cNvGrpSpPr/>
        <p:nvPr/>
      </p:nvGrpSpPr>
      <p:grpSpPr>
        <a:xfrm>
          <a:off x="0" y="0"/>
          <a:ext cx="0" cy="0"/>
          <a:chOff x="0" y="0"/>
          <a:chExt cx="0" cy="0"/>
        </a:xfrm>
      </p:grpSpPr>
      <p:grpSp>
        <p:nvGrpSpPr>
          <p:cNvPr id="21" name="Group 20"/>
          <p:cNvGrpSpPr/>
          <p:nvPr userDrawn="1"/>
        </p:nvGrpSpPr>
        <p:grpSpPr>
          <a:xfrm>
            <a:off x="4305153" y="-756"/>
            <a:ext cx="2916969" cy="3946237"/>
            <a:chOff x="2170252" y="-1"/>
            <a:chExt cx="4203690" cy="4265239"/>
          </a:xfrm>
        </p:grpSpPr>
        <p:sp>
          <p:nvSpPr>
            <p:cNvPr id="22" name="Flowchart: Merge 5"/>
            <p:cNvSpPr/>
            <p:nvPr userDrawn="1"/>
          </p:nvSpPr>
          <p:spPr>
            <a:xfrm>
              <a:off x="4795487" y="589232"/>
              <a:ext cx="1556571" cy="367600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0091"/>
                <a:gd name="connsiteY0" fmla="*/ 8989 h 14087"/>
                <a:gd name="connsiteX1" fmla="*/ 10091 w 10091"/>
                <a:gd name="connsiteY1" fmla="*/ 0 h 14087"/>
                <a:gd name="connsiteX2" fmla="*/ 2442 w 10091"/>
                <a:gd name="connsiteY2" fmla="*/ 14087 h 14087"/>
                <a:gd name="connsiteX3" fmla="*/ 0 w 10091"/>
                <a:gd name="connsiteY3" fmla="*/ 8989 h 14087"/>
                <a:gd name="connsiteX0" fmla="*/ 0 w 10133"/>
                <a:gd name="connsiteY0" fmla="*/ 8830 h 14087"/>
                <a:gd name="connsiteX1" fmla="*/ 10133 w 10133"/>
                <a:gd name="connsiteY1" fmla="*/ 0 h 14087"/>
                <a:gd name="connsiteX2" fmla="*/ 2484 w 10133"/>
                <a:gd name="connsiteY2" fmla="*/ 14087 h 14087"/>
                <a:gd name="connsiteX3" fmla="*/ 0 w 10133"/>
                <a:gd name="connsiteY3" fmla="*/ 8830 h 14087"/>
                <a:gd name="connsiteX0" fmla="*/ 0 w 8061"/>
                <a:gd name="connsiteY0" fmla="*/ 7140 h 14087"/>
                <a:gd name="connsiteX1" fmla="*/ 8061 w 8061"/>
                <a:gd name="connsiteY1" fmla="*/ 0 h 14087"/>
                <a:gd name="connsiteX2" fmla="*/ 412 w 8061"/>
                <a:gd name="connsiteY2" fmla="*/ 14087 h 14087"/>
                <a:gd name="connsiteX3" fmla="*/ 0 w 8061"/>
                <a:gd name="connsiteY3" fmla="*/ 7140 h 14087"/>
                <a:gd name="connsiteX0" fmla="*/ 0 w 9790"/>
                <a:gd name="connsiteY0" fmla="*/ 5046 h 9977"/>
                <a:gd name="connsiteX1" fmla="*/ 9790 w 9790"/>
                <a:gd name="connsiteY1" fmla="*/ 0 h 9977"/>
                <a:gd name="connsiteX2" fmla="*/ 511 w 9790"/>
                <a:gd name="connsiteY2" fmla="*/ 9977 h 9977"/>
                <a:gd name="connsiteX3" fmla="*/ 0 w 9790"/>
                <a:gd name="connsiteY3" fmla="*/ 5046 h 9977"/>
              </a:gdLst>
              <a:ahLst/>
              <a:cxnLst>
                <a:cxn ang="0">
                  <a:pos x="connsiteX0" y="connsiteY0"/>
                </a:cxn>
                <a:cxn ang="0">
                  <a:pos x="connsiteX1" y="connsiteY1"/>
                </a:cxn>
                <a:cxn ang="0">
                  <a:pos x="connsiteX2" y="connsiteY2"/>
                </a:cxn>
                <a:cxn ang="0">
                  <a:pos x="connsiteX3" y="connsiteY3"/>
                </a:cxn>
              </a:cxnLst>
              <a:rect l="l" t="t" r="r" b="b"/>
              <a:pathLst>
                <a:path w="9790" h="9977">
                  <a:moveTo>
                    <a:pt x="0" y="5046"/>
                  </a:moveTo>
                  <a:lnTo>
                    <a:pt x="9790" y="0"/>
                  </a:lnTo>
                  <a:lnTo>
                    <a:pt x="511" y="9977"/>
                  </a:lnTo>
                  <a:cubicBezTo>
                    <a:pt x="341" y="8333"/>
                    <a:pt x="170" y="6690"/>
                    <a:pt x="0" y="5046"/>
                  </a:cubicBezTo>
                  <a:close/>
                </a:path>
              </a:pathLst>
            </a:custGeom>
            <a:gradFill flip="none" rotWithShape="1">
              <a:gsLst>
                <a:gs pos="0">
                  <a:schemeClr val="accent4">
                    <a:lumMod val="75000"/>
                  </a:schemeClr>
                </a:gs>
                <a:gs pos="71000">
                  <a:schemeClr val="accent4"/>
                </a:gs>
                <a:gs pos="100000">
                  <a:schemeClr val="accent4">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23" name="Flowchart: Merge 5"/>
            <p:cNvSpPr/>
            <p:nvPr userDrawn="1"/>
          </p:nvSpPr>
          <p:spPr>
            <a:xfrm>
              <a:off x="2170252" y="-1"/>
              <a:ext cx="4203690" cy="331138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 name="connsiteX0" fmla="*/ 0 w 10000"/>
                <a:gd name="connsiteY0" fmla="*/ 0 h 18865"/>
                <a:gd name="connsiteX1" fmla="*/ 10000 w 10000"/>
                <a:gd name="connsiteY1" fmla="*/ 2862 h 18865"/>
                <a:gd name="connsiteX2" fmla="*/ 3354 w 10000"/>
                <a:gd name="connsiteY2" fmla="*/ 18865 h 18865"/>
                <a:gd name="connsiteX3" fmla="*/ 0 w 10000"/>
                <a:gd name="connsiteY3" fmla="*/ 0 h 18865"/>
                <a:gd name="connsiteX0" fmla="*/ 0 w 10000"/>
                <a:gd name="connsiteY0" fmla="*/ 0 h 16679"/>
                <a:gd name="connsiteX1" fmla="*/ 10000 w 10000"/>
                <a:gd name="connsiteY1" fmla="*/ 2862 h 16679"/>
                <a:gd name="connsiteX2" fmla="*/ 4286 w 10000"/>
                <a:gd name="connsiteY2" fmla="*/ 16679 h 16679"/>
                <a:gd name="connsiteX3" fmla="*/ 0 w 10000"/>
                <a:gd name="connsiteY3" fmla="*/ 0 h 16679"/>
                <a:gd name="connsiteX0" fmla="*/ 0 w 10000"/>
                <a:gd name="connsiteY0" fmla="*/ 0 h 16072"/>
                <a:gd name="connsiteX1" fmla="*/ 10000 w 10000"/>
                <a:gd name="connsiteY1" fmla="*/ 2862 h 16072"/>
                <a:gd name="connsiteX2" fmla="*/ 4544 w 10000"/>
                <a:gd name="connsiteY2" fmla="*/ 16072 h 16072"/>
                <a:gd name="connsiteX3" fmla="*/ 0 w 10000"/>
                <a:gd name="connsiteY3" fmla="*/ 0 h 16072"/>
              </a:gdLst>
              <a:ahLst/>
              <a:cxnLst>
                <a:cxn ang="0">
                  <a:pos x="connsiteX0" y="connsiteY0"/>
                </a:cxn>
                <a:cxn ang="0">
                  <a:pos x="connsiteX1" y="connsiteY1"/>
                </a:cxn>
                <a:cxn ang="0">
                  <a:pos x="connsiteX2" y="connsiteY2"/>
                </a:cxn>
                <a:cxn ang="0">
                  <a:pos x="connsiteX3" y="connsiteY3"/>
                </a:cxn>
              </a:cxnLst>
              <a:rect l="l" t="t" r="r" b="b"/>
              <a:pathLst>
                <a:path w="10000" h="16072">
                  <a:moveTo>
                    <a:pt x="0" y="0"/>
                  </a:moveTo>
                  <a:lnTo>
                    <a:pt x="10000" y="2862"/>
                  </a:lnTo>
                  <a:lnTo>
                    <a:pt x="4544" y="16072"/>
                  </a:lnTo>
                  <a:lnTo>
                    <a:pt x="0" y="0"/>
                  </a:lnTo>
                  <a:close/>
                </a:path>
              </a:pathLst>
            </a:custGeom>
            <a:gradFill flip="none" rotWithShape="1">
              <a:gsLst>
                <a:gs pos="0">
                  <a:schemeClr val="accent4"/>
                </a:gs>
                <a:gs pos="3000">
                  <a:schemeClr val="accent4">
                    <a:lumMod val="75000"/>
                  </a:schemeClr>
                </a:gs>
                <a:gs pos="100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grpSp>
      <p:sp>
        <p:nvSpPr>
          <p:cNvPr id="4" name="Date Placeholder 3"/>
          <p:cNvSpPr>
            <a:spLocks noGrp="1"/>
          </p:cNvSpPr>
          <p:nvPr>
            <p:ph type="dt" sz="half" idx="10"/>
          </p:nvPr>
        </p:nvSpPr>
        <p:spPr/>
        <p:txBody>
          <a:bodyPr/>
          <a:lstStyle>
            <a:lvl1pPr>
              <a:defRPr>
                <a:solidFill>
                  <a:schemeClr val="bg1"/>
                </a:solidFill>
              </a:defRPr>
            </a:lvl1pPr>
          </a:lstStyle>
          <a:p>
            <a:r>
              <a:rPr lang="en-US" smtClean="0"/>
              <a:t>11 december 2012</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COWI POWERPOINT PRESENTATION</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30" name="Flowchart: Merge 5"/>
          <p:cNvSpPr/>
          <p:nvPr userDrawn="1"/>
        </p:nvSpPr>
        <p:spPr>
          <a:xfrm>
            <a:off x="5474490" y="717719"/>
            <a:ext cx="3669472" cy="541912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0091"/>
              <a:gd name="connsiteY0" fmla="*/ 8989 h 14087"/>
              <a:gd name="connsiteX1" fmla="*/ 10091 w 10091"/>
              <a:gd name="connsiteY1" fmla="*/ 0 h 14087"/>
              <a:gd name="connsiteX2" fmla="*/ 2442 w 10091"/>
              <a:gd name="connsiteY2" fmla="*/ 14087 h 14087"/>
              <a:gd name="connsiteX3" fmla="*/ 0 w 10091"/>
              <a:gd name="connsiteY3" fmla="*/ 8989 h 14087"/>
              <a:gd name="connsiteX0" fmla="*/ 0 w 10133"/>
              <a:gd name="connsiteY0" fmla="*/ 8830 h 14087"/>
              <a:gd name="connsiteX1" fmla="*/ 10133 w 10133"/>
              <a:gd name="connsiteY1" fmla="*/ 0 h 14087"/>
              <a:gd name="connsiteX2" fmla="*/ 2484 w 10133"/>
              <a:gd name="connsiteY2" fmla="*/ 14087 h 14087"/>
              <a:gd name="connsiteX3" fmla="*/ 0 w 10133"/>
              <a:gd name="connsiteY3" fmla="*/ 8830 h 14087"/>
              <a:gd name="connsiteX0" fmla="*/ 0 w 2484"/>
              <a:gd name="connsiteY0" fmla="*/ 9723 h 14980"/>
              <a:gd name="connsiteX1" fmla="*/ 2099 w 2484"/>
              <a:gd name="connsiteY1" fmla="*/ 0 h 14980"/>
              <a:gd name="connsiteX2" fmla="*/ 2484 w 2484"/>
              <a:gd name="connsiteY2" fmla="*/ 14980 h 14980"/>
              <a:gd name="connsiteX3" fmla="*/ 0 w 2484"/>
              <a:gd name="connsiteY3" fmla="*/ 9723 h 14980"/>
              <a:gd name="connsiteX0" fmla="*/ 0 w 31959"/>
              <a:gd name="connsiteY0" fmla="*/ 9216 h 10000"/>
              <a:gd name="connsiteX1" fmla="*/ 30409 w 31959"/>
              <a:gd name="connsiteY1" fmla="*/ 0 h 10000"/>
              <a:gd name="connsiteX2" fmla="*/ 31959 w 31959"/>
              <a:gd name="connsiteY2" fmla="*/ 10000 h 10000"/>
              <a:gd name="connsiteX3" fmla="*/ 0 w 31959"/>
              <a:gd name="connsiteY3" fmla="*/ 9216 h 10000"/>
              <a:gd name="connsiteX0" fmla="*/ 0 w 87113"/>
              <a:gd name="connsiteY0" fmla="*/ 9216 h 9216"/>
              <a:gd name="connsiteX1" fmla="*/ 30409 w 87113"/>
              <a:gd name="connsiteY1" fmla="*/ 0 h 9216"/>
              <a:gd name="connsiteX2" fmla="*/ 87113 w 87113"/>
              <a:gd name="connsiteY2" fmla="*/ 4167 h 9216"/>
              <a:gd name="connsiteX3" fmla="*/ 0 w 87113"/>
              <a:gd name="connsiteY3" fmla="*/ 9216 h 9216"/>
              <a:gd name="connsiteX0" fmla="*/ 0 w 10000"/>
              <a:gd name="connsiteY0" fmla="*/ 10000 h 10000"/>
              <a:gd name="connsiteX1" fmla="*/ 3491 w 10000"/>
              <a:gd name="connsiteY1" fmla="*/ 0 h 10000"/>
              <a:gd name="connsiteX2" fmla="*/ 10000 w 10000"/>
              <a:gd name="connsiteY2" fmla="*/ 4521 h 10000"/>
              <a:gd name="connsiteX3" fmla="*/ 0 w 10000"/>
              <a:gd name="connsiteY3" fmla="*/ 10000 h 10000"/>
              <a:gd name="connsiteX0" fmla="*/ 0 w 10000"/>
              <a:gd name="connsiteY0" fmla="*/ 10000 h 10000"/>
              <a:gd name="connsiteX1" fmla="*/ 3491 w 10000"/>
              <a:gd name="connsiteY1" fmla="*/ 0 h 10000"/>
              <a:gd name="connsiteX2" fmla="*/ 10000 w 10000"/>
              <a:gd name="connsiteY2" fmla="*/ 4521 h 10000"/>
              <a:gd name="connsiteX3" fmla="*/ 0 w 10000"/>
              <a:gd name="connsiteY3" fmla="*/ 10000 h 10000"/>
              <a:gd name="connsiteX0" fmla="*/ 0 w 10005"/>
              <a:gd name="connsiteY0" fmla="*/ 10000 h 10000"/>
              <a:gd name="connsiteX1" fmla="*/ 3491 w 10005"/>
              <a:gd name="connsiteY1" fmla="*/ 0 h 10000"/>
              <a:gd name="connsiteX2" fmla="*/ 10005 w 10005"/>
              <a:gd name="connsiteY2" fmla="*/ 408 h 10000"/>
              <a:gd name="connsiteX3" fmla="*/ 10000 w 10005"/>
              <a:gd name="connsiteY3" fmla="*/ 4521 h 10000"/>
              <a:gd name="connsiteX4" fmla="*/ 0 w 10005"/>
              <a:gd name="connsiteY4" fmla="*/ 10000 h 10000"/>
              <a:gd name="connsiteX0" fmla="*/ 0 w 10005"/>
              <a:gd name="connsiteY0" fmla="*/ 10000 h 10000"/>
              <a:gd name="connsiteX1" fmla="*/ 3491 w 10005"/>
              <a:gd name="connsiteY1" fmla="*/ 0 h 10000"/>
              <a:gd name="connsiteX2" fmla="*/ 10005 w 10005"/>
              <a:gd name="connsiteY2" fmla="*/ 408 h 10000"/>
              <a:gd name="connsiteX3" fmla="*/ 10000 w 10005"/>
              <a:gd name="connsiteY3" fmla="*/ 4521 h 10000"/>
              <a:gd name="connsiteX4" fmla="*/ 0 w 10005"/>
              <a:gd name="connsiteY4" fmla="*/ 10000 h 10000"/>
              <a:gd name="connsiteX0" fmla="*/ 0 w 10005"/>
              <a:gd name="connsiteY0" fmla="*/ 10000 h 10000"/>
              <a:gd name="connsiteX1" fmla="*/ 3491 w 10005"/>
              <a:gd name="connsiteY1" fmla="*/ 0 h 10000"/>
              <a:gd name="connsiteX2" fmla="*/ 10005 w 10005"/>
              <a:gd name="connsiteY2" fmla="*/ 408 h 10000"/>
              <a:gd name="connsiteX3" fmla="*/ 10000 w 10005"/>
              <a:gd name="connsiteY3" fmla="*/ 4521 h 10000"/>
              <a:gd name="connsiteX4" fmla="*/ 0 w 10005"/>
              <a:gd name="connsiteY4" fmla="*/ 10000 h 10000"/>
              <a:gd name="connsiteX0" fmla="*/ 0 w 10005"/>
              <a:gd name="connsiteY0" fmla="*/ 11016 h 11016"/>
              <a:gd name="connsiteX1" fmla="*/ 3784 w 10005"/>
              <a:gd name="connsiteY1" fmla="*/ 0 h 11016"/>
              <a:gd name="connsiteX2" fmla="*/ 10005 w 10005"/>
              <a:gd name="connsiteY2" fmla="*/ 1424 h 11016"/>
              <a:gd name="connsiteX3" fmla="*/ 10000 w 10005"/>
              <a:gd name="connsiteY3" fmla="*/ 5537 h 11016"/>
              <a:gd name="connsiteX4" fmla="*/ 0 w 10005"/>
              <a:gd name="connsiteY4" fmla="*/ 11016 h 11016"/>
              <a:gd name="connsiteX0" fmla="*/ 0 w 10963"/>
              <a:gd name="connsiteY0" fmla="*/ 13672 h 13672"/>
              <a:gd name="connsiteX1" fmla="*/ 4742 w 10963"/>
              <a:gd name="connsiteY1" fmla="*/ 0 h 13672"/>
              <a:gd name="connsiteX2" fmla="*/ 10963 w 10963"/>
              <a:gd name="connsiteY2" fmla="*/ 1424 h 13672"/>
              <a:gd name="connsiteX3" fmla="*/ 10958 w 10963"/>
              <a:gd name="connsiteY3" fmla="*/ 5537 h 13672"/>
              <a:gd name="connsiteX4" fmla="*/ 0 w 10963"/>
              <a:gd name="connsiteY4" fmla="*/ 13672 h 13672"/>
              <a:gd name="connsiteX0" fmla="*/ 0 w 10978"/>
              <a:gd name="connsiteY0" fmla="*/ 13672 h 13672"/>
              <a:gd name="connsiteX1" fmla="*/ 4742 w 10978"/>
              <a:gd name="connsiteY1" fmla="*/ 0 h 13672"/>
              <a:gd name="connsiteX2" fmla="*/ 10963 w 10978"/>
              <a:gd name="connsiteY2" fmla="*/ 1424 h 13672"/>
              <a:gd name="connsiteX3" fmla="*/ 10978 w 10978"/>
              <a:gd name="connsiteY3" fmla="*/ 3135 h 13672"/>
              <a:gd name="connsiteX4" fmla="*/ 0 w 10978"/>
              <a:gd name="connsiteY4" fmla="*/ 13672 h 13672"/>
              <a:gd name="connsiteX0" fmla="*/ 0 w 12131"/>
              <a:gd name="connsiteY0" fmla="*/ 17044 h 17044"/>
              <a:gd name="connsiteX1" fmla="*/ 5895 w 12131"/>
              <a:gd name="connsiteY1" fmla="*/ 0 h 17044"/>
              <a:gd name="connsiteX2" fmla="*/ 12116 w 12131"/>
              <a:gd name="connsiteY2" fmla="*/ 1424 h 17044"/>
              <a:gd name="connsiteX3" fmla="*/ 12131 w 12131"/>
              <a:gd name="connsiteY3" fmla="*/ 3135 h 17044"/>
              <a:gd name="connsiteX4" fmla="*/ 0 w 12131"/>
              <a:gd name="connsiteY4" fmla="*/ 17044 h 17044"/>
              <a:gd name="connsiteX0" fmla="*/ 0 w 12405"/>
              <a:gd name="connsiteY0" fmla="*/ 17645 h 17645"/>
              <a:gd name="connsiteX1" fmla="*/ 6169 w 12405"/>
              <a:gd name="connsiteY1" fmla="*/ 0 h 17645"/>
              <a:gd name="connsiteX2" fmla="*/ 12390 w 12405"/>
              <a:gd name="connsiteY2" fmla="*/ 1424 h 17645"/>
              <a:gd name="connsiteX3" fmla="*/ 12405 w 12405"/>
              <a:gd name="connsiteY3" fmla="*/ 3135 h 17645"/>
              <a:gd name="connsiteX4" fmla="*/ 0 w 12405"/>
              <a:gd name="connsiteY4" fmla="*/ 17645 h 17645"/>
              <a:gd name="connsiteX0" fmla="*/ 0 w 12405"/>
              <a:gd name="connsiteY0" fmla="*/ 16221 h 16221"/>
              <a:gd name="connsiteX1" fmla="*/ 5309 w 12405"/>
              <a:gd name="connsiteY1" fmla="*/ 1047 h 16221"/>
              <a:gd name="connsiteX2" fmla="*/ 12390 w 12405"/>
              <a:gd name="connsiteY2" fmla="*/ 0 h 16221"/>
              <a:gd name="connsiteX3" fmla="*/ 12405 w 12405"/>
              <a:gd name="connsiteY3" fmla="*/ 1711 h 16221"/>
              <a:gd name="connsiteX4" fmla="*/ 0 w 12405"/>
              <a:gd name="connsiteY4" fmla="*/ 16221 h 16221"/>
              <a:gd name="connsiteX0" fmla="*/ 0 w 12393"/>
              <a:gd name="connsiteY0" fmla="*/ 16221 h 16221"/>
              <a:gd name="connsiteX1" fmla="*/ 5309 w 12393"/>
              <a:gd name="connsiteY1" fmla="*/ 1047 h 16221"/>
              <a:gd name="connsiteX2" fmla="*/ 12390 w 12393"/>
              <a:gd name="connsiteY2" fmla="*/ 0 h 16221"/>
              <a:gd name="connsiteX3" fmla="*/ 12393 w 12393"/>
              <a:gd name="connsiteY3" fmla="*/ 1711 h 16221"/>
              <a:gd name="connsiteX4" fmla="*/ 0 w 12393"/>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68 h 16221"/>
              <a:gd name="connsiteX4" fmla="*/ 0 w 12390"/>
              <a:gd name="connsiteY4" fmla="*/ 16221 h 16221"/>
              <a:gd name="connsiteX0" fmla="*/ 0 w 12393"/>
              <a:gd name="connsiteY0" fmla="*/ 16221 h 16221"/>
              <a:gd name="connsiteX1" fmla="*/ 5309 w 12393"/>
              <a:gd name="connsiteY1" fmla="*/ 1047 h 16221"/>
              <a:gd name="connsiteX2" fmla="*/ 12390 w 12393"/>
              <a:gd name="connsiteY2" fmla="*/ 0 h 16221"/>
              <a:gd name="connsiteX3" fmla="*/ 12393 w 12393"/>
              <a:gd name="connsiteY3" fmla="*/ 1657 h 16221"/>
              <a:gd name="connsiteX4" fmla="*/ 0 w 12393"/>
              <a:gd name="connsiteY4" fmla="*/ 16221 h 16221"/>
              <a:gd name="connsiteX0" fmla="*/ 0 w 12393"/>
              <a:gd name="connsiteY0" fmla="*/ 16221 h 16221"/>
              <a:gd name="connsiteX1" fmla="*/ 5309 w 12393"/>
              <a:gd name="connsiteY1" fmla="*/ 1047 h 16221"/>
              <a:gd name="connsiteX2" fmla="*/ 12390 w 12393"/>
              <a:gd name="connsiteY2" fmla="*/ 0 h 16221"/>
              <a:gd name="connsiteX3" fmla="*/ 12393 w 12393"/>
              <a:gd name="connsiteY3" fmla="*/ 1657 h 16221"/>
              <a:gd name="connsiteX4" fmla="*/ 0 w 12393"/>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46 h 16221"/>
              <a:gd name="connsiteX4" fmla="*/ 0 w 12390"/>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57 h 16221"/>
              <a:gd name="connsiteX4" fmla="*/ 0 w 12390"/>
              <a:gd name="connsiteY4" fmla="*/ 16221 h 16221"/>
              <a:gd name="connsiteX0" fmla="*/ 0 w 12393"/>
              <a:gd name="connsiteY0" fmla="*/ 16221 h 16221"/>
              <a:gd name="connsiteX1" fmla="*/ 5309 w 12393"/>
              <a:gd name="connsiteY1" fmla="*/ 1047 h 16221"/>
              <a:gd name="connsiteX2" fmla="*/ 12390 w 12393"/>
              <a:gd name="connsiteY2" fmla="*/ 0 h 16221"/>
              <a:gd name="connsiteX3" fmla="*/ 12393 w 12393"/>
              <a:gd name="connsiteY3" fmla="*/ 1646 h 16221"/>
              <a:gd name="connsiteX4" fmla="*/ 0 w 12393"/>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35 h 16221"/>
              <a:gd name="connsiteX4" fmla="*/ 0 w 12390"/>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35 h 16221"/>
              <a:gd name="connsiteX4" fmla="*/ 0 w 12390"/>
              <a:gd name="connsiteY4" fmla="*/ 16221 h 1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 h="16221">
                <a:moveTo>
                  <a:pt x="0" y="16221"/>
                </a:moveTo>
                <a:lnTo>
                  <a:pt x="5309" y="1047"/>
                </a:lnTo>
                <a:lnTo>
                  <a:pt x="12390" y="0"/>
                </a:lnTo>
                <a:cubicBezTo>
                  <a:pt x="12388" y="1371"/>
                  <a:pt x="12383" y="264"/>
                  <a:pt x="12381" y="1635"/>
                </a:cubicBezTo>
                <a:lnTo>
                  <a:pt x="0" y="16221"/>
                </a:lnTo>
                <a:close/>
              </a:path>
            </a:pathLst>
          </a:custGeom>
          <a:gradFill flip="none" rotWithShape="1">
            <a:gsLst>
              <a:gs pos="0">
                <a:schemeClr val="accent4">
                  <a:lumMod val="75000"/>
                </a:schemeClr>
              </a:gs>
              <a:gs pos="71000">
                <a:schemeClr val="accent4"/>
              </a:gs>
              <a:gs pos="100000">
                <a:schemeClr val="accent4">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13"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4" name="Title 1"/>
          <p:cNvSpPr>
            <a:spLocks noGrp="1"/>
          </p:cNvSpPr>
          <p:nvPr>
            <p:ph type="title"/>
          </p:nvPr>
        </p:nvSpPr>
        <p:spPr>
          <a:xfrm>
            <a:off x="419824" y="613506"/>
            <a:ext cx="4505205" cy="3536102"/>
          </a:xfrm>
        </p:spPr>
        <p:txBody>
          <a:bodyPr/>
          <a:lstStyle>
            <a:lvl1pPr>
              <a:defRPr>
                <a:solidFill>
                  <a:schemeClr val="bg1"/>
                </a:solidFill>
              </a:defRPr>
            </a:lvl1pPr>
          </a:lstStyle>
          <a:p>
            <a:r>
              <a:rPr lang="en-US" dirty="0" smtClean="0"/>
              <a:t>Click to edit Master title style</a:t>
            </a:r>
            <a:endParaRPr lang="en-US" dirty="0"/>
          </a:p>
        </p:txBody>
      </p:sp>
      <p:cxnSp>
        <p:nvCxnSpPr>
          <p:cNvPr id="17" name="Straight Connector 16"/>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xmlns="" val="3088558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19821" y="613505"/>
            <a:ext cx="8304363" cy="689650"/>
          </a:xfrm>
          <a:prstGeom prst="rect">
            <a:avLst/>
          </a:prstGeom>
          <a:noFill/>
          <a:effectLst/>
        </p:spPr>
        <p:txBody>
          <a:bodyPr vert="horz" wrap="square" lIns="0" tIns="0" rIns="0" bIns="36000" rtlCol="0" anchor="t" anchorCtr="0">
            <a:noAutofit/>
          </a:bodyPr>
          <a:lstStyle/>
          <a:p>
            <a:r>
              <a:rPr lang="en-GB" smtClean="0"/>
              <a:t>Click to edit Master title style</a:t>
            </a:r>
            <a:endParaRPr lang="en-GB" dirty="0"/>
          </a:p>
        </p:txBody>
      </p:sp>
      <p:sp>
        <p:nvSpPr>
          <p:cNvPr id="3" name="Pladsholder til tekst 2"/>
          <p:cNvSpPr>
            <a:spLocks noGrp="1"/>
          </p:cNvSpPr>
          <p:nvPr>
            <p:ph type="body" idx="1"/>
          </p:nvPr>
        </p:nvSpPr>
        <p:spPr>
          <a:xfrm>
            <a:off x="419821" y="1460743"/>
            <a:ext cx="8304363" cy="4525789"/>
          </a:xfrm>
          <a:prstGeom prst="rect">
            <a:avLst/>
          </a:prstGeom>
        </p:spPr>
        <p:txBody>
          <a:bodyPr vert="horz" lIns="0" tIns="0" rIns="0" bIns="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4" name="Pladsholder til dato 3"/>
          <p:cNvSpPr>
            <a:spLocks noGrp="1"/>
          </p:cNvSpPr>
          <p:nvPr>
            <p:ph type="dt" sz="half" idx="2"/>
          </p:nvPr>
        </p:nvSpPr>
        <p:spPr>
          <a:xfrm>
            <a:off x="717449" y="6212218"/>
            <a:ext cx="1958203" cy="89099"/>
          </a:xfrm>
          <a:prstGeom prst="rect">
            <a:avLst/>
          </a:prstGeom>
        </p:spPr>
        <p:txBody>
          <a:bodyPr vert="horz" wrap="square" lIns="0" tIns="0" rIns="0" bIns="0" rtlCol="0" anchor="ctr" anchorCtr="0"/>
          <a:lstStyle>
            <a:lvl1pPr algn="l">
              <a:lnSpc>
                <a:spcPts val="600"/>
              </a:lnSpc>
              <a:defRPr sz="600" b="0" cap="all" baseline="0">
                <a:solidFill>
                  <a:schemeClr val="tx2"/>
                </a:solidFill>
                <a:latin typeface="Verdana" pitchFamily="34" charset="0"/>
                <a:ea typeface="Verdana" pitchFamily="34" charset="0"/>
                <a:cs typeface="Verdana" pitchFamily="34" charset="0"/>
              </a:defRPr>
            </a:lvl1pPr>
          </a:lstStyle>
          <a:p>
            <a:r>
              <a:rPr lang="en-GB" smtClean="0"/>
              <a:t>11 december 2012</a:t>
            </a:r>
            <a:endParaRPr lang="en-GB" dirty="0"/>
          </a:p>
        </p:txBody>
      </p:sp>
      <p:sp>
        <p:nvSpPr>
          <p:cNvPr id="5" name="Pladsholder til sidefod 4"/>
          <p:cNvSpPr>
            <a:spLocks noGrp="1"/>
          </p:cNvSpPr>
          <p:nvPr>
            <p:ph type="ftr" sz="quarter" idx="3"/>
          </p:nvPr>
        </p:nvSpPr>
        <p:spPr>
          <a:xfrm>
            <a:off x="717449" y="6314210"/>
            <a:ext cx="1958203" cy="91784"/>
          </a:xfrm>
          <a:prstGeom prst="rect">
            <a:avLst/>
          </a:prstGeom>
        </p:spPr>
        <p:txBody>
          <a:bodyPr vert="horz" wrap="square" lIns="0" tIns="0" rIns="0" bIns="0" rtlCol="0" anchor="ctr" anchorCtr="0"/>
          <a:lstStyle>
            <a:lvl1pPr algn="l">
              <a:lnSpc>
                <a:spcPts val="600"/>
              </a:lnSpc>
              <a:defRPr sz="600" b="0" cap="all" baseline="0">
                <a:solidFill>
                  <a:schemeClr val="tx2"/>
                </a:solidFill>
                <a:latin typeface="Verdana" pitchFamily="34" charset="0"/>
                <a:ea typeface="Verdana" pitchFamily="34" charset="0"/>
                <a:cs typeface="Verdana" pitchFamily="34" charset="0"/>
              </a:defRPr>
            </a:lvl1pPr>
          </a:lstStyle>
          <a:p>
            <a:r>
              <a:rPr lang="en-GB" smtClean="0"/>
              <a:t>COWI POWERPOINT PRESENTATION</a:t>
            </a:r>
            <a:endParaRPr lang="en-GB" dirty="0"/>
          </a:p>
        </p:txBody>
      </p:sp>
      <p:sp>
        <p:nvSpPr>
          <p:cNvPr id="6" name="Pladsholder til diasnummer 5"/>
          <p:cNvSpPr>
            <a:spLocks noGrp="1"/>
          </p:cNvSpPr>
          <p:nvPr>
            <p:ph type="sldNum" sz="quarter" idx="4"/>
          </p:nvPr>
        </p:nvSpPr>
        <p:spPr>
          <a:xfrm>
            <a:off x="178278" y="6091268"/>
            <a:ext cx="408316" cy="506084"/>
          </a:xfrm>
          <a:prstGeom prst="rect">
            <a:avLst/>
          </a:prstGeom>
        </p:spPr>
        <p:txBody>
          <a:bodyPr vert="horz" wrap="square" lIns="0" tIns="0" rIns="0" bIns="0" rtlCol="0" anchor="ctr" anchorCtr="0"/>
          <a:lstStyle>
            <a:lvl1pPr algn="r">
              <a:lnSpc>
                <a:spcPts val="600"/>
              </a:lnSpc>
              <a:defRPr sz="1050" b="0" cap="all" baseline="0">
                <a:solidFill>
                  <a:schemeClr val="tx2"/>
                </a:solidFill>
                <a:latin typeface="Verdana" pitchFamily="34" charset="0"/>
                <a:ea typeface="Verdana" pitchFamily="34" charset="0"/>
                <a:cs typeface="Verdana" pitchFamily="34" charset="0"/>
              </a:defRPr>
            </a:lvl1pPr>
          </a:lstStyle>
          <a:p>
            <a:fld id="{AF54B9EF-527F-4F31-BDA9-861CCA0FE377}" type="slidenum">
              <a:rPr lang="en-GB" smtClean="0"/>
              <a:pPr/>
              <a:t>‹#›</a:t>
            </a:fld>
            <a:endParaRPr lang="en-GB" dirty="0"/>
          </a:p>
        </p:txBody>
      </p:sp>
      <p:pic>
        <p:nvPicPr>
          <p:cNvPr id="12" name="Picture 11"/>
          <p:cNvPicPr>
            <a:picLocks noChangeAspect="1"/>
          </p:cNvPicPr>
          <p:nvPr userDrawn="1"/>
        </p:nvPicPr>
        <p:blipFill>
          <a:blip r:embed="rId28" cstate="print">
            <a:extLst>
              <a:ext uri="{28A0092B-C50C-407E-A947-70E740481C1C}">
                <a14:useLocalDpi xmlns:a14="http://schemas.microsoft.com/office/drawing/2010/main" xmlns="" val="0"/>
              </a:ext>
            </a:extLst>
          </a:blip>
          <a:stretch>
            <a:fillRect/>
          </a:stretch>
        </p:blipFill>
        <p:spPr>
          <a:xfrm>
            <a:off x="8067600" y="6229099"/>
            <a:ext cx="655200" cy="197422"/>
          </a:xfrm>
          <a:prstGeom prst="rect">
            <a:avLst/>
          </a:prstGeom>
        </p:spPr>
      </p:pic>
      <p:cxnSp>
        <p:nvCxnSpPr>
          <p:cNvPr id="13" name="Straight Connector 12"/>
          <p:cNvCxnSpPr/>
          <p:nvPr userDrawn="1"/>
        </p:nvCxnSpPr>
        <p:spPr>
          <a:xfrm>
            <a:off x="644101" y="6196480"/>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67" r:id="rId2"/>
    <p:sldLayoutId id="2147483661" r:id="rId3"/>
    <p:sldLayoutId id="2147483700" r:id="rId4"/>
    <p:sldLayoutId id="2147483681" r:id="rId5"/>
    <p:sldLayoutId id="2147483694" r:id="rId6"/>
    <p:sldLayoutId id="2147483672" r:id="rId7"/>
    <p:sldLayoutId id="2147483670" r:id="rId8"/>
    <p:sldLayoutId id="2147483671" r:id="rId9"/>
    <p:sldLayoutId id="2147483695" r:id="rId10"/>
    <p:sldLayoutId id="2147483697" r:id="rId11"/>
    <p:sldLayoutId id="2147483696" r:id="rId12"/>
    <p:sldLayoutId id="2147483652" r:id="rId13"/>
    <p:sldLayoutId id="2147483687" r:id="rId14"/>
    <p:sldLayoutId id="2147483654" r:id="rId15"/>
    <p:sldLayoutId id="2147483691" r:id="rId16"/>
    <p:sldLayoutId id="2147483692" r:id="rId17"/>
    <p:sldLayoutId id="2147483693" r:id="rId18"/>
    <p:sldLayoutId id="2147483688" r:id="rId19"/>
    <p:sldLayoutId id="2147483689" r:id="rId20"/>
    <p:sldLayoutId id="2147483690" r:id="rId21"/>
    <p:sldLayoutId id="2147483675" r:id="rId22"/>
    <p:sldLayoutId id="2147483676" r:id="rId23"/>
    <p:sldLayoutId id="2147483674" r:id="rId24"/>
    <p:sldLayoutId id="2147483698" r:id="rId25"/>
    <p:sldLayoutId id="2147483699" r:id="rId2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914400" rtl="0" eaLnBrk="1" latinLnBrk="0" hangingPunct="1">
        <a:lnSpc>
          <a:spcPts val="2600"/>
        </a:lnSpc>
        <a:spcBef>
          <a:spcPct val="0"/>
        </a:spcBef>
        <a:buNone/>
        <a:defRPr sz="2400" b="0" kern="1200" cap="none" baseline="0">
          <a:solidFill>
            <a:schemeClr val="accent3"/>
          </a:solidFill>
          <a:latin typeface="Verdana" pitchFamily="34" charset="0"/>
          <a:ea typeface="Verdana" pitchFamily="34" charset="0"/>
          <a:cs typeface="Verdana" pitchFamily="34" charset="0"/>
        </a:defRPr>
      </a:lvl1pPr>
    </p:titleStyle>
    <p:body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a:solidFill>
            <a:schemeClr val="tx1"/>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a:solidFill>
            <a:schemeClr val="tx1"/>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a:solidFill>
            <a:schemeClr val="tx1"/>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a:solidFill>
            <a:schemeClr val="tx1"/>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A005000\A008601\Grafik\@_Fotos-til-tilbud\Hav+vand\189645_4311_Bornholm.jpg"/>
          <p:cNvPicPr>
            <a:picLocks noGrp="1" noChangeAspect="1" noChangeArrowheads="1"/>
          </p:cNvPicPr>
          <p:nvPr>
            <p:ph sz="quarter" idx="15"/>
          </p:nvPr>
        </p:nvPicPr>
        <p:blipFill>
          <a:blip r:embed="rId2" cstate="print"/>
          <a:srcRect/>
          <a:stretch>
            <a:fillRect/>
          </a:stretch>
        </p:blipFill>
        <p:spPr bwMode="auto">
          <a:xfrm>
            <a:off x="0" y="-1"/>
            <a:ext cx="9144000" cy="6858001"/>
          </a:xfrm>
          <a:prstGeom prst="rect">
            <a:avLst/>
          </a:prstGeom>
          <a:noFill/>
        </p:spPr>
      </p:pic>
      <p:sp>
        <p:nvSpPr>
          <p:cNvPr id="3" name="Footer Placeholder 2"/>
          <p:cNvSpPr>
            <a:spLocks noGrp="1"/>
          </p:cNvSpPr>
          <p:nvPr>
            <p:ph type="ftr" sz="quarter" idx="11"/>
          </p:nvPr>
        </p:nvSpPr>
        <p:spPr/>
        <p:txBody>
          <a:bodyPr/>
          <a:lstStyle/>
          <a:p>
            <a:r>
              <a:rPr lang="da-DK" smtClean="0"/>
              <a:t>COWI POWERPOINT PRESENTATION</a:t>
            </a:r>
            <a:endParaRPr lang="da-DK" dirty="0"/>
          </a:p>
        </p:txBody>
      </p:sp>
      <p:sp>
        <p:nvSpPr>
          <p:cNvPr id="4" name="Slide Number Placeholder 3"/>
          <p:cNvSpPr>
            <a:spLocks noGrp="1"/>
          </p:cNvSpPr>
          <p:nvPr>
            <p:ph type="sldNum" sz="quarter" idx="12"/>
          </p:nvPr>
        </p:nvSpPr>
        <p:spPr/>
        <p:txBody>
          <a:bodyPr/>
          <a:lstStyle/>
          <a:p>
            <a:fld id="{AF54B9EF-527F-4F31-BDA9-861CCA0FE377}" type="slidenum">
              <a:rPr lang="da-DK" smtClean="0"/>
              <a:pPr/>
              <a:t>1</a:t>
            </a:fld>
            <a:endParaRPr lang="da-DK" dirty="0"/>
          </a:p>
        </p:txBody>
      </p:sp>
      <p:sp>
        <p:nvSpPr>
          <p:cNvPr id="9" name="Title 10"/>
          <p:cNvSpPr>
            <a:spLocks noGrp="1"/>
          </p:cNvSpPr>
          <p:nvPr>
            <p:ph type="title"/>
          </p:nvPr>
        </p:nvSpPr>
        <p:spPr/>
        <p:txBody>
          <a:bodyPr/>
          <a:lstStyle/>
          <a:p>
            <a:r>
              <a:rPr lang="en-GB" dirty="0" smtClean="0">
                <a:solidFill>
                  <a:schemeClr val="tx1"/>
                </a:solidFill>
              </a:rPr>
              <a:t>DG MARE study to support Impact Assessment on the Marine Knowledge 2020</a:t>
            </a: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Interim progress </a:t>
            </a:r>
            <a:r>
              <a:rPr lang="en-GB" dirty="0" smtClean="0">
                <a:solidFill>
                  <a:schemeClr val="bg1"/>
                </a:solidFill>
              </a:rPr>
              <a:t>presentation</a:t>
            </a:r>
            <a:br>
              <a:rPr lang="en-GB" dirty="0" smtClean="0">
                <a:solidFill>
                  <a:schemeClr val="bg1"/>
                </a:solidFill>
              </a:rPr>
            </a:br>
            <a:r>
              <a:rPr lang="en-GB" sz="2000" dirty="0" smtClean="0">
                <a:solidFill>
                  <a:schemeClr val="bg1"/>
                </a:solidFill>
              </a:rPr>
              <a:t>February 2013</a:t>
            </a:r>
            <a:endParaRPr lang="en-GB" dirty="0">
              <a:solidFill>
                <a:schemeClr val="bg1"/>
              </a:solidFill>
            </a:endParaRPr>
          </a:p>
        </p:txBody>
      </p:sp>
      <p:sp>
        <p:nvSpPr>
          <p:cNvPr id="10" name="Text Placeholder 12"/>
          <p:cNvSpPr>
            <a:spLocks noGrp="1"/>
          </p:cNvSpPr>
          <p:nvPr>
            <p:ph type="body" sz="quarter" idx="4294967295"/>
          </p:nvPr>
        </p:nvSpPr>
        <p:spPr>
          <a:xfrm>
            <a:off x="419824" y="5686425"/>
            <a:ext cx="8304360" cy="253041"/>
          </a:xfrm>
          <a:prstGeom prst="rect">
            <a:avLst/>
          </a:prstGeom>
        </p:spPr>
        <p:txBody>
          <a:bodyPr/>
          <a:lstStyle/>
          <a:p>
            <a:r>
              <a:rPr lang="en-GB" dirty="0" smtClean="0"/>
              <a:t>COWI and </a:t>
            </a:r>
            <a:r>
              <a:rPr lang="en-GB" dirty="0" err="1" smtClean="0"/>
              <a:t>Ernst&amp;Young</a:t>
            </a:r>
            <a:endParaRPr lang="en-GB" dirty="0"/>
          </a:p>
        </p:txBody>
      </p:sp>
      <p:sp>
        <p:nvSpPr>
          <p:cNvPr id="8"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pPr>
              <a:buNone/>
            </a:pPr>
            <a:r>
              <a:rPr lang="en-GB" sz="1800" dirty="0" smtClean="0"/>
              <a:t>The management options addressed are:</a:t>
            </a:r>
          </a:p>
          <a:p>
            <a:r>
              <a:rPr lang="en-GB" sz="1800" dirty="0" smtClean="0"/>
              <a:t>Executive agency option/in-house option</a:t>
            </a:r>
          </a:p>
          <a:p>
            <a:r>
              <a:rPr lang="en-GB" sz="1800" dirty="0" smtClean="0"/>
              <a:t>Regulatory agencies</a:t>
            </a:r>
          </a:p>
          <a:p>
            <a:r>
              <a:rPr lang="en-GB" sz="1800" dirty="0" smtClean="0"/>
              <a:t>Joint initiatives</a:t>
            </a:r>
          </a:p>
          <a:p>
            <a:r>
              <a:rPr lang="en-GB" sz="1800" dirty="0" smtClean="0"/>
              <a:t>PPP's</a:t>
            </a:r>
          </a:p>
          <a:p>
            <a:r>
              <a:rPr lang="en-GB" sz="1800" dirty="0" smtClean="0"/>
              <a:t>Alternative fund disbursement options</a:t>
            </a:r>
          </a:p>
          <a:p>
            <a:r>
              <a:rPr lang="en-GB" sz="1800" dirty="0" smtClean="0"/>
              <a:t>General: </a:t>
            </a:r>
          </a:p>
          <a:p>
            <a:pPr lvl="1"/>
            <a:r>
              <a:rPr lang="en-GB" dirty="0" smtClean="0"/>
              <a:t>Financial regulation</a:t>
            </a:r>
          </a:p>
          <a:p>
            <a:pPr lvl="1"/>
            <a:r>
              <a:rPr lang="en-GB" dirty="0" smtClean="0"/>
              <a:t>Size of structure - 3 full-time staff would not justify own agency on Marine Knowledge</a:t>
            </a:r>
          </a:p>
          <a:p>
            <a:pPr lvl="1"/>
            <a:r>
              <a:rPr lang="en-GB" dirty="0" smtClean="0"/>
              <a:t>Management chain</a:t>
            </a:r>
          </a:p>
          <a:p>
            <a:pPr lvl="1"/>
            <a:r>
              <a:rPr lang="en-GB" dirty="0" smtClean="0"/>
              <a:t>Marginal costs - PPP governance solution would be limited by wish to make data available at marginal cost</a:t>
            </a:r>
          </a:p>
          <a:p>
            <a:endParaRPr lang="en-GB" sz="1800" dirty="0" smtClean="0"/>
          </a:p>
          <a:p>
            <a:endParaRPr lang="en-GB" dirty="0"/>
          </a:p>
        </p:txBody>
      </p:sp>
      <p:sp>
        <p:nvSpPr>
          <p:cNvPr id="5" name="Title 4"/>
          <p:cNvSpPr>
            <a:spLocks noGrp="1"/>
          </p:cNvSpPr>
          <p:nvPr>
            <p:ph type="title"/>
          </p:nvPr>
        </p:nvSpPr>
        <p:spPr/>
        <p:txBody>
          <a:bodyPr/>
          <a:lstStyle/>
          <a:p>
            <a:r>
              <a:rPr lang="en-GB" dirty="0" smtClean="0"/>
              <a:t>Governance – summary of findings</a:t>
            </a:r>
            <a:endParaRPr lang="en-GB" dirty="0"/>
          </a:p>
        </p:txBody>
      </p:sp>
      <p:sp>
        <p:nvSpPr>
          <p:cNvPr id="3" name="Footer Placeholder 2"/>
          <p:cNvSpPr>
            <a:spLocks noGrp="1"/>
          </p:cNvSpPr>
          <p:nvPr>
            <p:ph type="ftr" sz="quarter" idx="11"/>
          </p:nvPr>
        </p:nvSpPr>
        <p:spPr/>
        <p:txBody>
          <a:bodyPr/>
          <a:lstStyle/>
          <a:p>
            <a:r>
              <a:rPr lang="en-GB"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10</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
        <p:nvSpPr>
          <p:cNvPr id="9"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419820" y="1460744"/>
            <a:ext cx="8438429" cy="4525788"/>
          </a:xfrm>
        </p:spPr>
        <p:txBody>
          <a:bodyPr/>
          <a:lstStyle/>
          <a:p>
            <a:r>
              <a:rPr lang="en-GB" sz="1800" dirty="0" smtClean="0"/>
              <a:t>Improved Marine Knowledge* has the potential to result in services that can:</a:t>
            </a:r>
          </a:p>
          <a:p>
            <a:pPr lvl="1"/>
            <a:r>
              <a:rPr lang="en-GB" dirty="0" smtClean="0"/>
              <a:t>reduce risks to aquaculture production</a:t>
            </a:r>
          </a:p>
          <a:p>
            <a:pPr lvl="1"/>
            <a:r>
              <a:rPr lang="en-GB" dirty="0" smtClean="0"/>
              <a:t>enable better assessment of risk for insurance companies</a:t>
            </a:r>
          </a:p>
          <a:p>
            <a:pPr lvl="1"/>
            <a:r>
              <a:rPr lang="en-GB" dirty="0" smtClean="0"/>
              <a:t>extend the coastal tourism season</a:t>
            </a:r>
          </a:p>
          <a:p>
            <a:pPr lvl="1"/>
            <a:r>
              <a:rPr lang="en-GB" dirty="0" smtClean="0"/>
              <a:t>progress the discover of new bio-economy products </a:t>
            </a:r>
          </a:p>
          <a:p>
            <a:pPr lvl="1"/>
            <a:r>
              <a:rPr lang="en-GB" dirty="0" smtClean="0"/>
              <a:t>reduce cost of offshore energy</a:t>
            </a:r>
          </a:p>
          <a:p>
            <a:pPr lvl="1"/>
            <a:endParaRPr lang="en-GB" sz="1800" dirty="0" smtClean="0"/>
          </a:p>
          <a:p>
            <a:r>
              <a:rPr lang="en-GB" sz="1800" dirty="0" smtClean="0"/>
              <a:t>Economic benefits of reduced uncertainty in the behaviour of the sea or the state of the seabed and marine life have been demonstrated in the following areas:</a:t>
            </a:r>
          </a:p>
          <a:p>
            <a:pPr lvl="1"/>
            <a:r>
              <a:rPr lang="en-GB" dirty="0" smtClean="0"/>
              <a:t>Optimisation of operations and maintenance for offshore structures</a:t>
            </a:r>
          </a:p>
          <a:p>
            <a:pPr lvl="1"/>
            <a:r>
              <a:rPr lang="en-GB" dirty="0" smtClean="0"/>
              <a:t>Protection of cables for offshore wind structures</a:t>
            </a:r>
          </a:p>
          <a:p>
            <a:pPr lvl="1"/>
            <a:r>
              <a:rPr lang="en-GB" dirty="0" smtClean="0"/>
              <a:t>Optimisation of ship route navigation through </a:t>
            </a:r>
            <a:r>
              <a:rPr lang="en-GB" dirty="0" err="1" smtClean="0"/>
              <a:t>hydrographic</a:t>
            </a:r>
            <a:r>
              <a:rPr lang="en-GB" dirty="0" smtClean="0"/>
              <a:t> data</a:t>
            </a:r>
          </a:p>
        </p:txBody>
      </p:sp>
      <p:sp>
        <p:nvSpPr>
          <p:cNvPr id="5" name="Title 4"/>
          <p:cNvSpPr>
            <a:spLocks noGrp="1"/>
          </p:cNvSpPr>
          <p:nvPr>
            <p:ph type="title"/>
          </p:nvPr>
        </p:nvSpPr>
        <p:spPr/>
        <p:txBody>
          <a:bodyPr/>
          <a:lstStyle/>
          <a:p>
            <a:r>
              <a:rPr lang="en-GB" dirty="0" smtClean="0"/>
              <a:t>Innovation &amp; Reduced Uncertainty</a:t>
            </a:r>
            <a:br>
              <a:rPr lang="en-GB" dirty="0" smtClean="0"/>
            </a:br>
            <a:r>
              <a:rPr lang="en-GB" sz="1200" b="1" i="1" dirty="0" smtClean="0">
                <a:solidFill>
                  <a:schemeClr val="tx1"/>
                </a:solidFill>
              </a:rPr>
              <a:t>Objectives</a:t>
            </a:r>
            <a:endParaRPr lang="en-GB" sz="1200" b="1" i="1" dirty="0">
              <a:solidFill>
                <a:schemeClr val="tx1"/>
              </a:solidFill>
            </a:endParaRPr>
          </a:p>
        </p:txBody>
      </p:sp>
      <p:sp>
        <p:nvSpPr>
          <p:cNvPr id="2" name="Date Placeholder 1"/>
          <p:cNvSpPr>
            <a:spLocks noGrp="1"/>
          </p:cNvSpPr>
          <p:nvPr>
            <p:ph type="dt" sz="half" idx="10"/>
          </p:nvPr>
        </p:nvSpPr>
        <p:spPr/>
        <p:txBody>
          <a:bodyPr/>
          <a:lstStyle/>
          <a:p>
            <a:r>
              <a:rPr lang="en-GB" dirty="0" smtClean="0"/>
              <a:t>18 </a:t>
            </a:r>
            <a:r>
              <a:rPr lang="en-GB" dirty="0" smtClean="0"/>
              <a:t>February </a:t>
            </a:r>
            <a:r>
              <a:rPr lang="en-GB" dirty="0" smtClean="0"/>
              <a:t>2013</a:t>
            </a:r>
            <a:endParaRPr lang="en-GB" dirty="0"/>
          </a:p>
        </p:txBody>
      </p:sp>
      <p:sp>
        <p:nvSpPr>
          <p:cNvPr id="3" name="Footer Placeholder 2"/>
          <p:cNvSpPr>
            <a:spLocks noGrp="1"/>
          </p:cNvSpPr>
          <p:nvPr>
            <p:ph type="ftr" sz="quarter" idx="11"/>
          </p:nvPr>
        </p:nvSpPr>
        <p:spPr/>
        <p:txBody>
          <a:bodyPr/>
          <a:lstStyle/>
          <a:p>
            <a:r>
              <a:rPr lang="en-GB" dirty="0"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11</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
        <p:nvSpPr>
          <p:cNvPr id="9" name="Rectangle 8"/>
          <p:cNvSpPr/>
          <p:nvPr/>
        </p:nvSpPr>
        <p:spPr>
          <a:xfrm>
            <a:off x="419820" y="5733961"/>
            <a:ext cx="8571780" cy="338554"/>
          </a:xfrm>
          <a:prstGeom prst="rect">
            <a:avLst/>
          </a:prstGeom>
        </p:spPr>
        <p:txBody>
          <a:bodyPr wrap="square">
            <a:spAutoFit/>
          </a:bodyPr>
          <a:lstStyle/>
          <a:p>
            <a:r>
              <a:rPr lang="en-GB" sz="1600" dirty="0" smtClean="0"/>
              <a:t>*</a:t>
            </a:r>
            <a:r>
              <a:rPr lang="en-GB" sz="1000" dirty="0" smtClean="0"/>
              <a:t> Such as historic / real-time data on parameters such as chemical pollution, non-native species, coastal erosion, storm intensity</a:t>
            </a:r>
            <a:endParaRPr lang="fr-FR" sz="1000" dirty="0"/>
          </a:p>
        </p:txBody>
      </p:sp>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419820" y="1460744"/>
            <a:ext cx="8438429" cy="4525788"/>
          </a:xfrm>
        </p:spPr>
        <p:txBody>
          <a:bodyPr/>
          <a:lstStyle/>
          <a:p>
            <a:r>
              <a:rPr lang="en-GB" sz="1800" dirty="0" smtClean="0"/>
              <a:t>Methodology:</a:t>
            </a:r>
          </a:p>
          <a:p>
            <a:pPr lvl="1"/>
            <a:r>
              <a:rPr lang="en-GB" dirty="0" smtClean="0"/>
              <a:t>Initial brainstorming of ideas</a:t>
            </a:r>
          </a:p>
          <a:p>
            <a:pPr lvl="1"/>
            <a:r>
              <a:rPr lang="en-GB" dirty="0" smtClean="0"/>
              <a:t>Desktop research on EC publications, research projects, academic articles</a:t>
            </a:r>
          </a:p>
          <a:p>
            <a:pPr lvl="1"/>
            <a:r>
              <a:rPr lang="en-GB" dirty="0" smtClean="0"/>
              <a:t>Drafting of case study examples</a:t>
            </a:r>
          </a:p>
          <a:p>
            <a:pPr lvl="1"/>
            <a:r>
              <a:rPr lang="en-GB" dirty="0" smtClean="0"/>
              <a:t>Interviews with specialists identified through desktop research</a:t>
            </a:r>
          </a:p>
          <a:p>
            <a:pPr lvl="1"/>
            <a:r>
              <a:rPr lang="en-GB" dirty="0" smtClean="0"/>
              <a:t>Incorporation of comments and finalisation</a:t>
            </a:r>
          </a:p>
          <a:p>
            <a:pPr lvl="1"/>
            <a:endParaRPr lang="en-GB" dirty="0" smtClean="0"/>
          </a:p>
          <a:p>
            <a:r>
              <a:rPr lang="en-GB" sz="1800" dirty="0" smtClean="0"/>
              <a:t>Limitations</a:t>
            </a:r>
            <a:r>
              <a:rPr lang="en-GB" dirty="0" smtClean="0"/>
              <a:t>:</a:t>
            </a:r>
          </a:p>
          <a:p>
            <a:pPr lvl="1"/>
            <a:r>
              <a:rPr lang="en-GB" dirty="0" smtClean="0"/>
              <a:t>Largely based on existing documentation and studies</a:t>
            </a:r>
          </a:p>
          <a:p>
            <a:pPr lvl="1"/>
            <a:r>
              <a:rPr lang="en-GB" dirty="0" smtClean="0"/>
              <a:t>Extrapolations of specific quantitative examples based on assumptions</a:t>
            </a:r>
          </a:p>
          <a:p>
            <a:pPr lvl="1"/>
            <a:r>
              <a:rPr lang="en-GB" dirty="0" smtClean="0"/>
              <a:t>Specific examples that may not reflect the entire opportunities for sector</a:t>
            </a:r>
          </a:p>
          <a:p>
            <a:pPr lvl="1"/>
            <a:r>
              <a:rPr lang="en-GB" dirty="0" smtClean="0"/>
              <a:t>Specialists, whilst providing a sanity check of desktop research, do not necessarily represent  the views of the entire sector</a:t>
            </a:r>
          </a:p>
          <a:p>
            <a:pPr lvl="1"/>
            <a:r>
              <a:rPr lang="en-GB" dirty="0" smtClean="0"/>
              <a:t>Challenge in isolating the particular impact of “improved marine knowledge” in the development of an innovation or sector</a:t>
            </a:r>
          </a:p>
        </p:txBody>
      </p:sp>
      <p:sp>
        <p:nvSpPr>
          <p:cNvPr id="5" name="Title 4"/>
          <p:cNvSpPr>
            <a:spLocks noGrp="1"/>
          </p:cNvSpPr>
          <p:nvPr>
            <p:ph type="title"/>
          </p:nvPr>
        </p:nvSpPr>
        <p:spPr/>
        <p:txBody>
          <a:bodyPr/>
          <a:lstStyle/>
          <a:p>
            <a:r>
              <a:rPr lang="en-GB" dirty="0" smtClean="0"/>
              <a:t>Innovation &amp; Reduced Uncertainty</a:t>
            </a:r>
            <a:br>
              <a:rPr lang="en-GB" dirty="0" smtClean="0"/>
            </a:br>
            <a:r>
              <a:rPr lang="en-GB" sz="1200" b="1" i="1" dirty="0" smtClean="0">
                <a:solidFill>
                  <a:schemeClr val="tx1"/>
                </a:solidFill>
              </a:rPr>
              <a:t>Methodology and limitations</a:t>
            </a:r>
            <a:endParaRPr lang="en-GB" sz="1200" b="1" i="1" dirty="0">
              <a:solidFill>
                <a:schemeClr val="tx1"/>
              </a:solidFill>
            </a:endParaRPr>
          </a:p>
        </p:txBody>
      </p:sp>
      <p:sp>
        <p:nvSpPr>
          <p:cNvPr id="2" name="Date Placeholder 1"/>
          <p:cNvSpPr>
            <a:spLocks noGrp="1"/>
          </p:cNvSpPr>
          <p:nvPr>
            <p:ph type="dt" sz="half" idx="10"/>
          </p:nvPr>
        </p:nvSpPr>
        <p:spPr/>
        <p:txBody>
          <a:bodyPr/>
          <a:lstStyle/>
          <a:p>
            <a:r>
              <a:rPr lang="en-GB" dirty="0" smtClean="0"/>
              <a:t>18 </a:t>
            </a:r>
            <a:r>
              <a:rPr lang="en-GB" dirty="0" smtClean="0"/>
              <a:t>February </a:t>
            </a:r>
            <a:r>
              <a:rPr lang="en-GB" dirty="0" smtClean="0"/>
              <a:t>2013</a:t>
            </a:r>
            <a:endParaRPr lang="en-GB" dirty="0"/>
          </a:p>
        </p:txBody>
      </p:sp>
      <p:sp>
        <p:nvSpPr>
          <p:cNvPr id="3" name="Footer Placeholder 2"/>
          <p:cNvSpPr>
            <a:spLocks noGrp="1"/>
          </p:cNvSpPr>
          <p:nvPr>
            <p:ph type="ftr" sz="quarter" idx="11"/>
          </p:nvPr>
        </p:nvSpPr>
        <p:spPr/>
        <p:txBody>
          <a:bodyPr/>
          <a:lstStyle/>
          <a:p>
            <a:r>
              <a:rPr lang="en-GB" dirty="0"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12</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Innovation</a:t>
            </a:r>
            <a:br>
              <a:rPr lang="en-GB" dirty="0" smtClean="0"/>
            </a:br>
            <a:r>
              <a:rPr lang="en-GB" sz="1200" b="1" i="1" dirty="0" smtClean="0">
                <a:solidFill>
                  <a:schemeClr val="tx1"/>
                </a:solidFill>
              </a:rPr>
              <a:t>Reduced risk to aquaculture production </a:t>
            </a:r>
            <a:endParaRPr lang="en-GB" b="1" i="1" dirty="0">
              <a:solidFill>
                <a:srgbClr val="FF0000"/>
              </a:solidFill>
            </a:endParaRPr>
          </a:p>
        </p:txBody>
      </p:sp>
      <p:sp>
        <p:nvSpPr>
          <p:cNvPr id="2" name="Date Placeholder 1"/>
          <p:cNvSpPr>
            <a:spLocks noGrp="1"/>
          </p:cNvSpPr>
          <p:nvPr>
            <p:ph type="dt" sz="half" idx="10"/>
          </p:nvPr>
        </p:nvSpPr>
        <p:spPr/>
        <p:txBody>
          <a:bodyPr/>
          <a:lstStyle/>
          <a:p>
            <a:r>
              <a:rPr lang="en-GB" dirty="0" smtClean="0"/>
              <a:t>18 </a:t>
            </a:r>
            <a:r>
              <a:rPr lang="en-GB" dirty="0" smtClean="0"/>
              <a:t>February </a:t>
            </a:r>
            <a:r>
              <a:rPr lang="en-GB" dirty="0" smtClean="0"/>
              <a:t>2013</a:t>
            </a:r>
            <a:endParaRPr lang="en-GB" dirty="0"/>
          </a:p>
        </p:txBody>
      </p:sp>
      <p:sp>
        <p:nvSpPr>
          <p:cNvPr id="3" name="Footer Placeholder 2"/>
          <p:cNvSpPr>
            <a:spLocks noGrp="1"/>
          </p:cNvSpPr>
          <p:nvPr>
            <p:ph type="ftr" sz="quarter" idx="11"/>
          </p:nvPr>
        </p:nvSpPr>
        <p:spPr/>
        <p:txBody>
          <a:bodyPr/>
          <a:lstStyle/>
          <a:p>
            <a:r>
              <a:rPr lang="en-GB" dirty="0"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13</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graphicFrame>
        <p:nvGraphicFramePr>
          <p:cNvPr id="11" name="Table 10"/>
          <p:cNvGraphicFramePr>
            <a:graphicFrameLocks noGrp="1"/>
          </p:cNvGraphicFramePr>
          <p:nvPr/>
        </p:nvGraphicFramePr>
        <p:xfrm>
          <a:off x="419819" y="1303155"/>
          <a:ext cx="8304364" cy="4855332"/>
        </p:xfrm>
        <a:graphic>
          <a:graphicData uri="http://schemas.openxmlformats.org/drawingml/2006/table">
            <a:tbl>
              <a:tblPr firstRow="1" bandRow="1">
                <a:tableStyleId>{5C22544A-7EE6-4342-B048-85BDC9FD1C3A}</a:tableStyleId>
              </a:tblPr>
              <a:tblGrid>
                <a:gridCol w="1132534"/>
                <a:gridCol w="2424224"/>
                <a:gridCol w="2067963"/>
                <a:gridCol w="2679643"/>
              </a:tblGrid>
              <a:tr h="349398">
                <a:tc>
                  <a:txBody>
                    <a:bodyPr/>
                    <a:lstStyle/>
                    <a:p>
                      <a:r>
                        <a:rPr lang="en-GB" sz="1100" noProof="0" dirty="0" smtClean="0"/>
                        <a:t>Title</a:t>
                      </a:r>
                      <a:endParaRPr lang="en-GB" sz="1100" noProof="0" dirty="0"/>
                    </a:p>
                  </a:txBody>
                  <a:tcPr/>
                </a:tc>
                <a:tc>
                  <a:txBody>
                    <a:bodyPr/>
                    <a:lstStyle/>
                    <a:p>
                      <a:r>
                        <a:rPr lang="en-GB" sz="1100" noProof="0" smtClean="0"/>
                        <a:t>Hypothesis</a:t>
                      </a:r>
                      <a:endParaRPr lang="en-GB" sz="1100" noProof="0"/>
                    </a:p>
                  </a:txBody>
                  <a:tcPr/>
                </a:tc>
                <a:tc>
                  <a:txBody>
                    <a:bodyPr/>
                    <a:lstStyle/>
                    <a:p>
                      <a:r>
                        <a:rPr lang="en-GB" sz="1100" noProof="0" smtClean="0"/>
                        <a:t>Data needs</a:t>
                      </a:r>
                      <a:endParaRPr lang="en-GB" sz="1100" noProof="0"/>
                    </a:p>
                  </a:txBody>
                  <a:tcPr/>
                </a:tc>
                <a:tc>
                  <a:txBody>
                    <a:bodyPr/>
                    <a:lstStyle/>
                    <a:p>
                      <a:r>
                        <a:rPr lang="en-GB" sz="1100" baseline="0" noProof="0" smtClean="0"/>
                        <a:t>Economic benefits</a:t>
                      </a:r>
                      <a:endParaRPr lang="en-GB" sz="1100" noProof="0"/>
                    </a:p>
                  </a:txBody>
                  <a:tcPr/>
                </a:tc>
              </a:tr>
              <a:tr h="1453025">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Early warning device for jellyfish blooms</a:t>
                      </a:r>
                      <a:endParaRPr lang="en-GB" sz="1100" kern="1200" noProof="0" dirty="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Limited knowledge regarding the reasons for blooms, their impacts and potential mitigation strategies.</a:t>
                      </a:r>
                    </a:p>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An early warning system to anticipate blooms and better understand behaviour and impacts, and minimise damage to aquaculture production.</a:t>
                      </a:r>
                      <a:endParaRPr lang="en-GB" sz="1100" kern="1200" noProof="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Widespread monitoring to obtain site-specific data on jellyfish populations, including their seasonal occurrence and abundance. Need to coordinate research at a regional level, and share results of studies.</a:t>
                      </a:r>
                      <a:endParaRPr lang="en-GB" sz="1100" kern="1200" noProof="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Mitigating impact of blooms and major fish kills could assist in avoiding annual losses of €84 million to production (if 1/2 mortality rate attributed to jellyfish, affected species of €1.4 billion (2009), covering Mediterranean mussels, northern rainbow trout and salmon).</a:t>
                      </a:r>
                      <a:endParaRPr lang="en-GB" sz="1100" kern="1200" noProof="0">
                        <a:solidFill>
                          <a:schemeClr val="dk1"/>
                        </a:solidFill>
                        <a:latin typeface="+mn-lt"/>
                        <a:ea typeface="+mn-ea"/>
                        <a:cs typeface="+mn-cs"/>
                      </a:endParaRPr>
                    </a:p>
                  </a:txBody>
                  <a:tcPr marL="90000" marR="90000" marT="46800" marB="46800"/>
                </a:tc>
              </a:tr>
              <a:tr h="1597681">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Offshore aquaculture: new sea-cage design</a:t>
                      </a:r>
                    </a:p>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endParaRPr lang="en-GB" sz="1100" kern="1200" noProof="0" dirty="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Expansion of offshore aquaculture requires cages designed to withstand extreme conditions, protect against invasive species, and production losses (escapes) and keep maintenance costs low. </a:t>
                      </a:r>
                      <a:endParaRPr lang="en-GB" sz="1100" kern="1200" noProof="0" dirty="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Hydrographical data </a:t>
                      </a:r>
                      <a:r>
                        <a:rPr lang="en-GB" sz="1100" kern="1200" noProof="0" dirty="0">
                          <a:solidFill>
                            <a:schemeClr val="dk1"/>
                          </a:solidFill>
                          <a:latin typeface="+mn-lt"/>
                          <a:ea typeface="+mn-ea"/>
                          <a:cs typeface="+mn-cs"/>
                        </a:rPr>
                        <a:t>to optimise cage location</a:t>
                      </a:r>
                      <a:r>
                        <a:rPr lang="en-GB" sz="1100" kern="1200" noProof="0" dirty="0" smtClean="0">
                          <a:solidFill>
                            <a:schemeClr val="dk1"/>
                          </a:solidFill>
                          <a:latin typeface="+mn-lt"/>
                          <a:ea typeface="+mn-ea"/>
                          <a:cs typeface="+mn-cs"/>
                        </a:rPr>
                        <a:t>, data on the structure and quality of the seabed, meteorological </a:t>
                      </a:r>
                      <a:r>
                        <a:rPr lang="en-GB" sz="1100" kern="1200" noProof="0" dirty="0">
                          <a:solidFill>
                            <a:schemeClr val="dk1"/>
                          </a:solidFill>
                          <a:latin typeface="+mn-lt"/>
                          <a:ea typeface="+mn-ea"/>
                          <a:cs typeface="+mn-cs"/>
                        </a:rPr>
                        <a:t>data to predict waves, currents, </a:t>
                      </a:r>
                      <a:r>
                        <a:rPr lang="en-GB" sz="1100" kern="1200" noProof="0" dirty="0" smtClean="0">
                          <a:solidFill>
                            <a:schemeClr val="dk1"/>
                          </a:solidFill>
                          <a:latin typeface="+mn-lt"/>
                          <a:ea typeface="+mn-ea"/>
                          <a:cs typeface="+mn-cs"/>
                        </a:rPr>
                        <a:t>and information on past </a:t>
                      </a:r>
                      <a:r>
                        <a:rPr lang="en-GB" sz="1100" kern="1200" noProof="0" dirty="0">
                          <a:solidFill>
                            <a:schemeClr val="dk1"/>
                          </a:solidFill>
                          <a:latin typeface="+mn-lt"/>
                          <a:ea typeface="+mn-ea"/>
                          <a:cs typeface="+mn-cs"/>
                        </a:rPr>
                        <a:t>extreme weather </a:t>
                      </a:r>
                      <a:r>
                        <a:rPr lang="en-GB" sz="1100" kern="1200" noProof="0" dirty="0" smtClean="0">
                          <a:solidFill>
                            <a:schemeClr val="dk1"/>
                          </a:solidFill>
                          <a:latin typeface="+mn-lt"/>
                          <a:ea typeface="+mn-ea"/>
                          <a:cs typeface="+mn-cs"/>
                        </a:rPr>
                        <a:t>events and real time monitoring.</a:t>
                      </a: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New cage design could lower production costs through fewer visits, and minimising risk of escape of fish. </a:t>
                      </a:r>
                    </a:p>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EU offshore market has potential to create annual economic output of €670 million and 26,200 jobs (annual regional economic output of 1 farm at least US$9 million, 10 of 46 potential Irish sites in EU).</a:t>
                      </a:r>
                      <a:endParaRPr lang="en-GB" sz="1100" kern="1200" noProof="0">
                        <a:solidFill>
                          <a:schemeClr val="dk1"/>
                        </a:solidFill>
                        <a:latin typeface="+mn-lt"/>
                        <a:ea typeface="+mn-ea"/>
                        <a:cs typeface="+mn-cs"/>
                      </a:endParaRPr>
                    </a:p>
                  </a:txBody>
                  <a:tcPr marL="90000" marR="90000" marT="46800" marB="46800"/>
                </a:tc>
              </a:tr>
              <a:tr h="1455228">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Understand and address ocean acidification</a:t>
                      </a:r>
                      <a:endParaRPr lang="en-GB" sz="1100" kern="1200" noProof="0" dirty="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Ocean acidity has an impact on the ecosystem, but it is not well understood. Understanding ocean acidification, and the impact it has on shellfish will assist in predicting and minimising further negative impact on the ecosystem (global observation network).</a:t>
                      </a: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Data on behaviour of flora and fauna to changes in acidity, comparable </a:t>
                      </a:r>
                      <a:r>
                        <a:rPr lang="en-GB" sz="1100" kern="1200" noProof="0" dirty="0" err="1" smtClean="0">
                          <a:solidFill>
                            <a:schemeClr val="dk1"/>
                          </a:solidFill>
                          <a:latin typeface="+mn-lt"/>
                          <a:ea typeface="+mn-ea"/>
                          <a:cs typeface="+mn-cs"/>
                        </a:rPr>
                        <a:t>paleo</a:t>
                      </a:r>
                      <a:r>
                        <a:rPr lang="en-GB" sz="1100" kern="1200" noProof="0" dirty="0" smtClean="0">
                          <a:solidFill>
                            <a:schemeClr val="dk1"/>
                          </a:solidFill>
                          <a:latin typeface="+mn-lt"/>
                          <a:ea typeface="+mn-ea"/>
                          <a:cs typeface="+mn-cs"/>
                        </a:rPr>
                        <a:t>-data (past events and impacts), time-series data, real time monitoring data.</a:t>
                      </a:r>
                    </a:p>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Stronger links between research and industry.</a:t>
                      </a: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Economic costs of reduced mollusc production due to ocean acidification in the EU 15 (at the time of study) are at least USD 100 million (€75 million) (capture molluscs, assuming no income rise). Therefore, this figure could be much greater if other species are incorporated</a:t>
                      </a:r>
                      <a:r>
                        <a:rPr lang="en-GB" sz="1100" kern="1200" baseline="0" noProof="0" dirty="0" smtClean="0">
                          <a:solidFill>
                            <a:schemeClr val="dk1"/>
                          </a:solidFill>
                          <a:latin typeface="+mn-lt"/>
                          <a:ea typeface="+mn-ea"/>
                          <a:cs typeface="+mn-cs"/>
                        </a:rPr>
                        <a:t> into the equation.</a:t>
                      </a:r>
                      <a:endParaRPr lang="en-GB" sz="1100" kern="1200" noProof="0" dirty="0">
                        <a:solidFill>
                          <a:schemeClr val="dk1"/>
                        </a:solidFill>
                        <a:latin typeface="+mn-lt"/>
                        <a:ea typeface="+mn-ea"/>
                        <a:cs typeface="+mn-cs"/>
                      </a:endParaRPr>
                    </a:p>
                  </a:txBody>
                  <a:tcPr marL="90000" marR="90000" marT="46800" marB="46800"/>
                </a:tc>
              </a:tr>
            </a:tbl>
          </a:graphicData>
        </a:graphic>
      </p:graphicFrame>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Innovation</a:t>
            </a:r>
            <a:br>
              <a:rPr lang="en-GB" dirty="0" smtClean="0"/>
            </a:br>
            <a:r>
              <a:rPr lang="en-GB" sz="1200" b="1" i="1" dirty="0" smtClean="0">
                <a:solidFill>
                  <a:schemeClr val="tx1"/>
                </a:solidFill>
              </a:rPr>
              <a:t>Better assessment of risk for insurance companies</a:t>
            </a:r>
            <a:endParaRPr lang="en-GB" b="1" i="1" dirty="0">
              <a:solidFill>
                <a:schemeClr val="tx1"/>
              </a:solidFill>
            </a:endParaRPr>
          </a:p>
        </p:txBody>
      </p:sp>
      <p:sp>
        <p:nvSpPr>
          <p:cNvPr id="2" name="Date Placeholder 1"/>
          <p:cNvSpPr>
            <a:spLocks noGrp="1"/>
          </p:cNvSpPr>
          <p:nvPr>
            <p:ph type="dt" sz="half" idx="10"/>
          </p:nvPr>
        </p:nvSpPr>
        <p:spPr/>
        <p:txBody>
          <a:bodyPr/>
          <a:lstStyle/>
          <a:p>
            <a:r>
              <a:rPr lang="en-GB" dirty="0" smtClean="0"/>
              <a:t>18 </a:t>
            </a:r>
            <a:r>
              <a:rPr lang="en-GB" dirty="0" smtClean="0"/>
              <a:t>February </a:t>
            </a:r>
            <a:r>
              <a:rPr lang="en-GB" dirty="0" smtClean="0"/>
              <a:t>2013</a:t>
            </a:r>
            <a:endParaRPr lang="en-GB" dirty="0"/>
          </a:p>
        </p:txBody>
      </p:sp>
      <p:sp>
        <p:nvSpPr>
          <p:cNvPr id="3" name="Footer Placeholder 2"/>
          <p:cNvSpPr>
            <a:spLocks noGrp="1"/>
          </p:cNvSpPr>
          <p:nvPr>
            <p:ph type="ftr" sz="quarter" idx="11"/>
          </p:nvPr>
        </p:nvSpPr>
        <p:spPr/>
        <p:txBody>
          <a:bodyPr/>
          <a:lstStyle/>
          <a:p>
            <a:r>
              <a:rPr lang="en-GB" dirty="0"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14</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graphicFrame>
        <p:nvGraphicFramePr>
          <p:cNvPr id="11" name="Table 10"/>
          <p:cNvGraphicFramePr>
            <a:graphicFrameLocks noGrp="1"/>
          </p:cNvGraphicFramePr>
          <p:nvPr/>
        </p:nvGraphicFramePr>
        <p:xfrm>
          <a:off x="419819" y="1397000"/>
          <a:ext cx="8304364" cy="4419220"/>
        </p:xfrm>
        <a:graphic>
          <a:graphicData uri="http://schemas.openxmlformats.org/drawingml/2006/table">
            <a:tbl>
              <a:tblPr firstRow="1" bandRow="1">
                <a:tableStyleId>{5C22544A-7EE6-4342-B048-85BDC9FD1C3A}</a:tableStyleId>
              </a:tblPr>
              <a:tblGrid>
                <a:gridCol w="1302103"/>
                <a:gridCol w="2363190"/>
                <a:gridCol w="2398815"/>
                <a:gridCol w="2240256"/>
              </a:tblGrid>
              <a:tr h="370840">
                <a:tc>
                  <a:txBody>
                    <a:bodyPr/>
                    <a:lstStyle/>
                    <a:p>
                      <a:r>
                        <a:rPr lang="en-GB" sz="1100" noProof="0" smtClean="0"/>
                        <a:t>Title</a:t>
                      </a:r>
                      <a:endParaRPr lang="en-GB" sz="1100" noProof="0"/>
                    </a:p>
                  </a:txBody>
                  <a:tcPr/>
                </a:tc>
                <a:tc>
                  <a:txBody>
                    <a:bodyPr/>
                    <a:lstStyle/>
                    <a:p>
                      <a:r>
                        <a:rPr lang="en-GB" sz="1100" noProof="0" smtClean="0"/>
                        <a:t>Hypothesis</a:t>
                      </a:r>
                      <a:endParaRPr lang="en-GB" sz="1100" noProof="0"/>
                    </a:p>
                  </a:txBody>
                  <a:tcPr/>
                </a:tc>
                <a:tc>
                  <a:txBody>
                    <a:bodyPr/>
                    <a:lstStyle/>
                    <a:p>
                      <a:r>
                        <a:rPr lang="en-GB" sz="1100" noProof="0" smtClean="0"/>
                        <a:t>Data needs</a:t>
                      </a:r>
                      <a:endParaRPr lang="en-GB" sz="1100" noProof="0"/>
                    </a:p>
                  </a:txBody>
                  <a:tcPr/>
                </a:tc>
                <a:tc>
                  <a:txBody>
                    <a:bodyPr/>
                    <a:lstStyle/>
                    <a:p>
                      <a:r>
                        <a:rPr lang="en-GB" sz="1100" baseline="0" noProof="0" smtClean="0"/>
                        <a:t>Economic benefits</a:t>
                      </a:r>
                      <a:endParaRPr lang="en-GB" sz="1100" noProof="0"/>
                    </a:p>
                  </a:txBody>
                  <a:tcPr/>
                </a:tc>
              </a:tr>
              <a:tr h="794607">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Insurance discounts through improved marine safety information </a:t>
                      </a:r>
                      <a:endParaRPr lang="en-GB" sz="1100" kern="1200" noProof="0" smtClean="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Through more reliable nautical charts and maritime safety information, insurance providers may be willing to offer products with reduced premium’s resulting in lower insurance costs, which is a major operating cost factor for shipping companies.</a:t>
                      </a:r>
                      <a:endParaRPr lang="en-GB" sz="1100" kern="1200" noProof="0" smtClean="0">
                        <a:solidFill>
                          <a:schemeClr val="dk1"/>
                        </a:solidFill>
                        <a:latin typeface="+mn-lt"/>
                        <a:ea typeface="+mn-ea"/>
                        <a:cs typeface="+mn-cs"/>
                      </a:endParaRPr>
                    </a:p>
                  </a:txBody>
                  <a:tcPr/>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Improved quality nautical charts – including topographic data, seabed features, and navigational hazards – as well as better coverage of open seas</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through hydrographical surveys.</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Meteorological data in order to anticipate natural events and protect both hull and cargo.</a:t>
                      </a:r>
                      <a:endParaRPr lang="en-GB" sz="1100" kern="1200" noProof="0" smtClean="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Economic benefits in terms of reduced insurance costs: agreement between US marine system software company and insurance provider resulted in 20% discount in customers whose vessels are equipped with the marine system.</a:t>
                      </a:r>
                      <a:endParaRPr lang="en-GB" sz="1100" kern="1200" noProof="0">
                        <a:solidFill>
                          <a:schemeClr val="dk1"/>
                        </a:solidFill>
                        <a:latin typeface="+mn-lt"/>
                        <a:ea typeface="+mn-ea"/>
                        <a:cs typeface="+mn-cs"/>
                      </a:endParaRPr>
                    </a:p>
                  </a:txBody>
                  <a:tcPr marL="90000" marR="90000" marT="46800" marB="46800"/>
                </a:tc>
              </a:tr>
              <a:tr h="370840">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Managing climate change and natural disaster risk in Europe’s coastal regions</a:t>
                      </a:r>
                      <a:endParaRPr lang="en-GB" sz="1100" kern="1200" noProof="0" smtClean="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Costs of weather-related natural disasters have been rising and in large part due to climate change. </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Data is highly fragmented and of little use for climatologists and actuaries seeking to better understand and plan for the effects of climate change. </a:t>
                      </a:r>
                      <a:endParaRPr lang="en-GB" sz="1100" kern="1200" noProof="0" smtClean="0">
                        <a:solidFill>
                          <a:schemeClr val="dk1"/>
                        </a:solidFill>
                        <a:latin typeface="+mn-lt"/>
                        <a:ea typeface="+mn-ea"/>
                        <a:cs typeface="+mn-cs"/>
                      </a:endParaRPr>
                    </a:p>
                  </a:txBody>
                  <a:tcPr/>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Need</a:t>
                      </a:r>
                      <a:r>
                        <a:rPr lang="en-GB" sz="1100" kern="1200" baseline="0" noProof="0" smtClean="0">
                          <a:solidFill>
                            <a:schemeClr val="dk1"/>
                          </a:solidFill>
                          <a:latin typeface="+mn-lt"/>
                          <a:ea typeface="+mn-ea"/>
                          <a:cs typeface="+mn-cs"/>
                        </a:rPr>
                        <a:t> for m</a:t>
                      </a:r>
                      <a:r>
                        <a:rPr lang="en-GB" sz="1100" kern="1200" noProof="0" smtClean="0">
                          <a:solidFill>
                            <a:schemeClr val="dk1"/>
                          </a:solidFill>
                          <a:latin typeface="+mn-lt"/>
                          <a:ea typeface="+mn-ea"/>
                          <a:cs typeface="+mn-cs"/>
                        </a:rPr>
                        <a:t>etocean</a:t>
                      </a:r>
                      <a:r>
                        <a:rPr lang="en-GB" sz="1100" kern="1200" baseline="0" noProof="0" smtClean="0">
                          <a:solidFill>
                            <a:schemeClr val="dk1"/>
                          </a:solidFill>
                          <a:latin typeface="+mn-lt"/>
                          <a:ea typeface="+mn-ea"/>
                          <a:cs typeface="+mn-cs"/>
                        </a:rPr>
                        <a:t> data that is already widely collected by industry and public authorities, as well as coastal monitoring data on phenomena such as coastal erosion and flooding.</a:t>
                      </a:r>
                      <a:endParaRPr lang="en-GB" sz="1100" kern="1200" noProof="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Economic benefits are dispersed, but potentially significant. They include, sustainable industry strategies to manage adverse impacts of climate change and proper investment in risk coastal adaptation.</a:t>
                      </a:r>
                      <a:endParaRPr lang="en-GB" sz="1100" kern="1200" noProof="0">
                        <a:solidFill>
                          <a:schemeClr val="dk1"/>
                        </a:solidFill>
                        <a:latin typeface="+mn-lt"/>
                        <a:ea typeface="+mn-ea"/>
                        <a:cs typeface="+mn-cs"/>
                      </a:endParaRPr>
                    </a:p>
                  </a:txBody>
                  <a:tcPr/>
                </a:tc>
              </a:tr>
              <a:tr h="370840">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Improving the certification process for offshore wind projects</a:t>
                      </a:r>
                      <a:endParaRPr lang="en-GB" sz="1100" kern="1200" noProof="0" smtClean="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In a sector evolving at such a fast pace, underwriters can be hesitant about extending certain types of coverage to innovative designs.</a:t>
                      </a:r>
                      <a:r>
                        <a:rPr lang="en-GB" sz="1100" kern="1200" baseline="0" noProof="0" smtClean="0">
                          <a:solidFill>
                            <a:schemeClr val="dk1"/>
                          </a:solidFill>
                          <a:latin typeface="+mn-lt"/>
                          <a:ea typeface="+mn-ea"/>
                          <a:cs typeface="+mn-cs"/>
                        </a:rPr>
                        <a:t> I</a:t>
                      </a:r>
                      <a:r>
                        <a:rPr lang="en-GB" sz="1100" kern="1200" noProof="0" smtClean="0">
                          <a:solidFill>
                            <a:schemeClr val="dk1"/>
                          </a:solidFill>
                          <a:latin typeface="+mn-lt"/>
                          <a:ea typeface="+mn-ea"/>
                          <a:cs typeface="+mn-cs"/>
                        </a:rPr>
                        <a:t>ndependent certification provides outside assurance. </a:t>
                      </a:r>
                      <a:endParaRPr lang="en-GB" sz="1100" kern="1200" noProof="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While there will always be the need for private collection of site specific data, increased access to metocean data can help improve the certification process, being particularly useful at the conceptual design stage.</a:t>
                      </a:r>
                      <a:endParaRPr lang="en-GB" sz="1100" kern="1200" noProof="0">
                        <a:solidFill>
                          <a:schemeClr val="dk1"/>
                        </a:solidFill>
                        <a:latin typeface="+mn-lt"/>
                        <a:ea typeface="+mn-ea"/>
                        <a:cs typeface="+mn-cs"/>
                      </a:endParaRPr>
                    </a:p>
                  </a:txBody>
                  <a:tcPr/>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Certifying bodies help owners ensure the integrity of designs and manage their assets over the long run. This helps ensure underwriters faced with rapid technological evolutions. </a:t>
                      </a:r>
                      <a:endParaRPr lang="en-GB" sz="1100" kern="1200" noProof="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Innovation</a:t>
            </a:r>
            <a:br>
              <a:rPr lang="en-GB" dirty="0" smtClean="0"/>
            </a:br>
            <a:r>
              <a:rPr lang="en-GB" sz="1200" b="1" i="1" dirty="0" smtClean="0">
                <a:solidFill>
                  <a:schemeClr val="tx1"/>
                </a:solidFill>
              </a:rPr>
              <a:t>Extend the coastal tourism season</a:t>
            </a:r>
            <a:endParaRPr lang="en-GB" b="1" i="1" dirty="0">
              <a:solidFill>
                <a:schemeClr val="tx1"/>
              </a:solidFill>
            </a:endParaRPr>
          </a:p>
        </p:txBody>
      </p:sp>
      <p:sp>
        <p:nvSpPr>
          <p:cNvPr id="2" name="Date Placeholder 1"/>
          <p:cNvSpPr>
            <a:spLocks noGrp="1"/>
          </p:cNvSpPr>
          <p:nvPr>
            <p:ph type="dt" sz="half" idx="10"/>
          </p:nvPr>
        </p:nvSpPr>
        <p:spPr/>
        <p:txBody>
          <a:bodyPr/>
          <a:lstStyle/>
          <a:p>
            <a:r>
              <a:rPr lang="en-GB" dirty="0" smtClean="0"/>
              <a:t>18 </a:t>
            </a:r>
            <a:r>
              <a:rPr lang="en-GB" dirty="0" smtClean="0"/>
              <a:t>February </a:t>
            </a:r>
            <a:r>
              <a:rPr lang="en-GB" dirty="0" smtClean="0"/>
              <a:t>2013</a:t>
            </a:r>
            <a:endParaRPr lang="en-GB" dirty="0"/>
          </a:p>
        </p:txBody>
      </p:sp>
      <p:sp>
        <p:nvSpPr>
          <p:cNvPr id="3" name="Footer Placeholder 2"/>
          <p:cNvSpPr>
            <a:spLocks noGrp="1"/>
          </p:cNvSpPr>
          <p:nvPr>
            <p:ph type="ftr" sz="quarter" idx="11"/>
          </p:nvPr>
        </p:nvSpPr>
        <p:spPr/>
        <p:txBody>
          <a:bodyPr/>
          <a:lstStyle/>
          <a:p>
            <a:r>
              <a:rPr lang="en-GB" dirty="0"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15</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graphicFrame>
        <p:nvGraphicFramePr>
          <p:cNvPr id="11" name="Table 10"/>
          <p:cNvGraphicFramePr>
            <a:graphicFrameLocks noGrp="1"/>
          </p:cNvGraphicFramePr>
          <p:nvPr/>
        </p:nvGraphicFramePr>
        <p:xfrm>
          <a:off x="419819" y="1397000"/>
          <a:ext cx="8304364" cy="4715640"/>
        </p:xfrm>
        <a:graphic>
          <a:graphicData uri="http://schemas.openxmlformats.org/drawingml/2006/table">
            <a:tbl>
              <a:tblPr firstRow="1" bandRow="1">
                <a:tableStyleId>{5C22544A-7EE6-4342-B048-85BDC9FD1C3A}</a:tableStyleId>
              </a:tblPr>
              <a:tblGrid>
                <a:gridCol w="1242726"/>
                <a:gridCol w="1918855"/>
                <a:gridCol w="2032000"/>
                <a:gridCol w="3110783"/>
              </a:tblGrid>
              <a:tr h="370840">
                <a:tc>
                  <a:txBody>
                    <a:bodyPr/>
                    <a:lstStyle/>
                    <a:p>
                      <a:r>
                        <a:rPr lang="en-GB" sz="1100" smtClean="0"/>
                        <a:t>Title</a:t>
                      </a:r>
                      <a:endParaRPr lang="en-GB" sz="1100" dirty="0"/>
                    </a:p>
                  </a:txBody>
                  <a:tcPr/>
                </a:tc>
                <a:tc>
                  <a:txBody>
                    <a:bodyPr/>
                    <a:lstStyle/>
                    <a:p>
                      <a:r>
                        <a:rPr lang="en-GB" sz="1100" smtClean="0"/>
                        <a:t>Hypothesis</a:t>
                      </a:r>
                      <a:endParaRPr lang="en-GB" sz="1100" dirty="0"/>
                    </a:p>
                  </a:txBody>
                  <a:tcPr/>
                </a:tc>
                <a:tc>
                  <a:txBody>
                    <a:bodyPr/>
                    <a:lstStyle/>
                    <a:p>
                      <a:r>
                        <a:rPr lang="en-GB" sz="1100" smtClean="0"/>
                        <a:t>Data needs</a:t>
                      </a:r>
                      <a:endParaRPr lang="en-GB" sz="1100" dirty="0"/>
                    </a:p>
                  </a:txBody>
                  <a:tcPr/>
                </a:tc>
                <a:tc>
                  <a:txBody>
                    <a:bodyPr/>
                    <a:lstStyle/>
                    <a:p>
                      <a:r>
                        <a:rPr lang="en-GB" sz="1100" baseline="0" smtClean="0"/>
                        <a:t>Economic benefits</a:t>
                      </a:r>
                      <a:endParaRPr lang="en-GB" sz="1100" dirty="0"/>
                    </a:p>
                  </a:txBody>
                  <a:tcPr/>
                </a:tc>
              </a:tr>
              <a:tr h="1560151">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Development of eco-tourism in protected areas</a:t>
                      </a:r>
                      <a:endParaRPr lang="en-GB" sz="1100" kern="1200" noProof="0" dirty="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Mitigate the negative impact of increased tourism flow, by</a:t>
                      </a:r>
                      <a:r>
                        <a:rPr lang="en-GB" sz="1100" kern="1200" baseline="0" noProof="0" smtClean="0">
                          <a:solidFill>
                            <a:schemeClr val="dk1"/>
                          </a:solidFill>
                          <a:latin typeface="+mn-lt"/>
                          <a:ea typeface="+mn-ea"/>
                          <a:cs typeface="+mn-cs"/>
                        </a:rPr>
                        <a:t> raising public awareness.</a:t>
                      </a:r>
                    </a:p>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baseline="0" noProof="0" smtClean="0">
                          <a:solidFill>
                            <a:schemeClr val="dk1"/>
                          </a:solidFill>
                          <a:latin typeface="+mn-lt"/>
                          <a:ea typeface="+mn-ea"/>
                          <a:cs typeface="+mn-cs"/>
                        </a:rPr>
                        <a:t>M</a:t>
                      </a:r>
                      <a:r>
                        <a:rPr lang="en-GB" sz="1100" kern="1200" noProof="0" smtClean="0">
                          <a:solidFill>
                            <a:schemeClr val="dk1"/>
                          </a:solidFill>
                          <a:latin typeface="+mn-lt"/>
                          <a:ea typeface="+mn-ea"/>
                          <a:cs typeface="+mn-cs"/>
                        </a:rPr>
                        <a:t>inimise the</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impact on marine life and habitats</a:t>
                      </a:r>
                      <a:r>
                        <a:rPr lang="en-GB" sz="1100" kern="1200" baseline="0" noProof="0" smtClean="0">
                          <a:solidFill>
                            <a:schemeClr val="dk1"/>
                          </a:solidFill>
                          <a:latin typeface="+mn-lt"/>
                          <a:ea typeface="+mn-ea"/>
                          <a:cs typeface="+mn-cs"/>
                        </a:rPr>
                        <a:t> through </a:t>
                      </a:r>
                      <a:r>
                        <a:rPr lang="en-GB" sz="1100" kern="1200" noProof="0" smtClean="0">
                          <a:solidFill>
                            <a:schemeClr val="dk1"/>
                          </a:solidFill>
                          <a:latin typeface="+mn-lt"/>
                          <a:ea typeface="+mn-ea"/>
                          <a:cs typeface="+mn-cs"/>
                        </a:rPr>
                        <a:t>sustainable solutions that extend the tourism season.</a:t>
                      </a:r>
                      <a:endParaRPr lang="en-GB" sz="1100" kern="1200" noProof="0" dirty="0" smtClean="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Meteorological </a:t>
                      </a:r>
                      <a:r>
                        <a:rPr lang="en-GB" sz="1100" kern="1200" noProof="0" dirty="0">
                          <a:solidFill>
                            <a:schemeClr val="dk1"/>
                          </a:solidFill>
                          <a:latin typeface="+mn-lt"/>
                          <a:ea typeface="+mn-ea"/>
                          <a:cs typeface="+mn-cs"/>
                        </a:rPr>
                        <a:t>data, </a:t>
                      </a:r>
                      <a:r>
                        <a:rPr lang="en-GB" sz="1100" kern="1200" noProof="0" dirty="0" smtClean="0">
                          <a:solidFill>
                            <a:schemeClr val="dk1"/>
                          </a:solidFill>
                          <a:latin typeface="+mn-lt"/>
                          <a:ea typeface="+mn-ea"/>
                          <a:cs typeface="+mn-cs"/>
                        </a:rPr>
                        <a:t>data on water </a:t>
                      </a:r>
                      <a:r>
                        <a:rPr lang="en-GB" sz="1100" kern="1200" noProof="0" dirty="0">
                          <a:solidFill>
                            <a:schemeClr val="dk1"/>
                          </a:solidFill>
                          <a:latin typeface="+mn-lt"/>
                          <a:ea typeface="+mn-ea"/>
                          <a:cs typeface="+mn-cs"/>
                        </a:rPr>
                        <a:t>quality, coastal </a:t>
                      </a:r>
                      <a:r>
                        <a:rPr lang="en-GB" sz="1100" kern="1200" noProof="0" dirty="0" smtClean="0">
                          <a:solidFill>
                            <a:schemeClr val="dk1"/>
                          </a:solidFill>
                          <a:latin typeface="+mn-lt"/>
                          <a:ea typeface="+mn-ea"/>
                          <a:cs typeface="+mn-cs"/>
                        </a:rPr>
                        <a:t>erosion.</a:t>
                      </a:r>
                    </a:p>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dirty="0" smtClean="0">
                          <a:solidFill>
                            <a:schemeClr val="dk1"/>
                          </a:solidFill>
                          <a:latin typeface="+mn-lt"/>
                          <a:ea typeface="+mn-ea"/>
                          <a:cs typeface="+mn-cs"/>
                        </a:rPr>
                        <a:t>Observation of movement of species, and their habitats.</a:t>
                      </a: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smtClean="0">
                          <a:solidFill>
                            <a:schemeClr val="dk1"/>
                          </a:solidFill>
                          <a:latin typeface="+mn-lt"/>
                          <a:ea typeface="+mn-ea"/>
                          <a:cs typeface="+mn-cs"/>
                        </a:rPr>
                        <a:t>Data on</a:t>
                      </a:r>
                      <a:r>
                        <a:rPr lang="en-GB" sz="1100" kern="1200" baseline="0" smtClean="0">
                          <a:solidFill>
                            <a:schemeClr val="dk1"/>
                          </a:solidFill>
                          <a:latin typeface="+mn-lt"/>
                          <a:ea typeface="+mn-ea"/>
                          <a:cs typeface="+mn-cs"/>
                        </a:rPr>
                        <a:t> phenomena can assist in raising public awareness on need for eco-tourism. For example, managing water quality to avoid tourism revenue losses and extend season (Blackpool: facing losses of </a:t>
                      </a:r>
                      <a:r>
                        <a:rPr lang="en-GB" sz="1100" smtClean="0"/>
                        <a:t>£1billion,</a:t>
                      </a:r>
                      <a:r>
                        <a:rPr lang="en-GB" sz="1100" baseline="0" smtClean="0"/>
                        <a:t> </a:t>
                      </a:r>
                      <a:r>
                        <a:rPr lang="en-GB" sz="1100" smtClean="0"/>
                        <a:t>15 years</a:t>
                      </a:r>
                      <a:r>
                        <a:rPr lang="en-GB" sz="1100" kern="1200" baseline="0" smtClean="0">
                          <a:solidFill>
                            <a:schemeClr val="dk1"/>
                          </a:solidFill>
                          <a:latin typeface="+mn-lt"/>
                          <a:ea typeface="+mn-ea"/>
                          <a:cs typeface="+mn-cs"/>
                        </a:rPr>
                        <a:t>).</a:t>
                      </a:r>
                      <a:endParaRPr lang="en-GB" sz="1100" kern="1200" smtClean="0">
                        <a:solidFill>
                          <a:schemeClr val="dk1"/>
                        </a:solidFill>
                        <a:latin typeface="+mn-lt"/>
                        <a:ea typeface="+mn-ea"/>
                        <a:cs typeface="+mn-cs"/>
                      </a:endParaRPr>
                    </a:p>
                    <a:p>
                      <a:pPr marL="0" indent="-180340" algn="l" defTabSz="914400" rtl="0" eaLnBrk="1" latinLnBrk="0" hangingPunct="1">
                        <a:lnSpc>
                          <a:spcPts val="1100"/>
                        </a:lnSpc>
                        <a:spcBef>
                          <a:spcPts val="300"/>
                        </a:spcBef>
                        <a:spcAft>
                          <a:spcPts val="300"/>
                        </a:spcAft>
                        <a:tabLst>
                          <a:tab pos="180340" algn="l"/>
                          <a:tab pos="449580" algn="l"/>
                        </a:tabLst>
                      </a:pPr>
                      <a:r>
                        <a:rPr lang="en-GB" sz="1100" kern="1200" smtClean="0">
                          <a:solidFill>
                            <a:schemeClr val="dk1"/>
                          </a:solidFill>
                          <a:latin typeface="+mn-lt"/>
                          <a:ea typeface="+mn-ea"/>
                          <a:cs typeface="+mn-cs"/>
                        </a:rPr>
                        <a:t>Promoting</a:t>
                      </a:r>
                      <a:r>
                        <a:rPr lang="en-GB" sz="1100" kern="1200" baseline="0" smtClean="0">
                          <a:solidFill>
                            <a:schemeClr val="dk1"/>
                          </a:solidFill>
                          <a:latin typeface="+mn-lt"/>
                          <a:ea typeface="+mn-ea"/>
                          <a:cs typeface="+mn-cs"/>
                        </a:rPr>
                        <a:t> eco-tourism activities, such as b</a:t>
                      </a:r>
                      <a:r>
                        <a:rPr lang="en-GB" sz="1100" kern="1200" smtClean="0">
                          <a:solidFill>
                            <a:schemeClr val="dk1"/>
                          </a:solidFill>
                          <a:latin typeface="+mn-lt"/>
                          <a:ea typeface="+mn-ea"/>
                          <a:cs typeface="+mn-cs"/>
                        </a:rPr>
                        <a:t>irdwatching can create</a:t>
                      </a:r>
                      <a:r>
                        <a:rPr lang="en-GB" sz="1100" kern="1200" baseline="0" smtClean="0">
                          <a:solidFill>
                            <a:schemeClr val="dk1"/>
                          </a:solidFill>
                          <a:latin typeface="+mn-lt"/>
                          <a:ea typeface="+mn-ea"/>
                          <a:cs typeface="+mn-cs"/>
                        </a:rPr>
                        <a:t> new growth. For example, US study </a:t>
                      </a:r>
                      <a:r>
                        <a:rPr lang="en-GB" sz="1100" kern="1200" smtClean="0">
                          <a:solidFill>
                            <a:schemeClr val="dk1"/>
                          </a:solidFill>
                          <a:latin typeface="+mn-lt"/>
                          <a:ea typeface="+mn-ea"/>
                          <a:cs typeface="+mn-cs"/>
                        </a:rPr>
                        <a:t>estimated between</a:t>
                      </a:r>
                      <a:r>
                        <a:rPr lang="en-GB" sz="1100" kern="1200" baseline="0" smtClean="0">
                          <a:solidFill>
                            <a:schemeClr val="dk1"/>
                          </a:solidFill>
                          <a:latin typeface="+mn-lt"/>
                          <a:ea typeface="+mn-ea"/>
                          <a:cs typeface="+mn-cs"/>
                        </a:rPr>
                        <a:t> </a:t>
                      </a:r>
                      <a:r>
                        <a:rPr lang="en-GB" sz="1100" kern="1200" smtClean="0">
                          <a:solidFill>
                            <a:schemeClr val="dk1"/>
                          </a:solidFill>
                          <a:latin typeface="+mn-lt"/>
                          <a:ea typeface="+mn-ea"/>
                          <a:cs typeface="+mn-cs"/>
                        </a:rPr>
                        <a:t>USD 2.4 million and USD 40 million in economic impact</a:t>
                      </a:r>
                      <a:r>
                        <a:rPr lang="en-GB" sz="1100" kern="1200" baseline="0" smtClean="0">
                          <a:solidFill>
                            <a:schemeClr val="dk1"/>
                          </a:solidFill>
                          <a:latin typeface="+mn-lt"/>
                          <a:ea typeface="+mn-ea"/>
                          <a:cs typeface="+mn-cs"/>
                        </a:rPr>
                        <a:t> for 5 sites.</a:t>
                      </a:r>
                      <a:endParaRPr lang="en-GB" sz="1100" kern="1200" dirty="0" smtClean="0">
                        <a:solidFill>
                          <a:schemeClr val="dk1"/>
                        </a:solidFill>
                        <a:latin typeface="+mn-lt"/>
                        <a:ea typeface="+mn-ea"/>
                        <a:cs typeface="+mn-cs"/>
                      </a:endParaRPr>
                    </a:p>
                  </a:txBody>
                  <a:tcPr marL="90000" marR="90000" marT="46800" marB="46800"/>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smtClean="0">
                          <a:solidFill>
                            <a:schemeClr val="dk1"/>
                          </a:solidFill>
                          <a:latin typeface="+mn-lt"/>
                          <a:ea typeface="+mn-ea"/>
                          <a:cs typeface="+mn-cs"/>
                        </a:rPr>
                        <a:t>Artificial reefs: surf and diving opportunities</a:t>
                      </a:r>
                      <a:endParaRPr lang="en-GB" sz="1100" kern="1200" dirty="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smtClean="0">
                          <a:solidFill>
                            <a:schemeClr val="dk1"/>
                          </a:solidFill>
                          <a:latin typeface="+mn-lt"/>
                          <a:ea typeface="+mn-ea"/>
                          <a:cs typeface="+mn-cs"/>
                        </a:rPr>
                        <a:t>Artificial reefs have</a:t>
                      </a:r>
                      <a:r>
                        <a:rPr lang="en-GB" sz="1100" kern="1200" baseline="0" smtClean="0">
                          <a:solidFill>
                            <a:schemeClr val="dk1"/>
                          </a:solidFill>
                          <a:latin typeface="+mn-lt"/>
                          <a:ea typeface="+mn-ea"/>
                          <a:cs typeface="+mn-cs"/>
                        </a:rPr>
                        <a:t> the potential to</a:t>
                      </a:r>
                      <a:r>
                        <a:rPr lang="en-GB" sz="1100" kern="1200" smtClean="0">
                          <a:solidFill>
                            <a:schemeClr val="dk1"/>
                          </a:solidFill>
                          <a:latin typeface="+mn-lt"/>
                          <a:ea typeface="+mn-ea"/>
                          <a:cs typeface="+mn-cs"/>
                        </a:rPr>
                        <a:t> increase sustainable coastal tourism through surf and diving revenues, but also protect marine species and therefore create potential dive and game fishing sites.</a:t>
                      </a:r>
                      <a:endParaRPr lang="en-GB" sz="1100" kern="1200" dirty="0" smtClean="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smtClean="0">
                          <a:solidFill>
                            <a:schemeClr val="dk1"/>
                          </a:solidFill>
                          <a:latin typeface="+mn-lt"/>
                          <a:ea typeface="+mn-ea"/>
                          <a:cs typeface="+mn-cs"/>
                        </a:rPr>
                        <a:t>Bathymetry and topography, marine currents and meteorology, quality of water and salinity: to optimise location,</a:t>
                      </a:r>
                      <a:r>
                        <a:rPr lang="en-GB" sz="1100" kern="1200" baseline="0" smtClean="0">
                          <a:solidFill>
                            <a:schemeClr val="dk1"/>
                          </a:solidFill>
                          <a:latin typeface="+mn-lt"/>
                          <a:ea typeface="+mn-ea"/>
                          <a:cs typeface="+mn-cs"/>
                        </a:rPr>
                        <a:t> material used</a:t>
                      </a:r>
                      <a:r>
                        <a:rPr lang="en-GB" sz="1100" kern="1200" smtClean="0">
                          <a:solidFill>
                            <a:schemeClr val="dk1"/>
                          </a:solidFill>
                          <a:latin typeface="+mn-lt"/>
                          <a:ea typeface="+mn-ea"/>
                          <a:cs typeface="+mn-cs"/>
                        </a:rPr>
                        <a:t> and reduce impacts on environment</a:t>
                      </a:r>
                      <a:endParaRPr lang="en-GB" sz="1100" kern="1200" dirty="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dirty="0">
                          <a:solidFill>
                            <a:schemeClr val="dk1"/>
                          </a:solidFill>
                          <a:latin typeface="+mn-lt"/>
                          <a:ea typeface="+mn-ea"/>
                          <a:cs typeface="+mn-cs"/>
                        </a:rPr>
                        <a:t>Popular surfing spots have been valued as multi-million </a:t>
                      </a:r>
                      <a:r>
                        <a:rPr lang="en-GB" sz="1100" kern="1200" dirty="0" smtClean="0">
                          <a:solidFill>
                            <a:schemeClr val="dk1"/>
                          </a:solidFill>
                          <a:latin typeface="+mn-lt"/>
                          <a:ea typeface="+mn-ea"/>
                          <a:cs typeface="+mn-cs"/>
                        </a:rPr>
                        <a:t>dollar</a:t>
                      </a:r>
                      <a:r>
                        <a:rPr lang="en-GB" sz="1100" kern="1200" baseline="0" dirty="0" smtClean="0">
                          <a:solidFill>
                            <a:schemeClr val="dk1"/>
                          </a:solidFill>
                          <a:latin typeface="+mn-lt"/>
                          <a:ea typeface="+mn-ea"/>
                          <a:cs typeface="+mn-cs"/>
                        </a:rPr>
                        <a:t> </a:t>
                      </a:r>
                      <a:r>
                        <a:rPr lang="en-GB" sz="1100" kern="1200" dirty="0" smtClean="0">
                          <a:solidFill>
                            <a:schemeClr val="dk1"/>
                          </a:solidFill>
                          <a:latin typeface="+mn-lt"/>
                          <a:ea typeface="+mn-ea"/>
                          <a:cs typeface="+mn-cs"/>
                        </a:rPr>
                        <a:t>assets</a:t>
                      </a:r>
                      <a:r>
                        <a:rPr lang="en-GB" sz="1100" kern="1200" dirty="0">
                          <a:solidFill>
                            <a:schemeClr val="dk1"/>
                          </a:solidFill>
                          <a:latin typeface="+mn-lt"/>
                          <a:ea typeface="+mn-ea"/>
                          <a:cs typeface="+mn-cs"/>
                        </a:rPr>
                        <a:t>. Artificial reefs can double the number of ‘good surfing days’ and increase tourism revenues</a:t>
                      </a:r>
                      <a:r>
                        <a:rPr lang="en-GB" sz="1100" kern="1200" dirty="0" smtClean="0">
                          <a:solidFill>
                            <a:schemeClr val="dk1"/>
                          </a:solidFill>
                          <a:latin typeface="+mn-lt"/>
                          <a:ea typeface="+mn-ea"/>
                          <a:cs typeface="+mn-cs"/>
                        </a:rPr>
                        <a:t>.</a:t>
                      </a:r>
                    </a:p>
                    <a:p>
                      <a:pPr marL="0" indent="-180340" algn="l" defTabSz="914400" rtl="0" eaLnBrk="1" latinLnBrk="0" hangingPunct="1">
                        <a:lnSpc>
                          <a:spcPts val="1100"/>
                        </a:lnSpc>
                        <a:spcBef>
                          <a:spcPts val="300"/>
                        </a:spcBef>
                        <a:spcAft>
                          <a:spcPts val="300"/>
                        </a:spcAft>
                        <a:tabLst>
                          <a:tab pos="180340" algn="l"/>
                          <a:tab pos="449580" algn="l"/>
                        </a:tabLst>
                      </a:pPr>
                      <a:r>
                        <a:rPr lang="en-GB" sz="1100" kern="1200" dirty="0" smtClean="0">
                          <a:solidFill>
                            <a:schemeClr val="dk1"/>
                          </a:solidFill>
                          <a:latin typeface="+mn-lt"/>
                          <a:ea typeface="+mn-ea"/>
                          <a:cs typeface="+mn-cs"/>
                        </a:rPr>
                        <a:t>In</a:t>
                      </a:r>
                      <a:r>
                        <a:rPr lang="en-GB" sz="1100" kern="1200" baseline="0" dirty="0" smtClean="0">
                          <a:solidFill>
                            <a:schemeClr val="dk1"/>
                          </a:solidFill>
                          <a:latin typeface="+mn-lt"/>
                          <a:ea typeface="+mn-ea"/>
                          <a:cs typeface="+mn-cs"/>
                        </a:rPr>
                        <a:t> the US, </a:t>
                      </a:r>
                      <a:r>
                        <a:rPr lang="en-GB" sz="1100" kern="1200" dirty="0" smtClean="0">
                          <a:solidFill>
                            <a:schemeClr val="dk1"/>
                          </a:solidFill>
                          <a:latin typeface="+mn-lt"/>
                          <a:ea typeface="+mn-ea"/>
                          <a:cs typeface="+mn-cs"/>
                        </a:rPr>
                        <a:t>3.3 million people surf 108 times a year, drive an average of 10 miles per session and contribute</a:t>
                      </a:r>
                      <a:r>
                        <a:rPr lang="en-GB" sz="1100" kern="1200" baseline="0" dirty="0" smtClean="0">
                          <a:solidFill>
                            <a:schemeClr val="dk1"/>
                          </a:solidFill>
                          <a:latin typeface="+mn-lt"/>
                          <a:ea typeface="+mn-ea"/>
                          <a:cs typeface="+mn-cs"/>
                        </a:rPr>
                        <a:t> </a:t>
                      </a:r>
                      <a:r>
                        <a:rPr lang="en-GB" sz="1100" kern="1200" dirty="0" smtClean="0">
                          <a:solidFill>
                            <a:schemeClr val="dk1"/>
                          </a:solidFill>
                          <a:latin typeface="+mn-lt"/>
                          <a:ea typeface="+mn-ea"/>
                          <a:cs typeface="+mn-cs"/>
                        </a:rPr>
                        <a:t>USD 2 billion to the economy annually.</a:t>
                      </a:r>
                    </a:p>
                  </a:txBody>
                  <a:tcPr marL="90000" marR="90000" marT="46800" marB="46800"/>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smtClean="0">
                          <a:solidFill>
                            <a:schemeClr val="dk1"/>
                          </a:solidFill>
                          <a:latin typeface="+mn-lt"/>
                          <a:ea typeface="+mn-ea"/>
                          <a:cs typeface="+mn-cs"/>
                        </a:rPr>
                        <a:t>Protection against coast erosion</a:t>
                      </a:r>
                      <a:endParaRPr lang="en-GB" sz="1100" kern="1200" dirty="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smtClean="0">
                          <a:solidFill>
                            <a:schemeClr val="dk1"/>
                          </a:solidFill>
                          <a:latin typeface="+mn-lt"/>
                          <a:ea typeface="+mn-ea"/>
                          <a:cs typeface="+mn-cs"/>
                        </a:rPr>
                        <a:t>Better coastal</a:t>
                      </a:r>
                      <a:r>
                        <a:rPr lang="en-GB" sz="1100" kern="1200" baseline="0" smtClean="0">
                          <a:solidFill>
                            <a:schemeClr val="dk1"/>
                          </a:solidFill>
                          <a:latin typeface="+mn-lt"/>
                          <a:ea typeface="+mn-ea"/>
                          <a:cs typeface="+mn-cs"/>
                        </a:rPr>
                        <a:t> protection will save on structural damage and insurance costs,  as well as enable sustainable management of tourism growth, minimising impact.</a:t>
                      </a:r>
                      <a:endParaRPr lang="en-GB" sz="1100" kern="1200" dirty="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Data on past o</a:t>
                      </a:r>
                      <a:r>
                        <a:rPr lang="en-GB" sz="1100" kern="1200" smtClean="0">
                          <a:solidFill>
                            <a:schemeClr val="dk1"/>
                          </a:solidFill>
                          <a:latin typeface="+mn-lt"/>
                          <a:ea typeface="+mn-ea"/>
                          <a:cs typeface="+mn-cs"/>
                        </a:rPr>
                        <a:t>bservations of meteo events, current</a:t>
                      </a:r>
                      <a:r>
                        <a:rPr lang="en-GB" sz="1100" kern="1200" baseline="0" smtClean="0">
                          <a:solidFill>
                            <a:schemeClr val="dk1"/>
                          </a:solidFill>
                          <a:latin typeface="+mn-lt"/>
                          <a:ea typeface="+mn-ea"/>
                          <a:cs typeface="+mn-cs"/>
                        </a:rPr>
                        <a:t> water flows</a:t>
                      </a:r>
                      <a:r>
                        <a:rPr lang="en-GB" sz="1100" kern="1200" smtClean="0">
                          <a:solidFill>
                            <a:schemeClr val="dk1"/>
                          </a:solidFill>
                          <a:latin typeface="+mn-lt"/>
                          <a:ea typeface="+mn-ea"/>
                          <a:cs typeface="+mn-cs"/>
                        </a:rPr>
                        <a:t>, winds, water temperature, topography,</a:t>
                      </a:r>
                      <a:r>
                        <a:rPr lang="en-GB" sz="1100" kern="1200" baseline="0" smtClean="0">
                          <a:solidFill>
                            <a:schemeClr val="dk1"/>
                          </a:solidFill>
                          <a:latin typeface="+mn-lt"/>
                          <a:ea typeface="+mn-ea"/>
                          <a:cs typeface="+mn-cs"/>
                        </a:rPr>
                        <a:t> </a:t>
                      </a:r>
                      <a:r>
                        <a:rPr lang="en-GB" sz="1100" kern="1200" smtClean="0">
                          <a:solidFill>
                            <a:schemeClr val="dk1"/>
                          </a:solidFill>
                          <a:latin typeface="+mn-lt"/>
                          <a:ea typeface="+mn-ea"/>
                          <a:cs typeface="+mn-cs"/>
                        </a:rPr>
                        <a:t>bathymetry</a:t>
                      </a:r>
                      <a:r>
                        <a:rPr lang="en-GB" sz="1100" kern="1200" baseline="0" smtClean="0">
                          <a:solidFill>
                            <a:schemeClr val="dk1"/>
                          </a:solidFill>
                          <a:latin typeface="+mn-lt"/>
                          <a:ea typeface="+mn-ea"/>
                          <a:cs typeface="+mn-cs"/>
                        </a:rPr>
                        <a:t> and human activity impacts</a:t>
                      </a:r>
                      <a:r>
                        <a:rPr lang="en-GB" sz="1100" kern="1200" smtClean="0">
                          <a:solidFill>
                            <a:schemeClr val="dk1"/>
                          </a:solidFill>
                          <a:latin typeface="+mn-lt"/>
                          <a:ea typeface="+mn-ea"/>
                          <a:cs typeface="+mn-cs"/>
                        </a:rPr>
                        <a:t> to prepare an appropriate response to erosion.</a:t>
                      </a:r>
                      <a:endParaRPr lang="en-GB" sz="1100" kern="1200" dirty="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dirty="0" smtClean="0">
                          <a:solidFill>
                            <a:schemeClr val="dk1"/>
                          </a:solidFill>
                          <a:latin typeface="+mn-lt"/>
                          <a:ea typeface="+mn-ea"/>
                          <a:cs typeface="+mn-cs"/>
                        </a:rPr>
                        <a:t>Coastal protection is essential to protect both the beach and coastal infrastructure. Landslides in Isle of Wight have cost on average GBP 1.4 million from 1980 to 2000 in terms of structural damage, insurance costs, etc.</a:t>
                      </a:r>
                      <a:endParaRPr lang="en-GB" sz="1100" kern="1200" dirty="0">
                        <a:solidFill>
                          <a:schemeClr val="dk1"/>
                        </a:solidFill>
                        <a:latin typeface="+mn-lt"/>
                        <a:ea typeface="+mn-ea"/>
                        <a:cs typeface="+mn-cs"/>
                      </a:endParaRPr>
                    </a:p>
                  </a:txBody>
                  <a:tcPr marL="90000" marR="90000" marT="46800" marB="46800"/>
                </a:tc>
              </a:tr>
            </a:tbl>
          </a:graphicData>
        </a:graphic>
      </p:graphicFrame>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Innovation</a:t>
            </a:r>
            <a:br>
              <a:rPr lang="en-GB" dirty="0" smtClean="0"/>
            </a:br>
            <a:r>
              <a:rPr lang="en-GB" sz="1200" dirty="0" smtClean="0"/>
              <a:t> </a:t>
            </a:r>
            <a:r>
              <a:rPr lang="en-GB" sz="1200" b="1" i="1" dirty="0" smtClean="0">
                <a:solidFill>
                  <a:schemeClr val="tx1"/>
                </a:solidFill>
              </a:rPr>
              <a:t>Discover of new bio-economy products </a:t>
            </a:r>
            <a:endParaRPr lang="en-GB" sz="1200" b="1" i="1" dirty="0">
              <a:solidFill>
                <a:schemeClr val="tx1"/>
              </a:solidFill>
            </a:endParaRPr>
          </a:p>
        </p:txBody>
      </p:sp>
      <p:sp>
        <p:nvSpPr>
          <p:cNvPr id="2" name="Date Placeholder 1"/>
          <p:cNvSpPr>
            <a:spLocks noGrp="1"/>
          </p:cNvSpPr>
          <p:nvPr>
            <p:ph type="dt" sz="half" idx="10"/>
          </p:nvPr>
        </p:nvSpPr>
        <p:spPr/>
        <p:txBody>
          <a:bodyPr/>
          <a:lstStyle/>
          <a:p>
            <a:r>
              <a:rPr lang="en-GB" dirty="0" smtClean="0"/>
              <a:t>18 </a:t>
            </a:r>
            <a:r>
              <a:rPr lang="en-GB" dirty="0" smtClean="0"/>
              <a:t>February </a:t>
            </a:r>
            <a:r>
              <a:rPr lang="en-GB" dirty="0" smtClean="0"/>
              <a:t>2013</a:t>
            </a:r>
            <a:endParaRPr lang="en-GB" dirty="0"/>
          </a:p>
        </p:txBody>
      </p:sp>
      <p:sp>
        <p:nvSpPr>
          <p:cNvPr id="3" name="Footer Placeholder 2"/>
          <p:cNvSpPr>
            <a:spLocks noGrp="1"/>
          </p:cNvSpPr>
          <p:nvPr>
            <p:ph type="ftr" sz="quarter" idx="11"/>
          </p:nvPr>
        </p:nvSpPr>
        <p:spPr/>
        <p:txBody>
          <a:bodyPr/>
          <a:lstStyle/>
          <a:p>
            <a:r>
              <a:rPr lang="en-GB" dirty="0"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16</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graphicFrame>
        <p:nvGraphicFramePr>
          <p:cNvPr id="11" name="Table 10"/>
          <p:cNvGraphicFramePr>
            <a:graphicFrameLocks noGrp="1"/>
          </p:cNvGraphicFramePr>
          <p:nvPr/>
        </p:nvGraphicFramePr>
        <p:xfrm>
          <a:off x="419819" y="1397000"/>
          <a:ext cx="8304364" cy="4563240"/>
        </p:xfrm>
        <a:graphic>
          <a:graphicData uri="http://schemas.openxmlformats.org/drawingml/2006/table">
            <a:tbl>
              <a:tblPr firstRow="1" bandRow="1">
                <a:tableStyleId>{5C22544A-7EE6-4342-B048-85BDC9FD1C3A}</a:tableStyleId>
              </a:tblPr>
              <a:tblGrid>
                <a:gridCol w="1171475"/>
                <a:gridCol w="2137558"/>
                <a:gridCol w="2339439"/>
                <a:gridCol w="2655892"/>
              </a:tblGrid>
              <a:tr h="370840">
                <a:tc>
                  <a:txBody>
                    <a:bodyPr/>
                    <a:lstStyle/>
                    <a:p>
                      <a:r>
                        <a:rPr lang="en-GB" sz="1100" noProof="0" smtClean="0"/>
                        <a:t>Title</a:t>
                      </a:r>
                      <a:endParaRPr lang="en-GB" sz="1100" noProof="0"/>
                    </a:p>
                  </a:txBody>
                  <a:tcPr/>
                </a:tc>
                <a:tc>
                  <a:txBody>
                    <a:bodyPr/>
                    <a:lstStyle/>
                    <a:p>
                      <a:r>
                        <a:rPr lang="en-GB" sz="1100" noProof="0" smtClean="0"/>
                        <a:t>Hypothesis</a:t>
                      </a:r>
                      <a:endParaRPr lang="en-GB" sz="1100" noProof="0"/>
                    </a:p>
                  </a:txBody>
                  <a:tcPr/>
                </a:tc>
                <a:tc>
                  <a:txBody>
                    <a:bodyPr/>
                    <a:lstStyle/>
                    <a:p>
                      <a:r>
                        <a:rPr lang="en-GB" sz="1100" noProof="0" smtClean="0"/>
                        <a:t>Data needs</a:t>
                      </a:r>
                      <a:endParaRPr lang="en-GB" sz="1100" noProof="0"/>
                    </a:p>
                  </a:txBody>
                  <a:tcPr/>
                </a:tc>
                <a:tc>
                  <a:txBody>
                    <a:bodyPr/>
                    <a:lstStyle/>
                    <a:p>
                      <a:r>
                        <a:rPr lang="en-GB" sz="1100" baseline="0" noProof="0" smtClean="0"/>
                        <a:t>Economic benefits</a:t>
                      </a:r>
                      <a:endParaRPr lang="en-GB" sz="1100" noProof="0"/>
                    </a:p>
                  </a:txBody>
                  <a:tcPr/>
                </a:tc>
              </a:tr>
              <a:tr h="794607">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Development of seaweed based products</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Localising</a:t>
                      </a:r>
                      <a:r>
                        <a:rPr lang="en-GB" sz="1100" kern="1200" baseline="0" noProof="0" smtClean="0">
                          <a:solidFill>
                            <a:schemeClr val="dk1"/>
                          </a:solidFill>
                          <a:latin typeface="+mn-lt"/>
                          <a:ea typeface="+mn-ea"/>
                          <a:cs typeface="+mn-cs"/>
                        </a:rPr>
                        <a:t> natural resources and a</a:t>
                      </a:r>
                      <a:r>
                        <a:rPr lang="en-GB" sz="1100" kern="1200" noProof="0" smtClean="0">
                          <a:solidFill>
                            <a:schemeClr val="dk1"/>
                          </a:solidFill>
                          <a:latin typeface="+mn-lt"/>
                          <a:ea typeface="+mn-ea"/>
                          <a:cs typeface="+mn-cs"/>
                        </a:rPr>
                        <a:t> more stable cultivation process of algae</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will maximise the benefits for potential growth markets.</a:t>
                      </a: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The potential economic return of cultivated algae is unknown, as there is a lack of long term trial data.</a:t>
                      </a:r>
                    </a:p>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Data on the location and availability of natural stocks based on prediction models and observations.</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Irish seaweed production and processing sector will be worth €30 million per annum by 2020</a:t>
                      </a:r>
                      <a:r>
                        <a:rPr lang="en-GB" sz="1100" kern="1200" baseline="0" noProof="0" smtClean="0">
                          <a:solidFill>
                            <a:schemeClr val="dk1"/>
                          </a:solidFill>
                          <a:latin typeface="+mn-lt"/>
                          <a:ea typeface="+mn-ea"/>
                          <a:cs typeface="+mn-cs"/>
                        </a:rPr>
                        <a:t> (the sector is currently </a:t>
                      </a:r>
                      <a:r>
                        <a:rPr lang="en-GB" sz="1100" kern="1200" noProof="0" smtClean="0">
                          <a:solidFill>
                            <a:schemeClr val="dk1"/>
                          </a:solidFill>
                          <a:latin typeface="+mn-lt"/>
                          <a:ea typeface="+mn-ea"/>
                          <a:cs typeface="+mn-cs"/>
                        </a:rPr>
                        <a:t>worth €18 million per annum). In order to reach this target, there is a need to capitalise on the existing wild resources and</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augment supplies of higher value seaweeds.</a:t>
                      </a:r>
                      <a:endParaRPr lang="en-GB" sz="1100" kern="1200" noProof="0">
                        <a:solidFill>
                          <a:schemeClr val="dk1"/>
                        </a:solidFill>
                        <a:latin typeface="+mn-lt"/>
                        <a:ea typeface="+mn-ea"/>
                        <a:cs typeface="+mn-cs"/>
                      </a:endParaRPr>
                    </a:p>
                  </a:txBody>
                  <a:tcPr marL="90000" marR="90000" marT="46800" marB="46800"/>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Innovation aquatic pharmacy products</a:t>
                      </a:r>
                      <a:endParaRPr lang="en-GB" sz="1100" kern="1200" noProof="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Biotechnology companies looking for pharmaceuticals /</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enzymes to catalyse industrial processes need to know where to look. Data to</a:t>
                      </a:r>
                      <a:r>
                        <a:rPr lang="en-GB" sz="1100" kern="1200" baseline="0" noProof="0" smtClean="0">
                          <a:solidFill>
                            <a:schemeClr val="dk1"/>
                          </a:solidFill>
                          <a:latin typeface="+mn-lt"/>
                          <a:ea typeface="+mn-ea"/>
                          <a:cs typeface="+mn-cs"/>
                        </a:rPr>
                        <a:t> locate these organisms has the potential to unlock the economic potential associated with new discoveries.</a:t>
                      </a:r>
                      <a:endParaRPr lang="en-GB" sz="1100" kern="1200" noProof="0" smtClean="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Bioprospecting, greater knowledge of sediments, habitats and sea-floor topography to better target scientific</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exploration.</a:t>
                      </a:r>
                    </a:p>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Extensive taxonomy of marine organism in order to create biobanks: type, focus</a:t>
                      </a:r>
                      <a:r>
                        <a:rPr lang="en-GB" sz="1100" kern="1200" baseline="0" noProof="0" smtClean="0">
                          <a:solidFill>
                            <a:schemeClr val="dk1"/>
                          </a:solidFill>
                          <a:latin typeface="+mn-lt"/>
                          <a:ea typeface="+mn-ea"/>
                          <a:cs typeface="+mn-cs"/>
                        </a:rPr>
                        <a:t> and </a:t>
                      </a:r>
                      <a:r>
                        <a:rPr lang="en-GB" sz="1100" kern="1200" noProof="0" smtClean="0">
                          <a:solidFill>
                            <a:schemeClr val="dk1"/>
                          </a:solidFill>
                          <a:latin typeface="+mn-lt"/>
                          <a:ea typeface="+mn-ea"/>
                          <a:cs typeface="+mn-cs"/>
                        </a:rPr>
                        <a:t>taxonomy of organisms, amount available, format</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The case of Trabectedin, ET-743 (Yondelis®) reflects both the challenges and the potential economic benefits involved. The drug has been approved for use in 57 countries worldwide, of which 26 are outside Europe. Subsequent to approval for ovarian cancer, sales have increased to €17 million in the first quarter of 2010.</a:t>
                      </a:r>
                      <a:endParaRPr lang="en-GB" sz="1100" kern="1200" noProof="0">
                        <a:solidFill>
                          <a:schemeClr val="dk1"/>
                        </a:solidFill>
                        <a:latin typeface="+mn-lt"/>
                        <a:ea typeface="+mn-ea"/>
                        <a:cs typeface="+mn-cs"/>
                      </a:endParaRPr>
                    </a:p>
                  </a:txBody>
                  <a:tcPr marL="90000" marR="90000" marT="46800" marB="46800"/>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Ensuring</a:t>
                      </a:r>
                      <a:r>
                        <a:rPr lang="en-GB" sz="1100" kern="1200" baseline="0" noProof="0" smtClean="0">
                          <a:solidFill>
                            <a:schemeClr val="dk1"/>
                          </a:solidFill>
                          <a:latin typeface="+mn-lt"/>
                          <a:ea typeface="+mn-ea"/>
                          <a:cs typeface="+mn-cs"/>
                        </a:rPr>
                        <a:t> a future stream of innovation in biotechnology sector </a:t>
                      </a:r>
                      <a:endParaRPr lang="en-GB" sz="1100" kern="1200" noProof="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Biodiversity is crucial for the health of ecosystems.</a:t>
                      </a:r>
                      <a:r>
                        <a:rPr lang="en-GB" sz="1100" kern="1200" baseline="0" noProof="0" smtClean="0">
                          <a:solidFill>
                            <a:schemeClr val="dk1"/>
                          </a:solidFill>
                          <a:latin typeface="+mn-lt"/>
                          <a:ea typeface="+mn-ea"/>
                          <a:cs typeface="+mn-cs"/>
                        </a:rPr>
                        <a:t> Furthermore the genetic diversity of undiscovered marine resources offers an inestimable stream of future innovation for the blue biotechnology sector. </a:t>
                      </a:r>
                      <a:endParaRPr lang="en-GB" sz="1100" kern="1200" noProof="0" smtClean="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Biodiversity</a:t>
                      </a:r>
                      <a:r>
                        <a:rPr lang="en-GB" sz="1100" kern="1200" baseline="0" noProof="0" smtClean="0">
                          <a:solidFill>
                            <a:schemeClr val="dk1"/>
                          </a:solidFill>
                          <a:latin typeface="+mn-lt"/>
                          <a:ea typeface="+mn-ea"/>
                          <a:cs typeface="+mn-cs"/>
                        </a:rPr>
                        <a:t> data comes from a wide spectrum of sources and goes beyond populations of specific species. It also requires data to feed indicators on phenomena such as pollution, non-native species, eutrophication, etc…</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dirty="0" smtClean="0">
                          <a:solidFill>
                            <a:schemeClr val="dk1"/>
                          </a:solidFill>
                          <a:latin typeface="+mn-lt"/>
                          <a:ea typeface="+mn-ea"/>
                          <a:cs typeface="+mn-cs"/>
                        </a:rPr>
                        <a:t>Protecting Europe’s marine biodiversity helps</a:t>
                      </a:r>
                      <a:r>
                        <a:rPr lang="en-GB" sz="1100" kern="1200" baseline="0" noProof="0" dirty="0" smtClean="0">
                          <a:solidFill>
                            <a:schemeClr val="dk1"/>
                          </a:solidFill>
                          <a:latin typeface="+mn-lt"/>
                          <a:ea typeface="+mn-ea"/>
                          <a:cs typeface="+mn-cs"/>
                        </a:rPr>
                        <a:t> ensure the functioning of ecosystem services essential to the marine economy, as well as a future stream of biotechnology discoveries in domains such as </a:t>
                      </a:r>
                      <a:r>
                        <a:rPr lang="en-GB" sz="1100" kern="1200" baseline="0" noProof="0" dirty="0" err="1" smtClean="0">
                          <a:solidFill>
                            <a:schemeClr val="dk1"/>
                          </a:solidFill>
                          <a:latin typeface="+mn-lt"/>
                          <a:ea typeface="+mn-ea"/>
                          <a:cs typeface="+mn-cs"/>
                        </a:rPr>
                        <a:t>phamaceuticals</a:t>
                      </a:r>
                      <a:r>
                        <a:rPr lang="en-GB" sz="1100" kern="1200" baseline="0" noProof="0" dirty="0" smtClean="0">
                          <a:solidFill>
                            <a:schemeClr val="dk1"/>
                          </a:solidFill>
                          <a:latin typeface="+mn-lt"/>
                          <a:ea typeface="+mn-ea"/>
                          <a:cs typeface="+mn-cs"/>
                        </a:rPr>
                        <a:t> and cosmetics.</a:t>
                      </a:r>
                      <a:endParaRPr lang="en-GB" sz="1100" kern="1200" noProof="0" dirty="0">
                        <a:solidFill>
                          <a:schemeClr val="dk1"/>
                        </a:solidFill>
                        <a:latin typeface="+mn-lt"/>
                        <a:ea typeface="+mn-ea"/>
                        <a:cs typeface="+mn-cs"/>
                      </a:endParaRPr>
                    </a:p>
                  </a:txBody>
                  <a:tcPr marL="90000" marR="90000" marT="46800" marB="46800"/>
                </a:tc>
              </a:tr>
            </a:tbl>
          </a:graphicData>
        </a:graphic>
      </p:graphicFrame>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Innovation</a:t>
            </a:r>
            <a:br>
              <a:rPr lang="en-GB" dirty="0" smtClean="0"/>
            </a:br>
            <a:r>
              <a:rPr lang="en-GB" sz="1200" dirty="0" smtClean="0"/>
              <a:t> </a:t>
            </a:r>
            <a:r>
              <a:rPr lang="en-GB" sz="1200" b="1" i="1" dirty="0" smtClean="0">
                <a:solidFill>
                  <a:schemeClr val="tx1"/>
                </a:solidFill>
              </a:rPr>
              <a:t>Other cases</a:t>
            </a:r>
            <a:endParaRPr lang="en-GB" sz="1200" b="1" i="1" dirty="0">
              <a:solidFill>
                <a:schemeClr val="tx1"/>
              </a:solidFill>
            </a:endParaRPr>
          </a:p>
        </p:txBody>
      </p:sp>
      <p:sp>
        <p:nvSpPr>
          <p:cNvPr id="2" name="Date Placeholder 1"/>
          <p:cNvSpPr>
            <a:spLocks noGrp="1"/>
          </p:cNvSpPr>
          <p:nvPr>
            <p:ph type="dt" sz="half" idx="10"/>
          </p:nvPr>
        </p:nvSpPr>
        <p:spPr/>
        <p:txBody>
          <a:bodyPr/>
          <a:lstStyle/>
          <a:p>
            <a:r>
              <a:rPr lang="en-GB" dirty="0" smtClean="0"/>
              <a:t>18 </a:t>
            </a:r>
            <a:r>
              <a:rPr lang="en-GB" dirty="0" smtClean="0"/>
              <a:t>February </a:t>
            </a:r>
            <a:r>
              <a:rPr lang="en-GB" dirty="0" smtClean="0"/>
              <a:t>2013</a:t>
            </a:r>
            <a:endParaRPr lang="en-GB" dirty="0"/>
          </a:p>
        </p:txBody>
      </p:sp>
      <p:sp>
        <p:nvSpPr>
          <p:cNvPr id="3" name="Footer Placeholder 2"/>
          <p:cNvSpPr>
            <a:spLocks noGrp="1"/>
          </p:cNvSpPr>
          <p:nvPr>
            <p:ph type="ftr" sz="quarter" idx="11"/>
          </p:nvPr>
        </p:nvSpPr>
        <p:spPr/>
        <p:txBody>
          <a:bodyPr/>
          <a:lstStyle/>
          <a:p>
            <a:r>
              <a:rPr lang="en-GB" dirty="0"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17</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graphicFrame>
        <p:nvGraphicFramePr>
          <p:cNvPr id="11" name="Table 10"/>
          <p:cNvGraphicFramePr>
            <a:graphicFrameLocks noGrp="1"/>
          </p:cNvGraphicFramePr>
          <p:nvPr/>
        </p:nvGraphicFramePr>
        <p:xfrm>
          <a:off x="419819" y="1397000"/>
          <a:ext cx="8304364" cy="4715640"/>
        </p:xfrm>
        <a:graphic>
          <a:graphicData uri="http://schemas.openxmlformats.org/drawingml/2006/table">
            <a:tbl>
              <a:tblPr firstRow="1" bandRow="1">
                <a:tableStyleId>{5C22544A-7EE6-4342-B048-85BDC9FD1C3A}</a:tableStyleId>
              </a:tblPr>
              <a:tblGrid>
                <a:gridCol w="1085131"/>
                <a:gridCol w="1962645"/>
                <a:gridCol w="2101932"/>
                <a:gridCol w="3154656"/>
              </a:tblGrid>
              <a:tr h="370840">
                <a:tc>
                  <a:txBody>
                    <a:bodyPr/>
                    <a:lstStyle/>
                    <a:p>
                      <a:r>
                        <a:rPr lang="en-GB" sz="1100" noProof="0" smtClean="0"/>
                        <a:t>Title</a:t>
                      </a:r>
                      <a:endParaRPr lang="en-GB" sz="1100" noProof="0"/>
                    </a:p>
                  </a:txBody>
                  <a:tcPr/>
                </a:tc>
                <a:tc>
                  <a:txBody>
                    <a:bodyPr/>
                    <a:lstStyle/>
                    <a:p>
                      <a:r>
                        <a:rPr lang="en-GB" sz="1100" noProof="0" smtClean="0"/>
                        <a:t>Hypothesis</a:t>
                      </a:r>
                      <a:endParaRPr lang="en-GB" sz="1100" noProof="0"/>
                    </a:p>
                  </a:txBody>
                  <a:tcPr/>
                </a:tc>
                <a:tc>
                  <a:txBody>
                    <a:bodyPr/>
                    <a:lstStyle/>
                    <a:p>
                      <a:r>
                        <a:rPr lang="en-GB" sz="1100" noProof="0" smtClean="0"/>
                        <a:t>Data needs</a:t>
                      </a:r>
                      <a:endParaRPr lang="en-GB" sz="1100" noProof="0"/>
                    </a:p>
                  </a:txBody>
                  <a:tcPr/>
                </a:tc>
                <a:tc>
                  <a:txBody>
                    <a:bodyPr/>
                    <a:lstStyle/>
                    <a:p>
                      <a:r>
                        <a:rPr lang="en-GB" sz="1100" baseline="0" noProof="0" smtClean="0"/>
                        <a:t>Economic benefits</a:t>
                      </a:r>
                      <a:endParaRPr lang="en-GB" sz="1100" noProof="0"/>
                    </a:p>
                  </a:txBody>
                  <a:tcPr/>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Sea-bed mining, mineral resources</a:t>
                      </a:r>
                      <a:endParaRPr lang="en-GB" sz="1100" kern="1200" noProof="0">
                        <a:solidFill>
                          <a:schemeClr val="dk1"/>
                        </a:solidFill>
                        <a:latin typeface="+mn-lt"/>
                        <a:ea typeface="+mn-ea"/>
                        <a:cs typeface="+mn-cs"/>
                      </a:endParaRPr>
                    </a:p>
                  </a:txBody>
                  <a:tcPr marL="90000" marR="90000" marT="46800" marB="46800"/>
                </a:tc>
                <a:tc>
                  <a:txBody>
                    <a:bodyPr/>
                    <a:lstStyle/>
                    <a:p>
                      <a:pPr marL="0" marR="0" indent="-180340" algn="l" defTabSz="914400" rtl="0" eaLnBrk="1" fontAlgn="auto" latinLnBrk="0" hangingPunct="1">
                        <a:lnSpc>
                          <a:spcPts val="1100"/>
                        </a:lnSpc>
                        <a:spcBef>
                          <a:spcPts val="300"/>
                        </a:spcBef>
                        <a:spcAft>
                          <a:spcPts val="300"/>
                        </a:spcAft>
                        <a:buClrTx/>
                        <a:buSzTx/>
                        <a:buFontTx/>
                        <a:buNone/>
                        <a:tabLst>
                          <a:tab pos="180340" algn="l"/>
                          <a:tab pos="449580" algn="l"/>
                        </a:tabLst>
                        <a:defRPr/>
                      </a:pPr>
                      <a:r>
                        <a:rPr lang="en-GB" sz="1100" kern="1200" noProof="0" smtClean="0">
                          <a:solidFill>
                            <a:schemeClr val="dk1"/>
                          </a:solidFill>
                          <a:latin typeface="+mn-lt"/>
                          <a:ea typeface="+mn-ea"/>
                          <a:cs typeface="+mn-cs"/>
                        </a:rPr>
                        <a:t>By improvin</a:t>
                      </a:r>
                      <a:r>
                        <a:rPr lang="en-GB" sz="1100" kern="1200" baseline="0" noProof="0" smtClean="0">
                          <a:solidFill>
                            <a:schemeClr val="dk1"/>
                          </a:solidFill>
                          <a:latin typeface="+mn-lt"/>
                          <a:ea typeface="+mn-ea"/>
                          <a:cs typeface="+mn-cs"/>
                        </a:rPr>
                        <a:t>g our </a:t>
                      </a:r>
                      <a:r>
                        <a:rPr lang="en-GB" sz="1100" kern="1200" noProof="0" smtClean="0">
                          <a:solidFill>
                            <a:schemeClr val="dk1"/>
                          </a:solidFill>
                          <a:latin typeface="+mn-lt"/>
                          <a:ea typeface="+mn-ea"/>
                          <a:cs typeface="+mn-cs"/>
                        </a:rPr>
                        <a:t>understanding of the seafloor ecosystem , this can reduce the risks of seabed mining and potentially lead</a:t>
                      </a:r>
                      <a:r>
                        <a:rPr lang="en-GB" sz="1100" kern="1200" baseline="0" noProof="0" smtClean="0">
                          <a:solidFill>
                            <a:schemeClr val="dk1"/>
                          </a:solidFill>
                          <a:latin typeface="+mn-lt"/>
                          <a:ea typeface="+mn-ea"/>
                          <a:cs typeface="+mn-cs"/>
                        </a:rPr>
                        <a:t> to development of </a:t>
                      </a:r>
                      <a:r>
                        <a:rPr lang="en-GB" sz="1100" kern="1200" noProof="0" smtClean="0">
                          <a:solidFill>
                            <a:schemeClr val="dk1"/>
                          </a:solidFill>
                          <a:latin typeface="+mn-lt"/>
                          <a:ea typeface="+mn-ea"/>
                          <a:cs typeface="+mn-cs"/>
                        </a:rPr>
                        <a:t>commercial deep sea mining</a:t>
                      </a:r>
                      <a:r>
                        <a:rPr lang="en-GB" sz="1100" kern="1200" baseline="0" noProof="0" smtClean="0">
                          <a:solidFill>
                            <a:schemeClr val="dk1"/>
                          </a:solidFill>
                          <a:latin typeface="+mn-lt"/>
                          <a:ea typeface="+mn-ea"/>
                          <a:cs typeface="+mn-cs"/>
                        </a:rPr>
                        <a:t> sector.</a:t>
                      </a:r>
                      <a:endParaRPr lang="en-GB" sz="1100" kern="1200" noProof="0" smtClean="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Data on seabed substrata, deep sea life, currents, etc to plan extraction, design instruments and understand behaviour of lifeforms</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Without better marine knowledge, the risks and costs of deep sea mining far outweigh the potential economic benefits. </a:t>
                      </a:r>
                    </a:p>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Research on marine biodiversity on the ocean seabed has a strong economic benefit potential. The most basic requirement for studying on aspects of biodiversity is the availability of species identification guides.</a:t>
                      </a:r>
                      <a:endParaRPr lang="en-GB" sz="1100" kern="1200" noProof="0" smtClean="0">
                        <a:solidFill>
                          <a:schemeClr val="dk1"/>
                        </a:solidFill>
                        <a:latin typeface="+mn-lt"/>
                        <a:ea typeface="+mn-ea"/>
                        <a:cs typeface="+mn-cs"/>
                      </a:endParaRPr>
                    </a:p>
                  </a:txBody>
                  <a:tcPr marL="90000" marR="90000" marT="46800" marB="46800"/>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Optimisation of turbine foundation design for offshore wind</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Foundation</a:t>
                      </a:r>
                      <a:r>
                        <a:rPr lang="en-GB" sz="1100" kern="1200" baseline="0" noProof="0" smtClean="0">
                          <a:solidFill>
                            <a:schemeClr val="dk1"/>
                          </a:solidFill>
                          <a:latin typeface="+mn-lt"/>
                          <a:ea typeface="+mn-ea"/>
                          <a:cs typeface="+mn-cs"/>
                        </a:rPr>
                        <a:t> costs can represent up to 40% of wind capital expenditure on offshore wind. The sharing of data from experimental offshore installations can help researchers validate new types of more cost-effective foundations. </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Measured data from experimental offshore installations (different</a:t>
                      </a:r>
                      <a:r>
                        <a:rPr lang="en-GB" sz="1100" kern="1200" baseline="0" noProof="0" smtClean="0">
                          <a:solidFill>
                            <a:schemeClr val="dk1"/>
                          </a:solidFill>
                          <a:latin typeface="+mn-lt"/>
                          <a:ea typeface="+mn-ea"/>
                          <a:cs typeface="+mn-cs"/>
                        </a:rPr>
                        <a:t> structures and technologies) </a:t>
                      </a:r>
                      <a:r>
                        <a:rPr lang="en-GB" sz="1100" kern="1200" noProof="0" smtClean="0">
                          <a:solidFill>
                            <a:schemeClr val="dk1"/>
                          </a:solidFill>
                          <a:latin typeface="+mn-lt"/>
                          <a:ea typeface="+mn-ea"/>
                          <a:cs typeface="+mn-cs"/>
                        </a:rPr>
                        <a:t>to validate existing models. </a:t>
                      </a:r>
                    </a:p>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Quality time series on sea-state parameters, currents, sea surface elevation, also soil characteristics.</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Cost effective design optimisation of turbine foundation installed more economically. An example in the UK showed minor design changes could lead to significant savings in construction schedule and costs. </a:t>
                      </a:r>
                      <a:endParaRPr lang="en-GB" sz="1100" kern="1200" noProof="0">
                        <a:solidFill>
                          <a:schemeClr val="dk1"/>
                        </a:solidFill>
                        <a:latin typeface="+mn-lt"/>
                        <a:ea typeface="+mn-ea"/>
                        <a:cs typeface="+mn-cs"/>
                      </a:endParaRPr>
                    </a:p>
                  </a:txBody>
                  <a:tcPr marL="90000" marR="90000" marT="46800" marB="46800"/>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Better assessment of energy yield</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Current knowledge gaps lead to underestimation of energy yield.  Better predicting</a:t>
                      </a:r>
                      <a:r>
                        <a:rPr lang="en-GB" sz="1100" kern="1200" baseline="0" noProof="0" smtClean="0">
                          <a:solidFill>
                            <a:schemeClr val="dk1"/>
                          </a:solidFill>
                          <a:latin typeface="+mn-lt"/>
                          <a:ea typeface="+mn-ea"/>
                          <a:cs typeface="+mn-cs"/>
                        </a:rPr>
                        <a:t> energy yield can assist in improving site selection and therefore potential productivity of industry.</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Information required includes wind data, air intensity, turbulence intensity, topography, in order to provide accurate wind energy estimations. </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dirty="0" smtClean="0">
                          <a:solidFill>
                            <a:schemeClr val="dk1"/>
                          </a:solidFill>
                          <a:latin typeface="+mn-lt"/>
                          <a:ea typeface="+mn-ea"/>
                          <a:cs typeface="+mn-cs"/>
                        </a:rPr>
                        <a:t>A better assessment of energy yield will have a positive impact on the investment case, resulting in more confidence in project financing, reduction in cost through optimisation of site selection, and increase in potential production.</a:t>
                      </a:r>
                      <a:endParaRPr lang="en-GB" sz="1100" kern="1200" noProof="0" dirty="0">
                        <a:solidFill>
                          <a:schemeClr val="dk1"/>
                        </a:solidFill>
                        <a:latin typeface="+mn-lt"/>
                        <a:ea typeface="+mn-ea"/>
                        <a:cs typeface="+mn-cs"/>
                      </a:endParaRPr>
                    </a:p>
                  </a:txBody>
                  <a:tcPr marL="90000" marR="90000" marT="46800" marB="46800"/>
                </a:tc>
              </a:tr>
            </a:tbl>
          </a:graphicData>
        </a:graphic>
      </p:graphicFrame>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Reduced Uncertainty</a:t>
            </a:r>
            <a:endParaRPr lang="en-GB" sz="1200" b="1" i="1" dirty="0">
              <a:solidFill>
                <a:schemeClr val="tx1"/>
              </a:solidFill>
            </a:endParaRPr>
          </a:p>
        </p:txBody>
      </p:sp>
      <p:sp>
        <p:nvSpPr>
          <p:cNvPr id="2" name="Date Placeholder 1"/>
          <p:cNvSpPr>
            <a:spLocks noGrp="1"/>
          </p:cNvSpPr>
          <p:nvPr>
            <p:ph type="dt" sz="half" idx="10"/>
          </p:nvPr>
        </p:nvSpPr>
        <p:spPr/>
        <p:txBody>
          <a:bodyPr/>
          <a:lstStyle/>
          <a:p>
            <a:r>
              <a:rPr lang="en-GB" dirty="0" smtClean="0"/>
              <a:t>18 </a:t>
            </a:r>
            <a:r>
              <a:rPr lang="en-GB" dirty="0" smtClean="0"/>
              <a:t>February </a:t>
            </a:r>
            <a:r>
              <a:rPr lang="en-GB" dirty="0" smtClean="0"/>
              <a:t>2013</a:t>
            </a:r>
            <a:endParaRPr lang="en-GB" dirty="0"/>
          </a:p>
        </p:txBody>
      </p:sp>
      <p:sp>
        <p:nvSpPr>
          <p:cNvPr id="3" name="Footer Placeholder 2"/>
          <p:cNvSpPr>
            <a:spLocks noGrp="1"/>
          </p:cNvSpPr>
          <p:nvPr>
            <p:ph type="ftr" sz="quarter" idx="11"/>
          </p:nvPr>
        </p:nvSpPr>
        <p:spPr/>
        <p:txBody>
          <a:bodyPr/>
          <a:lstStyle/>
          <a:p>
            <a:r>
              <a:rPr lang="en-GB" dirty="0"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18</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graphicFrame>
        <p:nvGraphicFramePr>
          <p:cNvPr id="11" name="Table 10"/>
          <p:cNvGraphicFramePr>
            <a:graphicFrameLocks noGrp="1"/>
          </p:cNvGraphicFramePr>
          <p:nvPr/>
        </p:nvGraphicFramePr>
        <p:xfrm>
          <a:off x="419819" y="1052625"/>
          <a:ext cx="8304364" cy="4779140"/>
        </p:xfrm>
        <a:graphic>
          <a:graphicData uri="http://schemas.openxmlformats.org/drawingml/2006/table">
            <a:tbl>
              <a:tblPr firstRow="1" bandRow="1">
                <a:tableStyleId>{5C22544A-7EE6-4342-B048-85BDC9FD1C3A}</a:tableStyleId>
              </a:tblPr>
              <a:tblGrid>
                <a:gridCol w="1218976"/>
                <a:gridCol w="1555667"/>
                <a:gridCol w="2517569"/>
                <a:gridCol w="3012152"/>
              </a:tblGrid>
              <a:tr h="370840">
                <a:tc>
                  <a:txBody>
                    <a:bodyPr/>
                    <a:lstStyle/>
                    <a:p>
                      <a:r>
                        <a:rPr lang="en-GB" sz="1100" noProof="0" smtClean="0"/>
                        <a:t>Title</a:t>
                      </a:r>
                      <a:endParaRPr lang="en-GB" sz="1100" noProof="0"/>
                    </a:p>
                  </a:txBody>
                  <a:tcPr/>
                </a:tc>
                <a:tc>
                  <a:txBody>
                    <a:bodyPr/>
                    <a:lstStyle/>
                    <a:p>
                      <a:r>
                        <a:rPr lang="en-GB" sz="1100" noProof="0" smtClean="0"/>
                        <a:t>Hypothesis</a:t>
                      </a:r>
                      <a:endParaRPr lang="en-GB" sz="1100" noProof="0"/>
                    </a:p>
                  </a:txBody>
                  <a:tcPr/>
                </a:tc>
                <a:tc>
                  <a:txBody>
                    <a:bodyPr/>
                    <a:lstStyle/>
                    <a:p>
                      <a:r>
                        <a:rPr lang="en-GB" sz="1100" noProof="0" smtClean="0"/>
                        <a:t>Data needs</a:t>
                      </a:r>
                      <a:endParaRPr lang="en-GB" sz="1100" noProof="0"/>
                    </a:p>
                  </a:txBody>
                  <a:tcPr/>
                </a:tc>
                <a:tc>
                  <a:txBody>
                    <a:bodyPr/>
                    <a:lstStyle/>
                    <a:p>
                      <a:r>
                        <a:rPr lang="en-GB" sz="1100" baseline="0" noProof="0" smtClean="0"/>
                        <a:t>Economic benefits</a:t>
                      </a:r>
                      <a:endParaRPr lang="en-GB" sz="1100" noProof="0"/>
                    </a:p>
                  </a:txBody>
                  <a:tcPr/>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Protection of cables for offshore wind</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Optimisation of cable protection will reduce risk of damage in long term, reduce costs in installation phase, as well as costs for ongoing maintenance. </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Uncertainties would be reduced through better sea-bed data: seabed mapping systems that accurately chart depth, topography, slope angles and seabed type.</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In April 2012 the NorNed 700MW direct-current cable connecting the Netherlands and Norwegian electricity systems failed,</a:t>
                      </a:r>
                      <a:r>
                        <a:rPr lang="en-GB" sz="1100" kern="1200" baseline="0" noProof="0" smtClean="0">
                          <a:solidFill>
                            <a:schemeClr val="dk1"/>
                          </a:solidFill>
                          <a:latin typeface="+mn-lt"/>
                          <a:ea typeface="+mn-ea"/>
                          <a:cs typeface="+mn-cs"/>
                        </a:rPr>
                        <a:t> halting production for </a:t>
                      </a:r>
                      <a:r>
                        <a:rPr lang="en-GB" sz="1100" kern="1200" noProof="0" smtClean="0">
                          <a:solidFill>
                            <a:schemeClr val="dk1"/>
                          </a:solidFill>
                          <a:latin typeface="+mn-lt"/>
                          <a:ea typeface="+mn-ea"/>
                          <a:cs typeface="+mn-cs"/>
                        </a:rPr>
                        <a:t>10 weeks,</a:t>
                      </a:r>
                      <a:r>
                        <a:rPr lang="en-GB" sz="1100" kern="1200" baseline="0" noProof="0" smtClean="0">
                          <a:solidFill>
                            <a:schemeClr val="dk1"/>
                          </a:solidFill>
                          <a:latin typeface="+mn-lt"/>
                          <a:ea typeface="+mn-ea"/>
                          <a:cs typeface="+mn-cs"/>
                        </a:rPr>
                        <a:t> and resulting in </a:t>
                      </a:r>
                      <a:r>
                        <a:rPr lang="en-GB" sz="1100" kern="1200" noProof="0" smtClean="0">
                          <a:solidFill>
                            <a:schemeClr val="dk1"/>
                          </a:solidFill>
                          <a:latin typeface="+mn-lt"/>
                          <a:ea typeface="+mn-ea"/>
                          <a:cs typeface="+mn-cs"/>
                        </a:rPr>
                        <a:t>lost earnings of</a:t>
                      </a:r>
                      <a:r>
                        <a:rPr lang="en-GB" sz="1100" kern="1200" baseline="0" noProof="0" smtClean="0">
                          <a:solidFill>
                            <a:schemeClr val="dk1"/>
                          </a:solidFill>
                          <a:latin typeface="+mn-lt"/>
                          <a:ea typeface="+mn-ea"/>
                          <a:cs typeface="+mn-cs"/>
                        </a:rPr>
                        <a:t> </a:t>
                      </a:r>
                      <a:r>
                        <a:rPr lang="en-GB" sz="1100" kern="1200" noProof="0" smtClean="0">
                          <a:solidFill>
                            <a:schemeClr val="dk1"/>
                          </a:solidFill>
                          <a:latin typeface="+mn-lt"/>
                          <a:ea typeface="+mn-ea"/>
                          <a:cs typeface="+mn-cs"/>
                        </a:rPr>
                        <a:t>around €145 million. The benefits of protective systems are obvious given that while cables make up 8% of investment, 80% of insurance enquiries refer to these systems.</a:t>
                      </a:r>
                      <a:endParaRPr lang="en-GB" sz="1100" kern="1200" noProof="0">
                        <a:solidFill>
                          <a:schemeClr val="dk1"/>
                        </a:solidFill>
                        <a:latin typeface="+mn-lt"/>
                        <a:ea typeface="+mn-ea"/>
                        <a:cs typeface="+mn-cs"/>
                      </a:endParaRPr>
                    </a:p>
                  </a:txBody>
                  <a:tcPr marL="90000" marR="90000" marT="46800" marB="46800"/>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Site accessibility to optimise operations and maintenance for offshore wind</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Better accessibility results in reduced downtime losses, avoidance of energy production losses, and potentially prevention of costly repairs. </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Actual weather conditions, forecasts of wind and sea state to optimise operations and maintenance. </a:t>
                      </a:r>
                    </a:p>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Data on wind turbine failure rate, data from access systems, supply boats, and crane barges, as inputs into models to optimize O&amp;M.</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An uplift in the wave height at which maintenance is possible could improve turbine availability from 80% to 90%, translating to a potential saving of £245,000 per 5MW turbine per year. </a:t>
                      </a:r>
                      <a:endParaRPr lang="en-GB" sz="1100" kern="1200" noProof="0" smtClean="0">
                        <a:solidFill>
                          <a:schemeClr val="dk1"/>
                        </a:solidFill>
                        <a:latin typeface="+mn-lt"/>
                        <a:ea typeface="+mn-ea"/>
                        <a:cs typeface="+mn-cs"/>
                      </a:endParaRPr>
                    </a:p>
                  </a:txBody>
                  <a:tcPr marL="90000" marR="90000" marT="46800" marB="46800"/>
                </a:tc>
              </a:tr>
              <a:tr h="370840">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Hydrographic data to assist optimising ship navigation routes</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Improved hydrographic data coverage will positively benefit navigation safety and protection of the marine environment, among many other benefits.</a:t>
                      </a:r>
                      <a:endParaRPr lang="en-GB" sz="1100" kern="1200" noProof="0" smtClean="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Lack of up-to-date charting and hydrographic survey data. In Europe, the most significant gaps are in the Mediterranean and Black Seas</a:t>
                      </a:r>
                    </a:p>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smtClean="0">
                          <a:solidFill>
                            <a:schemeClr val="dk1"/>
                          </a:solidFill>
                          <a:latin typeface="+mn-lt"/>
                          <a:ea typeface="+mn-ea"/>
                          <a:cs typeface="+mn-cs"/>
                        </a:rPr>
                        <a:t>High resolution access to seafloor morphology and texture, covering topography, bathymetry, geology</a:t>
                      </a:r>
                      <a:endParaRPr lang="en-GB" sz="1100" kern="1200" noProof="0">
                        <a:solidFill>
                          <a:schemeClr val="dk1"/>
                        </a:solidFill>
                        <a:latin typeface="+mn-lt"/>
                        <a:ea typeface="+mn-ea"/>
                        <a:cs typeface="+mn-cs"/>
                      </a:endParaRPr>
                    </a:p>
                  </a:txBody>
                  <a:tcPr marL="90000" marR="90000" marT="46800" marB="46800"/>
                </a:tc>
                <a:tc>
                  <a:txBody>
                    <a:bodyPr/>
                    <a:lstStyle/>
                    <a:p>
                      <a:pPr marL="0" indent="-180340" algn="l" defTabSz="914400" rtl="0" eaLnBrk="1" latinLnBrk="0" hangingPunct="1">
                        <a:lnSpc>
                          <a:spcPts val="1100"/>
                        </a:lnSpc>
                        <a:spcBef>
                          <a:spcPts val="300"/>
                        </a:spcBef>
                        <a:spcAft>
                          <a:spcPts val="300"/>
                        </a:spcAft>
                        <a:tabLst>
                          <a:tab pos="180340" algn="l"/>
                          <a:tab pos="449580" algn="l"/>
                        </a:tabLst>
                      </a:pPr>
                      <a:r>
                        <a:rPr lang="en-GB" sz="1100" kern="1200" noProof="0" dirty="0" smtClean="0">
                          <a:solidFill>
                            <a:schemeClr val="dk1"/>
                          </a:solidFill>
                          <a:latin typeface="+mn-lt"/>
                          <a:ea typeface="+mn-ea"/>
                          <a:cs typeface="+mn-cs"/>
                        </a:rPr>
                        <a:t>ROI of a national </a:t>
                      </a:r>
                      <a:r>
                        <a:rPr lang="en-GB" sz="1100" kern="1200" noProof="0" dirty="0" err="1" smtClean="0">
                          <a:solidFill>
                            <a:schemeClr val="dk1"/>
                          </a:solidFill>
                          <a:latin typeface="+mn-lt"/>
                          <a:ea typeface="+mn-ea"/>
                          <a:cs typeface="+mn-cs"/>
                        </a:rPr>
                        <a:t>hydrographic</a:t>
                      </a:r>
                      <a:r>
                        <a:rPr lang="en-GB" sz="1100" kern="1200" noProof="0" dirty="0" smtClean="0">
                          <a:solidFill>
                            <a:schemeClr val="dk1"/>
                          </a:solidFill>
                          <a:latin typeface="+mn-lt"/>
                          <a:ea typeface="+mn-ea"/>
                          <a:cs typeface="+mn-cs"/>
                        </a:rPr>
                        <a:t> program in Canada was estimated as 1:10. Improved charts enable cost reductions through faster transit for ships, more direct routes, reduced insurance costs, avoidance of maritime accidents.</a:t>
                      </a:r>
                      <a:r>
                        <a:rPr lang="en-GB" sz="1100" kern="1200" baseline="0" noProof="0" dirty="0" smtClean="0">
                          <a:solidFill>
                            <a:schemeClr val="dk1"/>
                          </a:solidFill>
                          <a:latin typeface="+mn-lt"/>
                          <a:ea typeface="+mn-ea"/>
                          <a:cs typeface="+mn-cs"/>
                        </a:rPr>
                        <a:t> </a:t>
                      </a:r>
                      <a:r>
                        <a:rPr lang="en-GB" sz="1100" kern="1200" noProof="0" dirty="0" smtClean="0">
                          <a:solidFill>
                            <a:schemeClr val="dk1"/>
                          </a:solidFill>
                          <a:latin typeface="+mn-lt"/>
                          <a:ea typeface="+mn-ea"/>
                          <a:cs typeface="+mn-cs"/>
                        </a:rPr>
                        <a:t>As an example, the Erika</a:t>
                      </a:r>
                      <a:r>
                        <a:rPr lang="en-GB" sz="1100" kern="1200" baseline="0" noProof="0" dirty="0" smtClean="0">
                          <a:solidFill>
                            <a:schemeClr val="dk1"/>
                          </a:solidFill>
                          <a:latin typeface="+mn-lt"/>
                          <a:ea typeface="+mn-ea"/>
                          <a:cs typeface="+mn-cs"/>
                        </a:rPr>
                        <a:t> spill </a:t>
                      </a:r>
                      <a:r>
                        <a:rPr lang="en-GB" sz="1100" kern="1200" noProof="0" dirty="0" smtClean="0">
                          <a:solidFill>
                            <a:schemeClr val="dk1"/>
                          </a:solidFill>
                          <a:latin typeface="+mn-lt"/>
                          <a:ea typeface="+mn-ea"/>
                          <a:cs typeface="+mn-cs"/>
                        </a:rPr>
                        <a:t>cost a total of €350 million in cleanup.</a:t>
                      </a:r>
                      <a:endParaRPr lang="en-GB" sz="1100" kern="1200" noProof="0" dirty="0" smtClean="0">
                        <a:solidFill>
                          <a:schemeClr val="dk1"/>
                        </a:solidFill>
                        <a:latin typeface="+mn-lt"/>
                        <a:ea typeface="+mn-ea"/>
                        <a:cs typeface="+mn-cs"/>
                      </a:endParaRPr>
                    </a:p>
                  </a:txBody>
                  <a:tcPr marL="90000" marR="90000" marT="46800" marB="46800"/>
                </a:tc>
              </a:tr>
            </a:tbl>
          </a:graphicData>
        </a:graphic>
      </p:graphicFrame>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COWI POWERPOINT PRESENTATION</a:t>
            </a:r>
            <a:endParaRPr lang="en-GB" dirty="0"/>
          </a:p>
        </p:txBody>
      </p:sp>
      <p:sp>
        <p:nvSpPr>
          <p:cNvPr id="5" name="Slide Number Placeholder 4"/>
          <p:cNvSpPr>
            <a:spLocks noGrp="1"/>
          </p:cNvSpPr>
          <p:nvPr>
            <p:ph type="sldNum" sz="quarter" idx="12"/>
          </p:nvPr>
        </p:nvSpPr>
        <p:spPr/>
        <p:txBody>
          <a:bodyPr/>
          <a:lstStyle/>
          <a:p>
            <a:fld id="{AF54B9EF-527F-4F31-BDA9-861CCA0FE377}" type="slidenum">
              <a:rPr lang="en-GB" smtClean="0"/>
              <a:pPr/>
              <a:t>2</a:t>
            </a:fld>
            <a:endParaRPr lang="en-GB" dirty="0"/>
          </a:p>
        </p:txBody>
      </p:sp>
      <p:sp>
        <p:nvSpPr>
          <p:cNvPr id="13" name="Content Placeholder 12"/>
          <p:cNvSpPr>
            <a:spLocks noGrp="1"/>
          </p:cNvSpPr>
          <p:nvPr>
            <p:ph sz="quarter" idx="15"/>
          </p:nvPr>
        </p:nvSpPr>
        <p:spPr/>
        <p:txBody>
          <a:bodyPr>
            <a:normAutofit/>
          </a:bodyPr>
          <a:lstStyle/>
          <a:p>
            <a:r>
              <a:rPr lang="en-GB" sz="1800" dirty="0" smtClean="0"/>
              <a:t>Introduction</a:t>
            </a:r>
          </a:p>
          <a:p>
            <a:r>
              <a:rPr lang="en-GB" sz="1800" dirty="0" smtClean="0"/>
              <a:t>Marine licensing</a:t>
            </a:r>
          </a:p>
          <a:p>
            <a:r>
              <a:rPr lang="en-GB" sz="1800" dirty="0" smtClean="0"/>
              <a:t>MSFD</a:t>
            </a:r>
          </a:p>
          <a:p>
            <a:r>
              <a:rPr lang="en-GB" sz="1800" dirty="0" smtClean="0"/>
              <a:t>Offshore wind</a:t>
            </a:r>
          </a:p>
          <a:p>
            <a:r>
              <a:rPr lang="en-GB" sz="1800" dirty="0" smtClean="0"/>
              <a:t>Governance issues</a:t>
            </a:r>
          </a:p>
          <a:p>
            <a:r>
              <a:rPr lang="en-GB" sz="1800" dirty="0" smtClean="0"/>
              <a:t>Innovation and reduction in uncertainty</a:t>
            </a:r>
          </a:p>
          <a:p>
            <a:endParaRPr lang="en-GB" sz="1800" dirty="0" smtClean="0"/>
          </a:p>
          <a:p>
            <a:endParaRPr lang="en-GB" sz="1800" dirty="0"/>
          </a:p>
        </p:txBody>
      </p:sp>
      <p:sp>
        <p:nvSpPr>
          <p:cNvPr id="12" name="Title 11"/>
          <p:cNvSpPr>
            <a:spLocks noGrp="1"/>
          </p:cNvSpPr>
          <p:nvPr>
            <p:ph type="title"/>
          </p:nvPr>
        </p:nvSpPr>
        <p:spPr/>
        <p:txBody>
          <a:bodyPr/>
          <a:lstStyle/>
          <a:p>
            <a:r>
              <a:rPr lang="en-GB" dirty="0" smtClean="0"/>
              <a:t>Agenda</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
        <p:nvSpPr>
          <p:cNvPr id="9"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extLst>
      <p:ext uri="{BB962C8B-B14F-4D97-AF65-F5344CB8AC3E}">
        <p14:creationId xmlns:p14="http://schemas.microsoft.com/office/powerpoint/2010/main" xmlns="" val="2283384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COWI POWERPOINT PRESENTATION</a:t>
            </a:r>
            <a:endParaRPr lang="en-GB" dirty="0"/>
          </a:p>
        </p:txBody>
      </p:sp>
      <p:sp>
        <p:nvSpPr>
          <p:cNvPr id="5" name="Slide Number Placeholder 4"/>
          <p:cNvSpPr>
            <a:spLocks noGrp="1"/>
          </p:cNvSpPr>
          <p:nvPr>
            <p:ph type="sldNum" sz="quarter" idx="12"/>
          </p:nvPr>
        </p:nvSpPr>
        <p:spPr/>
        <p:txBody>
          <a:bodyPr/>
          <a:lstStyle/>
          <a:p>
            <a:fld id="{AF54B9EF-527F-4F31-BDA9-861CCA0FE377}" type="slidenum">
              <a:rPr lang="en-GB" smtClean="0"/>
              <a:pPr/>
              <a:t>3</a:t>
            </a:fld>
            <a:endParaRPr lang="en-GB" dirty="0"/>
          </a:p>
        </p:txBody>
      </p:sp>
      <p:sp>
        <p:nvSpPr>
          <p:cNvPr id="13" name="Content Placeholder 12"/>
          <p:cNvSpPr>
            <a:spLocks noGrp="1"/>
          </p:cNvSpPr>
          <p:nvPr>
            <p:ph sz="quarter" idx="15"/>
          </p:nvPr>
        </p:nvSpPr>
        <p:spPr/>
        <p:txBody>
          <a:bodyPr>
            <a:normAutofit/>
          </a:bodyPr>
          <a:lstStyle/>
          <a:p>
            <a:r>
              <a:rPr lang="en-GB" sz="1800" dirty="0" smtClean="0"/>
              <a:t>The objective is to provide background knowledge and analysis to contribute to the impact assessment that will follow the Green Paper on Marine Knowledge 2020.</a:t>
            </a:r>
          </a:p>
          <a:p>
            <a:r>
              <a:rPr lang="en-GB" sz="1800" dirty="0" smtClean="0"/>
              <a:t>The study built on the 2010 Impact Assessment of the European Marine Observation and Data Network (</a:t>
            </a:r>
            <a:r>
              <a:rPr lang="en-GB" sz="1800" dirty="0" err="1" smtClean="0"/>
              <a:t>EMODnet</a:t>
            </a:r>
            <a:r>
              <a:rPr lang="en-GB" sz="1800" dirty="0" smtClean="0"/>
              <a:t>).  </a:t>
            </a:r>
          </a:p>
          <a:p>
            <a:r>
              <a:rPr lang="en-GB" sz="1800" dirty="0" smtClean="0"/>
              <a:t>The study cover seven key areas</a:t>
            </a:r>
          </a:p>
          <a:p>
            <a:pPr lvl="1"/>
            <a:r>
              <a:rPr lang="en-GB" dirty="0" smtClean="0"/>
              <a:t>Marine data in licensing process</a:t>
            </a:r>
          </a:p>
          <a:p>
            <a:pPr lvl="1"/>
            <a:r>
              <a:rPr lang="en-GB" dirty="0" smtClean="0"/>
              <a:t>Cost of data for Marine Strategy Framework Directive (MSFD)</a:t>
            </a:r>
          </a:p>
          <a:p>
            <a:pPr lvl="1"/>
            <a:r>
              <a:rPr lang="en-GB" dirty="0" smtClean="0"/>
              <a:t>Cost of data for offshore wind farms</a:t>
            </a:r>
          </a:p>
          <a:p>
            <a:pPr lvl="1"/>
            <a:r>
              <a:rPr lang="en-GB" dirty="0" smtClean="0"/>
              <a:t>Legal basis for Regulation or Directive</a:t>
            </a:r>
          </a:p>
          <a:p>
            <a:pPr lvl="1"/>
            <a:r>
              <a:rPr lang="en-GB" dirty="0" smtClean="0"/>
              <a:t>Innovation from marine data</a:t>
            </a:r>
          </a:p>
          <a:p>
            <a:pPr lvl="1"/>
            <a:r>
              <a:rPr lang="en-GB" dirty="0" smtClean="0"/>
              <a:t>Reduction in uncertainty</a:t>
            </a:r>
          </a:p>
          <a:p>
            <a:pPr lvl="1"/>
            <a:r>
              <a:rPr lang="en-GB" dirty="0" smtClean="0"/>
              <a:t>Options for Governance of </a:t>
            </a:r>
            <a:r>
              <a:rPr lang="en-GB" dirty="0" err="1" smtClean="0"/>
              <a:t>EMODnet</a:t>
            </a:r>
            <a:endParaRPr lang="en-GB" dirty="0" smtClean="0"/>
          </a:p>
          <a:p>
            <a:endParaRPr lang="en-GB" sz="1800" dirty="0" smtClean="0"/>
          </a:p>
          <a:p>
            <a:endParaRPr lang="en-GB" sz="1800" dirty="0"/>
          </a:p>
        </p:txBody>
      </p:sp>
      <p:sp>
        <p:nvSpPr>
          <p:cNvPr id="12" name="Title 11"/>
          <p:cNvSpPr>
            <a:spLocks noGrp="1"/>
          </p:cNvSpPr>
          <p:nvPr>
            <p:ph type="title"/>
          </p:nvPr>
        </p:nvSpPr>
        <p:spPr/>
        <p:txBody>
          <a:bodyPr/>
          <a:lstStyle/>
          <a:p>
            <a:r>
              <a:rPr lang="en-GB" dirty="0" smtClean="0"/>
              <a:t>Introduction</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
        <p:nvSpPr>
          <p:cNvPr id="9"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extLst>
      <p:ext uri="{BB962C8B-B14F-4D97-AF65-F5344CB8AC3E}">
        <p14:creationId xmlns:p14="http://schemas.microsoft.com/office/powerpoint/2010/main" xmlns="" val="2283384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 and deliverables</a:t>
            </a:r>
            <a:endParaRPr lang="en-GB" dirty="0"/>
          </a:p>
        </p:txBody>
      </p:sp>
      <p:sp>
        <p:nvSpPr>
          <p:cNvPr id="4" name="Footer Placeholder 3"/>
          <p:cNvSpPr>
            <a:spLocks noGrp="1"/>
          </p:cNvSpPr>
          <p:nvPr>
            <p:ph type="ftr" sz="quarter" idx="11"/>
          </p:nvPr>
        </p:nvSpPr>
        <p:spPr/>
        <p:txBody>
          <a:bodyPr/>
          <a:lstStyle/>
          <a:p>
            <a:r>
              <a:rPr lang="en-GB" smtClean="0"/>
              <a:t>Study to support IA of Marine Knowledge 2020</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4</a:t>
            </a:fld>
            <a:endParaRPr lang="da-DK" dirty="0"/>
          </a:p>
        </p:txBody>
      </p:sp>
      <p:graphicFrame>
        <p:nvGraphicFramePr>
          <p:cNvPr id="8" name="Content Placeholder 7"/>
          <p:cNvGraphicFramePr>
            <a:graphicFrameLocks noGrp="1"/>
          </p:cNvGraphicFramePr>
          <p:nvPr>
            <p:ph sz="quarter" idx="15"/>
          </p:nvPr>
        </p:nvGraphicFramePr>
        <p:xfrm>
          <a:off x="419100" y="1947333"/>
          <a:ext cx="8305800" cy="2966718"/>
        </p:xfrm>
        <a:graphic>
          <a:graphicData uri="http://schemas.openxmlformats.org/drawingml/2006/table">
            <a:tbl>
              <a:tblPr firstRow="1" bandRow="1">
                <a:tableStyleId>{5C22544A-7EE6-4342-B048-85BDC9FD1C3A}</a:tableStyleId>
              </a:tblPr>
              <a:tblGrid>
                <a:gridCol w="1853583"/>
                <a:gridCol w="4722921"/>
                <a:gridCol w="1729296"/>
              </a:tblGrid>
              <a:tr h="494453">
                <a:tc>
                  <a:txBody>
                    <a:bodyPr/>
                    <a:lstStyle/>
                    <a:p>
                      <a:r>
                        <a:rPr lang="en-GB" sz="1400" dirty="0" smtClean="0"/>
                        <a:t>Deliverables</a:t>
                      </a:r>
                      <a:endParaRPr lang="en-GB" sz="1400" dirty="0"/>
                    </a:p>
                  </a:txBody>
                  <a:tcPr marT="60960" marB="60960"/>
                </a:tc>
                <a:tc>
                  <a:txBody>
                    <a:bodyPr/>
                    <a:lstStyle/>
                    <a:p>
                      <a:r>
                        <a:rPr lang="en-GB" sz="1400" dirty="0" smtClean="0"/>
                        <a:t>Title</a:t>
                      </a:r>
                      <a:endParaRPr lang="en-GB" sz="1400" dirty="0"/>
                    </a:p>
                  </a:txBody>
                  <a:tcPr marT="60960" marB="60960"/>
                </a:tc>
                <a:tc>
                  <a:txBody>
                    <a:bodyPr/>
                    <a:lstStyle/>
                    <a:p>
                      <a:r>
                        <a:rPr lang="en-GB" sz="1400" dirty="0" smtClean="0"/>
                        <a:t>Date</a:t>
                      </a:r>
                      <a:endParaRPr lang="en-GB" sz="1400" dirty="0"/>
                    </a:p>
                  </a:txBody>
                  <a:tcPr marT="60960" marB="60960"/>
                </a:tc>
              </a:tr>
              <a:tr h="494453">
                <a:tc>
                  <a:txBody>
                    <a:bodyPr/>
                    <a:lstStyle/>
                    <a:p>
                      <a:r>
                        <a:rPr lang="en-GB" sz="1400" dirty="0" smtClean="0"/>
                        <a:t>1</a:t>
                      </a:r>
                      <a:endParaRPr lang="en-GB" sz="1400" dirty="0"/>
                    </a:p>
                  </a:txBody>
                  <a:tcPr marT="60960" marB="60960"/>
                </a:tc>
                <a:tc>
                  <a:txBody>
                    <a:bodyPr/>
                    <a:lstStyle/>
                    <a:p>
                      <a:r>
                        <a:rPr lang="en-GB" sz="1400" dirty="0" smtClean="0"/>
                        <a:t>Inception report</a:t>
                      </a:r>
                      <a:endParaRPr lang="en-GB" sz="1400" dirty="0"/>
                    </a:p>
                  </a:txBody>
                  <a:tcPr marT="60960" marB="60960"/>
                </a:tc>
                <a:tc>
                  <a:txBody>
                    <a:bodyPr/>
                    <a:lstStyle/>
                    <a:p>
                      <a:r>
                        <a:rPr lang="en-GB" sz="1400" dirty="0" smtClean="0"/>
                        <a:t>06-sep-2012</a:t>
                      </a:r>
                      <a:endParaRPr lang="en-GB" sz="1400" dirty="0"/>
                    </a:p>
                  </a:txBody>
                  <a:tcPr marT="60960" marB="60960"/>
                </a:tc>
              </a:tr>
              <a:tr h="494453">
                <a:tc>
                  <a:txBody>
                    <a:bodyPr/>
                    <a:lstStyle/>
                    <a:p>
                      <a:r>
                        <a:rPr lang="en-GB" sz="1400" dirty="0" smtClean="0"/>
                        <a:t>2</a:t>
                      </a:r>
                      <a:endParaRPr lang="en-GB" sz="1400" dirty="0"/>
                    </a:p>
                  </a:txBody>
                  <a:tcPr marT="60960" marB="60960"/>
                </a:tc>
                <a:tc>
                  <a:txBody>
                    <a:bodyPr/>
                    <a:lstStyle/>
                    <a:p>
                      <a:r>
                        <a:rPr lang="en-GB" sz="1400" dirty="0" smtClean="0"/>
                        <a:t>First progress report</a:t>
                      </a:r>
                      <a:endParaRPr lang="en-GB" sz="1400" dirty="0"/>
                    </a:p>
                  </a:txBody>
                  <a:tcPr marT="60960" marB="60960"/>
                </a:tc>
                <a:tc>
                  <a:txBody>
                    <a:bodyPr/>
                    <a:lstStyle/>
                    <a:p>
                      <a:r>
                        <a:rPr lang="en-GB" sz="1400" dirty="0" smtClean="0"/>
                        <a:t>03-okt-2012</a:t>
                      </a:r>
                      <a:endParaRPr lang="en-GB" sz="1400" dirty="0"/>
                    </a:p>
                  </a:txBody>
                  <a:tcPr marT="60960" marB="60960"/>
                </a:tc>
              </a:tr>
              <a:tr h="494453">
                <a:tc>
                  <a:txBody>
                    <a:bodyPr/>
                    <a:lstStyle/>
                    <a:p>
                      <a:r>
                        <a:rPr lang="en-GB" sz="1400" dirty="0" smtClean="0"/>
                        <a:t>3</a:t>
                      </a:r>
                      <a:endParaRPr lang="en-GB" sz="1400" dirty="0"/>
                    </a:p>
                  </a:txBody>
                  <a:tcPr marT="60960" marB="60960"/>
                </a:tc>
                <a:tc>
                  <a:txBody>
                    <a:bodyPr/>
                    <a:lstStyle/>
                    <a:p>
                      <a:r>
                        <a:rPr lang="en-GB" sz="1400" dirty="0" smtClean="0"/>
                        <a:t>Second progress</a:t>
                      </a:r>
                      <a:r>
                        <a:rPr lang="en-GB" sz="1400" baseline="0" dirty="0" smtClean="0"/>
                        <a:t> report</a:t>
                      </a:r>
                      <a:endParaRPr lang="en-GB" sz="1400" dirty="0"/>
                    </a:p>
                  </a:txBody>
                  <a:tcPr marT="60960" marB="60960"/>
                </a:tc>
                <a:tc>
                  <a:txBody>
                    <a:bodyPr/>
                    <a:lstStyle/>
                    <a:p>
                      <a:r>
                        <a:rPr lang="en-GB" sz="1400" dirty="0" smtClean="0"/>
                        <a:t>03-nov-2012</a:t>
                      </a:r>
                      <a:endParaRPr lang="en-GB" sz="1400" dirty="0"/>
                    </a:p>
                  </a:txBody>
                  <a:tcPr marT="60960" marB="60960"/>
                </a:tc>
              </a:tr>
              <a:tr h="494453">
                <a:tc>
                  <a:txBody>
                    <a:bodyPr/>
                    <a:lstStyle/>
                    <a:p>
                      <a:r>
                        <a:rPr lang="en-GB" sz="1400" dirty="0" smtClean="0"/>
                        <a:t>4</a:t>
                      </a:r>
                      <a:endParaRPr lang="en-GB" sz="1400" dirty="0"/>
                    </a:p>
                  </a:txBody>
                  <a:tcPr marT="60960" marB="60960"/>
                </a:tc>
                <a:tc>
                  <a:txBody>
                    <a:bodyPr/>
                    <a:lstStyle/>
                    <a:p>
                      <a:r>
                        <a:rPr lang="en-GB" sz="1400" dirty="0" smtClean="0"/>
                        <a:t>Interim report and access database</a:t>
                      </a:r>
                      <a:endParaRPr lang="en-GB" sz="1400" dirty="0"/>
                    </a:p>
                  </a:txBody>
                  <a:tcPr marT="60960" marB="60960"/>
                </a:tc>
                <a:tc>
                  <a:txBody>
                    <a:bodyPr/>
                    <a:lstStyle/>
                    <a:p>
                      <a:r>
                        <a:rPr lang="en-GB" sz="1400" dirty="0" smtClean="0"/>
                        <a:t>03-dec-2012</a:t>
                      </a:r>
                      <a:endParaRPr lang="en-GB" sz="1400" dirty="0"/>
                    </a:p>
                  </a:txBody>
                  <a:tcPr marT="60960" marB="60960"/>
                </a:tc>
              </a:tr>
              <a:tr h="494453">
                <a:tc>
                  <a:txBody>
                    <a:bodyPr/>
                    <a:lstStyle/>
                    <a:p>
                      <a:r>
                        <a:rPr lang="en-GB" sz="1400" dirty="0" smtClean="0"/>
                        <a:t>5</a:t>
                      </a:r>
                      <a:endParaRPr lang="en-GB" sz="1400" dirty="0"/>
                    </a:p>
                  </a:txBody>
                  <a:tcPr marT="60960" marB="60960"/>
                </a:tc>
                <a:tc>
                  <a:txBody>
                    <a:bodyPr/>
                    <a:lstStyle/>
                    <a:p>
                      <a:r>
                        <a:rPr lang="en-GB" sz="1400" dirty="0" smtClean="0"/>
                        <a:t>Final report (8 month)</a:t>
                      </a:r>
                      <a:endParaRPr lang="en-GB" sz="1400" dirty="0"/>
                    </a:p>
                  </a:txBody>
                  <a:tcPr marT="60960" marB="60960"/>
                </a:tc>
                <a:tc>
                  <a:txBody>
                    <a:bodyPr/>
                    <a:lstStyle/>
                    <a:p>
                      <a:r>
                        <a:rPr lang="en-GB" sz="1400" dirty="0" smtClean="0"/>
                        <a:t>03-apr-2013</a:t>
                      </a:r>
                      <a:endParaRPr lang="en-GB" sz="1400" dirty="0"/>
                    </a:p>
                  </a:txBody>
                  <a:tcPr marT="60960" marB="60960"/>
                </a:tc>
              </a:tr>
            </a:tbl>
          </a:graphicData>
        </a:graphic>
      </p:graphicFrame>
      <p:sp>
        <p:nvSpPr>
          <p:cNvPr id="7"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COWI POWERPOINT PRESENTATION</a:t>
            </a:r>
            <a:endParaRPr lang="en-GB" dirty="0"/>
          </a:p>
        </p:txBody>
      </p:sp>
      <p:sp>
        <p:nvSpPr>
          <p:cNvPr id="5" name="Slide Number Placeholder 4"/>
          <p:cNvSpPr>
            <a:spLocks noGrp="1"/>
          </p:cNvSpPr>
          <p:nvPr>
            <p:ph type="sldNum" sz="quarter" idx="12"/>
          </p:nvPr>
        </p:nvSpPr>
        <p:spPr/>
        <p:txBody>
          <a:bodyPr/>
          <a:lstStyle/>
          <a:p>
            <a:fld id="{AF54B9EF-527F-4F31-BDA9-861CCA0FE377}" type="slidenum">
              <a:rPr lang="en-GB" smtClean="0"/>
              <a:pPr/>
              <a:t>5</a:t>
            </a:fld>
            <a:endParaRPr lang="en-GB" dirty="0"/>
          </a:p>
        </p:txBody>
      </p:sp>
      <p:sp>
        <p:nvSpPr>
          <p:cNvPr id="13" name="Content Placeholder 12"/>
          <p:cNvSpPr>
            <a:spLocks noGrp="1"/>
          </p:cNvSpPr>
          <p:nvPr>
            <p:ph sz="quarter" idx="15"/>
          </p:nvPr>
        </p:nvSpPr>
        <p:spPr/>
        <p:txBody>
          <a:bodyPr>
            <a:normAutofit/>
          </a:bodyPr>
          <a:lstStyle/>
          <a:p>
            <a:pPr>
              <a:buNone/>
            </a:pPr>
            <a:r>
              <a:rPr lang="en-GB" sz="1800" dirty="0" smtClean="0"/>
              <a:t> </a:t>
            </a:r>
            <a:r>
              <a:rPr lang="en-GB" sz="1800" b="1" dirty="0" smtClean="0"/>
              <a:t>Objective: </a:t>
            </a:r>
            <a:r>
              <a:rPr lang="en-GB" sz="1800" dirty="0" smtClean="0"/>
              <a:t>To gain an understanding of current practices for marine licensing and data access/sharing</a:t>
            </a:r>
          </a:p>
          <a:p>
            <a:r>
              <a:rPr lang="en-GB" sz="1800" b="1" dirty="0" smtClean="0"/>
              <a:t>Status: </a:t>
            </a:r>
            <a:r>
              <a:rPr lang="en-GB" sz="1800" dirty="0" smtClean="0"/>
              <a:t>Licensing authorities in all marine Member States and private operators from 5 marine sectors have been contacted and we are still collecting data</a:t>
            </a:r>
          </a:p>
          <a:p>
            <a:endParaRPr lang="en-GB" sz="1800" dirty="0" smtClean="0"/>
          </a:p>
          <a:p>
            <a:r>
              <a:rPr lang="en-GB" sz="1800" dirty="0" smtClean="0"/>
              <a:t>Licensing: private sector operators</a:t>
            </a:r>
          </a:p>
          <a:p>
            <a:pPr lvl="1"/>
            <a:r>
              <a:rPr lang="en-GB" dirty="0" smtClean="0"/>
              <a:t>Marine operators have to pay for data for licence applications in a number of Member States, namely Germany, Norway, Denmark, Bulgaria, Sweden. In the UK, Romania, France, Greece and Belgium operators access data for free</a:t>
            </a:r>
          </a:p>
          <a:p>
            <a:pPr lvl="1"/>
            <a:r>
              <a:rPr lang="en-GB" dirty="0" smtClean="0"/>
              <a:t>The benefit of cheaper or more accessible data is however limited</a:t>
            </a:r>
          </a:p>
          <a:p>
            <a:pPr lvl="1"/>
            <a:r>
              <a:rPr lang="en-GB" dirty="0" smtClean="0"/>
              <a:t>Several operators reported that they collect site-specific and high-quality data themselves even if there is marine data publicly available</a:t>
            </a:r>
          </a:p>
        </p:txBody>
      </p:sp>
      <p:sp>
        <p:nvSpPr>
          <p:cNvPr id="12" name="Title 11"/>
          <p:cNvSpPr>
            <a:spLocks noGrp="1"/>
          </p:cNvSpPr>
          <p:nvPr>
            <p:ph type="title"/>
          </p:nvPr>
        </p:nvSpPr>
        <p:spPr/>
        <p:txBody>
          <a:bodyPr/>
          <a:lstStyle/>
          <a:p>
            <a:r>
              <a:rPr lang="en-GB" dirty="0" smtClean="0"/>
              <a:t>Marine Licensing</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
        <p:nvSpPr>
          <p:cNvPr id="9"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extLst>
      <p:ext uri="{BB962C8B-B14F-4D97-AF65-F5344CB8AC3E}">
        <p14:creationId xmlns:p14="http://schemas.microsoft.com/office/powerpoint/2010/main" xmlns="" val="2283384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a-DK" smtClean="0"/>
              <a:t>COWI POWERPOINT PRESENTATION</a:t>
            </a:r>
            <a:endParaRPr lang="da-DK" dirty="0"/>
          </a:p>
        </p:txBody>
      </p:sp>
      <p:sp>
        <p:nvSpPr>
          <p:cNvPr id="4" name="Slide Number Placeholder 3"/>
          <p:cNvSpPr>
            <a:spLocks noGrp="1"/>
          </p:cNvSpPr>
          <p:nvPr>
            <p:ph type="sldNum" sz="quarter" idx="12"/>
          </p:nvPr>
        </p:nvSpPr>
        <p:spPr/>
        <p:txBody>
          <a:bodyPr/>
          <a:lstStyle/>
          <a:p>
            <a:fld id="{AF54B9EF-527F-4F31-BDA9-861CCA0FE377}" type="slidenum">
              <a:rPr lang="da-DK" smtClean="0"/>
              <a:pPr/>
              <a:t>6</a:t>
            </a:fld>
            <a:endParaRPr lang="da-DK" dirty="0"/>
          </a:p>
        </p:txBody>
      </p:sp>
      <p:sp>
        <p:nvSpPr>
          <p:cNvPr id="5" name="Content Placeholder 4"/>
          <p:cNvSpPr>
            <a:spLocks noGrp="1"/>
          </p:cNvSpPr>
          <p:nvPr>
            <p:ph sz="quarter" idx="15"/>
          </p:nvPr>
        </p:nvSpPr>
        <p:spPr/>
        <p:txBody>
          <a:bodyPr/>
          <a:lstStyle/>
          <a:p>
            <a:r>
              <a:rPr lang="en-GB" sz="1800" dirty="0" smtClean="0"/>
              <a:t>Licensing: public authorities</a:t>
            </a:r>
          </a:p>
          <a:p>
            <a:pPr lvl="1"/>
            <a:r>
              <a:rPr lang="en-GB" dirty="0" smtClean="0"/>
              <a:t>10 of the 12 countries that responded demand operators to hand over marine data from licensed activities</a:t>
            </a:r>
          </a:p>
          <a:p>
            <a:pPr lvl="1"/>
            <a:r>
              <a:rPr lang="en-GB" dirty="0" smtClean="0"/>
              <a:t>Data hand-over requirement usually does not concern commercially sensitive data</a:t>
            </a:r>
          </a:p>
          <a:p>
            <a:pPr lvl="1"/>
            <a:r>
              <a:rPr lang="en-GB" dirty="0" smtClean="0"/>
              <a:t>Estonia and Germany collect data in the INSPIRE format</a:t>
            </a:r>
          </a:p>
          <a:p>
            <a:pPr lvl="1"/>
            <a:r>
              <a:rPr lang="en-GB" dirty="0" smtClean="0"/>
              <a:t>Data is often made available for re-use upon request</a:t>
            </a:r>
          </a:p>
          <a:p>
            <a:pPr>
              <a:buNone/>
            </a:pPr>
            <a:endParaRPr lang="en-GB" dirty="0"/>
          </a:p>
        </p:txBody>
      </p:sp>
      <p:sp>
        <p:nvSpPr>
          <p:cNvPr id="6" name="Title 5"/>
          <p:cNvSpPr>
            <a:spLocks noGrp="1"/>
          </p:cNvSpPr>
          <p:nvPr>
            <p:ph type="title"/>
          </p:nvPr>
        </p:nvSpPr>
        <p:spPr/>
        <p:txBody>
          <a:bodyPr/>
          <a:lstStyle/>
          <a:p>
            <a:r>
              <a:rPr lang="en-GB" dirty="0" smtClean="0"/>
              <a:t>Marine licensing</a:t>
            </a:r>
            <a:endParaRPr lang="en-GB" dirty="0"/>
          </a:p>
        </p:txBody>
      </p:sp>
      <p:sp>
        <p:nvSpPr>
          <p:cNvPr id="7" name="Text Placeholder 6"/>
          <p:cNvSpPr>
            <a:spLocks noGrp="1"/>
          </p:cNvSpPr>
          <p:nvPr>
            <p:ph type="body" sz="quarter" idx="25"/>
          </p:nvPr>
        </p:nvSpPr>
        <p:spPr/>
        <p:txBody>
          <a:bodyPr/>
          <a:lstStyle/>
          <a:p>
            <a:endParaRPr lang="en-GB"/>
          </a:p>
        </p:txBody>
      </p:sp>
      <p:sp>
        <p:nvSpPr>
          <p:cNvPr id="8"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COWI POWERPOINT PRESENTATION</a:t>
            </a:r>
            <a:endParaRPr lang="en-GB" dirty="0"/>
          </a:p>
        </p:txBody>
      </p:sp>
      <p:sp>
        <p:nvSpPr>
          <p:cNvPr id="5" name="Slide Number Placeholder 4"/>
          <p:cNvSpPr>
            <a:spLocks noGrp="1"/>
          </p:cNvSpPr>
          <p:nvPr>
            <p:ph type="sldNum" sz="quarter" idx="12"/>
          </p:nvPr>
        </p:nvSpPr>
        <p:spPr/>
        <p:txBody>
          <a:bodyPr/>
          <a:lstStyle/>
          <a:p>
            <a:fld id="{AF54B9EF-527F-4F31-BDA9-861CCA0FE377}" type="slidenum">
              <a:rPr lang="en-GB" smtClean="0"/>
              <a:pPr/>
              <a:t>7</a:t>
            </a:fld>
            <a:endParaRPr lang="en-GB" dirty="0"/>
          </a:p>
        </p:txBody>
      </p:sp>
      <p:sp>
        <p:nvSpPr>
          <p:cNvPr id="13" name="Content Placeholder 12"/>
          <p:cNvSpPr>
            <a:spLocks noGrp="1"/>
          </p:cNvSpPr>
          <p:nvPr>
            <p:ph sz="quarter" idx="15"/>
          </p:nvPr>
        </p:nvSpPr>
        <p:spPr/>
        <p:txBody>
          <a:bodyPr>
            <a:normAutofit/>
          </a:bodyPr>
          <a:lstStyle/>
          <a:p>
            <a:r>
              <a:rPr lang="en-GB" sz="1800" b="1" dirty="0" smtClean="0"/>
              <a:t>Objective: </a:t>
            </a:r>
            <a:r>
              <a:rPr lang="en-GB" sz="1800" dirty="0" smtClean="0"/>
              <a:t>To collect information on the costs to Member States in meeting the data collection requirements of the Marine Strategy Framework Directive</a:t>
            </a:r>
          </a:p>
          <a:p>
            <a:pPr lvl="1"/>
            <a:r>
              <a:rPr lang="en-GB" dirty="0" smtClean="0"/>
              <a:t>12 countries responded to MSFD questionnaire</a:t>
            </a:r>
          </a:p>
          <a:p>
            <a:pPr lvl="1"/>
            <a:r>
              <a:rPr lang="en-GB" dirty="0" smtClean="0"/>
              <a:t>Questionnaire was revised according to comments from DG ENV, only Poland has replied to updated questionnaire</a:t>
            </a:r>
          </a:p>
          <a:p>
            <a:pPr lvl="1"/>
            <a:r>
              <a:rPr lang="en-GB" dirty="0" smtClean="0"/>
              <a:t>Poland reported that 75% of costs were spent on data collection, 8% on processing and 12% on data assessment</a:t>
            </a:r>
          </a:p>
          <a:p>
            <a:pPr lvl="1"/>
            <a:r>
              <a:rPr lang="en-GB" dirty="0" smtClean="0"/>
              <a:t>Most countries have only used existing data for initial reporting</a:t>
            </a:r>
          </a:p>
          <a:p>
            <a:pPr lvl="1"/>
            <a:r>
              <a:rPr lang="en-GB" dirty="0" smtClean="0"/>
              <a:t>Estimate of total data cost for initial reporting in 22 coastal MS and Croatia:  19  Million €</a:t>
            </a:r>
          </a:p>
          <a:p>
            <a:pPr lvl="1"/>
            <a:r>
              <a:rPr lang="en-GB" dirty="0" smtClean="0"/>
              <a:t>Estimate of cost for existing and new monitoring programmes for the period 2013-2020: 64 Million €/year</a:t>
            </a:r>
          </a:p>
          <a:p>
            <a:pPr lvl="1"/>
            <a:r>
              <a:rPr lang="en-GB" dirty="0" smtClean="0"/>
              <a:t>Most data gaps were reported on: Underwater Noise, Habitats, Marine litter</a:t>
            </a:r>
          </a:p>
          <a:p>
            <a:pPr lvl="1"/>
            <a:r>
              <a:rPr lang="en-GB" dirty="0" smtClean="0"/>
              <a:t>Highest future costs expected from data on: Physical Features, Habitats, Functional Groups</a:t>
            </a:r>
          </a:p>
          <a:p>
            <a:endParaRPr lang="en-GB" sz="1800" dirty="0" smtClean="0"/>
          </a:p>
          <a:p>
            <a:endParaRPr lang="en-GB" sz="1800" dirty="0"/>
          </a:p>
        </p:txBody>
      </p:sp>
      <p:sp>
        <p:nvSpPr>
          <p:cNvPr id="12" name="Title 11"/>
          <p:cNvSpPr>
            <a:spLocks noGrp="1"/>
          </p:cNvSpPr>
          <p:nvPr>
            <p:ph type="title"/>
          </p:nvPr>
        </p:nvSpPr>
        <p:spPr/>
        <p:txBody>
          <a:bodyPr/>
          <a:lstStyle/>
          <a:p>
            <a:r>
              <a:rPr lang="en-GB" dirty="0" smtClean="0"/>
              <a:t>MSFD</a:t>
            </a:r>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
        <p:nvSpPr>
          <p:cNvPr id="9"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extLst>
      <p:ext uri="{BB962C8B-B14F-4D97-AF65-F5344CB8AC3E}">
        <p14:creationId xmlns:p14="http://schemas.microsoft.com/office/powerpoint/2010/main" xmlns="" val="2283384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normAutofit/>
          </a:bodyPr>
          <a:lstStyle/>
          <a:p>
            <a:r>
              <a:rPr lang="en-GB" sz="1800" b="1" dirty="0" smtClean="0"/>
              <a:t>Objective: </a:t>
            </a:r>
            <a:r>
              <a:rPr lang="en-GB" sz="1800" dirty="0" smtClean="0"/>
              <a:t>To collect information on the data costs for offshore wind farms until 2020</a:t>
            </a:r>
          </a:p>
          <a:p>
            <a:pPr lvl="1"/>
            <a:r>
              <a:rPr lang="en-GB" dirty="0" smtClean="0"/>
              <a:t>Replies from 6 operators were complemented by own </a:t>
            </a:r>
            <a:r>
              <a:rPr lang="en-GB" dirty="0" err="1" smtClean="0"/>
              <a:t>researc</a:t>
            </a:r>
            <a:endParaRPr lang="en-GB" dirty="0" smtClean="0"/>
          </a:p>
          <a:p>
            <a:pPr lvl="1"/>
            <a:r>
              <a:rPr lang="en-GB" dirty="0" smtClean="0"/>
              <a:t>Projected growth in offshore wind capacity until 2020: 38-54 GW</a:t>
            </a:r>
          </a:p>
          <a:p>
            <a:pPr lvl="1"/>
            <a:r>
              <a:rPr lang="en-GB" dirty="0" smtClean="0"/>
              <a:t>Estimated data cost for 200 MW offshore wind farm: 5-6 Million €</a:t>
            </a:r>
          </a:p>
          <a:p>
            <a:pPr lvl="1"/>
            <a:r>
              <a:rPr lang="en-GB" dirty="0" smtClean="0"/>
              <a:t>The highest cost occurs in the planning phase, around 3 Million €</a:t>
            </a:r>
          </a:p>
          <a:p>
            <a:pPr lvl="1"/>
            <a:r>
              <a:rPr lang="en-GB" dirty="0" smtClean="0"/>
              <a:t>Average costs for the construction phase are 1 Million €</a:t>
            </a:r>
          </a:p>
          <a:p>
            <a:pPr lvl="1"/>
            <a:r>
              <a:rPr lang="en-GB" dirty="0" smtClean="0"/>
              <a:t>Average costs for operation phase are 2 Million €</a:t>
            </a:r>
          </a:p>
          <a:p>
            <a:pPr lvl="1"/>
            <a:r>
              <a:rPr lang="en-GB" dirty="0" smtClean="0"/>
              <a:t>There is high variation across Europe in these costs due to different legal requirements</a:t>
            </a:r>
          </a:p>
          <a:p>
            <a:pPr lvl="1"/>
            <a:r>
              <a:rPr lang="en-GB" dirty="0" smtClean="0"/>
              <a:t>This corresponds to total estimated costs for 38-54 GW offshore wind capacity of 1-1.6 Billion €</a:t>
            </a:r>
          </a:p>
          <a:p>
            <a:endParaRPr lang="en-GB" sz="1800" dirty="0" smtClean="0"/>
          </a:p>
          <a:p>
            <a:endParaRPr lang="en-GB" sz="1800" dirty="0"/>
          </a:p>
        </p:txBody>
      </p:sp>
      <p:sp>
        <p:nvSpPr>
          <p:cNvPr id="5" name="Title 4"/>
          <p:cNvSpPr>
            <a:spLocks noGrp="1"/>
          </p:cNvSpPr>
          <p:nvPr>
            <p:ph type="title"/>
          </p:nvPr>
        </p:nvSpPr>
        <p:spPr/>
        <p:txBody>
          <a:bodyPr/>
          <a:lstStyle/>
          <a:p>
            <a:r>
              <a:rPr lang="en-GB" dirty="0" smtClean="0"/>
              <a:t>Offshore wind</a:t>
            </a:r>
            <a:endParaRPr lang="en-GB" dirty="0"/>
          </a:p>
        </p:txBody>
      </p:sp>
      <p:sp>
        <p:nvSpPr>
          <p:cNvPr id="3" name="Footer Placeholder 2"/>
          <p:cNvSpPr>
            <a:spLocks noGrp="1"/>
          </p:cNvSpPr>
          <p:nvPr>
            <p:ph type="ftr" sz="quarter" idx="11"/>
          </p:nvPr>
        </p:nvSpPr>
        <p:spPr/>
        <p:txBody>
          <a:bodyPr/>
          <a:lstStyle/>
          <a:p>
            <a:r>
              <a:rPr lang="en-GB"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8</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
        <p:nvSpPr>
          <p:cNvPr id="9"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419824" y="1460744"/>
            <a:ext cx="8304360" cy="4525788"/>
          </a:xfrm>
        </p:spPr>
        <p:txBody>
          <a:bodyPr/>
          <a:lstStyle/>
          <a:p>
            <a:r>
              <a:rPr lang="en-GB" sz="1800" b="1" dirty="0" smtClean="0"/>
              <a:t>Aim </a:t>
            </a:r>
            <a:r>
              <a:rPr lang="en-GB" sz="1800" dirty="0" smtClean="0"/>
              <a:t>The options for governance of the European marine Observation and Data Network is based on "Marine Knowledge 2020 Communication". A secretariat would: </a:t>
            </a:r>
          </a:p>
          <a:p>
            <a:pPr lvl="1"/>
            <a:r>
              <a:rPr lang="en-GB" dirty="0" smtClean="0"/>
              <a:t>Deliver an annual work programme to achieve a set of objectives</a:t>
            </a:r>
          </a:p>
          <a:p>
            <a:pPr lvl="1"/>
            <a:r>
              <a:rPr lang="en-GB" dirty="0" smtClean="0"/>
              <a:t>Negotiate approval of the work programme with a "governing board"</a:t>
            </a:r>
          </a:p>
          <a:p>
            <a:pPr lvl="1"/>
            <a:r>
              <a:rPr lang="en-GB" dirty="0" smtClean="0"/>
              <a:t>Implement the work programme in line with the Financial Regulation</a:t>
            </a:r>
          </a:p>
          <a:p>
            <a:pPr>
              <a:buNone/>
            </a:pPr>
            <a:endParaRPr lang="en-GB" sz="1800" dirty="0" smtClean="0"/>
          </a:p>
          <a:p>
            <a:r>
              <a:rPr lang="en-GB" sz="1800" b="1" dirty="0" smtClean="0"/>
              <a:t>Status: </a:t>
            </a:r>
            <a:r>
              <a:rPr lang="en-GB" sz="1800" dirty="0" smtClean="0"/>
              <a:t>in the intermediate report the first assessment of the secretariat options were presented.</a:t>
            </a:r>
          </a:p>
          <a:p>
            <a:pPr lvl="1"/>
            <a:r>
              <a:rPr lang="en-GB" dirty="0" smtClean="0"/>
              <a:t>The work of the proposed secretariat was outlined.</a:t>
            </a:r>
          </a:p>
          <a:p>
            <a:pPr lvl="1"/>
            <a:r>
              <a:rPr lang="en-GB" dirty="0" smtClean="0"/>
              <a:t>The alternative governance options of the secretariat were identified. </a:t>
            </a:r>
          </a:p>
          <a:p>
            <a:pPr lvl="1"/>
            <a:r>
              <a:rPr lang="en-GB" dirty="0" smtClean="0"/>
              <a:t>Strength and weaknesses including monetary cost considerations are presented in the final report for each of the option and for the governance in general.</a:t>
            </a:r>
          </a:p>
          <a:p>
            <a:endParaRPr lang="en-GB" sz="1800" dirty="0" smtClean="0"/>
          </a:p>
          <a:p>
            <a:endParaRPr lang="en-GB" dirty="0"/>
          </a:p>
        </p:txBody>
      </p:sp>
      <p:sp>
        <p:nvSpPr>
          <p:cNvPr id="5" name="Title 4"/>
          <p:cNvSpPr>
            <a:spLocks noGrp="1"/>
          </p:cNvSpPr>
          <p:nvPr>
            <p:ph type="title"/>
          </p:nvPr>
        </p:nvSpPr>
        <p:spPr/>
        <p:txBody>
          <a:bodyPr/>
          <a:lstStyle/>
          <a:p>
            <a:r>
              <a:rPr lang="en-GB" dirty="0" smtClean="0"/>
              <a:t>Governance</a:t>
            </a:r>
            <a:endParaRPr lang="en-GB" dirty="0"/>
          </a:p>
        </p:txBody>
      </p:sp>
      <p:sp>
        <p:nvSpPr>
          <p:cNvPr id="3" name="Footer Placeholder 2"/>
          <p:cNvSpPr>
            <a:spLocks noGrp="1"/>
          </p:cNvSpPr>
          <p:nvPr>
            <p:ph type="ftr" sz="quarter" idx="11"/>
          </p:nvPr>
        </p:nvSpPr>
        <p:spPr/>
        <p:txBody>
          <a:bodyPr/>
          <a:lstStyle/>
          <a:p>
            <a:r>
              <a:rPr lang="en-GB" smtClean="0"/>
              <a:t>COWI POWERPOINT PRESENTATION</a:t>
            </a:r>
            <a:endParaRPr lang="en-GB" dirty="0"/>
          </a:p>
        </p:txBody>
      </p:sp>
      <p:sp>
        <p:nvSpPr>
          <p:cNvPr id="4" name="Slide Number Placeholder 3"/>
          <p:cNvSpPr>
            <a:spLocks noGrp="1"/>
          </p:cNvSpPr>
          <p:nvPr>
            <p:ph type="sldNum" sz="quarter" idx="12"/>
          </p:nvPr>
        </p:nvSpPr>
        <p:spPr/>
        <p:txBody>
          <a:bodyPr/>
          <a:lstStyle/>
          <a:p>
            <a:fld id="{AF54B9EF-527F-4F31-BDA9-861CCA0FE377}" type="slidenum">
              <a:rPr lang="en-GB" smtClean="0"/>
              <a:pPr/>
              <a:t>9</a:t>
            </a:fld>
            <a:endParaRPr lang="en-GB" dirty="0"/>
          </a:p>
        </p:txBody>
      </p:sp>
      <p:pic>
        <p:nvPicPr>
          <p:cNvPr id="8" name="Picture 2"/>
          <p:cNvPicPr>
            <a:picLocks noChangeAspect="1" noChangeArrowheads="1"/>
          </p:cNvPicPr>
          <p:nvPr/>
        </p:nvPicPr>
        <p:blipFill>
          <a:blip r:embed="rId3" cstate="print"/>
          <a:srcRect/>
          <a:stretch>
            <a:fillRect/>
          </a:stretch>
        </p:blipFill>
        <p:spPr bwMode="auto">
          <a:xfrm>
            <a:off x="6562725" y="6172940"/>
            <a:ext cx="1314450" cy="315711"/>
          </a:xfrm>
          <a:prstGeom prst="rect">
            <a:avLst/>
          </a:prstGeom>
          <a:noFill/>
          <a:ln w="9525">
            <a:noFill/>
            <a:miter lim="800000"/>
            <a:headEnd/>
            <a:tailEnd/>
          </a:ln>
        </p:spPr>
      </p:pic>
      <p:sp>
        <p:nvSpPr>
          <p:cNvPr id="9" name="Date Placeholder 1"/>
          <p:cNvSpPr>
            <a:spLocks noGrp="1"/>
          </p:cNvSpPr>
          <p:nvPr>
            <p:ph type="dt" sz="half" idx="10"/>
          </p:nvPr>
        </p:nvSpPr>
        <p:spPr>
          <a:xfrm>
            <a:off x="717449" y="6212218"/>
            <a:ext cx="1958203" cy="89099"/>
          </a:xfrm>
        </p:spPr>
        <p:txBody>
          <a:bodyPr/>
          <a:lstStyle/>
          <a:p>
            <a:r>
              <a:rPr lang="en-GB" dirty="0" smtClean="0"/>
              <a:t>18 </a:t>
            </a:r>
            <a:r>
              <a:rPr lang="en-GB" dirty="0" smtClean="0"/>
              <a:t>February </a:t>
            </a:r>
            <a:r>
              <a:rPr lang="en-GB" dirty="0" smtClean="0"/>
              <a:t>2013</a:t>
            </a:r>
            <a:endParaRPr lang="en-GB" dirty="0"/>
          </a:p>
        </p:txBody>
      </p:sp>
    </p:spTree>
    <p:extLst>
      <p:ext uri="{BB962C8B-B14F-4D97-AF65-F5344CB8AC3E}">
        <p14:creationId xmlns:p14="http://schemas.microsoft.com/office/powerpoint/2010/main" xmlns="" val="189168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WI MASTER 4:3">
  <a:themeElements>
    <a:clrScheme name="COWI">
      <a:dk1>
        <a:srgbClr val="1F1F1F"/>
      </a:dk1>
      <a:lt1>
        <a:sysClr val="window" lastClr="FFFFFF"/>
      </a:lt1>
      <a:dk2>
        <a:srgbClr val="58595B"/>
      </a:dk2>
      <a:lt2>
        <a:srgbClr val="D0C7BD"/>
      </a:lt2>
      <a:accent1>
        <a:srgbClr val="9F948A"/>
      </a:accent1>
      <a:accent2>
        <a:srgbClr val="D0C7BD"/>
      </a:accent2>
      <a:accent3>
        <a:srgbClr val="F04E23"/>
      </a:accent3>
      <a:accent4>
        <a:srgbClr val="B3D455"/>
      </a:accent4>
      <a:accent5>
        <a:srgbClr val="818B96"/>
      </a:accent5>
      <a:accent6>
        <a:srgbClr val="44626A"/>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mj-lt"/>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hase xmlns="http://schemas.microsoft.com/sharepoint/v3/fields">
      <Value>Contracted</Value>
    </Phase>
    <PortalAuthor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File" ma:contentTypeID="0x0101000DD098BE9899426A8B0406C5EF9CA50A002CC1581B67056841A45B234C7E295703" ma:contentTypeVersion="1" ma:contentTypeDescription="This is the base type for all file formats" ma:contentTypeScope="" ma:versionID="db31ece33cf9eb7041e96f1cd0b465ad">
  <xsd:schema xmlns:xsd="http://www.w3.org/2001/XMLSchema" xmlns:p="http://schemas.microsoft.com/office/2006/metadata/properties" xmlns:ns2="http://schemas.microsoft.com/sharepoint/v3/fields" targetNamespace="http://schemas.microsoft.com/office/2006/metadata/properties" ma:root="true" ma:fieldsID="d70fd34460451323b336b139e6233674" ns2:_="">
    <xsd:import namespace="http://schemas.microsoft.com/sharepoint/v3/fields"/>
    <xsd:element name="properties">
      <xsd:complexType>
        <xsd:sequence>
          <xsd:element name="documentManagement">
            <xsd:complexType>
              <xsd:all>
                <xsd:element ref="ns2:PortalAuthor" minOccurs="0"/>
                <xsd:element ref="ns2:Phase"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PortalAuthor" ma:index="8" nillable="true" ma:displayName="Author" ma:internalName="PortalAuthor">
      <xsd:simpleType>
        <xsd:restriction base="dms:Text">
          <xsd:maxLength value="255"/>
        </xsd:restriction>
      </xsd:simpleType>
    </xsd:element>
    <xsd:element name="Phase" ma:index="9" nillable="true" ma:displayName="Phase" ma:default="Contracted" ma:internalName="Phase" ma:requiredMultiChoice="true">
      <xsd:complexType>
        <xsd:complexContent>
          <xsd:extension base="dms:MultiChoice">
            <xsd:sequence>
              <xsd:element name="Value" maxOccurs="unbounded" minOccurs="0" nillable="true">
                <xsd:simpleType>
                  <xsd:restriction base="dms:Choice">
                    <xsd:enumeration value="Precontracted"/>
                    <xsd:enumeration value="Contracted"/>
                    <xsd:enumeration value="Closed"/>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627A082-C363-495C-8357-B38BD3754D05}">
  <ds:schemaRefs>
    <ds:schemaRef ds:uri="http://schemas.microsoft.com/sharepoint/v3/contenttype/forms"/>
  </ds:schemaRefs>
</ds:datastoreItem>
</file>

<file path=customXml/itemProps2.xml><?xml version="1.0" encoding="utf-8"?>
<ds:datastoreItem xmlns:ds="http://schemas.openxmlformats.org/officeDocument/2006/customXml" ds:itemID="{C721A999-3B78-436A-960A-19A9C91CCBF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fields"/>
    <ds:schemaRef ds:uri="http://schemas.openxmlformats.org/package/2006/metadata/core-properties"/>
  </ds:schemaRefs>
</ds:datastoreItem>
</file>

<file path=customXml/itemProps3.xml><?xml version="1.0" encoding="utf-8"?>
<ds:datastoreItem xmlns:ds="http://schemas.openxmlformats.org/officeDocument/2006/customXml" ds:itemID="{674AF12D-3013-4EC4-AE6B-390D34B21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1139</TotalTime>
  <Words>3399</Words>
  <Application>Microsoft Office PowerPoint</Application>
  <PresentationFormat>On-screen Show (4:3)</PresentationFormat>
  <Paragraphs>312</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COWI MASTER 4:3</vt:lpstr>
      <vt:lpstr>DG MARE study to support Impact Assessment on the Marine Knowledge 2020   Interim progress presentation February 2013</vt:lpstr>
      <vt:lpstr>Agenda</vt:lpstr>
      <vt:lpstr>Introduction</vt:lpstr>
      <vt:lpstr>Timetable and deliverables</vt:lpstr>
      <vt:lpstr>Marine Licensing</vt:lpstr>
      <vt:lpstr>Marine licensing</vt:lpstr>
      <vt:lpstr>MSFD</vt:lpstr>
      <vt:lpstr>Offshore wind</vt:lpstr>
      <vt:lpstr>Governance</vt:lpstr>
      <vt:lpstr>Governance – summary of findings</vt:lpstr>
      <vt:lpstr>Innovation &amp; Reduced Uncertainty Objectives</vt:lpstr>
      <vt:lpstr>Innovation &amp; Reduced Uncertainty Methodology and limitations</vt:lpstr>
      <vt:lpstr>Innovation Reduced risk to aquaculture production </vt:lpstr>
      <vt:lpstr>Innovation Better assessment of risk for insurance companies</vt:lpstr>
      <vt:lpstr>Innovation Extend the coastal tourism season</vt:lpstr>
      <vt:lpstr>Innovation  Discover of new bio-economy products </vt:lpstr>
      <vt:lpstr>Innovation  Other cases</vt:lpstr>
      <vt:lpstr>Reduced Uncertainty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sliides_1</dc:creator>
  <cp:lastModifiedBy>Michael Munk Sørensen</cp:lastModifiedBy>
  <cp:revision>132</cp:revision>
  <dcterms:created xsi:type="dcterms:W3CDTF">2011-11-02T20:11:01Z</dcterms:created>
  <dcterms:modified xsi:type="dcterms:W3CDTF">2013-02-20T13:08:10Z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11 december 2012</vt:lpwstr>
  </property>
  <property fmtid="{D5CDD505-2E9C-101B-9397-08002B2CF9AE}" pid="3" name="Language">
    <vt:lpwstr>English [UK]</vt:lpwstr>
  </property>
  <property fmtid="{D5CDD505-2E9C-101B-9397-08002B2CF9AE}" pid="4" name="_AdHocReviewCycleID">
    <vt:i4>357538397</vt:i4>
  </property>
  <property fmtid="{D5CDD505-2E9C-101B-9397-08002B2CF9AE}" pid="5" name="_NewReviewCycle">
    <vt:lpwstr/>
  </property>
  <property fmtid="{D5CDD505-2E9C-101B-9397-08002B2CF9AE}" pid="6" name="_EmailSubject">
    <vt:lpwstr>Marine Knowledge 2020 - presentation for </vt:lpwstr>
  </property>
  <property fmtid="{D5CDD505-2E9C-101B-9397-08002B2CF9AE}" pid="7" name="_AuthorEmail">
    <vt:lpwstr>MMS@cowi.dk</vt:lpwstr>
  </property>
  <property fmtid="{D5CDD505-2E9C-101B-9397-08002B2CF9AE}" pid="8" name="_AuthorEmailDisplayName">
    <vt:lpwstr>Michael Munk Sørensen</vt:lpwstr>
  </property>
  <property fmtid="{D5CDD505-2E9C-101B-9397-08002B2CF9AE}" pid="9" name="_PreviousAdHocReviewCycleID">
    <vt:i4>1188660228</vt:i4>
  </property>
</Properties>
</file>