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63" r:id="rId3"/>
    <p:sldId id="259" r:id="rId4"/>
    <p:sldId id="285" r:id="rId5"/>
    <p:sldId id="275" r:id="rId6"/>
    <p:sldId id="286" r:id="rId7"/>
    <p:sldId id="287" r:id="rId8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B4F"/>
    <a:srgbClr val="C1B29C"/>
    <a:srgbClr val="01A7E1"/>
    <a:srgbClr val="ECA03E"/>
    <a:srgbClr val="00A6E0"/>
    <a:srgbClr val="C1B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1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85A769-1FFF-4007-93C1-EADABD726E17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EB6BC25C-1EC6-43D7-8F42-E5CB4181F2F8}">
      <dgm:prSet phldrT="[Testo]"/>
      <dgm:spPr>
        <a:solidFill>
          <a:srgbClr val="ECA03E"/>
        </a:solidFill>
      </dgm:spPr>
      <dgm:t>
        <a:bodyPr/>
        <a:lstStyle/>
        <a:p>
          <a:r>
            <a:rPr lang="it-IT" dirty="0"/>
            <a:t>WHAT</a:t>
          </a:r>
        </a:p>
      </dgm:t>
    </dgm:pt>
    <dgm:pt modelId="{CAD26356-0473-4ACD-AF32-C65572EDE075}" type="parTrans" cxnId="{1C1BD627-48C5-416E-867E-2B8DCA2C95DE}">
      <dgm:prSet/>
      <dgm:spPr/>
      <dgm:t>
        <a:bodyPr/>
        <a:lstStyle/>
        <a:p>
          <a:endParaRPr lang="it-IT"/>
        </a:p>
      </dgm:t>
    </dgm:pt>
    <dgm:pt modelId="{F38D7390-490E-429F-B75C-4BCF106290F8}" type="sibTrans" cxnId="{1C1BD627-48C5-416E-867E-2B8DCA2C95DE}">
      <dgm:prSet/>
      <dgm:spPr/>
      <dgm:t>
        <a:bodyPr/>
        <a:lstStyle/>
        <a:p>
          <a:endParaRPr lang="it-IT"/>
        </a:p>
      </dgm:t>
    </dgm:pt>
    <dgm:pt modelId="{170D8E60-70E2-4A86-9986-FA48265F6E87}">
      <dgm:prSet phldrT="[Testo]"/>
      <dgm:spPr>
        <a:solidFill>
          <a:srgbClr val="C1B29C"/>
        </a:solidFill>
      </dgm:spPr>
      <dgm:t>
        <a:bodyPr/>
        <a:lstStyle/>
        <a:p>
          <a:r>
            <a:rPr lang="it-IT" dirty="0"/>
            <a:t>HOW</a:t>
          </a:r>
        </a:p>
      </dgm:t>
    </dgm:pt>
    <dgm:pt modelId="{A21B31BD-0425-48E9-B8FE-F695B3371B7D}" type="parTrans" cxnId="{C85D40D3-B22F-4A85-82E4-AD54EE6631B1}">
      <dgm:prSet/>
      <dgm:spPr/>
      <dgm:t>
        <a:bodyPr/>
        <a:lstStyle/>
        <a:p>
          <a:endParaRPr lang="it-IT"/>
        </a:p>
      </dgm:t>
    </dgm:pt>
    <dgm:pt modelId="{3802CA83-5325-4EA0-B9DC-638F0F278615}" type="sibTrans" cxnId="{C85D40D3-B22F-4A85-82E4-AD54EE6631B1}">
      <dgm:prSet/>
      <dgm:spPr/>
      <dgm:t>
        <a:bodyPr/>
        <a:lstStyle/>
        <a:p>
          <a:endParaRPr lang="it-IT"/>
        </a:p>
      </dgm:t>
    </dgm:pt>
    <dgm:pt modelId="{90CB8BA5-FCE9-46B7-BDB0-C70B4DC4A9DF}">
      <dgm:prSet phldrT="[Testo]"/>
      <dgm:spPr>
        <a:solidFill>
          <a:srgbClr val="01A7E1"/>
        </a:solidFill>
      </dgm:spPr>
      <dgm:t>
        <a:bodyPr/>
        <a:lstStyle/>
        <a:p>
          <a:r>
            <a:rPr lang="it-IT" dirty="0"/>
            <a:t>BARRIERS</a:t>
          </a:r>
        </a:p>
      </dgm:t>
    </dgm:pt>
    <dgm:pt modelId="{07831F8C-10C3-4C5D-8DC5-7B5496C2CB54}" type="parTrans" cxnId="{F8111C49-9511-4342-AE2A-910948F7D017}">
      <dgm:prSet/>
      <dgm:spPr/>
      <dgm:t>
        <a:bodyPr/>
        <a:lstStyle/>
        <a:p>
          <a:endParaRPr lang="it-IT"/>
        </a:p>
      </dgm:t>
    </dgm:pt>
    <dgm:pt modelId="{F5643ECD-374F-4603-8843-9ED675E1E858}" type="sibTrans" cxnId="{F8111C49-9511-4342-AE2A-910948F7D017}">
      <dgm:prSet/>
      <dgm:spPr/>
      <dgm:t>
        <a:bodyPr/>
        <a:lstStyle/>
        <a:p>
          <a:endParaRPr lang="it-IT"/>
        </a:p>
      </dgm:t>
    </dgm:pt>
    <dgm:pt modelId="{462DB86B-2CA1-4C2B-B3BA-68698ADAFFAB}">
      <dgm:prSet phldrT="[Testo]"/>
      <dgm:spPr>
        <a:solidFill>
          <a:srgbClr val="092B4F"/>
        </a:solidFill>
      </dgm:spPr>
      <dgm:t>
        <a:bodyPr/>
        <a:lstStyle/>
        <a:p>
          <a:r>
            <a:rPr lang="it-IT" dirty="0"/>
            <a:t>STRATEGY</a:t>
          </a:r>
        </a:p>
      </dgm:t>
    </dgm:pt>
    <dgm:pt modelId="{6A1030B2-E672-4525-8F2D-404AF47553CB}" type="parTrans" cxnId="{18A35C99-C283-4ACF-9C9C-4E0773962968}">
      <dgm:prSet/>
      <dgm:spPr/>
      <dgm:t>
        <a:bodyPr/>
        <a:lstStyle/>
        <a:p>
          <a:endParaRPr lang="it-IT"/>
        </a:p>
      </dgm:t>
    </dgm:pt>
    <dgm:pt modelId="{61E84111-FDC9-460E-943A-B8C893C7D233}" type="sibTrans" cxnId="{18A35C99-C283-4ACF-9C9C-4E0773962968}">
      <dgm:prSet/>
      <dgm:spPr/>
      <dgm:t>
        <a:bodyPr/>
        <a:lstStyle/>
        <a:p>
          <a:endParaRPr lang="it-IT"/>
        </a:p>
      </dgm:t>
    </dgm:pt>
    <dgm:pt modelId="{F95F25A8-F8A8-49E7-A1AE-D97AC3EEBA1A}" type="pres">
      <dgm:prSet presAssocID="{D985A769-1FFF-4007-93C1-EADABD726E17}" presName="Name0" presStyleCnt="0">
        <dgm:presLayoutVars>
          <dgm:dir/>
          <dgm:animLvl val="lvl"/>
          <dgm:resizeHandles val="exact"/>
        </dgm:presLayoutVars>
      </dgm:prSet>
      <dgm:spPr/>
    </dgm:pt>
    <dgm:pt modelId="{E1A491A3-B84C-4898-8163-DD552C9627EE}" type="pres">
      <dgm:prSet presAssocID="{EB6BC25C-1EC6-43D7-8F42-E5CB4181F2F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43F980-CF4A-48EA-B370-8DDFC451A83E}" type="pres">
      <dgm:prSet presAssocID="{F38D7390-490E-429F-B75C-4BCF106290F8}" presName="parTxOnlySpace" presStyleCnt="0"/>
      <dgm:spPr/>
    </dgm:pt>
    <dgm:pt modelId="{78C197E4-ED3E-4A3E-B07F-C4580094391C}" type="pres">
      <dgm:prSet presAssocID="{170D8E60-70E2-4A86-9986-FA48265F6E87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ACD22CA-508A-4115-8E1A-6FD101BC1FCE}" type="pres">
      <dgm:prSet presAssocID="{3802CA83-5325-4EA0-B9DC-638F0F278615}" presName="parTxOnlySpace" presStyleCnt="0"/>
      <dgm:spPr/>
    </dgm:pt>
    <dgm:pt modelId="{250FB7A6-63CD-4E30-8AA8-43608A2FC544}" type="pres">
      <dgm:prSet presAssocID="{90CB8BA5-FCE9-46B7-BDB0-C70B4DC4A9D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F33A7EC-D90D-4FEA-8D51-64B4D5D784E2}" type="pres">
      <dgm:prSet presAssocID="{F5643ECD-374F-4603-8843-9ED675E1E858}" presName="parTxOnlySpace" presStyleCnt="0"/>
      <dgm:spPr/>
    </dgm:pt>
    <dgm:pt modelId="{35BD7E52-2B43-41AA-A85D-202DD417154A}" type="pres">
      <dgm:prSet presAssocID="{462DB86B-2CA1-4C2B-B3BA-68698ADAFFA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C1BD627-48C5-416E-867E-2B8DCA2C95DE}" srcId="{D985A769-1FFF-4007-93C1-EADABD726E17}" destId="{EB6BC25C-1EC6-43D7-8F42-E5CB4181F2F8}" srcOrd="0" destOrd="0" parTransId="{CAD26356-0473-4ACD-AF32-C65572EDE075}" sibTransId="{F38D7390-490E-429F-B75C-4BCF106290F8}"/>
    <dgm:cxn modelId="{014EC364-8894-4684-8FD6-028BE77593AE}" type="presOf" srcId="{462DB86B-2CA1-4C2B-B3BA-68698ADAFFAB}" destId="{35BD7E52-2B43-41AA-A85D-202DD417154A}" srcOrd="0" destOrd="0" presId="urn:microsoft.com/office/officeart/2005/8/layout/chevron1"/>
    <dgm:cxn modelId="{F8111C49-9511-4342-AE2A-910948F7D017}" srcId="{D985A769-1FFF-4007-93C1-EADABD726E17}" destId="{90CB8BA5-FCE9-46B7-BDB0-C70B4DC4A9DF}" srcOrd="2" destOrd="0" parTransId="{07831F8C-10C3-4C5D-8DC5-7B5496C2CB54}" sibTransId="{F5643ECD-374F-4603-8843-9ED675E1E858}"/>
    <dgm:cxn modelId="{18A35C99-C283-4ACF-9C9C-4E0773962968}" srcId="{D985A769-1FFF-4007-93C1-EADABD726E17}" destId="{462DB86B-2CA1-4C2B-B3BA-68698ADAFFAB}" srcOrd="3" destOrd="0" parTransId="{6A1030B2-E672-4525-8F2D-404AF47553CB}" sibTransId="{61E84111-FDC9-460E-943A-B8C893C7D233}"/>
    <dgm:cxn modelId="{1D8CF0A6-5E8C-4C80-A412-984D4A1A6B4B}" type="presOf" srcId="{170D8E60-70E2-4A86-9986-FA48265F6E87}" destId="{78C197E4-ED3E-4A3E-B07F-C4580094391C}" srcOrd="0" destOrd="0" presId="urn:microsoft.com/office/officeart/2005/8/layout/chevron1"/>
    <dgm:cxn modelId="{C7479AB9-0835-481B-812D-01038EFB9A59}" type="presOf" srcId="{EB6BC25C-1EC6-43D7-8F42-E5CB4181F2F8}" destId="{E1A491A3-B84C-4898-8163-DD552C9627EE}" srcOrd="0" destOrd="0" presId="urn:microsoft.com/office/officeart/2005/8/layout/chevron1"/>
    <dgm:cxn modelId="{9324D7D0-AE15-4A8E-BE90-BEA64AD4ED3F}" type="presOf" srcId="{90CB8BA5-FCE9-46B7-BDB0-C70B4DC4A9DF}" destId="{250FB7A6-63CD-4E30-8AA8-43608A2FC544}" srcOrd="0" destOrd="0" presId="urn:microsoft.com/office/officeart/2005/8/layout/chevron1"/>
    <dgm:cxn modelId="{C85D40D3-B22F-4A85-82E4-AD54EE6631B1}" srcId="{D985A769-1FFF-4007-93C1-EADABD726E17}" destId="{170D8E60-70E2-4A86-9986-FA48265F6E87}" srcOrd="1" destOrd="0" parTransId="{A21B31BD-0425-48E9-B8FE-F695B3371B7D}" sibTransId="{3802CA83-5325-4EA0-B9DC-638F0F278615}"/>
    <dgm:cxn modelId="{650A61F4-E1D0-4599-8A7E-F0FED62A3AFB}" type="presOf" srcId="{D985A769-1FFF-4007-93C1-EADABD726E17}" destId="{F95F25A8-F8A8-49E7-A1AE-D97AC3EEBA1A}" srcOrd="0" destOrd="0" presId="urn:microsoft.com/office/officeart/2005/8/layout/chevron1"/>
    <dgm:cxn modelId="{292BB3FB-1B08-4820-818C-DBA109F6E565}" type="presParOf" srcId="{F95F25A8-F8A8-49E7-A1AE-D97AC3EEBA1A}" destId="{E1A491A3-B84C-4898-8163-DD552C9627EE}" srcOrd="0" destOrd="0" presId="urn:microsoft.com/office/officeart/2005/8/layout/chevron1"/>
    <dgm:cxn modelId="{D54CED19-57D9-41AD-9E11-F492CFD469F7}" type="presParOf" srcId="{F95F25A8-F8A8-49E7-A1AE-D97AC3EEBA1A}" destId="{A043F980-CF4A-48EA-B370-8DDFC451A83E}" srcOrd="1" destOrd="0" presId="urn:microsoft.com/office/officeart/2005/8/layout/chevron1"/>
    <dgm:cxn modelId="{BC67E2FD-26E1-408D-9606-9CC8E5B66900}" type="presParOf" srcId="{F95F25A8-F8A8-49E7-A1AE-D97AC3EEBA1A}" destId="{78C197E4-ED3E-4A3E-B07F-C4580094391C}" srcOrd="2" destOrd="0" presId="urn:microsoft.com/office/officeart/2005/8/layout/chevron1"/>
    <dgm:cxn modelId="{85DA00BB-FA2E-4D90-A037-6679334A4DF7}" type="presParOf" srcId="{F95F25A8-F8A8-49E7-A1AE-D97AC3EEBA1A}" destId="{2ACD22CA-508A-4115-8E1A-6FD101BC1FCE}" srcOrd="3" destOrd="0" presId="urn:microsoft.com/office/officeart/2005/8/layout/chevron1"/>
    <dgm:cxn modelId="{25AFC03F-57B6-450A-B593-16B076F3BBD0}" type="presParOf" srcId="{F95F25A8-F8A8-49E7-A1AE-D97AC3EEBA1A}" destId="{250FB7A6-63CD-4E30-8AA8-43608A2FC544}" srcOrd="4" destOrd="0" presId="urn:microsoft.com/office/officeart/2005/8/layout/chevron1"/>
    <dgm:cxn modelId="{2B4930C8-C7F0-4F4B-A3B2-9E167202AEFC}" type="presParOf" srcId="{F95F25A8-F8A8-49E7-A1AE-D97AC3EEBA1A}" destId="{6F33A7EC-D90D-4FEA-8D51-64B4D5D784E2}" srcOrd="5" destOrd="0" presId="urn:microsoft.com/office/officeart/2005/8/layout/chevron1"/>
    <dgm:cxn modelId="{D7E550C6-0E0F-47F3-AAB9-4E762A85DEE2}" type="presParOf" srcId="{F95F25A8-F8A8-49E7-A1AE-D97AC3EEBA1A}" destId="{35BD7E52-2B43-41AA-A85D-202DD417154A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85A769-1FFF-4007-93C1-EADABD726E17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EB6BC25C-1EC6-43D7-8F42-E5CB4181F2F8}">
      <dgm:prSet phldrT="[Testo]"/>
      <dgm:spPr>
        <a:solidFill>
          <a:srgbClr val="ECA03E"/>
        </a:solidFill>
      </dgm:spPr>
      <dgm:t>
        <a:bodyPr/>
        <a:lstStyle/>
        <a:p>
          <a:r>
            <a:rPr lang="it-IT" dirty="0"/>
            <a:t>WHAT</a:t>
          </a:r>
        </a:p>
      </dgm:t>
    </dgm:pt>
    <dgm:pt modelId="{CAD26356-0473-4ACD-AF32-C65572EDE075}" type="parTrans" cxnId="{1C1BD627-48C5-416E-867E-2B8DCA2C95DE}">
      <dgm:prSet/>
      <dgm:spPr/>
      <dgm:t>
        <a:bodyPr/>
        <a:lstStyle/>
        <a:p>
          <a:endParaRPr lang="it-IT"/>
        </a:p>
      </dgm:t>
    </dgm:pt>
    <dgm:pt modelId="{F38D7390-490E-429F-B75C-4BCF106290F8}" type="sibTrans" cxnId="{1C1BD627-48C5-416E-867E-2B8DCA2C95DE}">
      <dgm:prSet/>
      <dgm:spPr/>
      <dgm:t>
        <a:bodyPr/>
        <a:lstStyle/>
        <a:p>
          <a:endParaRPr lang="it-IT"/>
        </a:p>
      </dgm:t>
    </dgm:pt>
    <dgm:pt modelId="{170D8E60-70E2-4A86-9986-FA48265F6E87}">
      <dgm:prSet phldrT="[Testo]"/>
      <dgm:spPr>
        <a:solidFill>
          <a:srgbClr val="C1B29C"/>
        </a:solidFill>
      </dgm:spPr>
      <dgm:t>
        <a:bodyPr/>
        <a:lstStyle/>
        <a:p>
          <a:r>
            <a:rPr lang="it-IT" dirty="0"/>
            <a:t>HOW</a:t>
          </a:r>
        </a:p>
      </dgm:t>
    </dgm:pt>
    <dgm:pt modelId="{A21B31BD-0425-48E9-B8FE-F695B3371B7D}" type="parTrans" cxnId="{C85D40D3-B22F-4A85-82E4-AD54EE6631B1}">
      <dgm:prSet/>
      <dgm:spPr/>
      <dgm:t>
        <a:bodyPr/>
        <a:lstStyle/>
        <a:p>
          <a:endParaRPr lang="it-IT"/>
        </a:p>
      </dgm:t>
    </dgm:pt>
    <dgm:pt modelId="{3802CA83-5325-4EA0-B9DC-638F0F278615}" type="sibTrans" cxnId="{C85D40D3-B22F-4A85-82E4-AD54EE6631B1}">
      <dgm:prSet/>
      <dgm:spPr/>
      <dgm:t>
        <a:bodyPr/>
        <a:lstStyle/>
        <a:p>
          <a:endParaRPr lang="it-IT"/>
        </a:p>
      </dgm:t>
    </dgm:pt>
    <dgm:pt modelId="{90CB8BA5-FCE9-46B7-BDB0-C70B4DC4A9DF}">
      <dgm:prSet phldrT="[Testo]"/>
      <dgm:spPr>
        <a:solidFill>
          <a:srgbClr val="01A7E1"/>
        </a:solidFill>
      </dgm:spPr>
      <dgm:t>
        <a:bodyPr/>
        <a:lstStyle/>
        <a:p>
          <a:r>
            <a:rPr lang="it-IT" dirty="0"/>
            <a:t>BARRIERS</a:t>
          </a:r>
        </a:p>
      </dgm:t>
    </dgm:pt>
    <dgm:pt modelId="{07831F8C-10C3-4C5D-8DC5-7B5496C2CB54}" type="parTrans" cxnId="{F8111C49-9511-4342-AE2A-910948F7D017}">
      <dgm:prSet/>
      <dgm:spPr/>
      <dgm:t>
        <a:bodyPr/>
        <a:lstStyle/>
        <a:p>
          <a:endParaRPr lang="it-IT"/>
        </a:p>
      </dgm:t>
    </dgm:pt>
    <dgm:pt modelId="{F5643ECD-374F-4603-8843-9ED675E1E858}" type="sibTrans" cxnId="{F8111C49-9511-4342-AE2A-910948F7D017}">
      <dgm:prSet/>
      <dgm:spPr/>
      <dgm:t>
        <a:bodyPr/>
        <a:lstStyle/>
        <a:p>
          <a:endParaRPr lang="it-IT"/>
        </a:p>
      </dgm:t>
    </dgm:pt>
    <dgm:pt modelId="{462DB86B-2CA1-4C2B-B3BA-68698ADAFFAB}">
      <dgm:prSet phldrT="[Testo]"/>
      <dgm:spPr>
        <a:solidFill>
          <a:srgbClr val="092B4F"/>
        </a:solidFill>
      </dgm:spPr>
      <dgm:t>
        <a:bodyPr/>
        <a:lstStyle/>
        <a:p>
          <a:r>
            <a:rPr lang="it-IT" dirty="0"/>
            <a:t>STRATEGY</a:t>
          </a:r>
        </a:p>
      </dgm:t>
    </dgm:pt>
    <dgm:pt modelId="{6A1030B2-E672-4525-8F2D-404AF47553CB}" type="parTrans" cxnId="{18A35C99-C283-4ACF-9C9C-4E0773962968}">
      <dgm:prSet/>
      <dgm:spPr/>
      <dgm:t>
        <a:bodyPr/>
        <a:lstStyle/>
        <a:p>
          <a:endParaRPr lang="it-IT"/>
        </a:p>
      </dgm:t>
    </dgm:pt>
    <dgm:pt modelId="{61E84111-FDC9-460E-943A-B8C893C7D233}" type="sibTrans" cxnId="{18A35C99-C283-4ACF-9C9C-4E0773962968}">
      <dgm:prSet/>
      <dgm:spPr/>
      <dgm:t>
        <a:bodyPr/>
        <a:lstStyle/>
        <a:p>
          <a:endParaRPr lang="it-IT"/>
        </a:p>
      </dgm:t>
    </dgm:pt>
    <dgm:pt modelId="{F95F25A8-F8A8-49E7-A1AE-D97AC3EEBA1A}" type="pres">
      <dgm:prSet presAssocID="{D985A769-1FFF-4007-93C1-EADABD726E17}" presName="Name0" presStyleCnt="0">
        <dgm:presLayoutVars>
          <dgm:dir/>
          <dgm:animLvl val="lvl"/>
          <dgm:resizeHandles val="exact"/>
        </dgm:presLayoutVars>
      </dgm:prSet>
      <dgm:spPr/>
    </dgm:pt>
    <dgm:pt modelId="{E1A491A3-B84C-4898-8163-DD552C9627EE}" type="pres">
      <dgm:prSet presAssocID="{EB6BC25C-1EC6-43D7-8F42-E5CB4181F2F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43F980-CF4A-48EA-B370-8DDFC451A83E}" type="pres">
      <dgm:prSet presAssocID="{F38D7390-490E-429F-B75C-4BCF106290F8}" presName="parTxOnlySpace" presStyleCnt="0"/>
      <dgm:spPr/>
    </dgm:pt>
    <dgm:pt modelId="{78C197E4-ED3E-4A3E-B07F-C4580094391C}" type="pres">
      <dgm:prSet presAssocID="{170D8E60-70E2-4A86-9986-FA48265F6E87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ACD22CA-508A-4115-8E1A-6FD101BC1FCE}" type="pres">
      <dgm:prSet presAssocID="{3802CA83-5325-4EA0-B9DC-638F0F278615}" presName="parTxOnlySpace" presStyleCnt="0"/>
      <dgm:spPr/>
    </dgm:pt>
    <dgm:pt modelId="{250FB7A6-63CD-4E30-8AA8-43608A2FC544}" type="pres">
      <dgm:prSet presAssocID="{90CB8BA5-FCE9-46B7-BDB0-C70B4DC4A9D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F33A7EC-D90D-4FEA-8D51-64B4D5D784E2}" type="pres">
      <dgm:prSet presAssocID="{F5643ECD-374F-4603-8843-9ED675E1E858}" presName="parTxOnlySpace" presStyleCnt="0"/>
      <dgm:spPr/>
    </dgm:pt>
    <dgm:pt modelId="{35BD7E52-2B43-41AA-A85D-202DD417154A}" type="pres">
      <dgm:prSet presAssocID="{462DB86B-2CA1-4C2B-B3BA-68698ADAFFA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C1BD627-48C5-416E-867E-2B8DCA2C95DE}" srcId="{D985A769-1FFF-4007-93C1-EADABD726E17}" destId="{EB6BC25C-1EC6-43D7-8F42-E5CB4181F2F8}" srcOrd="0" destOrd="0" parTransId="{CAD26356-0473-4ACD-AF32-C65572EDE075}" sibTransId="{F38D7390-490E-429F-B75C-4BCF106290F8}"/>
    <dgm:cxn modelId="{014EC364-8894-4684-8FD6-028BE77593AE}" type="presOf" srcId="{462DB86B-2CA1-4C2B-B3BA-68698ADAFFAB}" destId="{35BD7E52-2B43-41AA-A85D-202DD417154A}" srcOrd="0" destOrd="0" presId="urn:microsoft.com/office/officeart/2005/8/layout/chevron1"/>
    <dgm:cxn modelId="{F8111C49-9511-4342-AE2A-910948F7D017}" srcId="{D985A769-1FFF-4007-93C1-EADABD726E17}" destId="{90CB8BA5-FCE9-46B7-BDB0-C70B4DC4A9DF}" srcOrd="2" destOrd="0" parTransId="{07831F8C-10C3-4C5D-8DC5-7B5496C2CB54}" sibTransId="{F5643ECD-374F-4603-8843-9ED675E1E858}"/>
    <dgm:cxn modelId="{18A35C99-C283-4ACF-9C9C-4E0773962968}" srcId="{D985A769-1FFF-4007-93C1-EADABD726E17}" destId="{462DB86B-2CA1-4C2B-B3BA-68698ADAFFAB}" srcOrd="3" destOrd="0" parTransId="{6A1030B2-E672-4525-8F2D-404AF47553CB}" sibTransId="{61E84111-FDC9-460E-943A-B8C893C7D233}"/>
    <dgm:cxn modelId="{1D8CF0A6-5E8C-4C80-A412-984D4A1A6B4B}" type="presOf" srcId="{170D8E60-70E2-4A86-9986-FA48265F6E87}" destId="{78C197E4-ED3E-4A3E-B07F-C4580094391C}" srcOrd="0" destOrd="0" presId="urn:microsoft.com/office/officeart/2005/8/layout/chevron1"/>
    <dgm:cxn modelId="{C7479AB9-0835-481B-812D-01038EFB9A59}" type="presOf" srcId="{EB6BC25C-1EC6-43D7-8F42-E5CB4181F2F8}" destId="{E1A491A3-B84C-4898-8163-DD552C9627EE}" srcOrd="0" destOrd="0" presId="urn:microsoft.com/office/officeart/2005/8/layout/chevron1"/>
    <dgm:cxn modelId="{9324D7D0-AE15-4A8E-BE90-BEA64AD4ED3F}" type="presOf" srcId="{90CB8BA5-FCE9-46B7-BDB0-C70B4DC4A9DF}" destId="{250FB7A6-63CD-4E30-8AA8-43608A2FC544}" srcOrd="0" destOrd="0" presId="urn:microsoft.com/office/officeart/2005/8/layout/chevron1"/>
    <dgm:cxn modelId="{C85D40D3-B22F-4A85-82E4-AD54EE6631B1}" srcId="{D985A769-1FFF-4007-93C1-EADABD726E17}" destId="{170D8E60-70E2-4A86-9986-FA48265F6E87}" srcOrd="1" destOrd="0" parTransId="{A21B31BD-0425-48E9-B8FE-F695B3371B7D}" sibTransId="{3802CA83-5325-4EA0-B9DC-638F0F278615}"/>
    <dgm:cxn modelId="{650A61F4-E1D0-4599-8A7E-F0FED62A3AFB}" type="presOf" srcId="{D985A769-1FFF-4007-93C1-EADABD726E17}" destId="{F95F25A8-F8A8-49E7-A1AE-D97AC3EEBA1A}" srcOrd="0" destOrd="0" presId="urn:microsoft.com/office/officeart/2005/8/layout/chevron1"/>
    <dgm:cxn modelId="{292BB3FB-1B08-4820-818C-DBA109F6E565}" type="presParOf" srcId="{F95F25A8-F8A8-49E7-A1AE-D97AC3EEBA1A}" destId="{E1A491A3-B84C-4898-8163-DD552C9627EE}" srcOrd="0" destOrd="0" presId="urn:microsoft.com/office/officeart/2005/8/layout/chevron1"/>
    <dgm:cxn modelId="{D54CED19-57D9-41AD-9E11-F492CFD469F7}" type="presParOf" srcId="{F95F25A8-F8A8-49E7-A1AE-D97AC3EEBA1A}" destId="{A043F980-CF4A-48EA-B370-8DDFC451A83E}" srcOrd="1" destOrd="0" presId="urn:microsoft.com/office/officeart/2005/8/layout/chevron1"/>
    <dgm:cxn modelId="{BC67E2FD-26E1-408D-9606-9CC8E5B66900}" type="presParOf" srcId="{F95F25A8-F8A8-49E7-A1AE-D97AC3EEBA1A}" destId="{78C197E4-ED3E-4A3E-B07F-C4580094391C}" srcOrd="2" destOrd="0" presId="urn:microsoft.com/office/officeart/2005/8/layout/chevron1"/>
    <dgm:cxn modelId="{85DA00BB-FA2E-4D90-A037-6679334A4DF7}" type="presParOf" srcId="{F95F25A8-F8A8-49E7-A1AE-D97AC3EEBA1A}" destId="{2ACD22CA-508A-4115-8E1A-6FD101BC1FCE}" srcOrd="3" destOrd="0" presId="urn:microsoft.com/office/officeart/2005/8/layout/chevron1"/>
    <dgm:cxn modelId="{25AFC03F-57B6-450A-B593-16B076F3BBD0}" type="presParOf" srcId="{F95F25A8-F8A8-49E7-A1AE-D97AC3EEBA1A}" destId="{250FB7A6-63CD-4E30-8AA8-43608A2FC544}" srcOrd="4" destOrd="0" presId="urn:microsoft.com/office/officeart/2005/8/layout/chevron1"/>
    <dgm:cxn modelId="{2B4930C8-C7F0-4F4B-A3B2-9E167202AEFC}" type="presParOf" srcId="{F95F25A8-F8A8-49E7-A1AE-D97AC3EEBA1A}" destId="{6F33A7EC-D90D-4FEA-8D51-64B4D5D784E2}" srcOrd="5" destOrd="0" presId="urn:microsoft.com/office/officeart/2005/8/layout/chevron1"/>
    <dgm:cxn modelId="{D7E550C6-0E0F-47F3-AAB9-4E762A85DEE2}" type="presParOf" srcId="{F95F25A8-F8A8-49E7-A1AE-D97AC3EEBA1A}" destId="{35BD7E52-2B43-41AA-A85D-202DD417154A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491A3-B84C-4898-8163-DD552C9627EE}">
      <dsp:nvSpPr>
        <dsp:cNvPr id="0" name=""/>
        <dsp:cNvSpPr/>
      </dsp:nvSpPr>
      <dsp:spPr>
        <a:xfrm>
          <a:off x="3940" y="77702"/>
          <a:ext cx="2293812" cy="917524"/>
        </a:xfrm>
        <a:prstGeom prst="chevron">
          <a:avLst/>
        </a:prstGeom>
        <a:solidFill>
          <a:srgbClr val="ECA0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WHAT</a:t>
          </a:r>
        </a:p>
      </dsp:txBody>
      <dsp:txXfrm>
        <a:off x="462702" y="77702"/>
        <a:ext cx="1376288" cy="917524"/>
      </dsp:txXfrm>
    </dsp:sp>
    <dsp:sp modelId="{78C197E4-ED3E-4A3E-B07F-C4580094391C}">
      <dsp:nvSpPr>
        <dsp:cNvPr id="0" name=""/>
        <dsp:cNvSpPr/>
      </dsp:nvSpPr>
      <dsp:spPr>
        <a:xfrm>
          <a:off x="2068371" y="77702"/>
          <a:ext cx="2293812" cy="917524"/>
        </a:xfrm>
        <a:prstGeom prst="chevron">
          <a:avLst/>
        </a:prstGeom>
        <a:solidFill>
          <a:srgbClr val="C1B29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HOW</a:t>
          </a:r>
        </a:p>
      </dsp:txBody>
      <dsp:txXfrm>
        <a:off x="2527133" y="77702"/>
        <a:ext cx="1376288" cy="917524"/>
      </dsp:txXfrm>
    </dsp:sp>
    <dsp:sp modelId="{250FB7A6-63CD-4E30-8AA8-43608A2FC544}">
      <dsp:nvSpPr>
        <dsp:cNvPr id="0" name=""/>
        <dsp:cNvSpPr/>
      </dsp:nvSpPr>
      <dsp:spPr>
        <a:xfrm>
          <a:off x="4132802" y="77702"/>
          <a:ext cx="2293812" cy="917524"/>
        </a:xfrm>
        <a:prstGeom prst="chevron">
          <a:avLst/>
        </a:prstGeom>
        <a:solidFill>
          <a:srgbClr val="01A7E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BARRIERS</a:t>
          </a:r>
        </a:p>
      </dsp:txBody>
      <dsp:txXfrm>
        <a:off x="4591564" y="77702"/>
        <a:ext cx="1376288" cy="917524"/>
      </dsp:txXfrm>
    </dsp:sp>
    <dsp:sp modelId="{35BD7E52-2B43-41AA-A85D-202DD417154A}">
      <dsp:nvSpPr>
        <dsp:cNvPr id="0" name=""/>
        <dsp:cNvSpPr/>
      </dsp:nvSpPr>
      <dsp:spPr>
        <a:xfrm>
          <a:off x="6197233" y="77702"/>
          <a:ext cx="2293812" cy="917524"/>
        </a:xfrm>
        <a:prstGeom prst="chevron">
          <a:avLst/>
        </a:prstGeom>
        <a:solidFill>
          <a:srgbClr val="092B4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STRATEGY</a:t>
          </a:r>
        </a:p>
      </dsp:txBody>
      <dsp:txXfrm>
        <a:off x="6655995" y="77702"/>
        <a:ext cx="1376288" cy="9175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491A3-B84C-4898-8163-DD552C9627EE}">
      <dsp:nvSpPr>
        <dsp:cNvPr id="0" name=""/>
        <dsp:cNvSpPr/>
      </dsp:nvSpPr>
      <dsp:spPr>
        <a:xfrm>
          <a:off x="3940" y="77702"/>
          <a:ext cx="2293812" cy="917524"/>
        </a:xfrm>
        <a:prstGeom prst="chevron">
          <a:avLst/>
        </a:prstGeom>
        <a:solidFill>
          <a:srgbClr val="ECA0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WHAT</a:t>
          </a:r>
        </a:p>
      </dsp:txBody>
      <dsp:txXfrm>
        <a:off x="462702" y="77702"/>
        <a:ext cx="1376288" cy="917524"/>
      </dsp:txXfrm>
    </dsp:sp>
    <dsp:sp modelId="{78C197E4-ED3E-4A3E-B07F-C4580094391C}">
      <dsp:nvSpPr>
        <dsp:cNvPr id="0" name=""/>
        <dsp:cNvSpPr/>
      </dsp:nvSpPr>
      <dsp:spPr>
        <a:xfrm>
          <a:off x="2068371" y="77702"/>
          <a:ext cx="2293812" cy="917524"/>
        </a:xfrm>
        <a:prstGeom prst="chevron">
          <a:avLst/>
        </a:prstGeom>
        <a:solidFill>
          <a:srgbClr val="C1B29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HOW</a:t>
          </a:r>
        </a:p>
      </dsp:txBody>
      <dsp:txXfrm>
        <a:off x="2527133" y="77702"/>
        <a:ext cx="1376288" cy="917524"/>
      </dsp:txXfrm>
    </dsp:sp>
    <dsp:sp modelId="{250FB7A6-63CD-4E30-8AA8-43608A2FC544}">
      <dsp:nvSpPr>
        <dsp:cNvPr id="0" name=""/>
        <dsp:cNvSpPr/>
      </dsp:nvSpPr>
      <dsp:spPr>
        <a:xfrm>
          <a:off x="4132802" y="77702"/>
          <a:ext cx="2293812" cy="917524"/>
        </a:xfrm>
        <a:prstGeom prst="chevron">
          <a:avLst/>
        </a:prstGeom>
        <a:solidFill>
          <a:srgbClr val="01A7E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BARRIERS</a:t>
          </a:r>
        </a:p>
      </dsp:txBody>
      <dsp:txXfrm>
        <a:off x="4591564" y="77702"/>
        <a:ext cx="1376288" cy="917524"/>
      </dsp:txXfrm>
    </dsp:sp>
    <dsp:sp modelId="{35BD7E52-2B43-41AA-A85D-202DD417154A}">
      <dsp:nvSpPr>
        <dsp:cNvPr id="0" name=""/>
        <dsp:cNvSpPr/>
      </dsp:nvSpPr>
      <dsp:spPr>
        <a:xfrm>
          <a:off x="6197233" y="77702"/>
          <a:ext cx="2293812" cy="917524"/>
        </a:xfrm>
        <a:prstGeom prst="chevron">
          <a:avLst/>
        </a:prstGeom>
        <a:solidFill>
          <a:srgbClr val="092B4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STRATEGY</a:t>
          </a:r>
        </a:p>
      </dsp:txBody>
      <dsp:txXfrm>
        <a:off x="6655995" y="77702"/>
        <a:ext cx="1376288" cy="917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10.png"/><Relationship Id="rId9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7582-E694-4EC5-A663-08C8489B5C18}" type="datetimeFigureOut">
              <a:rPr lang="it-IT" smtClean="0"/>
              <a:t>05/04/2019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4C5E-1B91-4557-910B-0C6AA82288C4}" type="slidenum">
              <a:rPr lang="it-IT" smtClean="0"/>
              <a:t>‹N›</a:t>
            </a:fld>
            <a:endParaRPr lang="it-IT"/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EC52CA6D-7012-40EE-B77C-BB6EEA14704D}"/>
              </a:ext>
            </a:extLst>
          </p:cNvPr>
          <p:cNvGrpSpPr/>
          <p:nvPr userDrawn="1"/>
        </p:nvGrpSpPr>
        <p:grpSpPr>
          <a:xfrm>
            <a:off x="16277" y="896997"/>
            <a:ext cx="9144001" cy="432001"/>
            <a:chOff x="0" y="4446000"/>
            <a:chExt cx="9144001" cy="432001"/>
          </a:xfrm>
        </p:grpSpPr>
        <p:sp>
          <p:nvSpPr>
            <p:cNvPr id="23" name="Rettangolo 22">
              <a:extLst>
                <a:ext uri="{FF2B5EF4-FFF2-40B4-BE49-F238E27FC236}">
                  <a16:creationId xmlns:a16="http://schemas.microsoft.com/office/drawing/2014/main" id="{E64D34C7-A14E-42FE-B3BB-5D8A5879BBB1}"/>
                </a:ext>
              </a:extLst>
            </p:cNvPr>
            <p:cNvSpPr/>
            <p:nvPr/>
          </p:nvSpPr>
          <p:spPr>
            <a:xfrm rot="16200000">
              <a:off x="4482001" y="216000"/>
              <a:ext cx="180000" cy="9144001"/>
            </a:xfrm>
            <a:prstGeom prst="rect">
              <a:avLst/>
            </a:prstGeom>
            <a:solidFill>
              <a:srgbClr val="686252"/>
            </a:solidFill>
            <a:ln>
              <a:solidFill>
                <a:srgbClr val="6862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Rettangolo 23">
              <a:extLst>
                <a:ext uri="{FF2B5EF4-FFF2-40B4-BE49-F238E27FC236}">
                  <a16:creationId xmlns:a16="http://schemas.microsoft.com/office/drawing/2014/main" id="{B91D8689-BA4D-4D76-BECB-6DE1E30E9015}"/>
                </a:ext>
              </a:extLst>
            </p:cNvPr>
            <p:cNvSpPr/>
            <p:nvPr/>
          </p:nvSpPr>
          <p:spPr>
            <a:xfrm rot="16200000">
              <a:off x="4482001" y="-36000"/>
              <a:ext cx="180000" cy="9144000"/>
            </a:xfrm>
            <a:prstGeom prst="rect">
              <a:avLst/>
            </a:prstGeom>
            <a:solidFill>
              <a:srgbClr val="1F3D5A"/>
            </a:solidFill>
            <a:ln>
              <a:solidFill>
                <a:srgbClr val="1F3D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pic>
        <p:nvPicPr>
          <p:cNvPr id="25" name="Immagine 24">
            <a:extLst>
              <a:ext uri="{FF2B5EF4-FFF2-40B4-BE49-F238E27FC236}">
                <a16:creationId xmlns:a16="http://schemas.microsoft.com/office/drawing/2014/main" id="{4F2D47A9-A9A5-4521-A8D8-D55FDE73F1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978" y="300230"/>
            <a:ext cx="2409473" cy="325463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820E09BE-993C-49F3-847B-532EF3E772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54"/>
          <a:stretch/>
        </p:blipFill>
        <p:spPr>
          <a:xfrm>
            <a:off x="198731" y="84510"/>
            <a:ext cx="1601924" cy="620679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A872C2B8-FFAF-42AB-83D8-DD1C64570D2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10" y="6385272"/>
            <a:ext cx="899520" cy="185506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2A73ADCA-7BA0-438A-BD9C-A11676749CE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19" y="6356350"/>
            <a:ext cx="1150091" cy="266225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F3873121-F25D-48F3-BA28-4FE93DF06CC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543" y="6295653"/>
            <a:ext cx="638515" cy="379383"/>
          </a:xfrm>
          <a:prstGeom prst="rect">
            <a:avLst/>
          </a:prstGeom>
        </p:spPr>
      </p:pic>
      <p:pic>
        <p:nvPicPr>
          <p:cNvPr id="30" name="Immagine 29">
            <a:extLst>
              <a:ext uri="{FF2B5EF4-FFF2-40B4-BE49-F238E27FC236}">
                <a16:creationId xmlns:a16="http://schemas.microsoft.com/office/drawing/2014/main" id="{F9E30F1B-69C6-4761-80FA-3FF72B0C9DD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362338"/>
            <a:ext cx="428354" cy="312698"/>
          </a:xfrm>
          <a:prstGeom prst="rect">
            <a:avLst/>
          </a:prstGeom>
        </p:spPr>
      </p:pic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7E97743D-A0A3-489F-8071-AD7B50FFA897}"/>
              </a:ext>
            </a:extLst>
          </p:cNvPr>
          <p:cNvSpPr txBox="1"/>
          <p:nvPr userDrawn="1"/>
        </p:nvSpPr>
        <p:spPr>
          <a:xfrm>
            <a:off x="5043871" y="6421913"/>
            <a:ext cx="17178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i="1" dirty="0"/>
              <a:t>In </a:t>
            </a:r>
            <a:r>
              <a:rPr lang="it-IT" sz="1000" b="1" i="1" dirty="0" err="1"/>
              <a:t>collaboration</a:t>
            </a:r>
            <a:r>
              <a:rPr lang="it-IT" sz="1000" b="1" i="1" dirty="0"/>
              <a:t> with: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552B49BA-C55A-4F9D-8615-14BBAA26BD3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404" y="6347033"/>
            <a:ext cx="547244" cy="383759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7CE63E12-5284-44EC-AE81-76C89DC1E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74" b="28458"/>
          <a:stretch/>
        </p:blipFill>
        <p:spPr>
          <a:xfrm>
            <a:off x="6400484" y="6368484"/>
            <a:ext cx="1259962" cy="352992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E8B1441-AA49-4370-B43A-75A9261FB9C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770" y="6363200"/>
            <a:ext cx="992233" cy="32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35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0230" y="5838388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/>
              <a:t>31/01/2019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5838389"/>
            <a:ext cx="3086100" cy="3651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9654" y="5883264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/>
              <a:t>2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F21A7B55-FA1B-40F2-BA13-6CA7706C0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970" y="263031"/>
            <a:ext cx="2409473" cy="325463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D7CD4650-8474-4389-9D6A-13942CCB6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54"/>
          <a:stretch/>
        </p:blipFill>
        <p:spPr>
          <a:xfrm>
            <a:off x="1011107" y="115422"/>
            <a:ext cx="1601924" cy="62067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E4873255-06C3-4A2D-A5E7-9DCB037C4D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7" y="80168"/>
            <a:ext cx="387841" cy="6697664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80A5265B-FFEF-4042-A22F-626CF3BC2F6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382562"/>
            <a:ext cx="899520" cy="185506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DBB0A65A-58A2-44D3-AD70-47FEF614064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429" y="6363124"/>
            <a:ext cx="1150091" cy="266225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D68CCF23-6C23-4696-A2B4-9FA973B2790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875" y="6329272"/>
            <a:ext cx="638515" cy="379383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79BB1E3D-D575-4B44-94FA-B99D92633DA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197" y="6382562"/>
            <a:ext cx="428354" cy="312698"/>
          </a:xfrm>
          <a:prstGeom prst="rect">
            <a:avLst/>
          </a:prstGeom>
        </p:spPr>
      </p:pic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51B5B26-FA17-4680-A694-591E716AB692}"/>
              </a:ext>
            </a:extLst>
          </p:cNvPr>
          <p:cNvSpPr txBox="1"/>
          <p:nvPr userDrawn="1"/>
        </p:nvSpPr>
        <p:spPr>
          <a:xfrm>
            <a:off x="5292260" y="6415800"/>
            <a:ext cx="17178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i="1" dirty="0"/>
              <a:t>In </a:t>
            </a:r>
            <a:r>
              <a:rPr lang="it-IT" sz="1000" b="1" i="1" dirty="0" err="1"/>
              <a:t>collaboration</a:t>
            </a:r>
            <a:r>
              <a:rPr lang="it-IT" sz="1000" b="1" i="1" dirty="0"/>
              <a:t> with:</a:t>
            </a: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71C04303-C0C3-4C41-9A90-64748058CA79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375" y="6311501"/>
            <a:ext cx="547244" cy="383759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DEDC087E-2B54-4676-AE1B-2533D320FC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74" b="28458"/>
          <a:stretch/>
        </p:blipFill>
        <p:spPr>
          <a:xfrm>
            <a:off x="6619936" y="6363124"/>
            <a:ext cx="1259962" cy="352992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4FACCC70-15E8-45A4-9340-F068D3FF5FD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269" y="6430322"/>
            <a:ext cx="777182" cy="25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38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0230" y="5838388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/>
              <a:t>31/01/2019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5838389"/>
            <a:ext cx="3086100" cy="3651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9654" y="5883264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6934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E7582-E694-4EC5-A663-08C8489B5C18}" type="datetimeFigureOut">
              <a:rPr lang="it-IT" smtClean="0"/>
              <a:t>05/04/2019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34C5E-1B91-4557-910B-0C6AA82288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530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8.jpg"/><Relationship Id="rId5" Type="http://schemas.openxmlformats.org/officeDocument/2006/relationships/image" Target="../media/image14.jpg"/><Relationship Id="rId10" Type="http://schemas.openxmlformats.org/officeDocument/2006/relationships/image" Target="../media/image18.png"/><Relationship Id="rId4" Type="http://schemas.openxmlformats.org/officeDocument/2006/relationships/image" Target="../media/image13.jpeg"/><Relationship Id="rId9" Type="http://schemas.openxmlformats.org/officeDocument/2006/relationships/image" Target="cid:image001.jpg@01D3B9ED.5311F5B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11">
            <a:extLst>
              <a:ext uri="{FF2B5EF4-FFF2-40B4-BE49-F238E27FC236}">
                <a16:creationId xmlns:a16="http://schemas.microsoft.com/office/drawing/2014/main" id="{A8E943E2-FF20-412F-833B-9F2DB81BD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2059"/>
            <a:ext cx="894674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2800" i="1" spc="80" dirty="0">
                <a:solidFill>
                  <a:srgbClr val="1F3D5A"/>
                </a:solidFill>
                <a:latin typeface="Arial Narrow" pitchFamily="34" charset="0"/>
              </a:rPr>
              <a:t> </a:t>
            </a:r>
          </a:p>
          <a:p>
            <a:pPr algn="r"/>
            <a:r>
              <a:rPr lang="en-US" sz="3600" b="1" spc="80" dirty="0">
                <a:solidFill>
                  <a:srgbClr val="1F3D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</a:t>
            </a:r>
          </a:p>
          <a:p>
            <a:pPr algn="r"/>
            <a:r>
              <a:rPr lang="en-US" sz="3600" spc="80" dirty="0">
                <a:solidFill>
                  <a:srgbClr val="1F3D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Advanced Skills in Safety, Environment and Security at Sea</a:t>
            </a:r>
          </a:p>
          <a:p>
            <a:pPr algn="r"/>
            <a:endParaRPr lang="en-US" sz="3600" spc="80" dirty="0">
              <a:solidFill>
                <a:srgbClr val="1F3D5A"/>
              </a:solidFill>
              <a:latin typeface="Arial Narrow" pitchFamily="34" charset="0"/>
            </a:endParaRPr>
          </a:p>
          <a:p>
            <a:pPr algn="r"/>
            <a:r>
              <a:rPr lang="en-US" spc="80" dirty="0">
                <a:solidFill>
                  <a:srgbClr val="1F3D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EASME/EMFF/2016/1.2.1.2/02/SI2.750174</a:t>
            </a:r>
          </a:p>
          <a:p>
            <a:pPr algn="r"/>
            <a:endParaRPr lang="en-US" sz="2400" spc="80" dirty="0">
              <a:solidFill>
                <a:srgbClr val="1F3D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en-US" sz="2400" spc="80" dirty="0">
              <a:solidFill>
                <a:srgbClr val="1F3D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en-US" sz="2000" spc="80" dirty="0">
                <a:solidFill>
                  <a:srgbClr val="1F3D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Brussels, 10 April 2019</a:t>
            </a:r>
          </a:p>
          <a:p>
            <a:pPr algn="r"/>
            <a:endParaRPr lang="en-US" sz="3600" spc="80" dirty="0">
              <a:solidFill>
                <a:srgbClr val="1F3D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3600" b="1" spc="8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DFF122E-ED79-4D41-B42F-82C4102E08C4}"/>
              </a:ext>
            </a:extLst>
          </p:cNvPr>
          <p:cNvSpPr txBox="1"/>
          <p:nvPr/>
        </p:nvSpPr>
        <p:spPr>
          <a:xfrm>
            <a:off x="5558434" y="3581938"/>
            <a:ext cx="4415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SEA YOUR FUTURE?</a:t>
            </a:r>
            <a:endParaRPr lang="it-IT" sz="20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71094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4B340970-E418-401F-B8B6-D1490AA99694}"/>
              </a:ext>
            </a:extLst>
          </p:cNvPr>
          <p:cNvSpPr/>
          <p:nvPr/>
        </p:nvSpPr>
        <p:spPr>
          <a:xfrm>
            <a:off x="1777984" y="806830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rgbClr val="1C5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TOPICS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23D37DD1-7EAF-4F6F-9C2B-AC2277FE2CB8}"/>
              </a:ext>
            </a:extLst>
          </p:cNvPr>
          <p:cNvSpPr/>
          <p:nvPr/>
        </p:nvSpPr>
        <p:spPr>
          <a:xfrm>
            <a:off x="738198" y="1268495"/>
            <a:ext cx="3523747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it-IT" sz="1400" dirty="0" err="1">
                <a:solidFill>
                  <a:srgbClr val="1C5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Safety</a:t>
            </a:r>
            <a:r>
              <a:rPr lang="it-IT" sz="1400" dirty="0">
                <a:solidFill>
                  <a:srgbClr val="1C5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Basics</a:t>
            </a:r>
            <a:endParaRPr lang="it-IT" sz="14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en-US" sz="1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Overview of the Marine Regulatory framework and the Maritime Industry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it-IT" sz="1400" dirty="0" err="1">
                <a:solidFill>
                  <a:srgbClr val="1C5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Fire</a:t>
            </a:r>
            <a:r>
              <a:rPr lang="it-IT" sz="1400" dirty="0">
                <a:solidFill>
                  <a:srgbClr val="1C5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Protection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it-IT" sz="14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Evacuation</a:t>
            </a:r>
            <a:r>
              <a:rPr lang="it-IT" sz="1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endParaRPr lang="it-IT" sz="14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it-IT" sz="1400" dirty="0" err="1">
                <a:solidFill>
                  <a:srgbClr val="1C5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Passenger</a:t>
            </a:r>
            <a:r>
              <a:rPr lang="it-IT" sz="1400" dirty="0">
                <a:solidFill>
                  <a:srgbClr val="1C5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1C5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Ships</a:t>
            </a:r>
            <a:r>
              <a:rPr lang="it-IT" sz="1400" dirty="0">
                <a:solidFill>
                  <a:srgbClr val="1C5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1C5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Specifics</a:t>
            </a:r>
            <a:endParaRPr lang="it-IT" sz="1400" dirty="0">
              <a:solidFill>
                <a:srgbClr val="1C5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en-US" sz="1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Offshore Units, Special Ships and Crafts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en-US" sz="1400" dirty="0">
                <a:solidFill>
                  <a:srgbClr val="1C5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Environmental requirements and energy efficiency via simulation-based hull-form design and optimization techniques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en-US" sz="1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Scientific studies on environmental impacts including noise and acoustic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en-US" sz="1400" dirty="0">
                <a:solidFill>
                  <a:srgbClr val="1C5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Alternative Fuels and Hybrid Propulsion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it-IT" sz="1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Operational Safety and Security, ICT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en-US" sz="1400" dirty="0">
                <a:solidFill>
                  <a:srgbClr val="1C5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PM Techniques and Soft Skills</a:t>
            </a:r>
            <a:endParaRPr lang="it-IT" sz="1400" dirty="0">
              <a:solidFill>
                <a:srgbClr val="1C5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07B9810-81A5-40F3-A8D1-D58202D667AA}"/>
              </a:ext>
            </a:extLst>
          </p:cNvPr>
          <p:cNvSpPr/>
          <p:nvPr/>
        </p:nvSpPr>
        <p:spPr>
          <a:xfrm>
            <a:off x="4524512" y="806829"/>
            <a:ext cx="4326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INDUSTRY TESTIMONIALS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47C7330-94E2-409E-8EFB-12A22BECC93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69" y="3762910"/>
            <a:ext cx="1931073" cy="50881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59DA8AC4-0873-497F-8EF0-13449D2F791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094" y="1414821"/>
            <a:ext cx="1075607" cy="1043462"/>
          </a:xfrm>
          <a:prstGeom prst="rect">
            <a:avLst/>
          </a:prstGeom>
        </p:spPr>
      </p:pic>
      <p:pic>
        <p:nvPicPr>
          <p:cNvPr id="9" name="Immagine 8" descr="Z:\300. COMUNICAZIONE E PROMOZIONE ISTITUZIONALE\_LOGHI\Cergol Engineering Consultancy\LOGO CE.jpg">
            <a:extLst>
              <a:ext uri="{FF2B5EF4-FFF2-40B4-BE49-F238E27FC236}">
                <a16:creationId xmlns:a16="http://schemas.microsoft.com/office/drawing/2014/main" id="{DCC0585F-104A-4B51-A6F0-454FF2634A5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988" y="1573182"/>
            <a:ext cx="1431290" cy="546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231051FC-FD01-4344-AB5C-472E538C09B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493" y="5199107"/>
            <a:ext cx="913785" cy="449829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5BE488A6-6040-4AB6-B297-EFCA5B4B185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822" y="4652431"/>
            <a:ext cx="1075607" cy="3898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05BBA643-5B52-45F1-A791-96CD09E20EBD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945" y="2289177"/>
            <a:ext cx="1090355" cy="508819"/>
          </a:xfrm>
          <a:prstGeom prst="rect">
            <a:avLst/>
          </a:prstGeom>
        </p:spPr>
      </p:pic>
      <p:pic>
        <p:nvPicPr>
          <p:cNvPr id="13" name="Immagine 12" descr="logo x mail  45mm 300 pixel">
            <a:extLst>
              <a:ext uri="{FF2B5EF4-FFF2-40B4-BE49-F238E27FC236}">
                <a16:creationId xmlns:a16="http://schemas.microsoft.com/office/drawing/2014/main" id="{3D4406BD-E6C2-4C1E-8759-3FAC262242B2}"/>
              </a:ext>
            </a:extLst>
          </p:cNvPr>
          <p:cNvPicPr/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34" y="2997020"/>
            <a:ext cx="1260782" cy="381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CB9284A7-6149-49BE-B832-BE7029B126BD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249" y="3186492"/>
            <a:ext cx="1054939" cy="744589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98C7DA49-CEAB-4D74-BC16-6A676039385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74" b="28458"/>
          <a:stretch/>
        </p:blipFill>
        <p:spPr>
          <a:xfrm>
            <a:off x="3981162" y="5365191"/>
            <a:ext cx="1816168" cy="508819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D2C971B-A64C-4923-B1C0-8B934042D336}"/>
              </a:ext>
            </a:extLst>
          </p:cNvPr>
          <p:cNvSpPr txBox="1"/>
          <p:nvPr/>
        </p:nvSpPr>
        <p:spPr>
          <a:xfrm>
            <a:off x="4684578" y="5774916"/>
            <a:ext cx="950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Shipbuilding</a:t>
            </a:r>
            <a:endParaRPr lang="en-US" sz="1100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B8B7A011-E53E-47BB-A5A7-07B9DCCE643B}"/>
              </a:ext>
            </a:extLst>
          </p:cNvPr>
          <p:cNvSpPr/>
          <p:nvPr/>
        </p:nvSpPr>
        <p:spPr>
          <a:xfrm>
            <a:off x="5734175" y="5042752"/>
            <a:ext cx="19074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Security, fire detection and fire extinguishing</a:t>
            </a:r>
            <a:endParaRPr lang="it-IT" sz="110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027C288E-DDB6-44D2-A6AD-08F28371BDAC}"/>
              </a:ext>
            </a:extLst>
          </p:cNvPr>
          <p:cNvSpPr/>
          <p:nvPr/>
        </p:nvSpPr>
        <p:spPr>
          <a:xfrm>
            <a:off x="4524512" y="4254275"/>
            <a:ext cx="17267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Engineering and consulting</a:t>
            </a:r>
            <a:endParaRPr lang="it-IT" sz="110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3CBE7CB9-402B-49D2-8998-2A6B6199DA56}"/>
              </a:ext>
            </a:extLst>
          </p:cNvPr>
          <p:cNvSpPr/>
          <p:nvPr/>
        </p:nvSpPr>
        <p:spPr>
          <a:xfrm>
            <a:off x="5433457" y="2284012"/>
            <a:ext cx="17347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Maritime services’ provider</a:t>
            </a:r>
            <a:endParaRPr lang="it-IT" sz="110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CBD967AD-A643-413A-98F1-94EDBF213132}"/>
              </a:ext>
            </a:extLst>
          </p:cNvPr>
          <p:cNvSpPr/>
          <p:nvPr/>
        </p:nvSpPr>
        <p:spPr>
          <a:xfrm>
            <a:off x="6133927" y="3368946"/>
            <a:ext cx="110799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On-board </a:t>
            </a:r>
            <a:r>
              <a:rPr lang="it-IT" sz="1100" i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safety</a:t>
            </a:r>
            <a:endParaRPr lang="it-IT" sz="1100" dirty="0"/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08CAD50D-C6F7-4334-ABFC-702126D9B293}"/>
              </a:ext>
            </a:extLst>
          </p:cNvPr>
          <p:cNvSpPr/>
          <p:nvPr/>
        </p:nvSpPr>
        <p:spPr>
          <a:xfrm>
            <a:off x="4261945" y="2810246"/>
            <a:ext cx="10246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Cruise </a:t>
            </a:r>
            <a:r>
              <a:rPr lang="it-IT" sz="1100" i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industry</a:t>
            </a:r>
            <a:endParaRPr lang="it-IT" sz="1100" dirty="0"/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52B2F655-1EDE-4A73-8C75-71FBE4B3C074}"/>
              </a:ext>
            </a:extLst>
          </p:cNvPr>
          <p:cNvSpPr/>
          <p:nvPr/>
        </p:nvSpPr>
        <p:spPr>
          <a:xfrm>
            <a:off x="7056800" y="3990978"/>
            <a:ext cx="21407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Engineering &amp; Construction and Maintenance, Repair and Overhaul of moving systems</a:t>
            </a:r>
            <a:endParaRPr lang="it-IT" sz="1100" dirty="0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DD986133-25F3-4FF3-99F4-EA79394461EF}"/>
              </a:ext>
            </a:extLst>
          </p:cNvPr>
          <p:cNvSpPr/>
          <p:nvPr/>
        </p:nvSpPr>
        <p:spPr>
          <a:xfrm>
            <a:off x="7493967" y="2188541"/>
            <a:ext cx="171889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Yacht, Marine and Off-Shore Engineering and Consulting </a:t>
            </a:r>
            <a:endParaRPr lang="it-IT" sz="1100" dirty="0"/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5D6FC7EB-303C-4714-8F5A-33C287D4C28E}"/>
              </a:ext>
            </a:extLst>
          </p:cNvPr>
          <p:cNvSpPr/>
          <p:nvPr/>
        </p:nvSpPr>
        <p:spPr>
          <a:xfrm>
            <a:off x="7170286" y="5658567"/>
            <a:ext cx="214076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Design and manufacturing of Marine Equipment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16309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22B1A805-6B01-428F-AF44-766DC1E649EB}"/>
              </a:ext>
            </a:extLst>
          </p:cNvPr>
          <p:cNvSpPr/>
          <p:nvPr/>
        </p:nvSpPr>
        <p:spPr>
          <a:xfrm>
            <a:off x="711533" y="1549257"/>
            <a:ext cx="8229600" cy="2255400"/>
          </a:xfrm>
          <a:prstGeom prst="roundRect">
            <a:avLst/>
          </a:prstGeom>
          <a:solidFill>
            <a:schemeClr val="accent1">
              <a:alpha val="20000"/>
            </a:schemeClr>
          </a:solidFill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EB15F7B-8644-4D20-A01A-9825982CAD7B}"/>
              </a:ext>
            </a:extLst>
          </p:cNvPr>
          <p:cNvSpPr txBox="1"/>
          <p:nvPr/>
        </p:nvSpPr>
        <p:spPr>
          <a:xfrm>
            <a:off x="868456" y="1619443"/>
            <a:ext cx="8127045" cy="2185214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  <a:softEdge rad="0"/>
          </a:effectLst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 of</a:t>
            </a:r>
            <a:r>
              <a:rPr lang="it-IT" sz="11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it-IT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1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graduated employees 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charge of design and manufacturing phases of ships/off shore plants.</a:t>
            </a:r>
          </a:p>
          <a:p>
            <a:endParaRPr lang="en-US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DURATION: 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13</a:t>
            </a:r>
            <a:r>
              <a:rPr lang="en-US" sz="1400" baseline="300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January 2018 to 31</a:t>
            </a:r>
            <a:r>
              <a:rPr lang="en-US" sz="1400" baseline="300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December 2018 (@University of Trieste)</a:t>
            </a:r>
          </a:p>
          <a:p>
            <a:r>
              <a:rPr lang="en-US" sz="1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ECTS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60</a:t>
            </a:r>
          </a:p>
          <a:p>
            <a:r>
              <a:rPr lang="en-US" sz="1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TITLE: 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attendants received a </a:t>
            </a:r>
            <a:r>
              <a:rPr lang="en-US" sz="16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 Level Master’s Degree, Level 8 of European Qualifications Framework (EQF).</a:t>
            </a:r>
          </a:p>
          <a:p>
            <a:endParaRPr lang="en-US" sz="16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02A0731-2841-4666-B27F-6E41B4B07842}"/>
              </a:ext>
            </a:extLst>
          </p:cNvPr>
          <p:cNvSpPr txBox="1"/>
          <p:nvPr/>
        </p:nvSpPr>
        <p:spPr>
          <a:xfrm>
            <a:off x="2332470" y="887447"/>
            <a:ext cx="4589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	</a:t>
            </a:r>
            <a:r>
              <a:rPr lang="it-IT" sz="2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ADVANCED MASTER</a:t>
            </a:r>
            <a:endParaRPr lang="it-IT" sz="1400" b="1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D462A90-B2B9-49BF-9616-F936710B71AA}"/>
              </a:ext>
            </a:extLst>
          </p:cNvPr>
          <p:cNvSpPr/>
          <p:nvPr/>
        </p:nvSpPr>
        <p:spPr>
          <a:xfrm>
            <a:off x="1817381" y="1810573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it-IT" sz="2400" dirty="0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08DDA772-6A61-4A39-9951-BDF3A1350276}"/>
              </a:ext>
            </a:extLst>
          </p:cNvPr>
          <p:cNvSpPr/>
          <p:nvPr/>
        </p:nvSpPr>
        <p:spPr>
          <a:xfrm rot="18900000">
            <a:off x="1622771" y="4252825"/>
            <a:ext cx="893379" cy="8933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209F4EAF-D0D1-429E-B9AB-AD34B85B56E4}"/>
              </a:ext>
            </a:extLst>
          </p:cNvPr>
          <p:cNvSpPr/>
          <p:nvPr/>
        </p:nvSpPr>
        <p:spPr>
          <a:xfrm>
            <a:off x="1683779" y="4468682"/>
            <a:ext cx="9685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514h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A54C5A1A-208A-4E6B-B7E1-1576B532BF73}"/>
              </a:ext>
            </a:extLst>
          </p:cNvPr>
          <p:cNvSpPr/>
          <p:nvPr/>
        </p:nvSpPr>
        <p:spPr>
          <a:xfrm rot="18900000">
            <a:off x="3392132" y="4252825"/>
            <a:ext cx="893379" cy="8933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8DB45561-EFCB-46E7-8EE0-156E2B62BB50}"/>
              </a:ext>
            </a:extLst>
          </p:cNvPr>
          <p:cNvSpPr/>
          <p:nvPr/>
        </p:nvSpPr>
        <p:spPr>
          <a:xfrm>
            <a:off x="3542475" y="4468682"/>
            <a:ext cx="772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37h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441A0B7F-1D33-446C-98D9-54CF5BAE8C60}"/>
              </a:ext>
            </a:extLst>
          </p:cNvPr>
          <p:cNvSpPr/>
          <p:nvPr/>
        </p:nvSpPr>
        <p:spPr>
          <a:xfrm rot="18900000">
            <a:off x="5290628" y="4252825"/>
            <a:ext cx="893379" cy="8933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739F8569-4469-49D8-9D8F-00DFCCC2CD4C}"/>
              </a:ext>
            </a:extLst>
          </p:cNvPr>
          <p:cNvSpPr/>
          <p:nvPr/>
        </p:nvSpPr>
        <p:spPr>
          <a:xfrm>
            <a:off x="5547201" y="446868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F9A209AB-354E-4ADF-9272-0F35C1102A74}"/>
              </a:ext>
            </a:extLst>
          </p:cNvPr>
          <p:cNvSpPr/>
          <p:nvPr/>
        </p:nvSpPr>
        <p:spPr>
          <a:xfrm rot="18900000">
            <a:off x="7073504" y="4252825"/>
            <a:ext cx="893379" cy="8933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BD2FAB4B-091A-44A8-AEE0-462F55655681}"/>
              </a:ext>
            </a:extLst>
          </p:cNvPr>
          <p:cNvSpPr/>
          <p:nvPr/>
        </p:nvSpPr>
        <p:spPr>
          <a:xfrm>
            <a:off x="7182933" y="4468682"/>
            <a:ext cx="654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5M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9" name="Croce 8">
            <a:extLst>
              <a:ext uri="{FF2B5EF4-FFF2-40B4-BE49-F238E27FC236}">
                <a16:creationId xmlns:a16="http://schemas.microsoft.com/office/drawing/2014/main" id="{7A0D9A31-95A3-41B8-827D-7049332B4DBB}"/>
              </a:ext>
            </a:extLst>
          </p:cNvPr>
          <p:cNvSpPr/>
          <p:nvPr/>
        </p:nvSpPr>
        <p:spPr>
          <a:xfrm>
            <a:off x="2732231" y="4473542"/>
            <a:ext cx="457186" cy="451944"/>
          </a:xfrm>
          <a:prstGeom prst="plus">
            <a:avLst>
              <a:gd name="adj" fmla="val 3779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roce 19">
            <a:extLst>
              <a:ext uri="{FF2B5EF4-FFF2-40B4-BE49-F238E27FC236}">
                <a16:creationId xmlns:a16="http://schemas.microsoft.com/office/drawing/2014/main" id="{A19CB0D6-48D6-4F3F-BD8F-C9831B2E2DD5}"/>
              </a:ext>
            </a:extLst>
          </p:cNvPr>
          <p:cNvSpPr/>
          <p:nvPr/>
        </p:nvSpPr>
        <p:spPr>
          <a:xfrm>
            <a:off x="6369298" y="4473542"/>
            <a:ext cx="457186" cy="451944"/>
          </a:xfrm>
          <a:prstGeom prst="plus">
            <a:avLst>
              <a:gd name="adj" fmla="val 3779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roce 20">
            <a:extLst>
              <a:ext uri="{FF2B5EF4-FFF2-40B4-BE49-F238E27FC236}">
                <a16:creationId xmlns:a16="http://schemas.microsoft.com/office/drawing/2014/main" id="{29959214-588F-4EF2-B1BE-202BC357E93D}"/>
              </a:ext>
            </a:extLst>
          </p:cNvPr>
          <p:cNvSpPr/>
          <p:nvPr/>
        </p:nvSpPr>
        <p:spPr>
          <a:xfrm>
            <a:off x="4547012" y="4473542"/>
            <a:ext cx="457186" cy="451944"/>
          </a:xfrm>
          <a:prstGeom prst="plus">
            <a:avLst>
              <a:gd name="adj" fmla="val 3779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812A33F-0E0B-4248-A333-8CEBE8449F54}"/>
              </a:ext>
            </a:extLst>
          </p:cNvPr>
          <p:cNvSpPr txBox="1"/>
          <p:nvPr/>
        </p:nvSpPr>
        <p:spPr>
          <a:xfrm>
            <a:off x="1496812" y="5360734"/>
            <a:ext cx="1135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frontal</a:t>
            </a:r>
            <a:r>
              <a:rPr lang="it-IT" dirty="0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 </a:t>
            </a:r>
            <a:r>
              <a:rPr lang="it-IT" dirty="0" err="1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lessons</a:t>
            </a:r>
            <a:endParaRPr lang="it-IT" dirty="0">
              <a:latin typeface="Roboto Lt" pitchFamily="2" charset="0"/>
              <a:ea typeface="Roboto Lt" pitchFamily="2" charset="0"/>
              <a:cs typeface="Aharoni" panose="02010803020104030203" pitchFamily="2" charset="-79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4B306A73-C83D-4BCC-808F-E9B670C121AD}"/>
              </a:ext>
            </a:extLst>
          </p:cNvPr>
          <p:cNvSpPr txBox="1"/>
          <p:nvPr/>
        </p:nvSpPr>
        <p:spPr>
          <a:xfrm>
            <a:off x="4995065" y="5405416"/>
            <a:ext cx="1484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study </a:t>
            </a:r>
            <a:r>
              <a:rPr lang="it-IT" dirty="0" err="1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visits</a:t>
            </a:r>
            <a:r>
              <a:rPr lang="it-IT" dirty="0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 (IT, D, NL)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125F3037-0FE7-427A-933B-CEE8606CD027}"/>
              </a:ext>
            </a:extLst>
          </p:cNvPr>
          <p:cNvSpPr txBox="1"/>
          <p:nvPr/>
        </p:nvSpPr>
        <p:spPr>
          <a:xfrm>
            <a:off x="3142675" y="5405416"/>
            <a:ext cx="1484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Industry testimonials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4F1301F5-1211-4B07-BA8C-2BF19DD647DA}"/>
              </a:ext>
            </a:extLst>
          </p:cNvPr>
          <p:cNvSpPr txBox="1"/>
          <p:nvPr/>
        </p:nvSpPr>
        <p:spPr>
          <a:xfrm>
            <a:off x="6777941" y="5388688"/>
            <a:ext cx="1484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internship</a:t>
            </a:r>
          </a:p>
        </p:txBody>
      </p:sp>
    </p:spTree>
    <p:extLst>
      <p:ext uri="{BB962C8B-B14F-4D97-AF65-F5344CB8AC3E}">
        <p14:creationId xmlns:p14="http://schemas.microsoft.com/office/powerpoint/2010/main" val="74522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22B1A805-6B01-428F-AF44-766DC1E649EB}"/>
              </a:ext>
            </a:extLst>
          </p:cNvPr>
          <p:cNvSpPr/>
          <p:nvPr/>
        </p:nvSpPr>
        <p:spPr>
          <a:xfrm>
            <a:off x="611686" y="1370577"/>
            <a:ext cx="4480577" cy="3345376"/>
          </a:xfrm>
          <a:prstGeom prst="roundRect">
            <a:avLst/>
          </a:prstGeom>
          <a:solidFill>
            <a:schemeClr val="accent1">
              <a:alpha val="20000"/>
            </a:schemeClr>
          </a:solidFill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02A0731-2841-4666-B27F-6E41B4B07842}"/>
              </a:ext>
            </a:extLst>
          </p:cNvPr>
          <p:cNvSpPr txBox="1"/>
          <p:nvPr/>
        </p:nvSpPr>
        <p:spPr>
          <a:xfrm>
            <a:off x="0" y="898916"/>
            <a:ext cx="924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	</a:t>
            </a:r>
            <a:r>
              <a:rPr lang="it-IT" sz="2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UPSKILLING PROGRAMME &amp; TRAINING THE TRAINERS</a:t>
            </a:r>
            <a:endParaRPr lang="it-IT" sz="1400" b="1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08DDA772-6A61-4A39-9951-BDF3A1350276}"/>
              </a:ext>
            </a:extLst>
          </p:cNvPr>
          <p:cNvSpPr/>
          <p:nvPr/>
        </p:nvSpPr>
        <p:spPr>
          <a:xfrm rot="18900000">
            <a:off x="953205" y="4803612"/>
            <a:ext cx="893379" cy="8933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209F4EAF-D0D1-429E-B9AB-AD34B85B56E4}"/>
              </a:ext>
            </a:extLst>
          </p:cNvPr>
          <p:cNvSpPr/>
          <p:nvPr/>
        </p:nvSpPr>
        <p:spPr>
          <a:xfrm>
            <a:off x="1014213" y="5019469"/>
            <a:ext cx="9685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212h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441A0B7F-1D33-446C-98D9-54CF5BAE8C60}"/>
              </a:ext>
            </a:extLst>
          </p:cNvPr>
          <p:cNvSpPr/>
          <p:nvPr/>
        </p:nvSpPr>
        <p:spPr>
          <a:xfrm rot="18900000">
            <a:off x="3173889" y="4803612"/>
            <a:ext cx="893379" cy="8933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739F8569-4469-49D8-9D8F-00DFCCC2CD4C}"/>
              </a:ext>
            </a:extLst>
          </p:cNvPr>
          <p:cNvSpPr/>
          <p:nvPr/>
        </p:nvSpPr>
        <p:spPr>
          <a:xfrm>
            <a:off x="3430462" y="4984653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9" name="Croce 8">
            <a:extLst>
              <a:ext uri="{FF2B5EF4-FFF2-40B4-BE49-F238E27FC236}">
                <a16:creationId xmlns:a16="http://schemas.microsoft.com/office/drawing/2014/main" id="{7A0D9A31-95A3-41B8-827D-7049332B4DBB}"/>
              </a:ext>
            </a:extLst>
          </p:cNvPr>
          <p:cNvSpPr/>
          <p:nvPr/>
        </p:nvSpPr>
        <p:spPr>
          <a:xfrm>
            <a:off x="2294448" y="5047714"/>
            <a:ext cx="457186" cy="451944"/>
          </a:xfrm>
          <a:prstGeom prst="plus">
            <a:avLst>
              <a:gd name="adj" fmla="val 3779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812A33F-0E0B-4248-A333-8CEBE8449F54}"/>
              </a:ext>
            </a:extLst>
          </p:cNvPr>
          <p:cNvSpPr txBox="1"/>
          <p:nvPr/>
        </p:nvSpPr>
        <p:spPr>
          <a:xfrm>
            <a:off x="1415189" y="5647387"/>
            <a:ext cx="1135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frontal</a:t>
            </a:r>
            <a:r>
              <a:rPr lang="it-IT" dirty="0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 </a:t>
            </a:r>
            <a:r>
              <a:rPr lang="it-IT" dirty="0" err="1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lessons</a:t>
            </a:r>
            <a:endParaRPr lang="it-IT" dirty="0">
              <a:latin typeface="Roboto Lt" pitchFamily="2" charset="0"/>
              <a:ea typeface="Roboto Lt" pitchFamily="2" charset="0"/>
              <a:cs typeface="Aharoni" panose="02010803020104030203" pitchFamily="2" charset="-79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4B306A73-C83D-4BCC-808F-E9B670C121AD}"/>
              </a:ext>
            </a:extLst>
          </p:cNvPr>
          <p:cNvSpPr txBox="1"/>
          <p:nvPr/>
        </p:nvSpPr>
        <p:spPr>
          <a:xfrm>
            <a:off x="3620578" y="5580522"/>
            <a:ext cx="1484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study </a:t>
            </a:r>
            <a:r>
              <a:rPr lang="it-IT" dirty="0" err="1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visits</a:t>
            </a:r>
            <a:r>
              <a:rPr lang="it-IT" dirty="0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 (IT, IT, NL)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34CB3D7-3A61-4CA8-B40B-90A8679BCFE8}"/>
              </a:ext>
            </a:extLst>
          </p:cNvPr>
          <p:cNvSpPr txBox="1"/>
          <p:nvPr/>
        </p:nvSpPr>
        <p:spPr>
          <a:xfrm>
            <a:off x="869199" y="1277478"/>
            <a:ext cx="4136557" cy="3387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 of          </a:t>
            </a:r>
            <a:r>
              <a:rPr lang="en-US" sz="1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workers currently employed 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operative management of ships and off-shore plants. </a:t>
            </a:r>
          </a:p>
          <a:p>
            <a:endParaRPr lang="en-US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DURATION: 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17</a:t>
            </a:r>
            <a:r>
              <a:rPr lang="en-US" sz="1400" baseline="300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October 2018 to 15</a:t>
            </a:r>
            <a:r>
              <a:rPr lang="en-US" sz="1400" baseline="300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December 2018. </a:t>
            </a:r>
          </a:p>
          <a:p>
            <a:r>
              <a:rPr lang="en-US" sz="1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LOCATION: 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 of Trieste &amp; Italian Maritime Academy Technologies (IMAT).</a:t>
            </a:r>
          </a:p>
          <a:p>
            <a:pPr marL="182563" indent="-182563">
              <a:lnSpc>
                <a:spcPct val="150000"/>
              </a:lnSpc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workers as </a:t>
            </a:r>
            <a:r>
              <a:rPr lang="en-US" sz="1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SAFETY AND SECURITY MANAGER</a:t>
            </a:r>
            <a:endParaRPr lang="en-US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2563" indent="-182563">
              <a:lnSpc>
                <a:spcPct val="150000"/>
              </a:lnSpc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16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worker as </a:t>
            </a:r>
            <a:r>
              <a:rPr lang="en-US" sz="1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ENVIRONMENTAL MANAGER</a:t>
            </a:r>
            <a:endParaRPr lang="it-IT" dirty="0"/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7F78091C-849D-41C3-83D9-058E419A9016}"/>
              </a:ext>
            </a:extLst>
          </p:cNvPr>
          <p:cNvSpPr/>
          <p:nvPr/>
        </p:nvSpPr>
        <p:spPr>
          <a:xfrm>
            <a:off x="1807910" y="1414635"/>
            <a:ext cx="575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it-IT" sz="2400" dirty="0"/>
          </a:p>
        </p:txBody>
      </p:sp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id="{8DCA9B51-AADB-4DAE-A802-A22EEA8EC34C}"/>
              </a:ext>
            </a:extLst>
          </p:cNvPr>
          <p:cNvSpPr/>
          <p:nvPr/>
        </p:nvSpPr>
        <p:spPr>
          <a:xfrm>
            <a:off x="5363115" y="1417876"/>
            <a:ext cx="3730417" cy="3282996"/>
          </a:xfrm>
          <a:prstGeom prst="roundRect">
            <a:avLst/>
          </a:prstGeom>
          <a:solidFill>
            <a:schemeClr val="accent1">
              <a:alpha val="20000"/>
            </a:schemeClr>
          </a:solidFill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979B5C5C-0EFA-4ABF-84C9-6C06FBA18D37}"/>
              </a:ext>
            </a:extLst>
          </p:cNvPr>
          <p:cNvSpPr txBox="1"/>
          <p:nvPr/>
        </p:nvSpPr>
        <p:spPr>
          <a:xfrm>
            <a:off x="5409104" y="1324777"/>
            <a:ext cx="355503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 of           </a:t>
            </a:r>
            <a:r>
              <a:rPr lang="en-US" sz="1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school teachers 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coming from technical high schools:</a:t>
            </a:r>
          </a:p>
          <a:p>
            <a:endParaRPr lang="en-US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20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coming from Italy;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1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coming from Croatia;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1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coming from Slovenia.</a:t>
            </a:r>
          </a:p>
          <a:p>
            <a:endParaRPr lang="en-US" sz="1400" b="1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Teaching on multidisciplinary themes on </a:t>
            </a:r>
            <a:r>
              <a:rPr lang="en-US" sz="1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safety and security issues 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related to maritime sector.</a:t>
            </a:r>
          </a:p>
          <a:p>
            <a:endParaRPr lang="en-US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DURATION: 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05</a:t>
            </a:r>
            <a:r>
              <a:rPr lang="en-US" sz="1400" baseline="300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October 2018 to 26</a:t>
            </a:r>
            <a:r>
              <a:rPr lang="en-US" sz="1400" baseline="300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November 2018 @University of Trieste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C6505E63-3A56-4F47-ADFE-B5BB60BCD16A}"/>
              </a:ext>
            </a:extLst>
          </p:cNvPr>
          <p:cNvSpPr/>
          <p:nvPr/>
        </p:nvSpPr>
        <p:spPr>
          <a:xfrm>
            <a:off x="6338970" y="1456673"/>
            <a:ext cx="6346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it-IT" sz="2400" dirty="0"/>
          </a:p>
        </p:txBody>
      </p:sp>
      <p:sp>
        <p:nvSpPr>
          <p:cNvPr id="30" name="Rettangolo con angoli arrotondati 29">
            <a:extLst>
              <a:ext uri="{FF2B5EF4-FFF2-40B4-BE49-F238E27FC236}">
                <a16:creationId xmlns:a16="http://schemas.microsoft.com/office/drawing/2014/main" id="{10FAC2ED-F079-45CB-9A1F-151D1682C65C}"/>
              </a:ext>
            </a:extLst>
          </p:cNvPr>
          <p:cNvSpPr/>
          <p:nvPr/>
        </p:nvSpPr>
        <p:spPr>
          <a:xfrm rot="18900000">
            <a:off x="6678112" y="4849648"/>
            <a:ext cx="893379" cy="8933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93D5466A-AAEC-4E01-8995-D3F7C0308AD6}"/>
              </a:ext>
            </a:extLst>
          </p:cNvPr>
          <p:cNvSpPr/>
          <p:nvPr/>
        </p:nvSpPr>
        <p:spPr>
          <a:xfrm>
            <a:off x="6739120" y="5065505"/>
            <a:ext cx="772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16h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5E3DAB5B-F1B3-4DCD-B673-7185FC12F360}"/>
              </a:ext>
            </a:extLst>
          </p:cNvPr>
          <p:cNvSpPr txBox="1"/>
          <p:nvPr/>
        </p:nvSpPr>
        <p:spPr>
          <a:xfrm>
            <a:off x="7345875" y="5558850"/>
            <a:ext cx="1135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frontal</a:t>
            </a:r>
            <a:r>
              <a:rPr lang="it-IT" dirty="0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 </a:t>
            </a:r>
            <a:r>
              <a:rPr lang="it-IT" dirty="0" err="1">
                <a:latin typeface="Roboto Lt" pitchFamily="2" charset="0"/>
                <a:ea typeface="Roboto Lt" pitchFamily="2" charset="0"/>
                <a:cs typeface="Aharoni" panose="02010803020104030203" pitchFamily="2" charset="-79"/>
              </a:rPr>
              <a:t>lessons</a:t>
            </a:r>
            <a:endParaRPr lang="it-IT" dirty="0">
              <a:latin typeface="Roboto Lt" pitchFamily="2" charset="0"/>
              <a:ea typeface="Roboto Lt" pitchFamily="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4323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8D32133-15D9-4193-8548-608E47D96976}"/>
              </a:ext>
            </a:extLst>
          </p:cNvPr>
          <p:cNvSpPr txBox="1"/>
          <p:nvPr/>
        </p:nvSpPr>
        <p:spPr>
          <a:xfrm>
            <a:off x="640832" y="2778235"/>
            <a:ext cx="549721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u="sng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INPUTS FOR NEXT EDITIONS</a:t>
            </a:r>
          </a:p>
          <a:p>
            <a:endParaRPr lang="it-IT" sz="1600" b="1" i="1" u="sng" dirty="0">
              <a:solidFill>
                <a:srgbClr val="5B9BD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can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grow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one single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offer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EU, TT must be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performed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replicability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model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</a:t>
            </a: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strategical</a:t>
            </a: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partners to be </a:t>
            </a: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involved</a:t>
            </a: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</a:t>
            </a: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wider</a:t>
            </a: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variety</a:t>
            </a: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of: </a:t>
            </a: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industry</a:t>
            </a: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testimonial, study </a:t>
            </a: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visits</a:t>
            </a: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venue</a:t>
            </a: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</a:t>
            </a: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perfoming</a:t>
            </a: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lessons</a:t>
            </a: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international </a:t>
            </a: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students</a:t>
            </a: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advertisment</a:t>
            </a:r>
            <a:endParaRPr lang="it-IT" sz="16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frontal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lessons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lasting 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 hours 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maximum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</a:t>
            </a: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topics</a:t>
            </a: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more </a:t>
            </a: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deepened</a:t>
            </a:r>
            <a:endParaRPr lang="it-IT" sz="16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Alternative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attendance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opportunities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students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from the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whole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path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the single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lecture</a:t>
            </a:r>
            <a:endParaRPr lang="it-IT" sz="16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Catalogue</a:t>
            </a: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training </a:t>
            </a:r>
            <a:r>
              <a:rPr lang="it-IT" sz="16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offer</a:t>
            </a:r>
            <a:r>
              <a:rPr lang="it-IT" sz="16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EU?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6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6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3851CAB-F179-46EE-83C7-27B82B8A04AB}"/>
              </a:ext>
            </a:extLst>
          </p:cNvPr>
          <p:cNvSpPr txBox="1"/>
          <p:nvPr/>
        </p:nvSpPr>
        <p:spPr>
          <a:xfrm>
            <a:off x="2015806" y="897669"/>
            <a:ext cx="4962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WHAT’S NEXT?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55AF7C2-CE75-4443-A1CB-3166F785A844}"/>
              </a:ext>
            </a:extLst>
          </p:cNvPr>
          <p:cNvSpPr txBox="1"/>
          <p:nvPr/>
        </p:nvSpPr>
        <p:spPr>
          <a:xfrm>
            <a:off x="640832" y="1297779"/>
            <a:ext cx="54972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u="sng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FEEDBACKS FROM STUDENTS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[AM]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demanding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programme</a:t>
            </a:r>
            <a:endParaRPr lang="it-IT" sz="1600" b="1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[AM] more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practical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activity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theory</a:t>
            </a:r>
            <a:endParaRPr lang="it-IT" sz="1600" b="1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[TT] more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delivered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deepen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topics</a:t>
            </a:r>
            <a:endParaRPr lang="it-IT" sz="1600" b="1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[TT] more interaction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between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teacher</a:t>
            </a:r>
            <a:r>
              <a:rPr lang="it-IT" sz="16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it-IT" sz="16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students</a:t>
            </a:r>
            <a:endParaRPr lang="it-IT" sz="1600" b="1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reccia a pentagono 3">
            <a:extLst>
              <a:ext uri="{FF2B5EF4-FFF2-40B4-BE49-F238E27FC236}">
                <a16:creationId xmlns:a16="http://schemas.microsoft.com/office/drawing/2014/main" id="{3305B610-229D-4EE6-8363-BE70814816E0}"/>
              </a:ext>
            </a:extLst>
          </p:cNvPr>
          <p:cNvSpPr/>
          <p:nvPr/>
        </p:nvSpPr>
        <p:spPr>
          <a:xfrm flipH="1">
            <a:off x="6138042" y="1252470"/>
            <a:ext cx="3005958" cy="891640"/>
          </a:xfrm>
          <a:prstGeom prst="homePlate">
            <a:avLst/>
          </a:prstGeom>
          <a:solidFill>
            <a:srgbClr val="ECA0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AM EDITION 2019-2020 </a:t>
            </a:r>
          </a:p>
          <a:p>
            <a:pPr algn="ctr"/>
            <a:r>
              <a:rPr lang="it-IT" sz="1600" dirty="0" err="1"/>
              <a:t>is</a:t>
            </a:r>
            <a:r>
              <a:rPr lang="it-IT" sz="1600" dirty="0"/>
              <a:t> under </a:t>
            </a:r>
            <a:r>
              <a:rPr lang="it-IT" sz="1600" dirty="0" err="1"/>
              <a:t>approval</a:t>
            </a:r>
            <a:endParaRPr lang="it-IT" sz="1600" dirty="0"/>
          </a:p>
        </p:txBody>
      </p:sp>
      <p:sp>
        <p:nvSpPr>
          <p:cNvPr id="8" name="Freccia a pentagono 7">
            <a:extLst>
              <a:ext uri="{FF2B5EF4-FFF2-40B4-BE49-F238E27FC236}">
                <a16:creationId xmlns:a16="http://schemas.microsoft.com/office/drawing/2014/main" id="{71ADE84F-7A24-4C1A-A95E-B2F1E9FB18E9}"/>
              </a:ext>
            </a:extLst>
          </p:cNvPr>
          <p:cNvSpPr/>
          <p:nvPr/>
        </p:nvSpPr>
        <p:spPr>
          <a:xfrm flipH="1">
            <a:off x="6138042" y="2333054"/>
            <a:ext cx="3005958" cy="1250974"/>
          </a:xfrm>
          <a:prstGeom prst="homePlate">
            <a:avLst>
              <a:gd name="adj" fmla="val 36557"/>
            </a:avLst>
          </a:prstGeom>
          <a:solidFill>
            <a:srgbClr val="00A6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TT INITIATIVE HAS A HUGE REQUEST</a:t>
            </a:r>
            <a:r>
              <a:rPr lang="it-IT" dirty="0"/>
              <a:t>, </a:t>
            </a:r>
            <a:r>
              <a:rPr lang="it-IT" sz="1600" dirty="0"/>
              <a:t>a </a:t>
            </a:r>
            <a:r>
              <a:rPr lang="it-IT" sz="1600" dirty="0" err="1"/>
              <a:t>proposal</a:t>
            </a:r>
            <a:r>
              <a:rPr lang="it-IT" sz="1600" dirty="0"/>
              <a:t> with </a:t>
            </a:r>
            <a:r>
              <a:rPr lang="it-IT" sz="1600" dirty="0" err="1"/>
              <a:t>other</a:t>
            </a:r>
            <a:r>
              <a:rPr lang="it-IT" sz="1600" dirty="0"/>
              <a:t> EU </a:t>
            </a:r>
            <a:r>
              <a:rPr lang="it-IT" sz="1600" dirty="0" err="1"/>
              <a:t>regions</a:t>
            </a:r>
            <a:r>
              <a:rPr lang="it-IT" sz="1600" dirty="0"/>
              <a:t> </a:t>
            </a:r>
            <a:r>
              <a:rPr lang="it-IT" sz="1600" dirty="0" err="1"/>
              <a:t>is</a:t>
            </a:r>
            <a:r>
              <a:rPr lang="it-IT" sz="1600" dirty="0"/>
              <a:t> under </a:t>
            </a:r>
            <a:r>
              <a:rPr lang="it-IT" sz="1600" dirty="0" err="1"/>
              <a:t>evaluation</a:t>
            </a:r>
            <a:endParaRPr lang="it-IT" sz="1600" dirty="0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B4847B9F-B1E2-40BD-99FA-13C4F4309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4524" y="4166236"/>
            <a:ext cx="2651159" cy="552909"/>
          </a:xfrm>
        </p:spPr>
        <p:txBody>
          <a:bodyPr anchor="t">
            <a:noAutofit/>
          </a:bodyPr>
          <a:lstStyle/>
          <a:p>
            <a:pPr algn="r"/>
            <a:r>
              <a:rPr lang="it-IT" sz="2000" b="1" dirty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WOULD YOU JOIN US?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3249CDEC-6191-49E6-BBAA-8650D8A1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676" y="4525930"/>
            <a:ext cx="1620745" cy="144913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51617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8D32133-15D9-4193-8548-608E47D96976}"/>
              </a:ext>
            </a:extLst>
          </p:cNvPr>
          <p:cNvSpPr txBox="1"/>
          <p:nvPr/>
        </p:nvSpPr>
        <p:spPr>
          <a:xfrm>
            <a:off x="388883" y="2275757"/>
            <a:ext cx="226497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</a:t>
            </a: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</a:t>
            </a: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training on </a:t>
            </a: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safety</a:t>
            </a: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/security and </a:t>
            </a: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environmental</a:t>
            </a: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issues</a:t>
            </a: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(EU </a:t>
            </a: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</a:t>
            </a: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Involvement</a:t>
            </a:r>
            <a:r>
              <a:rPr lang="it-IT" sz="1400" dirty="0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industry</a:t>
            </a:r>
            <a:r>
              <a:rPr lang="it-IT" sz="1400" dirty="0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the </a:t>
            </a: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definition</a:t>
            </a:r>
            <a:r>
              <a:rPr lang="it-IT" sz="1400" dirty="0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contents</a:t>
            </a:r>
            <a:r>
              <a:rPr lang="it-IT" sz="1400" dirty="0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delivery of </a:t>
            </a: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lessons</a:t>
            </a:r>
            <a:r>
              <a:rPr lang="it-IT" sz="1400" dirty="0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(&gt;50%)</a:t>
            </a:r>
          </a:p>
          <a:p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Transfer of knowledge </a:t>
            </a: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between</a:t>
            </a:r>
            <a:r>
              <a:rPr lang="it-IT" sz="1400" dirty="0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professionals</a:t>
            </a:r>
            <a:endParaRPr lang="it-IT" sz="1400" dirty="0">
              <a:solidFill>
                <a:srgbClr val="00A6E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</a:t>
            </a:r>
            <a:r>
              <a:rPr lang="it-IT" sz="1400" dirty="0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classes of workers </a:t>
            </a:r>
            <a:r>
              <a:rPr lang="it-IT" sz="1400" dirty="0" err="1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</a:t>
            </a:r>
            <a:r>
              <a:rPr lang="it-IT" sz="1400" dirty="0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have </a:t>
            </a:r>
            <a:r>
              <a:rPr lang="it-IT" sz="1400" dirty="0" err="1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</a:t>
            </a:r>
            <a:r>
              <a:rPr lang="it-IT" sz="1400" dirty="0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lang="it-IT" sz="1400" dirty="0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positions in the </a:t>
            </a:r>
            <a:r>
              <a:rPr lang="it-IT" sz="1400" dirty="0" err="1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</a:t>
            </a:r>
            <a:r>
              <a:rPr lang="it-IT" sz="1400" dirty="0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industry</a:t>
            </a:r>
            <a:endParaRPr lang="it-IT" sz="1600" dirty="0">
              <a:solidFill>
                <a:srgbClr val="C1B29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3851CAB-F179-46EE-83C7-27B82B8A04AB}"/>
              </a:ext>
            </a:extLst>
          </p:cNvPr>
          <p:cNvSpPr txBox="1"/>
          <p:nvPr/>
        </p:nvSpPr>
        <p:spPr>
          <a:xfrm>
            <a:off x="2015806" y="897669"/>
            <a:ext cx="4962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ELEMENTS FOR REPLICABILITY</a:t>
            </a:r>
          </a:p>
        </p:txBody>
      </p:sp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id="{01EEEFB6-DB6E-4AE3-8C8F-5FC337E33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8224039"/>
              </p:ext>
            </p:extLst>
          </p:nvPr>
        </p:nvGraphicFramePr>
        <p:xfrm>
          <a:off x="491359" y="1250303"/>
          <a:ext cx="8494986" cy="1072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C4548090-436C-43BF-A504-45850420AFFB}"/>
              </a:ext>
            </a:extLst>
          </p:cNvPr>
          <p:cNvSpPr txBox="1"/>
          <p:nvPr/>
        </p:nvSpPr>
        <p:spPr>
          <a:xfrm>
            <a:off x="2653862" y="2275757"/>
            <a:ext cx="201338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Enlarging</a:t>
            </a: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</a:t>
            </a: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organizing</a:t>
            </a: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group, replicate in </a:t>
            </a: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</a:t>
            </a: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schools </a:t>
            </a:r>
          </a:p>
          <a:p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 </a:t>
            </a: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modules</a:t>
            </a:r>
            <a:r>
              <a:rPr lang="it-IT" sz="1400" dirty="0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</a:t>
            </a:r>
            <a:r>
              <a:rPr lang="it-IT" sz="1400" dirty="0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EU </a:t>
            </a: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regions</a:t>
            </a:r>
            <a:r>
              <a:rPr lang="it-IT" sz="1400" dirty="0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</a:t>
            </a: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maritime</a:t>
            </a:r>
            <a:r>
              <a:rPr lang="it-IT" sz="1400" dirty="0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tradition</a:t>
            </a: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Sectoral</a:t>
            </a:r>
            <a:r>
              <a:rPr lang="it-IT" sz="1400" dirty="0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courses</a:t>
            </a:r>
            <a:r>
              <a:rPr lang="it-IT" sz="1400" dirty="0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Contents</a:t>
            </a:r>
            <a:r>
              <a:rPr lang="it-IT" sz="1400" dirty="0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must be </a:t>
            </a:r>
            <a:r>
              <a:rPr lang="it-IT" sz="1400" dirty="0" err="1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adequately</a:t>
            </a:r>
            <a:r>
              <a:rPr lang="it-IT" sz="1400" dirty="0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prepared</a:t>
            </a:r>
            <a:endParaRPr lang="it-IT" sz="1600" dirty="0">
              <a:solidFill>
                <a:srgbClr val="C1B29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74C4918-010B-4835-B052-5C42A367D62C}"/>
              </a:ext>
            </a:extLst>
          </p:cNvPr>
          <p:cNvSpPr txBox="1"/>
          <p:nvPr/>
        </p:nvSpPr>
        <p:spPr>
          <a:xfrm>
            <a:off x="4667250" y="2275757"/>
            <a:ext cx="191813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</a:t>
            </a: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agreement of </a:t>
            </a: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</a:t>
            </a: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actors</a:t>
            </a:r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</a:t>
            </a: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duplicates</a:t>
            </a:r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</a:t>
            </a: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</a:t>
            </a:r>
            <a:endParaRPr lang="it-IT" sz="1400" dirty="0">
              <a:solidFill>
                <a:srgbClr val="00A6E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</a:t>
            </a:r>
            <a:r>
              <a:rPr lang="it-IT" sz="1400" dirty="0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expectations</a:t>
            </a:r>
            <a:r>
              <a:rPr lang="it-IT" sz="1400" dirty="0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</a:t>
            </a:r>
            <a:r>
              <a:rPr lang="it-IT" sz="1400" dirty="0" err="1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</a:t>
            </a:r>
            <a:r>
              <a:rPr lang="it-IT" sz="1400" dirty="0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students</a:t>
            </a:r>
            <a:endParaRPr lang="it-IT" sz="1600" dirty="0">
              <a:solidFill>
                <a:srgbClr val="C1B29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922FE90-DCAD-492F-A7C4-9B23E06272CC}"/>
              </a:ext>
            </a:extLst>
          </p:cNvPr>
          <p:cNvSpPr txBox="1"/>
          <p:nvPr/>
        </p:nvSpPr>
        <p:spPr>
          <a:xfrm>
            <a:off x="6734503" y="2299495"/>
            <a:ext cx="19181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</a:t>
            </a: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recognition</a:t>
            </a:r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Informe </a:t>
            </a: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actors</a:t>
            </a: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potentially</a:t>
            </a: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interested</a:t>
            </a:r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00A6E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Preliminary interviews</a:t>
            </a:r>
            <a:endParaRPr lang="it-IT" sz="1600" dirty="0">
              <a:solidFill>
                <a:srgbClr val="C1B29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81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8D32133-15D9-4193-8548-608E47D96976}"/>
              </a:ext>
            </a:extLst>
          </p:cNvPr>
          <p:cNvSpPr txBox="1"/>
          <p:nvPr/>
        </p:nvSpPr>
        <p:spPr>
          <a:xfrm>
            <a:off x="388883" y="2275757"/>
            <a:ext cx="226497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Industry testimonials!</a:t>
            </a:r>
          </a:p>
          <a:p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</a:t>
            </a:r>
            <a:r>
              <a:rPr lang="it-IT" sz="1400" dirty="0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supporting</a:t>
            </a:r>
            <a:r>
              <a:rPr lang="it-IT" sz="1400" dirty="0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services </a:t>
            </a: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beyond</a:t>
            </a:r>
            <a:r>
              <a:rPr lang="it-IT" sz="1400" dirty="0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training activities (to feed the network </a:t>
            </a: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created</a:t>
            </a:r>
            <a:r>
              <a:rPr lang="it-IT" sz="1400" dirty="0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1A7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 the </a:t>
            </a:r>
            <a:r>
              <a:rPr lang="it-IT" sz="1400" dirty="0" err="1">
                <a:solidFill>
                  <a:srgbClr val="01A7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</a:t>
            </a:r>
            <a:r>
              <a:rPr lang="it-IT" sz="1400" dirty="0">
                <a:solidFill>
                  <a:srgbClr val="01A7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knowledge update of high school </a:t>
            </a:r>
            <a:r>
              <a:rPr lang="it-IT" sz="1400" dirty="0" err="1">
                <a:solidFill>
                  <a:srgbClr val="01A7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teachers</a:t>
            </a:r>
            <a:endParaRPr lang="it-IT" sz="1400" dirty="0">
              <a:solidFill>
                <a:srgbClr val="01A7E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</a:t>
            </a:r>
            <a:r>
              <a:rPr lang="it-IT" sz="1400" dirty="0" err="1">
                <a:solidFill>
                  <a:srgbClr val="C1B19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visits</a:t>
            </a:r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Attendance</a:t>
            </a:r>
            <a:r>
              <a:rPr lang="it-IT" sz="1400" dirty="0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flexibility</a:t>
            </a:r>
            <a:r>
              <a:rPr lang="it-IT" sz="1400" dirty="0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it-IT" sz="1400" dirty="0" err="1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choice</a:t>
            </a:r>
            <a:r>
              <a:rPr lang="it-IT" sz="1400" dirty="0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it-IT" sz="1400" dirty="0" err="1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Modules</a:t>
            </a:r>
            <a:r>
              <a:rPr lang="it-IT" sz="1400" dirty="0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3851CAB-F179-46EE-83C7-27B82B8A04AB}"/>
              </a:ext>
            </a:extLst>
          </p:cNvPr>
          <p:cNvSpPr txBox="1"/>
          <p:nvPr/>
        </p:nvSpPr>
        <p:spPr>
          <a:xfrm>
            <a:off x="2015806" y="897669"/>
            <a:ext cx="4962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ELEMENTS FOR REPLICABILITY</a:t>
            </a:r>
          </a:p>
        </p:txBody>
      </p:sp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id="{01EEEFB6-DB6E-4AE3-8C8F-5FC337E33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5245217"/>
              </p:ext>
            </p:extLst>
          </p:nvPr>
        </p:nvGraphicFramePr>
        <p:xfrm>
          <a:off x="491359" y="1250303"/>
          <a:ext cx="8494986" cy="1072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8DF4C763-8D80-4F6C-8BAE-2006F53ABB7C}"/>
              </a:ext>
            </a:extLst>
          </p:cNvPr>
          <p:cNvSpPr txBox="1"/>
          <p:nvPr/>
        </p:nvSpPr>
        <p:spPr>
          <a:xfrm>
            <a:off x="2653862" y="2275757"/>
            <a:ext cx="20133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Invite</a:t>
            </a:r>
            <a:r>
              <a:rPr lang="it-IT" sz="1400" dirty="0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companies</a:t>
            </a:r>
          </a:p>
          <a:p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Include in the network a player with aggregative mission of </a:t>
            </a: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</a:t>
            </a:r>
            <a:r>
              <a:rPr lang="it-IT" sz="1400" dirty="0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stakeholders</a:t>
            </a:r>
          </a:p>
          <a:p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Small </a:t>
            </a: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</a:t>
            </a:r>
            <a:r>
              <a:rPr lang="it-IT" sz="1400" dirty="0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courses</a:t>
            </a:r>
            <a:r>
              <a:rPr lang="it-IT" sz="1400" dirty="0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</a:t>
            </a:r>
            <a:r>
              <a:rPr lang="it-IT" sz="1400" dirty="0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EU format </a:t>
            </a: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</a:t>
            </a:r>
            <a:r>
              <a:rPr lang="it-IT" sz="1400" dirty="0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</a:t>
            </a:r>
            <a:r>
              <a:rPr lang="it-IT" sz="1400" dirty="0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competencies</a:t>
            </a:r>
            <a:endParaRPr lang="it-IT" sz="1400" dirty="0">
              <a:solidFill>
                <a:srgbClr val="00A6E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Invite</a:t>
            </a:r>
            <a:r>
              <a:rPr lang="it-IT" sz="1400" dirty="0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companies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092B4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</a:t>
            </a:r>
            <a:r>
              <a:rPr lang="it-IT" sz="1400" dirty="0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</a:t>
            </a:r>
            <a:r>
              <a:rPr lang="it-IT" sz="1400" dirty="0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levels</a:t>
            </a:r>
            <a:r>
              <a:rPr lang="it-IT" sz="1400" dirty="0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it-IT" sz="1400" dirty="0" err="1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participation</a:t>
            </a:r>
            <a:endParaRPr lang="it-IT" sz="1600" dirty="0">
              <a:solidFill>
                <a:srgbClr val="092B4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0C3A872-7373-48D2-80A0-D6EDA4DE404B}"/>
              </a:ext>
            </a:extLst>
          </p:cNvPr>
          <p:cNvSpPr txBox="1"/>
          <p:nvPr/>
        </p:nvSpPr>
        <p:spPr>
          <a:xfrm>
            <a:off x="4667250" y="2299495"/>
            <a:ext cx="201338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5B9BD5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</a:t>
            </a:r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ECA0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</a:t>
            </a: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Guarantee</a:t>
            </a:r>
            <a:r>
              <a:rPr lang="it-IT" sz="1400" dirty="0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</a:t>
            </a: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</a:t>
            </a:r>
            <a:r>
              <a:rPr lang="it-IT" sz="1400" dirty="0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quality</a:t>
            </a:r>
            <a:endParaRPr lang="it-IT" sz="1400" dirty="0">
              <a:solidFill>
                <a:srgbClr val="00A6E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00A6E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00A6E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C1B2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</a:t>
            </a:r>
            <a:endParaRPr lang="it-IT" sz="1400" dirty="0">
              <a:solidFill>
                <a:srgbClr val="C1B29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092B4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err="1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Organizational</a:t>
            </a:r>
            <a:r>
              <a:rPr lang="it-IT" sz="1400" dirty="0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092B4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constraints</a:t>
            </a:r>
            <a:endParaRPr lang="it-IT" sz="1600" dirty="0">
              <a:solidFill>
                <a:srgbClr val="092B4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6D902A3-B53C-43DF-B5FB-06DF174C160F}"/>
              </a:ext>
            </a:extLst>
          </p:cNvPr>
          <p:cNvSpPr txBox="1"/>
          <p:nvPr/>
        </p:nvSpPr>
        <p:spPr>
          <a:xfrm>
            <a:off x="6655675" y="2275757"/>
            <a:ext cx="20133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ECA03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C1B19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Joint </a:t>
            </a: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quality</a:t>
            </a:r>
            <a:r>
              <a:rPr lang="it-IT" sz="1400" dirty="0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assessment</a:t>
            </a:r>
            <a:r>
              <a:rPr lang="it-IT" sz="1400" dirty="0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err="1">
                <a:solidFill>
                  <a:srgbClr val="00A6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</a:t>
            </a:r>
            <a:endParaRPr lang="it-IT" sz="1400" dirty="0">
              <a:solidFill>
                <a:srgbClr val="00A6E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00A6E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5B9BD5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rgbClr val="092B4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solidFill>
                <a:srgbClr val="092B4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76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5008B662308645A1C9B100DBDCCF6A" ma:contentTypeVersion="1" ma:contentTypeDescription="Create a new document." ma:contentTypeScope="" ma:versionID="66cfdf0f16ba6aa6a5a965011ed424ed">
  <xsd:schema xmlns:xsd="http://www.w3.org/2001/XMLSchema" xmlns:xs="http://www.w3.org/2001/XMLSchema" xmlns:p="http://schemas.microsoft.com/office/2006/metadata/properties" xmlns:ns2="4fb4bed0-e17b-4abc-8a95-993000fe37c9" targetNamespace="http://schemas.microsoft.com/office/2006/metadata/properties" ma:root="true" ma:fieldsID="8b595613ede5c6c3892834057defd2d8" ns2:_="">
    <xsd:import namespace="4fb4bed0-e17b-4abc-8a95-993000fe37c9"/>
    <xsd:element name="properties">
      <xsd:complexType>
        <xsd:sequence>
          <xsd:element name="documentManagement">
            <xsd:complexType>
              <xsd:all>
                <xsd:element ref="ns2:Ar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4bed0-e17b-4abc-8a95-993000fe37c9" elementFormDefault="qualified">
    <xsd:import namespace="http://schemas.microsoft.com/office/2006/documentManagement/types"/>
    <xsd:import namespace="http://schemas.microsoft.com/office/infopath/2007/PartnerControls"/>
    <xsd:element name="Ares" ma:index="8" nillable="true" ma:displayName="Ares" ma:description="To insert Ares reference and link" ma:format="Hyperlink" ma:internalName="Are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es xmlns="4fb4bed0-e17b-4abc-8a95-993000fe37c9">
      <Url xsi:nil="true"/>
      <Description xsi:nil="true"/>
    </Ares>
  </documentManagement>
</p:properties>
</file>

<file path=customXml/itemProps1.xml><?xml version="1.0" encoding="utf-8"?>
<ds:datastoreItem xmlns:ds="http://schemas.openxmlformats.org/officeDocument/2006/customXml" ds:itemID="{B9CDCD91-BF46-4564-B11E-729CCD968BB0}"/>
</file>

<file path=customXml/itemProps2.xml><?xml version="1.0" encoding="utf-8"?>
<ds:datastoreItem xmlns:ds="http://schemas.openxmlformats.org/officeDocument/2006/customXml" ds:itemID="{D9B989A3-8DDB-404D-B109-D8D2B220A6A9}"/>
</file>

<file path=customXml/itemProps3.xml><?xml version="1.0" encoding="utf-8"?>
<ds:datastoreItem xmlns:ds="http://schemas.openxmlformats.org/officeDocument/2006/customXml" ds:itemID="{FA93DB5F-8CFC-4178-B127-6490989B6642}"/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685</Words>
  <Application>Microsoft Office PowerPoint</Application>
  <PresentationFormat>Presentazione su schermo (4:3)</PresentationFormat>
  <Paragraphs>185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Roboto Lt</vt:lpstr>
      <vt:lpstr>Tahoma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WOULD YOU JOIN US?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Elizabeth Gergolet</dc:creator>
  <cp:lastModifiedBy>Martina Rossi</cp:lastModifiedBy>
  <cp:revision>43</cp:revision>
  <cp:lastPrinted>2019-04-05T07:02:37Z</cp:lastPrinted>
  <dcterms:created xsi:type="dcterms:W3CDTF">2019-01-24T13:02:14Z</dcterms:created>
  <dcterms:modified xsi:type="dcterms:W3CDTF">2019-04-05T12:23:35Z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0x0101004A5008B662308645A1C9B100DBDCCF6A</vt:lpwstr>
  </property>
</Properties>
</file>