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62" r:id="rId3"/>
    <p:sldId id="259" r:id="rId4"/>
    <p:sldId id="258" r:id="rId5"/>
    <p:sldId id="263" r:id="rId6"/>
    <p:sldId id="257" r:id="rId7"/>
    <p:sldId id="25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279B1-4373-4D42-86BB-D978C7F54002}" type="datetimeFigureOut">
              <a:rPr lang="en-GB" smtClean="0"/>
              <a:t>22/11/2012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D507F-A9DC-4DF8-BFEE-B38D3F9849E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Original plan: </a:t>
            </a:r>
            <a:r>
              <a:rPr lang="en-GB" dirty="0" err="1" smtClean="0"/>
              <a:t>Ifremer</a:t>
            </a:r>
            <a:r>
              <a:rPr lang="en-GB" dirty="0" smtClean="0"/>
              <a:t> were going to set up a central </a:t>
            </a:r>
            <a:r>
              <a:rPr lang="en-GB" dirty="0" err="1" smtClean="0"/>
              <a:t>SeaDataNet</a:t>
            </a:r>
            <a:r>
              <a:rPr lang="en-GB" dirty="0" smtClean="0"/>
              <a:t> </a:t>
            </a:r>
            <a:r>
              <a:rPr lang="en-GB" dirty="0" err="1" smtClean="0"/>
              <a:t>WMS</a:t>
            </a:r>
            <a:r>
              <a:rPr lang="en-GB" dirty="0" smtClean="0"/>
              <a:t> service registry, in which it would be able to register all  EMODNET and </a:t>
            </a:r>
            <a:r>
              <a:rPr lang="en-GB" dirty="0" err="1" smtClean="0"/>
              <a:t>SeaDataNet</a:t>
            </a:r>
            <a:r>
              <a:rPr lang="en-GB" dirty="0" smtClean="0"/>
              <a:t> services with their service metadata.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D507F-A9DC-4DF8-BFEE-B38D3F9849EF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Web mapping service:</a:t>
            </a:r>
          </a:p>
          <a:p>
            <a:r>
              <a:rPr lang="en-GB" dirty="0" smtClean="0"/>
              <a:t>http://213.122.160.71/scripts/mapserv.exe?map=D:\Websites\</a:t>
            </a:r>
            <a:r>
              <a:rPr lang="en-GB" dirty="0" err="1" smtClean="0"/>
              <a:t>EUSeamap\map\ExternalEUSeamapWMS.map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D507F-A9DC-4DF8-BFEE-B38D3F9849EF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9A00-FFAB-4FD8-BCF4-254F8DE0A9B5}" type="datetimeFigureOut">
              <a:rPr lang="en-GB" smtClean="0"/>
              <a:t>22/11/2012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5642-91DF-4450-BF6B-FBC5928CB7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9A00-FFAB-4FD8-BCF4-254F8DE0A9B5}" type="datetimeFigureOut">
              <a:rPr lang="en-GB" smtClean="0"/>
              <a:t>22/11/2012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5642-91DF-4450-BF6B-FBC5928CB7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9A00-FFAB-4FD8-BCF4-254F8DE0A9B5}" type="datetimeFigureOut">
              <a:rPr lang="en-GB" smtClean="0"/>
              <a:t>22/11/2012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5642-91DF-4450-BF6B-FBC5928CB7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9A00-FFAB-4FD8-BCF4-254F8DE0A9B5}" type="datetimeFigureOut">
              <a:rPr lang="en-GB" smtClean="0"/>
              <a:t>22/11/2012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5642-91DF-4450-BF6B-FBC5928CB7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9A00-FFAB-4FD8-BCF4-254F8DE0A9B5}" type="datetimeFigureOut">
              <a:rPr lang="en-GB" smtClean="0"/>
              <a:t>22/11/2012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5642-91DF-4450-BF6B-FBC5928CB7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9A00-FFAB-4FD8-BCF4-254F8DE0A9B5}" type="datetimeFigureOut">
              <a:rPr lang="en-GB" smtClean="0"/>
              <a:t>22/11/2012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5642-91DF-4450-BF6B-FBC5928CB7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9A00-FFAB-4FD8-BCF4-254F8DE0A9B5}" type="datetimeFigureOut">
              <a:rPr lang="en-GB" smtClean="0"/>
              <a:t>22/11/2012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5642-91DF-4450-BF6B-FBC5928CB7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9A00-FFAB-4FD8-BCF4-254F8DE0A9B5}" type="datetimeFigureOut">
              <a:rPr lang="en-GB" smtClean="0"/>
              <a:t>22/11/2012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5642-91DF-4450-BF6B-FBC5928CB7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9A00-FFAB-4FD8-BCF4-254F8DE0A9B5}" type="datetimeFigureOut">
              <a:rPr lang="en-GB" smtClean="0"/>
              <a:t>22/11/2012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5642-91DF-4450-BF6B-FBC5928CB7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9A00-FFAB-4FD8-BCF4-254F8DE0A9B5}" type="datetimeFigureOut">
              <a:rPr lang="en-GB" smtClean="0"/>
              <a:t>22/11/2012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5642-91DF-4450-BF6B-FBC5928CB7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9A00-FFAB-4FD8-BCF4-254F8DE0A9B5}" type="datetimeFigureOut">
              <a:rPr lang="en-GB" smtClean="0"/>
              <a:t>22/11/2012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5642-91DF-4450-BF6B-FBC5928CB7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89A00-FFAB-4FD8-BCF4-254F8DE0A9B5}" type="datetimeFigureOut">
              <a:rPr lang="en-GB" smtClean="0"/>
              <a:t>22/11/2012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25642-91DF-4450-BF6B-FBC5928CB7E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Standards: INSPIRE view services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1556792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Mandatory operations for an INSPIRE View service:</a:t>
            </a:r>
          </a:p>
          <a:p>
            <a:endParaRPr lang="en-GB" dirty="0" smtClean="0"/>
          </a:p>
          <a:p>
            <a:r>
              <a:rPr lang="en-GB" b="1" dirty="0" smtClean="0"/>
              <a:t>INSPIRE View Service operations	ISO 19128:2005(E) </a:t>
            </a:r>
            <a:r>
              <a:rPr lang="en-GB" b="1" dirty="0" err="1" smtClean="0"/>
              <a:t>WMS</a:t>
            </a:r>
            <a:r>
              <a:rPr lang="en-GB" b="1" dirty="0" smtClean="0"/>
              <a:t> operations </a:t>
            </a:r>
          </a:p>
          <a:p>
            <a:r>
              <a:rPr lang="en-GB" dirty="0" smtClean="0"/>
              <a:t>Get Service Metadata 		</a:t>
            </a:r>
            <a:r>
              <a:rPr lang="en-GB" dirty="0" err="1" smtClean="0"/>
              <a:t>GetCapabilities</a:t>
            </a:r>
            <a:r>
              <a:rPr lang="en-GB" dirty="0" smtClean="0"/>
              <a:t> </a:t>
            </a:r>
          </a:p>
          <a:p>
            <a:r>
              <a:rPr lang="en-GB" dirty="0" smtClean="0"/>
              <a:t>Get Map				</a:t>
            </a:r>
            <a:r>
              <a:rPr lang="en-GB" dirty="0" err="1" smtClean="0"/>
              <a:t>GetMap</a:t>
            </a:r>
            <a:r>
              <a:rPr lang="en-GB" dirty="0" smtClean="0"/>
              <a:t>  </a:t>
            </a:r>
          </a:p>
          <a:p>
            <a:r>
              <a:rPr lang="en-GB" dirty="0" smtClean="0"/>
              <a:t>Link View Service			Use Discovery Service, “Discover Metadata” operation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3717032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following profiles are recommended for an INSPIRE-compliant View service implementation:</a:t>
            </a:r>
          </a:p>
          <a:p>
            <a:r>
              <a:rPr lang="en-GB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b="1" dirty="0" smtClean="0"/>
              <a:t>Basic profile</a:t>
            </a:r>
            <a:r>
              <a:rPr lang="en-GB" dirty="0" smtClean="0"/>
              <a:t>: support of GET method for the “Get Service Metadata”, “Get Map” and “Link View Service”;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b="1" dirty="0" smtClean="0"/>
              <a:t>Standard profile</a:t>
            </a:r>
            <a:r>
              <a:rPr lang="en-GB" dirty="0" smtClean="0"/>
              <a:t>: basic profile and support of the </a:t>
            </a:r>
            <a:r>
              <a:rPr lang="en-GB" dirty="0" err="1" smtClean="0"/>
              <a:t>GetFeatureInfo</a:t>
            </a:r>
            <a:r>
              <a:rPr lang="en-GB" dirty="0" smtClean="0"/>
              <a:t> operation through the GET method;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b="1" dirty="0" smtClean="0"/>
              <a:t>SOAP profile:</a:t>
            </a:r>
            <a:r>
              <a:rPr lang="en-GB" dirty="0" smtClean="0"/>
              <a:t> basic profile plus support of the SOAP/POST method for the three mandatory View service operations;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b="1" dirty="0" smtClean="0"/>
              <a:t>Advanced SOAP profile:</a:t>
            </a:r>
            <a:r>
              <a:rPr lang="en-GB" dirty="0" smtClean="0"/>
              <a:t> SOAP profile plus support of the  </a:t>
            </a:r>
            <a:r>
              <a:rPr lang="en-GB" dirty="0" err="1" smtClean="0"/>
              <a:t>GetFeatureInfo</a:t>
            </a:r>
            <a:r>
              <a:rPr lang="en-GB" dirty="0" smtClean="0"/>
              <a:t> operation </a:t>
            </a:r>
          </a:p>
          <a:p>
            <a:r>
              <a:rPr lang="en-GB" dirty="0" smtClean="0"/>
              <a:t>though the SOAP/POST method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0" y="4869160"/>
            <a:ext cx="9144000" cy="57606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47" y="250552"/>
            <a:ext cx="9146347" cy="634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2483768" y="3356992"/>
            <a:ext cx="216024" cy="79208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47" y="250552"/>
            <a:ext cx="9146347" cy="634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 Map Services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34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79512" y="2564904"/>
            <a:ext cx="2232248" cy="21602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47" y="188640"/>
            <a:ext cx="9146347" cy="634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65" y="188640"/>
            <a:ext cx="9146347" cy="634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47" y="250552"/>
            <a:ext cx="9146347" cy="634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79512" y="4221088"/>
            <a:ext cx="2736304" cy="36004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0"/>
            <a:ext cx="9096375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0020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1979712" y="2204864"/>
            <a:ext cx="6114281" cy="3834755"/>
            <a:chOff x="1979712" y="2204864"/>
            <a:chExt cx="6114281" cy="383475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3768" y="2924944"/>
              <a:ext cx="5610225" cy="311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Arrow Connector 6"/>
            <p:cNvCxnSpPr/>
            <p:nvPr/>
          </p:nvCxnSpPr>
          <p:spPr>
            <a:xfrm flipH="1" flipV="1">
              <a:off x="1979712" y="2492896"/>
              <a:ext cx="360040" cy="36004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123728" y="2204864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>
                  <a:latin typeface="Aharoni" pitchFamily="2" charset="-79"/>
                  <a:cs typeface="Aharoni" pitchFamily="2" charset="-79"/>
                </a:rPr>
                <a:t>?</a:t>
              </a:r>
              <a:endParaRPr lang="en-GB" sz="1600" dirty="0">
                <a:latin typeface="Aharoni" pitchFamily="2" charset="-79"/>
                <a:cs typeface="Aharoni" pitchFamily="2" charset="-79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158</Words>
  <Application>Microsoft Office PowerPoint</Application>
  <PresentationFormat>On-screen Show (4:3)</PresentationFormat>
  <Paragraphs>21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Standards: INSPIRE view services</vt:lpstr>
      <vt:lpstr>Slide 2</vt:lpstr>
      <vt:lpstr>Web Map Services</vt:lpstr>
      <vt:lpstr>Slide 4</vt:lpstr>
      <vt:lpstr>Slide 5</vt:lpstr>
      <vt:lpstr>Slide 6</vt:lpstr>
      <vt:lpstr>Slide 7</vt:lpstr>
    </vt:vector>
  </TitlesOfParts>
  <Company>Joint Nature Conservation Committee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Helen Ellwood</dc:creator>
  <cp:lastModifiedBy>Helen Ellwood</cp:lastModifiedBy>
  <cp:revision>24</cp:revision>
  <dcterms:created xsi:type="dcterms:W3CDTF">2012-11-22T10:32:23Z</dcterms:created>
  <dcterms:modified xsi:type="dcterms:W3CDTF">2012-11-22T14:59:55Z</dcterms:modified>
</cp:coreProperties>
</file>