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8" r:id="rId3"/>
    <p:sldId id="260" r:id="rId4"/>
    <p:sldId id="259" r:id="rId5"/>
    <p:sldId id="263" r:id="rId6"/>
    <p:sldId id="261" r:id="rId7"/>
    <p:sldId id="262" r:id="rId8"/>
  </p:sldIdLst>
  <p:sldSz cx="9144000" cy="6858000" type="screen4x3"/>
  <p:notesSz cx="7099300" cy="10229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24" y="-24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76" d="100"/>
          <a:sy n="76" d="100"/>
        </p:scale>
        <p:origin x="-3342" y="-102"/>
      </p:cViewPr>
      <p:guideLst>
        <p:guide orient="horz" pos="3222"/>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41463" y="31635"/>
            <a:ext cx="3076575" cy="110118"/>
          </a:xfrm>
          <a:prstGeom prst="rect">
            <a:avLst/>
          </a:prstGeom>
        </p:spPr>
        <p:txBody>
          <a:bodyPr vert="horz" lIns="108000" tIns="0" rIns="0" bIns="0" rtlCol="0" anchor="ctr" anchorCtr="0"/>
          <a:lstStyle>
            <a:lvl1pPr algn="l">
              <a:defRPr sz="1200"/>
            </a:lvl1pPr>
          </a:lstStyle>
          <a:p>
            <a:r>
              <a:rPr lang="en-US" sz="800" smtClean="0">
                <a:solidFill>
                  <a:schemeClr val="tx2"/>
                </a:solidFill>
              </a:rPr>
              <a:t>Costs of data for MSFD</a:t>
            </a:r>
            <a:endParaRPr lang="da-DK" sz="800" dirty="0">
              <a:solidFill>
                <a:schemeClr val="tx2"/>
              </a:solidFill>
            </a:endParaRPr>
          </a:p>
        </p:txBody>
      </p:sp>
      <p:sp>
        <p:nvSpPr>
          <p:cNvPr id="3" name="Date Placeholder 2"/>
          <p:cNvSpPr>
            <a:spLocks noGrp="1"/>
          </p:cNvSpPr>
          <p:nvPr>
            <p:ph type="dt" sz="quarter" idx="1"/>
          </p:nvPr>
        </p:nvSpPr>
        <p:spPr>
          <a:xfrm>
            <a:off x="441463" y="141753"/>
            <a:ext cx="3076575" cy="110118"/>
          </a:xfrm>
          <a:prstGeom prst="rect">
            <a:avLst/>
          </a:prstGeom>
        </p:spPr>
        <p:txBody>
          <a:bodyPr vert="horz" lIns="108000" tIns="0" rIns="0" bIns="0" rtlCol="0" anchor="ctr" anchorCtr="0"/>
          <a:lstStyle>
            <a:lvl1pPr algn="r">
              <a:defRPr sz="1200"/>
            </a:lvl1pPr>
          </a:lstStyle>
          <a:p>
            <a:pPr algn="l"/>
            <a:r>
              <a:rPr lang="da-DK" sz="800" smtClean="0">
                <a:solidFill>
                  <a:schemeClr val="tx2"/>
                </a:solidFill>
              </a:rPr>
              <a:t>24 oktober 2012</a:t>
            </a:r>
            <a:endParaRPr lang="da-DK" sz="800" dirty="0">
              <a:solidFill>
                <a:schemeClr val="tx2"/>
              </a:solidFill>
            </a:endParaRPr>
          </a:p>
        </p:txBody>
      </p:sp>
      <p:sp>
        <p:nvSpPr>
          <p:cNvPr id="4" name="Footer Placeholder 3"/>
          <p:cNvSpPr>
            <a:spLocks noGrp="1"/>
          </p:cNvSpPr>
          <p:nvPr>
            <p:ph type="ftr" sz="quarter" idx="2"/>
          </p:nvPr>
        </p:nvSpPr>
        <p:spPr>
          <a:xfrm>
            <a:off x="441463" y="251870"/>
            <a:ext cx="3076575" cy="110118"/>
          </a:xfrm>
          <a:prstGeom prst="rect">
            <a:avLst/>
          </a:prstGeom>
        </p:spPr>
        <p:txBody>
          <a:bodyPr vert="horz" lIns="108000" tIns="0" rIns="0" bIns="0" rtlCol="0" anchor="ctr" anchorCtr="0"/>
          <a:lstStyle>
            <a:lvl1pPr algn="l">
              <a:defRPr sz="1200"/>
            </a:lvl1pPr>
          </a:lstStyle>
          <a:p>
            <a:r>
              <a:rPr lang="da-DK" sz="800" smtClean="0">
                <a:solidFill>
                  <a:schemeClr val="tx2"/>
                </a:solidFill>
              </a:rPr>
              <a:t>Marine Knowledge 2020</a:t>
            </a:r>
            <a:endParaRPr lang="da-DK" sz="800" dirty="0">
              <a:solidFill>
                <a:schemeClr val="tx2"/>
              </a:solidFill>
            </a:endParaRPr>
          </a:p>
        </p:txBody>
      </p:sp>
      <p:sp>
        <p:nvSpPr>
          <p:cNvPr id="5" name="Slide Number Placeholder 4"/>
          <p:cNvSpPr>
            <a:spLocks noGrp="1"/>
          </p:cNvSpPr>
          <p:nvPr>
            <p:ph type="sldNum" sz="quarter" idx="3"/>
          </p:nvPr>
        </p:nvSpPr>
        <p:spPr>
          <a:xfrm>
            <a:off x="3" y="12590"/>
            <a:ext cx="378392" cy="378864"/>
          </a:xfrm>
          <a:prstGeom prst="rect">
            <a:avLst/>
          </a:prstGeom>
        </p:spPr>
        <p:txBody>
          <a:bodyPr vert="horz" lIns="0" tIns="0" rIns="0" bIns="0" rtlCol="0" anchor="ctr" anchorCtr="0"/>
          <a:lstStyle>
            <a:lvl1pPr algn="r">
              <a:defRPr sz="1200"/>
            </a:lvl1pPr>
          </a:lstStyle>
          <a:p>
            <a:fld id="{38C07F4F-3FB7-4E18-A242-F938D64804F6}" type="slidenum">
              <a:rPr lang="da-DK" sz="1400" smtClean="0">
                <a:solidFill>
                  <a:schemeClr val="tx2"/>
                </a:solidFill>
              </a:rPr>
              <a:pPr/>
              <a:t>‹#›</a:t>
            </a:fld>
            <a:endParaRPr lang="da-DK" sz="1400">
              <a:solidFill>
                <a:schemeClr val="tx2"/>
              </a:solidFill>
            </a:endParaRPr>
          </a:p>
        </p:txBody>
      </p:sp>
      <p:cxnSp>
        <p:nvCxnSpPr>
          <p:cNvPr id="8" name="Straight Connector 7"/>
          <p:cNvCxnSpPr/>
          <p:nvPr/>
        </p:nvCxnSpPr>
        <p:spPr>
          <a:xfrm>
            <a:off x="438220" y="12588"/>
            <a:ext cx="0" cy="37886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92800" y="9882000"/>
            <a:ext cx="655200" cy="197422"/>
          </a:xfrm>
          <a:prstGeom prst="rect">
            <a:avLst/>
          </a:prstGeom>
        </p:spPr>
      </p:pic>
    </p:spTree>
    <p:extLst>
      <p:ext uri="{BB962C8B-B14F-4D97-AF65-F5344CB8AC3E}">
        <p14:creationId xmlns:p14="http://schemas.microsoft.com/office/powerpoint/2010/main" xmlns="" val="27924326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p:cNvSpPr>
          <p:nvPr>
            <p:ph type="sldNum" sz="quarter" idx="5"/>
          </p:nvPr>
        </p:nvSpPr>
        <p:spPr>
          <a:xfrm>
            <a:off x="3" y="12589"/>
            <a:ext cx="382365" cy="378864"/>
          </a:xfrm>
          <a:prstGeom prst="rect">
            <a:avLst/>
          </a:prstGeom>
        </p:spPr>
        <p:txBody>
          <a:bodyPr vert="horz" lIns="0" tIns="0" rIns="0" bIns="0" rtlCol="0" anchor="ctr" anchorCtr="0"/>
          <a:lstStyle>
            <a:lvl1pPr algn="r">
              <a:defRPr sz="1400">
                <a:solidFill>
                  <a:schemeClr val="tx2"/>
                </a:solidFill>
              </a:defRPr>
            </a:lvl1pPr>
          </a:lstStyle>
          <a:p>
            <a:fld id="{3E68CD2C-F294-434C-8F31-88265617A31A}" type="slidenum">
              <a:rPr lang="en-GB" smtClean="0"/>
              <a:pPr/>
              <a:t>‹#›</a:t>
            </a:fld>
            <a:endParaRPr lang="en-GB"/>
          </a:p>
        </p:txBody>
      </p:sp>
      <p:sp>
        <p:nvSpPr>
          <p:cNvPr id="2" name="Header Placeholder 1"/>
          <p:cNvSpPr>
            <a:spLocks noGrp="1"/>
          </p:cNvSpPr>
          <p:nvPr>
            <p:ph type="hdr" sz="quarter"/>
          </p:nvPr>
        </p:nvSpPr>
        <p:spPr>
          <a:xfrm>
            <a:off x="441463" y="31635"/>
            <a:ext cx="3076575" cy="110118"/>
          </a:xfrm>
          <a:prstGeom prst="rect">
            <a:avLst/>
          </a:prstGeom>
        </p:spPr>
        <p:txBody>
          <a:bodyPr vert="horz" lIns="108000" tIns="0" rIns="0" bIns="0" rtlCol="0" anchor="ctr" anchorCtr="0"/>
          <a:lstStyle>
            <a:lvl1pPr algn="l">
              <a:defRPr sz="800">
                <a:solidFill>
                  <a:schemeClr val="tx2"/>
                </a:solidFill>
              </a:defRPr>
            </a:lvl1pPr>
          </a:lstStyle>
          <a:p>
            <a:r>
              <a:rPr lang="en-US" smtClean="0"/>
              <a:t>Costs of data for MSFD</a:t>
            </a:r>
            <a:endParaRPr lang="en-GB"/>
          </a:p>
        </p:txBody>
      </p:sp>
      <p:sp>
        <p:nvSpPr>
          <p:cNvPr id="3" name="Date Placeholder 2"/>
          <p:cNvSpPr>
            <a:spLocks noGrp="1"/>
          </p:cNvSpPr>
          <p:nvPr>
            <p:ph type="dt" idx="1"/>
          </p:nvPr>
        </p:nvSpPr>
        <p:spPr>
          <a:xfrm>
            <a:off x="438220" y="141753"/>
            <a:ext cx="3076575" cy="110118"/>
          </a:xfrm>
          <a:prstGeom prst="rect">
            <a:avLst/>
          </a:prstGeom>
        </p:spPr>
        <p:txBody>
          <a:bodyPr vert="horz" lIns="108000" tIns="0" rIns="0" bIns="0" rtlCol="0"/>
          <a:lstStyle>
            <a:lvl1pPr algn="l">
              <a:defRPr sz="800">
                <a:solidFill>
                  <a:schemeClr val="tx2"/>
                </a:solidFill>
              </a:defRPr>
            </a:lvl1pPr>
          </a:lstStyle>
          <a:p>
            <a:r>
              <a:rPr lang="en-GB" smtClean="0"/>
              <a:t>24 oktober 2012</a:t>
            </a:r>
            <a:endParaRPr lang="en-GB" dirty="0"/>
          </a:p>
        </p:txBody>
      </p:sp>
      <p:sp>
        <p:nvSpPr>
          <p:cNvPr id="4" name="Slide Image Placeholder 3"/>
          <p:cNvSpPr>
            <a:spLocks noGrp="1" noRot="1" noChangeAspect="1"/>
          </p:cNvSpPr>
          <p:nvPr>
            <p:ph type="sldImg" idx="2"/>
          </p:nvPr>
        </p:nvSpPr>
        <p:spPr>
          <a:xfrm>
            <a:off x="992188" y="766763"/>
            <a:ext cx="5114925" cy="3836987"/>
          </a:xfrm>
          <a:prstGeom prst="rect">
            <a:avLst/>
          </a:prstGeom>
          <a:noFill/>
          <a:ln w="12700">
            <a:no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188" y="4859338"/>
            <a:ext cx="5114925" cy="460375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6" name="Footer Placeholder 5"/>
          <p:cNvSpPr>
            <a:spLocks noGrp="1"/>
          </p:cNvSpPr>
          <p:nvPr>
            <p:ph type="ftr" sz="quarter" idx="4"/>
          </p:nvPr>
        </p:nvSpPr>
        <p:spPr>
          <a:xfrm>
            <a:off x="441463" y="251871"/>
            <a:ext cx="3076575" cy="110118"/>
          </a:xfrm>
          <a:prstGeom prst="rect">
            <a:avLst/>
          </a:prstGeom>
        </p:spPr>
        <p:txBody>
          <a:bodyPr vert="horz" lIns="108000" tIns="0" rIns="0" bIns="0" rtlCol="0" anchor="ctr" anchorCtr="0"/>
          <a:lstStyle>
            <a:lvl1pPr algn="l">
              <a:defRPr sz="800">
                <a:solidFill>
                  <a:schemeClr val="tx2"/>
                </a:solidFill>
              </a:defRPr>
            </a:lvl1pPr>
          </a:lstStyle>
          <a:p>
            <a:endParaRPr lang="en-GB" dirty="0"/>
          </a:p>
        </p:txBody>
      </p:sp>
      <p:cxnSp>
        <p:nvCxnSpPr>
          <p:cNvPr id="8" name="Straight Connector 7"/>
          <p:cNvCxnSpPr/>
          <p:nvPr/>
        </p:nvCxnSpPr>
        <p:spPr>
          <a:xfrm>
            <a:off x="438220" y="12588"/>
            <a:ext cx="0" cy="37886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92800" y="9882000"/>
            <a:ext cx="655200" cy="197422"/>
          </a:xfrm>
          <a:prstGeom prst="rect">
            <a:avLst/>
          </a:prstGeom>
        </p:spPr>
      </p:pic>
    </p:spTree>
    <p:extLst>
      <p:ext uri="{BB962C8B-B14F-4D97-AF65-F5344CB8AC3E}">
        <p14:creationId xmlns:p14="http://schemas.microsoft.com/office/powerpoint/2010/main" xmlns="" val="1489343991"/>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68CD2C-F294-434C-8F31-88265617A31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E68CD2C-F294-434C-8F31-88265617A31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68CD2C-F294-434C-8F31-88265617A31A}"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11.jpeg"/><Relationship Id="rId11" Type="http://schemas.openxmlformats.org/officeDocument/2006/relationships/image" Target="../media/image15.png"/><Relationship Id="rId5" Type="http://schemas.openxmlformats.org/officeDocument/2006/relationships/image" Target="../media/image10.jpeg"/><Relationship Id="rId10" Type="http://schemas.openxmlformats.org/officeDocument/2006/relationships/image" Target="../media/image14.png"/><Relationship Id="rId4" Type="http://schemas.openxmlformats.org/officeDocument/2006/relationships/image" Target="../media/image9.jpeg"/><Relationship Id="rId9" Type="http://schemas.microsoft.com/office/2007/relationships/hdphoto" Target="../media/hdphoto1.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r>
              <a:rPr lang="en-US" smtClean="0"/>
              <a:t>24 oktober 2012</a:t>
            </a:r>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DCC4F-61B3-445B-AC6F-14CA4635A88D}" type="slidenum">
              <a:rPr lang="en-US" smtClean="0"/>
              <a:pPr/>
              <a:t>‹#›</a:t>
            </a:fld>
            <a:endParaRPr lang="en-US"/>
          </a:p>
        </p:txBody>
      </p:sp>
      <p:sp>
        <p:nvSpPr>
          <p:cNvPr id="19"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bg1"/>
                </a:solidFill>
              </a:defRPr>
            </a:lvl1pPr>
          </a:lstStyle>
          <a:p>
            <a:pPr lvl="0"/>
            <a:r>
              <a:rPr lang="en-US" smtClean="0"/>
              <a:t>Click to edit Master text styles</a:t>
            </a:r>
          </a:p>
        </p:txBody>
      </p:sp>
      <p:sp>
        <p:nvSpPr>
          <p:cNvPr id="20" name="Title 1"/>
          <p:cNvSpPr>
            <a:spLocks noGrp="1"/>
          </p:cNvSpPr>
          <p:nvPr>
            <p:ph type="title"/>
          </p:nvPr>
        </p:nvSpPr>
        <p:spPr>
          <a:xfrm>
            <a:off x="419824" y="613506"/>
            <a:ext cx="8304360" cy="3536102"/>
          </a:xfrm>
        </p:spPr>
        <p:txBody>
          <a:bodyPr/>
          <a:lstStyle/>
          <a:p>
            <a:r>
              <a:rPr lang="en-US" dirty="0" smtClean="0"/>
              <a:t>Click to edit Master title style</a:t>
            </a:r>
            <a:endParaRPr lang="en-US" dirty="0"/>
          </a:p>
        </p:txBody>
      </p:sp>
      <p:sp>
        <p:nvSpPr>
          <p:cNvPr id="21" name="Text Placeholder 6"/>
          <p:cNvSpPr>
            <a:spLocks noGrp="1"/>
          </p:cNvSpPr>
          <p:nvPr>
            <p:ph type="body" sz="quarter" idx="26" hasCustomPrompt="1"/>
          </p:nvPr>
        </p:nvSpPr>
        <p:spPr>
          <a:xfrm>
            <a:off x="419824" y="4775661"/>
            <a:ext cx="8304360" cy="253041"/>
          </a:xfrm>
        </p:spPr>
        <p:txBody>
          <a:bodyPr lIns="18000" anchor="t" anchorCtr="0">
            <a:noAutofit/>
          </a:bodyPr>
          <a:lstStyle>
            <a:lvl1pPr marL="0" indent="0">
              <a:buNone/>
              <a:defRPr sz="1400" cap="none" baseline="0">
                <a:solidFill>
                  <a:schemeClr val="bg1"/>
                </a:solidFill>
              </a:defRPr>
            </a:lvl1pPr>
          </a:lstStyle>
          <a:p>
            <a:pPr lvl="0"/>
            <a:r>
              <a:rPr lang="en-US" dirty="0" smtClean="0"/>
              <a:t>Add name, Title, Department</a:t>
            </a:r>
          </a:p>
        </p:txBody>
      </p:sp>
      <p:cxnSp>
        <p:nvCxnSpPr>
          <p:cNvPr id="23" name="Straight Connector 22"/>
          <p:cNvCxnSpPr/>
          <p:nvPr userDrawn="1"/>
        </p:nvCxnSpPr>
        <p:spPr>
          <a:xfrm>
            <a:off x="644101" y="6196480"/>
            <a:ext cx="0" cy="221581"/>
          </a:xfrm>
          <a:prstGeom prst="line">
            <a:avLst/>
          </a:prstGeom>
          <a:ln w="3175">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925686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quare Image A">
    <p:spTree>
      <p:nvGrpSpPr>
        <p:cNvPr id="1" name=""/>
        <p:cNvGrpSpPr/>
        <p:nvPr/>
      </p:nvGrpSpPr>
      <p:grpSpPr>
        <a:xfrm>
          <a:off x="0" y="0"/>
          <a:ext cx="0" cy="0"/>
          <a:chOff x="0" y="0"/>
          <a:chExt cx="0" cy="0"/>
        </a:xfrm>
      </p:grpSpPr>
      <p:sp>
        <p:nvSpPr>
          <p:cNvPr id="13" name="Rectangle 10"/>
          <p:cNvSpPr/>
          <p:nvPr userDrawn="1"/>
        </p:nvSpPr>
        <p:spPr>
          <a:xfrm>
            <a:off x="4074286" y="-218"/>
            <a:ext cx="2536363" cy="1622496"/>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309868"/>
              <a:gd name="connsiteY0" fmla="*/ 4765625 h 4765625"/>
              <a:gd name="connsiteX1" fmla="*/ 1075301 w 1309868"/>
              <a:gd name="connsiteY1" fmla="*/ 0 h 4765625"/>
              <a:gd name="connsiteX2" fmla="*/ 1309868 w 1309868"/>
              <a:gd name="connsiteY2" fmla="*/ 4754049 h 4765625"/>
              <a:gd name="connsiteX3" fmla="*/ 0 w 1309868"/>
              <a:gd name="connsiteY3" fmla="*/ 4765625 h 4765625"/>
              <a:gd name="connsiteX0" fmla="*/ 0 w 2777799"/>
              <a:gd name="connsiteY0" fmla="*/ 5058138 h 5058138"/>
              <a:gd name="connsiteX1" fmla="*/ 1075301 w 2777799"/>
              <a:gd name="connsiteY1" fmla="*/ 292513 h 5058138"/>
              <a:gd name="connsiteX2" fmla="*/ 2777799 w 2777799"/>
              <a:gd name="connsiteY2" fmla="*/ 0 h 5058138"/>
              <a:gd name="connsiteX3" fmla="*/ 0 w 2777799"/>
              <a:gd name="connsiteY3" fmla="*/ 5058138 h 5058138"/>
              <a:gd name="connsiteX0" fmla="*/ 0 w 2777799"/>
              <a:gd name="connsiteY0" fmla="*/ 5060780 h 5060780"/>
              <a:gd name="connsiteX1" fmla="*/ 1057543 w 2777799"/>
              <a:gd name="connsiteY1" fmla="*/ 0 h 5060780"/>
              <a:gd name="connsiteX2" fmla="*/ 2777799 w 2777799"/>
              <a:gd name="connsiteY2" fmla="*/ 2642 h 5060780"/>
              <a:gd name="connsiteX3" fmla="*/ 0 w 2777799"/>
              <a:gd name="connsiteY3" fmla="*/ 5060780 h 5060780"/>
              <a:gd name="connsiteX0" fmla="*/ 806966 w 1720256"/>
              <a:gd name="connsiteY0" fmla="*/ 1860380 h 1860380"/>
              <a:gd name="connsiteX1" fmla="*/ 0 w 1720256"/>
              <a:gd name="connsiteY1" fmla="*/ 0 h 1860380"/>
              <a:gd name="connsiteX2" fmla="*/ 1720256 w 1720256"/>
              <a:gd name="connsiteY2" fmla="*/ 2642 h 1860380"/>
              <a:gd name="connsiteX3" fmla="*/ 806966 w 1720256"/>
              <a:gd name="connsiteY3" fmla="*/ 1860380 h 1860380"/>
              <a:gd name="connsiteX0" fmla="*/ 262410 w 1720256"/>
              <a:gd name="connsiteY0" fmla="*/ 2919464 h 2919464"/>
              <a:gd name="connsiteX1" fmla="*/ 0 w 1720256"/>
              <a:gd name="connsiteY1" fmla="*/ 0 h 2919464"/>
              <a:gd name="connsiteX2" fmla="*/ 1720256 w 1720256"/>
              <a:gd name="connsiteY2" fmla="*/ 2642 h 2919464"/>
              <a:gd name="connsiteX3" fmla="*/ 262410 w 1720256"/>
              <a:gd name="connsiteY3" fmla="*/ 2919464 h 2919464"/>
              <a:gd name="connsiteX0" fmla="*/ 2597872 w 4055718"/>
              <a:gd name="connsiteY0" fmla="*/ 2916822 h 2916822"/>
              <a:gd name="connsiteX1" fmla="*/ 0 w 4055718"/>
              <a:gd name="connsiteY1" fmla="*/ 5910 h 2916822"/>
              <a:gd name="connsiteX2" fmla="*/ 4055718 w 4055718"/>
              <a:gd name="connsiteY2" fmla="*/ 0 h 2916822"/>
              <a:gd name="connsiteX3" fmla="*/ 2597872 w 4055718"/>
              <a:gd name="connsiteY3" fmla="*/ 2916822 h 2916822"/>
              <a:gd name="connsiteX0" fmla="*/ 3078960 w 4055718"/>
              <a:gd name="connsiteY0" fmla="*/ 1899089 h 1899089"/>
              <a:gd name="connsiteX1" fmla="*/ 0 w 4055718"/>
              <a:gd name="connsiteY1" fmla="*/ 5910 h 1899089"/>
              <a:gd name="connsiteX2" fmla="*/ 4055718 w 4055718"/>
              <a:gd name="connsiteY2" fmla="*/ 0 h 1899089"/>
              <a:gd name="connsiteX3" fmla="*/ 3078960 w 4055718"/>
              <a:gd name="connsiteY3" fmla="*/ 1899089 h 1899089"/>
              <a:gd name="connsiteX0" fmla="*/ 3078960 w 3959500"/>
              <a:gd name="connsiteY0" fmla="*/ 1893179 h 1893179"/>
              <a:gd name="connsiteX1" fmla="*/ 0 w 3959500"/>
              <a:gd name="connsiteY1" fmla="*/ 0 h 1893179"/>
              <a:gd name="connsiteX2" fmla="*/ 3959500 w 3959500"/>
              <a:gd name="connsiteY2" fmla="*/ 2642 h 1893179"/>
              <a:gd name="connsiteX3" fmla="*/ 3078960 w 3959500"/>
              <a:gd name="connsiteY3" fmla="*/ 1893179 h 1893179"/>
              <a:gd name="connsiteX0" fmla="*/ 3140191 w 3959500"/>
              <a:gd name="connsiteY0" fmla="*/ 1790551 h 1790551"/>
              <a:gd name="connsiteX1" fmla="*/ 0 w 3959500"/>
              <a:gd name="connsiteY1" fmla="*/ 0 h 1790551"/>
              <a:gd name="connsiteX2" fmla="*/ 3959500 w 3959500"/>
              <a:gd name="connsiteY2" fmla="*/ 2642 h 1790551"/>
              <a:gd name="connsiteX3" fmla="*/ 3140191 w 3959500"/>
              <a:gd name="connsiteY3" fmla="*/ 1790551 h 1790551"/>
              <a:gd name="connsiteX0" fmla="*/ 3140191 w 3950753"/>
              <a:gd name="connsiteY0" fmla="*/ 1790551 h 1790551"/>
              <a:gd name="connsiteX1" fmla="*/ 0 w 3950753"/>
              <a:gd name="connsiteY1" fmla="*/ 0 h 1790551"/>
              <a:gd name="connsiteX2" fmla="*/ 3950753 w 3950753"/>
              <a:gd name="connsiteY2" fmla="*/ 2642 h 1790551"/>
              <a:gd name="connsiteX3" fmla="*/ 3140191 w 3950753"/>
              <a:gd name="connsiteY3" fmla="*/ 1790551 h 1790551"/>
              <a:gd name="connsiteX0" fmla="*/ 3070214 w 3880776"/>
              <a:gd name="connsiteY0" fmla="*/ 1787909 h 1787909"/>
              <a:gd name="connsiteX1" fmla="*/ 0 w 3880776"/>
              <a:gd name="connsiteY1" fmla="*/ 91434 h 1787909"/>
              <a:gd name="connsiteX2" fmla="*/ 3880776 w 3880776"/>
              <a:gd name="connsiteY2" fmla="*/ 0 h 1787909"/>
              <a:gd name="connsiteX3" fmla="*/ 3070214 w 3880776"/>
              <a:gd name="connsiteY3" fmla="*/ 1787909 h 1787909"/>
              <a:gd name="connsiteX0" fmla="*/ 3070214 w 3880776"/>
              <a:gd name="connsiteY0" fmla="*/ 1799103 h 1799103"/>
              <a:gd name="connsiteX1" fmla="*/ 0 w 3880776"/>
              <a:gd name="connsiteY1" fmla="*/ 0 h 1799103"/>
              <a:gd name="connsiteX2" fmla="*/ 3880776 w 3880776"/>
              <a:gd name="connsiteY2" fmla="*/ 11194 h 1799103"/>
              <a:gd name="connsiteX3" fmla="*/ 3070214 w 3880776"/>
              <a:gd name="connsiteY3" fmla="*/ 1799103 h 1799103"/>
              <a:gd name="connsiteX0" fmla="*/ 3070214 w 3854535"/>
              <a:gd name="connsiteY0" fmla="*/ 1799103 h 1799103"/>
              <a:gd name="connsiteX1" fmla="*/ 0 w 3854535"/>
              <a:gd name="connsiteY1" fmla="*/ 0 h 1799103"/>
              <a:gd name="connsiteX2" fmla="*/ 3854535 w 3854535"/>
              <a:gd name="connsiteY2" fmla="*/ 11194 h 1799103"/>
              <a:gd name="connsiteX3" fmla="*/ 3070214 w 3854535"/>
              <a:gd name="connsiteY3" fmla="*/ 1799103 h 1799103"/>
              <a:gd name="connsiteX0" fmla="*/ 3070214 w 3933258"/>
              <a:gd name="connsiteY0" fmla="*/ 1799103 h 1799103"/>
              <a:gd name="connsiteX1" fmla="*/ 0 w 3933258"/>
              <a:gd name="connsiteY1" fmla="*/ 0 h 1799103"/>
              <a:gd name="connsiteX2" fmla="*/ 3933258 w 3933258"/>
              <a:gd name="connsiteY2" fmla="*/ 2641 h 1799103"/>
              <a:gd name="connsiteX3" fmla="*/ 3070214 w 3933258"/>
              <a:gd name="connsiteY3" fmla="*/ 1799103 h 1799103"/>
              <a:gd name="connsiteX0" fmla="*/ 3017732 w 3880776"/>
              <a:gd name="connsiteY0" fmla="*/ 1796462 h 1796462"/>
              <a:gd name="connsiteX1" fmla="*/ 0 w 3880776"/>
              <a:gd name="connsiteY1" fmla="*/ 5911 h 1796462"/>
              <a:gd name="connsiteX2" fmla="*/ 3880776 w 3880776"/>
              <a:gd name="connsiteY2" fmla="*/ 0 h 1796462"/>
              <a:gd name="connsiteX3" fmla="*/ 3017732 w 3880776"/>
              <a:gd name="connsiteY3" fmla="*/ 1796462 h 1796462"/>
              <a:gd name="connsiteX0" fmla="*/ 3017732 w 3833482"/>
              <a:gd name="connsiteY0" fmla="*/ 1796462 h 1796462"/>
              <a:gd name="connsiteX1" fmla="*/ 0 w 3833482"/>
              <a:gd name="connsiteY1" fmla="*/ 5911 h 1796462"/>
              <a:gd name="connsiteX2" fmla="*/ 3833482 w 3833482"/>
              <a:gd name="connsiteY2" fmla="*/ 0 h 1796462"/>
              <a:gd name="connsiteX3" fmla="*/ 3017732 w 3833482"/>
              <a:gd name="connsiteY3" fmla="*/ 1796462 h 1796462"/>
              <a:gd name="connsiteX0" fmla="*/ 3017732 w 3833482"/>
              <a:gd name="connsiteY0" fmla="*/ 1798259 h 1798259"/>
              <a:gd name="connsiteX1" fmla="*/ 0 w 3833482"/>
              <a:gd name="connsiteY1" fmla="*/ 0 h 1798259"/>
              <a:gd name="connsiteX2" fmla="*/ 3833482 w 3833482"/>
              <a:gd name="connsiteY2" fmla="*/ 1797 h 1798259"/>
              <a:gd name="connsiteX3" fmla="*/ 3017732 w 3833482"/>
              <a:gd name="connsiteY3" fmla="*/ 1798259 h 1798259"/>
            </a:gdLst>
            <a:ahLst/>
            <a:cxnLst>
              <a:cxn ang="0">
                <a:pos x="connsiteX0" y="connsiteY0"/>
              </a:cxn>
              <a:cxn ang="0">
                <a:pos x="connsiteX1" y="connsiteY1"/>
              </a:cxn>
              <a:cxn ang="0">
                <a:pos x="connsiteX2" y="connsiteY2"/>
              </a:cxn>
              <a:cxn ang="0">
                <a:pos x="connsiteX3" y="connsiteY3"/>
              </a:cxn>
            </a:cxnLst>
            <a:rect l="l" t="t" r="r" b="b"/>
            <a:pathLst>
              <a:path w="3833482" h="1798259">
                <a:moveTo>
                  <a:pt x="3017732" y="1798259"/>
                </a:moveTo>
                <a:lnTo>
                  <a:pt x="0" y="0"/>
                </a:lnTo>
                <a:lnTo>
                  <a:pt x="3833482" y="1797"/>
                </a:lnTo>
                <a:lnTo>
                  <a:pt x="3017732" y="1798259"/>
                </a:lnTo>
                <a:close/>
              </a:path>
            </a:pathLst>
          </a:custGeom>
          <a:gradFill flip="none" rotWithShape="1">
            <a:gsLst>
              <a:gs pos="1000">
                <a:schemeClr val="bg1"/>
              </a:gs>
              <a:gs pos="69000">
                <a:schemeClr val="bg2">
                  <a:lumMod val="40000"/>
                  <a:lumOff val="60000"/>
                </a:schemeClr>
              </a:gs>
              <a:gs pos="100000">
                <a:schemeClr val="bg2">
                  <a:lumMod val="20000"/>
                  <a:lumOff val="8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1" name="Picture Placeholder 9"/>
          <p:cNvSpPr>
            <a:spLocks noGrp="1"/>
          </p:cNvSpPr>
          <p:nvPr>
            <p:ph type="pic" sz="quarter" idx="17" hasCustomPrompt="1"/>
          </p:nvPr>
        </p:nvSpPr>
        <p:spPr>
          <a:xfrm>
            <a:off x="5677382" y="-982"/>
            <a:ext cx="3466619" cy="5437529"/>
          </a:xfrm>
          <a:custGeom>
            <a:avLst/>
            <a:gdLst>
              <a:gd name="connsiteX0" fmla="*/ 0 w 1879833"/>
              <a:gd name="connsiteY0" fmla="*/ 0 h 2823923"/>
              <a:gd name="connsiteX1" fmla="*/ 1879833 w 1879833"/>
              <a:gd name="connsiteY1" fmla="*/ 0 h 2823923"/>
              <a:gd name="connsiteX2" fmla="*/ 1879833 w 1879833"/>
              <a:gd name="connsiteY2" fmla="*/ 2823923 h 2823923"/>
              <a:gd name="connsiteX3" fmla="*/ 0 w 1879833"/>
              <a:gd name="connsiteY3" fmla="*/ 2823923 h 2823923"/>
              <a:gd name="connsiteX4" fmla="*/ 0 w 1879833"/>
              <a:gd name="connsiteY4" fmla="*/ 0 h 2823923"/>
              <a:gd name="connsiteX0" fmla="*/ 769717 w 2649550"/>
              <a:gd name="connsiteY0" fmla="*/ 0 h 4357568"/>
              <a:gd name="connsiteX1" fmla="*/ 2649550 w 2649550"/>
              <a:gd name="connsiteY1" fmla="*/ 0 h 4357568"/>
              <a:gd name="connsiteX2" fmla="*/ 2649550 w 2649550"/>
              <a:gd name="connsiteY2" fmla="*/ 2823923 h 4357568"/>
              <a:gd name="connsiteX3" fmla="*/ 0 w 2649550"/>
              <a:gd name="connsiteY3" fmla="*/ 4357568 h 4357568"/>
              <a:gd name="connsiteX4" fmla="*/ 769717 w 2649550"/>
              <a:gd name="connsiteY4" fmla="*/ 0 h 4357568"/>
              <a:gd name="connsiteX0" fmla="*/ 839165 w 2718998"/>
              <a:gd name="connsiteY0" fmla="*/ 0 h 4531189"/>
              <a:gd name="connsiteX1" fmla="*/ 2718998 w 2718998"/>
              <a:gd name="connsiteY1" fmla="*/ 0 h 4531189"/>
              <a:gd name="connsiteX2" fmla="*/ 2718998 w 2718998"/>
              <a:gd name="connsiteY2" fmla="*/ 2823923 h 4531189"/>
              <a:gd name="connsiteX3" fmla="*/ 0 w 2718998"/>
              <a:gd name="connsiteY3" fmla="*/ 4531189 h 4531189"/>
              <a:gd name="connsiteX4" fmla="*/ 839165 w 2718998"/>
              <a:gd name="connsiteY4" fmla="*/ 0 h 4531189"/>
              <a:gd name="connsiteX0" fmla="*/ 839165 w 2718998"/>
              <a:gd name="connsiteY0" fmla="*/ 0 h 4531189"/>
              <a:gd name="connsiteX1" fmla="*/ 2718998 w 2718998"/>
              <a:gd name="connsiteY1" fmla="*/ 0 h 4531189"/>
              <a:gd name="connsiteX2" fmla="*/ 2718998 w 2718998"/>
              <a:gd name="connsiteY2" fmla="*/ 3474564 h 4531189"/>
              <a:gd name="connsiteX3" fmla="*/ 0 w 2718998"/>
              <a:gd name="connsiteY3" fmla="*/ 4531189 h 4531189"/>
              <a:gd name="connsiteX4" fmla="*/ 839165 w 2718998"/>
              <a:gd name="connsiteY4" fmla="*/ 0 h 4531189"/>
              <a:gd name="connsiteX0" fmla="*/ 697192 w 2577025"/>
              <a:gd name="connsiteY0" fmla="*/ 0 h 3789135"/>
              <a:gd name="connsiteX1" fmla="*/ 2577025 w 2577025"/>
              <a:gd name="connsiteY1" fmla="*/ 0 h 3789135"/>
              <a:gd name="connsiteX2" fmla="*/ 2577025 w 2577025"/>
              <a:gd name="connsiteY2" fmla="*/ 3474564 h 3789135"/>
              <a:gd name="connsiteX3" fmla="*/ 0 w 2577025"/>
              <a:gd name="connsiteY3" fmla="*/ 3789135 h 3789135"/>
              <a:gd name="connsiteX4" fmla="*/ 697192 w 2577025"/>
              <a:gd name="connsiteY4" fmla="*/ 0 h 3789135"/>
              <a:gd name="connsiteX0" fmla="*/ 697192 w 2577025"/>
              <a:gd name="connsiteY0" fmla="*/ 0 h 3789135"/>
              <a:gd name="connsiteX1" fmla="*/ 2577025 w 2577025"/>
              <a:gd name="connsiteY1" fmla="*/ 0 h 3789135"/>
              <a:gd name="connsiteX2" fmla="*/ 2572722 w 2577025"/>
              <a:gd name="connsiteY2" fmla="*/ 1748482 h 3789135"/>
              <a:gd name="connsiteX3" fmla="*/ 0 w 2577025"/>
              <a:gd name="connsiteY3" fmla="*/ 3789135 h 3789135"/>
              <a:gd name="connsiteX4" fmla="*/ 697192 w 2577025"/>
              <a:gd name="connsiteY4" fmla="*/ 0 h 3789135"/>
              <a:gd name="connsiteX0" fmla="*/ 697192 w 2578226"/>
              <a:gd name="connsiteY0" fmla="*/ 0 h 3789135"/>
              <a:gd name="connsiteX1" fmla="*/ 2577025 w 2578226"/>
              <a:gd name="connsiteY1" fmla="*/ 0 h 3789135"/>
              <a:gd name="connsiteX2" fmla="*/ 2577892 w 2578226"/>
              <a:gd name="connsiteY2" fmla="*/ 1748482 h 3789135"/>
              <a:gd name="connsiteX3" fmla="*/ 0 w 2578226"/>
              <a:gd name="connsiteY3" fmla="*/ 3789135 h 3789135"/>
              <a:gd name="connsiteX4" fmla="*/ 697192 w 2578226"/>
              <a:gd name="connsiteY4" fmla="*/ 0 h 3789135"/>
              <a:gd name="connsiteX0" fmla="*/ 697192 w 2578226"/>
              <a:gd name="connsiteY0" fmla="*/ 0 h 3789135"/>
              <a:gd name="connsiteX1" fmla="*/ 2577025 w 2578226"/>
              <a:gd name="connsiteY1" fmla="*/ 0 h 3789135"/>
              <a:gd name="connsiteX2" fmla="*/ 2577892 w 2578226"/>
              <a:gd name="connsiteY2" fmla="*/ 1746059 h 3789135"/>
              <a:gd name="connsiteX3" fmla="*/ 0 w 2578226"/>
              <a:gd name="connsiteY3" fmla="*/ 3789135 h 3789135"/>
              <a:gd name="connsiteX4" fmla="*/ 697192 w 2578226"/>
              <a:gd name="connsiteY4" fmla="*/ 0 h 3789135"/>
              <a:gd name="connsiteX0" fmla="*/ 697192 w 2577025"/>
              <a:gd name="connsiteY0" fmla="*/ 0 h 3789135"/>
              <a:gd name="connsiteX1" fmla="*/ 2577025 w 2577025"/>
              <a:gd name="connsiteY1" fmla="*/ 0 h 3789135"/>
              <a:gd name="connsiteX2" fmla="*/ 2575307 w 2577025"/>
              <a:gd name="connsiteY2" fmla="*/ 1748482 h 3789135"/>
              <a:gd name="connsiteX3" fmla="*/ 0 w 2577025"/>
              <a:gd name="connsiteY3" fmla="*/ 3789135 h 3789135"/>
              <a:gd name="connsiteX4" fmla="*/ 697192 w 2577025"/>
              <a:gd name="connsiteY4" fmla="*/ 0 h 3789135"/>
              <a:gd name="connsiteX0" fmla="*/ 697192 w 2575520"/>
              <a:gd name="connsiteY0" fmla="*/ 0 h 3789135"/>
              <a:gd name="connsiteX1" fmla="*/ 2571856 w 2575520"/>
              <a:gd name="connsiteY1" fmla="*/ 2423 h 3789135"/>
              <a:gd name="connsiteX2" fmla="*/ 2575307 w 2575520"/>
              <a:gd name="connsiteY2" fmla="*/ 1748482 h 3789135"/>
              <a:gd name="connsiteX3" fmla="*/ 0 w 2575520"/>
              <a:gd name="connsiteY3" fmla="*/ 3789135 h 3789135"/>
              <a:gd name="connsiteX4" fmla="*/ 697192 w 2575520"/>
              <a:gd name="connsiteY4" fmla="*/ 0 h 3789135"/>
              <a:gd name="connsiteX0" fmla="*/ 697192 w 2575641"/>
              <a:gd name="connsiteY0" fmla="*/ 0 h 3789135"/>
              <a:gd name="connsiteX1" fmla="*/ 2574441 w 2575641"/>
              <a:gd name="connsiteY1" fmla="*/ 2423 h 3789135"/>
              <a:gd name="connsiteX2" fmla="*/ 2575307 w 2575641"/>
              <a:gd name="connsiteY2" fmla="*/ 1748482 h 3789135"/>
              <a:gd name="connsiteX3" fmla="*/ 0 w 2575641"/>
              <a:gd name="connsiteY3" fmla="*/ 3789135 h 3789135"/>
              <a:gd name="connsiteX4" fmla="*/ 697192 w 2575641"/>
              <a:gd name="connsiteY4" fmla="*/ 0 h 3789135"/>
              <a:gd name="connsiteX0" fmla="*/ 697192 w 2575641"/>
              <a:gd name="connsiteY0" fmla="*/ 0 h 3789135"/>
              <a:gd name="connsiteX1" fmla="*/ 2574441 w 2575641"/>
              <a:gd name="connsiteY1" fmla="*/ 2423 h 3789135"/>
              <a:gd name="connsiteX2" fmla="*/ 2575307 w 2575641"/>
              <a:gd name="connsiteY2" fmla="*/ 1748482 h 3789135"/>
              <a:gd name="connsiteX3" fmla="*/ 0 w 2575641"/>
              <a:gd name="connsiteY3" fmla="*/ 3789135 h 3789135"/>
              <a:gd name="connsiteX4" fmla="*/ 697192 w 2575641"/>
              <a:gd name="connsiteY4" fmla="*/ 0 h 3789135"/>
              <a:gd name="connsiteX0" fmla="*/ 697192 w 2574441"/>
              <a:gd name="connsiteY0" fmla="*/ 0 h 3789135"/>
              <a:gd name="connsiteX1" fmla="*/ 2574441 w 2574441"/>
              <a:gd name="connsiteY1" fmla="*/ 2423 h 3789135"/>
              <a:gd name="connsiteX2" fmla="*/ 2572722 w 2574441"/>
              <a:gd name="connsiteY2" fmla="*/ 1750905 h 3789135"/>
              <a:gd name="connsiteX3" fmla="*/ 0 w 2574441"/>
              <a:gd name="connsiteY3" fmla="*/ 3789135 h 3789135"/>
              <a:gd name="connsiteX4" fmla="*/ 697192 w 2574441"/>
              <a:gd name="connsiteY4" fmla="*/ 0 h 3789135"/>
              <a:gd name="connsiteX0" fmla="*/ 697192 w 2575641"/>
              <a:gd name="connsiteY0" fmla="*/ 0 h 3789135"/>
              <a:gd name="connsiteX1" fmla="*/ 2574441 w 2575641"/>
              <a:gd name="connsiteY1" fmla="*/ 2423 h 3789135"/>
              <a:gd name="connsiteX2" fmla="*/ 2575307 w 2575641"/>
              <a:gd name="connsiteY2" fmla="*/ 1753328 h 3789135"/>
              <a:gd name="connsiteX3" fmla="*/ 0 w 2575641"/>
              <a:gd name="connsiteY3" fmla="*/ 3789135 h 3789135"/>
              <a:gd name="connsiteX4" fmla="*/ 697192 w 2575641"/>
              <a:gd name="connsiteY4" fmla="*/ 0 h 3789135"/>
              <a:gd name="connsiteX0" fmla="*/ 697192 w 2575641"/>
              <a:gd name="connsiteY0" fmla="*/ 0 h 3789135"/>
              <a:gd name="connsiteX1" fmla="*/ 2574441 w 2575641"/>
              <a:gd name="connsiteY1" fmla="*/ 4846 h 3789135"/>
              <a:gd name="connsiteX2" fmla="*/ 2575307 w 2575641"/>
              <a:gd name="connsiteY2" fmla="*/ 1753328 h 3789135"/>
              <a:gd name="connsiteX3" fmla="*/ 0 w 2575641"/>
              <a:gd name="connsiteY3" fmla="*/ 3789135 h 3789135"/>
              <a:gd name="connsiteX4" fmla="*/ 697192 w 2575641"/>
              <a:gd name="connsiteY4" fmla="*/ 0 h 3789135"/>
              <a:gd name="connsiteX0" fmla="*/ 697192 w 2577026"/>
              <a:gd name="connsiteY0" fmla="*/ 0 h 3789135"/>
              <a:gd name="connsiteX1" fmla="*/ 2577026 w 2577026"/>
              <a:gd name="connsiteY1" fmla="*/ 0 h 3789135"/>
              <a:gd name="connsiteX2" fmla="*/ 2575307 w 2577026"/>
              <a:gd name="connsiteY2" fmla="*/ 1753328 h 3789135"/>
              <a:gd name="connsiteX3" fmla="*/ 0 w 2577026"/>
              <a:gd name="connsiteY3" fmla="*/ 3789135 h 3789135"/>
              <a:gd name="connsiteX4" fmla="*/ 697192 w 2577026"/>
              <a:gd name="connsiteY4" fmla="*/ 0 h 37891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7026" h="3789135">
                <a:moveTo>
                  <a:pt x="697192" y="0"/>
                </a:moveTo>
                <a:lnTo>
                  <a:pt x="2577026" y="0"/>
                </a:lnTo>
                <a:cubicBezTo>
                  <a:pt x="2575592" y="582827"/>
                  <a:pt x="2576741" y="1170501"/>
                  <a:pt x="2575307" y="1753328"/>
                </a:cubicBezTo>
                <a:lnTo>
                  <a:pt x="0" y="3789135"/>
                </a:lnTo>
                <a:lnTo>
                  <a:pt x="697192" y="0"/>
                </a:lnTo>
                <a:close/>
              </a:path>
            </a:pathLst>
          </a:custGeom>
          <a:solidFill>
            <a:schemeClr val="tx1"/>
          </a:solidFill>
        </p:spPr>
        <p:txBody>
          <a:bodyPr lIns="972000" tIns="2916000" rIns="972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0" name="Rectangle 10"/>
          <p:cNvSpPr/>
          <p:nvPr userDrawn="1"/>
        </p:nvSpPr>
        <p:spPr>
          <a:xfrm>
            <a:off x="5116012" y="-1"/>
            <a:ext cx="1498161" cy="5451340"/>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2472203"/>
              <a:gd name="connsiteY0" fmla="*/ 5141802 h 5147588"/>
              <a:gd name="connsiteX1" fmla="*/ 2472203 w 2472203"/>
              <a:gd name="connsiteY1" fmla="*/ 0 h 5147588"/>
              <a:gd name="connsiteX2" fmla="*/ 1268435 w 2472203"/>
              <a:gd name="connsiteY2" fmla="*/ 5147588 h 5147588"/>
              <a:gd name="connsiteX3" fmla="*/ 0 w 2472203"/>
              <a:gd name="connsiteY3" fmla="*/ 5141802 h 5147588"/>
              <a:gd name="connsiteX0" fmla="*/ 0 w 2472203"/>
              <a:gd name="connsiteY0" fmla="*/ 5141802 h 5141802"/>
              <a:gd name="connsiteX1" fmla="*/ 2472203 w 2472203"/>
              <a:gd name="connsiteY1" fmla="*/ 0 h 5141802"/>
              <a:gd name="connsiteX2" fmla="*/ 1517036 w 2472203"/>
              <a:gd name="connsiteY2" fmla="*/ 4088505 h 5141802"/>
              <a:gd name="connsiteX3" fmla="*/ 0 w 2472203"/>
              <a:gd name="connsiteY3" fmla="*/ 5141802 h 5141802"/>
              <a:gd name="connsiteX0" fmla="*/ 0 w 1525151"/>
              <a:gd name="connsiteY0" fmla="*/ 3185680 h 4088505"/>
              <a:gd name="connsiteX1" fmla="*/ 1525151 w 1525151"/>
              <a:gd name="connsiteY1" fmla="*/ 0 h 4088505"/>
              <a:gd name="connsiteX2" fmla="*/ 569984 w 1525151"/>
              <a:gd name="connsiteY2" fmla="*/ 4088505 h 4088505"/>
              <a:gd name="connsiteX3" fmla="*/ 0 w 1525151"/>
              <a:gd name="connsiteY3" fmla="*/ 3185680 h 4088505"/>
              <a:gd name="connsiteX0" fmla="*/ 0 w 1532262"/>
              <a:gd name="connsiteY0" fmla="*/ 3185680 h 4088505"/>
              <a:gd name="connsiteX1" fmla="*/ 1532262 w 1532262"/>
              <a:gd name="connsiteY1" fmla="*/ 0 h 4088505"/>
              <a:gd name="connsiteX2" fmla="*/ 569984 w 1532262"/>
              <a:gd name="connsiteY2" fmla="*/ 4088505 h 4088505"/>
              <a:gd name="connsiteX3" fmla="*/ 0 w 1532262"/>
              <a:gd name="connsiteY3" fmla="*/ 3185680 h 4088505"/>
            </a:gdLst>
            <a:ahLst/>
            <a:cxnLst>
              <a:cxn ang="0">
                <a:pos x="connsiteX0" y="connsiteY0"/>
              </a:cxn>
              <a:cxn ang="0">
                <a:pos x="connsiteX1" y="connsiteY1"/>
              </a:cxn>
              <a:cxn ang="0">
                <a:pos x="connsiteX2" y="connsiteY2"/>
              </a:cxn>
              <a:cxn ang="0">
                <a:pos x="connsiteX3" y="connsiteY3"/>
              </a:cxn>
            </a:cxnLst>
            <a:rect l="l" t="t" r="r" b="b"/>
            <a:pathLst>
              <a:path w="1532262" h="4088505">
                <a:moveTo>
                  <a:pt x="0" y="3185680"/>
                </a:moveTo>
                <a:lnTo>
                  <a:pt x="1532262" y="0"/>
                </a:lnTo>
                <a:lnTo>
                  <a:pt x="569984" y="4088505"/>
                </a:lnTo>
                <a:lnTo>
                  <a:pt x="0" y="3185680"/>
                </a:lnTo>
                <a:close/>
              </a:path>
            </a:pathLst>
          </a:custGeom>
          <a:gradFill flip="none" rotWithShape="1">
            <a:gsLst>
              <a:gs pos="1000">
                <a:schemeClr val="bg2">
                  <a:lumMod val="60000"/>
                  <a:lumOff val="40000"/>
                </a:schemeClr>
              </a:gs>
              <a:gs pos="100000">
                <a:schemeClr val="bg2">
                  <a:lumMod val="40000"/>
                  <a:lumOff val="6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4" name="Title 1"/>
          <p:cNvSpPr>
            <a:spLocks noGrp="1"/>
          </p:cNvSpPr>
          <p:nvPr>
            <p:ph type="title"/>
          </p:nvPr>
        </p:nvSpPr>
        <p:spPr>
          <a:xfrm>
            <a:off x="419822" y="613505"/>
            <a:ext cx="3946462" cy="689650"/>
          </a:xfrm>
        </p:spPr>
        <p:txBody>
          <a:bodyPr/>
          <a:lstStyle/>
          <a:p>
            <a:r>
              <a:rPr lang="en-US" smtClean="0"/>
              <a:t>Click to edit Master title style</a:t>
            </a:r>
            <a:endParaRPr lang="en-US" dirty="0"/>
          </a:p>
        </p:txBody>
      </p:sp>
      <p:sp>
        <p:nvSpPr>
          <p:cNvPr id="15" name="Text Placeholder 6"/>
          <p:cNvSpPr>
            <a:spLocks noGrp="1"/>
          </p:cNvSpPr>
          <p:nvPr>
            <p:ph type="body" sz="quarter" idx="25"/>
          </p:nvPr>
        </p:nvSpPr>
        <p:spPr>
          <a:xfrm>
            <a:off x="419824" y="410804"/>
            <a:ext cx="3946461"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6" name="Content Placeholder 8"/>
          <p:cNvSpPr>
            <a:spLocks noGrp="1"/>
          </p:cNvSpPr>
          <p:nvPr>
            <p:ph sz="quarter" idx="15"/>
          </p:nvPr>
        </p:nvSpPr>
        <p:spPr>
          <a:xfrm>
            <a:off x="419821" y="1460744"/>
            <a:ext cx="3946463"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1816694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quare Image B">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4" name="Picture Placeholder 9"/>
          <p:cNvSpPr>
            <a:spLocks noGrp="1"/>
          </p:cNvSpPr>
          <p:nvPr>
            <p:ph type="pic" sz="quarter" idx="17" hasCustomPrompt="1"/>
          </p:nvPr>
        </p:nvSpPr>
        <p:spPr>
          <a:xfrm>
            <a:off x="4635659" y="384"/>
            <a:ext cx="4519916" cy="4961297"/>
          </a:xfrm>
          <a:custGeom>
            <a:avLst/>
            <a:gdLst>
              <a:gd name="connsiteX0" fmla="*/ 0 w 1879833"/>
              <a:gd name="connsiteY0" fmla="*/ 0 h 2823923"/>
              <a:gd name="connsiteX1" fmla="*/ 1879833 w 1879833"/>
              <a:gd name="connsiteY1" fmla="*/ 0 h 2823923"/>
              <a:gd name="connsiteX2" fmla="*/ 1879833 w 1879833"/>
              <a:gd name="connsiteY2" fmla="*/ 2823923 h 2823923"/>
              <a:gd name="connsiteX3" fmla="*/ 0 w 1879833"/>
              <a:gd name="connsiteY3" fmla="*/ 2823923 h 2823923"/>
              <a:gd name="connsiteX4" fmla="*/ 0 w 1879833"/>
              <a:gd name="connsiteY4" fmla="*/ 0 h 2823923"/>
              <a:gd name="connsiteX0" fmla="*/ 769717 w 2649550"/>
              <a:gd name="connsiteY0" fmla="*/ 0 h 4357568"/>
              <a:gd name="connsiteX1" fmla="*/ 2649550 w 2649550"/>
              <a:gd name="connsiteY1" fmla="*/ 0 h 4357568"/>
              <a:gd name="connsiteX2" fmla="*/ 2649550 w 2649550"/>
              <a:gd name="connsiteY2" fmla="*/ 2823923 h 4357568"/>
              <a:gd name="connsiteX3" fmla="*/ 0 w 2649550"/>
              <a:gd name="connsiteY3" fmla="*/ 4357568 h 4357568"/>
              <a:gd name="connsiteX4" fmla="*/ 769717 w 2649550"/>
              <a:gd name="connsiteY4" fmla="*/ 0 h 4357568"/>
              <a:gd name="connsiteX0" fmla="*/ 839165 w 2718998"/>
              <a:gd name="connsiteY0" fmla="*/ 0 h 4531189"/>
              <a:gd name="connsiteX1" fmla="*/ 2718998 w 2718998"/>
              <a:gd name="connsiteY1" fmla="*/ 0 h 4531189"/>
              <a:gd name="connsiteX2" fmla="*/ 2718998 w 2718998"/>
              <a:gd name="connsiteY2" fmla="*/ 2823923 h 4531189"/>
              <a:gd name="connsiteX3" fmla="*/ 0 w 2718998"/>
              <a:gd name="connsiteY3" fmla="*/ 4531189 h 4531189"/>
              <a:gd name="connsiteX4" fmla="*/ 839165 w 2718998"/>
              <a:gd name="connsiteY4" fmla="*/ 0 h 4531189"/>
              <a:gd name="connsiteX0" fmla="*/ 2883844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2883844 w 4763677"/>
              <a:gd name="connsiteY4" fmla="*/ 0 h 5162497"/>
              <a:gd name="connsiteX0" fmla="*/ 1703661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1703661 w 4763677"/>
              <a:gd name="connsiteY4" fmla="*/ 0 h 5162497"/>
              <a:gd name="connsiteX0" fmla="*/ 1703661 w 4773391"/>
              <a:gd name="connsiteY0" fmla="*/ 0 h 5162497"/>
              <a:gd name="connsiteX1" fmla="*/ 4763677 w 4773391"/>
              <a:gd name="connsiteY1" fmla="*/ 0 h 5162497"/>
              <a:gd name="connsiteX2" fmla="*/ 4773391 w 4773391"/>
              <a:gd name="connsiteY2" fmla="*/ 1130320 h 5162497"/>
              <a:gd name="connsiteX3" fmla="*/ 0 w 4773391"/>
              <a:gd name="connsiteY3" fmla="*/ 5162497 h 5162497"/>
              <a:gd name="connsiteX4" fmla="*/ 1703661 w 4773391"/>
              <a:gd name="connsiteY4" fmla="*/ 0 h 5162497"/>
              <a:gd name="connsiteX0" fmla="*/ 1703661 w 4768535"/>
              <a:gd name="connsiteY0" fmla="*/ 0 h 5162497"/>
              <a:gd name="connsiteX1" fmla="*/ 4763677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3243524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722604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722604 w 3787478"/>
              <a:gd name="connsiteY4" fmla="*/ 0 h 4950038"/>
              <a:gd name="connsiteX0" fmla="*/ 1761942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1761942 w 3787478"/>
              <a:gd name="connsiteY4" fmla="*/ 0 h 4950038"/>
              <a:gd name="connsiteX0" fmla="*/ 2621581 w 4647117"/>
              <a:gd name="connsiteY0" fmla="*/ 0 h 5235340"/>
              <a:gd name="connsiteX1" fmla="*/ 3122106 w 4647117"/>
              <a:gd name="connsiteY1" fmla="*/ 0 h 5235340"/>
              <a:gd name="connsiteX2" fmla="*/ 4647117 w 4647117"/>
              <a:gd name="connsiteY2" fmla="*/ 3631268 h 5235340"/>
              <a:gd name="connsiteX3" fmla="*/ 0 w 4647117"/>
              <a:gd name="connsiteY3" fmla="*/ 5235340 h 5235340"/>
              <a:gd name="connsiteX4" fmla="*/ 2621581 w 4647117"/>
              <a:gd name="connsiteY4" fmla="*/ 0 h 5235340"/>
              <a:gd name="connsiteX0" fmla="*/ 2720155 w 4745691"/>
              <a:gd name="connsiteY0" fmla="*/ 0 h 3631268"/>
              <a:gd name="connsiteX1" fmla="*/ 3220680 w 4745691"/>
              <a:gd name="connsiteY1" fmla="*/ 0 h 3631268"/>
              <a:gd name="connsiteX2" fmla="*/ 4745691 w 4745691"/>
              <a:gd name="connsiteY2" fmla="*/ 3631268 h 3631268"/>
              <a:gd name="connsiteX3" fmla="*/ 0 w 4745691"/>
              <a:gd name="connsiteY3" fmla="*/ 2471605 h 3631268"/>
              <a:gd name="connsiteX4" fmla="*/ 2720155 w 4745691"/>
              <a:gd name="connsiteY4" fmla="*/ 0 h 3631268"/>
              <a:gd name="connsiteX0" fmla="*/ 1135911 w 4745691"/>
              <a:gd name="connsiteY0" fmla="*/ 8886 h 3631268"/>
              <a:gd name="connsiteX1" fmla="*/ 3220680 w 4745691"/>
              <a:gd name="connsiteY1" fmla="*/ 0 h 3631268"/>
              <a:gd name="connsiteX2" fmla="*/ 4745691 w 4745691"/>
              <a:gd name="connsiteY2" fmla="*/ 3631268 h 3631268"/>
              <a:gd name="connsiteX3" fmla="*/ 0 w 4745691"/>
              <a:gd name="connsiteY3" fmla="*/ 2471605 h 3631268"/>
              <a:gd name="connsiteX4" fmla="*/ 1135911 w 4745691"/>
              <a:gd name="connsiteY4" fmla="*/ 8886 h 3631268"/>
              <a:gd name="connsiteX0" fmla="*/ 1135911 w 4745691"/>
              <a:gd name="connsiteY0" fmla="*/ 0 h 3622382"/>
              <a:gd name="connsiteX1" fmla="*/ 1939203 w 4745691"/>
              <a:gd name="connsiteY1" fmla="*/ 0 h 3622382"/>
              <a:gd name="connsiteX2" fmla="*/ 4745691 w 4745691"/>
              <a:gd name="connsiteY2" fmla="*/ 3622382 h 3622382"/>
              <a:gd name="connsiteX3" fmla="*/ 0 w 4745691"/>
              <a:gd name="connsiteY3" fmla="*/ 2462719 h 3622382"/>
              <a:gd name="connsiteX4" fmla="*/ 1135911 w 4745691"/>
              <a:gd name="connsiteY4" fmla="*/ 0 h 3622382"/>
              <a:gd name="connsiteX0" fmla="*/ 1495006 w 5104786"/>
              <a:gd name="connsiteY0" fmla="*/ 0 h 3622382"/>
              <a:gd name="connsiteX1" fmla="*/ 2298298 w 5104786"/>
              <a:gd name="connsiteY1" fmla="*/ 0 h 3622382"/>
              <a:gd name="connsiteX2" fmla="*/ 5104786 w 5104786"/>
              <a:gd name="connsiteY2" fmla="*/ 3622382 h 3622382"/>
              <a:gd name="connsiteX3" fmla="*/ 0 w 5104786"/>
              <a:gd name="connsiteY3" fmla="*/ 2640451 h 3622382"/>
              <a:gd name="connsiteX4" fmla="*/ 1495006 w 5104786"/>
              <a:gd name="connsiteY4" fmla="*/ 0 h 3622382"/>
              <a:gd name="connsiteX0" fmla="*/ 993761 w 4603541"/>
              <a:gd name="connsiteY0" fmla="*/ 0 h 3622382"/>
              <a:gd name="connsiteX1" fmla="*/ 1797053 w 4603541"/>
              <a:gd name="connsiteY1" fmla="*/ 0 h 3622382"/>
              <a:gd name="connsiteX2" fmla="*/ 4603541 w 4603541"/>
              <a:gd name="connsiteY2" fmla="*/ 3622382 h 3622382"/>
              <a:gd name="connsiteX3" fmla="*/ 0 w 4603541"/>
              <a:gd name="connsiteY3" fmla="*/ 2707069 h 3622382"/>
              <a:gd name="connsiteX4" fmla="*/ 993761 w 4603541"/>
              <a:gd name="connsiteY4" fmla="*/ 0 h 3622382"/>
              <a:gd name="connsiteX0" fmla="*/ 993761 w 4603541"/>
              <a:gd name="connsiteY0" fmla="*/ 7476 h 3629858"/>
              <a:gd name="connsiteX1" fmla="*/ 1797054 w 4603541"/>
              <a:gd name="connsiteY1" fmla="*/ 0 h 3629858"/>
              <a:gd name="connsiteX2" fmla="*/ 4603541 w 4603541"/>
              <a:gd name="connsiteY2" fmla="*/ 3629858 h 3629858"/>
              <a:gd name="connsiteX3" fmla="*/ 0 w 4603541"/>
              <a:gd name="connsiteY3" fmla="*/ 2714545 h 3629858"/>
              <a:gd name="connsiteX4" fmla="*/ 993761 w 4603541"/>
              <a:gd name="connsiteY4" fmla="*/ 7476 h 3629858"/>
              <a:gd name="connsiteX0" fmla="*/ 1004616 w 4603541"/>
              <a:gd name="connsiteY0" fmla="*/ 2492 h 3629858"/>
              <a:gd name="connsiteX1" fmla="*/ 1797054 w 4603541"/>
              <a:gd name="connsiteY1" fmla="*/ 0 h 3629858"/>
              <a:gd name="connsiteX2" fmla="*/ 4603541 w 4603541"/>
              <a:gd name="connsiteY2" fmla="*/ 3629858 h 3629858"/>
              <a:gd name="connsiteX3" fmla="*/ 0 w 4603541"/>
              <a:gd name="connsiteY3" fmla="*/ 2714545 h 3629858"/>
              <a:gd name="connsiteX4" fmla="*/ 1004616 w 4603541"/>
              <a:gd name="connsiteY4" fmla="*/ 2492 h 3629858"/>
              <a:gd name="connsiteX0" fmla="*/ 1007329 w 4603541"/>
              <a:gd name="connsiteY0" fmla="*/ 2492 h 3629858"/>
              <a:gd name="connsiteX1" fmla="*/ 1797054 w 4603541"/>
              <a:gd name="connsiteY1" fmla="*/ 0 h 3629858"/>
              <a:gd name="connsiteX2" fmla="*/ 4603541 w 4603541"/>
              <a:gd name="connsiteY2" fmla="*/ 3629858 h 3629858"/>
              <a:gd name="connsiteX3" fmla="*/ 0 w 4603541"/>
              <a:gd name="connsiteY3" fmla="*/ 2714545 h 3629858"/>
              <a:gd name="connsiteX4" fmla="*/ 1007329 w 4603541"/>
              <a:gd name="connsiteY4" fmla="*/ 2492 h 3629858"/>
              <a:gd name="connsiteX0" fmla="*/ 1007329 w 4603541"/>
              <a:gd name="connsiteY0" fmla="*/ 0 h 3627366"/>
              <a:gd name="connsiteX1" fmla="*/ 1794340 w 4603541"/>
              <a:gd name="connsiteY1" fmla="*/ 0 h 3627366"/>
              <a:gd name="connsiteX2" fmla="*/ 4603541 w 4603541"/>
              <a:gd name="connsiteY2" fmla="*/ 3627366 h 3627366"/>
              <a:gd name="connsiteX3" fmla="*/ 0 w 4603541"/>
              <a:gd name="connsiteY3" fmla="*/ 2712053 h 3627366"/>
              <a:gd name="connsiteX4" fmla="*/ 1007329 w 4603541"/>
              <a:gd name="connsiteY4" fmla="*/ 0 h 3627366"/>
              <a:gd name="connsiteX0" fmla="*/ 1007329 w 4603541"/>
              <a:gd name="connsiteY0" fmla="*/ 0 h 3627366"/>
              <a:gd name="connsiteX1" fmla="*/ 2790496 w 4603541"/>
              <a:gd name="connsiteY1" fmla="*/ 0 h 3627366"/>
              <a:gd name="connsiteX2" fmla="*/ 4603541 w 4603541"/>
              <a:gd name="connsiteY2" fmla="*/ 3627366 h 3627366"/>
              <a:gd name="connsiteX3" fmla="*/ 0 w 4603541"/>
              <a:gd name="connsiteY3" fmla="*/ 2712053 h 3627366"/>
              <a:gd name="connsiteX4" fmla="*/ 1007329 w 4603541"/>
              <a:gd name="connsiteY4" fmla="*/ 0 h 3627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3541" h="3627366">
                <a:moveTo>
                  <a:pt x="1007329" y="0"/>
                </a:moveTo>
                <a:lnTo>
                  <a:pt x="2790496" y="0"/>
                </a:lnTo>
                <a:lnTo>
                  <a:pt x="4603541" y="3627366"/>
                </a:lnTo>
                <a:lnTo>
                  <a:pt x="0" y="2712053"/>
                </a:lnTo>
                <a:lnTo>
                  <a:pt x="1007329" y="0"/>
                </a:lnTo>
                <a:close/>
              </a:path>
            </a:pathLst>
          </a:custGeom>
          <a:solidFill>
            <a:schemeClr val="tx1"/>
          </a:solidFill>
        </p:spPr>
        <p:txBody>
          <a:bodyPr lIns="1260000" tIns="2664000" rIns="1296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11" name="Rectangle 10"/>
          <p:cNvSpPr/>
          <p:nvPr userDrawn="1"/>
        </p:nvSpPr>
        <p:spPr>
          <a:xfrm>
            <a:off x="5693525" y="4149987"/>
            <a:ext cx="1667978" cy="2385820"/>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309868"/>
              <a:gd name="connsiteY0" fmla="*/ 4765625 h 4765625"/>
              <a:gd name="connsiteX1" fmla="*/ 1075301 w 1309868"/>
              <a:gd name="connsiteY1" fmla="*/ 0 h 4765625"/>
              <a:gd name="connsiteX2" fmla="*/ 1309868 w 1309868"/>
              <a:gd name="connsiteY2" fmla="*/ 4754049 h 4765625"/>
              <a:gd name="connsiteX3" fmla="*/ 0 w 1309868"/>
              <a:gd name="connsiteY3" fmla="*/ 4765625 h 4765625"/>
              <a:gd name="connsiteX0" fmla="*/ 0 w 2777799"/>
              <a:gd name="connsiteY0" fmla="*/ 5058138 h 5058138"/>
              <a:gd name="connsiteX1" fmla="*/ 1075301 w 2777799"/>
              <a:gd name="connsiteY1" fmla="*/ 292513 h 5058138"/>
              <a:gd name="connsiteX2" fmla="*/ 2777799 w 2777799"/>
              <a:gd name="connsiteY2" fmla="*/ 0 h 5058138"/>
              <a:gd name="connsiteX3" fmla="*/ 0 w 2777799"/>
              <a:gd name="connsiteY3" fmla="*/ 5058138 h 5058138"/>
              <a:gd name="connsiteX0" fmla="*/ 0 w 2777799"/>
              <a:gd name="connsiteY0" fmla="*/ 5060780 h 5060780"/>
              <a:gd name="connsiteX1" fmla="*/ 1057543 w 2777799"/>
              <a:gd name="connsiteY1" fmla="*/ 0 h 5060780"/>
              <a:gd name="connsiteX2" fmla="*/ 2777799 w 2777799"/>
              <a:gd name="connsiteY2" fmla="*/ 2642 h 5060780"/>
              <a:gd name="connsiteX3" fmla="*/ 0 w 2777799"/>
              <a:gd name="connsiteY3" fmla="*/ 5060780 h 5060780"/>
              <a:gd name="connsiteX0" fmla="*/ 806966 w 1720256"/>
              <a:gd name="connsiteY0" fmla="*/ 1860380 h 1860380"/>
              <a:gd name="connsiteX1" fmla="*/ 0 w 1720256"/>
              <a:gd name="connsiteY1" fmla="*/ 0 h 1860380"/>
              <a:gd name="connsiteX2" fmla="*/ 1720256 w 1720256"/>
              <a:gd name="connsiteY2" fmla="*/ 2642 h 1860380"/>
              <a:gd name="connsiteX3" fmla="*/ 806966 w 1720256"/>
              <a:gd name="connsiteY3" fmla="*/ 1860380 h 1860380"/>
              <a:gd name="connsiteX0" fmla="*/ 262410 w 1720256"/>
              <a:gd name="connsiteY0" fmla="*/ 2919464 h 2919464"/>
              <a:gd name="connsiteX1" fmla="*/ 0 w 1720256"/>
              <a:gd name="connsiteY1" fmla="*/ 0 h 2919464"/>
              <a:gd name="connsiteX2" fmla="*/ 1720256 w 1720256"/>
              <a:gd name="connsiteY2" fmla="*/ 2642 h 2919464"/>
              <a:gd name="connsiteX3" fmla="*/ 262410 w 1720256"/>
              <a:gd name="connsiteY3" fmla="*/ 2919464 h 2919464"/>
              <a:gd name="connsiteX0" fmla="*/ 2597872 w 4055718"/>
              <a:gd name="connsiteY0" fmla="*/ 2916822 h 2916822"/>
              <a:gd name="connsiteX1" fmla="*/ 0 w 4055718"/>
              <a:gd name="connsiteY1" fmla="*/ 5910 h 2916822"/>
              <a:gd name="connsiteX2" fmla="*/ 4055718 w 4055718"/>
              <a:gd name="connsiteY2" fmla="*/ 0 h 2916822"/>
              <a:gd name="connsiteX3" fmla="*/ 2597872 w 4055718"/>
              <a:gd name="connsiteY3" fmla="*/ 2916822 h 2916822"/>
              <a:gd name="connsiteX0" fmla="*/ 3078960 w 4055718"/>
              <a:gd name="connsiteY0" fmla="*/ 1899089 h 1899089"/>
              <a:gd name="connsiteX1" fmla="*/ 0 w 4055718"/>
              <a:gd name="connsiteY1" fmla="*/ 5910 h 1899089"/>
              <a:gd name="connsiteX2" fmla="*/ 4055718 w 4055718"/>
              <a:gd name="connsiteY2" fmla="*/ 0 h 1899089"/>
              <a:gd name="connsiteX3" fmla="*/ 3078960 w 4055718"/>
              <a:gd name="connsiteY3" fmla="*/ 1899089 h 1899089"/>
              <a:gd name="connsiteX0" fmla="*/ 3078960 w 3959500"/>
              <a:gd name="connsiteY0" fmla="*/ 1893179 h 1893179"/>
              <a:gd name="connsiteX1" fmla="*/ 0 w 3959500"/>
              <a:gd name="connsiteY1" fmla="*/ 0 h 1893179"/>
              <a:gd name="connsiteX2" fmla="*/ 3959500 w 3959500"/>
              <a:gd name="connsiteY2" fmla="*/ 2642 h 1893179"/>
              <a:gd name="connsiteX3" fmla="*/ 3078960 w 3959500"/>
              <a:gd name="connsiteY3" fmla="*/ 1893179 h 1893179"/>
              <a:gd name="connsiteX0" fmla="*/ 3140191 w 3959500"/>
              <a:gd name="connsiteY0" fmla="*/ 1790551 h 1790551"/>
              <a:gd name="connsiteX1" fmla="*/ 0 w 3959500"/>
              <a:gd name="connsiteY1" fmla="*/ 0 h 1790551"/>
              <a:gd name="connsiteX2" fmla="*/ 3959500 w 3959500"/>
              <a:gd name="connsiteY2" fmla="*/ 2642 h 1790551"/>
              <a:gd name="connsiteX3" fmla="*/ 3140191 w 3959500"/>
              <a:gd name="connsiteY3" fmla="*/ 1790551 h 1790551"/>
              <a:gd name="connsiteX0" fmla="*/ 3140191 w 3950753"/>
              <a:gd name="connsiteY0" fmla="*/ 1790551 h 1790551"/>
              <a:gd name="connsiteX1" fmla="*/ 0 w 3950753"/>
              <a:gd name="connsiteY1" fmla="*/ 0 h 1790551"/>
              <a:gd name="connsiteX2" fmla="*/ 3950753 w 3950753"/>
              <a:gd name="connsiteY2" fmla="*/ 2642 h 1790551"/>
              <a:gd name="connsiteX3" fmla="*/ 3140191 w 3950753"/>
              <a:gd name="connsiteY3" fmla="*/ 1790551 h 1790551"/>
              <a:gd name="connsiteX0" fmla="*/ 3070214 w 3880776"/>
              <a:gd name="connsiteY0" fmla="*/ 1787909 h 1787909"/>
              <a:gd name="connsiteX1" fmla="*/ 0 w 3880776"/>
              <a:gd name="connsiteY1" fmla="*/ 91434 h 1787909"/>
              <a:gd name="connsiteX2" fmla="*/ 3880776 w 3880776"/>
              <a:gd name="connsiteY2" fmla="*/ 0 h 1787909"/>
              <a:gd name="connsiteX3" fmla="*/ 3070214 w 3880776"/>
              <a:gd name="connsiteY3" fmla="*/ 1787909 h 1787909"/>
              <a:gd name="connsiteX0" fmla="*/ 3070214 w 3880776"/>
              <a:gd name="connsiteY0" fmla="*/ 1799103 h 1799103"/>
              <a:gd name="connsiteX1" fmla="*/ 0 w 3880776"/>
              <a:gd name="connsiteY1" fmla="*/ 0 h 1799103"/>
              <a:gd name="connsiteX2" fmla="*/ 3880776 w 3880776"/>
              <a:gd name="connsiteY2" fmla="*/ 11194 h 1799103"/>
              <a:gd name="connsiteX3" fmla="*/ 3070214 w 3880776"/>
              <a:gd name="connsiteY3" fmla="*/ 1799103 h 1799103"/>
              <a:gd name="connsiteX0" fmla="*/ 3070214 w 3854535"/>
              <a:gd name="connsiteY0" fmla="*/ 1799103 h 1799103"/>
              <a:gd name="connsiteX1" fmla="*/ 0 w 3854535"/>
              <a:gd name="connsiteY1" fmla="*/ 0 h 1799103"/>
              <a:gd name="connsiteX2" fmla="*/ 3854535 w 3854535"/>
              <a:gd name="connsiteY2" fmla="*/ 11194 h 1799103"/>
              <a:gd name="connsiteX3" fmla="*/ 3070214 w 3854535"/>
              <a:gd name="connsiteY3" fmla="*/ 1799103 h 1799103"/>
              <a:gd name="connsiteX0" fmla="*/ 3070214 w 3933258"/>
              <a:gd name="connsiteY0" fmla="*/ 1799103 h 1799103"/>
              <a:gd name="connsiteX1" fmla="*/ 0 w 3933258"/>
              <a:gd name="connsiteY1" fmla="*/ 0 h 1799103"/>
              <a:gd name="connsiteX2" fmla="*/ 3933258 w 3933258"/>
              <a:gd name="connsiteY2" fmla="*/ 2641 h 1799103"/>
              <a:gd name="connsiteX3" fmla="*/ 3070214 w 3933258"/>
              <a:gd name="connsiteY3" fmla="*/ 1799103 h 1799103"/>
              <a:gd name="connsiteX0" fmla="*/ 3017732 w 3880776"/>
              <a:gd name="connsiteY0" fmla="*/ 1796462 h 1796462"/>
              <a:gd name="connsiteX1" fmla="*/ 0 w 3880776"/>
              <a:gd name="connsiteY1" fmla="*/ 5911 h 1796462"/>
              <a:gd name="connsiteX2" fmla="*/ 3880776 w 3880776"/>
              <a:gd name="connsiteY2" fmla="*/ 0 h 1796462"/>
              <a:gd name="connsiteX3" fmla="*/ 3017732 w 3880776"/>
              <a:gd name="connsiteY3" fmla="*/ 1796462 h 1796462"/>
              <a:gd name="connsiteX0" fmla="*/ 3245155 w 4108199"/>
              <a:gd name="connsiteY0" fmla="*/ 2945121 h 2945121"/>
              <a:gd name="connsiteX1" fmla="*/ 0 w 4108199"/>
              <a:gd name="connsiteY1" fmla="*/ 0 h 2945121"/>
              <a:gd name="connsiteX2" fmla="*/ 4108199 w 4108199"/>
              <a:gd name="connsiteY2" fmla="*/ 1148659 h 2945121"/>
              <a:gd name="connsiteX3" fmla="*/ 3245155 w 4108199"/>
              <a:gd name="connsiteY3" fmla="*/ 2945121 h 2945121"/>
              <a:gd name="connsiteX0" fmla="*/ 3245155 w 4309381"/>
              <a:gd name="connsiteY0" fmla="*/ 2945121 h 2945121"/>
              <a:gd name="connsiteX1" fmla="*/ 0 w 4309381"/>
              <a:gd name="connsiteY1" fmla="*/ 0 h 2945121"/>
              <a:gd name="connsiteX2" fmla="*/ 4309381 w 4309381"/>
              <a:gd name="connsiteY2" fmla="*/ 866431 h 2945121"/>
              <a:gd name="connsiteX3" fmla="*/ 3245155 w 4309381"/>
              <a:gd name="connsiteY3" fmla="*/ 2945121 h 2945121"/>
              <a:gd name="connsiteX0" fmla="*/ 5291963 w 5291963"/>
              <a:gd name="connsiteY0" fmla="*/ 2047122 h 2047122"/>
              <a:gd name="connsiteX1" fmla="*/ 0 w 5291963"/>
              <a:gd name="connsiteY1" fmla="*/ 0 h 2047122"/>
              <a:gd name="connsiteX2" fmla="*/ 4309381 w 5291963"/>
              <a:gd name="connsiteY2" fmla="*/ 866431 h 2047122"/>
              <a:gd name="connsiteX3" fmla="*/ 5291963 w 5291963"/>
              <a:gd name="connsiteY3" fmla="*/ 2047122 h 2047122"/>
              <a:gd name="connsiteX0" fmla="*/ 5291963 w 5291963"/>
              <a:gd name="connsiteY0" fmla="*/ 2047122 h 2047122"/>
              <a:gd name="connsiteX1" fmla="*/ 0 w 5291963"/>
              <a:gd name="connsiteY1" fmla="*/ 0 h 2047122"/>
              <a:gd name="connsiteX2" fmla="*/ 4344368 w 5291963"/>
              <a:gd name="connsiteY2" fmla="*/ 267765 h 2047122"/>
              <a:gd name="connsiteX3" fmla="*/ 5291963 w 5291963"/>
              <a:gd name="connsiteY3" fmla="*/ 2047122 h 2047122"/>
              <a:gd name="connsiteX0" fmla="*/ 2422934 w 2422934"/>
              <a:gd name="connsiteY0" fmla="*/ 2337903 h 2337903"/>
              <a:gd name="connsiteX1" fmla="*/ 0 w 2422934"/>
              <a:gd name="connsiteY1" fmla="*/ 0 h 2337903"/>
              <a:gd name="connsiteX2" fmla="*/ 1475339 w 2422934"/>
              <a:gd name="connsiteY2" fmla="*/ 558546 h 2337903"/>
              <a:gd name="connsiteX3" fmla="*/ 2422934 w 2422934"/>
              <a:gd name="connsiteY3" fmla="*/ 2337903 h 2337903"/>
              <a:gd name="connsiteX0" fmla="*/ 2317970 w 2317970"/>
              <a:gd name="connsiteY0" fmla="*/ 2594474 h 2594474"/>
              <a:gd name="connsiteX1" fmla="*/ 0 w 2317970"/>
              <a:gd name="connsiteY1" fmla="*/ 0 h 2594474"/>
              <a:gd name="connsiteX2" fmla="*/ 1475339 w 2317970"/>
              <a:gd name="connsiteY2" fmla="*/ 558546 h 2594474"/>
              <a:gd name="connsiteX3" fmla="*/ 2317970 w 2317970"/>
              <a:gd name="connsiteY3"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825373 w 3825373"/>
              <a:gd name="connsiteY0" fmla="*/ 2594474 h 2594508"/>
              <a:gd name="connsiteX1" fmla="*/ 0 w 3825373"/>
              <a:gd name="connsiteY1" fmla="*/ 2594508 h 2594508"/>
              <a:gd name="connsiteX2" fmla="*/ 1507403 w 3825373"/>
              <a:gd name="connsiteY2" fmla="*/ 0 h 2594508"/>
              <a:gd name="connsiteX3" fmla="*/ 2982742 w 3825373"/>
              <a:gd name="connsiteY3" fmla="*/ 558546 h 2594508"/>
              <a:gd name="connsiteX4" fmla="*/ 3825373 w 3825373"/>
              <a:gd name="connsiteY4" fmla="*/ 2594474 h 2594508"/>
              <a:gd name="connsiteX0" fmla="*/ 3825373 w 3825373"/>
              <a:gd name="connsiteY0" fmla="*/ 3107616 h 3107650"/>
              <a:gd name="connsiteX1" fmla="*/ 0 w 3825373"/>
              <a:gd name="connsiteY1" fmla="*/ 3107650 h 3107650"/>
              <a:gd name="connsiteX2" fmla="*/ 107875 w 3825373"/>
              <a:gd name="connsiteY2" fmla="*/ 0 h 3107650"/>
              <a:gd name="connsiteX3" fmla="*/ 2982742 w 3825373"/>
              <a:gd name="connsiteY3" fmla="*/ 1071688 h 3107650"/>
              <a:gd name="connsiteX4" fmla="*/ 3825373 w 3825373"/>
              <a:gd name="connsiteY4" fmla="*/ 3107616 h 3107650"/>
              <a:gd name="connsiteX0" fmla="*/ 3825373 w 3825373"/>
              <a:gd name="connsiteY0" fmla="*/ 3150378 h 3150412"/>
              <a:gd name="connsiteX1" fmla="*/ 0 w 3825373"/>
              <a:gd name="connsiteY1" fmla="*/ 3150412 h 3150412"/>
              <a:gd name="connsiteX2" fmla="*/ 46647 w 3825373"/>
              <a:gd name="connsiteY2" fmla="*/ 0 h 3150412"/>
              <a:gd name="connsiteX3" fmla="*/ 2982742 w 3825373"/>
              <a:gd name="connsiteY3" fmla="*/ 1114450 h 3150412"/>
              <a:gd name="connsiteX4" fmla="*/ 3825373 w 3825373"/>
              <a:gd name="connsiteY4" fmla="*/ 3150378 h 3150412"/>
              <a:gd name="connsiteX0" fmla="*/ 1656106 w 2982743"/>
              <a:gd name="connsiteY0" fmla="*/ 3150378 h 3150412"/>
              <a:gd name="connsiteX1" fmla="*/ 0 w 2982743"/>
              <a:gd name="connsiteY1" fmla="*/ 3150412 h 3150412"/>
              <a:gd name="connsiteX2" fmla="*/ 46647 w 2982743"/>
              <a:gd name="connsiteY2" fmla="*/ 0 h 3150412"/>
              <a:gd name="connsiteX3" fmla="*/ 2982742 w 2982743"/>
              <a:gd name="connsiteY3" fmla="*/ 1114450 h 3150412"/>
              <a:gd name="connsiteX4" fmla="*/ 1656106 w 2982743"/>
              <a:gd name="connsiteY4" fmla="*/ 3150378 h 3150412"/>
              <a:gd name="connsiteX0" fmla="*/ 1656106 w 2982741"/>
              <a:gd name="connsiteY0" fmla="*/ 3184588 h 3184622"/>
              <a:gd name="connsiteX1" fmla="*/ 0 w 2982741"/>
              <a:gd name="connsiteY1" fmla="*/ 3184622 h 3184622"/>
              <a:gd name="connsiteX2" fmla="*/ 46647 w 2982741"/>
              <a:gd name="connsiteY2" fmla="*/ 0 h 3184622"/>
              <a:gd name="connsiteX3" fmla="*/ 2982742 w 2982741"/>
              <a:gd name="connsiteY3" fmla="*/ 1148660 h 3184622"/>
              <a:gd name="connsiteX4" fmla="*/ 1656106 w 2982741"/>
              <a:gd name="connsiteY4" fmla="*/ 3184588 h 3184622"/>
              <a:gd name="connsiteX0" fmla="*/ 1656106 w 2737826"/>
              <a:gd name="connsiteY0" fmla="*/ 3184588 h 3184622"/>
              <a:gd name="connsiteX1" fmla="*/ 0 w 2737826"/>
              <a:gd name="connsiteY1" fmla="*/ 3184622 h 3184622"/>
              <a:gd name="connsiteX2" fmla="*/ 46647 w 2737826"/>
              <a:gd name="connsiteY2" fmla="*/ 0 h 3184622"/>
              <a:gd name="connsiteX3" fmla="*/ 2737826 w 2737826"/>
              <a:gd name="connsiteY3" fmla="*/ 1319708 h 3184622"/>
              <a:gd name="connsiteX4" fmla="*/ 1656106 w 2737826"/>
              <a:gd name="connsiteY4" fmla="*/ 3184588 h 3184622"/>
              <a:gd name="connsiteX0" fmla="*/ 1656106 w 2982742"/>
              <a:gd name="connsiteY0" fmla="*/ 3184588 h 3184622"/>
              <a:gd name="connsiteX1" fmla="*/ 0 w 2982742"/>
              <a:gd name="connsiteY1" fmla="*/ 3184622 h 3184622"/>
              <a:gd name="connsiteX2" fmla="*/ 46647 w 2982742"/>
              <a:gd name="connsiteY2" fmla="*/ 0 h 3184622"/>
              <a:gd name="connsiteX3" fmla="*/ 2982742 w 2982742"/>
              <a:gd name="connsiteY3" fmla="*/ 1140107 h 3184622"/>
              <a:gd name="connsiteX4" fmla="*/ 1656106 w 2982742"/>
              <a:gd name="connsiteY4" fmla="*/ 3184588 h 3184622"/>
              <a:gd name="connsiteX0" fmla="*/ 1656106 w 2982742"/>
              <a:gd name="connsiteY0" fmla="*/ 3090512 h 3090546"/>
              <a:gd name="connsiteX1" fmla="*/ 0 w 2982742"/>
              <a:gd name="connsiteY1" fmla="*/ 3090546 h 3090546"/>
              <a:gd name="connsiteX2" fmla="*/ 230334 w 2982742"/>
              <a:gd name="connsiteY2" fmla="*/ 0 h 3090546"/>
              <a:gd name="connsiteX3" fmla="*/ 2982742 w 2982742"/>
              <a:gd name="connsiteY3" fmla="*/ 1046031 h 3090546"/>
              <a:gd name="connsiteX4" fmla="*/ 1656106 w 2982742"/>
              <a:gd name="connsiteY4" fmla="*/ 3090512 h 3090546"/>
              <a:gd name="connsiteX0" fmla="*/ 2023481 w 2982742"/>
              <a:gd name="connsiteY0" fmla="*/ 1901733 h 3090546"/>
              <a:gd name="connsiteX1" fmla="*/ 0 w 2982742"/>
              <a:gd name="connsiteY1" fmla="*/ 3090546 h 3090546"/>
              <a:gd name="connsiteX2" fmla="*/ 230334 w 2982742"/>
              <a:gd name="connsiteY2" fmla="*/ 0 h 3090546"/>
              <a:gd name="connsiteX3" fmla="*/ 2982742 w 2982742"/>
              <a:gd name="connsiteY3" fmla="*/ 1046031 h 3090546"/>
              <a:gd name="connsiteX4" fmla="*/ 2023481 w 2982742"/>
              <a:gd name="connsiteY4" fmla="*/ 1901733 h 3090546"/>
              <a:gd name="connsiteX0" fmla="*/ 2583292 w 3542553"/>
              <a:gd name="connsiteY0" fmla="*/ 1901733 h 1901733"/>
              <a:gd name="connsiteX1" fmla="*/ 0 w 3542553"/>
              <a:gd name="connsiteY1" fmla="*/ 670224 h 1901733"/>
              <a:gd name="connsiteX2" fmla="*/ 790145 w 3542553"/>
              <a:gd name="connsiteY2" fmla="*/ 0 h 1901733"/>
              <a:gd name="connsiteX3" fmla="*/ 3542553 w 3542553"/>
              <a:gd name="connsiteY3" fmla="*/ 1046031 h 1901733"/>
              <a:gd name="connsiteX4" fmla="*/ 2583292 w 3542553"/>
              <a:gd name="connsiteY4" fmla="*/ 1901733 h 1901733"/>
              <a:gd name="connsiteX0" fmla="*/ 1793147 w 2752408"/>
              <a:gd name="connsiteY0" fmla="*/ 1901733 h 1901733"/>
              <a:gd name="connsiteX1" fmla="*/ 0 w 2752408"/>
              <a:gd name="connsiteY1" fmla="*/ 0 h 1901733"/>
              <a:gd name="connsiteX2" fmla="*/ 2752408 w 2752408"/>
              <a:gd name="connsiteY2" fmla="*/ 1046031 h 1901733"/>
              <a:gd name="connsiteX3" fmla="*/ 1793147 w 2752408"/>
              <a:gd name="connsiteY3" fmla="*/ 1901733 h 1901733"/>
              <a:gd name="connsiteX0" fmla="*/ 0 w 3679591"/>
              <a:gd name="connsiteY0" fmla="*/ 1910285 h 1910285"/>
              <a:gd name="connsiteX1" fmla="*/ 927183 w 3679591"/>
              <a:gd name="connsiteY1" fmla="*/ 0 h 1910285"/>
              <a:gd name="connsiteX2" fmla="*/ 3679591 w 3679591"/>
              <a:gd name="connsiteY2" fmla="*/ 1046031 h 1910285"/>
              <a:gd name="connsiteX3" fmla="*/ 0 w 3679591"/>
              <a:gd name="connsiteY3" fmla="*/ 1910285 h 1910285"/>
              <a:gd name="connsiteX0" fmla="*/ 0 w 4930418"/>
              <a:gd name="connsiteY0" fmla="*/ 1910285 h 1910285"/>
              <a:gd name="connsiteX1" fmla="*/ 927183 w 4930418"/>
              <a:gd name="connsiteY1" fmla="*/ 0 h 1910285"/>
              <a:gd name="connsiteX2" fmla="*/ 4930418 w 4930418"/>
              <a:gd name="connsiteY2" fmla="*/ 1524963 h 1910285"/>
              <a:gd name="connsiteX3" fmla="*/ 0 w 4930418"/>
              <a:gd name="connsiteY3" fmla="*/ 1910285 h 1910285"/>
              <a:gd name="connsiteX0" fmla="*/ 446103 w 4003235"/>
              <a:gd name="connsiteY0" fmla="*/ 866897 h 1524963"/>
              <a:gd name="connsiteX1" fmla="*/ 0 w 4003235"/>
              <a:gd name="connsiteY1" fmla="*/ 0 h 1524963"/>
              <a:gd name="connsiteX2" fmla="*/ 4003235 w 4003235"/>
              <a:gd name="connsiteY2" fmla="*/ 1524963 h 1524963"/>
              <a:gd name="connsiteX3" fmla="*/ 446103 w 4003235"/>
              <a:gd name="connsiteY3" fmla="*/ 866897 h 1524963"/>
              <a:gd name="connsiteX0" fmla="*/ 0 w 4641765"/>
              <a:gd name="connsiteY0" fmla="*/ 2072780 h 2072780"/>
              <a:gd name="connsiteX1" fmla="*/ 638530 w 4641765"/>
              <a:gd name="connsiteY1" fmla="*/ 0 h 2072780"/>
              <a:gd name="connsiteX2" fmla="*/ 4641765 w 4641765"/>
              <a:gd name="connsiteY2" fmla="*/ 1524963 h 2072780"/>
              <a:gd name="connsiteX3" fmla="*/ 0 w 4641765"/>
              <a:gd name="connsiteY3" fmla="*/ 2072780 h 2072780"/>
              <a:gd name="connsiteX0" fmla="*/ 0 w 5131599"/>
              <a:gd name="connsiteY0" fmla="*/ 2628684 h 2628684"/>
              <a:gd name="connsiteX1" fmla="*/ 1128364 w 5131599"/>
              <a:gd name="connsiteY1" fmla="*/ 0 h 2628684"/>
              <a:gd name="connsiteX2" fmla="*/ 5131599 w 5131599"/>
              <a:gd name="connsiteY2" fmla="*/ 1524963 h 2628684"/>
              <a:gd name="connsiteX3" fmla="*/ 0 w 5131599"/>
              <a:gd name="connsiteY3" fmla="*/ 2628684 h 2628684"/>
              <a:gd name="connsiteX0" fmla="*/ 0 w 3889520"/>
              <a:gd name="connsiteY0" fmla="*/ 2628684 h 2628684"/>
              <a:gd name="connsiteX1" fmla="*/ 1128364 w 3889520"/>
              <a:gd name="connsiteY1" fmla="*/ 0 h 2628684"/>
              <a:gd name="connsiteX2" fmla="*/ 3889520 w 3889520"/>
              <a:gd name="connsiteY2" fmla="*/ 1037477 h 2628684"/>
              <a:gd name="connsiteX3" fmla="*/ 0 w 3889520"/>
              <a:gd name="connsiteY3" fmla="*/ 2628684 h 2628684"/>
              <a:gd name="connsiteX0" fmla="*/ 0 w 3898267"/>
              <a:gd name="connsiteY0" fmla="*/ 2628684 h 2628684"/>
              <a:gd name="connsiteX1" fmla="*/ 1128364 w 3898267"/>
              <a:gd name="connsiteY1" fmla="*/ 0 h 2628684"/>
              <a:gd name="connsiteX2" fmla="*/ 3898267 w 3898267"/>
              <a:gd name="connsiteY2" fmla="*/ 1037477 h 2628684"/>
              <a:gd name="connsiteX3" fmla="*/ 0 w 3898267"/>
              <a:gd name="connsiteY3" fmla="*/ 2628684 h 2628684"/>
              <a:gd name="connsiteX0" fmla="*/ 2466670 w 2769903"/>
              <a:gd name="connsiteY0" fmla="*/ 2722759 h 2722759"/>
              <a:gd name="connsiteX1" fmla="*/ 0 w 2769903"/>
              <a:gd name="connsiteY1" fmla="*/ 0 h 2722759"/>
              <a:gd name="connsiteX2" fmla="*/ 2769903 w 2769903"/>
              <a:gd name="connsiteY2" fmla="*/ 1037477 h 2722759"/>
              <a:gd name="connsiteX3" fmla="*/ 2466670 w 2769903"/>
              <a:gd name="connsiteY3" fmla="*/ 2722759 h 2722759"/>
              <a:gd name="connsiteX0" fmla="*/ 2466670 w 3128532"/>
              <a:gd name="connsiteY0" fmla="*/ 2722759 h 2722759"/>
              <a:gd name="connsiteX1" fmla="*/ 0 w 3128532"/>
              <a:gd name="connsiteY1" fmla="*/ 0 h 2722759"/>
              <a:gd name="connsiteX2" fmla="*/ 3128532 w 3128532"/>
              <a:gd name="connsiteY2" fmla="*/ 840772 h 2722759"/>
              <a:gd name="connsiteX3" fmla="*/ 2466670 w 3128532"/>
              <a:gd name="connsiteY3" fmla="*/ 2722759 h 2722759"/>
              <a:gd name="connsiteX0" fmla="*/ 1968088 w 2629950"/>
              <a:gd name="connsiteY0" fmla="*/ 2654340 h 2654340"/>
              <a:gd name="connsiteX1" fmla="*/ 0 w 2629950"/>
              <a:gd name="connsiteY1" fmla="*/ 0 h 2654340"/>
              <a:gd name="connsiteX2" fmla="*/ 2629950 w 2629950"/>
              <a:gd name="connsiteY2" fmla="*/ 772353 h 2654340"/>
              <a:gd name="connsiteX3" fmla="*/ 1968088 w 2629950"/>
              <a:gd name="connsiteY3" fmla="*/ 2654340 h 2654340"/>
              <a:gd name="connsiteX0" fmla="*/ 1906859 w 2568721"/>
              <a:gd name="connsiteY0" fmla="*/ 2628683 h 2628683"/>
              <a:gd name="connsiteX1" fmla="*/ 0 w 2568721"/>
              <a:gd name="connsiteY1" fmla="*/ 0 h 2628683"/>
              <a:gd name="connsiteX2" fmla="*/ 2568721 w 2568721"/>
              <a:gd name="connsiteY2" fmla="*/ 746696 h 2628683"/>
              <a:gd name="connsiteX3" fmla="*/ 1906859 w 2568721"/>
              <a:gd name="connsiteY3" fmla="*/ 2628683 h 2628683"/>
              <a:gd name="connsiteX0" fmla="*/ 1915607 w 2577469"/>
              <a:gd name="connsiteY0" fmla="*/ 2645788 h 2645788"/>
              <a:gd name="connsiteX1" fmla="*/ 0 w 2577469"/>
              <a:gd name="connsiteY1" fmla="*/ 0 h 2645788"/>
              <a:gd name="connsiteX2" fmla="*/ 2577469 w 2577469"/>
              <a:gd name="connsiteY2" fmla="*/ 763801 h 2645788"/>
              <a:gd name="connsiteX3" fmla="*/ 1915607 w 2577469"/>
              <a:gd name="connsiteY3" fmla="*/ 2645788 h 2645788"/>
              <a:gd name="connsiteX0" fmla="*/ 1889366 w 2551228"/>
              <a:gd name="connsiteY0" fmla="*/ 2662893 h 2662893"/>
              <a:gd name="connsiteX1" fmla="*/ 0 w 2551228"/>
              <a:gd name="connsiteY1" fmla="*/ 0 h 2662893"/>
              <a:gd name="connsiteX2" fmla="*/ 2551228 w 2551228"/>
              <a:gd name="connsiteY2" fmla="*/ 780906 h 2662893"/>
              <a:gd name="connsiteX3" fmla="*/ 1889366 w 2551228"/>
              <a:gd name="connsiteY3" fmla="*/ 2662893 h 2662893"/>
              <a:gd name="connsiteX0" fmla="*/ 1871873 w 2533735"/>
              <a:gd name="connsiteY0" fmla="*/ 2637236 h 2637236"/>
              <a:gd name="connsiteX1" fmla="*/ 0 w 2533735"/>
              <a:gd name="connsiteY1" fmla="*/ 0 h 2637236"/>
              <a:gd name="connsiteX2" fmla="*/ 2533735 w 2533735"/>
              <a:gd name="connsiteY2" fmla="*/ 755249 h 2637236"/>
              <a:gd name="connsiteX3" fmla="*/ 1871873 w 2533735"/>
              <a:gd name="connsiteY3" fmla="*/ 2637236 h 2637236"/>
              <a:gd name="connsiteX0" fmla="*/ 1871873 w 2533735"/>
              <a:gd name="connsiteY0" fmla="*/ 2644273 h 2644273"/>
              <a:gd name="connsiteX1" fmla="*/ 0 w 2533735"/>
              <a:gd name="connsiteY1" fmla="*/ 0 h 2644273"/>
              <a:gd name="connsiteX2" fmla="*/ 2533735 w 2533735"/>
              <a:gd name="connsiteY2" fmla="*/ 762286 h 2644273"/>
              <a:gd name="connsiteX3" fmla="*/ 1871873 w 2533735"/>
              <a:gd name="connsiteY3" fmla="*/ 2644273 h 2644273"/>
              <a:gd name="connsiteX0" fmla="*/ 1852767 w 2514629"/>
              <a:gd name="connsiteY0" fmla="*/ 2630263 h 2630263"/>
              <a:gd name="connsiteX1" fmla="*/ 0 w 2514629"/>
              <a:gd name="connsiteY1" fmla="*/ 0 h 2630263"/>
              <a:gd name="connsiteX2" fmla="*/ 2514629 w 2514629"/>
              <a:gd name="connsiteY2" fmla="*/ 748276 h 2630263"/>
              <a:gd name="connsiteX3" fmla="*/ 1852767 w 2514629"/>
              <a:gd name="connsiteY3" fmla="*/ 2630263 h 2630263"/>
              <a:gd name="connsiteX0" fmla="*/ 1859136 w 2520998"/>
              <a:gd name="connsiteY0" fmla="*/ 2644273 h 2644273"/>
              <a:gd name="connsiteX1" fmla="*/ 0 w 2520998"/>
              <a:gd name="connsiteY1" fmla="*/ 0 h 2644273"/>
              <a:gd name="connsiteX2" fmla="*/ 2520998 w 2520998"/>
              <a:gd name="connsiteY2" fmla="*/ 762286 h 2644273"/>
              <a:gd name="connsiteX3" fmla="*/ 1859136 w 2520998"/>
              <a:gd name="connsiteY3" fmla="*/ 2644273 h 2644273"/>
            </a:gdLst>
            <a:ahLst/>
            <a:cxnLst>
              <a:cxn ang="0">
                <a:pos x="connsiteX0" y="connsiteY0"/>
              </a:cxn>
              <a:cxn ang="0">
                <a:pos x="connsiteX1" y="connsiteY1"/>
              </a:cxn>
              <a:cxn ang="0">
                <a:pos x="connsiteX2" y="connsiteY2"/>
              </a:cxn>
              <a:cxn ang="0">
                <a:pos x="connsiteX3" y="connsiteY3"/>
              </a:cxn>
            </a:cxnLst>
            <a:rect l="l" t="t" r="r" b="b"/>
            <a:pathLst>
              <a:path w="2520998" h="2644273">
                <a:moveTo>
                  <a:pt x="1859136" y="2644273"/>
                </a:moveTo>
                <a:lnTo>
                  <a:pt x="0" y="0"/>
                </a:lnTo>
                <a:lnTo>
                  <a:pt x="2520998" y="762286"/>
                </a:lnTo>
                <a:lnTo>
                  <a:pt x="1859136" y="2644273"/>
                </a:lnTo>
                <a:close/>
              </a:path>
            </a:pathLst>
          </a:custGeom>
          <a:gradFill flip="none" rotWithShape="1">
            <a:gsLst>
              <a:gs pos="1000">
                <a:schemeClr val="bg2">
                  <a:lumMod val="20000"/>
                  <a:lumOff val="80000"/>
                </a:schemeClr>
              </a:gs>
              <a:gs pos="22000">
                <a:schemeClr val="bg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2" name="Title 1"/>
          <p:cNvSpPr>
            <a:spLocks noGrp="1"/>
          </p:cNvSpPr>
          <p:nvPr>
            <p:ph type="title"/>
          </p:nvPr>
        </p:nvSpPr>
        <p:spPr>
          <a:xfrm>
            <a:off x="419822" y="613505"/>
            <a:ext cx="3946462" cy="689650"/>
          </a:xfrm>
        </p:spPr>
        <p:txBody>
          <a:bodyPr/>
          <a:lstStyle/>
          <a:p>
            <a:r>
              <a:rPr lang="en-US" smtClean="0"/>
              <a:t>Click to edit Master title style</a:t>
            </a:r>
            <a:endParaRPr lang="en-US" dirty="0"/>
          </a:p>
        </p:txBody>
      </p:sp>
      <p:sp>
        <p:nvSpPr>
          <p:cNvPr id="13" name="Text Placeholder 6"/>
          <p:cNvSpPr>
            <a:spLocks noGrp="1"/>
          </p:cNvSpPr>
          <p:nvPr>
            <p:ph type="body" sz="quarter" idx="25"/>
          </p:nvPr>
        </p:nvSpPr>
        <p:spPr>
          <a:xfrm>
            <a:off x="419824" y="410804"/>
            <a:ext cx="3946461"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6" name="Content Placeholder 8"/>
          <p:cNvSpPr>
            <a:spLocks noGrp="1"/>
          </p:cNvSpPr>
          <p:nvPr>
            <p:ph sz="quarter" idx="15"/>
          </p:nvPr>
        </p:nvSpPr>
        <p:spPr>
          <a:xfrm>
            <a:off x="419821" y="1460744"/>
            <a:ext cx="3946463"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10"/>
          <p:cNvSpPr/>
          <p:nvPr userDrawn="1"/>
        </p:nvSpPr>
        <p:spPr>
          <a:xfrm>
            <a:off x="4635659" y="3718349"/>
            <a:ext cx="3227410" cy="1121688"/>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309868"/>
              <a:gd name="connsiteY0" fmla="*/ 4765625 h 4765625"/>
              <a:gd name="connsiteX1" fmla="*/ 1075301 w 1309868"/>
              <a:gd name="connsiteY1" fmla="*/ 0 h 4765625"/>
              <a:gd name="connsiteX2" fmla="*/ 1309868 w 1309868"/>
              <a:gd name="connsiteY2" fmla="*/ 4754049 h 4765625"/>
              <a:gd name="connsiteX3" fmla="*/ 0 w 1309868"/>
              <a:gd name="connsiteY3" fmla="*/ 4765625 h 4765625"/>
              <a:gd name="connsiteX0" fmla="*/ 0 w 2777799"/>
              <a:gd name="connsiteY0" fmla="*/ 5058138 h 5058138"/>
              <a:gd name="connsiteX1" fmla="*/ 1075301 w 2777799"/>
              <a:gd name="connsiteY1" fmla="*/ 292513 h 5058138"/>
              <a:gd name="connsiteX2" fmla="*/ 2777799 w 2777799"/>
              <a:gd name="connsiteY2" fmla="*/ 0 h 5058138"/>
              <a:gd name="connsiteX3" fmla="*/ 0 w 2777799"/>
              <a:gd name="connsiteY3" fmla="*/ 5058138 h 5058138"/>
              <a:gd name="connsiteX0" fmla="*/ 0 w 2777799"/>
              <a:gd name="connsiteY0" fmla="*/ 5060780 h 5060780"/>
              <a:gd name="connsiteX1" fmla="*/ 1057543 w 2777799"/>
              <a:gd name="connsiteY1" fmla="*/ 0 h 5060780"/>
              <a:gd name="connsiteX2" fmla="*/ 2777799 w 2777799"/>
              <a:gd name="connsiteY2" fmla="*/ 2642 h 5060780"/>
              <a:gd name="connsiteX3" fmla="*/ 0 w 2777799"/>
              <a:gd name="connsiteY3" fmla="*/ 5060780 h 5060780"/>
              <a:gd name="connsiteX0" fmla="*/ 806966 w 1720256"/>
              <a:gd name="connsiteY0" fmla="*/ 1860380 h 1860380"/>
              <a:gd name="connsiteX1" fmla="*/ 0 w 1720256"/>
              <a:gd name="connsiteY1" fmla="*/ 0 h 1860380"/>
              <a:gd name="connsiteX2" fmla="*/ 1720256 w 1720256"/>
              <a:gd name="connsiteY2" fmla="*/ 2642 h 1860380"/>
              <a:gd name="connsiteX3" fmla="*/ 806966 w 1720256"/>
              <a:gd name="connsiteY3" fmla="*/ 1860380 h 1860380"/>
              <a:gd name="connsiteX0" fmla="*/ 262410 w 1720256"/>
              <a:gd name="connsiteY0" fmla="*/ 2919464 h 2919464"/>
              <a:gd name="connsiteX1" fmla="*/ 0 w 1720256"/>
              <a:gd name="connsiteY1" fmla="*/ 0 h 2919464"/>
              <a:gd name="connsiteX2" fmla="*/ 1720256 w 1720256"/>
              <a:gd name="connsiteY2" fmla="*/ 2642 h 2919464"/>
              <a:gd name="connsiteX3" fmla="*/ 262410 w 1720256"/>
              <a:gd name="connsiteY3" fmla="*/ 2919464 h 2919464"/>
              <a:gd name="connsiteX0" fmla="*/ 2597872 w 4055718"/>
              <a:gd name="connsiteY0" fmla="*/ 2916822 h 2916822"/>
              <a:gd name="connsiteX1" fmla="*/ 0 w 4055718"/>
              <a:gd name="connsiteY1" fmla="*/ 5910 h 2916822"/>
              <a:gd name="connsiteX2" fmla="*/ 4055718 w 4055718"/>
              <a:gd name="connsiteY2" fmla="*/ 0 h 2916822"/>
              <a:gd name="connsiteX3" fmla="*/ 2597872 w 4055718"/>
              <a:gd name="connsiteY3" fmla="*/ 2916822 h 2916822"/>
              <a:gd name="connsiteX0" fmla="*/ 3078960 w 4055718"/>
              <a:gd name="connsiteY0" fmla="*/ 1899089 h 1899089"/>
              <a:gd name="connsiteX1" fmla="*/ 0 w 4055718"/>
              <a:gd name="connsiteY1" fmla="*/ 5910 h 1899089"/>
              <a:gd name="connsiteX2" fmla="*/ 4055718 w 4055718"/>
              <a:gd name="connsiteY2" fmla="*/ 0 h 1899089"/>
              <a:gd name="connsiteX3" fmla="*/ 3078960 w 4055718"/>
              <a:gd name="connsiteY3" fmla="*/ 1899089 h 1899089"/>
              <a:gd name="connsiteX0" fmla="*/ 3078960 w 3959500"/>
              <a:gd name="connsiteY0" fmla="*/ 1893179 h 1893179"/>
              <a:gd name="connsiteX1" fmla="*/ 0 w 3959500"/>
              <a:gd name="connsiteY1" fmla="*/ 0 h 1893179"/>
              <a:gd name="connsiteX2" fmla="*/ 3959500 w 3959500"/>
              <a:gd name="connsiteY2" fmla="*/ 2642 h 1893179"/>
              <a:gd name="connsiteX3" fmla="*/ 3078960 w 3959500"/>
              <a:gd name="connsiteY3" fmla="*/ 1893179 h 1893179"/>
              <a:gd name="connsiteX0" fmla="*/ 3140191 w 3959500"/>
              <a:gd name="connsiteY0" fmla="*/ 1790551 h 1790551"/>
              <a:gd name="connsiteX1" fmla="*/ 0 w 3959500"/>
              <a:gd name="connsiteY1" fmla="*/ 0 h 1790551"/>
              <a:gd name="connsiteX2" fmla="*/ 3959500 w 3959500"/>
              <a:gd name="connsiteY2" fmla="*/ 2642 h 1790551"/>
              <a:gd name="connsiteX3" fmla="*/ 3140191 w 3959500"/>
              <a:gd name="connsiteY3" fmla="*/ 1790551 h 1790551"/>
              <a:gd name="connsiteX0" fmla="*/ 3140191 w 3950753"/>
              <a:gd name="connsiteY0" fmla="*/ 1790551 h 1790551"/>
              <a:gd name="connsiteX1" fmla="*/ 0 w 3950753"/>
              <a:gd name="connsiteY1" fmla="*/ 0 h 1790551"/>
              <a:gd name="connsiteX2" fmla="*/ 3950753 w 3950753"/>
              <a:gd name="connsiteY2" fmla="*/ 2642 h 1790551"/>
              <a:gd name="connsiteX3" fmla="*/ 3140191 w 3950753"/>
              <a:gd name="connsiteY3" fmla="*/ 1790551 h 1790551"/>
              <a:gd name="connsiteX0" fmla="*/ 3070214 w 3880776"/>
              <a:gd name="connsiteY0" fmla="*/ 1787909 h 1787909"/>
              <a:gd name="connsiteX1" fmla="*/ 0 w 3880776"/>
              <a:gd name="connsiteY1" fmla="*/ 91434 h 1787909"/>
              <a:gd name="connsiteX2" fmla="*/ 3880776 w 3880776"/>
              <a:gd name="connsiteY2" fmla="*/ 0 h 1787909"/>
              <a:gd name="connsiteX3" fmla="*/ 3070214 w 3880776"/>
              <a:gd name="connsiteY3" fmla="*/ 1787909 h 1787909"/>
              <a:gd name="connsiteX0" fmla="*/ 3070214 w 3880776"/>
              <a:gd name="connsiteY0" fmla="*/ 1799103 h 1799103"/>
              <a:gd name="connsiteX1" fmla="*/ 0 w 3880776"/>
              <a:gd name="connsiteY1" fmla="*/ 0 h 1799103"/>
              <a:gd name="connsiteX2" fmla="*/ 3880776 w 3880776"/>
              <a:gd name="connsiteY2" fmla="*/ 11194 h 1799103"/>
              <a:gd name="connsiteX3" fmla="*/ 3070214 w 3880776"/>
              <a:gd name="connsiteY3" fmla="*/ 1799103 h 1799103"/>
              <a:gd name="connsiteX0" fmla="*/ 3070214 w 3854535"/>
              <a:gd name="connsiteY0" fmla="*/ 1799103 h 1799103"/>
              <a:gd name="connsiteX1" fmla="*/ 0 w 3854535"/>
              <a:gd name="connsiteY1" fmla="*/ 0 h 1799103"/>
              <a:gd name="connsiteX2" fmla="*/ 3854535 w 3854535"/>
              <a:gd name="connsiteY2" fmla="*/ 11194 h 1799103"/>
              <a:gd name="connsiteX3" fmla="*/ 3070214 w 3854535"/>
              <a:gd name="connsiteY3" fmla="*/ 1799103 h 1799103"/>
              <a:gd name="connsiteX0" fmla="*/ 3070214 w 3933258"/>
              <a:gd name="connsiteY0" fmla="*/ 1799103 h 1799103"/>
              <a:gd name="connsiteX1" fmla="*/ 0 w 3933258"/>
              <a:gd name="connsiteY1" fmla="*/ 0 h 1799103"/>
              <a:gd name="connsiteX2" fmla="*/ 3933258 w 3933258"/>
              <a:gd name="connsiteY2" fmla="*/ 2641 h 1799103"/>
              <a:gd name="connsiteX3" fmla="*/ 3070214 w 3933258"/>
              <a:gd name="connsiteY3" fmla="*/ 1799103 h 1799103"/>
              <a:gd name="connsiteX0" fmla="*/ 3017732 w 3880776"/>
              <a:gd name="connsiteY0" fmla="*/ 1796462 h 1796462"/>
              <a:gd name="connsiteX1" fmla="*/ 0 w 3880776"/>
              <a:gd name="connsiteY1" fmla="*/ 5911 h 1796462"/>
              <a:gd name="connsiteX2" fmla="*/ 3880776 w 3880776"/>
              <a:gd name="connsiteY2" fmla="*/ 0 h 1796462"/>
              <a:gd name="connsiteX3" fmla="*/ 3017732 w 3880776"/>
              <a:gd name="connsiteY3" fmla="*/ 1796462 h 1796462"/>
              <a:gd name="connsiteX0" fmla="*/ 3245155 w 4108199"/>
              <a:gd name="connsiteY0" fmla="*/ 2945121 h 2945121"/>
              <a:gd name="connsiteX1" fmla="*/ 0 w 4108199"/>
              <a:gd name="connsiteY1" fmla="*/ 0 h 2945121"/>
              <a:gd name="connsiteX2" fmla="*/ 4108199 w 4108199"/>
              <a:gd name="connsiteY2" fmla="*/ 1148659 h 2945121"/>
              <a:gd name="connsiteX3" fmla="*/ 3245155 w 4108199"/>
              <a:gd name="connsiteY3" fmla="*/ 2945121 h 2945121"/>
              <a:gd name="connsiteX0" fmla="*/ 3245155 w 4309381"/>
              <a:gd name="connsiteY0" fmla="*/ 2945121 h 2945121"/>
              <a:gd name="connsiteX1" fmla="*/ 0 w 4309381"/>
              <a:gd name="connsiteY1" fmla="*/ 0 h 2945121"/>
              <a:gd name="connsiteX2" fmla="*/ 4309381 w 4309381"/>
              <a:gd name="connsiteY2" fmla="*/ 866431 h 2945121"/>
              <a:gd name="connsiteX3" fmla="*/ 3245155 w 4309381"/>
              <a:gd name="connsiteY3" fmla="*/ 2945121 h 2945121"/>
              <a:gd name="connsiteX0" fmla="*/ 5291963 w 5291963"/>
              <a:gd name="connsiteY0" fmla="*/ 2047122 h 2047122"/>
              <a:gd name="connsiteX1" fmla="*/ 0 w 5291963"/>
              <a:gd name="connsiteY1" fmla="*/ 0 h 2047122"/>
              <a:gd name="connsiteX2" fmla="*/ 4309381 w 5291963"/>
              <a:gd name="connsiteY2" fmla="*/ 866431 h 2047122"/>
              <a:gd name="connsiteX3" fmla="*/ 5291963 w 5291963"/>
              <a:gd name="connsiteY3" fmla="*/ 2047122 h 2047122"/>
              <a:gd name="connsiteX0" fmla="*/ 3761231 w 4309381"/>
              <a:gd name="connsiteY0" fmla="*/ 1448456 h 1448456"/>
              <a:gd name="connsiteX1" fmla="*/ 0 w 4309381"/>
              <a:gd name="connsiteY1" fmla="*/ 0 h 1448456"/>
              <a:gd name="connsiteX2" fmla="*/ 4309381 w 4309381"/>
              <a:gd name="connsiteY2" fmla="*/ 866431 h 1448456"/>
              <a:gd name="connsiteX3" fmla="*/ 3761231 w 4309381"/>
              <a:gd name="connsiteY3" fmla="*/ 1448456 h 1448456"/>
              <a:gd name="connsiteX0" fmla="*/ 3761231 w 4834203"/>
              <a:gd name="connsiteY0" fmla="*/ 1448456 h 1448456"/>
              <a:gd name="connsiteX1" fmla="*/ 0 w 4834203"/>
              <a:gd name="connsiteY1" fmla="*/ 0 h 1448456"/>
              <a:gd name="connsiteX2" fmla="*/ 4834203 w 4834203"/>
              <a:gd name="connsiteY2" fmla="*/ 977611 h 1448456"/>
              <a:gd name="connsiteX3" fmla="*/ 3761231 w 4834203"/>
              <a:gd name="connsiteY3" fmla="*/ 1448456 h 1448456"/>
              <a:gd name="connsiteX0" fmla="*/ 3761231 w 4877937"/>
              <a:gd name="connsiteY0" fmla="*/ 1448456 h 1448456"/>
              <a:gd name="connsiteX1" fmla="*/ 0 w 4877937"/>
              <a:gd name="connsiteY1" fmla="*/ 0 h 1448456"/>
              <a:gd name="connsiteX2" fmla="*/ 4877937 w 4877937"/>
              <a:gd name="connsiteY2" fmla="*/ 986163 h 1448456"/>
              <a:gd name="connsiteX3" fmla="*/ 3761231 w 4877937"/>
              <a:gd name="connsiteY3" fmla="*/ 1448456 h 1448456"/>
              <a:gd name="connsiteX0" fmla="*/ 4111113 w 4877937"/>
              <a:gd name="connsiteY0" fmla="*/ 1243199 h 1243199"/>
              <a:gd name="connsiteX1" fmla="*/ 0 w 4877937"/>
              <a:gd name="connsiteY1" fmla="*/ 0 h 1243199"/>
              <a:gd name="connsiteX2" fmla="*/ 4877937 w 4877937"/>
              <a:gd name="connsiteY2" fmla="*/ 986163 h 1243199"/>
              <a:gd name="connsiteX3" fmla="*/ 4111113 w 4877937"/>
              <a:gd name="connsiteY3" fmla="*/ 1243199 h 1243199"/>
            </a:gdLst>
            <a:ahLst/>
            <a:cxnLst>
              <a:cxn ang="0">
                <a:pos x="connsiteX0" y="connsiteY0"/>
              </a:cxn>
              <a:cxn ang="0">
                <a:pos x="connsiteX1" y="connsiteY1"/>
              </a:cxn>
              <a:cxn ang="0">
                <a:pos x="connsiteX2" y="connsiteY2"/>
              </a:cxn>
              <a:cxn ang="0">
                <a:pos x="connsiteX3" y="connsiteY3"/>
              </a:cxn>
            </a:cxnLst>
            <a:rect l="l" t="t" r="r" b="b"/>
            <a:pathLst>
              <a:path w="4877937" h="1243199">
                <a:moveTo>
                  <a:pt x="4111113" y="1243199"/>
                </a:moveTo>
                <a:lnTo>
                  <a:pt x="0" y="0"/>
                </a:lnTo>
                <a:lnTo>
                  <a:pt x="4877937" y="986163"/>
                </a:lnTo>
                <a:lnTo>
                  <a:pt x="4111113" y="1243199"/>
                </a:lnTo>
                <a:close/>
              </a:path>
            </a:pathLst>
          </a:custGeom>
          <a:gradFill flip="none" rotWithShape="1">
            <a:gsLst>
              <a:gs pos="1000">
                <a:schemeClr val="bg2">
                  <a:lumMod val="40000"/>
                  <a:lumOff val="60000"/>
                </a:schemeClr>
              </a:gs>
              <a:gs pos="92000">
                <a:schemeClr val="bg2">
                  <a:lumMod val="60000"/>
                  <a:lumOff val="4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Tree>
    <p:extLst>
      <p:ext uri="{BB962C8B-B14F-4D97-AF65-F5344CB8AC3E}">
        <p14:creationId xmlns:p14="http://schemas.microsoft.com/office/powerpoint/2010/main" xmlns="" val="10857356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quare Image 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7" name="Rectangle 10"/>
          <p:cNvSpPr/>
          <p:nvPr userDrawn="1"/>
        </p:nvSpPr>
        <p:spPr>
          <a:xfrm>
            <a:off x="3856294" y="4855631"/>
            <a:ext cx="1512425" cy="1613187"/>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309868"/>
              <a:gd name="connsiteY0" fmla="*/ 4765625 h 4765625"/>
              <a:gd name="connsiteX1" fmla="*/ 1075301 w 1309868"/>
              <a:gd name="connsiteY1" fmla="*/ 0 h 4765625"/>
              <a:gd name="connsiteX2" fmla="*/ 1309868 w 1309868"/>
              <a:gd name="connsiteY2" fmla="*/ 4754049 h 4765625"/>
              <a:gd name="connsiteX3" fmla="*/ 0 w 1309868"/>
              <a:gd name="connsiteY3" fmla="*/ 4765625 h 4765625"/>
              <a:gd name="connsiteX0" fmla="*/ 0 w 2777799"/>
              <a:gd name="connsiteY0" fmla="*/ 5058138 h 5058138"/>
              <a:gd name="connsiteX1" fmla="*/ 1075301 w 2777799"/>
              <a:gd name="connsiteY1" fmla="*/ 292513 h 5058138"/>
              <a:gd name="connsiteX2" fmla="*/ 2777799 w 2777799"/>
              <a:gd name="connsiteY2" fmla="*/ 0 h 5058138"/>
              <a:gd name="connsiteX3" fmla="*/ 0 w 2777799"/>
              <a:gd name="connsiteY3" fmla="*/ 5058138 h 5058138"/>
              <a:gd name="connsiteX0" fmla="*/ 0 w 2777799"/>
              <a:gd name="connsiteY0" fmla="*/ 5060780 h 5060780"/>
              <a:gd name="connsiteX1" fmla="*/ 1057543 w 2777799"/>
              <a:gd name="connsiteY1" fmla="*/ 0 h 5060780"/>
              <a:gd name="connsiteX2" fmla="*/ 2777799 w 2777799"/>
              <a:gd name="connsiteY2" fmla="*/ 2642 h 5060780"/>
              <a:gd name="connsiteX3" fmla="*/ 0 w 2777799"/>
              <a:gd name="connsiteY3" fmla="*/ 5060780 h 5060780"/>
              <a:gd name="connsiteX0" fmla="*/ 806966 w 1720256"/>
              <a:gd name="connsiteY0" fmla="*/ 1860380 h 1860380"/>
              <a:gd name="connsiteX1" fmla="*/ 0 w 1720256"/>
              <a:gd name="connsiteY1" fmla="*/ 0 h 1860380"/>
              <a:gd name="connsiteX2" fmla="*/ 1720256 w 1720256"/>
              <a:gd name="connsiteY2" fmla="*/ 2642 h 1860380"/>
              <a:gd name="connsiteX3" fmla="*/ 806966 w 1720256"/>
              <a:gd name="connsiteY3" fmla="*/ 1860380 h 1860380"/>
              <a:gd name="connsiteX0" fmla="*/ 262410 w 1720256"/>
              <a:gd name="connsiteY0" fmla="*/ 2919464 h 2919464"/>
              <a:gd name="connsiteX1" fmla="*/ 0 w 1720256"/>
              <a:gd name="connsiteY1" fmla="*/ 0 h 2919464"/>
              <a:gd name="connsiteX2" fmla="*/ 1720256 w 1720256"/>
              <a:gd name="connsiteY2" fmla="*/ 2642 h 2919464"/>
              <a:gd name="connsiteX3" fmla="*/ 262410 w 1720256"/>
              <a:gd name="connsiteY3" fmla="*/ 2919464 h 2919464"/>
              <a:gd name="connsiteX0" fmla="*/ 2597872 w 4055718"/>
              <a:gd name="connsiteY0" fmla="*/ 2916822 h 2916822"/>
              <a:gd name="connsiteX1" fmla="*/ 0 w 4055718"/>
              <a:gd name="connsiteY1" fmla="*/ 5910 h 2916822"/>
              <a:gd name="connsiteX2" fmla="*/ 4055718 w 4055718"/>
              <a:gd name="connsiteY2" fmla="*/ 0 h 2916822"/>
              <a:gd name="connsiteX3" fmla="*/ 2597872 w 4055718"/>
              <a:gd name="connsiteY3" fmla="*/ 2916822 h 2916822"/>
              <a:gd name="connsiteX0" fmla="*/ 3078960 w 4055718"/>
              <a:gd name="connsiteY0" fmla="*/ 1899089 h 1899089"/>
              <a:gd name="connsiteX1" fmla="*/ 0 w 4055718"/>
              <a:gd name="connsiteY1" fmla="*/ 5910 h 1899089"/>
              <a:gd name="connsiteX2" fmla="*/ 4055718 w 4055718"/>
              <a:gd name="connsiteY2" fmla="*/ 0 h 1899089"/>
              <a:gd name="connsiteX3" fmla="*/ 3078960 w 4055718"/>
              <a:gd name="connsiteY3" fmla="*/ 1899089 h 1899089"/>
              <a:gd name="connsiteX0" fmla="*/ 3078960 w 3959500"/>
              <a:gd name="connsiteY0" fmla="*/ 1893179 h 1893179"/>
              <a:gd name="connsiteX1" fmla="*/ 0 w 3959500"/>
              <a:gd name="connsiteY1" fmla="*/ 0 h 1893179"/>
              <a:gd name="connsiteX2" fmla="*/ 3959500 w 3959500"/>
              <a:gd name="connsiteY2" fmla="*/ 2642 h 1893179"/>
              <a:gd name="connsiteX3" fmla="*/ 3078960 w 3959500"/>
              <a:gd name="connsiteY3" fmla="*/ 1893179 h 1893179"/>
              <a:gd name="connsiteX0" fmla="*/ 3140191 w 3959500"/>
              <a:gd name="connsiteY0" fmla="*/ 1790551 h 1790551"/>
              <a:gd name="connsiteX1" fmla="*/ 0 w 3959500"/>
              <a:gd name="connsiteY1" fmla="*/ 0 h 1790551"/>
              <a:gd name="connsiteX2" fmla="*/ 3959500 w 3959500"/>
              <a:gd name="connsiteY2" fmla="*/ 2642 h 1790551"/>
              <a:gd name="connsiteX3" fmla="*/ 3140191 w 3959500"/>
              <a:gd name="connsiteY3" fmla="*/ 1790551 h 1790551"/>
              <a:gd name="connsiteX0" fmla="*/ 3140191 w 3950753"/>
              <a:gd name="connsiteY0" fmla="*/ 1790551 h 1790551"/>
              <a:gd name="connsiteX1" fmla="*/ 0 w 3950753"/>
              <a:gd name="connsiteY1" fmla="*/ 0 h 1790551"/>
              <a:gd name="connsiteX2" fmla="*/ 3950753 w 3950753"/>
              <a:gd name="connsiteY2" fmla="*/ 2642 h 1790551"/>
              <a:gd name="connsiteX3" fmla="*/ 3140191 w 3950753"/>
              <a:gd name="connsiteY3" fmla="*/ 1790551 h 1790551"/>
              <a:gd name="connsiteX0" fmla="*/ 3070214 w 3880776"/>
              <a:gd name="connsiteY0" fmla="*/ 1787909 h 1787909"/>
              <a:gd name="connsiteX1" fmla="*/ 0 w 3880776"/>
              <a:gd name="connsiteY1" fmla="*/ 91434 h 1787909"/>
              <a:gd name="connsiteX2" fmla="*/ 3880776 w 3880776"/>
              <a:gd name="connsiteY2" fmla="*/ 0 h 1787909"/>
              <a:gd name="connsiteX3" fmla="*/ 3070214 w 3880776"/>
              <a:gd name="connsiteY3" fmla="*/ 1787909 h 1787909"/>
              <a:gd name="connsiteX0" fmla="*/ 3070214 w 3880776"/>
              <a:gd name="connsiteY0" fmla="*/ 1799103 h 1799103"/>
              <a:gd name="connsiteX1" fmla="*/ 0 w 3880776"/>
              <a:gd name="connsiteY1" fmla="*/ 0 h 1799103"/>
              <a:gd name="connsiteX2" fmla="*/ 3880776 w 3880776"/>
              <a:gd name="connsiteY2" fmla="*/ 11194 h 1799103"/>
              <a:gd name="connsiteX3" fmla="*/ 3070214 w 3880776"/>
              <a:gd name="connsiteY3" fmla="*/ 1799103 h 1799103"/>
              <a:gd name="connsiteX0" fmla="*/ 3070214 w 3854535"/>
              <a:gd name="connsiteY0" fmla="*/ 1799103 h 1799103"/>
              <a:gd name="connsiteX1" fmla="*/ 0 w 3854535"/>
              <a:gd name="connsiteY1" fmla="*/ 0 h 1799103"/>
              <a:gd name="connsiteX2" fmla="*/ 3854535 w 3854535"/>
              <a:gd name="connsiteY2" fmla="*/ 11194 h 1799103"/>
              <a:gd name="connsiteX3" fmla="*/ 3070214 w 3854535"/>
              <a:gd name="connsiteY3" fmla="*/ 1799103 h 1799103"/>
              <a:gd name="connsiteX0" fmla="*/ 3070214 w 3933258"/>
              <a:gd name="connsiteY0" fmla="*/ 1799103 h 1799103"/>
              <a:gd name="connsiteX1" fmla="*/ 0 w 3933258"/>
              <a:gd name="connsiteY1" fmla="*/ 0 h 1799103"/>
              <a:gd name="connsiteX2" fmla="*/ 3933258 w 3933258"/>
              <a:gd name="connsiteY2" fmla="*/ 2641 h 1799103"/>
              <a:gd name="connsiteX3" fmla="*/ 3070214 w 3933258"/>
              <a:gd name="connsiteY3" fmla="*/ 1799103 h 1799103"/>
              <a:gd name="connsiteX0" fmla="*/ 3017732 w 3880776"/>
              <a:gd name="connsiteY0" fmla="*/ 1796462 h 1796462"/>
              <a:gd name="connsiteX1" fmla="*/ 0 w 3880776"/>
              <a:gd name="connsiteY1" fmla="*/ 5911 h 1796462"/>
              <a:gd name="connsiteX2" fmla="*/ 3880776 w 3880776"/>
              <a:gd name="connsiteY2" fmla="*/ 0 h 1796462"/>
              <a:gd name="connsiteX3" fmla="*/ 3017732 w 3880776"/>
              <a:gd name="connsiteY3" fmla="*/ 1796462 h 1796462"/>
              <a:gd name="connsiteX0" fmla="*/ 3245155 w 4108199"/>
              <a:gd name="connsiteY0" fmla="*/ 2945121 h 2945121"/>
              <a:gd name="connsiteX1" fmla="*/ 0 w 4108199"/>
              <a:gd name="connsiteY1" fmla="*/ 0 h 2945121"/>
              <a:gd name="connsiteX2" fmla="*/ 4108199 w 4108199"/>
              <a:gd name="connsiteY2" fmla="*/ 1148659 h 2945121"/>
              <a:gd name="connsiteX3" fmla="*/ 3245155 w 4108199"/>
              <a:gd name="connsiteY3" fmla="*/ 2945121 h 2945121"/>
              <a:gd name="connsiteX0" fmla="*/ 3245155 w 4309381"/>
              <a:gd name="connsiteY0" fmla="*/ 2945121 h 2945121"/>
              <a:gd name="connsiteX1" fmla="*/ 0 w 4309381"/>
              <a:gd name="connsiteY1" fmla="*/ 0 h 2945121"/>
              <a:gd name="connsiteX2" fmla="*/ 4309381 w 4309381"/>
              <a:gd name="connsiteY2" fmla="*/ 866431 h 2945121"/>
              <a:gd name="connsiteX3" fmla="*/ 3245155 w 4309381"/>
              <a:gd name="connsiteY3" fmla="*/ 2945121 h 2945121"/>
              <a:gd name="connsiteX0" fmla="*/ 5291963 w 5291963"/>
              <a:gd name="connsiteY0" fmla="*/ 2047122 h 2047122"/>
              <a:gd name="connsiteX1" fmla="*/ 0 w 5291963"/>
              <a:gd name="connsiteY1" fmla="*/ 0 h 2047122"/>
              <a:gd name="connsiteX2" fmla="*/ 4309381 w 5291963"/>
              <a:gd name="connsiteY2" fmla="*/ 866431 h 2047122"/>
              <a:gd name="connsiteX3" fmla="*/ 5291963 w 5291963"/>
              <a:gd name="connsiteY3" fmla="*/ 2047122 h 2047122"/>
              <a:gd name="connsiteX0" fmla="*/ 5291963 w 5291963"/>
              <a:gd name="connsiteY0" fmla="*/ 2047122 h 2047122"/>
              <a:gd name="connsiteX1" fmla="*/ 0 w 5291963"/>
              <a:gd name="connsiteY1" fmla="*/ 0 h 2047122"/>
              <a:gd name="connsiteX2" fmla="*/ 4344368 w 5291963"/>
              <a:gd name="connsiteY2" fmla="*/ 267765 h 2047122"/>
              <a:gd name="connsiteX3" fmla="*/ 5291963 w 5291963"/>
              <a:gd name="connsiteY3" fmla="*/ 2047122 h 2047122"/>
              <a:gd name="connsiteX0" fmla="*/ 2422934 w 2422934"/>
              <a:gd name="connsiteY0" fmla="*/ 2337903 h 2337903"/>
              <a:gd name="connsiteX1" fmla="*/ 0 w 2422934"/>
              <a:gd name="connsiteY1" fmla="*/ 0 h 2337903"/>
              <a:gd name="connsiteX2" fmla="*/ 1475339 w 2422934"/>
              <a:gd name="connsiteY2" fmla="*/ 558546 h 2337903"/>
              <a:gd name="connsiteX3" fmla="*/ 2422934 w 2422934"/>
              <a:gd name="connsiteY3" fmla="*/ 2337903 h 2337903"/>
              <a:gd name="connsiteX0" fmla="*/ 2317970 w 2317970"/>
              <a:gd name="connsiteY0" fmla="*/ 2594474 h 2594474"/>
              <a:gd name="connsiteX1" fmla="*/ 0 w 2317970"/>
              <a:gd name="connsiteY1" fmla="*/ 0 h 2594474"/>
              <a:gd name="connsiteX2" fmla="*/ 1475339 w 2317970"/>
              <a:gd name="connsiteY2" fmla="*/ 558546 h 2594474"/>
              <a:gd name="connsiteX3" fmla="*/ 2317970 w 2317970"/>
              <a:gd name="connsiteY3"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737903 w 3737903"/>
              <a:gd name="connsiteY0" fmla="*/ 2594474 h 2594474"/>
              <a:gd name="connsiteX1" fmla="*/ 0 w 3737903"/>
              <a:gd name="connsiteY1" fmla="*/ 2303728 h 2594474"/>
              <a:gd name="connsiteX2" fmla="*/ 1419933 w 3737903"/>
              <a:gd name="connsiteY2" fmla="*/ 0 h 2594474"/>
              <a:gd name="connsiteX3" fmla="*/ 2895272 w 3737903"/>
              <a:gd name="connsiteY3" fmla="*/ 558546 h 2594474"/>
              <a:gd name="connsiteX4" fmla="*/ 3737903 w 3737903"/>
              <a:gd name="connsiteY4" fmla="*/ 2594474 h 2594474"/>
              <a:gd name="connsiteX0" fmla="*/ 3825373 w 3825373"/>
              <a:gd name="connsiteY0" fmla="*/ 2594474 h 2594508"/>
              <a:gd name="connsiteX1" fmla="*/ 0 w 3825373"/>
              <a:gd name="connsiteY1" fmla="*/ 2594508 h 2594508"/>
              <a:gd name="connsiteX2" fmla="*/ 1507403 w 3825373"/>
              <a:gd name="connsiteY2" fmla="*/ 0 h 2594508"/>
              <a:gd name="connsiteX3" fmla="*/ 2982742 w 3825373"/>
              <a:gd name="connsiteY3" fmla="*/ 558546 h 2594508"/>
              <a:gd name="connsiteX4" fmla="*/ 3825373 w 3825373"/>
              <a:gd name="connsiteY4" fmla="*/ 2594474 h 2594508"/>
              <a:gd name="connsiteX0" fmla="*/ 3825373 w 3825373"/>
              <a:gd name="connsiteY0" fmla="*/ 3107616 h 3107650"/>
              <a:gd name="connsiteX1" fmla="*/ 0 w 3825373"/>
              <a:gd name="connsiteY1" fmla="*/ 3107650 h 3107650"/>
              <a:gd name="connsiteX2" fmla="*/ 107875 w 3825373"/>
              <a:gd name="connsiteY2" fmla="*/ 0 h 3107650"/>
              <a:gd name="connsiteX3" fmla="*/ 2982742 w 3825373"/>
              <a:gd name="connsiteY3" fmla="*/ 1071688 h 3107650"/>
              <a:gd name="connsiteX4" fmla="*/ 3825373 w 3825373"/>
              <a:gd name="connsiteY4" fmla="*/ 3107616 h 3107650"/>
              <a:gd name="connsiteX0" fmla="*/ 3825373 w 3825373"/>
              <a:gd name="connsiteY0" fmla="*/ 3150378 h 3150412"/>
              <a:gd name="connsiteX1" fmla="*/ 0 w 3825373"/>
              <a:gd name="connsiteY1" fmla="*/ 3150412 h 3150412"/>
              <a:gd name="connsiteX2" fmla="*/ 46647 w 3825373"/>
              <a:gd name="connsiteY2" fmla="*/ 0 h 3150412"/>
              <a:gd name="connsiteX3" fmla="*/ 2982742 w 3825373"/>
              <a:gd name="connsiteY3" fmla="*/ 1114450 h 3150412"/>
              <a:gd name="connsiteX4" fmla="*/ 3825373 w 3825373"/>
              <a:gd name="connsiteY4" fmla="*/ 3150378 h 3150412"/>
              <a:gd name="connsiteX0" fmla="*/ 1656106 w 2982743"/>
              <a:gd name="connsiteY0" fmla="*/ 3150378 h 3150412"/>
              <a:gd name="connsiteX1" fmla="*/ 0 w 2982743"/>
              <a:gd name="connsiteY1" fmla="*/ 3150412 h 3150412"/>
              <a:gd name="connsiteX2" fmla="*/ 46647 w 2982743"/>
              <a:gd name="connsiteY2" fmla="*/ 0 h 3150412"/>
              <a:gd name="connsiteX3" fmla="*/ 2982742 w 2982743"/>
              <a:gd name="connsiteY3" fmla="*/ 1114450 h 3150412"/>
              <a:gd name="connsiteX4" fmla="*/ 1656106 w 2982743"/>
              <a:gd name="connsiteY4" fmla="*/ 3150378 h 3150412"/>
              <a:gd name="connsiteX0" fmla="*/ 1656106 w 2982741"/>
              <a:gd name="connsiteY0" fmla="*/ 3184588 h 3184622"/>
              <a:gd name="connsiteX1" fmla="*/ 0 w 2982741"/>
              <a:gd name="connsiteY1" fmla="*/ 3184622 h 3184622"/>
              <a:gd name="connsiteX2" fmla="*/ 46647 w 2982741"/>
              <a:gd name="connsiteY2" fmla="*/ 0 h 3184622"/>
              <a:gd name="connsiteX3" fmla="*/ 2982742 w 2982741"/>
              <a:gd name="connsiteY3" fmla="*/ 1148660 h 3184622"/>
              <a:gd name="connsiteX4" fmla="*/ 1656106 w 2982741"/>
              <a:gd name="connsiteY4" fmla="*/ 3184588 h 3184622"/>
              <a:gd name="connsiteX0" fmla="*/ 1656106 w 2737826"/>
              <a:gd name="connsiteY0" fmla="*/ 3184588 h 3184622"/>
              <a:gd name="connsiteX1" fmla="*/ 0 w 2737826"/>
              <a:gd name="connsiteY1" fmla="*/ 3184622 h 3184622"/>
              <a:gd name="connsiteX2" fmla="*/ 46647 w 2737826"/>
              <a:gd name="connsiteY2" fmla="*/ 0 h 3184622"/>
              <a:gd name="connsiteX3" fmla="*/ 2737826 w 2737826"/>
              <a:gd name="connsiteY3" fmla="*/ 1319708 h 3184622"/>
              <a:gd name="connsiteX4" fmla="*/ 1656106 w 2737826"/>
              <a:gd name="connsiteY4" fmla="*/ 3184588 h 3184622"/>
              <a:gd name="connsiteX0" fmla="*/ 1656106 w 2982742"/>
              <a:gd name="connsiteY0" fmla="*/ 3184588 h 3184622"/>
              <a:gd name="connsiteX1" fmla="*/ 0 w 2982742"/>
              <a:gd name="connsiteY1" fmla="*/ 3184622 h 3184622"/>
              <a:gd name="connsiteX2" fmla="*/ 46647 w 2982742"/>
              <a:gd name="connsiteY2" fmla="*/ 0 h 3184622"/>
              <a:gd name="connsiteX3" fmla="*/ 2982742 w 2982742"/>
              <a:gd name="connsiteY3" fmla="*/ 1140107 h 3184622"/>
              <a:gd name="connsiteX4" fmla="*/ 1656106 w 2982742"/>
              <a:gd name="connsiteY4" fmla="*/ 3184588 h 3184622"/>
              <a:gd name="connsiteX0" fmla="*/ 1656106 w 2982742"/>
              <a:gd name="connsiteY0" fmla="*/ 3090512 h 3090546"/>
              <a:gd name="connsiteX1" fmla="*/ 0 w 2982742"/>
              <a:gd name="connsiteY1" fmla="*/ 3090546 h 3090546"/>
              <a:gd name="connsiteX2" fmla="*/ 230334 w 2982742"/>
              <a:gd name="connsiteY2" fmla="*/ 0 h 3090546"/>
              <a:gd name="connsiteX3" fmla="*/ 2982742 w 2982742"/>
              <a:gd name="connsiteY3" fmla="*/ 1046031 h 3090546"/>
              <a:gd name="connsiteX4" fmla="*/ 1656106 w 2982742"/>
              <a:gd name="connsiteY4" fmla="*/ 3090512 h 3090546"/>
              <a:gd name="connsiteX0" fmla="*/ 1758159 w 3084795"/>
              <a:gd name="connsiteY0" fmla="*/ 4715463 h 4715497"/>
              <a:gd name="connsiteX1" fmla="*/ 102053 w 3084795"/>
              <a:gd name="connsiteY1" fmla="*/ 4715497 h 4715497"/>
              <a:gd name="connsiteX2" fmla="*/ 0 w 3084795"/>
              <a:gd name="connsiteY2" fmla="*/ 0 h 4715497"/>
              <a:gd name="connsiteX3" fmla="*/ 3084795 w 3084795"/>
              <a:gd name="connsiteY3" fmla="*/ 2670982 h 4715497"/>
              <a:gd name="connsiteX4" fmla="*/ 1758159 w 3084795"/>
              <a:gd name="connsiteY4" fmla="*/ 4715463 h 4715497"/>
              <a:gd name="connsiteX0" fmla="*/ 1758159 w 2516238"/>
              <a:gd name="connsiteY0" fmla="*/ 4715463 h 4715497"/>
              <a:gd name="connsiteX1" fmla="*/ 102053 w 2516238"/>
              <a:gd name="connsiteY1" fmla="*/ 4715497 h 4715497"/>
              <a:gd name="connsiteX2" fmla="*/ 0 w 2516238"/>
              <a:gd name="connsiteY2" fmla="*/ 0 h 4715497"/>
              <a:gd name="connsiteX3" fmla="*/ 2516238 w 2516238"/>
              <a:gd name="connsiteY3" fmla="*/ 19746 h 4715497"/>
              <a:gd name="connsiteX4" fmla="*/ 1758159 w 2516238"/>
              <a:gd name="connsiteY4" fmla="*/ 4715463 h 4715497"/>
              <a:gd name="connsiteX0" fmla="*/ 1766906 w 2524985"/>
              <a:gd name="connsiteY0" fmla="*/ 4706910 h 4706944"/>
              <a:gd name="connsiteX1" fmla="*/ 110800 w 2524985"/>
              <a:gd name="connsiteY1" fmla="*/ 4706944 h 4706944"/>
              <a:gd name="connsiteX2" fmla="*/ 0 w 2524985"/>
              <a:gd name="connsiteY2" fmla="*/ 0 h 4706944"/>
              <a:gd name="connsiteX3" fmla="*/ 2524985 w 2524985"/>
              <a:gd name="connsiteY3" fmla="*/ 11193 h 4706944"/>
              <a:gd name="connsiteX4" fmla="*/ 1766906 w 2524985"/>
              <a:gd name="connsiteY4" fmla="*/ 4706910 h 4706944"/>
              <a:gd name="connsiteX0" fmla="*/ 2335463 w 2524985"/>
              <a:gd name="connsiteY0" fmla="*/ 4527310 h 4706944"/>
              <a:gd name="connsiteX1" fmla="*/ 110800 w 2524985"/>
              <a:gd name="connsiteY1" fmla="*/ 4706944 h 4706944"/>
              <a:gd name="connsiteX2" fmla="*/ 0 w 2524985"/>
              <a:gd name="connsiteY2" fmla="*/ 0 h 4706944"/>
              <a:gd name="connsiteX3" fmla="*/ 2524985 w 2524985"/>
              <a:gd name="connsiteY3" fmla="*/ 11193 h 4706944"/>
              <a:gd name="connsiteX4" fmla="*/ 2335463 w 2524985"/>
              <a:gd name="connsiteY4" fmla="*/ 4527310 h 4706944"/>
              <a:gd name="connsiteX0" fmla="*/ 2335463 w 2524985"/>
              <a:gd name="connsiteY0" fmla="*/ 4527310 h 4852335"/>
              <a:gd name="connsiteX1" fmla="*/ 1877703 w 2524985"/>
              <a:gd name="connsiteY1" fmla="*/ 4852335 h 4852335"/>
              <a:gd name="connsiteX2" fmla="*/ 0 w 2524985"/>
              <a:gd name="connsiteY2" fmla="*/ 0 h 4852335"/>
              <a:gd name="connsiteX3" fmla="*/ 2524985 w 2524985"/>
              <a:gd name="connsiteY3" fmla="*/ 11193 h 4852335"/>
              <a:gd name="connsiteX4" fmla="*/ 2335463 w 2524985"/>
              <a:gd name="connsiteY4" fmla="*/ 4527310 h 4852335"/>
              <a:gd name="connsiteX0" fmla="*/ 2632862 w 2822384"/>
              <a:gd name="connsiteY0" fmla="*/ 4527310 h 4852335"/>
              <a:gd name="connsiteX1" fmla="*/ 2175102 w 2822384"/>
              <a:gd name="connsiteY1" fmla="*/ 4852335 h 4852335"/>
              <a:gd name="connsiteX2" fmla="*/ 0 w 2822384"/>
              <a:gd name="connsiteY2" fmla="*/ 0 h 4852335"/>
              <a:gd name="connsiteX3" fmla="*/ 2822384 w 2822384"/>
              <a:gd name="connsiteY3" fmla="*/ 11193 h 4852335"/>
              <a:gd name="connsiteX4" fmla="*/ 2632862 w 2822384"/>
              <a:gd name="connsiteY4" fmla="*/ 4527310 h 4852335"/>
              <a:gd name="connsiteX0" fmla="*/ 2632862 w 2822384"/>
              <a:gd name="connsiteY0" fmla="*/ 4527310 h 4852335"/>
              <a:gd name="connsiteX1" fmla="*/ 2166355 w 2822384"/>
              <a:gd name="connsiteY1" fmla="*/ 4852335 h 4852335"/>
              <a:gd name="connsiteX2" fmla="*/ 0 w 2822384"/>
              <a:gd name="connsiteY2" fmla="*/ 0 h 4852335"/>
              <a:gd name="connsiteX3" fmla="*/ 2822384 w 2822384"/>
              <a:gd name="connsiteY3" fmla="*/ 11193 h 4852335"/>
              <a:gd name="connsiteX4" fmla="*/ 2632862 w 2822384"/>
              <a:gd name="connsiteY4" fmla="*/ 4527310 h 4852335"/>
              <a:gd name="connsiteX0" fmla="*/ 2632862 w 2822384"/>
              <a:gd name="connsiteY0" fmla="*/ 4527310 h 4826678"/>
              <a:gd name="connsiteX1" fmla="*/ 2166355 w 2822384"/>
              <a:gd name="connsiteY1" fmla="*/ 4826678 h 4826678"/>
              <a:gd name="connsiteX2" fmla="*/ 0 w 2822384"/>
              <a:gd name="connsiteY2" fmla="*/ 0 h 4826678"/>
              <a:gd name="connsiteX3" fmla="*/ 2822384 w 2822384"/>
              <a:gd name="connsiteY3" fmla="*/ 11193 h 4826678"/>
              <a:gd name="connsiteX4" fmla="*/ 2632862 w 2822384"/>
              <a:gd name="connsiteY4" fmla="*/ 4527310 h 4826678"/>
              <a:gd name="connsiteX0" fmla="*/ 2632862 w 2822384"/>
              <a:gd name="connsiteY0" fmla="*/ 4527310 h 4920753"/>
              <a:gd name="connsiteX1" fmla="*/ 2052643 w 2822384"/>
              <a:gd name="connsiteY1" fmla="*/ 4920753 h 4920753"/>
              <a:gd name="connsiteX2" fmla="*/ 0 w 2822384"/>
              <a:gd name="connsiteY2" fmla="*/ 0 h 4920753"/>
              <a:gd name="connsiteX3" fmla="*/ 2822384 w 2822384"/>
              <a:gd name="connsiteY3" fmla="*/ 11193 h 4920753"/>
              <a:gd name="connsiteX4" fmla="*/ 2632862 w 2822384"/>
              <a:gd name="connsiteY4" fmla="*/ 4527310 h 4920753"/>
              <a:gd name="connsiteX0" fmla="*/ 2632862 w 2822384"/>
              <a:gd name="connsiteY0" fmla="*/ 4527310 h 4895096"/>
              <a:gd name="connsiteX1" fmla="*/ 2078884 w 2822384"/>
              <a:gd name="connsiteY1" fmla="*/ 4895096 h 4895096"/>
              <a:gd name="connsiteX2" fmla="*/ 0 w 2822384"/>
              <a:gd name="connsiteY2" fmla="*/ 0 h 4895096"/>
              <a:gd name="connsiteX3" fmla="*/ 2822384 w 2822384"/>
              <a:gd name="connsiteY3" fmla="*/ 11193 h 4895096"/>
              <a:gd name="connsiteX4" fmla="*/ 2632862 w 2822384"/>
              <a:gd name="connsiteY4" fmla="*/ 4527310 h 4895096"/>
              <a:gd name="connsiteX0" fmla="*/ 2632862 w 6364937"/>
              <a:gd name="connsiteY0" fmla="*/ 5970021 h 6337807"/>
              <a:gd name="connsiteX1" fmla="*/ 2078884 w 6364937"/>
              <a:gd name="connsiteY1" fmla="*/ 6337807 h 6337807"/>
              <a:gd name="connsiteX2" fmla="*/ 0 w 6364937"/>
              <a:gd name="connsiteY2" fmla="*/ 1442711 h 6337807"/>
              <a:gd name="connsiteX3" fmla="*/ 6364937 w 6364937"/>
              <a:gd name="connsiteY3" fmla="*/ 0 h 6337807"/>
              <a:gd name="connsiteX4" fmla="*/ 2632862 w 6364937"/>
              <a:gd name="connsiteY4" fmla="*/ 5970021 h 6337807"/>
              <a:gd name="connsiteX0" fmla="*/ 553978 w 4286053"/>
              <a:gd name="connsiteY0" fmla="*/ 5970021 h 6337807"/>
              <a:gd name="connsiteX1" fmla="*/ 0 w 4286053"/>
              <a:gd name="connsiteY1" fmla="*/ 6337807 h 6337807"/>
              <a:gd name="connsiteX2" fmla="*/ 2390855 w 4286053"/>
              <a:gd name="connsiteY2" fmla="*/ 14464 h 6337807"/>
              <a:gd name="connsiteX3" fmla="*/ 4286053 w 4286053"/>
              <a:gd name="connsiteY3" fmla="*/ 0 h 6337807"/>
              <a:gd name="connsiteX4" fmla="*/ 553978 w 4286053"/>
              <a:gd name="connsiteY4" fmla="*/ 5970021 h 6337807"/>
              <a:gd name="connsiteX0" fmla="*/ 3962413 w 7694488"/>
              <a:gd name="connsiteY0" fmla="*/ 5970021 h 6337807"/>
              <a:gd name="connsiteX1" fmla="*/ 3408435 w 7694488"/>
              <a:gd name="connsiteY1" fmla="*/ 6337807 h 6337807"/>
              <a:gd name="connsiteX2" fmla="*/ 0 w 7694488"/>
              <a:gd name="connsiteY2" fmla="*/ 4273547 h 6337807"/>
              <a:gd name="connsiteX3" fmla="*/ 7694488 w 7694488"/>
              <a:gd name="connsiteY3" fmla="*/ 0 h 6337807"/>
              <a:gd name="connsiteX4" fmla="*/ 3962413 w 7694488"/>
              <a:gd name="connsiteY4" fmla="*/ 5970021 h 6337807"/>
              <a:gd name="connsiteX0" fmla="*/ 3962413 w 7694488"/>
              <a:gd name="connsiteY0" fmla="*/ 5970021 h 7612111"/>
              <a:gd name="connsiteX1" fmla="*/ 1274155 w 7694488"/>
              <a:gd name="connsiteY1" fmla="*/ 7612111 h 7612111"/>
              <a:gd name="connsiteX2" fmla="*/ 0 w 7694488"/>
              <a:gd name="connsiteY2" fmla="*/ 4273547 h 7612111"/>
              <a:gd name="connsiteX3" fmla="*/ 7694488 w 7694488"/>
              <a:gd name="connsiteY3" fmla="*/ 0 h 7612111"/>
              <a:gd name="connsiteX4" fmla="*/ 3962413 w 7694488"/>
              <a:gd name="connsiteY4" fmla="*/ 5970021 h 7612111"/>
              <a:gd name="connsiteX0" fmla="*/ 2073053 w 7694488"/>
              <a:gd name="connsiteY0" fmla="*/ 7603524 h 7612111"/>
              <a:gd name="connsiteX1" fmla="*/ 1274155 w 7694488"/>
              <a:gd name="connsiteY1" fmla="*/ 7612111 h 7612111"/>
              <a:gd name="connsiteX2" fmla="*/ 0 w 7694488"/>
              <a:gd name="connsiteY2" fmla="*/ 4273547 h 7612111"/>
              <a:gd name="connsiteX3" fmla="*/ 7694488 w 7694488"/>
              <a:gd name="connsiteY3" fmla="*/ 0 h 7612111"/>
              <a:gd name="connsiteX4" fmla="*/ 2073053 w 7694488"/>
              <a:gd name="connsiteY4" fmla="*/ 7603524 h 7612111"/>
              <a:gd name="connsiteX0" fmla="*/ 2073053 w 2073053"/>
              <a:gd name="connsiteY0" fmla="*/ 3635222 h 3643809"/>
              <a:gd name="connsiteX1" fmla="*/ 1274155 w 2073053"/>
              <a:gd name="connsiteY1" fmla="*/ 3643809 h 3643809"/>
              <a:gd name="connsiteX2" fmla="*/ 0 w 2073053"/>
              <a:gd name="connsiteY2" fmla="*/ 305245 h 3643809"/>
              <a:gd name="connsiteX3" fmla="*/ 1825219 w 2073053"/>
              <a:gd name="connsiteY3" fmla="*/ 0 h 3643809"/>
              <a:gd name="connsiteX4" fmla="*/ 2073053 w 2073053"/>
              <a:gd name="connsiteY4" fmla="*/ 3635222 h 3643809"/>
              <a:gd name="connsiteX0" fmla="*/ 2720334 w 2720334"/>
              <a:gd name="connsiteY0" fmla="*/ 3652327 h 3652327"/>
              <a:gd name="connsiteX1" fmla="*/ 1274155 w 2720334"/>
              <a:gd name="connsiteY1" fmla="*/ 3643809 h 3652327"/>
              <a:gd name="connsiteX2" fmla="*/ 0 w 2720334"/>
              <a:gd name="connsiteY2" fmla="*/ 305245 h 3652327"/>
              <a:gd name="connsiteX3" fmla="*/ 1825219 w 2720334"/>
              <a:gd name="connsiteY3" fmla="*/ 0 h 3652327"/>
              <a:gd name="connsiteX4" fmla="*/ 2720334 w 2720334"/>
              <a:gd name="connsiteY4" fmla="*/ 3652327 h 3652327"/>
              <a:gd name="connsiteX0" fmla="*/ 2720334 w 2720334"/>
              <a:gd name="connsiteY0" fmla="*/ 3421413 h 3421413"/>
              <a:gd name="connsiteX1" fmla="*/ 1274155 w 2720334"/>
              <a:gd name="connsiteY1" fmla="*/ 3412895 h 3421413"/>
              <a:gd name="connsiteX2" fmla="*/ 0 w 2720334"/>
              <a:gd name="connsiteY2" fmla="*/ 74331 h 3421413"/>
              <a:gd name="connsiteX3" fmla="*/ 2306307 w 2720334"/>
              <a:gd name="connsiteY3" fmla="*/ 0 h 3421413"/>
              <a:gd name="connsiteX4" fmla="*/ 2720334 w 2720334"/>
              <a:gd name="connsiteY4" fmla="*/ 3421413 h 3421413"/>
              <a:gd name="connsiteX0" fmla="*/ 1446179 w 1446179"/>
              <a:gd name="connsiteY0" fmla="*/ 3421413 h 3421413"/>
              <a:gd name="connsiteX1" fmla="*/ 0 w 1446179"/>
              <a:gd name="connsiteY1" fmla="*/ 3412895 h 3421413"/>
              <a:gd name="connsiteX2" fmla="*/ 317807 w 1446179"/>
              <a:gd name="connsiteY2" fmla="*/ 1528234 h 3421413"/>
              <a:gd name="connsiteX3" fmla="*/ 1032152 w 1446179"/>
              <a:gd name="connsiteY3" fmla="*/ 0 h 3421413"/>
              <a:gd name="connsiteX4" fmla="*/ 1446179 w 1446179"/>
              <a:gd name="connsiteY4" fmla="*/ 3421413 h 3421413"/>
              <a:gd name="connsiteX0" fmla="*/ 1446179 w 1446179"/>
              <a:gd name="connsiteY0" fmla="*/ 3421413 h 3421413"/>
              <a:gd name="connsiteX1" fmla="*/ 0 w 1446179"/>
              <a:gd name="connsiteY1" fmla="*/ 3412895 h 3421413"/>
              <a:gd name="connsiteX2" fmla="*/ 1032152 w 1446179"/>
              <a:gd name="connsiteY2" fmla="*/ 0 h 3421413"/>
              <a:gd name="connsiteX3" fmla="*/ 1446179 w 1446179"/>
              <a:gd name="connsiteY3" fmla="*/ 3421413 h 3421413"/>
              <a:gd name="connsiteX0" fmla="*/ 2145942 w 2145942"/>
              <a:gd name="connsiteY0" fmla="*/ 3421413 h 3421413"/>
              <a:gd name="connsiteX1" fmla="*/ 0 w 2145942"/>
              <a:gd name="connsiteY1" fmla="*/ 3412895 h 3421413"/>
              <a:gd name="connsiteX2" fmla="*/ 1731915 w 2145942"/>
              <a:gd name="connsiteY2" fmla="*/ 0 h 3421413"/>
              <a:gd name="connsiteX3" fmla="*/ 2145942 w 2145942"/>
              <a:gd name="connsiteY3" fmla="*/ 3421413 h 3421413"/>
              <a:gd name="connsiteX0" fmla="*/ 2145942 w 2145942"/>
              <a:gd name="connsiteY0" fmla="*/ 2275394 h 2275394"/>
              <a:gd name="connsiteX1" fmla="*/ 0 w 2145942"/>
              <a:gd name="connsiteY1" fmla="*/ 2266876 h 2275394"/>
              <a:gd name="connsiteX2" fmla="*/ 1854374 w 2145942"/>
              <a:gd name="connsiteY2" fmla="*/ 0 h 2275394"/>
              <a:gd name="connsiteX3" fmla="*/ 2145942 w 2145942"/>
              <a:gd name="connsiteY3" fmla="*/ 2275394 h 2275394"/>
              <a:gd name="connsiteX0" fmla="*/ 2145942 w 2145942"/>
              <a:gd name="connsiteY0" fmla="*/ 2206975 h 2206975"/>
              <a:gd name="connsiteX1" fmla="*/ 0 w 2145942"/>
              <a:gd name="connsiteY1" fmla="*/ 2198457 h 2206975"/>
              <a:gd name="connsiteX2" fmla="*/ 1889362 w 2145942"/>
              <a:gd name="connsiteY2" fmla="*/ 0 h 2206975"/>
              <a:gd name="connsiteX3" fmla="*/ 2145942 w 2145942"/>
              <a:gd name="connsiteY3" fmla="*/ 2206975 h 2206975"/>
              <a:gd name="connsiteX0" fmla="*/ 2145942 w 2145942"/>
              <a:gd name="connsiteY0" fmla="*/ 2232632 h 2232632"/>
              <a:gd name="connsiteX1" fmla="*/ 0 w 2145942"/>
              <a:gd name="connsiteY1" fmla="*/ 2224114 h 2232632"/>
              <a:gd name="connsiteX2" fmla="*/ 1871867 w 2145942"/>
              <a:gd name="connsiteY2" fmla="*/ 0 h 2232632"/>
              <a:gd name="connsiteX3" fmla="*/ 2145942 w 2145942"/>
              <a:gd name="connsiteY3" fmla="*/ 2232632 h 2232632"/>
              <a:gd name="connsiteX0" fmla="*/ 2093460 w 2093460"/>
              <a:gd name="connsiteY0" fmla="*/ 1702384 h 2224114"/>
              <a:gd name="connsiteX1" fmla="*/ 0 w 2093460"/>
              <a:gd name="connsiteY1" fmla="*/ 2224114 h 2224114"/>
              <a:gd name="connsiteX2" fmla="*/ 1871867 w 2093460"/>
              <a:gd name="connsiteY2" fmla="*/ 0 h 2224114"/>
              <a:gd name="connsiteX3" fmla="*/ 2093460 w 2093460"/>
              <a:gd name="connsiteY3" fmla="*/ 1702384 h 2224114"/>
              <a:gd name="connsiteX0" fmla="*/ 2285894 w 2285894"/>
              <a:gd name="connsiteY0" fmla="*/ 1702384 h 1787942"/>
              <a:gd name="connsiteX1" fmla="*/ 0 w 2285894"/>
              <a:gd name="connsiteY1" fmla="*/ 1787942 h 1787942"/>
              <a:gd name="connsiteX2" fmla="*/ 2064301 w 2285894"/>
              <a:gd name="connsiteY2" fmla="*/ 0 h 1787942"/>
              <a:gd name="connsiteX3" fmla="*/ 2285894 w 2285894"/>
              <a:gd name="connsiteY3" fmla="*/ 1702384 h 1787942"/>
            </a:gdLst>
            <a:ahLst/>
            <a:cxnLst>
              <a:cxn ang="0">
                <a:pos x="connsiteX0" y="connsiteY0"/>
              </a:cxn>
              <a:cxn ang="0">
                <a:pos x="connsiteX1" y="connsiteY1"/>
              </a:cxn>
              <a:cxn ang="0">
                <a:pos x="connsiteX2" y="connsiteY2"/>
              </a:cxn>
              <a:cxn ang="0">
                <a:pos x="connsiteX3" y="connsiteY3"/>
              </a:cxn>
            </a:cxnLst>
            <a:rect l="l" t="t" r="r" b="b"/>
            <a:pathLst>
              <a:path w="2285894" h="1787942">
                <a:moveTo>
                  <a:pt x="2285894" y="1702384"/>
                </a:moveTo>
                <a:lnTo>
                  <a:pt x="0" y="1787942"/>
                </a:lnTo>
                <a:lnTo>
                  <a:pt x="2064301" y="0"/>
                </a:lnTo>
                <a:lnTo>
                  <a:pt x="2285894" y="1702384"/>
                </a:lnTo>
                <a:close/>
              </a:path>
            </a:pathLst>
          </a:custGeom>
          <a:gradFill flip="none" rotWithShape="1">
            <a:gsLst>
              <a:gs pos="2000">
                <a:schemeClr val="bg2">
                  <a:lumMod val="60000"/>
                  <a:lumOff val="40000"/>
                </a:schemeClr>
              </a:gs>
              <a:gs pos="100000">
                <a:schemeClr val="bg2">
                  <a:lumMod val="20000"/>
                  <a:lumOff val="8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8" name="Rectangle 10"/>
          <p:cNvSpPr/>
          <p:nvPr userDrawn="1"/>
        </p:nvSpPr>
        <p:spPr>
          <a:xfrm>
            <a:off x="7199452" y="289219"/>
            <a:ext cx="1564628" cy="2465656"/>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309868"/>
              <a:gd name="connsiteY0" fmla="*/ 4765625 h 4765625"/>
              <a:gd name="connsiteX1" fmla="*/ 1075301 w 1309868"/>
              <a:gd name="connsiteY1" fmla="*/ 0 h 4765625"/>
              <a:gd name="connsiteX2" fmla="*/ 1309868 w 1309868"/>
              <a:gd name="connsiteY2" fmla="*/ 4754049 h 4765625"/>
              <a:gd name="connsiteX3" fmla="*/ 0 w 1309868"/>
              <a:gd name="connsiteY3" fmla="*/ 4765625 h 4765625"/>
              <a:gd name="connsiteX0" fmla="*/ 0 w 2777799"/>
              <a:gd name="connsiteY0" fmla="*/ 5058138 h 5058138"/>
              <a:gd name="connsiteX1" fmla="*/ 1075301 w 2777799"/>
              <a:gd name="connsiteY1" fmla="*/ 292513 h 5058138"/>
              <a:gd name="connsiteX2" fmla="*/ 2777799 w 2777799"/>
              <a:gd name="connsiteY2" fmla="*/ 0 h 5058138"/>
              <a:gd name="connsiteX3" fmla="*/ 0 w 2777799"/>
              <a:gd name="connsiteY3" fmla="*/ 5058138 h 5058138"/>
              <a:gd name="connsiteX0" fmla="*/ 0 w 2777799"/>
              <a:gd name="connsiteY0" fmla="*/ 5060780 h 5060780"/>
              <a:gd name="connsiteX1" fmla="*/ 1057543 w 2777799"/>
              <a:gd name="connsiteY1" fmla="*/ 0 h 5060780"/>
              <a:gd name="connsiteX2" fmla="*/ 2777799 w 2777799"/>
              <a:gd name="connsiteY2" fmla="*/ 2642 h 5060780"/>
              <a:gd name="connsiteX3" fmla="*/ 0 w 2777799"/>
              <a:gd name="connsiteY3" fmla="*/ 5060780 h 5060780"/>
              <a:gd name="connsiteX0" fmla="*/ 806966 w 1720256"/>
              <a:gd name="connsiteY0" fmla="*/ 1860380 h 1860380"/>
              <a:gd name="connsiteX1" fmla="*/ 0 w 1720256"/>
              <a:gd name="connsiteY1" fmla="*/ 0 h 1860380"/>
              <a:gd name="connsiteX2" fmla="*/ 1720256 w 1720256"/>
              <a:gd name="connsiteY2" fmla="*/ 2642 h 1860380"/>
              <a:gd name="connsiteX3" fmla="*/ 806966 w 1720256"/>
              <a:gd name="connsiteY3" fmla="*/ 1860380 h 1860380"/>
              <a:gd name="connsiteX0" fmla="*/ 262410 w 1720256"/>
              <a:gd name="connsiteY0" fmla="*/ 2919464 h 2919464"/>
              <a:gd name="connsiteX1" fmla="*/ 0 w 1720256"/>
              <a:gd name="connsiteY1" fmla="*/ 0 h 2919464"/>
              <a:gd name="connsiteX2" fmla="*/ 1720256 w 1720256"/>
              <a:gd name="connsiteY2" fmla="*/ 2642 h 2919464"/>
              <a:gd name="connsiteX3" fmla="*/ 262410 w 1720256"/>
              <a:gd name="connsiteY3" fmla="*/ 2919464 h 2919464"/>
              <a:gd name="connsiteX0" fmla="*/ 2597872 w 4055718"/>
              <a:gd name="connsiteY0" fmla="*/ 2916822 h 2916822"/>
              <a:gd name="connsiteX1" fmla="*/ 0 w 4055718"/>
              <a:gd name="connsiteY1" fmla="*/ 5910 h 2916822"/>
              <a:gd name="connsiteX2" fmla="*/ 4055718 w 4055718"/>
              <a:gd name="connsiteY2" fmla="*/ 0 h 2916822"/>
              <a:gd name="connsiteX3" fmla="*/ 2597872 w 4055718"/>
              <a:gd name="connsiteY3" fmla="*/ 2916822 h 2916822"/>
              <a:gd name="connsiteX0" fmla="*/ 3078960 w 4055718"/>
              <a:gd name="connsiteY0" fmla="*/ 1899089 h 1899089"/>
              <a:gd name="connsiteX1" fmla="*/ 0 w 4055718"/>
              <a:gd name="connsiteY1" fmla="*/ 5910 h 1899089"/>
              <a:gd name="connsiteX2" fmla="*/ 4055718 w 4055718"/>
              <a:gd name="connsiteY2" fmla="*/ 0 h 1899089"/>
              <a:gd name="connsiteX3" fmla="*/ 3078960 w 4055718"/>
              <a:gd name="connsiteY3" fmla="*/ 1899089 h 1899089"/>
              <a:gd name="connsiteX0" fmla="*/ 3078960 w 3959500"/>
              <a:gd name="connsiteY0" fmla="*/ 1893179 h 1893179"/>
              <a:gd name="connsiteX1" fmla="*/ 0 w 3959500"/>
              <a:gd name="connsiteY1" fmla="*/ 0 h 1893179"/>
              <a:gd name="connsiteX2" fmla="*/ 3959500 w 3959500"/>
              <a:gd name="connsiteY2" fmla="*/ 2642 h 1893179"/>
              <a:gd name="connsiteX3" fmla="*/ 3078960 w 3959500"/>
              <a:gd name="connsiteY3" fmla="*/ 1893179 h 1893179"/>
              <a:gd name="connsiteX0" fmla="*/ 3140191 w 3959500"/>
              <a:gd name="connsiteY0" fmla="*/ 1790551 h 1790551"/>
              <a:gd name="connsiteX1" fmla="*/ 0 w 3959500"/>
              <a:gd name="connsiteY1" fmla="*/ 0 h 1790551"/>
              <a:gd name="connsiteX2" fmla="*/ 3959500 w 3959500"/>
              <a:gd name="connsiteY2" fmla="*/ 2642 h 1790551"/>
              <a:gd name="connsiteX3" fmla="*/ 3140191 w 3959500"/>
              <a:gd name="connsiteY3" fmla="*/ 1790551 h 1790551"/>
              <a:gd name="connsiteX0" fmla="*/ 3140191 w 3950753"/>
              <a:gd name="connsiteY0" fmla="*/ 1790551 h 1790551"/>
              <a:gd name="connsiteX1" fmla="*/ 0 w 3950753"/>
              <a:gd name="connsiteY1" fmla="*/ 0 h 1790551"/>
              <a:gd name="connsiteX2" fmla="*/ 3950753 w 3950753"/>
              <a:gd name="connsiteY2" fmla="*/ 2642 h 1790551"/>
              <a:gd name="connsiteX3" fmla="*/ 3140191 w 3950753"/>
              <a:gd name="connsiteY3" fmla="*/ 1790551 h 1790551"/>
              <a:gd name="connsiteX0" fmla="*/ 3070214 w 3880776"/>
              <a:gd name="connsiteY0" fmla="*/ 1787909 h 1787909"/>
              <a:gd name="connsiteX1" fmla="*/ 0 w 3880776"/>
              <a:gd name="connsiteY1" fmla="*/ 91434 h 1787909"/>
              <a:gd name="connsiteX2" fmla="*/ 3880776 w 3880776"/>
              <a:gd name="connsiteY2" fmla="*/ 0 h 1787909"/>
              <a:gd name="connsiteX3" fmla="*/ 3070214 w 3880776"/>
              <a:gd name="connsiteY3" fmla="*/ 1787909 h 1787909"/>
              <a:gd name="connsiteX0" fmla="*/ 3070214 w 3880776"/>
              <a:gd name="connsiteY0" fmla="*/ 1799103 h 1799103"/>
              <a:gd name="connsiteX1" fmla="*/ 0 w 3880776"/>
              <a:gd name="connsiteY1" fmla="*/ 0 h 1799103"/>
              <a:gd name="connsiteX2" fmla="*/ 3880776 w 3880776"/>
              <a:gd name="connsiteY2" fmla="*/ 11194 h 1799103"/>
              <a:gd name="connsiteX3" fmla="*/ 3070214 w 3880776"/>
              <a:gd name="connsiteY3" fmla="*/ 1799103 h 1799103"/>
              <a:gd name="connsiteX0" fmla="*/ 3070214 w 3854535"/>
              <a:gd name="connsiteY0" fmla="*/ 1799103 h 1799103"/>
              <a:gd name="connsiteX1" fmla="*/ 0 w 3854535"/>
              <a:gd name="connsiteY1" fmla="*/ 0 h 1799103"/>
              <a:gd name="connsiteX2" fmla="*/ 3854535 w 3854535"/>
              <a:gd name="connsiteY2" fmla="*/ 11194 h 1799103"/>
              <a:gd name="connsiteX3" fmla="*/ 3070214 w 3854535"/>
              <a:gd name="connsiteY3" fmla="*/ 1799103 h 1799103"/>
              <a:gd name="connsiteX0" fmla="*/ 3070214 w 3933258"/>
              <a:gd name="connsiteY0" fmla="*/ 1799103 h 1799103"/>
              <a:gd name="connsiteX1" fmla="*/ 0 w 3933258"/>
              <a:gd name="connsiteY1" fmla="*/ 0 h 1799103"/>
              <a:gd name="connsiteX2" fmla="*/ 3933258 w 3933258"/>
              <a:gd name="connsiteY2" fmla="*/ 2641 h 1799103"/>
              <a:gd name="connsiteX3" fmla="*/ 3070214 w 3933258"/>
              <a:gd name="connsiteY3" fmla="*/ 1799103 h 1799103"/>
              <a:gd name="connsiteX0" fmla="*/ 3017732 w 3880776"/>
              <a:gd name="connsiteY0" fmla="*/ 1796462 h 1796462"/>
              <a:gd name="connsiteX1" fmla="*/ 0 w 3880776"/>
              <a:gd name="connsiteY1" fmla="*/ 5911 h 1796462"/>
              <a:gd name="connsiteX2" fmla="*/ 3880776 w 3880776"/>
              <a:gd name="connsiteY2" fmla="*/ 0 h 1796462"/>
              <a:gd name="connsiteX3" fmla="*/ 3017732 w 3880776"/>
              <a:gd name="connsiteY3" fmla="*/ 1796462 h 1796462"/>
              <a:gd name="connsiteX0" fmla="*/ 3245155 w 4108199"/>
              <a:gd name="connsiteY0" fmla="*/ 2945121 h 2945121"/>
              <a:gd name="connsiteX1" fmla="*/ 0 w 4108199"/>
              <a:gd name="connsiteY1" fmla="*/ 0 h 2945121"/>
              <a:gd name="connsiteX2" fmla="*/ 4108199 w 4108199"/>
              <a:gd name="connsiteY2" fmla="*/ 1148659 h 2945121"/>
              <a:gd name="connsiteX3" fmla="*/ 3245155 w 4108199"/>
              <a:gd name="connsiteY3" fmla="*/ 2945121 h 2945121"/>
              <a:gd name="connsiteX0" fmla="*/ 3245155 w 4309381"/>
              <a:gd name="connsiteY0" fmla="*/ 2945121 h 2945121"/>
              <a:gd name="connsiteX1" fmla="*/ 0 w 4309381"/>
              <a:gd name="connsiteY1" fmla="*/ 0 h 2945121"/>
              <a:gd name="connsiteX2" fmla="*/ 4309381 w 4309381"/>
              <a:gd name="connsiteY2" fmla="*/ 866431 h 2945121"/>
              <a:gd name="connsiteX3" fmla="*/ 3245155 w 4309381"/>
              <a:gd name="connsiteY3" fmla="*/ 2945121 h 2945121"/>
              <a:gd name="connsiteX0" fmla="*/ 5291963 w 5291963"/>
              <a:gd name="connsiteY0" fmla="*/ 2047122 h 2047122"/>
              <a:gd name="connsiteX1" fmla="*/ 0 w 5291963"/>
              <a:gd name="connsiteY1" fmla="*/ 0 h 2047122"/>
              <a:gd name="connsiteX2" fmla="*/ 4309381 w 5291963"/>
              <a:gd name="connsiteY2" fmla="*/ 866431 h 2047122"/>
              <a:gd name="connsiteX3" fmla="*/ 5291963 w 5291963"/>
              <a:gd name="connsiteY3" fmla="*/ 2047122 h 2047122"/>
              <a:gd name="connsiteX0" fmla="*/ 3761231 w 4309381"/>
              <a:gd name="connsiteY0" fmla="*/ 1448456 h 1448456"/>
              <a:gd name="connsiteX1" fmla="*/ 0 w 4309381"/>
              <a:gd name="connsiteY1" fmla="*/ 0 h 1448456"/>
              <a:gd name="connsiteX2" fmla="*/ 4309381 w 4309381"/>
              <a:gd name="connsiteY2" fmla="*/ 866431 h 1448456"/>
              <a:gd name="connsiteX3" fmla="*/ 3761231 w 4309381"/>
              <a:gd name="connsiteY3" fmla="*/ 1448456 h 1448456"/>
              <a:gd name="connsiteX0" fmla="*/ 3761231 w 4834203"/>
              <a:gd name="connsiteY0" fmla="*/ 1448456 h 1448456"/>
              <a:gd name="connsiteX1" fmla="*/ 0 w 4834203"/>
              <a:gd name="connsiteY1" fmla="*/ 0 h 1448456"/>
              <a:gd name="connsiteX2" fmla="*/ 4834203 w 4834203"/>
              <a:gd name="connsiteY2" fmla="*/ 977611 h 1448456"/>
              <a:gd name="connsiteX3" fmla="*/ 3761231 w 4834203"/>
              <a:gd name="connsiteY3" fmla="*/ 1448456 h 1448456"/>
              <a:gd name="connsiteX0" fmla="*/ 3761231 w 4877937"/>
              <a:gd name="connsiteY0" fmla="*/ 1448456 h 1448456"/>
              <a:gd name="connsiteX1" fmla="*/ 0 w 4877937"/>
              <a:gd name="connsiteY1" fmla="*/ 0 h 1448456"/>
              <a:gd name="connsiteX2" fmla="*/ 4877937 w 4877937"/>
              <a:gd name="connsiteY2" fmla="*/ 986163 h 1448456"/>
              <a:gd name="connsiteX3" fmla="*/ 3761231 w 4877937"/>
              <a:gd name="connsiteY3" fmla="*/ 1448456 h 1448456"/>
              <a:gd name="connsiteX0" fmla="*/ 323644 w 1440350"/>
              <a:gd name="connsiteY0" fmla="*/ 2628683 h 2628683"/>
              <a:gd name="connsiteX1" fmla="*/ 0 w 1440350"/>
              <a:gd name="connsiteY1" fmla="*/ 0 h 2628683"/>
              <a:gd name="connsiteX2" fmla="*/ 1440350 w 1440350"/>
              <a:gd name="connsiteY2" fmla="*/ 2166390 h 2628683"/>
              <a:gd name="connsiteX3" fmla="*/ 323644 w 1440350"/>
              <a:gd name="connsiteY3" fmla="*/ 2628683 h 2628683"/>
              <a:gd name="connsiteX0" fmla="*/ 323644 w 2061389"/>
              <a:gd name="connsiteY0" fmla="*/ 2628683 h 2628683"/>
              <a:gd name="connsiteX1" fmla="*/ 0 w 2061389"/>
              <a:gd name="connsiteY1" fmla="*/ 0 h 2628683"/>
              <a:gd name="connsiteX2" fmla="*/ 2061389 w 2061389"/>
              <a:gd name="connsiteY2" fmla="*/ 1208525 h 2628683"/>
              <a:gd name="connsiteX3" fmla="*/ 323644 w 2061389"/>
              <a:gd name="connsiteY3" fmla="*/ 2628683 h 2628683"/>
              <a:gd name="connsiteX0" fmla="*/ 1521988 w 2061389"/>
              <a:gd name="connsiteY0" fmla="*/ 3099062 h 3099062"/>
              <a:gd name="connsiteX1" fmla="*/ 0 w 2061389"/>
              <a:gd name="connsiteY1" fmla="*/ 0 h 3099062"/>
              <a:gd name="connsiteX2" fmla="*/ 2061389 w 2061389"/>
              <a:gd name="connsiteY2" fmla="*/ 1208525 h 3099062"/>
              <a:gd name="connsiteX3" fmla="*/ 1521988 w 2061389"/>
              <a:gd name="connsiteY3" fmla="*/ 3099062 h 3099062"/>
              <a:gd name="connsiteX0" fmla="*/ 2108040 w 2647441"/>
              <a:gd name="connsiteY0" fmla="*/ 3116166 h 3116166"/>
              <a:gd name="connsiteX1" fmla="*/ 0 w 2647441"/>
              <a:gd name="connsiteY1" fmla="*/ 0 h 3116166"/>
              <a:gd name="connsiteX2" fmla="*/ 2647441 w 2647441"/>
              <a:gd name="connsiteY2" fmla="*/ 1225629 h 3116166"/>
              <a:gd name="connsiteX3" fmla="*/ 2108040 w 2647441"/>
              <a:gd name="connsiteY3" fmla="*/ 3116166 h 3116166"/>
              <a:gd name="connsiteX0" fmla="*/ 2020569 w 2559970"/>
              <a:gd name="connsiteY0" fmla="*/ 2534604 h 2534604"/>
              <a:gd name="connsiteX1" fmla="*/ 0 w 2559970"/>
              <a:gd name="connsiteY1" fmla="*/ 0 h 2534604"/>
              <a:gd name="connsiteX2" fmla="*/ 2559970 w 2559970"/>
              <a:gd name="connsiteY2" fmla="*/ 644067 h 2534604"/>
              <a:gd name="connsiteX3" fmla="*/ 2020569 w 2559970"/>
              <a:gd name="connsiteY3" fmla="*/ 2534604 h 2534604"/>
              <a:gd name="connsiteX0" fmla="*/ 1775652 w 2559970"/>
              <a:gd name="connsiteY0" fmla="*/ 2688546 h 2688546"/>
              <a:gd name="connsiteX1" fmla="*/ 0 w 2559970"/>
              <a:gd name="connsiteY1" fmla="*/ 0 h 2688546"/>
              <a:gd name="connsiteX2" fmla="*/ 2559970 w 2559970"/>
              <a:gd name="connsiteY2" fmla="*/ 644067 h 2688546"/>
              <a:gd name="connsiteX3" fmla="*/ 1775652 w 2559970"/>
              <a:gd name="connsiteY3" fmla="*/ 2688546 h 2688546"/>
              <a:gd name="connsiteX0" fmla="*/ 1775652 w 2892358"/>
              <a:gd name="connsiteY0" fmla="*/ 2688546 h 2688546"/>
              <a:gd name="connsiteX1" fmla="*/ 0 w 2892358"/>
              <a:gd name="connsiteY1" fmla="*/ 0 h 2688546"/>
              <a:gd name="connsiteX2" fmla="*/ 2892358 w 2892358"/>
              <a:gd name="connsiteY2" fmla="*/ 1268391 h 2688546"/>
              <a:gd name="connsiteX3" fmla="*/ 1775652 w 2892358"/>
              <a:gd name="connsiteY3" fmla="*/ 2688546 h 2688546"/>
              <a:gd name="connsiteX0" fmla="*/ 2536643 w 2892358"/>
              <a:gd name="connsiteY0" fmla="*/ 2500393 h 2500393"/>
              <a:gd name="connsiteX1" fmla="*/ 0 w 2892358"/>
              <a:gd name="connsiteY1" fmla="*/ 0 h 2500393"/>
              <a:gd name="connsiteX2" fmla="*/ 2892358 w 2892358"/>
              <a:gd name="connsiteY2" fmla="*/ 1268391 h 2500393"/>
              <a:gd name="connsiteX3" fmla="*/ 2536643 w 2892358"/>
              <a:gd name="connsiteY3" fmla="*/ 2500393 h 2500393"/>
              <a:gd name="connsiteX0" fmla="*/ 2396690 w 2752405"/>
              <a:gd name="connsiteY0" fmla="*/ 2517498 h 2517498"/>
              <a:gd name="connsiteX1" fmla="*/ 0 w 2752405"/>
              <a:gd name="connsiteY1" fmla="*/ 0 h 2517498"/>
              <a:gd name="connsiteX2" fmla="*/ 2752405 w 2752405"/>
              <a:gd name="connsiteY2" fmla="*/ 1285496 h 2517498"/>
              <a:gd name="connsiteX3" fmla="*/ 2396690 w 2752405"/>
              <a:gd name="connsiteY3" fmla="*/ 2517498 h 2517498"/>
              <a:gd name="connsiteX0" fmla="*/ 2396690 w 2621200"/>
              <a:gd name="connsiteY0" fmla="*/ 2517498 h 2517498"/>
              <a:gd name="connsiteX1" fmla="*/ 0 w 2621200"/>
              <a:gd name="connsiteY1" fmla="*/ 0 h 2517498"/>
              <a:gd name="connsiteX2" fmla="*/ 2621200 w 2621200"/>
              <a:gd name="connsiteY2" fmla="*/ 1875609 h 2517498"/>
              <a:gd name="connsiteX3" fmla="*/ 2396690 w 2621200"/>
              <a:gd name="connsiteY3" fmla="*/ 2517498 h 2517498"/>
              <a:gd name="connsiteX0" fmla="*/ 2396690 w 2396691"/>
              <a:gd name="connsiteY0" fmla="*/ 2745772 h 2745772"/>
              <a:gd name="connsiteX1" fmla="*/ 0 w 2396691"/>
              <a:gd name="connsiteY1" fmla="*/ 228274 h 2745772"/>
              <a:gd name="connsiteX2" fmla="*/ 1833967 w 2396691"/>
              <a:gd name="connsiteY2" fmla="*/ 0 h 2745772"/>
              <a:gd name="connsiteX3" fmla="*/ 2396690 w 2396691"/>
              <a:gd name="connsiteY3" fmla="*/ 2745772 h 2745772"/>
              <a:gd name="connsiteX0" fmla="*/ 2375590 w 2375590"/>
              <a:gd name="connsiteY0" fmla="*/ 2738036 h 2738036"/>
              <a:gd name="connsiteX1" fmla="*/ 0 w 2375590"/>
              <a:gd name="connsiteY1" fmla="*/ 228274 h 2738036"/>
              <a:gd name="connsiteX2" fmla="*/ 1833967 w 2375590"/>
              <a:gd name="connsiteY2" fmla="*/ 0 h 2738036"/>
              <a:gd name="connsiteX3" fmla="*/ 2375590 w 2375590"/>
              <a:gd name="connsiteY3" fmla="*/ 2738036 h 2738036"/>
              <a:gd name="connsiteX0" fmla="*/ 2364794 w 2364794"/>
              <a:gd name="connsiteY0" fmla="*/ 2732757 h 2732757"/>
              <a:gd name="connsiteX1" fmla="*/ 0 w 2364794"/>
              <a:gd name="connsiteY1" fmla="*/ 228274 h 2732757"/>
              <a:gd name="connsiteX2" fmla="*/ 1833967 w 2364794"/>
              <a:gd name="connsiteY2" fmla="*/ 0 h 2732757"/>
              <a:gd name="connsiteX3" fmla="*/ 2364794 w 2364794"/>
              <a:gd name="connsiteY3" fmla="*/ 2732757 h 2732757"/>
            </a:gdLst>
            <a:ahLst/>
            <a:cxnLst>
              <a:cxn ang="0">
                <a:pos x="connsiteX0" y="connsiteY0"/>
              </a:cxn>
              <a:cxn ang="0">
                <a:pos x="connsiteX1" y="connsiteY1"/>
              </a:cxn>
              <a:cxn ang="0">
                <a:pos x="connsiteX2" y="connsiteY2"/>
              </a:cxn>
              <a:cxn ang="0">
                <a:pos x="connsiteX3" y="connsiteY3"/>
              </a:cxn>
            </a:cxnLst>
            <a:rect l="l" t="t" r="r" b="b"/>
            <a:pathLst>
              <a:path w="2364794" h="2732757">
                <a:moveTo>
                  <a:pt x="2364794" y="2732757"/>
                </a:moveTo>
                <a:lnTo>
                  <a:pt x="0" y="228274"/>
                </a:lnTo>
                <a:lnTo>
                  <a:pt x="1833967" y="0"/>
                </a:lnTo>
                <a:lnTo>
                  <a:pt x="2364794" y="2732757"/>
                </a:lnTo>
                <a:close/>
              </a:path>
            </a:pathLst>
          </a:custGeom>
          <a:gradFill flip="none" rotWithShape="1">
            <a:gsLst>
              <a:gs pos="2000">
                <a:schemeClr val="bg2">
                  <a:lumMod val="20000"/>
                  <a:lumOff val="80000"/>
                </a:schemeClr>
              </a:gs>
              <a:gs pos="98000">
                <a:schemeClr val="bg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2" name="Title 1"/>
          <p:cNvSpPr>
            <a:spLocks noGrp="1"/>
          </p:cNvSpPr>
          <p:nvPr>
            <p:ph type="title"/>
          </p:nvPr>
        </p:nvSpPr>
        <p:spPr>
          <a:xfrm>
            <a:off x="419822" y="613505"/>
            <a:ext cx="3946462" cy="689650"/>
          </a:xfrm>
        </p:spPr>
        <p:txBody>
          <a:bodyPr/>
          <a:lstStyle/>
          <a:p>
            <a:r>
              <a:rPr lang="en-US" smtClean="0"/>
              <a:t>Click to edit Master title style</a:t>
            </a:r>
            <a:endParaRPr lang="en-US" dirty="0"/>
          </a:p>
        </p:txBody>
      </p:sp>
      <p:sp>
        <p:nvSpPr>
          <p:cNvPr id="13" name="Text Placeholder 6"/>
          <p:cNvSpPr>
            <a:spLocks noGrp="1"/>
          </p:cNvSpPr>
          <p:nvPr>
            <p:ph type="body" sz="quarter" idx="25"/>
          </p:nvPr>
        </p:nvSpPr>
        <p:spPr>
          <a:xfrm>
            <a:off x="419824" y="410804"/>
            <a:ext cx="3946461"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4" name="Content Placeholder 8"/>
          <p:cNvSpPr>
            <a:spLocks noGrp="1"/>
          </p:cNvSpPr>
          <p:nvPr>
            <p:ph sz="quarter" idx="15"/>
          </p:nvPr>
        </p:nvSpPr>
        <p:spPr>
          <a:xfrm>
            <a:off x="419821" y="1460744"/>
            <a:ext cx="3946463"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Picture Placeholder 9"/>
          <p:cNvSpPr>
            <a:spLocks noGrp="1"/>
          </p:cNvSpPr>
          <p:nvPr>
            <p:ph type="pic" sz="quarter" idx="18" hasCustomPrompt="1"/>
          </p:nvPr>
        </p:nvSpPr>
        <p:spPr>
          <a:xfrm>
            <a:off x="4762984" y="-3"/>
            <a:ext cx="4382660" cy="6043579"/>
          </a:xfrm>
          <a:custGeom>
            <a:avLst/>
            <a:gdLst>
              <a:gd name="connsiteX0" fmla="*/ 0 w 1879833"/>
              <a:gd name="connsiteY0" fmla="*/ 0 h 2823923"/>
              <a:gd name="connsiteX1" fmla="*/ 1879833 w 1879833"/>
              <a:gd name="connsiteY1" fmla="*/ 0 h 2823923"/>
              <a:gd name="connsiteX2" fmla="*/ 1879833 w 1879833"/>
              <a:gd name="connsiteY2" fmla="*/ 2823923 h 2823923"/>
              <a:gd name="connsiteX3" fmla="*/ 0 w 1879833"/>
              <a:gd name="connsiteY3" fmla="*/ 2823923 h 2823923"/>
              <a:gd name="connsiteX4" fmla="*/ 0 w 1879833"/>
              <a:gd name="connsiteY4" fmla="*/ 0 h 2823923"/>
              <a:gd name="connsiteX0" fmla="*/ 769717 w 2649550"/>
              <a:gd name="connsiteY0" fmla="*/ 0 h 4357568"/>
              <a:gd name="connsiteX1" fmla="*/ 2649550 w 2649550"/>
              <a:gd name="connsiteY1" fmla="*/ 0 h 4357568"/>
              <a:gd name="connsiteX2" fmla="*/ 2649550 w 2649550"/>
              <a:gd name="connsiteY2" fmla="*/ 2823923 h 4357568"/>
              <a:gd name="connsiteX3" fmla="*/ 0 w 2649550"/>
              <a:gd name="connsiteY3" fmla="*/ 4357568 h 4357568"/>
              <a:gd name="connsiteX4" fmla="*/ 769717 w 2649550"/>
              <a:gd name="connsiteY4" fmla="*/ 0 h 4357568"/>
              <a:gd name="connsiteX0" fmla="*/ 839165 w 2718998"/>
              <a:gd name="connsiteY0" fmla="*/ 0 h 4531189"/>
              <a:gd name="connsiteX1" fmla="*/ 2718998 w 2718998"/>
              <a:gd name="connsiteY1" fmla="*/ 0 h 4531189"/>
              <a:gd name="connsiteX2" fmla="*/ 2718998 w 2718998"/>
              <a:gd name="connsiteY2" fmla="*/ 2823923 h 4531189"/>
              <a:gd name="connsiteX3" fmla="*/ 0 w 2718998"/>
              <a:gd name="connsiteY3" fmla="*/ 4531189 h 4531189"/>
              <a:gd name="connsiteX4" fmla="*/ 839165 w 2718998"/>
              <a:gd name="connsiteY4" fmla="*/ 0 h 4531189"/>
              <a:gd name="connsiteX0" fmla="*/ 2883844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2883844 w 4763677"/>
              <a:gd name="connsiteY4" fmla="*/ 0 h 5162497"/>
              <a:gd name="connsiteX0" fmla="*/ 1703661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1703661 w 4763677"/>
              <a:gd name="connsiteY4" fmla="*/ 0 h 5162497"/>
              <a:gd name="connsiteX0" fmla="*/ 1703661 w 4773391"/>
              <a:gd name="connsiteY0" fmla="*/ 0 h 5162497"/>
              <a:gd name="connsiteX1" fmla="*/ 4763677 w 4773391"/>
              <a:gd name="connsiteY1" fmla="*/ 0 h 5162497"/>
              <a:gd name="connsiteX2" fmla="*/ 4773391 w 4773391"/>
              <a:gd name="connsiteY2" fmla="*/ 1130320 h 5162497"/>
              <a:gd name="connsiteX3" fmla="*/ 0 w 4773391"/>
              <a:gd name="connsiteY3" fmla="*/ 5162497 h 5162497"/>
              <a:gd name="connsiteX4" fmla="*/ 1703661 w 4773391"/>
              <a:gd name="connsiteY4" fmla="*/ 0 h 5162497"/>
              <a:gd name="connsiteX0" fmla="*/ 1703661 w 4768535"/>
              <a:gd name="connsiteY0" fmla="*/ 0 h 5162497"/>
              <a:gd name="connsiteX1" fmla="*/ 4763677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3243524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722604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722604 w 3787478"/>
              <a:gd name="connsiteY4" fmla="*/ 0 h 4950038"/>
              <a:gd name="connsiteX0" fmla="*/ 1761942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1761942 w 3787478"/>
              <a:gd name="connsiteY4" fmla="*/ 0 h 4950038"/>
              <a:gd name="connsiteX0" fmla="*/ 2621581 w 4647117"/>
              <a:gd name="connsiteY0" fmla="*/ 0 h 5235340"/>
              <a:gd name="connsiteX1" fmla="*/ 3122106 w 4647117"/>
              <a:gd name="connsiteY1" fmla="*/ 0 h 5235340"/>
              <a:gd name="connsiteX2" fmla="*/ 4647117 w 4647117"/>
              <a:gd name="connsiteY2" fmla="*/ 3631268 h 5235340"/>
              <a:gd name="connsiteX3" fmla="*/ 0 w 4647117"/>
              <a:gd name="connsiteY3" fmla="*/ 5235340 h 5235340"/>
              <a:gd name="connsiteX4" fmla="*/ 2621581 w 4647117"/>
              <a:gd name="connsiteY4" fmla="*/ 0 h 5235340"/>
              <a:gd name="connsiteX0" fmla="*/ 2720155 w 4745691"/>
              <a:gd name="connsiteY0" fmla="*/ 0 h 3631268"/>
              <a:gd name="connsiteX1" fmla="*/ 3220680 w 4745691"/>
              <a:gd name="connsiteY1" fmla="*/ 0 h 3631268"/>
              <a:gd name="connsiteX2" fmla="*/ 4745691 w 4745691"/>
              <a:gd name="connsiteY2" fmla="*/ 3631268 h 3631268"/>
              <a:gd name="connsiteX3" fmla="*/ 0 w 4745691"/>
              <a:gd name="connsiteY3" fmla="*/ 2471605 h 3631268"/>
              <a:gd name="connsiteX4" fmla="*/ 2720155 w 4745691"/>
              <a:gd name="connsiteY4" fmla="*/ 0 h 3631268"/>
              <a:gd name="connsiteX0" fmla="*/ 1135911 w 4745691"/>
              <a:gd name="connsiteY0" fmla="*/ 8886 h 3631268"/>
              <a:gd name="connsiteX1" fmla="*/ 3220680 w 4745691"/>
              <a:gd name="connsiteY1" fmla="*/ 0 h 3631268"/>
              <a:gd name="connsiteX2" fmla="*/ 4745691 w 4745691"/>
              <a:gd name="connsiteY2" fmla="*/ 3631268 h 3631268"/>
              <a:gd name="connsiteX3" fmla="*/ 0 w 4745691"/>
              <a:gd name="connsiteY3" fmla="*/ 2471605 h 3631268"/>
              <a:gd name="connsiteX4" fmla="*/ 1135911 w 4745691"/>
              <a:gd name="connsiteY4" fmla="*/ 8886 h 3631268"/>
              <a:gd name="connsiteX0" fmla="*/ 1135911 w 4745691"/>
              <a:gd name="connsiteY0" fmla="*/ 0 h 3622382"/>
              <a:gd name="connsiteX1" fmla="*/ 1939203 w 4745691"/>
              <a:gd name="connsiteY1" fmla="*/ 0 h 3622382"/>
              <a:gd name="connsiteX2" fmla="*/ 4745691 w 4745691"/>
              <a:gd name="connsiteY2" fmla="*/ 3622382 h 3622382"/>
              <a:gd name="connsiteX3" fmla="*/ 0 w 4745691"/>
              <a:gd name="connsiteY3" fmla="*/ 2462719 h 3622382"/>
              <a:gd name="connsiteX4" fmla="*/ 1135911 w 4745691"/>
              <a:gd name="connsiteY4" fmla="*/ 0 h 3622382"/>
              <a:gd name="connsiteX0" fmla="*/ 1495006 w 5104786"/>
              <a:gd name="connsiteY0" fmla="*/ 0 h 3622382"/>
              <a:gd name="connsiteX1" fmla="*/ 2298298 w 5104786"/>
              <a:gd name="connsiteY1" fmla="*/ 0 h 3622382"/>
              <a:gd name="connsiteX2" fmla="*/ 5104786 w 5104786"/>
              <a:gd name="connsiteY2" fmla="*/ 3622382 h 3622382"/>
              <a:gd name="connsiteX3" fmla="*/ 0 w 5104786"/>
              <a:gd name="connsiteY3" fmla="*/ 2640451 h 3622382"/>
              <a:gd name="connsiteX4" fmla="*/ 1495006 w 5104786"/>
              <a:gd name="connsiteY4" fmla="*/ 0 h 3622382"/>
              <a:gd name="connsiteX0" fmla="*/ 1495006 w 7051029"/>
              <a:gd name="connsiteY0" fmla="*/ 0 h 3622382"/>
              <a:gd name="connsiteX1" fmla="*/ 7051029 w 7051029"/>
              <a:gd name="connsiteY1" fmla="*/ 1501837 h 3622382"/>
              <a:gd name="connsiteX2" fmla="*/ 5104786 w 7051029"/>
              <a:gd name="connsiteY2" fmla="*/ 3622382 h 3622382"/>
              <a:gd name="connsiteX3" fmla="*/ 0 w 7051029"/>
              <a:gd name="connsiteY3" fmla="*/ 2640451 h 3622382"/>
              <a:gd name="connsiteX4" fmla="*/ 1495006 w 7051029"/>
              <a:gd name="connsiteY4" fmla="*/ 0 h 3622382"/>
              <a:gd name="connsiteX0" fmla="*/ 1495006 w 7294563"/>
              <a:gd name="connsiteY0" fmla="*/ 0 h 3604608"/>
              <a:gd name="connsiteX1" fmla="*/ 7051029 w 7294563"/>
              <a:gd name="connsiteY1" fmla="*/ 1501837 h 3604608"/>
              <a:gd name="connsiteX2" fmla="*/ 7294563 w 7294563"/>
              <a:gd name="connsiteY2" fmla="*/ 3604608 h 3604608"/>
              <a:gd name="connsiteX3" fmla="*/ 0 w 7294563"/>
              <a:gd name="connsiteY3" fmla="*/ 2640451 h 3604608"/>
              <a:gd name="connsiteX4" fmla="*/ 1495006 w 7294563"/>
              <a:gd name="connsiteY4" fmla="*/ 0 h 3604608"/>
              <a:gd name="connsiteX0" fmla="*/ 0 w 5799557"/>
              <a:gd name="connsiteY0" fmla="*/ 0 h 4168947"/>
              <a:gd name="connsiteX1" fmla="*/ 5556023 w 5799557"/>
              <a:gd name="connsiteY1" fmla="*/ 1501837 h 4168947"/>
              <a:gd name="connsiteX2" fmla="*/ 5799557 w 5799557"/>
              <a:gd name="connsiteY2" fmla="*/ 3604608 h 4168947"/>
              <a:gd name="connsiteX3" fmla="*/ 3567533 w 5799557"/>
              <a:gd name="connsiteY3" fmla="*/ 4168947 h 4168947"/>
              <a:gd name="connsiteX4" fmla="*/ 0 w 5799557"/>
              <a:gd name="connsiteY4" fmla="*/ 0 h 4168947"/>
              <a:gd name="connsiteX0" fmla="*/ 1368269 w 2232025"/>
              <a:gd name="connsiteY0" fmla="*/ 0 h 2915936"/>
              <a:gd name="connsiteX1" fmla="*/ 1988491 w 2232025"/>
              <a:gd name="connsiteY1" fmla="*/ 248826 h 2915936"/>
              <a:gd name="connsiteX2" fmla="*/ 2232025 w 2232025"/>
              <a:gd name="connsiteY2" fmla="*/ 2351597 h 2915936"/>
              <a:gd name="connsiteX3" fmla="*/ 1 w 2232025"/>
              <a:gd name="connsiteY3" fmla="*/ 2915936 h 2915936"/>
              <a:gd name="connsiteX4" fmla="*/ 1368269 w 2232025"/>
              <a:gd name="connsiteY4" fmla="*/ 0 h 2915936"/>
              <a:gd name="connsiteX0" fmla="*/ 1368268 w 2232024"/>
              <a:gd name="connsiteY0" fmla="*/ 204391 h 3120327"/>
              <a:gd name="connsiteX1" fmla="*/ 1946244 w 2232024"/>
              <a:gd name="connsiteY1" fmla="*/ 0 h 3120327"/>
              <a:gd name="connsiteX2" fmla="*/ 2232024 w 2232024"/>
              <a:gd name="connsiteY2" fmla="*/ 2555988 h 3120327"/>
              <a:gd name="connsiteX3" fmla="*/ 0 w 2232024"/>
              <a:gd name="connsiteY3" fmla="*/ 3120327 h 3120327"/>
              <a:gd name="connsiteX4" fmla="*/ 1368268 w 2232024"/>
              <a:gd name="connsiteY4" fmla="*/ 204391 h 3120327"/>
              <a:gd name="connsiteX0" fmla="*/ 326187 w 1189943"/>
              <a:gd name="connsiteY0" fmla="*/ 204391 h 3120327"/>
              <a:gd name="connsiteX1" fmla="*/ 904163 w 1189943"/>
              <a:gd name="connsiteY1" fmla="*/ 0 h 3120327"/>
              <a:gd name="connsiteX2" fmla="*/ 1189943 w 1189943"/>
              <a:gd name="connsiteY2" fmla="*/ 2555988 h 3120327"/>
              <a:gd name="connsiteX3" fmla="*/ 0 w 1189943"/>
              <a:gd name="connsiteY3" fmla="*/ 3120327 h 3120327"/>
              <a:gd name="connsiteX4" fmla="*/ 326187 w 1189943"/>
              <a:gd name="connsiteY4" fmla="*/ 204391 h 3120327"/>
              <a:gd name="connsiteX0" fmla="*/ 0 w 3511205"/>
              <a:gd name="connsiteY0" fmla="*/ 3128083 h 3128083"/>
              <a:gd name="connsiteX1" fmla="*/ 3225425 w 3511205"/>
              <a:gd name="connsiteY1" fmla="*/ 0 h 3128083"/>
              <a:gd name="connsiteX2" fmla="*/ 3511205 w 3511205"/>
              <a:gd name="connsiteY2" fmla="*/ 2555988 h 3128083"/>
              <a:gd name="connsiteX3" fmla="*/ 2321262 w 3511205"/>
              <a:gd name="connsiteY3" fmla="*/ 3120327 h 3128083"/>
              <a:gd name="connsiteX4" fmla="*/ 0 w 3511205"/>
              <a:gd name="connsiteY4" fmla="*/ 3128083 h 3128083"/>
              <a:gd name="connsiteX0" fmla="*/ 0 w 3511205"/>
              <a:gd name="connsiteY0" fmla="*/ 2737072 h 2737072"/>
              <a:gd name="connsiteX1" fmla="*/ 3288795 w 3511205"/>
              <a:gd name="connsiteY1" fmla="*/ 0 h 2737072"/>
              <a:gd name="connsiteX2" fmla="*/ 3511205 w 3511205"/>
              <a:gd name="connsiteY2" fmla="*/ 2164977 h 2737072"/>
              <a:gd name="connsiteX3" fmla="*/ 2321262 w 3511205"/>
              <a:gd name="connsiteY3" fmla="*/ 2729316 h 2737072"/>
              <a:gd name="connsiteX4" fmla="*/ 0 w 3511205"/>
              <a:gd name="connsiteY4" fmla="*/ 2737072 h 2737072"/>
              <a:gd name="connsiteX0" fmla="*/ 0 w 3511205"/>
              <a:gd name="connsiteY0" fmla="*/ 3136969 h 3136969"/>
              <a:gd name="connsiteX1" fmla="*/ 3260632 w 3511205"/>
              <a:gd name="connsiteY1" fmla="*/ 0 h 3136969"/>
              <a:gd name="connsiteX2" fmla="*/ 3511205 w 3511205"/>
              <a:gd name="connsiteY2" fmla="*/ 2564874 h 3136969"/>
              <a:gd name="connsiteX3" fmla="*/ 2321262 w 3511205"/>
              <a:gd name="connsiteY3" fmla="*/ 3129213 h 3136969"/>
              <a:gd name="connsiteX4" fmla="*/ 0 w 3511205"/>
              <a:gd name="connsiteY4" fmla="*/ 3136969 h 3136969"/>
              <a:gd name="connsiteX0" fmla="*/ 0 w 3567534"/>
              <a:gd name="connsiteY0" fmla="*/ 3136969 h 3136969"/>
              <a:gd name="connsiteX1" fmla="*/ 3260632 w 3567534"/>
              <a:gd name="connsiteY1" fmla="*/ 0 h 3136969"/>
              <a:gd name="connsiteX2" fmla="*/ 3567534 w 3567534"/>
              <a:gd name="connsiteY2" fmla="*/ 3115843 h 3136969"/>
              <a:gd name="connsiteX3" fmla="*/ 2321262 w 3567534"/>
              <a:gd name="connsiteY3" fmla="*/ 3129213 h 3136969"/>
              <a:gd name="connsiteX4" fmla="*/ 0 w 3567534"/>
              <a:gd name="connsiteY4" fmla="*/ 3136969 h 3136969"/>
              <a:gd name="connsiteX0" fmla="*/ 0 w 3412629"/>
              <a:gd name="connsiteY0" fmla="*/ 3136969 h 3136969"/>
              <a:gd name="connsiteX1" fmla="*/ 3260632 w 3412629"/>
              <a:gd name="connsiteY1" fmla="*/ 0 h 3136969"/>
              <a:gd name="connsiteX2" fmla="*/ 3412629 w 3412629"/>
              <a:gd name="connsiteY2" fmla="*/ 1845060 h 3136969"/>
              <a:gd name="connsiteX3" fmla="*/ 2321262 w 3412629"/>
              <a:gd name="connsiteY3" fmla="*/ 3129213 h 3136969"/>
              <a:gd name="connsiteX4" fmla="*/ 0 w 3412629"/>
              <a:gd name="connsiteY4" fmla="*/ 3136969 h 3136969"/>
              <a:gd name="connsiteX0" fmla="*/ 0 w 3370383"/>
              <a:gd name="connsiteY0" fmla="*/ 3136969 h 3136969"/>
              <a:gd name="connsiteX1" fmla="*/ 3260632 w 3370383"/>
              <a:gd name="connsiteY1" fmla="*/ 0 h 3136969"/>
              <a:gd name="connsiteX2" fmla="*/ 3370383 w 3370383"/>
              <a:gd name="connsiteY2" fmla="*/ 1338523 h 3136969"/>
              <a:gd name="connsiteX3" fmla="*/ 2321262 w 3370383"/>
              <a:gd name="connsiteY3" fmla="*/ 3129213 h 3136969"/>
              <a:gd name="connsiteX4" fmla="*/ 0 w 3370383"/>
              <a:gd name="connsiteY4" fmla="*/ 3136969 h 3136969"/>
              <a:gd name="connsiteX0" fmla="*/ 0 w 4194190"/>
              <a:gd name="connsiteY0" fmla="*/ 3136969 h 3136969"/>
              <a:gd name="connsiteX1" fmla="*/ 3260632 w 4194190"/>
              <a:gd name="connsiteY1" fmla="*/ 0 h 3136969"/>
              <a:gd name="connsiteX2" fmla="*/ 4194190 w 4194190"/>
              <a:gd name="connsiteY2" fmla="*/ 1338523 h 3136969"/>
              <a:gd name="connsiteX3" fmla="*/ 2321262 w 4194190"/>
              <a:gd name="connsiteY3" fmla="*/ 3129213 h 3136969"/>
              <a:gd name="connsiteX4" fmla="*/ 0 w 4194190"/>
              <a:gd name="connsiteY4" fmla="*/ 3136969 h 3136969"/>
              <a:gd name="connsiteX0" fmla="*/ 0 w 4194190"/>
              <a:gd name="connsiteY0" fmla="*/ 2426041 h 2426041"/>
              <a:gd name="connsiteX1" fmla="*/ 3359208 w 4194190"/>
              <a:gd name="connsiteY1" fmla="*/ 0 h 2426041"/>
              <a:gd name="connsiteX2" fmla="*/ 4194190 w 4194190"/>
              <a:gd name="connsiteY2" fmla="*/ 627595 h 2426041"/>
              <a:gd name="connsiteX3" fmla="*/ 2321262 w 4194190"/>
              <a:gd name="connsiteY3" fmla="*/ 2418285 h 2426041"/>
              <a:gd name="connsiteX4" fmla="*/ 0 w 4194190"/>
              <a:gd name="connsiteY4" fmla="*/ 2426041 h 2426041"/>
              <a:gd name="connsiteX0" fmla="*/ 0 w 4194190"/>
              <a:gd name="connsiteY0" fmla="*/ 2710412 h 2710412"/>
              <a:gd name="connsiteX1" fmla="*/ 3197263 w 4194190"/>
              <a:gd name="connsiteY1" fmla="*/ 0 h 2710412"/>
              <a:gd name="connsiteX2" fmla="*/ 4194190 w 4194190"/>
              <a:gd name="connsiteY2" fmla="*/ 911966 h 2710412"/>
              <a:gd name="connsiteX3" fmla="*/ 2321262 w 4194190"/>
              <a:gd name="connsiteY3" fmla="*/ 2702656 h 2710412"/>
              <a:gd name="connsiteX4" fmla="*/ 0 w 4194190"/>
              <a:gd name="connsiteY4" fmla="*/ 2710412 h 2710412"/>
              <a:gd name="connsiteX0" fmla="*/ 0 w 4482876"/>
              <a:gd name="connsiteY0" fmla="*/ 2710412 h 2710412"/>
              <a:gd name="connsiteX1" fmla="*/ 3197263 w 4482876"/>
              <a:gd name="connsiteY1" fmla="*/ 0 h 2710412"/>
              <a:gd name="connsiteX2" fmla="*/ 4194190 w 4482876"/>
              <a:gd name="connsiteY2" fmla="*/ 911966 h 2710412"/>
              <a:gd name="connsiteX3" fmla="*/ 4482876 w 4482876"/>
              <a:gd name="connsiteY3" fmla="*/ 2702656 h 2710412"/>
              <a:gd name="connsiteX4" fmla="*/ 0 w 4482876"/>
              <a:gd name="connsiteY4" fmla="*/ 2710412 h 2710412"/>
              <a:gd name="connsiteX0" fmla="*/ 0 w 4482876"/>
              <a:gd name="connsiteY0" fmla="*/ 2710412 h 2710412"/>
              <a:gd name="connsiteX1" fmla="*/ 3197263 w 4482876"/>
              <a:gd name="connsiteY1" fmla="*/ 0 h 2710412"/>
              <a:gd name="connsiteX2" fmla="*/ 3750601 w 4482876"/>
              <a:gd name="connsiteY2" fmla="*/ 1000832 h 2710412"/>
              <a:gd name="connsiteX3" fmla="*/ 4482876 w 4482876"/>
              <a:gd name="connsiteY3" fmla="*/ 2702656 h 2710412"/>
              <a:gd name="connsiteX4" fmla="*/ 0 w 4482876"/>
              <a:gd name="connsiteY4" fmla="*/ 2710412 h 2710412"/>
              <a:gd name="connsiteX0" fmla="*/ 0 w 4482876"/>
              <a:gd name="connsiteY0" fmla="*/ 2710412 h 2710412"/>
              <a:gd name="connsiteX1" fmla="*/ 3197263 w 4482876"/>
              <a:gd name="connsiteY1" fmla="*/ 0 h 2710412"/>
              <a:gd name="connsiteX2" fmla="*/ 4482876 w 4482876"/>
              <a:gd name="connsiteY2" fmla="*/ 2702656 h 2710412"/>
              <a:gd name="connsiteX3" fmla="*/ 0 w 4482876"/>
              <a:gd name="connsiteY3" fmla="*/ 2710412 h 2710412"/>
              <a:gd name="connsiteX0" fmla="*/ 0 w 3253891"/>
              <a:gd name="connsiteY0" fmla="*/ 2702990 h 2702990"/>
              <a:gd name="connsiteX1" fmla="*/ 1968278 w 3253891"/>
              <a:gd name="connsiteY1" fmla="*/ 0 h 2702990"/>
              <a:gd name="connsiteX2" fmla="*/ 3253891 w 3253891"/>
              <a:gd name="connsiteY2" fmla="*/ 2702656 h 2702990"/>
              <a:gd name="connsiteX3" fmla="*/ 0 w 3253891"/>
              <a:gd name="connsiteY3" fmla="*/ 2702990 h 2702990"/>
              <a:gd name="connsiteX0" fmla="*/ 0 w 3253891"/>
              <a:gd name="connsiteY0" fmla="*/ 3957239 h 3957239"/>
              <a:gd name="connsiteX1" fmla="*/ 2174089 w 3253891"/>
              <a:gd name="connsiteY1" fmla="*/ 0 h 3957239"/>
              <a:gd name="connsiteX2" fmla="*/ 3253891 w 3253891"/>
              <a:gd name="connsiteY2" fmla="*/ 3956905 h 3957239"/>
              <a:gd name="connsiteX3" fmla="*/ 0 w 3253891"/>
              <a:gd name="connsiteY3" fmla="*/ 3957239 h 3957239"/>
              <a:gd name="connsiteX0" fmla="*/ 0 w 3253891"/>
              <a:gd name="connsiteY0" fmla="*/ 4068561 h 4068561"/>
              <a:gd name="connsiteX1" fmla="*/ 831617 w 3253891"/>
              <a:gd name="connsiteY1" fmla="*/ 0 h 4068561"/>
              <a:gd name="connsiteX2" fmla="*/ 2174089 w 3253891"/>
              <a:gd name="connsiteY2" fmla="*/ 111322 h 4068561"/>
              <a:gd name="connsiteX3" fmla="*/ 3253891 w 3253891"/>
              <a:gd name="connsiteY3" fmla="*/ 4068227 h 4068561"/>
              <a:gd name="connsiteX4" fmla="*/ 0 w 3253891"/>
              <a:gd name="connsiteY4" fmla="*/ 4068561 h 4068561"/>
              <a:gd name="connsiteX0" fmla="*/ 0 w 3253891"/>
              <a:gd name="connsiteY0" fmla="*/ 4068561 h 4068561"/>
              <a:gd name="connsiteX1" fmla="*/ 831617 w 3253891"/>
              <a:gd name="connsiteY1" fmla="*/ 0 h 4068561"/>
              <a:gd name="connsiteX2" fmla="*/ 2174089 w 3253891"/>
              <a:gd name="connsiteY2" fmla="*/ 111322 h 4068561"/>
              <a:gd name="connsiteX3" fmla="*/ 3253891 w 3253891"/>
              <a:gd name="connsiteY3" fmla="*/ 4068227 h 4068561"/>
              <a:gd name="connsiteX4" fmla="*/ 0 w 3253891"/>
              <a:gd name="connsiteY4" fmla="*/ 4068561 h 4068561"/>
              <a:gd name="connsiteX0" fmla="*/ 0 w 3253891"/>
              <a:gd name="connsiteY0" fmla="*/ 4068561 h 4068561"/>
              <a:gd name="connsiteX1" fmla="*/ 831617 w 3253891"/>
              <a:gd name="connsiteY1" fmla="*/ 0 h 4068561"/>
              <a:gd name="connsiteX2" fmla="*/ 2174089 w 3253891"/>
              <a:gd name="connsiteY2" fmla="*/ 111322 h 4068561"/>
              <a:gd name="connsiteX3" fmla="*/ 3253891 w 3253891"/>
              <a:gd name="connsiteY3" fmla="*/ 4068227 h 4068561"/>
              <a:gd name="connsiteX4" fmla="*/ 0 w 3253891"/>
              <a:gd name="connsiteY4" fmla="*/ 4068561 h 4068561"/>
              <a:gd name="connsiteX0" fmla="*/ 0 w 3253891"/>
              <a:gd name="connsiteY0" fmla="*/ 6591901 h 6591901"/>
              <a:gd name="connsiteX1" fmla="*/ 61296 w 3253891"/>
              <a:gd name="connsiteY1" fmla="*/ 0 h 6591901"/>
              <a:gd name="connsiteX2" fmla="*/ 2174089 w 3253891"/>
              <a:gd name="connsiteY2" fmla="*/ 2634662 h 6591901"/>
              <a:gd name="connsiteX3" fmla="*/ 3253891 w 3253891"/>
              <a:gd name="connsiteY3" fmla="*/ 6591567 h 6591901"/>
              <a:gd name="connsiteX4" fmla="*/ 0 w 3253891"/>
              <a:gd name="connsiteY4" fmla="*/ 6591901 h 6591901"/>
              <a:gd name="connsiteX0" fmla="*/ 0 w 3253891"/>
              <a:gd name="connsiteY0" fmla="*/ 6591902 h 6591902"/>
              <a:gd name="connsiteX1" fmla="*/ 61296 w 3253891"/>
              <a:gd name="connsiteY1" fmla="*/ 1 h 6591902"/>
              <a:gd name="connsiteX2" fmla="*/ 2738598 w 3253891"/>
              <a:gd name="connsiteY2" fmla="*/ 0 h 6591902"/>
              <a:gd name="connsiteX3" fmla="*/ 3253891 w 3253891"/>
              <a:gd name="connsiteY3" fmla="*/ 6591568 h 6591902"/>
              <a:gd name="connsiteX4" fmla="*/ 0 w 3253891"/>
              <a:gd name="connsiteY4" fmla="*/ 6591902 h 6591902"/>
              <a:gd name="connsiteX0" fmla="*/ 0 w 2738598"/>
              <a:gd name="connsiteY0" fmla="*/ 6591902 h 6591902"/>
              <a:gd name="connsiteX1" fmla="*/ 61296 w 2738598"/>
              <a:gd name="connsiteY1" fmla="*/ 1 h 6591902"/>
              <a:gd name="connsiteX2" fmla="*/ 2738598 w 2738598"/>
              <a:gd name="connsiteY2" fmla="*/ 0 h 6591902"/>
              <a:gd name="connsiteX3" fmla="*/ 2648219 w 2738598"/>
              <a:gd name="connsiteY3" fmla="*/ 4892025 h 6591902"/>
              <a:gd name="connsiteX4" fmla="*/ 0 w 2738598"/>
              <a:gd name="connsiteY4" fmla="*/ 6591902 h 6591902"/>
              <a:gd name="connsiteX0" fmla="*/ 879553 w 2677302"/>
              <a:gd name="connsiteY0" fmla="*/ 4521279 h 4892025"/>
              <a:gd name="connsiteX1" fmla="*/ 0 w 2677302"/>
              <a:gd name="connsiteY1" fmla="*/ 1 h 4892025"/>
              <a:gd name="connsiteX2" fmla="*/ 2677302 w 2677302"/>
              <a:gd name="connsiteY2" fmla="*/ 0 h 4892025"/>
              <a:gd name="connsiteX3" fmla="*/ 2586923 w 2677302"/>
              <a:gd name="connsiteY3" fmla="*/ 4892025 h 4892025"/>
              <a:gd name="connsiteX4" fmla="*/ 879553 w 2677302"/>
              <a:gd name="connsiteY4" fmla="*/ 4521279 h 4892025"/>
              <a:gd name="connsiteX0" fmla="*/ 585538 w 2677302"/>
              <a:gd name="connsiteY0" fmla="*/ 6591903 h 6591903"/>
              <a:gd name="connsiteX1" fmla="*/ 0 w 2677302"/>
              <a:gd name="connsiteY1" fmla="*/ 1 h 6591903"/>
              <a:gd name="connsiteX2" fmla="*/ 2677302 w 2677302"/>
              <a:gd name="connsiteY2" fmla="*/ 0 h 6591903"/>
              <a:gd name="connsiteX3" fmla="*/ 2586923 w 2677302"/>
              <a:gd name="connsiteY3" fmla="*/ 4892025 h 6591903"/>
              <a:gd name="connsiteX4" fmla="*/ 585538 w 2677302"/>
              <a:gd name="connsiteY4" fmla="*/ 6591903 h 6591903"/>
              <a:gd name="connsiteX0" fmla="*/ 585538 w 4474504"/>
              <a:gd name="connsiteY0" fmla="*/ 6591903 h 6591903"/>
              <a:gd name="connsiteX1" fmla="*/ 0 w 4474504"/>
              <a:gd name="connsiteY1" fmla="*/ 1 h 6591903"/>
              <a:gd name="connsiteX2" fmla="*/ 2677302 w 4474504"/>
              <a:gd name="connsiteY2" fmla="*/ 0 h 6591903"/>
              <a:gd name="connsiteX3" fmla="*/ 4474504 w 4474504"/>
              <a:gd name="connsiteY3" fmla="*/ 3415129 h 6591903"/>
              <a:gd name="connsiteX4" fmla="*/ 585538 w 4474504"/>
              <a:gd name="connsiteY4" fmla="*/ 6591903 h 6591903"/>
              <a:gd name="connsiteX0" fmla="*/ 585538 w 4474504"/>
              <a:gd name="connsiteY0" fmla="*/ 6591903 h 6591903"/>
              <a:gd name="connsiteX1" fmla="*/ 0 w 4474504"/>
              <a:gd name="connsiteY1" fmla="*/ 1 h 6591903"/>
              <a:gd name="connsiteX2" fmla="*/ 2506774 w 4474504"/>
              <a:gd name="connsiteY2" fmla="*/ 0 h 6591903"/>
              <a:gd name="connsiteX3" fmla="*/ 4474504 w 4474504"/>
              <a:gd name="connsiteY3" fmla="*/ 3415129 h 6591903"/>
              <a:gd name="connsiteX4" fmla="*/ 585538 w 4474504"/>
              <a:gd name="connsiteY4" fmla="*/ 6591903 h 6591903"/>
              <a:gd name="connsiteX0" fmla="*/ 309163 w 4474504"/>
              <a:gd name="connsiteY0" fmla="*/ 6591903 h 6591903"/>
              <a:gd name="connsiteX1" fmla="*/ 0 w 4474504"/>
              <a:gd name="connsiteY1" fmla="*/ 1 h 6591903"/>
              <a:gd name="connsiteX2" fmla="*/ 2506774 w 4474504"/>
              <a:gd name="connsiteY2" fmla="*/ 0 h 6591903"/>
              <a:gd name="connsiteX3" fmla="*/ 4474504 w 4474504"/>
              <a:gd name="connsiteY3" fmla="*/ 3415129 h 6591903"/>
              <a:gd name="connsiteX4" fmla="*/ 309163 w 4474504"/>
              <a:gd name="connsiteY4" fmla="*/ 6591903 h 6591903"/>
              <a:gd name="connsiteX0" fmla="*/ 309163 w 4474504"/>
              <a:gd name="connsiteY0" fmla="*/ 6591903 h 6591903"/>
              <a:gd name="connsiteX1" fmla="*/ 0 w 4474504"/>
              <a:gd name="connsiteY1" fmla="*/ 1 h 6591903"/>
              <a:gd name="connsiteX2" fmla="*/ 2724346 w 4474504"/>
              <a:gd name="connsiteY2" fmla="*/ 0 h 6591903"/>
              <a:gd name="connsiteX3" fmla="*/ 4474504 w 4474504"/>
              <a:gd name="connsiteY3" fmla="*/ 3415129 h 6591903"/>
              <a:gd name="connsiteX4" fmla="*/ 309163 w 4474504"/>
              <a:gd name="connsiteY4" fmla="*/ 6591903 h 6591903"/>
              <a:gd name="connsiteX0" fmla="*/ 309163 w 4021720"/>
              <a:gd name="connsiteY0" fmla="*/ 6591903 h 6591903"/>
              <a:gd name="connsiteX1" fmla="*/ 0 w 4021720"/>
              <a:gd name="connsiteY1" fmla="*/ 1 h 6591903"/>
              <a:gd name="connsiteX2" fmla="*/ 2724346 w 4021720"/>
              <a:gd name="connsiteY2" fmla="*/ 0 h 6591903"/>
              <a:gd name="connsiteX3" fmla="*/ 4021720 w 4021720"/>
              <a:gd name="connsiteY3" fmla="*/ 3044050 h 6591903"/>
              <a:gd name="connsiteX4" fmla="*/ 309163 w 4021720"/>
              <a:gd name="connsiteY4" fmla="*/ 6591903 h 6591903"/>
              <a:gd name="connsiteX0" fmla="*/ 309163 w 4215770"/>
              <a:gd name="connsiteY0" fmla="*/ 6591903 h 6591903"/>
              <a:gd name="connsiteX1" fmla="*/ 0 w 4215770"/>
              <a:gd name="connsiteY1" fmla="*/ 1 h 6591903"/>
              <a:gd name="connsiteX2" fmla="*/ 2724346 w 4215770"/>
              <a:gd name="connsiteY2" fmla="*/ 0 h 6591903"/>
              <a:gd name="connsiteX3" fmla="*/ 4215770 w 4215770"/>
              <a:gd name="connsiteY3" fmla="*/ 4520946 h 6591903"/>
              <a:gd name="connsiteX4" fmla="*/ 309163 w 4215770"/>
              <a:gd name="connsiteY4" fmla="*/ 6591903 h 6591903"/>
              <a:gd name="connsiteX0" fmla="*/ 309163 w 4445103"/>
              <a:gd name="connsiteY0" fmla="*/ 6591903 h 6591903"/>
              <a:gd name="connsiteX1" fmla="*/ 0 w 4445103"/>
              <a:gd name="connsiteY1" fmla="*/ 1 h 6591903"/>
              <a:gd name="connsiteX2" fmla="*/ 2724346 w 4445103"/>
              <a:gd name="connsiteY2" fmla="*/ 0 h 6591903"/>
              <a:gd name="connsiteX3" fmla="*/ 4445103 w 4445103"/>
              <a:gd name="connsiteY3" fmla="*/ 4520946 h 6591903"/>
              <a:gd name="connsiteX4" fmla="*/ 309163 w 4445103"/>
              <a:gd name="connsiteY4" fmla="*/ 6591903 h 6591903"/>
              <a:gd name="connsiteX0" fmla="*/ 579657 w 4445103"/>
              <a:gd name="connsiteY0" fmla="*/ 5812636 h 5812636"/>
              <a:gd name="connsiteX1" fmla="*/ 0 w 4445103"/>
              <a:gd name="connsiteY1" fmla="*/ 1 h 5812636"/>
              <a:gd name="connsiteX2" fmla="*/ 2724346 w 4445103"/>
              <a:gd name="connsiteY2" fmla="*/ 0 h 5812636"/>
              <a:gd name="connsiteX3" fmla="*/ 4445103 w 4445103"/>
              <a:gd name="connsiteY3" fmla="*/ 4520946 h 5812636"/>
              <a:gd name="connsiteX4" fmla="*/ 579657 w 4445103"/>
              <a:gd name="connsiteY4" fmla="*/ 5812636 h 5812636"/>
              <a:gd name="connsiteX0" fmla="*/ 579657 w 4445103"/>
              <a:gd name="connsiteY0" fmla="*/ 5812635 h 5812635"/>
              <a:gd name="connsiteX1" fmla="*/ 0 w 4445103"/>
              <a:gd name="connsiteY1" fmla="*/ 0 h 5812635"/>
              <a:gd name="connsiteX2" fmla="*/ 2318605 w 4445103"/>
              <a:gd name="connsiteY2" fmla="*/ 7420 h 5812635"/>
              <a:gd name="connsiteX3" fmla="*/ 4445103 w 4445103"/>
              <a:gd name="connsiteY3" fmla="*/ 4520945 h 5812635"/>
              <a:gd name="connsiteX4" fmla="*/ 579657 w 4445103"/>
              <a:gd name="connsiteY4" fmla="*/ 5812635 h 5812635"/>
              <a:gd name="connsiteX0" fmla="*/ 579657 w 4445103"/>
              <a:gd name="connsiteY0" fmla="*/ 5812635 h 5812635"/>
              <a:gd name="connsiteX1" fmla="*/ 0 w 4445103"/>
              <a:gd name="connsiteY1" fmla="*/ 0 h 5812635"/>
              <a:gd name="connsiteX2" fmla="*/ 2295084 w 4445103"/>
              <a:gd name="connsiteY2" fmla="*/ 7420 h 5812635"/>
              <a:gd name="connsiteX3" fmla="*/ 4445103 w 4445103"/>
              <a:gd name="connsiteY3" fmla="*/ 4520945 h 5812635"/>
              <a:gd name="connsiteX4" fmla="*/ 579657 w 4445103"/>
              <a:gd name="connsiteY4" fmla="*/ 5812635 h 5812635"/>
              <a:gd name="connsiteX0" fmla="*/ 579657 w 4445103"/>
              <a:gd name="connsiteY0" fmla="*/ 5812635 h 5812635"/>
              <a:gd name="connsiteX1" fmla="*/ 0 w 4445103"/>
              <a:gd name="connsiteY1" fmla="*/ 0 h 5812635"/>
              <a:gd name="connsiteX2" fmla="*/ 2212759 w 4445103"/>
              <a:gd name="connsiteY2" fmla="*/ 7420 h 5812635"/>
              <a:gd name="connsiteX3" fmla="*/ 4445103 w 4445103"/>
              <a:gd name="connsiteY3" fmla="*/ 4520945 h 5812635"/>
              <a:gd name="connsiteX4" fmla="*/ 579657 w 4445103"/>
              <a:gd name="connsiteY4" fmla="*/ 5812635 h 5812635"/>
              <a:gd name="connsiteX0" fmla="*/ 579657 w 4445103"/>
              <a:gd name="connsiteY0" fmla="*/ 5812635 h 5812635"/>
              <a:gd name="connsiteX1" fmla="*/ 0 w 4445103"/>
              <a:gd name="connsiteY1" fmla="*/ 0 h 5812635"/>
              <a:gd name="connsiteX2" fmla="*/ 2118674 w 4445103"/>
              <a:gd name="connsiteY2" fmla="*/ 7420 h 5812635"/>
              <a:gd name="connsiteX3" fmla="*/ 4445103 w 4445103"/>
              <a:gd name="connsiteY3" fmla="*/ 4520945 h 5812635"/>
              <a:gd name="connsiteX4" fmla="*/ 579657 w 4445103"/>
              <a:gd name="connsiteY4" fmla="*/ 5812635 h 5812635"/>
              <a:gd name="connsiteX0" fmla="*/ 579657 w 4445103"/>
              <a:gd name="connsiteY0" fmla="*/ 5820059 h 5820059"/>
              <a:gd name="connsiteX1" fmla="*/ 0 w 4445103"/>
              <a:gd name="connsiteY1" fmla="*/ 7424 h 5820059"/>
              <a:gd name="connsiteX2" fmla="*/ 2112793 w 4445103"/>
              <a:gd name="connsiteY2" fmla="*/ 0 h 5820059"/>
              <a:gd name="connsiteX3" fmla="*/ 4445103 w 4445103"/>
              <a:gd name="connsiteY3" fmla="*/ 4528369 h 5820059"/>
              <a:gd name="connsiteX4" fmla="*/ 579657 w 4445103"/>
              <a:gd name="connsiteY4" fmla="*/ 5820059 h 5820059"/>
              <a:gd name="connsiteX0" fmla="*/ 579657 w 4445103"/>
              <a:gd name="connsiteY0" fmla="*/ 5812635 h 5812635"/>
              <a:gd name="connsiteX1" fmla="*/ 0 w 4445103"/>
              <a:gd name="connsiteY1" fmla="*/ 0 h 5812635"/>
              <a:gd name="connsiteX2" fmla="*/ 2124554 w 4445103"/>
              <a:gd name="connsiteY2" fmla="*/ 7420 h 5812635"/>
              <a:gd name="connsiteX3" fmla="*/ 4445103 w 4445103"/>
              <a:gd name="connsiteY3" fmla="*/ 4520945 h 5812635"/>
              <a:gd name="connsiteX4" fmla="*/ 579657 w 4445103"/>
              <a:gd name="connsiteY4" fmla="*/ 5812635 h 5812635"/>
              <a:gd name="connsiteX0" fmla="*/ 579657 w 4445103"/>
              <a:gd name="connsiteY0" fmla="*/ 5812636 h 5812636"/>
              <a:gd name="connsiteX1" fmla="*/ 0 w 4445103"/>
              <a:gd name="connsiteY1" fmla="*/ 1 h 5812636"/>
              <a:gd name="connsiteX2" fmla="*/ 2124554 w 4445103"/>
              <a:gd name="connsiteY2" fmla="*/ 0 h 5812636"/>
              <a:gd name="connsiteX3" fmla="*/ 4445103 w 4445103"/>
              <a:gd name="connsiteY3" fmla="*/ 4520946 h 5812636"/>
              <a:gd name="connsiteX4" fmla="*/ 579657 w 4445103"/>
              <a:gd name="connsiteY4" fmla="*/ 5812636 h 5812636"/>
              <a:gd name="connsiteX0" fmla="*/ 579657 w 4462744"/>
              <a:gd name="connsiteY0" fmla="*/ 5812636 h 5812636"/>
              <a:gd name="connsiteX1" fmla="*/ 0 w 4462744"/>
              <a:gd name="connsiteY1" fmla="*/ 1 h 5812636"/>
              <a:gd name="connsiteX2" fmla="*/ 2124554 w 4462744"/>
              <a:gd name="connsiteY2" fmla="*/ 0 h 5812636"/>
              <a:gd name="connsiteX3" fmla="*/ 4462744 w 4462744"/>
              <a:gd name="connsiteY3" fmla="*/ 3177638 h 5812636"/>
              <a:gd name="connsiteX4" fmla="*/ 579657 w 4462744"/>
              <a:gd name="connsiteY4" fmla="*/ 5812636 h 5812636"/>
              <a:gd name="connsiteX0" fmla="*/ 579657 w 4453066"/>
              <a:gd name="connsiteY0" fmla="*/ 5812636 h 5812636"/>
              <a:gd name="connsiteX1" fmla="*/ 0 w 4453066"/>
              <a:gd name="connsiteY1" fmla="*/ 1 h 5812636"/>
              <a:gd name="connsiteX2" fmla="*/ 2124554 w 4453066"/>
              <a:gd name="connsiteY2" fmla="*/ 0 h 5812636"/>
              <a:gd name="connsiteX3" fmla="*/ 4453066 w 4453066"/>
              <a:gd name="connsiteY3" fmla="*/ 3177638 h 5812636"/>
              <a:gd name="connsiteX4" fmla="*/ 579657 w 4453066"/>
              <a:gd name="connsiteY4" fmla="*/ 5812636 h 5812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3066" h="5812636">
                <a:moveTo>
                  <a:pt x="579657" y="5812636"/>
                </a:moveTo>
                <a:lnTo>
                  <a:pt x="0" y="1"/>
                </a:lnTo>
                <a:lnTo>
                  <a:pt x="2124554" y="0"/>
                </a:lnTo>
                <a:lnTo>
                  <a:pt x="4453066" y="3177638"/>
                </a:lnTo>
                <a:lnTo>
                  <a:pt x="579657" y="5812636"/>
                </a:lnTo>
                <a:close/>
              </a:path>
            </a:pathLst>
          </a:custGeom>
          <a:solidFill>
            <a:schemeClr val="tx1"/>
          </a:solidFill>
        </p:spPr>
        <p:txBody>
          <a:bodyPr wrap="square" lIns="1440000" tIns="3204000" rIns="1440000">
            <a:normAutofit/>
          </a:bodyPr>
          <a:lstStyle>
            <a:lvl1pPr marL="0" indent="0" algn="ctr">
              <a:buNone/>
              <a:defRPr sz="600" b="0" baseline="0">
                <a:solidFill>
                  <a:schemeClr val="accent3"/>
                </a:solidFill>
                <a:effectLst/>
              </a:defRPr>
            </a:lvl1pPr>
          </a:lstStyle>
          <a:p>
            <a:r>
              <a:rPr lang="en-US" dirty="0" smtClean="0"/>
              <a:t>ADD IMAGE BY CLICKING ICON</a:t>
            </a:r>
          </a:p>
        </p:txBody>
      </p:sp>
    </p:spTree>
    <p:extLst>
      <p:ext uri="{BB962C8B-B14F-4D97-AF65-F5344CB8AC3E}">
        <p14:creationId xmlns:p14="http://schemas.microsoft.com/office/powerpoint/2010/main" xmlns="" val="18842533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lain A">
    <p:spTree>
      <p:nvGrpSpPr>
        <p:cNvPr id="1" name=""/>
        <p:cNvGrpSpPr/>
        <p:nvPr/>
      </p:nvGrpSpPr>
      <p:grpSpPr>
        <a:xfrm>
          <a:off x="0" y="0"/>
          <a:ext cx="0" cy="0"/>
          <a:chOff x="0" y="0"/>
          <a:chExt cx="0" cy="0"/>
        </a:xfrm>
      </p:grpSpPr>
      <p:sp>
        <p:nvSpPr>
          <p:cNvPr id="8" name="Content Placeholder 8"/>
          <p:cNvSpPr>
            <a:spLocks noGrp="1"/>
          </p:cNvSpPr>
          <p:nvPr>
            <p:ph sz="quarter" idx="15"/>
          </p:nvPr>
        </p:nvSpPr>
        <p:spPr>
          <a:xfrm>
            <a:off x="419821" y="1460744"/>
            <a:ext cx="8304360"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9"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40316014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lain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2" name="Content Placeholder 8"/>
          <p:cNvSpPr>
            <a:spLocks noGrp="1"/>
          </p:cNvSpPr>
          <p:nvPr>
            <p:ph sz="quarter" idx="15"/>
          </p:nvPr>
        </p:nvSpPr>
        <p:spPr>
          <a:xfrm>
            <a:off x="419821" y="1460745"/>
            <a:ext cx="8304363" cy="2174732"/>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Content Placeholder 8"/>
          <p:cNvSpPr>
            <a:spLocks noGrp="1"/>
          </p:cNvSpPr>
          <p:nvPr>
            <p:ph sz="quarter" idx="29"/>
          </p:nvPr>
        </p:nvSpPr>
        <p:spPr>
          <a:xfrm>
            <a:off x="419821" y="3821184"/>
            <a:ext cx="8304364" cy="2174400"/>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37017361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lain 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2" name="Content Placeholder 8"/>
          <p:cNvSpPr>
            <a:spLocks noGrp="1"/>
          </p:cNvSpPr>
          <p:nvPr>
            <p:ph sz="quarter" idx="15"/>
          </p:nvPr>
        </p:nvSpPr>
        <p:spPr>
          <a:xfrm>
            <a:off x="419824"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6"/>
          </p:nvPr>
        </p:nvSpPr>
        <p:spPr>
          <a:xfrm>
            <a:off x="4777728"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29649079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White Background A">
    <p:spTree>
      <p:nvGrpSpPr>
        <p:cNvPr id="1" name=""/>
        <p:cNvGrpSpPr/>
        <p:nvPr/>
      </p:nvGrpSpPr>
      <p:grpSpPr>
        <a:xfrm>
          <a:off x="0" y="0"/>
          <a:ext cx="0" cy="0"/>
          <a:chOff x="0" y="0"/>
          <a:chExt cx="0" cy="0"/>
        </a:xfrm>
      </p:grpSpPr>
      <p:grpSp>
        <p:nvGrpSpPr>
          <p:cNvPr id="16" name="Group 15"/>
          <p:cNvGrpSpPr/>
          <p:nvPr userDrawn="1"/>
        </p:nvGrpSpPr>
        <p:grpSpPr>
          <a:xfrm>
            <a:off x="7506182" y="-1852"/>
            <a:ext cx="1638021" cy="1355232"/>
            <a:chOff x="2170252" y="-1851"/>
            <a:chExt cx="6970519" cy="4477377"/>
          </a:xfrm>
        </p:grpSpPr>
        <p:sp>
          <p:nvSpPr>
            <p:cNvPr id="17" name="Flowchart: Merge 5"/>
            <p:cNvSpPr/>
            <p:nvPr userDrawn="1"/>
          </p:nvSpPr>
          <p:spPr>
            <a:xfrm>
              <a:off x="4386806" y="580759"/>
              <a:ext cx="4208722" cy="389476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21338"/>
                <a:gd name="connsiteY0" fmla="*/ 9053 h 14891"/>
                <a:gd name="connsiteX1" fmla="*/ 10133 w 21338"/>
                <a:gd name="connsiteY1" fmla="*/ 0 h 14891"/>
                <a:gd name="connsiteX2" fmla="*/ 21338 w 21338"/>
                <a:gd name="connsiteY2" fmla="*/ 14891 h 14891"/>
                <a:gd name="connsiteX3" fmla="*/ 0 w 21338"/>
                <a:gd name="connsiteY3" fmla="*/ 9053 h 14891"/>
              </a:gdLst>
              <a:ahLst/>
              <a:cxnLst>
                <a:cxn ang="0">
                  <a:pos x="connsiteX0" y="connsiteY0"/>
                </a:cxn>
                <a:cxn ang="0">
                  <a:pos x="connsiteX1" y="connsiteY1"/>
                </a:cxn>
                <a:cxn ang="0">
                  <a:pos x="connsiteX2" y="connsiteY2"/>
                </a:cxn>
                <a:cxn ang="0">
                  <a:pos x="connsiteX3" y="connsiteY3"/>
                </a:cxn>
              </a:cxnLst>
              <a:rect l="l" t="t" r="r" b="b"/>
              <a:pathLst>
                <a:path w="21338" h="14891">
                  <a:moveTo>
                    <a:pt x="0" y="9053"/>
                  </a:moveTo>
                  <a:lnTo>
                    <a:pt x="10133" y="0"/>
                  </a:lnTo>
                  <a:lnTo>
                    <a:pt x="21338" y="14891"/>
                  </a:lnTo>
                  <a:lnTo>
                    <a:pt x="0" y="9053"/>
                  </a:lnTo>
                  <a:close/>
                </a:path>
              </a:pathLst>
            </a:custGeom>
            <a:gradFill>
              <a:gsLst>
                <a:gs pos="0">
                  <a:schemeClr val="bg1"/>
                </a:gs>
                <a:gs pos="80000">
                  <a:schemeClr val="bg2">
                    <a:lumMod val="20000"/>
                    <a:lumOff val="8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1" name="Flowchart: Merge 5"/>
            <p:cNvSpPr/>
            <p:nvPr userDrawn="1"/>
          </p:nvSpPr>
          <p:spPr>
            <a:xfrm>
              <a:off x="2170252" y="0"/>
              <a:ext cx="4203690" cy="206034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182"/>
                <a:gd name="connsiteY0" fmla="*/ 0 h 9404"/>
                <a:gd name="connsiteX1" fmla="*/ 10182 w 10182"/>
                <a:gd name="connsiteY1" fmla="*/ 2683 h 9404"/>
                <a:gd name="connsiteX2" fmla="*/ 7093 w 10182"/>
                <a:gd name="connsiteY2" fmla="*/ 9404 h 9404"/>
                <a:gd name="connsiteX3" fmla="*/ 0 w 10182"/>
                <a:gd name="connsiteY3" fmla="*/ 0 h 9404"/>
                <a:gd name="connsiteX0" fmla="*/ 0 w 10000"/>
                <a:gd name="connsiteY0" fmla="*/ 0 h 10259"/>
                <a:gd name="connsiteX1" fmla="*/ 10000 w 10000"/>
                <a:gd name="connsiteY1" fmla="*/ 2853 h 10259"/>
                <a:gd name="connsiteX2" fmla="*/ 7048 w 10000"/>
                <a:gd name="connsiteY2" fmla="*/ 10259 h 10259"/>
                <a:gd name="connsiteX3" fmla="*/ 0 w 10000"/>
                <a:gd name="connsiteY3" fmla="*/ 0 h 10259"/>
                <a:gd name="connsiteX0" fmla="*/ 0 w 9977"/>
                <a:gd name="connsiteY0" fmla="*/ 0 h 10259"/>
                <a:gd name="connsiteX1" fmla="*/ 9977 w 9977"/>
                <a:gd name="connsiteY1" fmla="*/ 2936 h 10259"/>
                <a:gd name="connsiteX2" fmla="*/ 7048 w 9977"/>
                <a:gd name="connsiteY2" fmla="*/ 10259 h 10259"/>
                <a:gd name="connsiteX3" fmla="*/ 0 w 9977"/>
                <a:gd name="connsiteY3" fmla="*/ 0 h 10259"/>
              </a:gdLst>
              <a:ahLst/>
              <a:cxnLst>
                <a:cxn ang="0">
                  <a:pos x="connsiteX0" y="connsiteY0"/>
                </a:cxn>
                <a:cxn ang="0">
                  <a:pos x="connsiteX1" y="connsiteY1"/>
                </a:cxn>
                <a:cxn ang="0">
                  <a:pos x="connsiteX2" y="connsiteY2"/>
                </a:cxn>
                <a:cxn ang="0">
                  <a:pos x="connsiteX3" y="connsiteY3"/>
                </a:cxn>
              </a:cxnLst>
              <a:rect l="l" t="t" r="r" b="b"/>
              <a:pathLst>
                <a:path w="9977" h="10259">
                  <a:moveTo>
                    <a:pt x="0" y="0"/>
                  </a:moveTo>
                  <a:lnTo>
                    <a:pt x="9977" y="2936"/>
                  </a:lnTo>
                  <a:lnTo>
                    <a:pt x="7048" y="10259"/>
                  </a:lnTo>
                  <a:lnTo>
                    <a:pt x="0" y="0"/>
                  </a:lnTo>
                  <a:close/>
                </a:path>
              </a:pathLst>
            </a:custGeom>
            <a:gradFill flip="none" rotWithShape="1">
              <a:gsLst>
                <a:gs pos="0">
                  <a:schemeClr val="bg1"/>
                </a:gs>
                <a:gs pos="80000">
                  <a:schemeClr val="bg2">
                    <a:lumMod val="20000"/>
                    <a:lumOff val="8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3" name="Flowchart: Merge 5"/>
            <p:cNvSpPr/>
            <p:nvPr userDrawn="1"/>
          </p:nvSpPr>
          <p:spPr>
            <a:xfrm>
              <a:off x="6373196" y="-1851"/>
              <a:ext cx="2767575" cy="170153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21247"/>
                <a:gd name="connsiteY0" fmla="*/ 10658 h 10658"/>
                <a:gd name="connsiteX1" fmla="*/ 21236 w 21247"/>
                <a:gd name="connsiteY1" fmla="*/ 0 h 10658"/>
                <a:gd name="connsiteX2" fmla="*/ 10000 w 21247"/>
                <a:gd name="connsiteY2" fmla="*/ 10658 h 10658"/>
                <a:gd name="connsiteX3" fmla="*/ 0 w 21247"/>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12591"/>
                <a:gd name="connsiteY0" fmla="*/ 1228 h 10658"/>
                <a:gd name="connsiteX1" fmla="*/ 12591 w 12591"/>
                <a:gd name="connsiteY1" fmla="*/ 0 h 10658"/>
                <a:gd name="connsiteX2" fmla="*/ 1355 w 12591"/>
                <a:gd name="connsiteY2" fmla="*/ 10658 h 10658"/>
                <a:gd name="connsiteX3" fmla="*/ 0 w 12591"/>
                <a:gd name="connsiteY3" fmla="*/ 1228 h 10658"/>
                <a:gd name="connsiteX0" fmla="*/ 0 w 12591"/>
                <a:gd name="connsiteY0" fmla="*/ 1228 h 3443"/>
                <a:gd name="connsiteX1" fmla="*/ 12591 w 12591"/>
                <a:gd name="connsiteY1" fmla="*/ 0 h 3443"/>
                <a:gd name="connsiteX2" fmla="*/ 4138 w 12591"/>
                <a:gd name="connsiteY2" fmla="*/ 3443 h 3443"/>
                <a:gd name="connsiteX3" fmla="*/ 0 w 12591"/>
                <a:gd name="connsiteY3" fmla="*/ 1228 h 3443"/>
                <a:gd name="connsiteX0" fmla="*/ 0 w 10238"/>
                <a:gd name="connsiteY0" fmla="*/ 3567 h 10662"/>
                <a:gd name="connsiteX1" fmla="*/ 10000 w 10238"/>
                <a:gd name="connsiteY1" fmla="*/ 0 h 10662"/>
                <a:gd name="connsiteX2" fmla="*/ 10238 w 10238"/>
                <a:gd name="connsiteY2" fmla="*/ 10662 h 10662"/>
                <a:gd name="connsiteX3" fmla="*/ 0 w 10238"/>
                <a:gd name="connsiteY3" fmla="*/ 3567 h 10662"/>
                <a:gd name="connsiteX0" fmla="*/ 0 w 10277"/>
                <a:gd name="connsiteY0" fmla="*/ 3677 h 10772"/>
                <a:gd name="connsiteX1" fmla="*/ 10257 w 10277"/>
                <a:gd name="connsiteY1" fmla="*/ 0 h 10772"/>
                <a:gd name="connsiteX2" fmla="*/ 10238 w 10277"/>
                <a:gd name="connsiteY2" fmla="*/ 10772 h 10772"/>
                <a:gd name="connsiteX3" fmla="*/ 0 w 10277"/>
                <a:gd name="connsiteY3" fmla="*/ 3677 h 10772"/>
                <a:gd name="connsiteX0" fmla="*/ 0 w 10257"/>
                <a:gd name="connsiteY0" fmla="*/ 3677 h 10772"/>
                <a:gd name="connsiteX1" fmla="*/ 10257 w 10257"/>
                <a:gd name="connsiteY1" fmla="*/ 0 h 10772"/>
                <a:gd name="connsiteX2" fmla="*/ 10238 w 10257"/>
                <a:gd name="connsiteY2" fmla="*/ 10772 h 10772"/>
                <a:gd name="connsiteX3" fmla="*/ 0 w 10257"/>
                <a:gd name="connsiteY3" fmla="*/ 3677 h 10772"/>
                <a:gd name="connsiteX0" fmla="*/ 0 w 10257"/>
                <a:gd name="connsiteY0" fmla="*/ 3677 h 10772"/>
                <a:gd name="connsiteX1" fmla="*/ 8511 w 10257"/>
                <a:gd name="connsiteY1" fmla="*/ 49 h 10772"/>
                <a:gd name="connsiteX2" fmla="*/ 10257 w 10257"/>
                <a:gd name="connsiteY2" fmla="*/ 0 h 10772"/>
                <a:gd name="connsiteX3" fmla="*/ 10238 w 10257"/>
                <a:gd name="connsiteY3" fmla="*/ 10772 h 10772"/>
                <a:gd name="connsiteX4" fmla="*/ 0 w 10257"/>
                <a:gd name="connsiteY4" fmla="*/ 3677 h 10772"/>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323"/>
                <a:gd name="connsiteY0" fmla="*/ 3714 h 10809"/>
                <a:gd name="connsiteX1" fmla="*/ 8575 w 10323"/>
                <a:gd name="connsiteY1" fmla="*/ 49 h 10809"/>
                <a:gd name="connsiteX2" fmla="*/ 10321 w 10323"/>
                <a:gd name="connsiteY2" fmla="*/ 0 h 10809"/>
                <a:gd name="connsiteX3" fmla="*/ 10323 w 10323"/>
                <a:gd name="connsiteY3" fmla="*/ 10809 h 10809"/>
                <a:gd name="connsiteX4" fmla="*/ 0 w 10323"/>
                <a:gd name="connsiteY4" fmla="*/ 3714 h 10809"/>
                <a:gd name="connsiteX0" fmla="*/ 0 w 10208"/>
                <a:gd name="connsiteY0" fmla="*/ 3714 h 10809"/>
                <a:gd name="connsiteX1" fmla="*/ 8460 w 10208"/>
                <a:gd name="connsiteY1" fmla="*/ 49 h 10809"/>
                <a:gd name="connsiteX2" fmla="*/ 10206 w 10208"/>
                <a:gd name="connsiteY2" fmla="*/ 0 h 10809"/>
                <a:gd name="connsiteX3" fmla="*/ 10208 w 10208"/>
                <a:gd name="connsiteY3" fmla="*/ 10809 h 10809"/>
                <a:gd name="connsiteX4" fmla="*/ 0 w 10208"/>
                <a:gd name="connsiteY4" fmla="*/ 3714 h 10809"/>
                <a:gd name="connsiteX0" fmla="*/ 0 w 10261"/>
                <a:gd name="connsiteY0" fmla="*/ 3759 h 10809"/>
                <a:gd name="connsiteX1" fmla="*/ 8513 w 10261"/>
                <a:gd name="connsiteY1" fmla="*/ 49 h 10809"/>
                <a:gd name="connsiteX2" fmla="*/ 10259 w 10261"/>
                <a:gd name="connsiteY2" fmla="*/ 0 h 10809"/>
                <a:gd name="connsiteX3" fmla="*/ 10261 w 10261"/>
                <a:gd name="connsiteY3" fmla="*/ 10809 h 10809"/>
                <a:gd name="connsiteX4" fmla="*/ 0 w 10261"/>
                <a:gd name="connsiteY4" fmla="*/ 3759 h 10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1" h="10809">
                  <a:moveTo>
                    <a:pt x="0" y="3759"/>
                  </a:moveTo>
                  <a:cubicBezTo>
                    <a:pt x="2015" y="3027"/>
                    <a:pt x="6498" y="781"/>
                    <a:pt x="8513" y="49"/>
                  </a:cubicBezTo>
                  <a:lnTo>
                    <a:pt x="10259" y="0"/>
                  </a:lnTo>
                  <a:cubicBezTo>
                    <a:pt x="10249" y="5386"/>
                    <a:pt x="10260" y="5404"/>
                    <a:pt x="10261" y="10809"/>
                  </a:cubicBezTo>
                  <a:lnTo>
                    <a:pt x="0" y="3759"/>
                  </a:lnTo>
                  <a:close/>
                </a:path>
              </a:pathLst>
            </a:custGeom>
            <a:gradFill flip="none" rotWithShape="1">
              <a:gsLst>
                <a:gs pos="0">
                  <a:schemeClr val="bg1"/>
                </a:gs>
                <a:gs pos="4000">
                  <a:schemeClr val="bg2">
                    <a:lumMod val="20000"/>
                    <a:lumOff val="80000"/>
                  </a:schemeClr>
                </a:gs>
                <a:gs pos="100000">
                  <a:schemeClr val="bg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Content Placeholder 8"/>
          <p:cNvSpPr>
            <a:spLocks noGrp="1"/>
          </p:cNvSpPr>
          <p:nvPr>
            <p:ph sz="quarter" idx="15"/>
          </p:nvPr>
        </p:nvSpPr>
        <p:spPr>
          <a:xfrm>
            <a:off x="419821" y="1460744"/>
            <a:ext cx="8304360"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5"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736765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hite Background B">
    <p:spTree>
      <p:nvGrpSpPr>
        <p:cNvPr id="1" name=""/>
        <p:cNvGrpSpPr/>
        <p:nvPr/>
      </p:nvGrpSpPr>
      <p:grpSpPr>
        <a:xfrm>
          <a:off x="0" y="0"/>
          <a:ext cx="0" cy="0"/>
          <a:chOff x="0" y="0"/>
          <a:chExt cx="0" cy="0"/>
        </a:xfrm>
      </p:grpSpPr>
      <p:grpSp>
        <p:nvGrpSpPr>
          <p:cNvPr id="17" name="Group 16"/>
          <p:cNvGrpSpPr/>
          <p:nvPr userDrawn="1"/>
        </p:nvGrpSpPr>
        <p:grpSpPr>
          <a:xfrm>
            <a:off x="7506182" y="-1852"/>
            <a:ext cx="1638021" cy="1355232"/>
            <a:chOff x="2170252" y="-1851"/>
            <a:chExt cx="6970519" cy="4477377"/>
          </a:xfrm>
        </p:grpSpPr>
        <p:sp>
          <p:nvSpPr>
            <p:cNvPr id="19" name="Flowchart: Merge 5"/>
            <p:cNvSpPr/>
            <p:nvPr userDrawn="1"/>
          </p:nvSpPr>
          <p:spPr>
            <a:xfrm>
              <a:off x="4386806" y="580759"/>
              <a:ext cx="4208722" cy="389476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21338"/>
                <a:gd name="connsiteY0" fmla="*/ 9053 h 14891"/>
                <a:gd name="connsiteX1" fmla="*/ 10133 w 21338"/>
                <a:gd name="connsiteY1" fmla="*/ 0 h 14891"/>
                <a:gd name="connsiteX2" fmla="*/ 21338 w 21338"/>
                <a:gd name="connsiteY2" fmla="*/ 14891 h 14891"/>
                <a:gd name="connsiteX3" fmla="*/ 0 w 21338"/>
                <a:gd name="connsiteY3" fmla="*/ 9053 h 14891"/>
              </a:gdLst>
              <a:ahLst/>
              <a:cxnLst>
                <a:cxn ang="0">
                  <a:pos x="connsiteX0" y="connsiteY0"/>
                </a:cxn>
                <a:cxn ang="0">
                  <a:pos x="connsiteX1" y="connsiteY1"/>
                </a:cxn>
                <a:cxn ang="0">
                  <a:pos x="connsiteX2" y="connsiteY2"/>
                </a:cxn>
                <a:cxn ang="0">
                  <a:pos x="connsiteX3" y="connsiteY3"/>
                </a:cxn>
              </a:cxnLst>
              <a:rect l="l" t="t" r="r" b="b"/>
              <a:pathLst>
                <a:path w="21338" h="14891">
                  <a:moveTo>
                    <a:pt x="0" y="9053"/>
                  </a:moveTo>
                  <a:lnTo>
                    <a:pt x="10133" y="0"/>
                  </a:lnTo>
                  <a:lnTo>
                    <a:pt x="21338" y="14891"/>
                  </a:lnTo>
                  <a:lnTo>
                    <a:pt x="0" y="9053"/>
                  </a:lnTo>
                  <a:close/>
                </a:path>
              </a:pathLst>
            </a:custGeom>
            <a:gradFill>
              <a:gsLst>
                <a:gs pos="0">
                  <a:schemeClr val="bg1"/>
                </a:gs>
                <a:gs pos="80000">
                  <a:schemeClr val="bg2">
                    <a:lumMod val="20000"/>
                    <a:lumOff val="8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0" name="Flowchart: Merge 5"/>
            <p:cNvSpPr/>
            <p:nvPr userDrawn="1"/>
          </p:nvSpPr>
          <p:spPr>
            <a:xfrm>
              <a:off x="2170252" y="0"/>
              <a:ext cx="4203690" cy="206034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182"/>
                <a:gd name="connsiteY0" fmla="*/ 0 h 9404"/>
                <a:gd name="connsiteX1" fmla="*/ 10182 w 10182"/>
                <a:gd name="connsiteY1" fmla="*/ 2683 h 9404"/>
                <a:gd name="connsiteX2" fmla="*/ 7093 w 10182"/>
                <a:gd name="connsiteY2" fmla="*/ 9404 h 9404"/>
                <a:gd name="connsiteX3" fmla="*/ 0 w 10182"/>
                <a:gd name="connsiteY3" fmla="*/ 0 h 9404"/>
                <a:gd name="connsiteX0" fmla="*/ 0 w 10000"/>
                <a:gd name="connsiteY0" fmla="*/ 0 h 10259"/>
                <a:gd name="connsiteX1" fmla="*/ 10000 w 10000"/>
                <a:gd name="connsiteY1" fmla="*/ 2853 h 10259"/>
                <a:gd name="connsiteX2" fmla="*/ 7048 w 10000"/>
                <a:gd name="connsiteY2" fmla="*/ 10259 h 10259"/>
                <a:gd name="connsiteX3" fmla="*/ 0 w 10000"/>
                <a:gd name="connsiteY3" fmla="*/ 0 h 10259"/>
                <a:gd name="connsiteX0" fmla="*/ 0 w 9977"/>
                <a:gd name="connsiteY0" fmla="*/ 0 h 10259"/>
                <a:gd name="connsiteX1" fmla="*/ 9977 w 9977"/>
                <a:gd name="connsiteY1" fmla="*/ 2936 h 10259"/>
                <a:gd name="connsiteX2" fmla="*/ 7048 w 9977"/>
                <a:gd name="connsiteY2" fmla="*/ 10259 h 10259"/>
                <a:gd name="connsiteX3" fmla="*/ 0 w 9977"/>
                <a:gd name="connsiteY3" fmla="*/ 0 h 10259"/>
              </a:gdLst>
              <a:ahLst/>
              <a:cxnLst>
                <a:cxn ang="0">
                  <a:pos x="connsiteX0" y="connsiteY0"/>
                </a:cxn>
                <a:cxn ang="0">
                  <a:pos x="connsiteX1" y="connsiteY1"/>
                </a:cxn>
                <a:cxn ang="0">
                  <a:pos x="connsiteX2" y="connsiteY2"/>
                </a:cxn>
                <a:cxn ang="0">
                  <a:pos x="connsiteX3" y="connsiteY3"/>
                </a:cxn>
              </a:cxnLst>
              <a:rect l="l" t="t" r="r" b="b"/>
              <a:pathLst>
                <a:path w="9977" h="10259">
                  <a:moveTo>
                    <a:pt x="0" y="0"/>
                  </a:moveTo>
                  <a:lnTo>
                    <a:pt x="9977" y="2936"/>
                  </a:lnTo>
                  <a:lnTo>
                    <a:pt x="7048" y="10259"/>
                  </a:lnTo>
                  <a:lnTo>
                    <a:pt x="0" y="0"/>
                  </a:lnTo>
                  <a:close/>
                </a:path>
              </a:pathLst>
            </a:custGeom>
            <a:gradFill flip="none" rotWithShape="1">
              <a:gsLst>
                <a:gs pos="0">
                  <a:schemeClr val="bg1"/>
                </a:gs>
                <a:gs pos="80000">
                  <a:schemeClr val="bg2">
                    <a:lumMod val="20000"/>
                    <a:lumOff val="8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1" name="Flowchart: Merge 5"/>
            <p:cNvSpPr/>
            <p:nvPr userDrawn="1"/>
          </p:nvSpPr>
          <p:spPr>
            <a:xfrm>
              <a:off x="6373196" y="-1851"/>
              <a:ext cx="2767575" cy="170153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21247"/>
                <a:gd name="connsiteY0" fmla="*/ 10658 h 10658"/>
                <a:gd name="connsiteX1" fmla="*/ 21236 w 21247"/>
                <a:gd name="connsiteY1" fmla="*/ 0 h 10658"/>
                <a:gd name="connsiteX2" fmla="*/ 10000 w 21247"/>
                <a:gd name="connsiteY2" fmla="*/ 10658 h 10658"/>
                <a:gd name="connsiteX3" fmla="*/ 0 w 21247"/>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12591"/>
                <a:gd name="connsiteY0" fmla="*/ 1228 h 10658"/>
                <a:gd name="connsiteX1" fmla="*/ 12591 w 12591"/>
                <a:gd name="connsiteY1" fmla="*/ 0 h 10658"/>
                <a:gd name="connsiteX2" fmla="*/ 1355 w 12591"/>
                <a:gd name="connsiteY2" fmla="*/ 10658 h 10658"/>
                <a:gd name="connsiteX3" fmla="*/ 0 w 12591"/>
                <a:gd name="connsiteY3" fmla="*/ 1228 h 10658"/>
                <a:gd name="connsiteX0" fmla="*/ 0 w 12591"/>
                <a:gd name="connsiteY0" fmla="*/ 1228 h 3443"/>
                <a:gd name="connsiteX1" fmla="*/ 12591 w 12591"/>
                <a:gd name="connsiteY1" fmla="*/ 0 h 3443"/>
                <a:gd name="connsiteX2" fmla="*/ 4138 w 12591"/>
                <a:gd name="connsiteY2" fmla="*/ 3443 h 3443"/>
                <a:gd name="connsiteX3" fmla="*/ 0 w 12591"/>
                <a:gd name="connsiteY3" fmla="*/ 1228 h 3443"/>
                <a:gd name="connsiteX0" fmla="*/ 0 w 10238"/>
                <a:gd name="connsiteY0" fmla="*/ 3567 h 10662"/>
                <a:gd name="connsiteX1" fmla="*/ 10000 w 10238"/>
                <a:gd name="connsiteY1" fmla="*/ 0 h 10662"/>
                <a:gd name="connsiteX2" fmla="*/ 10238 w 10238"/>
                <a:gd name="connsiteY2" fmla="*/ 10662 h 10662"/>
                <a:gd name="connsiteX3" fmla="*/ 0 w 10238"/>
                <a:gd name="connsiteY3" fmla="*/ 3567 h 10662"/>
                <a:gd name="connsiteX0" fmla="*/ 0 w 10277"/>
                <a:gd name="connsiteY0" fmla="*/ 3677 h 10772"/>
                <a:gd name="connsiteX1" fmla="*/ 10257 w 10277"/>
                <a:gd name="connsiteY1" fmla="*/ 0 h 10772"/>
                <a:gd name="connsiteX2" fmla="*/ 10238 w 10277"/>
                <a:gd name="connsiteY2" fmla="*/ 10772 h 10772"/>
                <a:gd name="connsiteX3" fmla="*/ 0 w 10277"/>
                <a:gd name="connsiteY3" fmla="*/ 3677 h 10772"/>
                <a:gd name="connsiteX0" fmla="*/ 0 w 10257"/>
                <a:gd name="connsiteY0" fmla="*/ 3677 h 10772"/>
                <a:gd name="connsiteX1" fmla="*/ 10257 w 10257"/>
                <a:gd name="connsiteY1" fmla="*/ 0 h 10772"/>
                <a:gd name="connsiteX2" fmla="*/ 10238 w 10257"/>
                <a:gd name="connsiteY2" fmla="*/ 10772 h 10772"/>
                <a:gd name="connsiteX3" fmla="*/ 0 w 10257"/>
                <a:gd name="connsiteY3" fmla="*/ 3677 h 10772"/>
                <a:gd name="connsiteX0" fmla="*/ 0 w 10257"/>
                <a:gd name="connsiteY0" fmla="*/ 3677 h 10772"/>
                <a:gd name="connsiteX1" fmla="*/ 8511 w 10257"/>
                <a:gd name="connsiteY1" fmla="*/ 49 h 10772"/>
                <a:gd name="connsiteX2" fmla="*/ 10257 w 10257"/>
                <a:gd name="connsiteY2" fmla="*/ 0 h 10772"/>
                <a:gd name="connsiteX3" fmla="*/ 10238 w 10257"/>
                <a:gd name="connsiteY3" fmla="*/ 10772 h 10772"/>
                <a:gd name="connsiteX4" fmla="*/ 0 w 10257"/>
                <a:gd name="connsiteY4" fmla="*/ 3677 h 10772"/>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323"/>
                <a:gd name="connsiteY0" fmla="*/ 3714 h 10809"/>
                <a:gd name="connsiteX1" fmla="*/ 8575 w 10323"/>
                <a:gd name="connsiteY1" fmla="*/ 49 h 10809"/>
                <a:gd name="connsiteX2" fmla="*/ 10321 w 10323"/>
                <a:gd name="connsiteY2" fmla="*/ 0 h 10809"/>
                <a:gd name="connsiteX3" fmla="*/ 10323 w 10323"/>
                <a:gd name="connsiteY3" fmla="*/ 10809 h 10809"/>
                <a:gd name="connsiteX4" fmla="*/ 0 w 10323"/>
                <a:gd name="connsiteY4" fmla="*/ 3714 h 10809"/>
                <a:gd name="connsiteX0" fmla="*/ 0 w 10208"/>
                <a:gd name="connsiteY0" fmla="*/ 3714 h 10809"/>
                <a:gd name="connsiteX1" fmla="*/ 8460 w 10208"/>
                <a:gd name="connsiteY1" fmla="*/ 49 h 10809"/>
                <a:gd name="connsiteX2" fmla="*/ 10206 w 10208"/>
                <a:gd name="connsiteY2" fmla="*/ 0 h 10809"/>
                <a:gd name="connsiteX3" fmla="*/ 10208 w 10208"/>
                <a:gd name="connsiteY3" fmla="*/ 10809 h 10809"/>
                <a:gd name="connsiteX4" fmla="*/ 0 w 10208"/>
                <a:gd name="connsiteY4" fmla="*/ 3714 h 10809"/>
                <a:gd name="connsiteX0" fmla="*/ 0 w 10261"/>
                <a:gd name="connsiteY0" fmla="*/ 3759 h 10809"/>
                <a:gd name="connsiteX1" fmla="*/ 8513 w 10261"/>
                <a:gd name="connsiteY1" fmla="*/ 49 h 10809"/>
                <a:gd name="connsiteX2" fmla="*/ 10259 w 10261"/>
                <a:gd name="connsiteY2" fmla="*/ 0 h 10809"/>
                <a:gd name="connsiteX3" fmla="*/ 10261 w 10261"/>
                <a:gd name="connsiteY3" fmla="*/ 10809 h 10809"/>
                <a:gd name="connsiteX4" fmla="*/ 0 w 10261"/>
                <a:gd name="connsiteY4" fmla="*/ 3759 h 10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1" h="10809">
                  <a:moveTo>
                    <a:pt x="0" y="3759"/>
                  </a:moveTo>
                  <a:cubicBezTo>
                    <a:pt x="2015" y="3027"/>
                    <a:pt x="6498" y="781"/>
                    <a:pt x="8513" y="49"/>
                  </a:cubicBezTo>
                  <a:lnTo>
                    <a:pt x="10259" y="0"/>
                  </a:lnTo>
                  <a:cubicBezTo>
                    <a:pt x="10249" y="5386"/>
                    <a:pt x="10260" y="5404"/>
                    <a:pt x="10261" y="10809"/>
                  </a:cubicBezTo>
                  <a:lnTo>
                    <a:pt x="0" y="3759"/>
                  </a:lnTo>
                  <a:close/>
                </a:path>
              </a:pathLst>
            </a:custGeom>
            <a:gradFill flip="none" rotWithShape="1">
              <a:gsLst>
                <a:gs pos="0">
                  <a:schemeClr val="bg1"/>
                </a:gs>
                <a:gs pos="4000">
                  <a:schemeClr val="bg2">
                    <a:lumMod val="20000"/>
                    <a:lumOff val="80000"/>
                  </a:schemeClr>
                </a:gs>
                <a:gs pos="100000">
                  <a:schemeClr val="bg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4" name="Content Placeholder 8"/>
          <p:cNvSpPr>
            <a:spLocks noGrp="1"/>
          </p:cNvSpPr>
          <p:nvPr>
            <p:ph sz="quarter" idx="15"/>
          </p:nvPr>
        </p:nvSpPr>
        <p:spPr>
          <a:xfrm>
            <a:off x="419821" y="1460745"/>
            <a:ext cx="8304363" cy="2174732"/>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5" name="Content Placeholder 8"/>
          <p:cNvSpPr>
            <a:spLocks noGrp="1"/>
          </p:cNvSpPr>
          <p:nvPr>
            <p:ph sz="quarter" idx="29"/>
          </p:nvPr>
        </p:nvSpPr>
        <p:spPr>
          <a:xfrm>
            <a:off x="419821" y="3821184"/>
            <a:ext cx="8304364" cy="2174400"/>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6"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17931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hite Background C">
    <p:spTree>
      <p:nvGrpSpPr>
        <p:cNvPr id="1" name=""/>
        <p:cNvGrpSpPr/>
        <p:nvPr/>
      </p:nvGrpSpPr>
      <p:grpSpPr>
        <a:xfrm>
          <a:off x="0" y="0"/>
          <a:ext cx="0" cy="0"/>
          <a:chOff x="0" y="0"/>
          <a:chExt cx="0" cy="0"/>
        </a:xfrm>
      </p:grpSpPr>
      <p:grpSp>
        <p:nvGrpSpPr>
          <p:cNvPr id="17" name="Group 16"/>
          <p:cNvGrpSpPr/>
          <p:nvPr userDrawn="1"/>
        </p:nvGrpSpPr>
        <p:grpSpPr>
          <a:xfrm>
            <a:off x="7506182" y="-1852"/>
            <a:ext cx="1638021" cy="1355232"/>
            <a:chOff x="2170252" y="-1851"/>
            <a:chExt cx="6970519" cy="4477377"/>
          </a:xfrm>
        </p:grpSpPr>
        <p:sp>
          <p:nvSpPr>
            <p:cNvPr id="19" name="Flowchart: Merge 5"/>
            <p:cNvSpPr/>
            <p:nvPr userDrawn="1"/>
          </p:nvSpPr>
          <p:spPr>
            <a:xfrm>
              <a:off x="4386806" y="580759"/>
              <a:ext cx="4208722" cy="389476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21338"/>
                <a:gd name="connsiteY0" fmla="*/ 9053 h 14891"/>
                <a:gd name="connsiteX1" fmla="*/ 10133 w 21338"/>
                <a:gd name="connsiteY1" fmla="*/ 0 h 14891"/>
                <a:gd name="connsiteX2" fmla="*/ 21338 w 21338"/>
                <a:gd name="connsiteY2" fmla="*/ 14891 h 14891"/>
                <a:gd name="connsiteX3" fmla="*/ 0 w 21338"/>
                <a:gd name="connsiteY3" fmla="*/ 9053 h 14891"/>
              </a:gdLst>
              <a:ahLst/>
              <a:cxnLst>
                <a:cxn ang="0">
                  <a:pos x="connsiteX0" y="connsiteY0"/>
                </a:cxn>
                <a:cxn ang="0">
                  <a:pos x="connsiteX1" y="connsiteY1"/>
                </a:cxn>
                <a:cxn ang="0">
                  <a:pos x="connsiteX2" y="connsiteY2"/>
                </a:cxn>
                <a:cxn ang="0">
                  <a:pos x="connsiteX3" y="connsiteY3"/>
                </a:cxn>
              </a:cxnLst>
              <a:rect l="l" t="t" r="r" b="b"/>
              <a:pathLst>
                <a:path w="21338" h="14891">
                  <a:moveTo>
                    <a:pt x="0" y="9053"/>
                  </a:moveTo>
                  <a:lnTo>
                    <a:pt x="10133" y="0"/>
                  </a:lnTo>
                  <a:lnTo>
                    <a:pt x="21338" y="14891"/>
                  </a:lnTo>
                  <a:lnTo>
                    <a:pt x="0" y="9053"/>
                  </a:lnTo>
                  <a:close/>
                </a:path>
              </a:pathLst>
            </a:custGeom>
            <a:gradFill>
              <a:gsLst>
                <a:gs pos="0">
                  <a:schemeClr val="bg1"/>
                </a:gs>
                <a:gs pos="80000">
                  <a:schemeClr val="bg2">
                    <a:lumMod val="20000"/>
                    <a:lumOff val="8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0" name="Flowchart: Merge 5"/>
            <p:cNvSpPr/>
            <p:nvPr userDrawn="1"/>
          </p:nvSpPr>
          <p:spPr>
            <a:xfrm>
              <a:off x="2170252" y="0"/>
              <a:ext cx="4203690" cy="206034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182"/>
                <a:gd name="connsiteY0" fmla="*/ 0 h 9404"/>
                <a:gd name="connsiteX1" fmla="*/ 10182 w 10182"/>
                <a:gd name="connsiteY1" fmla="*/ 2683 h 9404"/>
                <a:gd name="connsiteX2" fmla="*/ 7093 w 10182"/>
                <a:gd name="connsiteY2" fmla="*/ 9404 h 9404"/>
                <a:gd name="connsiteX3" fmla="*/ 0 w 10182"/>
                <a:gd name="connsiteY3" fmla="*/ 0 h 9404"/>
                <a:gd name="connsiteX0" fmla="*/ 0 w 10000"/>
                <a:gd name="connsiteY0" fmla="*/ 0 h 10259"/>
                <a:gd name="connsiteX1" fmla="*/ 10000 w 10000"/>
                <a:gd name="connsiteY1" fmla="*/ 2853 h 10259"/>
                <a:gd name="connsiteX2" fmla="*/ 7048 w 10000"/>
                <a:gd name="connsiteY2" fmla="*/ 10259 h 10259"/>
                <a:gd name="connsiteX3" fmla="*/ 0 w 10000"/>
                <a:gd name="connsiteY3" fmla="*/ 0 h 10259"/>
                <a:gd name="connsiteX0" fmla="*/ 0 w 9977"/>
                <a:gd name="connsiteY0" fmla="*/ 0 h 10259"/>
                <a:gd name="connsiteX1" fmla="*/ 9977 w 9977"/>
                <a:gd name="connsiteY1" fmla="*/ 2936 h 10259"/>
                <a:gd name="connsiteX2" fmla="*/ 7048 w 9977"/>
                <a:gd name="connsiteY2" fmla="*/ 10259 h 10259"/>
                <a:gd name="connsiteX3" fmla="*/ 0 w 9977"/>
                <a:gd name="connsiteY3" fmla="*/ 0 h 10259"/>
              </a:gdLst>
              <a:ahLst/>
              <a:cxnLst>
                <a:cxn ang="0">
                  <a:pos x="connsiteX0" y="connsiteY0"/>
                </a:cxn>
                <a:cxn ang="0">
                  <a:pos x="connsiteX1" y="connsiteY1"/>
                </a:cxn>
                <a:cxn ang="0">
                  <a:pos x="connsiteX2" y="connsiteY2"/>
                </a:cxn>
                <a:cxn ang="0">
                  <a:pos x="connsiteX3" y="connsiteY3"/>
                </a:cxn>
              </a:cxnLst>
              <a:rect l="l" t="t" r="r" b="b"/>
              <a:pathLst>
                <a:path w="9977" h="10259">
                  <a:moveTo>
                    <a:pt x="0" y="0"/>
                  </a:moveTo>
                  <a:lnTo>
                    <a:pt x="9977" y="2936"/>
                  </a:lnTo>
                  <a:lnTo>
                    <a:pt x="7048" y="10259"/>
                  </a:lnTo>
                  <a:lnTo>
                    <a:pt x="0" y="0"/>
                  </a:lnTo>
                  <a:close/>
                </a:path>
              </a:pathLst>
            </a:custGeom>
            <a:gradFill flip="none" rotWithShape="1">
              <a:gsLst>
                <a:gs pos="0">
                  <a:schemeClr val="bg1"/>
                </a:gs>
                <a:gs pos="80000">
                  <a:schemeClr val="bg2">
                    <a:lumMod val="20000"/>
                    <a:lumOff val="80000"/>
                  </a:schemeClr>
                </a:gs>
                <a:gs pos="100000">
                  <a:schemeClr val="bg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1" name="Flowchart: Merge 5"/>
            <p:cNvSpPr/>
            <p:nvPr userDrawn="1"/>
          </p:nvSpPr>
          <p:spPr>
            <a:xfrm>
              <a:off x="6373196" y="-1851"/>
              <a:ext cx="2767575" cy="170153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21247"/>
                <a:gd name="connsiteY0" fmla="*/ 10658 h 10658"/>
                <a:gd name="connsiteX1" fmla="*/ 21236 w 21247"/>
                <a:gd name="connsiteY1" fmla="*/ 0 h 10658"/>
                <a:gd name="connsiteX2" fmla="*/ 10000 w 21247"/>
                <a:gd name="connsiteY2" fmla="*/ 10658 h 10658"/>
                <a:gd name="connsiteX3" fmla="*/ 0 w 21247"/>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12591"/>
                <a:gd name="connsiteY0" fmla="*/ 1228 h 10658"/>
                <a:gd name="connsiteX1" fmla="*/ 12591 w 12591"/>
                <a:gd name="connsiteY1" fmla="*/ 0 h 10658"/>
                <a:gd name="connsiteX2" fmla="*/ 1355 w 12591"/>
                <a:gd name="connsiteY2" fmla="*/ 10658 h 10658"/>
                <a:gd name="connsiteX3" fmla="*/ 0 w 12591"/>
                <a:gd name="connsiteY3" fmla="*/ 1228 h 10658"/>
                <a:gd name="connsiteX0" fmla="*/ 0 w 12591"/>
                <a:gd name="connsiteY0" fmla="*/ 1228 h 3443"/>
                <a:gd name="connsiteX1" fmla="*/ 12591 w 12591"/>
                <a:gd name="connsiteY1" fmla="*/ 0 h 3443"/>
                <a:gd name="connsiteX2" fmla="*/ 4138 w 12591"/>
                <a:gd name="connsiteY2" fmla="*/ 3443 h 3443"/>
                <a:gd name="connsiteX3" fmla="*/ 0 w 12591"/>
                <a:gd name="connsiteY3" fmla="*/ 1228 h 3443"/>
                <a:gd name="connsiteX0" fmla="*/ 0 w 10238"/>
                <a:gd name="connsiteY0" fmla="*/ 3567 h 10662"/>
                <a:gd name="connsiteX1" fmla="*/ 10000 w 10238"/>
                <a:gd name="connsiteY1" fmla="*/ 0 h 10662"/>
                <a:gd name="connsiteX2" fmla="*/ 10238 w 10238"/>
                <a:gd name="connsiteY2" fmla="*/ 10662 h 10662"/>
                <a:gd name="connsiteX3" fmla="*/ 0 w 10238"/>
                <a:gd name="connsiteY3" fmla="*/ 3567 h 10662"/>
                <a:gd name="connsiteX0" fmla="*/ 0 w 10277"/>
                <a:gd name="connsiteY0" fmla="*/ 3677 h 10772"/>
                <a:gd name="connsiteX1" fmla="*/ 10257 w 10277"/>
                <a:gd name="connsiteY1" fmla="*/ 0 h 10772"/>
                <a:gd name="connsiteX2" fmla="*/ 10238 w 10277"/>
                <a:gd name="connsiteY2" fmla="*/ 10772 h 10772"/>
                <a:gd name="connsiteX3" fmla="*/ 0 w 10277"/>
                <a:gd name="connsiteY3" fmla="*/ 3677 h 10772"/>
                <a:gd name="connsiteX0" fmla="*/ 0 w 10257"/>
                <a:gd name="connsiteY0" fmla="*/ 3677 h 10772"/>
                <a:gd name="connsiteX1" fmla="*/ 10257 w 10257"/>
                <a:gd name="connsiteY1" fmla="*/ 0 h 10772"/>
                <a:gd name="connsiteX2" fmla="*/ 10238 w 10257"/>
                <a:gd name="connsiteY2" fmla="*/ 10772 h 10772"/>
                <a:gd name="connsiteX3" fmla="*/ 0 w 10257"/>
                <a:gd name="connsiteY3" fmla="*/ 3677 h 10772"/>
                <a:gd name="connsiteX0" fmla="*/ 0 w 10257"/>
                <a:gd name="connsiteY0" fmla="*/ 3677 h 10772"/>
                <a:gd name="connsiteX1" fmla="*/ 8511 w 10257"/>
                <a:gd name="connsiteY1" fmla="*/ 49 h 10772"/>
                <a:gd name="connsiteX2" fmla="*/ 10257 w 10257"/>
                <a:gd name="connsiteY2" fmla="*/ 0 h 10772"/>
                <a:gd name="connsiteX3" fmla="*/ 10238 w 10257"/>
                <a:gd name="connsiteY3" fmla="*/ 10772 h 10772"/>
                <a:gd name="connsiteX4" fmla="*/ 0 w 10257"/>
                <a:gd name="connsiteY4" fmla="*/ 3677 h 10772"/>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323"/>
                <a:gd name="connsiteY0" fmla="*/ 3714 h 10809"/>
                <a:gd name="connsiteX1" fmla="*/ 8575 w 10323"/>
                <a:gd name="connsiteY1" fmla="*/ 49 h 10809"/>
                <a:gd name="connsiteX2" fmla="*/ 10321 w 10323"/>
                <a:gd name="connsiteY2" fmla="*/ 0 h 10809"/>
                <a:gd name="connsiteX3" fmla="*/ 10323 w 10323"/>
                <a:gd name="connsiteY3" fmla="*/ 10809 h 10809"/>
                <a:gd name="connsiteX4" fmla="*/ 0 w 10323"/>
                <a:gd name="connsiteY4" fmla="*/ 3714 h 10809"/>
                <a:gd name="connsiteX0" fmla="*/ 0 w 10208"/>
                <a:gd name="connsiteY0" fmla="*/ 3714 h 10809"/>
                <a:gd name="connsiteX1" fmla="*/ 8460 w 10208"/>
                <a:gd name="connsiteY1" fmla="*/ 49 h 10809"/>
                <a:gd name="connsiteX2" fmla="*/ 10206 w 10208"/>
                <a:gd name="connsiteY2" fmla="*/ 0 h 10809"/>
                <a:gd name="connsiteX3" fmla="*/ 10208 w 10208"/>
                <a:gd name="connsiteY3" fmla="*/ 10809 h 10809"/>
                <a:gd name="connsiteX4" fmla="*/ 0 w 10208"/>
                <a:gd name="connsiteY4" fmla="*/ 3714 h 10809"/>
                <a:gd name="connsiteX0" fmla="*/ 0 w 10261"/>
                <a:gd name="connsiteY0" fmla="*/ 3759 h 10809"/>
                <a:gd name="connsiteX1" fmla="*/ 8513 w 10261"/>
                <a:gd name="connsiteY1" fmla="*/ 49 h 10809"/>
                <a:gd name="connsiteX2" fmla="*/ 10259 w 10261"/>
                <a:gd name="connsiteY2" fmla="*/ 0 h 10809"/>
                <a:gd name="connsiteX3" fmla="*/ 10261 w 10261"/>
                <a:gd name="connsiteY3" fmla="*/ 10809 h 10809"/>
                <a:gd name="connsiteX4" fmla="*/ 0 w 10261"/>
                <a:gd name="connsiteY4" fmla="*/ 3759 h 10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1" h="10809">
                  <a:moveTo>
                    <a:pt x="0" y="3759"/>
                  </a:moveTo>
                  <a:cubicBezTo>
                    <a:pt x="2015" y="3027"/>
                    <a:pt x="6498" y="781"/>
                    <a:pt x="8513" y="49"/>
                  </a:cubicBezTo>
                  <a:lnTo>
                    <a:pt x="10259" y="0"/>
                  </a:lnTo>
                  <a:cubicBezTo>
                    <a:pt x="10249" y="5386"/>
                    <a:pt x="10260" y="5404"/>
                    <a:pt x="10261" y="10809"/>
                  </a:cubicBezTo>
                  <a:lnTo>
                    <a:pt x="0" y="3759"/>
                  </a:lnTo>
                  <a:close/>
                </a:path>
              </a:pathLst>
            </a:custGeom>
            <a:gradFill flip="none" rotWithShape="1">
              <a:gsLst>
                <a:gs pos="0">
                  <a:schemeClr val="bg1"/>
                </a:gs>
                <a:gs pos="4000">
                  <a:schemeClr val="bg2">
                    <a:lumMod val="20000"/>
                    <a:lumOff val="80000"/>
                  </a:schemeClr>
                </a:gs>
                <a:gs pos="100000">
                  <a:schemeClr val="bg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4" name="Content Placeholder 8"/>
          <p:cNvSpPr>
            <a:spLocks noGrp="1"/>
          </p:cNvSpPr>
          <p:nvPr>
            <p:ph sz="quarter" idx="15"/>
          </p:nvPr>
        </p:nvSpPr>
        <p:spPr>
          <a:xfrm>
            <a:off x="419824"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8"/>
          <p:cNvSpPr>
            <a:spLocks noGrp="1"/>
          </p:cNvSpPr>
          <p:nvPr>
            <p:ph sz="quarter" idx="16"/>
          </p:nvPr>
        </p:nvSpPr>
        <p:spPr>
          <a:xfrm>
            <a:off x="4777728"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1173795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ey Background A">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7799881" y="1334"/>
            <a:ext cx="1344367" cy="1376053"/>
            <a:chOff x="4791807" y="-4456"/>
            <a:chExt cx="4352441" cy="4455028"/>
          </a:xfrm>
        </p:grpSpPr>
        <p:sp>
          <p:nvSpPr>
            <p:cNvPr id="21" name="Flowchart: Merge 5"/>
            <p:cNvSpPr/>
            <p:nvPr userDrawn="1"/>
          </p:nvSpPr>
          <p:spPr>
            <a:xfrm>
              <a:off x="6505029" y="2889677"/>
              <a:ext cx="2639219" cy="156089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5404"/>
                <a:gd name="connsiteY0" fmla="*/ 4843 h 7829"/>
                <a:gd name="connsiteX1" fmla="*/ 15404 w 15404"/>
                <a:gd name="connsiteY1" fmla="*/ 0 h 7829"/>
                <a:gd name="connsiteX2" fmla="*/ 9164 w 15404"/>
                <a:gd name="connsiteY2" fmla="*/ 7829 h 7829"/>
                <a:gd name="connsiteX3" fmla="*/ 2127 w 15404"/>
                <a:gd name="connsiteY3" fmla="*/ 7787 h 7829"/>
                <a:gd name="connsiteX4" fmla="*/ 0 w 15404"/>
                <a:gd name="connsiteY4" fmla="*/ 4843 h 7829"/>
                <a:gd name="connsiteX0" fmla="*/ 1511 w 8619"/>
                <a:gd name="connsiteY0" fmla="*/ 0 h 13834"/>
                <a:gd name="connsiteX1" fmla="*/ 8619 w 8619"/>
                <a:gd name="connsiteY1" fmla="*/ 3834 h 13834"/>
                <a:gd name="connsiteX2" fmla="*/ 4568 w 8619"/>
                <a:gd name="connsiteY2" fmla="*/ 13834 h 13834"/>
                <a:gd name="connsiteX3" fmla="*/ 0 w 8619"/>
                <a:gd name="connsiteY3" fmla="*/ 13780 h 13834"/>
                <a:gd name="connsiteX4" fmla="*/ 1511 w 8619"/>
                <a:gd name="connsiteY4" fmla="*/ 0 h 13834"/>
                <a:gd name="connsiteX0" fmla="*/ 1753 w 10000"/>
                <a:gd name="connsiteY0" fmla="*/ 0 h 26217"/>
                <a:gd name="connsiteX1" fmla="*/ 10000 w 10000"/>
                <a:gd name="connsiteY1" fmla="*/ 2771 h 26217"/>
                <a:gd name="connsiteX2" fmla="*/ 4704 w 10000"/>
                <a:gd name="connsiteY2" fmla="*/ 26217 h 26217"/>
                <a:gd name="connsiteX3" fmla="*/ 0 w 10000"/>
                <a:gd name="connsiteY3" fmla="*/ 9961 h 26217"/>
                <a:gd name="connsiteX4" fmla="*/ 1753 w 10000"/>
                <a:gd name="connsiteY4" fmla="*/ 0 h 26217"/>
                <a:gd name="connsiteX0" fmla="*/ 0 w 8247"/>
                <a:gd name="connsiteY0" fmla="*/ 0 h 26269"/>
                <a:gd name="connsiteX1" fmla="*/ 8247 w 8247"/>
                <a:gd name="connsiteY1" fmla="*/ 2771 h 26269"/>
                <a:gd name="connsiteX2" fmla="*/ 2951 w 8247"/>
                <a:gd name="connsiteY2" fmla="*/ 26217 h 26269"/>
                <a:gd name="connsiteX3" fmla="*/ 987 w 8247"/>
                <a:gd name="connsiteY3" fmla="*/ 26269 h 26269"/>
                <a:gd name="connsiteX4" fmla="*/ 0 w 8247"/>
                <a:gd name="connsiteY4" fmla="*/ 0 h 26269"/>
                <a:gd name="connsiteX0" fmla="*/ 0 w 11372"/>
                <a:gd name="connsiteY0" fmla="*/ 0 h 10139"/>
                <a:gd name="connsiteX1" fmla="*/ 11372 w 11372"/>
                <a:gd name="connsiteY1" fmla="*/ 1194 h 10139"/>
                <a:gd name="connsiteX2" fmla="*/ 4950 w 11372"/>
                <a:gd name="connsiteY2" fmla="*/ 10119 h 10139"/>
                <a:gd name="connsiteX3" fmla="*/ 2569 w 11372"/>
                <a:gd name="connsiteY3" fmla="*/ 10139 h 10139"/>
                <a:gd name="connsiteX4" fmla="*/ 0 w 11372"/>
                <a:gd name="connsiteY4" fmla="*/ 0 h 10139"/>
                <a:gd name="connsiteX0" fmla="*/ 0 w 7640"/>
                <a:gd name="connsiteY0" fmla="*/ 0 h 10139"/>
                <a:gd name="connsiteX1" fmla="*/ 7640 w 7640"/>
                <a:gd name="connsiteY1" fmla="*/ 795 h 10139"/>
                <a:gd name="connsiteX2" fmla="*/ 4950 w 7640"/>
                <a:gd name="connsiteY2" fmla="*/ 10119 h 10139"/>
                <a:gd name="connsiteX3" fmla="*/ 2569 w 7640"/>
                <a:gd name="connsiteY3" fmla="*/ 10139 h 10139"/>
                <a:gd name="connsiteX4" fmla="*/ 0 w 7640"/>
                <a:gd name="connsiteY4" fmla="*/ 0 h 10139"/>
                <a:gd name="connsiteX0" fmla="*/ 0 w 15578"/>
                <a:gd name="connsiteY0" fmla="*/ 0 h 10000"/>
                <a:gd name="connsiteX1" fmla="*/ 15578 w 15578"/>
                <a:gd name="connsiteY1" fmla="*/ 1280 h 10000"/>
                <a:gd name="connsiteX2" fmla="*/ 6479 w 15578"/>
                <a:gd name="connsiteY2" fmla="*/ 9980 h 10000"/>
                <a:gd name="connsiteX3" fmla="*/ 3363 w 15578"/>
                <a:gd name="connsiteY3" fmla="*/ 10000 h 10000"/>
                <a:gd name="connsiteX4" fmla="*/ 0 w 15578"/>
                <a:gd name="connsiteY4" fmla="*/ 0 h 10000"/>
                <a:gd name="connsiteX0" fmla="*/ 292 w 12215"/>
                <a:gd name="connsiteY0" fmla="*/ 0 h 9692"/>
                <a:gd name="connsiteX1" fmla="*/ 12215 w 12215"/>
                <a:gd name="connsiteY1" fmla="*/ 972 h 9692"/>
                <a:gd name="connsiteX2" fmla="*/ 3116 w 12215"/>
                <a:gd name="connsiteY2" fmla="*/ 9672 h 9692"/>
                <a:gd name="connsiteX3" fmla="*/ 0 w 12215"/>
                <a:gd name="connsiteY3" fmla="*/ 9692 h 9692"/>
                <a:gd name="connsiteX4" fmla="*/ 292 w 12215"/>
                <a:gd name="connsiteY4" fmla="*/ 0 h 9692"/>
                <a:gd name="connsiteX0" fmla="*/ 239 w 13508"/>
                <a:gd name="connsiteY0" fmla="*/ 0 h 10000"/>
                <a:gd name="connsiteX1" fmla="*/ 13508 w 13508"/>
                <a:gd name="connsiteY1" fmla="*/ 1374 h 10000"/>
                <a:gd name="connsiteX2" fmla="*/ 2551 w 13508"/>
                <a:gd name="connsiteY2" fmla="*/ 9979 h 10000"/>
                <a:gd name="connsiteX3" fmla="*/ 0 w 13508"/>
                <a:gd name="connsiteY3" fmla="*/ 10000 h 10000"/>
                <a:gd name="connsiteX4" fmla="*/ 239 w 13508"/>
                <a:gd name="connsiteY4" fmla="*/ 0 h 10000"/>
                <a:gd name="connsiteX0" fmla="*/ 239 w 13508"/>
                <a:gd name="connsiteY0" fmla="*/ 0 h 10000"/>
                <a:gd name="connsiteX1" fmla="*/ 13508 w 13508"/>
                <a:gd name="connsiteY1" fmla="*/ 1374 h 10000"/>
                <a:gd name="connsiteX2" fmla="*/ 6782 w 13508"/>
                <a:gd name="connsiteY2" fmla="*/ 9997 h 10000"/>
                <a:gd name="connsiteX3" fmla="*/ 0 w 13508"/>
                <a:gd name="connsiteY3" fmla="*/ 10000 h 10000"/>
                <a:gd name="connsiteX4" fmla="*/ 239 w 13508"/>
                <a:gd name="connsiteY4" fmla="*/ 0 h 10000"/>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0 w 13269"/>
                <a:gd name="connsiteY0" fmla="*/ 0 h 10018"/>
                <a:gd name="connsiteX1" fmla="*/ 13269 w 13269"/>
                <a:gd name="connsiteY1" fmla="*/ 1374 h 10018"/>
                <a:gd name="connsiteX2" fmla="*/ 6543 w 13269"/>
                <a:gd name="connsiteY2" fmla="*/ 9997 h 10018"/>
                <a:gd name="connsiteX3" fmla="*/ 3527 w 13269"/>
                <a:gd name="connsiteY3" fmla="*/ 10018 h 10018"/>
                <a:gd name="connsiteX4" fmla="*/ 0 w 13269"/>
                <a:gd name="connsiteY4" fmla="*/ 0 h 10018"/>
                <a:gd name="connsiteX0" fmla="*/ 3180 w 9742"/>
                <a:gd name="connsiteY0" fmla="*/ 0 h 9312"/>
                <a:gd name="connsiteX1" fmla="*/ 9742 w 9742"/>
                <a:gd name="connsiteY1" fmla="*/ 668 h 9312"/>
                <a:gd name="connsiteX2" fmla="*/ 3016 w 9742"/>
                <a:gd name="connsiteY2" fmla="*/ 9291 h 9312"/>
                <a:gd name="connsiteX3" fmla="*/ 0 w 9742"/>
                <a:gd name="connsiteY3" fmla="*/ 9312 h 9312"/>
                <a:gd name="connsiteX4" fmla="*/ 3180 w 9742"/>
                <a:gd name="connsiteY4" fmla="*/ 0 h 9312"/>
                <a:gd name="connsiteX0" fmla="*/ 3264 w 6399"/>
                <a:gd name="connsiteY0" fmla="*/ 0 h 10000"/>
                <a:gd name="connsiteX1" fmla="*/ 6399 w 6399"/>
                <a:gd name="connsiteY1" fmla="*/ 3749 h 10000"/>
                <a:gd name="connsiteX2" fmla="*/ 3096 w 6399"/>
                <a:gd name="connsiteY2" fmla="*/ 9977 h 10000"/>
                <a:gd name="connsiteX3" fmla="*/ 0 w 6399"/>
                <a:gd name="connsiteY3" fmla="*/ 10000 h 10000"/>
                <a:gd name="connsiteX4" fmla="*/ 3264 w 6399"/>
                <a:gd name="connsiteY4" fmla="*/ 0 h 10000"/>
                <a:gd name="connsiteX0" fmla="*/ 0 w 11686"/>
                <a:gd name="connsiteY0" fmla="*/ 0 h 7366"/>
                <a:gd name="connsiteX1" fmla="*/ 11686 w 11686"/>
                <a:gd name="connsiteY1" fmla="*/ 1115 h 7366"/>
                <a:gd name="connsiteX2" fmla="*/ 6524 w 11686"/>
                <a:gd name="connsiteY2" fmla="*/ 7343 h 7366"/>
                <a:gd name="connsiteX3" fmla="*/ 1686 w 11686"/>
                <a:gd name="connsiteY3" fmla="*/ 7366 h 7366"/>
                <a:gd name="connsiteX4" fmla="*/ 0 w 11686"/>
                <a:gd name="connsiteY4" fmla="*/ 0 h 7366"/>
                <a:gd name="connsiteX0" fmla="*/ 0 w 8867"/>
                <a:gd name="connsiteY0" fmla="*/ 0 h 10000"/>
                <a:gd name="connsiteX1" fmla="*/ 8867 w 8867"/>
                <a:gd name="connsiteY1" fmla="*/ 1334 h 10000"/>
                <a:gd name="connsiteX2" fmla="*/ 5583 w 8867"/>
                <a:gd name="connsiteY2" fmla="*/ 9969 h 10000"/>
                <a:gd name="connsiteX3" fmla="*/ 1443 w 8867"/>
                <a:gd name="connsiteY3" fmla="*/ 10000 h 10000"/>
                <a:gd name="connsiteX4" fmla="*/ 0 w 8867"/>
                <a:gd name="connsiteY4" fmla="*/ 0 h 10000"/>
                <a:gd name="connsiteX0" fmla="*/ 0 w 10000"/>
                <a:gd name="connsiteY0" fmla="*/ 0 h 9974"/>
                <a:gd name="connsiteX1" fmla="*/ 10000 w 10000"/>
                <a:gd name="connsiteY1" fmla="*/ 1334 h 9974"/>
                <a:gd name="connsiteX2" fmla="*/ 6296 w 10000"/>
                <a:gd name="connsiteY2" fmla="*/ 9969 h 9974"/>
                <a:gd name="connsiteX3" fmla="*/ 2106 w 10000"/>
                <a:gd name="connsiteY3" fmla="*/ 9974 h 9974"/>
                <a:gd name="connsiteX4" fmla="*/ 0 w 10000"/>
                <a:gd name="connsiteY4" fmla="*/ 0 h 9974"/>
                <a:gd name="connsiteX0" fmla="*/ 0 w 10000"/>
                <a:gd name="connsiteY0" fmla="*/ 0 h 10000"/>
                <a:gd name="connsiteX1" fmla="*/ 10000 w 10000"/>
                <a:gd name="connsiteY1" fmla="*/ 1337 h 10000"/>
                <a:gd name="connsiteX2" fmla="*/ 7215 w 10000"/>
                <a:gd name="connsiteY2" fmla="*/ 9969 h 10000"/>
                <a:gd name="connsiteX3" fmla="*/ 2106 w 10000"/>
                <a:gd name="connsiteY3" fmla="*/ 10000 h 10000"/>
                <a:gd name="connsiteX4" fmla="*/ 0 w 10000"/>
                <a:gd name="connsiteY4" fmla="*/ 0 h 10000"/>
                <a:gd name="connsiteX0" fmla="*/ 0 w 10839"/>
                <a:gd name="connsiteY0" fmla="*/ 0 h 10000"/>
                <a:gd name="connsiteX1" fmla="*/ 10839 w 10839"/>
                <a:gd name="connsiteY1" fmla="*/ 1440 h 10000"/>
                <a:gd name="connsiteX2" fmla="*/ 7215 w 10839"/>
                <a:gd name="connsiteY2" fmla="*/ 9969 h 10000"/>
                <a:gd name="connsiteX3" fmla="*/ 2106 w 10839"/>
                <a:gd name="connsiteY3" fmla="*/ 10000 h 10000"/>
                <a:gd name="connsiteX4" fmla="*/ 0 w 10839"/>
                <a:gd name="connsiteY4" fmla="*/ 0 h 10000"/>
                <a:gd name="connsiteX0" fmla="*/ 0 w 17548"/>
                <a:gd name="connsiteY0" fmla="*/ 0 h 10877"/>
                <a:gd name="connsiteX1" fmla="*/ 17548 w 17548"/>
                <a:gd name="connsiteY1" fmla="*/ 2317 h 10877"/>
                <a:gd name="connsiteX2" fmla="*/ 13924 w 17548"/>
                <a:gd name="connsiteY2" fmla="*/ 10846 h 10877"/>
                <a:gd name="connsiteX3" fmla="*/ 8815 w 17548"/>
                <a:gd name="connsiteY3" fmla="*/ 10877 h 10877"/>
                <a:gd name="connsiteX4" fmla="*/ 0 w 17548"/>
                <a:gd name="connsiteY4" fmla="*/ 0 h 10877"/>
                <a:gd name="connsiteX0" fmla="*/ 0 w 17548"/>
                <a:gd name="connsiteY0" fmla="*/ 0 h 10846"/>
                <a:gd name="connsiteX1" fmla="*/ 17548 w 17548"/>
                <a:gd name="connsiteY1" fmla="*/ 2317 h 10846"/>
                <a:gd name="connsiteX2" fmla="*/ 13924 w 17548"/>
                <a:gd name="connsiteY2" fmla="*/ 10846 h 10846"/>
                <a:gd name="connsiteX3" fmla="*/ 9015 w 17548"/>
                <a:gd name="connsiteY3" fmla="*/ 8659 h 10846"/>
                <a:gd name="connsiteX4" fmla="*/ 0 w 17548"/>
                <a:gd name="connsiteY4" fmla="*/ 0 h 10846"/>
                <a:gd name="connsiteX0" fmla="*/ 0 w 20793"/>
                <a:gd name="connsiteY0" fmla="*/ 0 h 8659"/>
                <a:gd name="connsiteX1" fmla="*/ 17548 w 20793"/>
                <a:gd name="connsiteY1" fmla="*/ 2317 h 8659"/>
                <a:gd name="connsiteX2" fmla="*/ 20793 w 20793"/>
                <a:gd name="connsiteY2" fmla="*/ 4217 h 8659"/>
                <a:gd name="connsiteX3" fmla="*/ 9015 w 20793"/>
                <a:gd name="connsiteY3" fmla="*/ 8659 h 8659"/>
                <a:gd name="connsiteX4" fmla="*/ 0 w 20793"/>
                <a:gd name="connsiteY4" fmla="*/ 0 h 8659"/>
                <a:gd name="connsiteX0" fmla="*/ 0 w 10686"/>
                <a:gd name="connsiteY0" fmla="*/ 0 h 10000"/>
                <a:gd name="connsiteX1" fmla="*/ 10686 w 10686"/>
                <a:gd name="connsiteY1" fmla="*/ 3480 h 10000"/>
                <a:gd name="connsiteX2" fmla="*/ 10000 w 10686"/>
                <a:gd name="connsiteY2" fmla="*/ 4870 h 10000"/>
                <a:gd name="connsiteX3" fmla="*/ 4336 w 10686"/>
                <a:gd name="connsiteY3" fmla="*/ 10000 h 10000"/>
                <a:gd name="connsiteX4" fmla="*/ 0 w 10686"/>
                <a:gd name="connsiteY4" fmla="*/ 0 h 10000"/>
                <a:gd name="connsiteX0" fmla="*/ 0 w 10686"/>
                <a:gd name="connsiteY0" fmla="*/ 0 h 10000"/>
                <a:gd name="connsiteX1" fmla="*/ 10686 w 10686"/>
                <a:gd name="connsiteY1" fmla="*/ 3480 h 10000"/>
                <a:gd name="connsiteX2" fmla="*/ 4336 w 10686"/>
                <a:gd name="connsiteY2" fmla="*/ 10000 h 10000"/>
                <a:gd name="connsiteX3" fmla="*/ 0 w 10686"/>
                <a:gd name="connsiteY3" fmla="*/ 0 h 10000"/>
                <a:gd name="connsiteX0" fmla="*/ 0 w 10686"/>
                <a:gd name="connsiteY0" fmla="*/ 0 h 6485"/>
                <a:gd name="connsiteX1" fmla="*/ 10686 w 10686"/>
                <a:gd name="connsiteY1" fmla="*/ 3480 h 6485"/>
                <a:gd name="connsiteX2" fmla="*/ 5988 w 10686"/>
                <a:gd name="connsiteY2" fmla="*/ 6485 h 6485"/>
                <a:gd name="connsiteX3" fmla="*/ 0 w 10686"/>
                <a:gd name="connsiteY3" fmla="*/ 0 h 6485"/>
                <a:gd name="connsiteX0" fmla="*/ 0 w 8113"/>
                <a:gd name="connsiteY0" fmla="*/ 0 h 9035"/>
                <a:gd name="connsiteX1" fmla="*/ 8113 w 8113"/>
                <a:gd name="connsiteY1" fmla="*/ 4401 h 9035"/>
                <a:gd name="connsiteX2" fmla="*/ 3717 w 8113"/>
                <a:gd name="connsiteY2" fmla="*/ 9035 h 9035"/>
                <a:gd name="connsiteX3" fmla="*/ 0 w 8113"/>
                <a:gd name="connsiteY3" fmla="*/ 0 h 9035"/>
                <a:gd name="connsiteX0" fmla="*/ 0 w 10000"/>
                <a:gd name="connsiteY0" fmla="*/ 0 h 14220"/>
                <a:gd name="connsiteX1" fmla="*/ 10000 w 10000"/>
                <a:gd name="connsiteY1" fmla="*/ 4871 h 14220"/>
                <a:gd name="connsiteX2" fmla="*/ 3829 w 10000"/>
                <a:gd name="connsiteY2" fmla="*/ 14220 h 14220"/>
                <a:gd name="connsiteX3" fmla="*/ 0 w 10000"/>
                <a:gd name="connsiteY3" fmla="*/ 0 h 14220"/>
                <a:gd name="connsiteX0" fmla="*/ 0 w 8228"/>
                <a:gd name="connsiteY0" fmla="*/ 0 h 12949"/>
                <a:gd name="connsiteX1" fmla="*/ 8228 w 8228"/>
                <a:gd name="connsiteY1" fmla="*/ 3600 h 12949"/>
                <a:gd name="connsiteX2" fmla="*/ 2057 w 8228"/>
                <a:gd name="connsiteY2" fmla="*/ 12949 h 12949"/>
                <a:gd name="connsiteX3" fmla="*/ 0 w 8228"/>
                <a:gd name="connsiteY3" fmla="*/ 0 h 12949"/>
                <a:gd name="connsiteX0" fmla="*/ 0 w 11966"/>
                <a:gd name="connsiteY0" fmla="*/ 0 h 10942"/>
                <a:gd name="connsiteX1" fmla="*/ 11966 w 11966"/>
                <a:gd name="connsiteY1" fmla="*/ 3722 h 10942"/>
                <a:gd name="connsiteX2" fmla="*/ 4466 w 11966"/>
                <a:gd name="connsiteY2" fmla="*/ 10942 h 10942"/>
                <a:gd name="connsiteX3" fmla="*/ 0 w 11966"/>
                <a:gd name="connsiteY3" fmla="*/ 0 h 10942"/>
                <a:gd name="connsiteX0" fmla="*/ 0 w 8962"/>
                <a:gd name="connsiteY0" fmla="*/ 0 h 10942"/>
                <a:gd name="connsiteX1" fmla="*/ 8962 w 8962"/>
                <a:gd name="connsiteY1" fmla="*/ 2761 h 10942"/>
                <a:gd name="connsiteX2" fmla="*/ 4466 w 8962"/>
                <a:gd name="connsiteY2" fmla="*/ 10942 h 10942"/>
                <a:gd name="connsiteX3" fmla="*/ 0 w 8962"/>
                <a:gd name="connsiteY3" fmla="*/ 0 h 10942"/>
                <a:gd name="connsiteX0" fmla="*/ 0 w 15352"/>
                <a:gd name="connsiteY0" fmla="*/ 0 h 10000"/>
                <a:gd name="connsiteX1" fmla="*/ 15352 w 15352"/>
                <a:gd name="connsiteY1" fmla="*/ 3963 h 10000"/>
                <a:gd name="connsiteX2" fmla="*/ 4983 w 15352"/>
                <a:gd name="connsiteY2" fmla="*/ 10000 h 10000"/>
                <a:gd name="connsiteX3" fmla="*/ 0 w 15352"/>
                <a:gd name="connsiteY3" fmla="*/ 0 h 10000"/>
                <a:gd name="connsiteX0" fmla="*/ 0 w 13352"/>
                <a:gd name="connsiteY0" fmla="*/ 0 h 9473"/>
                <a:gd name="connsiteX1" fmla="*/ 13352 w 13352"/>
                <a:gd name="connsiteY1" fmla="*/ 3436 h 9473"/>
                <a:gd name="connsiteX2" fmla="*/ 2983 w 13352"/>
                <a:gd name="connsiteY2" fmla="*/ 9473 h 9473"/>
                <a:gd name="connsiteX3" fmla="*/ 0 w 13352"/>
                <a:gd name="connsiteY3" fmla="*/ 0 h 9473"/>
                <a:gd name="connsiteX0" fmla="*/ 0 w 10044"/>
                <a:gd name="connsiteY0" fmla="*/ 0 h 10000"/>
                <a:gd name="connsiteX1" fmla="*/ 10044 w 10044"/>
                <a:gd name="connsiteY1" fmla="*/ 3627 h 10000"/>
                <a:gd name="connsiteX2" fmla="*/ 2234 w 10044"/>
                <a:gd name="connsiteY2" fmla="*/ 10000 h 10000"/>
                <a:gd name="connsiteX3" fmla="*/ 0 w 10044"/>
                <a:gd name="connsiteY3" fmla="*/ 0 h 10000"/>
              </a:gdLst>
              <a:ahLst/>
              <a:cxnLst>
                <a:cxn ang="0">
                  <a:pos x="connsiteX0" y="connsiteY0"/>
                </a:cxn>
                <a:cxn ang="0">
                  <a:pos x="connsiteX1" y="connsiteY1"/>
                </a:cxn>
                <a:cxn ang="0">
                  <a:pos x="connsiteX2" y="connsiteY2"/>
                </a:cxn>
                <a:cxn ang="0">
                  <a:pos x="connsiteX3" y="connsiteY3"/>
                </a:cxn>
              </a:cxnLst>
              <a:rect l="l" t="t" r="r" b="b"/>
              <a:pathLst>
                <a:path w="10044" h="10000">
                  <a:moveTo>
                    <a:pt x="0" y="0"/>
                  </a:moveTo>
                  <a:lnTo>
                    <a:pt x="10044" y="3627"/>
                  </a:lnTo>
                  <a:lnTo>
                    <a:pt x="2234" y="10000"/>
                  </a:lnTo>
                  <a:lnTo>
                    <a:pt x="0" y="0"/>
                  </a:lnTo>
                  <a:close/>
                </a:path>
              </a:pathLst>
            </a:custGeom>
            <a:gradFill flip="none" rotWithShape="1">
              <a:gsLst>
                <a:gs pos="0">
                  <a:schemeClr val="accent2">
                    <a:lumMod val="60000"/>
                    <a:lumOff val="40000"/>
                  </a:schemeClr>
                </a:gs>
                <a:gs pos="31000">
                  <a:schemeClr val="accent2">
                    <a:lumMod val="60000"/>
                    <a:lumOff val="40000"/>
                  </a:schemeClr>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2" name="Flowchart: Merge 5"/>
            <p:cNvSpPr/>
            <p:nvPr userDrawn="1"/>
          </p:nvSpPr>
          <p:spPr>
            <a:xfrm>
              <a:off x="5385642" y="-4456"/>
              <a:ext cx="3758074" cy="3468049"/>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703"/>
                <a:gd name="connsiteY0" fmla="*/ 3548 h 18641"/>
                <a:gd name="connsiteX1" fmla="*/ 8241 w 20703"/>
                <a:gd name="connsiteY1" fmla="*/ 36 h 18641"/>
                <a:gd name="connsiteX2" fmla="*/ 20703 w 20703"/>
                <a:gd name="connsiteY2" fmla="*/ 8332 h 18641"/>
                <a:gd name="connsiteX3" fmla="*/ 16175 w 20703"/>
                <a:gd name="connsiteY3" fmla="*/ 18641 h 18641"/>
                <a:gd name="connsiteX4" fmla="*/ 0 w 20703"/>
                <a:gd name="connsiteY4" fmla="*/ 3548 h 18641"/>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646 h 18739"/>
                <a:gd name="connsiteX1" fmla="*/ 8241 w 20703"/>
                <a:gd name="connsiteY1" fmla="*/ 0 h 18739"/>
                <a:gd name="connsiteX2" fmla="*/ 20703 w 20703"/>
                <a:gd name="connsiteY2" fmla="*/ 8430 h 18739"/>
                <a:gd name="connsiteX3" fmla="*/ 16175 w 20703"/>
                <a:gd name="connsiteY3" fmla="*/ 18739 h 18739"/>
                <a:gd name="connsiteX4" fmla="*/ 0 w 20703"/>
                <a:gd name="connsiteY4" fmla="*/ 3646 h 18739"/>
                <a:gd name="connsiteX0" fmla="*/ 0 w 17956"/>
                <a:gd name="connsiteY0" fmla="*/ 198 h 18739"/>
                <a:gd name="connsiteX1" fmla="*/ 5494 w 17956"/>
                <a:gd name="connsiteY1" fmla="*/ 0 h 18739"/>
                <a:gd name="connsiteX2" fmla="*/ 17956 w 17956"/>
                <a:gd name="connsiteY2" fmla="*/ 8430 h 18739"/>
                <a:gd name="connsiteX3" fmla="*/ 13428 w 17956"/>
                <a:gd name="connsiteY3" fmla="*/ 18739 h 18739"/>
                <a:gd name="connsiteX4" fmla="*/ 0 w 17956"/>
                <a:gd name="connsiteY4" fmla="*/ 198 h 18739"/>
                <a:gd name="connsiteX0" fmla="*/ 0 w 17956"/>
                <a:gd name="connsiteY0" fmla="*/ 108 h 18649"/>
                <a:gd name="connsiteX1" fmla="*/ 5375 w 17956"/>
                <a:gd name="connsiteY1" fmla="*/ 0 h 18649"/>
                <a:gd name="connsiteX2" fmla="*/ 17956 w 17956"/>
                <a:gd name="connsiteY2" fmla="*/ 8340 h 18649"/>
                <a:gd name="connsiteX3" fmla="*/ 13428 w 17956"/>
                <a:gd name="connsiteY3" fmla="*/ 18649 h 18649"/>
                <a:gd name="connsiteX4" fmla="*/ 0 w 17956"/>
                <a:gd name="connsiteY4" fmla="*/ 108 h 18649"/>
                <a:gd name="connsiteX0" fmla="*/ 6634 w 24590"/>
                <a:gd name="connsiteY0" fmla="*/ 108 h 15290"/>
                <a:gd name="connsiteX1" fmla="*/ 12009 w 24590"/>
                <a:gd name="connsiteY1" fmla="*/ 0 h 15290"/>
                <a:gd name="connsiteX2" fmla="*/ 24590 w 24590"/>
                <a:gd name="connsiteY2" fmla="*/ 8340 h 15290"/>
                <a:gd name="connsiteX3" fmla="*/ 0 w 24590"/>
                <a:gd name="connsiteY3" fmla="*/ 15290 h 15290"/>
                <a:gd name="connsiteX4" fmla="*/ 6634 w 24590"/>
                <a:gd name="connsiteY4" fmla="*/ 108 h 15290"/>
                <a:gd name="connsiteX0" fmla="*/ 6634 w 31337"/>
                <a:gd name="connsiteY0" fmla="*/ 108 h 20252"/>
                <a:gd name="connsiteX1" fmla="*/ 12009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6634 w 31337"/>
                <a:gd name="connsiteY0" fmla="*/ 108 h 20252"/>
                <a:gd name="connsiteX1" fmla="*/ 20726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13620 w 31337"/>
                <a:gd name="connsiteY0" fmla="*/ 18 h 20252"/>
                <a:gd name="connsiteX1" fmla="*/ 20726 w 31337"/>
                <a:gd name="connsiteY1" fmla="*/ 0 h 20252"/>
                <a:gd name="connsiteX2" fmla="*/ 31337 w 31337"/>
                <a:gd name="connsiteY2" fmla="*/ 20252 h 20252"/>
                <a:gd name="connsiteX3" fmla="*/ 0 w 31337"/>
                <a:gd name="connsiteY3" fmla="*/ 15290 h 20252"/>
                <a:gd name="connsiteX4" fmla="*/ 13620 w 31337"/>
                <a:gd name="connsiteY4" fmla="*/ 18 h 20252"/>
                <a:gd name="connsiteX0" fmla="*/ 9142 w 26859"/>
                <a:gd name="connsiteY0" fmla="*/ 18 h 20252"/>
                <a:gd name="connsiteX1" fmla="*/ 16248 w 26859"/>
                <a:gd name="connsiteY1" fmla="*/ 0 h 20252"/>
                <a:gd name="connsiteX2" fmla="*/ 26859 w 26859"/>
                <a:gd name="connsiteY2" fmla="*/ 20252 h 20252"/>
                <a:gd name="connsiteX3" fmla="*/ 0 w 26859"/>
                <a:gd name="connsiteY3" fmla="*/ 13409 h 20252"/>
                <a:gd name="connsiteX4" fmla="*/ 9142 w 26859"/>
                <a:gd name="connsiteY4" fmla="*/ 18 h 20252"/>
                <a:gd name="connsiteX0" fmla="*/ 11530 w 29247"/>
                <a:gd name="connsiteY0" fmla="*/ 18 h 20252"/>
                <a:gd name="connsiteX1" fmla="*/ 18636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530 w 29247"/>
                <a:gd name="connsiteY0" fmla="*/ 0 h 20234"/>
                <a:gd name="connsiteX1" fmla="*/ 17681 w 29247"/>
                <a:gd name="connsiteY1" fmla="*/ 1460 h 20234"/>
                <a:gd name="connsiteX2" fmla="*/ 29247 w 29247"/>
                <a:gd name="connsiteY2" fmla="*/ 20234 h 20234"/>
                <a:gd name="connsiteX3" fmla="*/ 0 w 29247"/>
                <a:gd name="connsiteY3" fmla="*/ 15406 h 20234"/>
                <a:gd name="connsiteX4" fmla="*/ 11530 w 29247"/>
                <a:gd name="connsiteY4" fmla="*/ 0 h 20234"/>
                <a:gd name="connsiteX0" fmla="*/ 11530 w 29247"/>
                <a:gd name="connsiteY0" fmla="*/ 18 h 20252"/>
                <a:gd name="connsiteX1" fmla="*/ 18577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829 w 29247"/>
                <a:gd name="connsiteY0" fmla="*/ 0 h 20279"/>
                <a:gd name="connsiteX1" fmla="*/ 18577 w 29247"/>
                <a:gd name="connsiteY1" fmla="*/ 27 h 20279"/>
                <a:gd name="connsiteX2" fmla="*/ 29247 w 29247"/>
                <a:gd name="connsiteY2" fmla="*/ 20279 h 20279"/>
                <a:gd name="connsiteX3" fmla="*/ 0 w 29247"/>
                <a:gd name="connsiteY3" fmla="*/ 15451 h 20279"/>
                <a:gd name="connsiteX4" fmla="*/ 11829 w 29247"/>
                <a:gd name="connsiteY4" fmla="*/ 0 h 20279"/>
                <a:gd name="connsiteX0" fmla="*/ 11829 w 29247"/>
                <a:gd name="connsiteY0" fmla="*/ 0 h 19975"/>
                <a:gd name="connsiteX1" fmla="*/ 18577 w 29247"/>
                <a:gd name="connsiteY1" fmla="*/ 27 h 19975"/>
                <a:gd name="connsiteX2" fmla="*/ 29247 w 29247"/>
                <a:gd name="connsiteY2" fmla="*/ 19975 h 19975"/>
                <a:gd name="connsiteX3" fmla="*/ 0 w 29247"/>
                <a:gd name="connsiteY3" fmla="*/ 15451 h 19975"/>
                <a:gd name="connsiteX4" fmla="*/ 11829 w 29247"/>
                <a:gd name="connsiteY4" fmla="*/ 0 h 19975"/>
                <a:gd name="connsiteX0" fmla="*/ 11829 w 29202"/>
                <a:gd name="connsiteY0" fmla="*/ 0 h 20211"/>
                <a:gd name="connsiteX1" fmla="*/ 18577 w 29202"/>
                <a:gd name="connsiteY1" fmla="*/ 27 h 20211"/>
                <a:gd name="connsiteX2" fmla="*/ 29202 w 29202"/>
                <a:gd name="connsiteY2" fmla="*/ 20211 h 20211"/>
                <a:gd name="connsiteX3" fmla="*/ 0 w 29202"/>
                <a:gd name="connsiteY3" fmla="*/ 15451 h 20211"/>
                <a:gd name="connsiteX4" fmla="*/ 11829 w 29202"/>
                <a:gd name="connsiteY4" fmla="*/ 0 h 20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2" h="20211">
                  <a:moveTo>
                    <a:pt x="11829" y="0"/>
                  </a:moveTo>
                  <a:lnTo>
                    <a:pt x="18577" y="27"/>
                  </a:lnTo>
                  <a:lnTo>
                    <a:pt x="29202" y="20211"/>
                  </a:lnTo>
                  <a:lnTo>
                    <a:pt x="0" y="15451"/>
                  </a:lnTo>
                  <a:lnTo>
                    <a:pt x="11829" y="0"/>
                  </a:lnTo>
                  <a:close/>
                </a:path>
              </a:pathLst>
            </a:custGeom>
            <a:gradFill flip="none" rotWithShape="1">
              <a:gsLst>
                <a:gs pos="0">
                  <a:schemeClr val="bg2"/>
                </a:gs>
                <a:gs pos="65000">
                  <a:schemeClr val="bg2">
                    <a:lumMod val="60000"/>
                    <a:lumOff val="40000"/>
                  </a:schemeClr>
                </a:gs>
                <a:gs pos="100000">
                  <a:schemeClr val="accent2">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3" name="Flowchart: Merge 5"/>
            <p:cNvSpPr/>
            <p:nvPr userDrawn="1"/>
          </p:nvSpPr>
          <p:spPr>
            <a:xfrm>
              <a:off x="4791807" y="205"/>
              <a:ext cx="1703630" cy="2642004"/>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6864"/>
                <a:gd name="connsiteY0" fmla="*/ 0 h 15093"/>
                <a:gd name="connsiteX1" fmla="*/ 26864 w 26864"/>
                <a:gd name="connsiteY1" fmla="*/ 4076 h 15093"/>
                <a:gd name="connsiteX2" fmla="*/ 16175 w 26864"/>
                <a:gd name="connsiteY2" fmla="*/ 15093 h 15093"/>
                <a:gd name="connsiteX3" fmla="*/ 0 w 26864"/>
                <a:gd name="connsiteY3" fmla="*/ 0 h 15093"/>
                <a:gd name="connsiteX0" fmla="*/ 0 w 26864"/>
                <a:gd name="connsiteY0" fmla="*/ 0 h 15262"/>
                <a:gd name="connsiteX1" fmla="*/ 26864 w 26864"/>
                <a:gd name="connsiteY1" fmla="*/ 4076 h 15262"/>
                <a:gd name="connsiteX2" fmla="*/ 18244 w 26864"/>
                <a:gd name="connsiteY2" fmla="*/ 15262 h 15262"/>
                <a:gd name="connsiteX3" fmla="*/ 0 w 26864"/>
                <a:gd name="connsiteY3" fmla="*/ 0 h 15262"/>
                <a:gd name="connsiteX0" fmla="*/ 0 w 12653"/>
                <a:gd name="connsiteY0" fmla="*/ 0 h 15262"/>
                <a:gd name="connsiteX1" fmla="*/ 12653 w 12653"/>
                <a:gd name="connsiteY1" fmla="*/ 4076 h 15262"/>
                <a:gd name="connsiteX2" fmla="*/ 4033 w 12653"/>
                <a:gd name="connsiteY2" fmla="*/ 15262 h 15262"/>
                <a:gd name="connsiteX3" fmla="*/ 0 w 12653"/>
                <a:gd name="connsiteY3" fmla="*/ 0 h 15262"/>
                <a:gd name="connsiteX0" fmla="*/ 0 w 12653"/>
                <a:gd name="connsiteY0" fmla="*/ 0 h 15296"/>
                <a:gd name="connsiteX1" fmla="*/ 12653 w 12653"/>
                <a:gd name="connsiteY1" fmla="*/ 4076 h 15296"/>
                <a:gd name="connsiteX2" fmla="*/ 4078 w 12653"/>
                <a:gd name="connsiteY2" fmla="*/ 15296 h 15296"/>
                <a:gd name="connsiteX3" fmla="*/ 0 w 12653"/>
                <a:gd name="connsiteY3" fmla="*/ 0 h 15296"/>
                <a:gd name="connsiteX0" fmla="*/ 0 w 13238"/>
                <a:gd name="connsiteY0" fmla="*/ 0 h 15397"/>
                <a:gd name="connsiteX1" fmla="*/ 13238 w 13238"/>
                <a:gd name="connsiteY1" fmla="*/ 4177 h 15397"/>
                <a:gd name="connsiteX2" fmla="*/ 4663 w 13238"/>
                <a:gd name="connsiteY2" fmla="*/ 15397 h 15397"/>
                <a:gd name="connsiteX3" fmla="*/ 0 w 13238"/>
                <a:gd name="connsiteY3" fmla="*/ 0 h 15397"/>
              </a:gdLst>
              <a:ahLst/>
              <a:cxnLst>
                <a:cxn ang="0">
                  <a:pos x="connsiteX0" y="connsiteY0"/>
                </a:cxn>
                <a:cxn ang="0">
                  <a:pos x="connsiteX1" y="connsiteY1"/>
                </a:cxn>
                <a:cxn ang="0">
                  <a:pos x="connsiteX2" y="connsiteY2"/>
                </a:cxn>
                <a:cxn ang="0">
                  <a:pos x="connsiteX3" y="connsiteY3"/>
                </a:cxn>
              </a:cxnLst>
              <a:rect l="l" t="t" r="r" b="b"/>
              <a:pathLst>
                <a:path w="13238" h="15397">
                  <a:moveTo>
                    <a:pt x="0" y="0"/>
                  </a:moveTo>
                  <a:lnTo>
                    <a:pt x="13238" y="4177"/>
                  </a:lnTo>
                  <a:lnTo>
                    <a:pt x="4663" y="15397"/>
                  </a:lnTo>
                  <a:lnTo>
                    <a:pt x="0" y="0"/>
                  </a:lnTo>
                  <a:close/>
                </a:path>
              </a:pathLst>
            </a:custGeom>
            <a:gradFill flip="none" rotWithShape="1">
              <a:gsLst>
                <a:gs pos="0">
                  <a:schemeClr val="accent2">
                    <a:lumMod val="60000"/>
                    <a:lumOff val="40000"/>
                  </a:schemeClr>
                </a:gs>
                <a:gs pos="12000">
                  <a:srgbClr val="E3DDD7"/>
                </a:gs>
                <a:gs pos="98000">
                  <a:schemeClr val="accent2">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Content Placeholder 8"/>
          <p:cNvSpPr>
            <a:spLocks noGrp="1"/>
          </p:cNvSpPr>
          <p:nvPr>
            <p:ph sz="quarter" idx="15"/>
          </p:nvPr>
        </p:nvSpPr>
        <p:spPr>
          <a:xfrm>
            <a:off x="419821" y="1460744"/>
            <a:ext cx="8304360"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5"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1409302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B">
    <p:bg>
      <p:bgPr>
        <a:gradFill>
          <a:gsLst>
            <a:gs pos="0">
              <a:schemeClr val="bg2">
                <a:lumMod val="20000"/>
                <a:lumOff val="80000"/>
              </a:schemeClr>
            </a:gs>
            <a:gs pos="80000">
              <a:schemeClr val="bg2">
                <a:lumMod val="60000"/>
                <a:lumOff val="40000"/>
              </a:schemeClr>
            </a:gs>
            <a:gs pos="100000">
              <a:schemeClr val="bg2">
                <a:lumMod val="60000"/>
                <a:lumOff val="40000"/>
              </a:schemeClr>
            </a:gs>
          </a:gsLst>
          <a:lin ang="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r>
              <a:rPr lang="en-US" smtClean="0"/>
              <a:t>24 oktober 2012</a:t>
            </a:r>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9EDCC4F-61B3-445B-AC6F-14CA4635A88D}" type="slidenum">
              <a:rPr lang="en-US" smtClean="0"/>
              <a:pPr/>
              <a:t>‹#›</a:t>
            </a:fld>
            <a:endParaRPr lang="en-US"/>
          </a:p>
        </p:txBody>
      </p:sp>
      <p:sp>
        <p:nvSpPr>
          <p:cNvPr id="10" name="Flowchart: Merge 5"/>
          <p:cNvSpPr/>
          <p:nvPr userDrawn="1"/>
        </p:nvSpPr>
        <p:spPr>
          <a:xfrm>
            <a:off x="4027887" y="-981"/>
            <a:ext cx="2453469" cy="270982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10000"/>
              <a:gd name="connsiteY0" fmla="*/ 0 h 10019"/>
              <a:gd name="connsiteX1" fmla="*/ 10000 w 10000"/>
              <a:gd name="connsiteY1" fmla="*/ 2050 h 10019"/>
              <a:gd name="connsiteX2" fmla="*/ 5846 w 10000"/>
              <a:gd name="connsiteY2" fmla="*/ 10019 h 10019"/>
              <a:gd name="connsiteX3" fmla="*/ 0 w 10000"/>
              <a:gd name="connsiteY3" fmla="*/ 0 h 10019"/>
              <a:gd name="connsiteX0" fmla="*/ 0 w 9990"/>
              <a:gd name="connsiteY0" fmla="*/ 0 h 10019"/>
              <a:gd name="connsiteX1" fmla="*/ 9990 w 9990"/>
              <a:gd name="connsiteY1" fmla="*/ 2041 h 10019"/>
              <a:gd name="connsiteX2" fmla="*/ 5846 w 9990"/>
              <a:gd name="connsiteY2" fmla="*/ 10019 h 10019"/>
              <a:gd name="connsiteX3" fmla="*/ 0 w 9990"/>
              <a:gd name="connsiteY3" fmla="*/ 0 h 10019"/>
            </a:gdLst>
            <a:ahLst/>
            <a:cxnLst>
              <a:cxn ang="0">
                <a:pos x="connsiteX0" y="connsiteY0"/>
              </a:cxn>
              <a:cxn ang="0">
                <a:pos x="connsiteX1" y="connsiteY1"/>
              </a:cxn>
              <a:cxn ang="0">
                <a:pos x="connsiteX2" y="connsiteY2"/>
              </a:cxn>
              <a:cxn ang="0">
                <a:pos x="connsiteX3" y="connsiteY3"/>
              </a:cxn>
            </a:cxnLst>
            <a:rect l="l" t="t" r="r" b="b"/>
            <a:pathLst>
              <a:path w="9990" h="10019">
                <a:moveTo>
                  <a:pt x="0" y="0"/>
                </a:moveTo>
                <a:lnTo>
                  <a:pt x="9990" y="2041"/>
                </a:lnTo>
                <a:lnTo>
                  <a:pt x="5846" y="10019"/>
                </a:lnTo>
                <a:lnTo>
                  <a:pt x="0" y="0"/>
                </a:lnTo>
                <a:close/>
              </a:path>
            </a:pathLst>
          </a:custGeom>
          <a:gradFill flip="none" rotWithShape="1">
            <a:gsLst>
              <a:gs pos="0">
                <a:schemeClr val="bg2">
                  <a:lumMod val="40000"/>
                  <a:lumOff val="60000"/>
                </a:schemeClr>
              </a:gs>
              <a:gs pos="35000">
                <a:schemeClr val="bg2">
                  <a:lumMod val="60000"/>
                  <a:lumOff val="40000"/>
                </a:schemeClr>
              </a:gs>
              <a:gs pos="100000">
                <a:schemeClr val="bg2">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2" name="Flowchart: Merge 5"/>
          <p:cNvSpPr/>
          <p:nvPr userDrawn="1"/>
        </p:nvSpPr>
        <p:spPr>
          <a:xfrm>
            <a:off x="4319216" y="5302530"/>
            <a:ext cx="2965230" cy="1557419"/>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3506"/>
              <a:gd name="connsiteY0" fmla="*/ 698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6984 h 10000"/>
              <a:gd name="connsiteX0" fmla="*/ 0 w 13506"/>
              <a:gd name="connsiteY0" fmla="*/ 6984 h 9958"/>
              <a:gd name="connsiteX1" fmla="*/ 13506 w 13506"/>
              <a:gd name="connsiteY1" fmla="*/ 0 h 9958"/>
              <a:gd name="connsiteX2" fmla="*/ 9142 w 13506"/>
              <a:gd name="connsiteY2" fmla="*/ 9954 h 9958"/>
              <a:gd name="connsiteX3" fmla="*/ 2127 w 13506"/>
              <a:gd name="connsiteY3" fmla="*/ 9958 h 9958"/>
              <a:gd name="connsiteX4" fmla="*/ 0 w 13506"/>
              <a:gd name="connsiteY4" fmla="*/ 6984 h 99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6" h="9958">
                <a:moveTo>
                  <a:pt x="0" y="6984"/>
                </a:moveTo>
                <a:lnTo>
                  <a:pt x="13506" y="0"/>
                </a:lnTo>
                <a:lnTo>
                  <a:pt x="9142" y="9954"/>
                </a:lnTo>
                <a:lnTo>
                  <a:pt x="2127" y="9958"/>
                </a:lnTo>
                <a:lnTo>
                  <a:pt x="0" y="6984"/>
                </a:lnTo>
                <a:close/>
              </a:path>
            </a:pathLst>
          </a:custGeom>
          <a:gradFill flip="none" rotWithShape="1">
            <a:gsLst>
              <a:gs pos="0">
                <a:schemeClr val="bg2"/>
              </a:gs>
              <a:gs pos="13000">
                <a:schemeClr val="bg2"/>
              </a:gs>
              <a:gs pos="100000">
                <a:schemeClr val="bg2">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Text Placeholder 6"/>
          <p:cNvSpPr>
            <a:spLocks noGrp="1"/>
          </p:cNvSpPr>
          <p:nvPr>
            <p:ph type="body" sz="quarter" idx="25"/>
          </p:nvPr>
        </p:nvSpPr>
        <p:spPr>
          <a:xfrm>
            <a:off x="419824" y="410804"/>
            <a:ext cx="4505205" cy="202702"/>
          </a:xfrm>
        </p:spPr>
        <p:txBody>
          <a:bodyPr lIns="18000" anchor="t" anchorCtr="0">
            <a:normAutofit/>
          </a:bodyPr>
          <a:lstStyle>
            <a:lvl1pPr marL="0" indent="0">
              <a:buNone/>
              <a:defRPr sz="1000" cap="none" baseline="0">
                <a:solidFill>
                  <a:schemeClr val="tx1"/>
                </a:solidFill>
              </a:defRPr>
            </a:lvl1pPr>
          </a:lstStyle>
          <a:p>
            <a:pPr lvl="0"/>
            <a:r>
              <a:rPr lang="en-US" dirty="0" smtClean="0"/>
              <a:t>Click to edit Master text styles</a:t>
            </a:r>
          </a:p>
        </p:txBody>
      </p:sp>
      <p:sp>
        <p:nvSpPr>
          <p:cNvPr id="20" name="Title 1"/>
          <p:cNvSpPr>
            <a:spLocks noGrp="1"/>
          </p:cNvSpPr>
          <p:nvPr>
            <p:ph type="title"/>
          </p:nvPr>
        </p:nvSpPr>
        <p:spPr>
          <a:xfrm>
            <a:off x="419824" y="613506"/>
            <a:ext cx="4505205" cy="3536102"/>
          </a:xfrm>
        </p:spPr>
        <p:txBody>
          <a:bodyPr/>
          <a:lstStyle/>
          <a:p>
            <a:r>
              <a:rPr lang="en-US" dirty="0" smtClean="0"/>
              <a:t>Click to edit Master title style</a:t>
            </a:r>
            <a:endParaRPr lang="en-US" dirty="0"/>
          </a:p>
        </p:txBody>
      </p:sp>
      <p:cxnSp>
        <p:nvCxnSpPr>
          <p:cNvPr id="27" name="Straight Connector 26"/>
          <p:cNvCxnSpPr/>
          <p:nvPr userDrawn="1"/>
        </p:nvCxnSpPr>
        <p:spPr>
          <a:xfrm>
            <a:off x="644101" y="6196480"/>
            <a:ext cx="0" cy="221581"/>
          </a:xfrm>
          <a:prstGeom prst="line">
            <a:avLst/>
          </a:prstGeom>
          <a:ln w="3175">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9" name="Picture Placeholder 9"/>
          <p:cNvSpPr>
            <a:spLocks noGrp="1"/>
          </p:cNvSpPr>
          <p:nvPr>
            <p:ph type="pic" sz="quarter" idx="17" hasCustomPrompt="1"/>
          </p:nvPr>
        </p:nvSpPr>
        <p:spPr>
          <a:xfrm>
            <a:off x="3612217" y="-981"/>
            <a:ext cx="5537577" cy="6655109"/>
          </a:xfrm>
          <a:custGeom>
            <a:avLst/>
            <a:gdLst>
              <a:gd name="connsiteX0" fmla="*/ 0 w 1879833"/>
              <a:gd name="connsiteY0" fmla="*/ 0 h 2823923"/>
              <a:gd name="connsiteX1" fmla="*/ 1879833 w 1879833"/>
              <a:gd name="connsiteY1" fmla="*/ 0 h 2823923"/>
              <a:gd name="connsiteX2" fmla="*/ 1879833 w 1879833"/>
              <a:gd name="connsiteY2" fmla="*/ 2823923 h 2823923"/>
              <a:gd name="connsiteX3" fmla="*/ 0 w 1879833"/>
              <a:gd name="connsiteY3" fmla="*/ 2823923 h 2823923"/>
              <a:gd name="connsiteX4" fmla="*/ 0 w 1879833"/>
              <a:gd name="connsiteY4" fmla="*/ 0 h 2823923"/>
              <a:gd name="connsiteX0" fmla="*/ 769717 w 2649550"/>
              <a:gd name="connsiteY0" fmla="*/ 0 h 4357568"/>
              <a:gd name="connsiteX1" fmla="*/ 2649550 w 2649550"/>
              <a:gd name="connsiteY1" fmla="*/ 0 h 4357568"/>
              <a:gd name="connsiteX2" fmla="*/ 2649550 w 2649550"/>
              <a:gd name="connsiteY2" fmla="*/ 2823923 h 4357568"/>
              <a:gd name="connsiteX3" fmla="*/ 0 w 2649550"/>
              <a:gd name="connsiteY3" fmla="*/ 4357568 h 4357568"/>
              <a:gd name="connsiteX4" fmla="*/ 769717 w 2649550"/>
              <a:gd name="connsiteY4" fmla="*/ 0 h 4357568"/>
              <a:gd name="connsiteX0" fmla="*/ 839165 w 2718998"/>
              <a:gd name="connsiteY0" fmla="*/ 0 h 4531189"/>
              <a:gd name="connsiteX1" fmla="*/ 2718998 w 2718998"/>
              <a:gd name="connsiteY1" fmla="*/ 0 h 4531189"/>
              <a:gd name="connsiteX2" fmla="*/ 2718998 w 2718998"/>
              <a:gd name="connsiteY2" fmla="*/ 2823923 h 4531189"/>
              <a:gd name="connsiteX3" fmla="*/ 0 w 2718998"/>
              <a:gd name="connsiteY3" fmla="*/ 4531189 h 4531189"/>
              <a:gd name="connsiteX4" fmla="*/ 839165 w 2718998"/>
              <a:gd name="connsiteY4" fmla="*/ 0 h 4531189"/>
              <a:gd name="connsiteX0" fmla="*/ 2883844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2883844 w 4763677"/>
              <a:gd name="connsiteY4" fmla="*/ 0 h 5162497"/>
              <a:gd name="connsiteX0" fmla="*/ 1703661 w 4763677"/>
              <a:gd name="connsiteY0" fmla="*/ 0 h 5162497"/>
              <a:gd name="connsiteX1" fmla="*/ 4763677 w 4763677"/>
              <a:gd name="connsiteY1" fmla="*/ 0 h 5162497"/>
              <a:gd name="connsiteX2" fmla="*/ 4763677 w 4763677"/>
              <a:gd name="connsiteY2" fmla="*/ 2823923 h 5162497"/>
              <a:gd name="connsiteX3" fmla="*/ 0 w 4763677"/>
              <a:gd name="connsiteY3" fmla="*/ 5162497 h 5162497"/>
              <a:gd name="connsiteX4" fmla="*/ 1703661 w 4763677"/>
              <a:gd name="connsiteY4" fmla="*/ 0 h 5162497"/>
              <a:gd name="connsiteX0" fmla="*/ 1703661 w 4773391"/>
              <a:gd name="connsiteY0" fmla="*/ 0 h 5162497"/>
              <a:gd name="connsiteX1" fmla="*/ 4763677 w 4773391"/>
              <a:gd name="connsiteY1" fmla="*/ 0 h 5162497"/>
              <a:gd name="connsiteX2" fmla="*/ 4773391 w 4773391"/>
              <a:gd name="connsiteY2" fmla="*/ 1130320 h 5162497"/>
              <a:gd name="connsiteX3" fmla="*/ 0 w 4773391"/>
              <a:gd name="connsiteY3" fmla="*/ 5162497 h 5162497"/>
              <a:gd name="connsiteX4" fmla="*/ 1703661 w 4773391"/>
              <a:gd name="connsiteY4" fmla="*/ 0 h 5162497"/>
              <a:gd name="connsiteX0" fmla="*/ 1703661 w 4768535"/>
              <a:gd name="connsiteY0" fmla="*/ 0 h 5162497"/>
              <a:gd name="connsiteX1" fmla="*/ 4763677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2641291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1703661 w 4768535"/>
              <a:gd name="connsiteY0" fmla="*/ 0 h 5162497"/>
              <a:gd name="connsiteX1" fmla="*/ 3243524 w 4768535"/>
              <a:gd name="connsiteY1" fmla="*/ 0 h 5162497"/>
              <a:gd name="connsiteX2" fmla="*/ 4768535 w 4768535"/>
              <a:gd name="connsiteY2" fmla="*/ 3631268 h 5162497"/>
              <a:gd name="connsiteX3" fmla="*/ 0 w 4768535"/>
              <a:gd name="connsiteY3" fmla="*/ 5162497 h 5162497"/>
              <a:gd name="connsiteX4" fmla="*/ 1703661 w 4768535"/>
              <a:gd name="connsiteY4" fmla="*/ 0 h 5162497"/>
              <a:gd name="connsiteX0" fmla="*/ 722604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722604 w 3787478"/>
              <a:gd name="connsiteY4" fmla="*/ 0 h 4950038"/>
              <a:gd name="connsiteX0" fmla="*/ 1761942 w 3787478"/>
              <a:gd name="connsiteY0" fmla="*/ 0 h 4950038"/>
              <a:gd name="connsiteX1" fmla="*/ 2262467 w 3787478"/>
              <a:gd name="connsiteY1" fmla="*/ 0 h 4950038"/>
              <a:gd name="connsiteX2" fmla="*/ 3787478 w 3787478"/>
              <a:gd name="connsiteY2" fmla="*/ 3631268 h 4950038"/>
              <a:gd name="connsiteX3" fmla="*/ 0 w 3787478"/>
              <a:gd name="connsiteY3" fmla="*/ 4950038 h 4950038"/>
              <a:gd name="connsiteX4" fmla="*/ 1761942 w 3787478"/>
              <a:gd name="connsiteY4" fmla="*/ 0 h 4950038"/>
              <a:gd name="connsiteX0" fmla="*/ 2621581 w 4647117"/>
              <a:gd name="connsiteY0" fmla="*/ 0 h 5235340"/>
              <a:gd name="connsiteX1" fmla="*/ 3122106 w 4647117"/>
              <a:gd name="connsiteY1" fmla="*/ 0 h 5235340"/>
              <a:gd name="connsiteX2" fmla="*/ 4647117 w 4647117"/>
              <a:gd name="connsiteY2" fmla="*/ 3631268 h 5235340"/>
              <a:gd name="connsiteX3" fmla="*/ 0 w 4647117"/>
              <a:gd name="connsiteY3" fmla="*/ 5235340 h 5235340"/>
              <a:gd name="connsiteX4" fmla="*/ 2621581 w 4647117"/>
              <a:gd name="connsiteY4" fmla="*/ 0 h 52353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7117" h="5235340">
                <a:moveTo>
                  <a:pt x="2621581" y="0"/>
                </a:moveTo>
                <a:lnTo>
                  <a:pt x="3122106" y="0"/>
                </a:lnTo>
                <a:lnTo>
                  <a:pt x="4647117" y="3631268"/>
                </a:lnTo>
                <a:lnTo>
                  <a:pt x="0" y="5235340"/>
                </a:lnTo>
                <a:lnTo>
                  <a:pt x="2621581" y="0"/>
                </a:lnTo>
                <a:close/>
              </a:path>
            </a:pathLst>
          </a:custGeom>
          <a:blipFill>
            <a:blip r:embed="rId2" cstate="print"/>
            <a:stretch>
              <a:fillRect/>
            </a:stretch>
          </a:blipFill>
        </p:spPr>
        <p:txBody>
          <a:bodyPr lIns="2016000" tIns="3492000" rIns="2016000">
            <a:normAutofit/>
          </a:bodyPr>
          <a:lstStyle>
            <a:lvl1pPr marL="0" indent="0" algn="ctr">
              <a:buNone/>
              <a:defRPr sz="600" b="0" baseline="0">
                <a:solidFill>
                  <a:schemeClr val="accent3"/>
                </a:solidFill>
                <a:effectLst/>
              </a:defRPr>
            </a:lvl1pPr>
          </a:lstStyle>
          <a:p>
            <a:r>
              <a:rPr lang="da-DK" dirty="0" smtClean="0"/>
              <a:t>ADD IMAGE BY CLICKING ICON</a:t>
            </a:r>
            <a:endParaRPr lang="en-US" dirty="0" smtClean="0"/>
          </a:p>
        </p:txBody>
      </p:sp>
      <p:sp>
        <p:nvSpPr>
          <p:cNvPr id="13" name="Text Placeholder 6"/>
          <p:cNvSpPr>
            <a:spLocks noGrp="1"/>
          </p:cNvSpPr>
          <p:nvPr>
            <p:ph type="body" sz="quarter" idx="26" hasCustomPrompt="1"/>
          </p:nvPr>
        </p:nvSpPr>
        <p:spPr>
          <a:xfrm>
            <a:off x="419824" y="4775661"/>
            <a:ext cx="4505205" cy="253041"/>
          </a:xfrm>
        </p:spPr>
        <p:txBody>
          <a:bodyPr lIns="18000" anchor="t" anchorCtr="0">
            <a:noAutofit/>
          </a:bodyPr>
          <a:lstStyle>
            <a:lvl1pPr marL="0" indent="0">
              <a:buNone/>
              <a:defRPr sz="1400" cap="none" baseline="0">
                <a:solidFill>
                  <a:schemeClr val="tx2">
                    <a:lumMod val="50000"/>
                  </a:schemeClr>
                </a:solidFill>
              </a:defRPr>
            </a:lvl1pPr>
          </a:lstStyle>
          <a:p>
            <a:pPr lvl="0"/>
            <a:r>
              <a:rPr lang="en-US" dirty="0" smtClean="0"/>
              <a:t>Add name, Title, Department</a:t>
            </a: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21183285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ey Background B">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14" name="Group 13"/>
          <p:cNvGrpSpPr/>
          <p:nvPr userDrawn="1"/>
        </p:nvGrpSpPr>
        <p:grpSpPr>
          <a:xfrm>
            <a:off x="7799881" y="1334"/>
            <a:ext cx="1344367" cy="1376053"/>
            <a:chOff x="4791807" y="-4456"/>
            <a:chExt cx="4352441" cy="4455028"/>
          </a:xfrm>
        </p:grpSpPr>
        <p:sp>
          <p:nvSpPr>
            <p:cNvPr id="15" name="Flowchart: Merge 5"/>
            <p:cNvSpPr/>
            <p:nvPr userDrawn="1"/>
          </p:nvSpPr>
          <p:spPr>
            <a:xfrm>
              <a:off x="6505029" y="2889677"/>
              <a:ext cx="2639219" cy="156089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5404"/>
                <a:gd name="connsiteY0" fmla="*/ 4843 h 7829"/>
                <a:gd name="connsiteX1" fmla="*/ 15404 w 15404"/>
                <a:gd name="connsiteY1" fmla="*/ 0 h 7829"/>
                <a:gd name="connsiteX2" fmla="*/ 9164 w 15404"/>
                <a:gd name="connsiteY2" fmla="*/ 7829 h 7829"/>
                <a:gd name="connsiteX3" fmla="*/ 2127 w 15404"/>
                <a:gd name="connsiteY3" fmla="*/ 7787 h 7829"/>
                <a:gd name="connsiteX4" fmla="*/ 0 w 15404"/>
                <a:gd name="connsiteY4" fmla="*/ 4843 h 7829"/>
                <a:gd name="connsiteX0" fmla="*/ 1511 w 8619"/>
                <a:gd name="connsiteY0" fmla="*/ 0 h 13834"/>
                <a:gd name="connsiteX1" fmla="*/ 8619 w 8619"/>
                <a:gd name="connsiteY1" fmla="*/ 3834 h 13834"/>
                <a:gd name="connsiteX2" fmla="*/ 4568 w 8619"/>
                <a:gd name="connsiteY2" fmla="*/ 13834 h 13834"/>
                <a:gd name="connsiteX3" fmla="*/ 0 w 8619"/>
                <a:gd name="connsiteY3" fmla="*/ 13780 h 13834"/>
                <a:gd name="connsiteX4" fmla="*/ 1511 w 8619"/>
                <a:gd name="connsiteY4" fmla="*/ 0 h 13834"/>
                <a:gd name="connsiteX0" fmla="*/ 1753 w 10000"/>
                <a:gd name="connsiteY0" fmla="*/ 0 h 26217"/>
                <a:gd name="connsiteX1" fmla="*/ 10000 w 10000"/>
                <a:gd name="connsiteY1" fmla="*/ 2771 h 26217"/>
                <a:gd name="connsiteX2" fmla="*/ 4704 w 10000"/>
                <a:gd name="connsiteY2" fmla="*/ 26217 h 26217"/>
                <a:gd name="connsiteX3" fmla="*/ 0 w 10000"/>
                <a:gd name="connsiteY3" fmla="*/ 9961 h 26217"/>
                <a:gd name="connsiteX4" fmla="*/ 1753 w 10000"/>
                <a:gd name="connsiteY4" fmla="*/ 0 h 26217"/>
                <a:gd name="connsiteX0" fmla="*/ 0 w 8247"/>
                <a:gd name="connsiteY0" fmla="*/ 0 h 26269"/>
                <a:gd name="connsiteX1" fmla="*/ 8247 w 8247"/>
                <a:gd name="connsiteY1" fmla="*/ 2771 h 26269"/>
                <a:gd name="connsiteX2" fmla="*/ 2951 w 8247"/>
                <a:gd name="connsiteY2" fmla="*/ 26217 h 26269"/>
                <a:gd name="connsiteX3" fmla="*/ 987 w 8247"/>
                <a:gd name="connsiteY3" fmla="*/ 26269 h 26269"/>
                <a:gd name="connsiteX4" fmla="*/ 0 w 8247"/>
                <a:gd name="connsiteY4" fmla="*/ 0 h 26269"/>
                <a:gd name="connsiteX0" fmla="*/ 0 w 11372"/>
                <a:gd name="connsiteY0" fmla="*/ 0 h 10139"/>
                <a:gd name="connsiteX1" fmla="*/ 11372 w 11372"/>
                <a:gd name="connsiteY1" fmla="*/ 1194 h 10139"/>
                <a:gd name="connsiteX2" fmla="*/ 4950 w 11372"/>
                <a:gd name="connsiteY2" fmla="*/ 10119 h 10139"/>
                <a:gd name="connsiteX3" fmla="*/ 2569 w 11372"/>
                <a:gd name="connsiteY3" fmla="*/ 10139 h 10139"/>
                <a:gd name="connsiteX4" fmla="*/ 0 w 11372"/>
                <a:gd name="connsiteY4" fmla="*/ 0 h 10139"/>
                <a:gd name="connsiteX0" fmla="*/ 0 w 7640"/>
                <a:gd name="connsiteY0" fmla="*/ 0 h 10139"/>
                <a:gd name="connsiteX1" fmla="*/ 7640 w 7640"/>
                <a:gd name="connsiteY1" fmla="*/ 795 h 10139"/>
                <a:gd name="connsiteX2" fmla="*/ 4950 w 7640"/>
                <a:gd name="connsiteY2" fmla="*/ 10119 h 10139"/>
                <a:gd name="connsiteX3" fmla="*/ 2569 w 7640"/>
                <a:gd name="connsiteY3" fmla="*/ 10139 h 10139"/>
                <a:gd name="connsiteX4" fmla="*/ 0 w 7640"/>
                <a:gd name="connsiteY4" fmla="*/ 0 h 10139"/>
                <a:gd name="connsiteX0" fmla="*/ 0 w 15578"/>
                <a:gd name="connsiteY0" fmla="*/ 0 h 10000"/>
                <a:gd name="connsiteX1" fmla="*/ 15578 w 15578"/>
                <a:gd name="connsiteY1" fmla="*/ 1280 h 10000"/>
                <a:gd name="connsiteX2" fmla="*/ 6479 w 15578"/>
                <a:gd name="connsiteY2" fmla="*/ 9980 h 10000"/>
                <a:gd name="connsiteX3" fmla="*/ 3363 w 15578"/>
                <a:gd name="connsiteY3" fmla="*/ 10000 h 10000"/>
                <a:gd name="connsiteX4" fmla="*/ 0 w 15578"/>
                <a:gd name="connsiteY4" fmla="*/ 0 h 10000"/>
                <a:gd name="connsiteX0" fmla="*/ 292 w 12215"/>
                <a:gd name="connsiteY0" fmla="*/ 0 h 9692"/>
                <a:gd name="connsiteX1" fmla="*/ 12215 w 12215"/>
                <a:gd name="connsiteY1" fmla="*/ 972 h 9692"/>
                <a:gd name="connsiteX2" fmla="*/ 3116 w 12215"/>
                <a:gd name="connsiteY2" fmla="*/ 9672 h 9692"/>
                <a:gd name="connsiteX3" fmla="*/ 0 w 12215"/>
                <a:gd name="connsiteY3" fmla="*/ 9692 h 9692"/>
                <a:gd name="connsiteX4" fmla="*/ 292 w 12215"/>
                <a:gd name="connsiteY4" fmla="*/ 0 h 9692"/>
                <a:gd name="connsiteX0" fmla="*/ 239 w 13508"/>
                <a:gd name="connsiteY0" fmla="*/ 0 h 10000"/>
                <a:gd name="connsiteX1" fmla="*/ 13508 w 13508"/>
                <a:gd name="connsiteY1" fmla="*/ 1374 h 10000"/>
                <a:gd name="connsiteX2" fmla="*/ 2551 w 13508"/>
                <a:gd name="connsiteY2" fmla="*/ 9979 h 10000"/>
                <a:gd name="connsiteX3" fmla="*/ 0 w 13508"/>
                <a:gd name="connsiteY3" fmla="*/ 10000 h 10000"/>
                <a:gd name="connsiteX4" fmla="*/ 239 w 13508"/>
                <a:gd name="connsiteY4" fmla="*/ 0 h 10000"/>
                <a:gd name="connsiteX0" fmla="*/ 239 w 13508"/>
                <a:gd name="connsiteY0" fmla="*/ 0 h 10000"/>
                <a:gd name="connsiteX1" fmla="*/ 13508 w 13508"/>
                <a:gd name="connsiteY1" fmla="*/ 1374 h 10000"/>
                <a:gd name="connsiteX2" fmla="*/ 6782 w 13508"/>
                <a:gd name="connsiteY2" fmla="*/ 9997 h 10000"/>
                <a:gd name="connsiteX3" fmla="*/ 0 w 13508"/>
                <a:gd name="connsiteY3" fmla="*/ 10000 h 10000"/>
                <a:gd name="connsiteX4" fmla="*/ 239 w 13508"/>
                <a:gd name="connsiteY4" fmla="*/ 0 h 10000"/>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0 w 13269"/>
                <a:gd name="connsiteY0" fmla="*/ 0 h 10018"/>
                <a:gd name="connsiteX1" fmla="*/ 13269 w 13269"/>
                <a:gd name="connsiteY1" fmla="*/ 1374 h 10018"/>
                <a:gd name="connsiteX2" fmla="*/ 6543 w 13269"/>
                <a:gd name="connsiteY2" fmla="*/ 9997 h 10018"/>
                <a:gd name="connsiteX3" fmla="*/ 3527 w 13269"/>
                <a:gd name="connsiteY3" fmla="*/ 10018 h 10018"/>
                <a:gd name="connsiteX4" fmla="*/ 0 w 13269"/>
                <a:gd name="connsiteY4" fmla="*/ 0 h 10018"/>
                <a:gd name="connsiteX0" fmla="*/ 3180 w 9742"/>
                <a:gd name="connsiteY0" fmla="*/ 0 h 9312"/>
                <a:gd name="connsiteX1" fmla="*/ 9742 w 9742"/>
                <a:gd name="connsiteY1" fmla="*/ 668 h 9312"/>
                <a:gd name="connsiteX2" fmla="*/ 3016 w 9742"/>
                <a:gd name="connsiteY2" fmla="*/ 9291 h 9312"/>
                <a:gd name="connsiteX3" fmla="*/ 0 w 9742"/>
                <a:gd name="connsiteY3" fmla="*/ 9312 h 9312"/>
                <a:gd name="connsiteX4" fmla="*/ 3180 w 9742"/>
                <a:gd name="connsiteY4" fmla="*/ 0 h 9312"/>
                <a:gd name="connsiteX0" fmla="*/ 3264 w 6399"/>
                <a:gd name="connsiteY0" fmla="*/ 0 h 10000"/>
                <a:gd name="connsiteX1" fmla="*/ 6399 w 6399"/>
                <a:gd name="connsiteY1" fmla="*/ 3749 h 10000"/>
                <a:gd name="connsiteX2" fmla="*/ 3096 w 6399"/>
                <a:gd name="connsiteY2" fmla="*/ 9977 h 10000"/>
                <a:gd name="connsiteX3" fmla="*/ 0 w 6399"/>
                <a:gd name="connsiteY3" fmla="*/ 10000 h 10000"/>
                <a:gd name="connsiteX4" fmla="*/ 3264 w 6399"/>
                <a:gd name="connsiteY4" fmla="*/ 0 h 10000"/>
                <a:gd name="connsiteX0" fmla="*/ 0 w 11686"/>
                <a:gd name="connsiteY0" fmla="*/ 0 h 7366"/>
                <a:gd name="connsiteX1" fmla="*/ 11686 w 11686"/>
                <a:gd name="connsiteY1" fmla="*/ 1115 h 7366"/>
                <a:gd name="connsiteX2" fmla="*/ 6524 w 11686"/>
                <a:gd name="connsiteY2" fmla="*/ 7343 h 7366"/>
                <a:gd name="connsiteX3" fmla="*/ 1686 w 11686"/>
                <a:gd name="connsiteY3" fmla="*/ 7366 h 7366"/>
                <a:gd name="connsiteX4" fmla="*/ 0 w 11686"/>
                <a:gd name="connsiteY4" fmla="*/ 0 h 7366"/>
                <a:gd name="connsiteX0" fmla="*/ 0 w 8867"/>
                <a:gd name="connsiteY0" fmla="*/ 0 h 10000"/>
                <a:gd name="connsiteX1" fmla="*/ 8867 w 8867"/>
                <a:gd name="connsiteY1" fmla="*/ 1334 h 10000"/>
                <a:gd name="connsiteX2" fmla="*/ 5583 w 8867"/>
                <a:gd name="connsiteY2" fmla="*/ 9969 h 10000"/>
                <a:gd name="connsiteX3" fmla="*/ 1443 w 8867"/>
                <a:gd name="connsiteY3" fmla="*/ 10000 h 10000"/>
                <a:gd name="connsiteX4" fmla="*/ 0 w 8867"/>
                <a:gd name="connsiteY4" fmla="*/ 0 h 10000"/>
                <a:gd name="connsiteX0" fmla="*/ 0 w 10000"/>
                <a:gd name="connsiteY0" fmla="*/ 0 h 9974"/>
                <a:gd name="connsiteX1" fmla="*/ 10000 w 10000"/>
                <a:gd name="connsiteY1" fmla="*/ 1334 h 9974"/>
                <a:gd name="connsiteX2" fmla="*/ 6296 w 10000"/>
                <a:gd name="connsiteY2" fmla="*/ 9969 h 9974"/>
                <a:gd name="connsiteX3" fmla="*/ 2106 w 10000"/>
                <a:gd name="connsiteY3" fmla="*/ 9974 h 9974"/>
                <a:gd name="connsiteX4" fmla="*/ 0 w 10000"/>
                <a:gd name="connsiteY4" fmla="*/ 0 h 9974"/>
                <a:gd name="connsiteX0" fmla="*/ 0 w 10000"/>
                <a:gd name="connsiteY0" fmla="*/ 0 h 10000"/>
                <a:gd name="connsiteX1" fmla="*/ 10000 w 10000"/>
                <a:gd name="connsiteY1" fmla="*/ 1337 h 10000"/>
                <a:gd name="connsiteX2" fmla="*/ 7215 w 10000"/>
                <a:gd name="connsiteY2" fmla="*/ 9969 h 10000"/>
                <a:gd name="connsiteX3" fmla="*/ 2106 w 10000"/>
                <a:gd name="connsiteY3" fmla="*/ 10000 h 10000"/>
                <a:gd name="connsiteX4" fmla="*/ 0 w 10000"/>
                <a:gd name="connsiteY4" fmla="*/ 0 h 10000"/>
                <a:gd name="connsiteX0" fmla="*/ 0 w 10839"/>
                <a:gd name="connsiteY0" fmla="*/ 0 h 10000"/>
                <a:gd name="connsiteX1" fmla="*/ 10839 w 10839"/>
                <a:gd name="connsiteY1" fmla="*/ 1440 h 10000"/>
                <a:gd name="connsiteX2" fmla="*/ 7215 w 10839"/>
                <a:gd name="connsiteY2" fmla="*/ 9969 h 10000"/>
                <a:gd name="connsiteX3" fmla="*/ 2106 w 10839"/>
                <a:gd name="connsiteY3" fmla="*/ 10000 h 10000"/>
                <a:gd name="connsiteX4" fmla="*/ 0 w 10839"/>
                <a:gd name="connsiteY4" fmla="*/ 0 h 10000"/>
                <a:gd name="connsiteX0" fmla="*/ 0 w 17548"/>
                <a:gd name="connsiteY0" fmla="*/ 0 h 10877"/>
                <a:gd name="connsiteX1" fmla="*/ 17548 w 17548"/>
                <a:gd name="connsiteY1" fmla="*/ 2317 h 10877"/>
                <a:gd name="connsiteX2" fmla="*/ 13924 w 17548"/>
                <a:gd name="connsiteY2" fmla="*/ 10846 h 10877"/>
                <a:gd name="connsiteX3" fmla="*/ 8815 w 17548"/>
                <a:gd name="connsiteY3" fmla="*/ 10877 h 10877"/>
                <a:gd name="connsiteX4" fmla="*/ 0 w 17548"/>
                <a:gd name="connsiteY4" fmla="*/ 0 h 10877"/>
                <a:gd name="connsiteX0" fmla="*/ 0 w 17548"/>
                <a:gd name="connsiteY0" fmla="*/ 0 h 10846"/>
                <a:gd name="connsiteX1" fmla="*/ 17548 w 17548"/>
                <a:gd name="connsiteY1" fmla="*/ 2317 h 10846"/>
                <a:gd name="connsiteX2" fmla="*/ 13924 w 17548"/>
                <a:gd name="connsiteY2" fmla="*/ 10846 h 10846"/>
                <a:gd name="connsiteX3" fmla="*/ 9015 w 17548"/>
                <a:gd name="connsiteY3" fmla="*/ 8659 h 10846"/>
                <a:gd name="connsiteX4" fmla="*/ 0 w 17548"/>
                <a:gd name="connsiteY4" fmla="*/ 0 h 10846"/>
                <a:gd name="connsiteX0" fmla="*/ 0 w 20793"/>
                <a:gd name="connsiteY0" fmla="*/ 0 h 8659"/>
                <a:gd name="connsiteX1" fmla="*/ 17548 w 20793"/>
                <a:gd name="connsiteY1" fmla="*/ 2317 h 8659"/>
                <a:gd name="connsiteX2" fmla="*/ 20793 w 20793"/>
                <a:gd name="connsiteY2" fmla="*/ 4217 h 8659"/>
                <a:gd name="connsiteX3" fmla="*/ 9015 w 20793"/>
                <a:gd name="connsiteY3" fmla="*/ 8659 h 8659"/>
                <a:gd name="connsiteX4" fmla="*/ 0 w 20793"/>
                <a:gd name="connsiteY4" fmla="*/ 0 h 8659"/>
                <a:gd name="connsiteX0" fmla="*/ 0 w 10686"/>
                <a:gd name="connsiteY0" fmla="*/ 0 h 10000"/>
                <a:gd name="connsiteX1" fmla="*/ 10686 w 10686"/>
                <a:gd name="connsiteY1" fmla="*/ 3480 h 10000"/>
                <a:gd name="connsiteX2" fmla="*/ 10000 w 10686"/>
                <a:gd name="connsiteY2" fmla="*/ 4870 h 10000"/>
                <a:gd name="connsiteX3" fmla="*/ 4336 w 10686"/>
                <a:gd name="connsiteY3" fmla="*/ 10000 h 10000"/>
                <a:gd name="connsiteX4" fmla="*/ 0 w 10686"/>
                <a:gd name="connsiteY4" fmla="*/ 0 h 10000"/>
                <a:gd name="connsiteX0" fmla="*/ 0 w 10686"/>
                <a:gd name="connsiteY0" fmla="*/ 0 h 10000"/>
                <a:gd name="connsiteX1" fmla="*/ 10686 w 10686"/>
                <a:gd name="connsiteY1" fmla="*/ 3480 h 10000"/>
                <a:gd name="connsiteX2" fmla="*/ 4336 w 10686"/>
                <a:gd name="connsiteY2" fmla="*/ 10000 h 10000"/>
                <a:gd name="connsiteX3" fmla="*/ 0 w 10686"/>
                <a:gd name="connsiteY3" fmla="*/ 0 h 10000"/>
                <a:gd name="connsiteX0" fmla="*/ 0 w 10686"/>
                <a:gd name="connsiteY0" fmla="*/ 0 h 6485"/>
                <a:gd name="connsiteX1" fmla="*/ 10686 w 10686"/>
                <a:gd name="connsiteY1" fmla="*/ 3480 h 6485"/>
                <a:gd name="connsiteX2" fmla="*/ 5988 w 10686"/>
                <a:gd name="connsiteY2" fmla="*/ 6485 h 6485"/>
                <a:gd name="connsiteX3" fmla="*/ 0 w 10686"/>
                <a:gd name="connsiteY3" fmla="*/ 0 h 6485"/>
                <a:gd name="connsiteX0" fmla="*/ 0 w 8113"/>
                <a:gd name="connsiteY0" fmla="*/ 0 h 9035"/>
                <a:gd name="connsiteX1" fmla="*/ 8113 w 8113"/>
                <a:gd name="connsiteY1" fmla="*/ 4401 h 9035"/>
                <a:gd name="connsiteX2" fmla="*/ 3717 w 8113"/>
                <a:gd name="connsiteY2" fmla="*/ 9035 h 9035"/>
                <a:gd name="connsiteX3" fmla="*/ 0 w 8113"/>
                <a:gd name="connsiteY3" fmla="*/ 0 h 9035"/>
                <a:gd name="connsiteX0" fmla="*/ 0 w 10000"/>
                <a:gd name="connsiteY0" fmla="*/ 0 h 14220"/>
                <a:gd name="connsiteX1" fmla="*/ 10000 w 10000"/>
                <a:gd name="connsiteY1" fmla="*/ 4871 h 14220"/>
                <a:gd name="connsiteX2" fmla="*/ 3829 w 10000"/>
                <a:gd name="connsiteY2" fmla="*/ 14220 h 14220"/>
                <a:gd name="connsiteX3" fmla="*/ 0 w 10000"/>
                <a:gd name="connsiteY3" fmla="*/ 0 h 14220"/>
                <a:gd name="connsiteX0" fmla="*/ 0 w 8228"/>
                <a:gd name="connsiteY0" fmla="*/ 0 h 12949"/>
                <a:gd name="connsiteX1" fmla="*/ 8228 w 8228"/>
                <a:gd name="connsiteY1" fmla="*/ 3600 h 12949"/>
                <a:gd name="connsiteX2" fmla="*/ 2057 w 8228"/>
                <a:gd name="connsiteY2" fmla="*/ 12949 h 12949"/>
                <a:gd name="connsiteX3" fmla="*/ 0 w 8228"/>
                <a:gd name="connsiteY3" fmla="*/ 0 h 12949"/>
                <a:gd name="connsiteX0" fmla="*/ 0 w 11966"/>
                <a:gd name="connsiteY0" fmla="*/ 0 h 10942"/>
                <a:gd name="connsiteX1" fmla="*/ 11966 w 11966"/>
                <a:gd name="connsiteY1" fmla="*/ 3722 h 10942"/>
                <a:gd name="connsiteX2" fmla="*/ 4466 w 11966"/>
                <a:gd name="connsiteY2" fmla="*/ 10942 h 10942"/>
                <a:gd name="connsiteX3" fmla="*/ 0 w 11966"/>
                <a:gd name="connsiteY3" fmla="*/ 0 h 10942"/>
                <a:gd name="connsiteX0" fmla="*/ 0 w 8962"/>
                <a:gd name="connsiteY0" fmla="*/ 0 h 10942"/>
                <a:gd name="connsiteX1" fmla="*/ 8962 w 8962"/>
                <a:gd name="connsiteY1" fmla="*/ 2761 h 10942"/>
                <a:gd name="connsiteX2" fmla="*/ 4466 w 8962"/>
                <a:gd name="connsiteY2" fmla="*/ 10942 h 10942"/>
                <a:gd name="connsiteX3" fmla="*/ 0 w 8962"/>
                <a:gd name="connsiteY3" fmla="*/ 0 h 10942"/>
                <a:gd name="connsiteX0" fmla="*/ 0 w 15352"/>
                <a:gd name="connsiteY0" fmla="*/ 0 h 10000"/>
                <a:gd name="connsiteX1" fmla="*/ 15352 w 15352"/>
                <a:gd name="connsiteY1" fmla="*/ 3963 h 10000"/>
                <a:gd name="connsiteX2" fmla="*/ 4983 w 15352"/>
                <a:gd name="connsiteY2" fmla="*/ 10000 h 10000"/>
                <a:gd name="connsiteX3" fmla="*/ 0 w 15352"/>
                <a:gd name="connsiteY3" fmla="*/ 0 h 10000"/>
                <a:gd name="connsiteX0" fmla="*/ 0 w 13352"/>
                <a:gd name="connsiteY0" fmla="*/ 0 h 9473"/>
                <a:gd name="connsiteX1" fmla="*/ 13352 w 13352"/>
                <a:gd name="connsiteY1" fmla="*/ 3436 h 9473"/>
                <a:gd name="connsiteX2" fmla="*/ 2983 w 13352"/>
                <a:gd name="connsiteY2" fmla="*/ 9473 h 9473"/>
                <a:gd name="connsiteX3" fmla="*/ 0 w 13352"/>
                <a:gd name="connsiteY3" fmla="*/ 0 h 9473"/>
                <a:gd name="connsiteX0" fmla="*/ 0 w 10044"/>
                <a:gd name="connsiteY0" fmla="*/ 0 h 10000"/>
                <a:gd name="connsiteX1" fmla="*/ 10044 w 10044"/>
                <a:gd name="connsiteY1" fmla="*/ 3627 h 10000"/>
                <a:gd name="connsiteX2" fmla="*/ 2234 w 10044"/>
                <a:gd name="connsiteY2" fmla="*/ 10000 h 10000"/>
                <a:gd name="connsiteX3" fmla="*/ 0 w 10044"/>
                <a:gd name="connsiteY3" fmla="*/ 0 h 10000"/>
              </a:gdLst>
              <a:ahLst/>
              <a:cxnLst>
                <a:cxn ang="0">
                  <a:pos x="connsiteX0" y="connsiteY0"/>
                </a:cxn>
                <a:cxn ang="0">
                  <a:pos x="connsiteX1" y="connsiteY1"/>
                </a:cxn>
                <a:cxn ang="0">
                  <a:pos x="connsiteX2" y="connsiteY2"/>
                </a:cxn>
                <a:cxn ang="0">
                  <a:pos x="connsiteX3" y="connsiteY3"/>
                </a:cxn>
              </a:cxnLst>
              <a:rect l="l" t="t" r="r" b="b"/>
              <a:pathLst>
                <a:path w="10044" h="10000">
                  <a:moveTo>
                    <a:pt x="0" y="0"/>
                  </a:moveTo>
                  <a:lnTo>
                    <a:pt x="10044" y="3627"/>
                  </a:lnTo>
                  <a:lnTo>
                    <a:pt x="2234" y="10000"/>
                  </a:lnTo>
                  <a:lnTo>
                    <a:pt x="0" y="0"/>
                  </a:lnTo>
                  <a:close/>
                </a:path>
              </a:pathLst>
            </a:custGeom>
            <a:gradFill flip="none" rotWithShape="1">
              <a:gsLst>
                <a:gs pos="0">
                  <a:schemeClr val="accent2">
                    <a:lumMod val="60000"/>
                    <a:lumOff val="40000"/>
                  </a:schemeClr>
                </a:gs>
                <a:gs pos="31000">
                  <a:schemeClr val="accent2">
                    <a:lumMod val="60000"/>
                    <a:lumOff val="40000"/>
                  </a:schemeClr>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6" name="Flowchart: Merge 5"/>
            <p:cNvSpPr/>
            <p:nvPr userDrawn="1"/>
          </p:nvSpPr>
          <p:spPr>
            <a:xfrm>
              <a:off x="5385642" y="-4456"/>
              <a:ext cx="3758074" cy="3468049"/>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703"/>
                <a:gd name="connsiteY0" fmla="*/ 3548 h 18641"/>
                <a:gd name="connsiteX1" fmla="*/ 8241 w 20703"/>
                <a:gd name="connsiteY1" fmla="*/ 36 h 18641"/>
                <a:gd name="connsiteX2" fmla="*/ 20703 w 20703"/>
                <a:gd name="connsiteY2" fmla="*/ 8332 h 18641"/>
                <a:gd name="connsiteX3" fmla="*/ 16175 w 20703"/>
                <a:gd name="connsiteY3" fmla="*/ 18641 h 18641"/>
                <a:gd name="connsiteX4" fmla="*/ 0 w 20703"/>
                <a:gd name="connsiteY4" fmla="*/ 3548 h 18641"/>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646 h 18739"/>
                <a:gd name="connsiteX1" fmla="*/ 8241 w 20703"/>
                <a:gd name="connsiteY1" fmla="*/ 0 h 18739"/>
                <a:gd name="connsiteX2" fmla="*/ 20703 w 20703"/>
                <a:gd name="connsiteY2" fmla="*/ 8430 h 18739"/>
                <a:gd name="connsiteX3" fmla="*/ 16175 w 20703"/>
                <a:gd name="connsiteY3" fmla="*/ 18739 h 18739"/>
                <a:gd name="connsiteX4" fmla="*/ 0 w 20703"/>
                <a:gd name="connsiteY4" fmla="*/ 3646 h 18739"/>
                <a:gd name="connsiteX0" fmla="*/ 0 w 17956"/>
                <a:gd name="connsiteY0" fmla="*/ 198 h 18739"/>
                <a:gd name="connsiteX1" fmla="*/ 5494 w 17956"/>
                <a:gd name="connsiteY1" fmla="*/ 0 h 18739"/>
                <a:gd name="connsiteX2" fmla="*/ 17956 w 17956"/>
                <a:gd name="connsiteY2" fmla="*/ 8430 h 18739"/>
                <a:gd name="connsiteX3" fmla="*/ 13428 w 17956"/>
                <a:gd name="connsiteY3" fmla="*/ 18739 h 18739"/>
                <a:gd name="connsiteX4" fmla="*/ 0 w 17956"/>
                <a:gd name="connsiteY4" fmla="*/ 198 h 18739"/>
                <a:gd name="connsiteX0" fmla="*/ 0 w 17956"/>
                <a:gd name="connsiteY0" fmla="*/ 108 h 18649"/>
                <a:gd name="connsiteX1" fmla="*/ 5375 w 17956"/>
                <a:gd name="connsiteY1" fmla="*/ 0 h 18649"/>
                <a:gd name="connsiteX2" fmla="*/ 17956 w 17956"/>
                <a:gd name="connsiteY2" fmla="*/ 8340 h 18649"/>
                <a:gd name="connsiteX3" fmla="*/ 13428 w 17956"/>
                <a:gd name="connsiteY3" fmla="*/ 18649 h 18649"/>
                <a:gd name="connsiteX4" fmla="*/ 0 w 17956"/>
                <a:gd name="connsiteY4" fmla="*/ 108 h 18649"/>
                <a:gd name="connsiteX0" fmla="*/ 6634 w 24590"/>
                <a:gd name="connsiteY0" fmla="*/ 108 h 15290"/>
                <a:gd name="connsiteX1" fmla="*/ 12009 w 24590"/>
                <a:gd name="connsiteY1" fmla="*/ 0 h 15290"/>
                <a:gd name="connsiteX2" fmla="*/ 24590 w 24590"/>
                <a:gd name="connsiteY2" fmla="*/ 8340 h 15290"/>
                <a:gd name="connsiteX3" fmla="*/ 0 w 24590"/>
                <a:gd name="connsiteY3" fmla="*/ 15290 h 15290"/>
                <a:gd name="connsiteX4" fmla="*/ 6634 w 24590"/>
                <a:gd name="connsiteY4" fmla="*/ 108 h 15290"/>
                <a:gd name="connsiteX0" fmla="*/ 6634 w 31337"/>
                <a:gd name="connsiteY0" fmla="*/ 108 h 20252"/>
                <a:gd name="connsiteX1" fmla="*/ 12009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6634 w 31337"/>
                <a:gd name="connsiteY0" fmla="*/ 108 h 20252"/>
                <a:gd name="connsiteX1" fmla="*/ 20726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13620 w 31337"/>
                <a:gd name="connsiteY0" fmla="*/ 18 h 20252"/>
                <a:gd name="connsiteX1" fmla="*/ 20726 w 31337"/>
                <a:gd name="connsiteY1" fmla="*/ 0 h 20252"/>
                <a:gd name="connsiteX2" fmla="*/ 31337 w 31337"/>
                <a:gd name="connsiteY2" fmla="*/ 20252 h 20252"/>
                <a:gd name="connsiteX3" fmla="*/ 0 w 31337"/>
                <a:gd name="connsiteY3" fmla="*/ 15290 h 20252"/>
                <a:gd name="connsiteX4" fmla="*/ 13620 w 31337"/>
                <a:gd name="connsiteY4" fmla="*/ 18 h 20252"/>
                <a:gd name="connsiteX0" fmla="*/ 9142 w 26859"/>
                <a:gd name="connsiteY0" fmla="*/ 18 h 20252"/>
                <a:gd name="connsiteX1" fmla="*/ 16248 w 26859"/>
                <a:gd name="connsiteY1" fmla="*/ 0 h 20252"/>
                <a:gd name="connsiteX2" fmla="*/ 26859 w 26859"/>
                <a:gd name="connsiteY2" fmla="*/ 20252 h 20252"/>
                <a:gd name="connsiteX3" fmla="*/ 0 w 26859"/>
                <a:gd name="connsiteY3" fmla="*/ 13409 h 20252"/>
                <a:gd name="connsiteX4" fmla="*/ 9142 w 26859"/>
                <a:gd name="connsiteY4" fmla="*/ 18 h 20252"/>
                <a:gd name="connsiteX0" fmla="*/ 11530 w 29247"/>
                <a:gd name="connsiteY0" fmla="*/ 18 h 20252"/>
                <a:gd name="connsiteX1" fmla="*/ 18636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530 w 29247"/>
                <a:gd name="connsiteY0" fmla="*/ 0 h 20234"/>
                <a:gd name="connsiteX1" fmla="*/ 17681 w 29247"/>
                <a:gd name="connsiteY1" fmla="*/ 1460 h 20234"/>
                <a:gd name="connsiteX2" fmla="*/ 29247 w 29247"/>
                <a:gd name="connsiteY2" fmla="*/ 20234 h 20234"/>
                <a:gd name="connsiteX3" fmla="*/ 0 w 29247"/>
                <a:gd name="connsiteY3" fmla="*/ 15406 h 20234"/>
                <a:gd name="connsiteX4" fmla="*/ 11530 w 29247"/>
                <a:gd name="connsiteY4" fmla="*/ 0 h 20234"/>
                <a:gd name="connsiteX0" fmla="*/ 11530 w 29247"/>
                <a:gd name="connsiteY0" fmla="*/ 18 h 20252"/>
                <a:gd name="connsiteX1" fmla="*/ 18577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829 w 29247"/>
                <a:gd name="connsiteY0" fmla="*/ 0 h 20279"/>
                <a:gd name="connsiteX1" fmla="*/ 18577 w 29247"/>
                <a:gd name="connsiteY1" fmla="*/ 27 h 20279"/>
                <a:gd name="connsiteX2" fmla="*/ 29247 w 29247"/>
                <a:gd name="connsiteY2" fmla="*/ 20279 h 20279"/>
                <a:gd name="connsiteX3" fmla="*/ 0 w 29247"/>
                <a:gd name="connsiteY3" fmla="*/ 15451 h 20279"/>
                <a:gd name="connsiteX4" fmla="*/ 11829 w 29247"/>
                <a:gd name="connsiteY4" fmla="*/ 0 h 20279"/>
                <a:gd name="connsiteX0" fmla="*/ 11829 w 29247"/>
                <a:gd name="connsiteY0" fmla="*/ 0 h 19975"/>
                <a:gd name="connsiteX1" fmla="*/ 18577 w 29247"/>
                <a:gd name="connsiteY1" fmla="*/ 27 h 19975"/>
                <a:gd name="connsiteX2" fmla="*/ 29247 w 29247"/>
                <a:gd name="connsiteY2" fmla="*/ 19975 h 19975"/>
                <a:gd name="connsiteX3" fmla="*/ 0 w 29247"/>
                <a:gd name="connsiteY3" fmla="*/ 15451 h 19975"/>
                <a:gd name="connsiteX4" fmla="*/ 11829 w 29247"/>
                <a:gd name="connsiteY4" fmla="*/ 0 h 19975"/>
                <a:gd name="connsiteX0" fmla="*/ 11829 w 29202"/>
                <a:gd name="connsiteY0" fmla="*/ 0 h 20211"/>
                <a:gd name="connsiteX1" fmla="*/ 18577 w 29202"/>
                <a:gd name="connsiteY1" fmla="*/ 27 h 20211"/>
                <a:gd name="connsiteX2" fmla="*/ 29202 w 29202"/>
                <a:gd name="connsiteY2" fmla="*/ 20211 h 20211"/>
                <a:gd name="connsiteX3" fmla="*/ 0 w 29202"/>
                <a:gd name="connsiteY3" fmla="*/ 15451 h 20211"/>
                <a:gd name="connsiteX4" fmla="*/ 11829 w 29202"/>
                <a:gd name="connsiteY4" fmla="*/ 0 h 20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2" h="20211">
                  <a:moveTo>
                    <a:pt x="11829" y="0"/>
                  </a:moveTo>
                  <a:lnTo>
                    <a:pt x="18577" y="27"/>
                  </a:lnTo>
                  <a:lnTo>
                    <a:pt x="29202" y="20211"/>
                  </a:lnTo>
                  <a:lnTo>
                    <a:pt x="0" y="15451"/>
                  </a:lnTo>
                  <a:lnTo>
                    <a:pt x="11829" y="0"/>
                  </a:lnTo>
                  <a:close/>
                </a:path>
              </a:pathLst>
            </a:custGeom>
            <a:gradFill flip="none" rotWithShape="1">
              <a:gsLst>
                <a:gs pos="0">
                  <a:schemeClr val="bg2"/>
                </a:gs>
                <a:gs pos="65000">
                  <a:schemeClr val="bg2">
                    <a:lumMod val="60000"/>
                    <a:lumOff val="40000"/>
                  </a:schemeClr>
                </a:gs>
                <a:gs pos="100000">
                  <a:schemeClr val="accent2">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7" name="Flowchart: Merge 5"/>
            <p:cNvSpPr/>
            <p:nvPr userDrawn="1"/>
          </p:nvSpPr>
          <p:spPr>
            <a:xfrm>
              <a:off x="4791807" y="205"/>
              <a:ext cx="1703630" cy="2642004"/>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6864"/>
                <a:gd name="connsiteY0" fmla="*/ 0 h 15093"/>
                <a:gd name="connsiteX1" fmla="*/ 26864 w 26864"/>
                <a:gd name="connsiteY1" fmla="*/ 4076 h 15093"/>
                <a:gd name="connsiteX2" fmla="*/ 16175 w 26864"/>
                <a:gd name="connsiteY2" fmla="*/ 15093 h 15093"/>
                <a:gd name="connsiteX3" fmla="*/ 0 w 26864"/>
                <a:gd name="connsiteY3" fmla="*/ 0 h 15093"/>
                <a:gd name="connsiteX0" fmla="*/ 0 w 26864"/>
                <a:gd name="connsiteY0" fmla="*/ 0 h 15262"/>
                <a:gd name="connsiteX1" fmla="*/ 26864 w 26864"/>
                <a:gd name="connsiteY1" fmla="*/ 4076 h 15262"/>
                <a:gd name="connsiteX2" fmla="*/ 18244 w 26864"/>
                <a:gd name="connsiteY2" fmla="*/ 15262 h 15262"/>
                <a:gd name="connsiteX3" fmla="*/ 0 w 26864"/>
                <a:gd name="connsiteY3" fmla="*/ 0 h 15262"/>
                <a:gd name="connsiteX0" fmla="*/ 0 w 12653"/>
                <a:gd name="connsiteY0" fmla="*/ 0 h 15262"/>
                <a:gd name="connsiteX1" fmla="*/ 12653 w 12653"/>
                <a:gd name="connsiteY1" fmla="*/ 4076 h 15262"/>
                <a:gd name="connsiteX2" fmla="*/ 4033 w 12653"/>
                <a:gd name="connsiteY2" fmla="*/ 15262 h 15262"/>
                <a:gd name="connsiteX3" fmla="*/ 0 w 12653"/>
                <a:gd name="connsiteY3" fmla="*/ 0 h 15262"/>
                <a:gd name="connsiteX0" fmla="*/ 0 w 12653"/>
                <a:gd name="connsiteY0" fmla="*/ 0 h 15296"/>
                <a:gd name="connsiteX1" fmla="*/ 12653 w 12653"/>
                <a:gd name="connsiteY1" fmla="*/ 4076 h 15296"/>
                <a:gd name="connsiteX2" fmla="*/ 4078 w 12653"/>
                <a:gd name="connsiteY2" fmla="*/ 15296 h 15296"/>
                <a:gd name="connsiteX3" fmla="*/ 0 w 12653"/>
                <a:gd name="connsiteY3" fmla="*/ 0 h 15296"/>
                <a:gd name="connsiteX0" fmla="*/ 0 w 13238"/>
                <a:gd name="connsiteY0" fmla="*/ 0 h 15397"/>
                <a:gd name="connsiteX1" fmla="*/ 13238 w 13238"/>
                <a:gd name="connsiteY1" fmla="*/ 4177 h 15397"/>
                <a:gd name="connsiteX2" fmla="*/ 4663 w 13238"/>
                <a:gd name="connsiteY2" fmla="*/ 15397 h 15397"/>
                <a:gd name="connsiteX3" fmla="*/ 0 w 13238"/>
                <a:gd name="connsiteY3" fmla="*/ 0 h 15397"/>
              </a:gdLst>
              <a:ahLst/>
              <a:cxnLst>
                <a:cxn ang="0">
                  <a:pos x="connsiteX0" y="connsiteY0"/>
                </a:cxn>
                <a:cxn ang="0">
                  <a:pos x="connsiteX1" y="connsiteY1"/>
                </a:cxn>
                <a:cxn ang="0">
                  <a:pos x="connsiteX2" y="connsiteY2"/>
                </a:cxn>
                <a:cxn ang="0">
                  <a:pos x="connsiteX3" y="connsiteY3"/>
                </a:cxn>
              </a:cxnLst>
              <a:rect l="l" t="t" r="r" b="b"/>
              <a:pathLst>
                <a:path w="13238" h="15397">
                  <a:moveTo>
                    <a:pt x="0" y="0"/>
                  </a:moveTo>
                  <a:lnTo>
                    <a:pt x="13238" y="4177"/>
                  </a:lnTo>
                  <a:lnTo>
                    <a:pt x="4663" y="15397"/>
                  </a:lnTo>
                  <a:lnTo>
                    <a:pt x="0" y="0"/>
                  </a:lnTo>
                  <a:close/>
                </a:path>
              </a:pathLst>
            </a:custGeom>
            <a:gradFill flip="none" rotWithShape="1">
              <a:gsLst>
                <a:gs pos="0">
                  <a:schemeClr val="accent2">
                    <a:lumMod val="60000"/>
                    <a:lumOff val="40000"/>
                  </a:schemeClr>
                </a:gs>
                <a:gs pos="12000">
                  <a:srgbClr val="E3DDD7"/>
                </a:gs>
                <a:gs pos="98000">
                  <a:schemeClr val="accent2">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8" name="Content Placeholder 8"/>
          <p:cNvSpPr>
            <a:spLocks noGrp="1"/>
          </p:cNvSpPr>
          <p:nvPr>
            <p:ph sz="quarter" idx="15"/>
          </p:nvPr>
        </p:nvSpPr>
        <p:spPr>
          <a:xfrm>
            <a:off x="419821" y="1460745"/>
            <a:ext cx="8304363" cy="2174732"/>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Content Placeholder 8"/>
          <p:cNvSpPr>
            <a:spLocks noGrp="1"/>
          </p:cNvSpPr>
          <p:nvPr>
            <p:ph sz="quarter" idx="29"/>
          </p:nvPr>
        </p:nvSpPr>
        <p:spPr>
          <a:xfrm>
            <a:off x="419821" y="3821184"/>
            <a:ext cx="8304364" cy="2174400"/>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Arial"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0"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24359227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rey Background C">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14" name="Group 13"/>
          <p:cNvGrpSpPr/>
          <p:nvPr userDrawn="1"/>
        </p:nvGrpSpPr>
        <p:grpSpPr>
          <a:xfrm>
            <a:off x="7799881" y="1334"/>
            <a:ext cx="1344367" cy="1376053"/>
            <a:chOff x="4791807" y="-4456"/>
            <a:chExt cx="4352441" cy="4455028"/>
          </a:xfrm>
        </p:grpSpPr>
        <p:sp>
          <p:nvSpPr>
            <p:cNvPr id="15" name="Flowchart: Merge 5"/>
            <p:cNvSpPr/>
            <p:nvPr userDrawn="1"/>
          </p:nvSpPr>
          <p:spPr>
            <a:xfrm>
              <a:off x="6505029" y="2889677"/>
              <a:ext cx="2639219" cy="156089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5404"/>
                <a:gd name="connsiteY0" fmla="*/ 4843 h 7829"/>
                <a:gd name="connsiteX1" fmla="*/ 15404 w 15404"/>
                <a:gd name="connsiteY1" fmla="*/ 0 h 7829"/>
                <a:gd name="connsiteX2" fmla="*/ 9164 w 15404"/>
                <a:gd name="connsiteY2" fmla="*/ 7829 h 7829"/>
                <a:gd name="connsiteX3" fmla="*/ 2127 w 15404"/>
                <a:gd name="connsiteY3" fmla="*/ 7787 h 7829"/>
                <a:gd name="connsiteX4" fmla="*/ 0 w 15404"/>
                <a:gd name="connsiteY4" fmla="*/ 4843 h 7829"/>
                <a:gd name="connsiteX0" fmla="*/ 1511 w 8619"/>
                <a:gd name="connsiteY0" fmla="*/ 0 h 13834"/>
                <a:gd name="connsiteX1" fmla="*/ 8619 w 8619"/>
                <a:gd name="connsiteY1" fmla="*/ 3834 h 13834"/>
                <a:gd name="connsiteX2" fmla="*/ 4568 w 8619"/>
                <a:gd name="connsiteY2" fmla="*/ 13834 h 13834"/>
                <a:gd name="connsiteX3" fmla="*/ 0 w 8619"/>
                <a:gd name="connsiteY3" fmla="*/ 13780 h 13834"/>
                <a:gd name="connsiteX4" fmla="*/ 1511 w 8619"/>
                <a:gd name="connsiteY4" fmla="*/ 0 h 13834"/>
                <a:gd name="connsiteX0" fmla="*/ 1753 w 10000"/>
                <a:gd name="connsiteY0" fmla="*/ 0 h 26217"/>
                <a:gd name="connsiteX1" fmla="*/ 10000 w 10000"/>
                <a:gd name="connsiteY1" fmla="*/ 2771 h 26217"/>
                <a:gd name="connsiteX2" fmla="*/ 4704 w 10000"/>
                <a:gd name="connsiteY2" fmla="*/ 26217 h 26217"/>
                <a:gd name="connsiteX3" fmla="*/ 0 w 10000"/>
                <a:gd name="connsiteY3" fmla="*/ 9961 h 26217"/>
                <a:gd name="connsiteX4" fmla="*/ 1753 w 10000"/>
                <a:gd name="connsiteY4" fmla="*/ 0 h 26217"/>
                <a:gd name="connsiteX0" fmla="*/ 0 w 8247"/>
                <a:gd name="connsiteY0" fmla="*/ 0 h 26269"/>
                <a:gd name="connsiteX1" fmla="*/ 8247 w 8247"/>
                <a:gd name="connsiteY1" fmla="*/ 2771 h 26269"/>
                <a:gd name="connsiteX2" fmla="*/ 2951 w 8247"/>
                <a:gd name="connsiteY2" fmla="*/ 26217 h 26269"/>
                <a:gd name="connsiteX3" fmla="*/ 987 w 8247"/>
                <a:gd name="connsiteY3" fmla="*/ 26269 h 26269"/>
                <a:gd name="connsiteX4" fmla="*/ 0 w 8247"/>
                <a:gd name="connsiteY4" fmla="*/ 0 h 26269"/>
                <a:gd name="connsiteX0" fmla="*/ 0 w 11372"/>
                <a:gd name="connsiteY0" fmla="*/ 0 h 10139"/>
                <a:gd name="connsiteX1" fmla="*/ 11372 w 11372"/>
                <a:gd name="connsiteY1" fmla="*/ 1194 h 10139"/>
                <a:gd name="connsiteX2" fmla="*/ 4950 w 11372"/>
                <a:gd name="connsiteY2" fmla="*/ 10119 h 10139"/>
                <a:gd name="connsiteX3" fmla="*/ 2569 w 11372"/>
                <a:gd name="connsiteY3" fmla="*/ 10139 h 10139"/>
                <a:gd name="connsiteX4" fmla="*/ 0 w 11372"/>
                <a:gd name="connsiteY4" fmla="*/ 0 h 10139"/>
                <a:gd name="connsiteX0" fmla="*/ 0 w 7640"/>
                <a:gd name="connsiteY0" fmla="*/ 0 h 10139"/>
                <a:gd name="connsiteX1" fmla="*/ 7640 w 7640"/>
                <a:gd name="connsiteY1" fmla="*/ 795 h 10139"/>
                <a:gd name="connsiteX2" fmla="*/ 4950 w 7640"/>
                <a:gd name="connsiteY2" fmla="*/ 10119 h 10139"/>
                <a:gd name="connsiteX3" fmla="*/ 2569 w 7640"/>
                <a:gd name="connsiteY3" fmla="*/ 10139 h 10139"/>
                <a:gd name="connsiteX4" fmla="*/ 0 w 7640"/>
                <a:gd name="connsiteY4" fmla="*/ 0 h 10139"/>
                <a:gd name="connsiteX0" fmla="*/ 0 w 15578"/>
                <a:gd name="connsiteY0" fmla="*/ 0 h 10000"/>
                <a:gd name="connsiteX1" fmla="*/ 15578 w 15578"/>
                <a:gd name="connsiteY1" fmla="*/ 1280 h 10000"/>
                <a:gd name="connsiteX2" fmla="*/ 6479 w 15578"/>
                <a:gd name="connsiteY2" fmla="*/ 9980 h 10000"/>
                <a:gd name="connsiteX3" fmla="*/ 3363 w 15578"/>
                <a:gd name="connsiteY3" fmla="*/ 10000 h 10000"/>
                <a:gd name="connsiteX4" fmla="*/ 0 w 15578"/>
                <a:gd name="connsiteY4" fmla="*/ 0 h 10000"/>
                <a:gd name="connsiteX0" fmla="*/ 292 w 12215"/>
                <a:gd name="connsiteY0" fmla="*/ 0 h 9692"/>
                <a:gd name="connsiteX1" fmla="*/ 12215 w 12215"/>
                <a:gd name="connsiteY1" fmla="*/ 972 h 9692"/>
                <a:gd name="connsiteX2" fmla="*/ 3116 w 12215"/>
                <a:gd name="connsiteY2" fmla="*/ 9672 h 9692"/>
                <a:gd name="connsiteX3" fmla="*/ 0 w 12215"/>
                <a:gd name="connsiteY3" fmla="*/ 9692 h 9692"/>
                <a:gd name="connsiteX4" fmla="*/ 292 w 12215"/>
                <a:gd name="connsiteY4" fmla="*/ 0 h 9692"/>
                <a:gd name="connsiteX0" fmla="*/ 239 w 13508"/>
                <a:gd name="connsiteY0" fmla="*/ 0 h 10000"/>
                <a:gd name="connsiteX1" fmla="*/ 13508 w 13508"/>
                <a:gd name="connsiteY1" fmla="*/ 1374 h 10000"/>
                <a:gd name="connsiteX2" fmla="*/ 2551 w 13508"/>
                <a:gd name="connsiteY2" fmla="*/ 9979 h 10000"/>
                <a:gd name="connsiteX3" fmla="*/ 0 w 13508"/>
                <a:gd name="connsiteY3" fmla="*/ 10000 h 10000"/>
                <a:gd name="connsiteX4" fmla="*/ 239 w 13508"/>
                <a:gd name="connsiteY4" fmla="*/ 0 h 10000"/>
                <a:gd name="connsiteX0" fmla="*/ 239 w 13508"/>
                <a:gd name="connsiteY0" fmla="*/ 0 h 10000"/>
                <a:gd name="connsiteX1" fmla="*/ 13508 w 13508"/>
                <a:gd name="connsiteY1" fmla="*/ 1374 h 10000"/>
                <a:gd name="connsiteX2" fmla="*/ 6782 w 13508"/>
                <a:gd name="connsiteY2" fmla="*/ 9997 h 10000"/>
                <a:gd name="connsiteX3" fmla="*/ 0 w 13508"/>
                <a:gd name="connsiteY3" fmla="*/ 10000 h 10000"/>
                <a:gd name="connsiteX4" fmla="*/ 239 w 13508"/>
                <a:gd name="connsiteY4" fmla="*/ 0 h 10000"/>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0 w 13269"/>
                <a:gd name="connsiteY0" fmla="*/ 0 h 10018"/>
                <a:gd name="connsiteX1" fmla="*/ 13269 w 13269"/>
                <a:gd name="connsiteY1" fmla="*/ 1374 h 10018"/>
                <a:gd name="connsiteX2" fmla="*/ 6543 w 13269"/>
                <a:gd name="connsiteY2" fmla="*/ 9997 h 10018"/>
                <a:gd name="connsiteX3" fmla="*/ 3527 w 13269"/>
                <a:gd name="connsiteY3" fmla="*/ 10018 h 10018"/>
                <a:gd name="connsiteX4" fmla="*/ 0 w 13269"/>
                <a:gd name="connsiteY4" fmla="*/ 0 h 10018"/>
                <a:gd name="connsiteX0" fmla="*/ 3180 w 9742"/>
                <a:gd name="connsiteY0" fmla="*/ 0 h 9312"/>
                <a:gd name="connsiteX1" fmla="*/ 9742 w 9742"/>
                <a:gd name="connsiteY1" fmla="*/ 668 h 9312"/>
                <a:gd name="connsiteX2" fmla="*/ 3016 w 9742"/>
                <a:gd name="connsiteY2" fmla="*/ 9291 h 9312"/>
                <a:gd name="connsiteX3" fmla="*/ 0 w 9742"/>
                <a:gd name="connsiteY3" fmla="*/ 9312 h 9312"/>
                <a:gd name="connsiteX4" fmla="*/ 3180 w 9742"/>
                <a:gd name="connsiteY4" fmla="*/ 0 h 9312"/>
                <a:gd name="connsiteX0" fmla="*/ 3264 w 6399"/>
                <a:gd name="connsiteY0" fmla="*/ 0 h 10000"/>
                <a:gd name="connsiteX1" fmla="*/ 6399 w 6399"/>
                <a:gd name="connsiteY1" fmla="*/ 3749 h 10000"/>
                <a:gd name="connsiteX2" fmla="*/ 3096 w 6399"/>
                <a:gd name="connsiteY2" fmla="*/ 9977 h 10000"/>
                <a:gd name="connsiteX3" fmla="*/ 0 w 6399"/>
                <a:gd name="connsiteY3" fmla="*/ 10000 h 10000"/>
                <a:gd name="connsiteX4" fmla="*/ 3264 w 6399"/>
                <a:gd name="connsiteY4" fmla="*/ 0 h 10000"/>
                <a:gd name="connsiteX0" fmla="*/ 0 w 11686"/>
                <a:gd name="connsiteY0" fmla="*/ 0 h 7366"/>
                <a:gd name="connsiteX1" fmla="*/ 11686 w 11686"/>
                <a:gd name="connsiteY1" fmla="*/ 1115 h 7366"/>
                <a:gd name="connsiteX2" fmla="*/ 6524 w 11686"/>
                <a:gd name="connsiteY2" fmla="*/ 7343 h 7366"/>
                <a:gd name="connsiteX3" fmla="*/ 1686 w 11686"/>
                <a:gd name="connsiteY3" fmla="*/ 7366 h 7366"/>
                <a:gd name="connsiteX4" fmla="*/ 0 w 11686"/>
                <a:gd name="connsiteY4" fmla="*/ 0 h 7366"/>
                <a:gd name="connsiteX0" fmla="*/ 0 w 8867"/>
                <a:gd name="connsiteY0" fmla="*/ 0 h 10000"/>
                <a:gd name="connsiteX1" fmla="*/ 8867 w 8867"/>
                <a:gd name="connsiteY1" fmla="*/ 1334 h 10000"/>
                <a:gd name="connsiteX2" fmla="*/ 5583 w 8867"/>
                <a:gd name="connsiteY2" fmla="*/ 9969 h 10000"/>
                <a:gd name="connsiteX3" fmla="*/ 1443 w 8867"/>
                <a:gd name="connsiteY3" fmla="*/ 10000 h 10000"/>
                <a:gd name="connsiteX4" fmla="*/ 0 w 8867"/>
                <a:gd name="connsiteY4" fmla="*/ 0 h 10000"/>
                <a:gd name="connsiteX0" fmla="*/ 0 w 10000"/>
                <a:gd name="connsiteY0" fmla="*/ 0 h 9974"/>
                <a:gd name="connsiteX1" fmla="*/ 10000 w 10000"/>
                <a:gd name="connsiteY1" fmla="*/ 1334 h 9974"/>
                <a:gd name="connsiteX2" fmla="*/ 6296 w 10000"/>
                <a:gd name="connsiteY2" fmla="*/ 9969 h 9974"/>
                <a:gd name="connsiteX3" fmla="*/ 2106 w 10000"/>
                <a:gd name="connsiteY3" fmla="*/ 9974 h 9974"/>
                <a:gd name="connsiteX4" fmla="*/ 0 w 10000"/>
                <a:gd name="connsiteY4" fmla="*/ 0 h 9974"/>
                <a:gd name="connsiteX0" fmla="*/ 0 w 10000"/>
                <a:gd name="connsiteY0" fmla="*/ 0 h 10000"/>
                <a:gd name="connsiteX1" fmla="*/ 10000 w 10000"/>
                <a:gd name="connsiteY1" fmla="*/ 1337 h 10000"/>
                <a:gd name="connsiteX2" fmla="*/ 7215 w 10000"/>
                <a:gd name="connsiteY2" fmla="*/ 9969 h 10000"/>
                <a:gd name="connsiteX3" fmla="*/ 2106 w 10000"/>
                <a:gd name="connsiteY3" fmla="*/ 10000 h 10000"/>
                <a:gd name="connsiteX4" fmla="*/ 0 w 10000"/>
                <a:gd name="connsiteY4" fmla="*/ 0 h 10000"/>
                <a:gd name="connsiteX0" fmla="*/ 0 w 10839"/>
                <a:gd name="connsiteY0" fmla="*/ 0 h 10000"/>
                <a:gd name="connsiteX1" fmla="*/ 10839 w 10839"/>
                <a:gd name="connsiteY1" fmla="*/ 1440 h 10000"/>
                <a:gd name="connsiteX2" fmla="*/ 7215 w 10839"/>
                <a:gd name="connsiteY2" fmla="*/ 9969 h 10000"/>
                <a:gd name="connsiteX3" fmla="*/ 2106 w 10839"/>
                <a:gd name="connsiteY3" fmla="*/ 10000 h 10000"/>
                <a:gd name="connsiteX4" fmla="*/ 0 w 10839"/>
                <a:gd name="connsiteY4" fmla="*/ 0 h 10000"/>
                <a:gd name="connsiteX0" fmla="*/ 0 w 17548"/>
                <a:gd name="connsiteY0" fmla="*/ 0 h 10877"/>
                <a:gd name="connsiteX1" fmla="*/ 17548 w 17548"/>
                <a:gd name="connsiteY1" fmla="*/ 2317 h 10877"/>
                <a:gd name="connsiteX2" fmla="*/ 13924 w 17548"/>
                <a:gd name="connsiteY2" fmla="*/ 10846 h 10877"/>
                <a:gd name="connsiteX3" fmla="*/ 8815 w 17548"/>
                <a:gd name="connsiteY3" fmla="*/ 10877 h 10877"/>
                <a:gd name="connsiteX4" fmla="*/ 0 w 17548"/>
                <a:gd name="connsiteY4" fmla="*/ 0 h 10877"/>
                <a:gd name="connsiteX0" fmla="*/ 0 w 17548"/>
                <a:gd name="connsiteY0" fmla="*/ 0 h 10846"/>
                <a:gd name="connsiteX1" fmla="*/ 17548 w 17548"/>
                <a:gd name="connsiteY1" fmla="*/ 2317 h 10846"/>
                <a:gd name="connsiteX2" fmla="*/ 13924 w 17548"/>
                <a:gd name="connsiteY2" fmla="*/ 10846 h 10846"/>
                <a:gd name="connsiteX3" fmla="*/ 9015 w 17548"/>
                <a:gd name="connsiteY3" fmla="*/ 8659 h 10846"/>
                <a:gd name="connsiteX4" fmla="*/ 0 w 17548"/>
                <a:gd name="connsiteY4" fmla="*/ 0 h 10846"/>
                <a:gd name="connsiteX0" fmla="*/ 0 w 20793"/>
                <a:gd name="connsiteY0" fmla="*/ 0 h 8659"/>
                <a:gd name="connsiteX1" fmla="*/ 17548 w 20793"/>
                <a:gd name="connsiteY1" fmla="*/ 2317 h 8659"/>
                <a:gd name="connsiteX2" fmla="*/ 20793 w 20793"/>
                <a:gd name="connsiteY2" fmla="*/ 4217 h 8659"/>
                <a:gd name="connsiteX3" fmla="*/ 9015 w 20793"/>
                <a:gd name="connsiteY3" fmla="*/ 8659 h 8659"/>
                <a:gd name="connsiteX4" fmla="*/ 0 w 20793"/>
                <a:gd name="connsiteY4" fmla="*/ 0 h 8659"/>
                <a:gd name="connsiteX0" fmla="*/ 0 w 10686"/>
                <a:gd name="connsiteY0" fmla="*/ 0 h 10000"/>
                <a:gd name="connsiteX1" fmla="*/ 10686 w 10686"/>
                <a:gd name="connsiteY1" fmla="*/ 3480 h 10000"/>
                <a:gd name="connsiteX2" fmla="*/ 10000 w 10686"/>
                <a:gd name="connsiteY2" fmla="*/ 4870 h 10000"/>
                <a:gd name="connsiteX3" fmla="*/ 4336 w 10686"/>
                <a:gd name="connsiteY3" fmla="*/ 10000 h 10000"/>
                <a:gd name="connsiteX4" fmla="*/ 0 w 10686"/>
                <a:gd name="connsiteY4" fmla="*/ 0 h 10000"/>
                <a:gd name="connsiteX0" fmla="*/ 0 w 10686"/>
                <a:gd name="connsiteY0" fmla="*/ 0 h 10000"/>
                <a:gd name="connsiteX1" fmla="*/ 10686 w 10686"/>
                <a:gd name="connsiteY1" fmla="*/ 3480 h 10000"/>
                <a:gd name="connsiteX2" fmla="*/ 4336 w 10686"/>
                <a:gd name="connsiteY2" fmla="*/ 10000 h 10000"/>
                <a:gd name="connsiteX3" fmla="*/ 0 w 10686"/>
                <a:gd name="connsiteY3" fmla="*/ 0 h 10000"/>
                <a:gd name="connsiteX0" fmla="*/ 0 w 10686"/>
                <a:gd name="connsiteY0" fmla="*/ 0 h 6485"/>
                <a:gd name="connsiteX1" fmla="*/ 10686 w 10686"/>
                <a:gd name="connsiteY1" fmla="*/ 3480 h 6485"/>
                <a:gd name="connsiteX2" fmla="*/ 5988 w 10686"/>
                <a:gd name="connsiteY2" fmla="*/ 6485 h 6485"/>
                <a:gd name="connsiteX3" fmla="*/ 0 w 10686"/>
                <a:gd name="connsiteY3" fmla="*/ 0 h 6485"/>
                <a:gd name="connsiteX0" fmla="*/ 0 w 8113"/>
                <a:gd name="connsiteY0" fmla="*/ 0 h 9035"/>
                <a:gd name="connsiteX1" fmla="*/ 8113 w 8113"/>
                <a:gd name="connsiteY1" fmla="*/ 4401 h 9035"/>
                <a:gd name="connsiteX2" fmla="*/ 3717 w 8113"/>
                <a:gd name="connsiteY2" fmla="*/ 9035 h 9035"/>
                <a:gd name="connsiteX3" fmla="*/ 0 w 8113"/>
                <a:gd name="connsiteY3" fmla="*/ 0 h 9035"/>
                <a:gd name="connsiteX0" fmla="*/ 0 w 10000"/>
                <a:gd name="connsiteY0" fmla="*/ 0 h 14220"/>
                <a:gd name="connsiteX1" fmla="*/ 10000 w 10000"/>
                <a:gd name="connsiteY1" fmla="*/ 4871 h 14220"/>
                <a:gd name="connsiteX2" fmla="*/ 3829 w 10000"/>
                <a:gd name="connsiteY2" fmla="*/ 14220 h 14220"/>
                <a:gd name="connsiteX3" fmla="*/ 0 w 10000"/>
                <a:gd name="connsiteY3" fmla="*/ 0 h 14220"/>
                <a:gd name="connsiteX0" fmla="*/ 0 w 8228"/>
                <a:gd name="connsiteY0" fmla="*/ 0 h 12949"/>
                <a:gd name="connsiteX1" fmla="*/ 8228 w 8228"/>
                <a:gd name="connsiteY1" fmla="*/ 3600 h 12949"/>
                <a:gd name="connsiteX2" fmla="*/ 2057 w 8228"/>
                <a:gd name="connsiteY2" fmla="*/ 12949 h 12949"/>
                <a:gd name="connsiteX3" fmla="*/ 0 w 8228"/>
                <a:gd name="connsiteY3" fmla="*/ 0 h 12949"/>
                <a:gd name="connsiteX0" fmla="*/ 0 w 11966"/>
                <a:gd name="connsiteY0" fmla="*/ 0 h 10942"/>
                <a:gd name="connsiteX1" fmla="*/ 11966 w 11966"/>
                <a:gd name="connsiteY1" fmla="*/ 3722 h 10942"/>
                <a:gd name="connsiteX2" fmla="*/ 4466 w 11966"/>
                <a:gd name="connsiteY2" fmla="*/ 10942 h 10942"/>
                <a:gd name="connsiteX3" fmla="*/ 0 w 11966"/>
                <a:gd name="connsiteY3" fmla="*/ 0 h 10942"/>
                <a:gd name="connsiteX0" fmla="*/ 0 w 8962"/>
                <a:gd name="connsiteY0" fmla="*/ 0 h 10942"/>
                <a:gd name="connsiteX1" fmla="*/ 8962 w 8962"/>
                <a:gd name="connsiteY1" fmla="*/ 2761 h 10942"/>
                <a:gd name="connsiteX2" fmla="*/ 4466 w 8962"/>
                <a:gd name="connsiteY2" fmla="*/ 10942 h 10942"/>
                <a:gd name="connsiteX3" fmla="*/ 0 w 8962"/>
                <a:gd name="connsiteY3" fmla="*/ 0 h 10942"/>
                <a:gd name="connsiteX0" fmla="*/ 0 w 15352"/>
                <a:gd name="connsiteY0" fmla="*/ 0 h 10000"/>
                <a:gd name="connsiteX1" fmla="*/ 15352 w 15352"/>
                <a:gd name="connsiteY1" fmla="*/ 3963 h 10000"/>
                <a:gd name="connsiteX2" fmla="*/ 4983 w 15352"/>
                <a:gd name="connsiteY2" fmla="*/ 10000 h 10000"/>
                <a:gd name="connsiteX3" fmla="*/ 0 w 15352"/>
                <a:gd name="connsiteY3" fmla="*/ 0 h 10000"/>
                <a:gd name="connsiteX0" fmla="*/ 0 w 13352"/>
                <a:gd name="connsiteY0" fmla="*/ 0 h 9473"/>
                <a:gd name="connsiteX1" fmla="*/ 13352 w 13352"/>
                <a:gd name="connsiteY1" fmla="*/ 3436 h 9473"/>
                <a:gd name="connsiteX2" fmla="*/ 2983 w 13352"/>
                <a:gd name="connsiteY2" fmla="*/ 9473 h 9473"/>
                <a:gd name="connsiteX3" fmla="*/ 0 w 13352"/>
                <a:gd name="connsiteY3" fmla="*/ 0 h 9473"/>
                <a:gd name="connsiteX0" fmla="*/ 0 w 10044"/>
                <a:gd name="connsiteY0" fmla="*/ 0 h 10000"/>
                <a:gd name="connsiteX1" fmla="*/ 10044 w 10044"/>
                <a:gd name="connsiteY1" fmla="*/ 3627 h 10000"/>
                <a:gd name="connsiteX2" fmla="*/ 2234 w 10044"/>
                <a:gd name="connsiteY2" fmla="*/ 10000 h 10000"/>
                <a:gd name="connsiteX3" fmla="*/ 0 w 10044"/>
                <a:gd name="connsiteY3" fmla="*/ 0 h 10000"/>
              </a:gdLst>
              <a:ahLst/>
              <a:cxnLst>
                <a:cxn ang="0">
                  <a:pos x="connsiteX0" y="connsiteY0"/>
                </a:cxn>
                <a:cxn ang="0">
                  <a:pos x="connsiteX1" y="connsiteY1"/>
                </a:cxn>
                <a:cxn ang="0">
                  <a:pos x="connsiteX2" y="connsiteY2"/>
                </a:cxn>
                <a:cxn ang="0">
                  <a:pos x="connsiteX3" y="connsiteY3"/>
                </a:cxn>
              </a:cxnLst>
              <a:rect l="l" t="t" r="r" b="b"/>
              <a:pathLst>
                <a:path w="10044" h="10000">
                  <a:moveTo>
                    <a:pt x="0" y="0"/>
                  </a:moveTo>
                  <a:lnTo>
                    <a:pt x="10044" y="3627"/>
                  </a:lnTo>
                  <a:lnTo>
                    <a:pt x="2234" y="10000"/>
                  </a:lnTo>
                  <a:lnTo>
                    <a:pt x="0" y="0"/>
                  </a:lnTo>
                  <a:close/>
                </a:path>
              </a:pathLst>
            </a:custGeom>
            <a:gradFill flip="none" rotWithShape="1">
              <a:gsLst>
                <a:gs pos="0">
                  <a:schemeClr val="accent2">
                    <a:lumMod val="60000"/>
                    <a:lumOff val="40000"/>
                  </a:schemeClr>
                </a:gs>
                <a:gs pos="31000">
                  <a:schemeClr val="accent2">
                    <a:lumMod val="60000"/>
                    <a:lumOff val="40000"/>
                  </a:schemeClr>
                </a:gs>
                <a:gs pos="100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6" name="Flowchart: Merge 5"/>
            <p:cNvSpPr/>
            <p:nvPr userDrawn="1"/>
          </p:nvSpPr>
          <p:spPr>
            <a:xfrm>
              <a:off x="5385642" y="-4456"/>
              <a:ext cx="3758074" cy="3468049"/>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703"/>
                <a:gd name="connsiteY0" fmla="*/ 3548 h 18641"/>
                <a:gd name="connsiteX1" fmla="*/ 8241 w 20703"/>
                <a:gd name="connsiteY1" fmla="*/ 36 h 18641"/>
                <a:gd name="connsiteX2" fmla="*/ 20703 w 20703"/>
                <a:gd name="connsiteY2" fmla="*/ 8332 h 18641"/>
                <a:gd name="connsiteX3" fmla="*/ 16175 w 20703"/>
                <a:gd name="connsiteY3" fmla="*/ 18641 h 18641"/>
                <a:gd name="connsiteX4" fmla="*/ 0 w 20703"/>
                <a:gd name="connsiteY4" fmla="*/ 3548 h 18641"/>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646 h 18739"/>
                <a:gd name="connsiteX1" fmla="*/ 8241 w 20703"/>
                <a:gd name="connsiteY1" fmla="*/ 0 h 18739"/>
                <a:gd name="connsiteX2" fmla="*/ 20703 w 20703"/>
                <a:gd name="connsiteY2" fmla="*/ 8430 h 18739"/>
                <a:gd name="connsiteX3" fmla="*/ 16175 w 20703"/>
                <a:gd name="connsiteY3" fmla="*/ 18739 h 18739"/>
                <a:gd name="connsiteX4" fmla="*/ 0 w 20703"/>
                <a:gd name="connsiteY4" fmla="*/ 3646 h 18739"/>
                <a:gd name="connsiteX0" fmla="*/ 0 w 17956"/>
                <a:gd name="connsiteY0" fmla="*/ 198 h 18739"/>
                <a:gd name="connsiteX1" fmla="*/ 5494 w 17956"/>
                <a:gd name="connsiteY1" fmla="*/ 0 h 18739"/>
                <a:gd name="connsiteX2" fmla="*/ 17956 w 17956"/>
                <a:gd name="connsiteY2" fmla="*/ 8430 h 18739"/>
                <a:gd name="connsiteX3" fmla="*/ 13428 w 17956"/>
                <a:gd name="connsiteY3" fmla="*/ 18739 h 18739"/>
                <a:gd name="connsiteX4" fmla="*/ 0 w 17956"/>
                <a:gd name="connsiteY4" fmla="*/ 198 h 18739"/>
                <a:gd name="connsiteX0" fmla="*/ 0 w 17956"/>
                <a:gd name="connsiteY0" fmla="*/ 108 h 18649"/>
                <a:gd name="connsiteX1" fmla="*/ 5375 w 17956"/>
                <a:gd name="connsiteY1" fmla="*/ 0 h 18649"/>
                <a:gd name="connsiteX2" fmla="*/ 17956 w 17956"/>
                <a:gd name="connsiteY2" fmla="*/ 8340 h 18649"/>
                <a:gd name="connsiteX3" fmla="*/ 13428 w 17956"/>
                <a:gd name="connsiteY3" fmla="*/ 18649 h 18649"/>
                <a:gd name="connsiteX4" fmla="*/ 0 w 17956"/>
                <a:gd name="connsiteY4" fmla="*/ 108 h 18649"/>
                <a:gd name="connsiteX0" fmla="*/ 6634 w 24590"/>
                <a:gd name="connsiteY0" fmla="*/ 108 h 15290"/>
                <a:gd name="connsiteX1" fmla="*/ 12009 w 24590"/>
                <a:gd name="connsiteY1" fmla="*/ 0 h 15290"/>
                <a:gd name="connsiteX2" fmla="*/ 24590 w 24590"/>
                <a:gd name="connsiteY2" fmla="*/ 8340 h 15290"/>
                <a:gd name="connsiteX3" fmla="*/ 0 w 24590"/>
                <a:gd name="connsiteY3" fmla="*/ 15290 h 15290"/>
                <a:gd name="connsiteX4" fmla="*/ 6634 w 24590"/>
                <a:gd name="connsiteY4" fmla="*/ 108 h 15290"/>
                <a:gd name="connsiteX0" fmla="*/ 6634 w 31337"/>
                <a:gd name="connsiteY0" fmla="*/ 108 h 20252"/>
                <a:gd name="connsiteX1" fmla="*/ 12009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6634 w 31337"/>
                <a:gd name="connsiteY0" fmla="*/ 108 h 20252"/>
                <a:gd name="connsiteX1" fmla="*/ 20726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13620 w 31337"/>
                <a:gd name="connsiteY0" fmla="*/ 18 h 20252"/>
                <a:gd name="connsiteX1" fmla="*/ 20726 w 31337"/>
                <a:gd name="connsiteY1" fmla="*/ 0 h 20252"/>
                <a:gd name="connsiteX2" fmla="*/ 31337 w 31337"/>
                <a:gd name="connsiteY2" fmla="*/ 20252 h 20252"/>
                <a:gd name="connsiteX3" fmla="*/ 0 w 31337"/>
                <a:gd name="connsiteY3" fmla="*/ 15290 h 20252"/>
                <a:gd name="connsiteX4" fmla="*/ 13620 w 31337"/>
                <a:gd name="connsiteY4" fmla="*/ 18 h 20252"/>
                <a:gd name="connsiteX0" fmla="*/ 9142 w 26859"/>
                <a:gd name="connsiteY0" fmla="*/ 18 h 20252"/>
                <a:gd name="connsiteX1" fmla="*/ 16248 w 26859"/>
                <a:gd name="connsiteY1" fmla="*/ 0 h 20252"/>
                <a:gd name="connsiteX2" fmla="*/ 26859 w 26859"/>
                <a:gd name="connsiteY2" fmla="*/ 20252 h 20252"/>
                <a:gd name="connsiteX3" fmla="*/ 0 w 26859"/>
                <a:gd name="connsiteY3" fmla="*/ 13409 h 20252"/>
                <a:gd name="connsiteX4" fmla="*/ 9142 w 26859"/>
                <a:gd name="connsiteY4" fmla="*/ 18 h 20252"/>
                <a:gd name="connsiteX0" fmla="*/ 11530 w 29247"/>
                <a:gd name="connsiteY0" fmla="*/ 18 h 20252"/>
                <a:gd name="connsiteX1" fmla="*/ 18636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530 w 29247"/>
                <a:gd name="connsiteY0" fmla="*/ 0 h 20234"/>
                <a:gd name="connsiteX1" fmla="*/ 17681 w 29247"/>
                <a:gd name="connsiteY1" fmla="*/ 1460 h 20234"/>
                <a:gd name="connsiteX2" fmla="*/ 29247 w 29247"/>
                <a:gd name="connsiteY2" fmla="*/ 20234 h 20234"/>
                <a:gd name="connsiteX3" fmla="*/ 0 w 29247"/>
                <a:gd name="connsiteY3" fmla="*/ 15406 h 20234"/>
                <a:gd name="connsiteX4" fmla="*/ 11530 w 29247"/>
                <a:gd name="connsiteY4" fmla="*/ 0 h 20234"/>
                <a:gd name="connsiteX0" fmla="*/ 11530 w 29247"/>
                <a:gd name="connsiteY0" fmla="*/ 18 h 20252"/>
                <a:gd name="connsiteX1" fmla="*/ 18577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829 w 29247"/>
                <a:gd name="connsiteY0" fmla="*/ 0 h 20279"/>
                <a:gd name="connsiteX1" fmla="*/ 18577 w 29247"/>
                <a:gd name="connsiteY1" fmla="*/ 27 h 20279"/>
                <a:gd name="connsiteX2" fmla="*/ 29247 w 29247"/>
                <a:gd name="connsiteY2" fmla="*/ 20279 h 20279"/>
                <a:gd name="connsiteX3" fmla="*/ 0 w 29247"/>
                <a:gd name="connsiteY3" fmla="*/ 15451 h 20279"/>
                <a:gd name="connsiteX4" fmla="*/ 11829 w 29247"/>
                <a:gd name="connsiteY4" fmla="*/ 0 h 20279"/>
                <a:gd name="connsiteX0" fmla="*/ 11829 w 29247"/>
                <a:gd name="connsiteY0" fmla="*/ 0 h 19975"/>
                <a:gd name="connsiteX1" fmla="*/ 18577 w 29247"/>
                <a:gd name="connsiteY1" fmla="*/ 27 h 19975"/>
                <a:gd name="connsiteX2" fmla="*/ 29247 w 29247"/>
                <a:gd name="connsiteY2" fmla="*/ 19975 h 19975"/>
                <a:gd name="connsiteX3" fmla="*/ 0 w 29247"/>
                <a:gd name="connsiteY3" fmla="*/ 15451 h 19975"/>
                <a:gd name="connsiteX4" fmla="*/ 11829 w 29247"/>
                <a:gd name="connsiteY4" fmla="*/ 0 h 19975"/>
                <a:gd name="connsiteX0" fmla="*/ 11829 w 29202"/>
                <a:gd name="connsiteY0" fmla="*/ 0 h 20211"/>
                <a:gd name="connsiteX1" fmla="*/ 18577 w 29202"/>
                <a:gd name="connsiteY1" fmla="*/ 27 h 20211"/>
                <a:gd name="connsiteX2" fmla="*/ 29202 w 29202"/>
                <a:gd name="connsiteY2" fmla="*/ 20211 h 20211"/>
                <a:gd name="connsiteX3" fmla="*/ 0 w 29202"/>
                <a:gd name="connsiteY3" fmla="*/ 15451 h 20211"/>
                <a:gd name="connsiteX4" fmla="*/ 11829 w 29202"/>
                <a:gd name="connsiteY4" fmla="*/ 0 h 202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2" h="20211">
                  <a:moveTo>
                    <a:pt x="11829" y="0"/>
                  </a:moveTo>
                  <a:lnTo>
                    <a:pt x="18577" y="27"/>
                  </a:lnTo>
                  <a:lnTo>
                    <a:pt x="29202" y="20211"/>
                  </a:lnTo>
                  <a:lnTo>
                    <a:pt x="0" y="15451"/>
                  </a:lnTo>
                  <a:lnTo>
                    <a:pt x="11829" y="0"/>
                  </a:lnTo>
                  <a:close/>
                </a:path>
              </a:pathLst>
            </a:custGeom>
            <a:gradFill flip="none" rotWithShape="1">
              <a:gsLst>
                <a:gs pos="0">
                  <a:schemeClr val="bg2"/>
                </a:gs>
                <a:gs pos="65000">
                  <a:schemeClr val="bg2">
                    <a:lumMod val="60000"/>
                    <a:lumOff val="40000"/>
                  </a:schemeClr>
                </a:gs>
                <a:gs pos="100000">
                  <a:schemeClr val="accent2">
                    <a:lumMod val="60000"/>
                    <a:lumOff val="4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7" name="Flowchart: Merge 5"/>
            <p:cNvSpPr/>
            <p:nvPr userDrawn="1"/>
          </p:nvSpPr>
          <p:spPr>
            <a:xfrm>
              <a:off x="4791807" y="205"/>
              <a:ext cx="1703630" cy="2642004"/>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6864"/>
                <a:gd name="connsiteY0" fmla="*/ 0 h 15093"/>
                <a:gd name="connsiteX1" fmla="*/ 26864 w 26864"/>
                <a:gd name="connsiteY1" fmla="*/ 4076 h 15093"/>
                <a:gd name="connsiteX2" fmla="*/ 16175 w 26864"/>
                <a:gd name="connsiteY2" fmla="*/ 15093 h 15093"/>
                <a:gd name="connsiteX3" fmla="*/ 0 w 26864"/>
                <a:gd name="connsiteY3" fmla="*/ 0 h 15093"/>
                <a:gd name="connsiteX0" fmla="*/ 0 w 26864"/>
                <a:gd name="connsiteY0" fmla="*/ 0 h 15262"/>
                <a:gd name="connsiteX1" fmla="*/ 26864 w 26864"/>
                <a:gd name="connsiteY1" fmla="*/ 4076 h 15262"/>
                <a:gd name="connsiteX2" fmla="*/ 18244 w 26864"/>
                <a:gd name="connsiteY2" fmla="*/ 15262 h 15262"/>
                <a:gd name="connsiteX3" fmla="*/ 0 w 26864"/>
                <a:gd name="connsiteY3" fmla="*/ 0 h 15262"/>
                <a:gd name="connsiteX0" fmla="*/ 0 w 12653"/>
                <a:gd name="connsiteY0" fmla="*/ 0 h 15262"/>
                <a:gd name="connsiteX1" fmla="*/ 12653 w 12653"/>
                <a:gd name="connsiteY1" fmla="*/ 4076 h 15262"/>
                <a:gd name="connsiteX2" fmla="*/ 4033 w 12653"/>
                <a:gd name="connsiteY2" fmla="*/ 15262 h 15262"/>
                <a:gd name="connsiteX3" fmla="*/ 0 w 12653"/>
                <a:gd name="connsiteY3" fmla="*/ 0 h 15262"/>
                <a:gd name="connsiteX0" fmla="*/ 0 w 12653"/>
                <a:gd name="connsiteY0" fmla="*/ 0 h 15296"/>
                <a:gd name="connsiteX1" fmla="*/ 12653 w 12653"/>
                <a:gd name="connsiteY1" fmla="*/ 4076 h 15296"/>
                <a:gd name="connsiteX2" fmla="*/ 4078 w 12653"/>
                <a:gd name="connsiteY2" fmla="*/ 15296 h 15296"/>
                <a:gd name="connsiteX3" fmla="*/ 0 w 12653"/>
                <a:gd name="connsiteY3" fmla="*/ 0 h 15296"/>
                <a:gd name="connsiteX0" fmla="*/ 0 w 13238"/>
                <a:gd name="connsiteY0" fmla="*/ 0 h 15397"/>
                <a:gd name="connsiteX1" fmla="*/ 13238 w 13238"/>
                <a:gd name="connsiteY1" fmla="*/ 4177 h 15397"/>
                <a:gd name="connsiteX2" fmla="*/ 4663 w 13238"/>
                <a:gd name="connsiteY2" fmla="*/ 15397 h 15397"/>
                <a:gd name="connsiteX3" fmla="*/ 0 w 13238"/>
                <a:gd name="connsiteY3" fmla="*/ 0 h 15397"/>
              </a:gdLst>
              <a:ahLst/>
              <a:cxnLst>
                <a:cxn ang="0">
                  <a:pos x="connsiteX0" y="connsiteY0"/>
                </a:cxn>
                <a:cxn ang="0">
                  <a:pos x="connsiteX1" y="connsiteY1"/>
                </a:cxn>
                <a:cxn ang="0">
                  <a:pos x="connsiteX2" y="connsiteY2"/>
                </a:cxn>
                <a:cxn ang="0">
                  <a:pos x="connsiteX3" y="connsiteY3"/>
                </a:cxn>
              </a:cxnLst>
              <a:rect l="l" t="t" r="r" b="b"/>
              <a:pathLst>
                <a:path w="13238" h="15397">
                  <a:moveTo>
                    <a:pt x="0" y="0"/>
                  </a:moveTo>
                  <a:lnTo>
                    <a:pt x="13238" y="4177"/>
                  </a:lnTo>
                  <a:lnTo>
                    <a:pt x="4663" y="15397"/>
                  </a:lnTo>
                  <a:lnTo>
                    <a:pt x="0" y="0"/>
                  </a:lnTo>
                  <a:close/>
                </a:path>
              </a:pathLst>
            </a:custGeom>
            <a:gradFill flip="none" rotWithShape="1">
              <a:gsLst>
                <a:gs pos="0">
                  <a:schemeClr val="accent2">
                    <a:lumMod val="60000"/>
                    <a:lumOff val="40000"/>
                  </a:schemeClr>
                </a:gs>
                <a:gs pos="12000">
                  <a:srgbClr val="E3DDD7"/>
                </a:gs>
                <a:gs pos="98000">
                  <a:schemeClr val="accent2">
                    <a:lumMod val="40000"/>
                    <a:lumOff val="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Title 1"/>
          <p:cNvSpPr>
            <a:spLocks noGrp="1"/>
          </p:cNvSpPr>
          <p:nvPr>
            <p:ph type="title"/>
          </p:nvPr>
        </p:nvSpPr>
        <p:spPr>
          <a:xfrm>
            <a:off x="419821" y="613505"/>
            <a:ext cx="8304363" cy="689650"/>
          </a:xfrm>
        </p:spPr>
        <p:txBody>
          <a:bodyPr/>
          <a:lstStyle/>
          <a:p>
            <a:r>
              <a:rPr lang="en-US" smtClean="0"/>
              <a:t>Click to edit Master title style</a:t>
            </a:r>
            <a:endParaRPr lang="en-US" dirty="0"/>
          </a:p>
        </p:txBody>
      </p:sp>
      <p:sp>
        <p:nvSpPr>
          <p:cNvPr id="18" name="Content Placeholder 8"/>
          <p:cNvSpPr>
            <a:spLocks noGrp="1"/>
          </p:cNvSpPr>
          <p:nvPr>
            <p:ph sz="quarter" idx="15"/>
          </p:nvPr>
        </p:nvSpPr>
        <p:spPr>
          <a:xfrm>
            <a:off x="419824"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ontent Placeholder 8"/>
          <p:cNvSpPr>
            <a:spLocks noGrp="1"/>
          </p:cNvSpPr>
          <p:nvPr>
            <p:ph sz="quarter" idx="16"/>
          </p:nvPr>
        </p:nvSpPr>
        <p:spPr>
          <a:xfrm>
            <a:off x="4777728" y="1460744"/>
            <a:ext cx="394645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xmlns="" val="10533670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0" name="Picture Placeholder 9"/>
          <p:cNvSpPr>
            <a:spLocks noGrp="1"/>
          </p:cNvSpPr>
          <p:nvPr>
            <p:ph type="pic" sz="quarter" idx="17" hasCustomPrompt="1"/>
          </p:nvPr>
        </p:nvSpPr>
        <p:spPr>
          <a:xfrm>
            <a:off x="6960861" y="410804"/>
            <a:ext cx="1764037" cy="5575728"/>
          </a:xfrm>
          <a:solidFill>
            <a:schemeClr val="tx1"/>
          </a:solidFill>
        </p:spPr>
        <p:txBody>
          <a:bodyPr lIns="108000" tIns="2988000" rIns="108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13" name="Text Placeholder 6"/>
          <p:cNvSpPr>
            <a:spLocks noGrp="1"/>
          </p:cNvSpPr>
          <p:nvPr>
            <p:ph type="body" sz="quarter" idx="19" hasCustomPrompt="1"/>
          </p:nvPr>
        </p:nvSpPr>
        <p:spPr>
          <a:xfrm>
            <a:off x="7140271" y="613505"/>
            <a:ext cx="1424997" cy="845801"/>
          </a:xfrm>
        </p:spPr>
        <p:txBody>
          <a:bodyPr lIns="18000" anchor="t" anchorCtr="0">
            <a:normAutofit/>
          </a:bodyPr>
          <a:lstStyle>
            <a:lvl1pPr marL="0" indent="0">
              <a:buNone/>
              <a:defRPr sz="1000" cap="none" baseline="0">
                <a:solidFill>
                  <a:schemeClr val="accent3"/>
                </a:solidFill>
              </a:defRPr>
            </a:lvl1pPr>
          </a:lstStyle>
          <a:p>
            <a:pPr lvl="0"/>
            <a:r>
              <a:rPr lang="en-US" dirty="0" smtClean="0"/>
              <a:t>Click to edit master text styles</a:t>
            </a:r>
          </a:p>
        </p:txBody>
      </p:sp>
      <p:sp>
        <p:nvSpPr>
          <p:cNvPr id="12" name="Title 1"/>
          <p:cNvSpPr>
            <a:spLocks noGrp="1"/>
          </p:cNvSpPr>
          <p:nvPr>
            <p:ph type="title"/>
          </p:nvPr>
        </p:nvSpPr>
        <p:spPr>
          <a:xfrm>
            <a:off x="419821" y="613505"/>
            <a:ext cx="6129599" cy="689650"/>
          </a:xfrm>
        </p:spPr>
        <p:txBody>
          <a:bodyPr/>
          <a:lstStyle/>
          <a:p>
            <a:r>
              <a:rPr lang="en-US" smtClean="0"/>
              <a:t>Click to edit Master title style</a:t>
            </a:r>
            <a:endParaRPr lang="en-US" dirty="0"/>
          </a:p>
        </p:txBody>
      </p:sp>
      <p:sp>
        <p:nvSpPr>
          <p:cNvPr id="14" name="Text Placeholder 6"/>
          <p:cNvSpPr>
            <a:spLocks noGrp="1"/>
          </p:cNvSpPr>
          <p:nvPr>
            <p:ph type="body" sz="quarter" idx="25"/>
          </p:nvPr>
        </p:nvSpPr>
        <p:spPr>
          <a:xfrm>
            <a:off x="419824" y="410804"/>
            <a:ext cx="6129596"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5" name="Content Placeholder 8"/>
          <p:cNvSpPr>
            <a:spLocks noGrp="1"/>
          </p:cNvSpPr>
          <p:nvPr>
            <p:ph sz="quarter" idx="15"/>
          </p:nvPr>
        </p:nvSpPr>
        <p:spPr>
          <a:xfrm>
            <a:off x="419821" y="1460744"/>
            <a:ext cx="6129599"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7920235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B">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3" name="Picture Placeholder 9"/>
          <p:cNvSpPr>
            <a:spLocks noGrp="1"/>
          </p:cNvSpPr>
          <p:nvPr>
            <p:ph type="pic" sz="quarter" idx="17" hasCustomPrompt="1"/>
          </p:nvPr>
        </p:nvSpPr>
        <p:spPr>
          <a:xfrm>
            <a:off x="4777727" y="410804"/>
            <a:ext cx="3947171" cy="5575728"/>
          </a:xfrm>
          <a:solidFill>
            <a:schemeClr val="tx1"/>
          </a:solidFill>
        </p:spPr>
        <p:txBody>
          <a:bodyPr lIns="792000" tIns="2988000" rIns="792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14" name="Text Placeholder 6"/>
          <p:cNvSpPr>
            <a:spLocks noGrp="1"/>
          </p:cNvSpPr>
          <p:nvPr>
            <p:ph type="body" sz="quarter" idx="19" hasCustomPrompt="1"/>
          </p:nvPr>
        </p:nvSpPr>
        <p:spPr>
          <a:xfrm>
            <a:off x="4952653" y="613505"/>
            <a:ext cx="3612616" cy="845801"/>
          </a:xfrm>
        </p:spPr>
        <p:txBody>
          <a:bodyPr lIns="18000" anchor="t" anchorCtr="0">
            <a:normAutofit/>
          </a:bodyPr>
          <a:lstStyle>
            <a:lvl1pPr marL="0" indent="0">
              <a:buNone/>
              <a:defRPr sz="1000" cap="none" baseline="0">
                <a:solidFill>
                  <a:schemeClr val="accent3"/>
                </a:solidFill>
              </a:defRPr>
            </a:lvl1pPr>
          </a:lstStyle>
          <a:p>
            <a:pPr lvl="0"/>
            <a:r>
              <a:rPr lang="en-US" dirty="0" smtClean="0"/>
              <a:t>Click to edit master text styles</a:t>
            </a:r>
          </a:p>
        </p:txBody>
      </p:sp>
      <p:sp>
        <p:nvSpPr>
          <p:cNvPr id="17" name="Title 1"/>
          <p:cNvSpPr>
            <a:spLocks noGrp="1"/>
          </p:cNvSpPr>
          <p:nvPr>
            <p:ph type="title"/>
          </p:nvPr>
        </p:nvSpPr>
        <p:spPr>
          <a:xfrm>
            <a:off x="419822" y="613505"/>
            <a:ext cx="3946462" cy="689650"/>
          </a:xfrm>
        </p:spPr>
        <p:txBody>
          <a:bodyPr/>
          <a:lstStyle/>
          <a:p>
            <a:r>
              <a:rPr lang="en-US" smtClean="0"/>
              <a:t>Click to edit Master title style</a:t>
            </a:r>
            <a:endParaRPr lang="en-US" dirty="0"/>
          </a:p>
        </p:txBody>
      </p:sp>
      <p:sp>
        <p:nvSpPr>
          <p:cNvPr id="18" name="Text Placeholder 6"/>
          <p:cNvSpPr>
            <a:spLocks noGrp="1"/>
          </p:cNvSpPr>
          <p:nvPr>
            <p:ph type="body" sz="quarter" idx="25"/>
          </p:nvPr>
        </p:nvSpPr>
        <p:spPr>
          <a:xfrm>
            <a:off x="419824" y="410804"/>
            <a:ext cx="39464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9" name="Content Placeholder 8"/>
          <p:cNvSpPr>
            <a:spLocks noGrp="1"/>
          </p:cNvSpPr>
          <p:nvPr>
            <p:ph sz="quarter" idx="15"/>
          </p:nvPr>
        </p:nvSpPr>
        <p:spPr>
          <a:xfrm>
            <a:off x="419821" y="1460744"/>
            <a:ext cx="3946463"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1332730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Image B">
    <p:spTree>
      <p:nvGrpSpPr>
        <p:cNvPr id="1" name=""/>
        <p:cNvGrpSpPr/>
        <p:nvPr/>
      </p:nvGrpSpPr>
      <p:grpSpPr>
        <a:xfrm>
          <a:off x="0" y="0"/>
          <a:ext cx="0" cy="0"/>
          <a:chOff x="0" y="0"/>
          <a:chExt cx="0" cy="0"/>
        </a:xfrm>
      </p:grpSpPr>
      <p:sp>
        <p:nvSpPr>
          <p:cNvPr id="10" name="Picture Placeholder 9"/>
          <p:cNvSpPr>
            <a:spLocks noGrp="1"/>
          </p:cNvSpPr>
          <p:nvPr>
            <p:ph type="pic" sz="quarter" idx="17" hasCustomPrompt="1"/>
          </p:nvPr>
        </p:nvSpPr>
        <p:spPr>
          <a:xfrm>
            <a:off x="4777727" y="1460744"/>
            <a:ext cx="3947175" cy="4525788"/>
          </a:xfrm>
          <a:solidFill>
            <a:schemeClr val="tx1"/>
          </a:solidFill>
        </p:spPr>
        <p:txBody>
          <a:bodyPr lIns="792000" tIns="2448000" rIns="792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11" name="Text Placeholder 6"/>
          <p:cNvSpPr>
            <a:spLocks noGrp="1"/>
          </p:cNvSpPr>
          <p:nvPr>
            <p:ph type="body" sz="quarter" idx="18" hasCustomPrompt="1"/>
          </p:nvPr>
        </p:nvSpPr>
        <p:spPr>
          <a:xfrm>
            <a:off x="4952652" y="1674211"/>
            <a:ext cx="3589465" cy="845801"/>
          </a:xfrm>
        </p:spPr>
        <p:txBody>
          <a:bodyPr lIns="18000" anchor="t" anchorCtr="0">
            <a:normAutofit/>
          </a:bodyPr>
          <a:lstStyle>
            <a:lvl1pPr marL="0" indent="0">
              <a:buNone/>
              <a:defRPr sz="1000" cap="none" baseline="0">
                <a:solidFill>
                  <a:schemeClr val="accent3"/>
                </a:solidFill>
              </a:defRPr>
            </a:lvl1pPr>
          </a:lstStyle>
          <a:p>
            <a:pPr lvl="0"/>
            <a:r>
              <a:rPr lang="en-US" dirty="0" smtClean="0"/>
              <a:t>Click to edit master text styles</a:t>
            </a:r>
          </a:p>
        </p:txBody>
      </p:sp>
      <p:sp>
        <p:nvSpPr>
          <p:cNvPr id="13" name="Text Placeholder 6"/>
          <p:cNvSpPr>
            <a:spLocks noGrp="1"/>
          </p:cNvSpPr>
          <p:nvPr>
            <p:ph type="body" sz="quarter" idx="25"/>
          </p:nvPr>
        </p:nvSpPr>
        <p:spPr>
          <a:xfrm>
            <a:off x="419824" y="410804"/>
            <a:ext cx="8304360"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5" name="Content Placeholder 8"/>
          <p:cNvSpPr>
            <a:spLocks noGrp="1"/>
          </p:cNvSpPr>
          <p:nvPr>
            <p:ph sz="quarter" idx="26"/>
          </p:nvPr>
        </p:nvSpPr>
        <p:spPr>
          <a:xfrm>
            <a:off x="419821" y="1460744"/>
            <a:ext cx="3946462"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17923140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60 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20" name="Text Placeholder 6"/>
          <p:cNvSpPr>
            <a:spLocks noGrp="1"/>
          </p:cNvSpPr>
          <p:nvPr>
            <p:ph type="body" sz="quarter" idx="15" hasCustomPrompt="1"/>
          </p:nvPr>
        </p:nvSpPr>
        <p:spPr>
          <a:xfrm>
            <a:off x="4334720" y="3480128"/>
            <a:ext cx="3115141" cy="532432"/>
          </a:xfrm>
        </p:spPr>
        <p:txBody>
          <a:bodyPr lIns="18000" anchor="ctr" anchorCtr="0">
            <a:noAutofit/>
          </a:bodyPr>
          <a:lstStyle>
            <a:lvl1pPr marL="0" indent="0" algn="r">
              <a:buNone/>
              <a:defRPr sz="3200" cap="none" baseline="0">
                <a:solidFill>
                  <a:schemeClr val="accent3"/>
                </a:solidFill>
              </a:defRPr>
            </a:lvl1pPr>
          </a:lstStyle>
          <a:p>
            <a:pPr lvl="0"/>
            <a:r>
              <a:rPr lang="en-US" dirty="0" smtClean="0"/>
              <a:t>ADD TEXT</a:t>
            </a:r>
          </a:p>
        </p:txBody>
      </p:sp>
      <p:sp>
        <p:nvSpPr>
          <p:cNvPr id="10" name="Title 1"/>
          <p:cNvSpPr>
            <a:spLocks noGrp="1"/>
          </p:cNvSpPr>
          <p:nvPr>
            <p:ph type="title"/>
          </p:nvPr>
        </p:nvSpPr>
        <p:spPr>
          <a:xfrm>
            <a:off x="419821" y="613505"/>
            <a:ext cx="6129599" cy="689650"/>
          </a:xfrm>
        </p:spPr>
        <p:txBody>
          <a:bodyPr/>
          <a:lstStyle/>
          <a:p>
            <a:r>
              <a:rPr lang="en-US" smtClean="0"/>
              <a:t>Click to edit Master title style</a:t>
            </a:r>
            <a:endParaRPr lang="en-US" dirty="0"/>
          </a:p>
        </p:txBody>
      </p:sp>
      <p:sp>
        <p:nvSpPr>
          <p:cNvPr id="11" name="Text Placeholder 6"/>
          <p:cNvSpPr>
            <a:spLocks noGrp="1"/>
          </p:cNvSpPr>
          <p:nvPr>
            <p:ph type="body" sz="quarter" idx="25"/>
          </p:nvPr>
        </p:nvSpPr>
        <p:spPr>
          <a:xfrm>
            <a:off x="419824" y="410804"/>
            <a:ext cx="6129596" cy="202702"/>
          </a:xfrm>
        </p:spPr>
        <p:txBody>
          <a:bodyPr lIns="18000" anchor="t" anchorCtr="0">
            <a:normAutofit/>
          </a:bodyPr>
          <a:lstStyle>
            <a:lvl1pPr marL="0" indent="0">
              <a:buNone/>
              <a:defRPr sz="1000" cap="none" baseline="0">
                <a:solidFill>
                  <a:schemeClr val="tx1"/>
                </a:solidFill>
              </a:defRPr>
            </a:lvl1pPr>
          </a:lstStyle>
          <a:p>
            <a:pPr lvl="0"/>
            <a:r>
              <a:rPr lang="en-US" smtClean="0"/>
              <a:t>Click to edit Master text styles</a:t>
            </a:r>
          </a:p>
        </p:txBody>
      </p:sp>
      <p:sp>
        <p:nvSpPr>
          <p:cNvPr id="12" name="Content Placeholder 8"/>
          <p:cNvSpPr>
            <a:spLocks noGrp="1"/>
          </p:cNvSpPr>
          <p:nvPr>
            <p:ph sz="quarter" idx="26"/>
          </p:nvPr>
        </p:nvSpPr>
        <p:spPr>
          <a:xfrm>
            <a:off x="419821" y="1460744"/>
            <a:ext cx="2873324" cy="4525788"/>
          </a:xfrm>
        </p:spPr>
        <p:txBody>
          <a:bodyPr/>
          <a:lstStyle>
            <a:lvl1pPr marL="180975" indent="-180975">
              <a:buClr>
                <a:schemeClr val="accent3"/>
              </a:buClr>
              <a:buFont typeface="Verdana" pitchFamily="34" charset="0"/>
              <a:buChar char="›"/>
              <a:defRPr>
                <a:solidFill>
                  <a:schemeClr val="tx1">
                    <a:lumMod val="90000"/>
                    <a:lumOff val="10000"/>
                  </a:schemeClr>
                </a:solidFill>
              </a:defRPr>
            </a:lvl1pPr>
            <a:lvl2pPr marL="539750" indent="-182563">
              <a:buClr>
                <a:schemeClr val="accent3"/>
              </a:buClr>
              <a:buFont typeface="Verdana" pitchFamily="34" charset="0"/>
              <a:buChar char="›"/>
              <a:defRPr>
                <a:solidFill>
                  <a:schemeClr val="tx1">
                    <a:lumMod val="90000"/>
                    <a:lumOff val="10000"/>
                  </a:schemeClr>
                </a:solidFill>
              </a:defRPr>
            </a:lvl2pPr>
            <a:lvl3pPr marL="896938" indent="-182563">
              <a:buClr>
                <a:schemeClr val="accent3"/>
              </a:buClr>
              <a:buFont typeface="Verdana" pitchFamily="34" charset="0"/>
              <a:buChar char="›"/>
              <a:defRPr>
                <a:solidFill>
                  <a:schemeClr val="tx1">
                    <a:lumMod val="90000"/>
                    <a:lumOff val="10000"/>
                  </a:schemeClr>
                </a:solidFill>
              </a:defRPr>
            </a:lvl3pPr>
            <a:lvl4pPr marL="1254125" indent="-174625">
              <a:buClr>
                <a:schemeClr val="accent3"/>
              </a:buClr>
              <a:buFont typeface="Verdana" pitchFamily="34" charset="0"/>
              <a:buChar char="›"/>
              <a:defRPr>
                <a:solidFill>
                  <a:schemeClr val="tx1">
                    <a:lumMod val="90000"/>
                    <a:lumOff val="10000"/>
                  </a:schemeClr>
                </a:solidFill>
              </a:defRPr>
            </a:lvl4pPr>
            <a:lvl5pPr marL="1611313" indent="-171450">
              <a:buClr>
                <a:schemeClr val="accent3"/>
              </a:buClr>
              <a:buFont typeface="Verdana" pitchFamily="34" charset="0"/>
              <a:buChar char="›"/>
              <a:defRPr>
                <a:solidFill>
                  <a:schemeClr val="tx1">
                    <a:lumMod val="90000"/>
                    <a:lumOff val="1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l="32943"/>
          <a:stretch/>
        </p:blipFill>
        <p:spPr>
          <a:xfrm>
            <a:off x="5821862" y="2821672"/>
            <a:ext cx="1823991" cy="1833899"/>
          </a:xfrm>
          <a:prstGeom prst="rect">
            <a:avLst/>
          </a:prstGeom>
        </p:spPr>
      </p:pic>
    </p:spTree>
    <p:extLst>
      <p:ext uri="{BB962C8B-B14F-4D97-AF65-F5344CB8AC3E}">
        <p14:creationId xmlns:p14="http://schemas.microsoft.com/office/powerpoint/2010/main" xmlns="" val="8482050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Design Guideline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2">
                    <a:lumMod val="20000"/>
                    <a:lumOff val="80000"/>
                  </a:schemeClr>
                </a:solidFill>
              </a:defRPr>
            </a:lvl1pPr>
          </a:lstStyle>
          <a:p>
            <a:r>
              <a:rPr lang="en-US" smtClean="0"/>
              <a:t>24 oktober 2012</a:t>
            </a:r>
            <a:endParaRPr lang="da-DK" dirty="0"/>
          </a:p>
        </p:txBody>
      </p:sp>
      <p:sp>
        <p:nvSpPr>
          <p:cNvPr id="4" name="Footer Placeholder 3"/>
          <p:cNvSpPr>
            <a:spLocks noGrp="1"/>
          </p:cNvSpPr>
          <p:nvPr>
            <p:ph type="ftr" sz="quarter" idx="11"/>
          </p:nvPr>
        </p:nvSpPr>
        <p:spPr/>
        <p:txBody>
          <a:bodyPr/>
          <a:lstStyle>
            <a:lvl1pPr>
              <a:defRPr>
                <a:solidFill>
                  <a:schemeClr val="accent2">
                    <a:lumMod val="20000"/>
                    <a:lumOff val="80000"/>
                  </a:schemeClr>
                </a:solidFill>
              </a:defRPr>
            </a:lvl1p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lvl1pPr>
              <a:defRPr>
                <a:solidFill>
                  <a:schemeClr val="accent2">
                    <a:lumMod val="20000"/>
                    <a:lumOff val="80000"/>
                  </a:schemeClr>
                </a:solidFill>
              </a:defRPr>
            </a:lvl1pPr>
          </a:lstStyle>
          <a:p>
            <a:fld id="{AF54B9EF-527F-4F31-BDA9-861CCA0FE377}" type="slidenum">
              <a:rPr lang="da-DK" smtClean="0"/>
              <a:pPr/>
              <a:t>‹#›</a:t>
            </a:fld>
            <a:endParaRPr lang="da-DK" dirty="0"/>
          </a:p>
        </p:txBody>
      </p:sp>
      <p:sp>
        <p:nvSpPr>
          <p:cNvPr id="6" name="Date Placeholder 2"/>
          <p:cNvSpPr txBox="1">
            <a:spLocks/>
          </p:cNvSpPr>
          <p:nvPr userDrawn="1"/>
        </p:nvSpPr>
        <p:spPr>
          <a:xfrm>
            <a:off x="717448" y="4553147"/>
            <a:ext cx="1958203" cy="66824"/>
          </a:xfrm>
          <a:prstGeom prst="rect">
            <a:avLst/>
          </a:prstGeom>
        </p:spPr>
        <p:txBody>
          <a:bodyPr vert="horz" wrap="square" lIns="0" tIns="0" rIns="0" bIns="0" rtlCol="0" anchor="ctr" anchorCtr="0"/>
          <a:lstStyle>
            <a:defPPr>
              <a:defRPr lang="en-US"/>
            </a:defPPr>
            <a:lvl1pPr marL="0" algn="l" defTabSz="914400" rtl="0" eaLnBrk="1" latinLnBrk="0" hangingPunct="1">
              <a:lnSpc>
                <a:spcPts val="600"/>
              </a:lnSpc>
              <a:defRPr sz="400" b="0" kern="1200" cap="all" baseline="0">
                <a:solidFill>
                  <a:schemeClr val="bg2">
                    <a:lumMod val="20000"/>
                    <a:lumOff val="80000"/>
                  </a:schemeClr>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665FE5-C5CF-4A75-BE9E-3092E4E33D72}" type="datetime4">
              <a:rPr lang="en-US" smtClean="0"/>
              <a:pPr/>
              <a:t>October 29, 2012</a:t>
            </a:fld>
            <a:endParaRPr lang="da-DK" dirty="0"/>
          </a:p>
        </p:txBody>
      </p:sp>
      <p:sp>
        <p:nvSpPr>
          <p:cNvPr id="7" name="Footer Placeholder 3"/>
          <p:cNvSpPr txBox="1">
            <a:spLocks/>
          </p:cNvSpPr>
          <p:nvPr userDrawn="1"/>
        </p:nvSpPr>
        <p:spPr>
          <a:xfrm>
            <a:off x="717448" y="4646471"/>
            <a:ext cx="1958203" cy="68838"/>
          </a:xfrm>
          <a:prstGeom prst="rect">
            <a:avLst/>
          </a:prstGeom>
        </p:spPr>
        <p:txBody>
          <a:bodyPr vert="horz" wrap="square" lIns="0" tIns="0" rIns="0" bIns="0" rtlCol="0" anchor="ctr" anchorCtr="0"/>
          <a:lstStyle>
            <a:defPPr>
              <a:defRPr lang="en-US"/>
            </a:defPPr>
            <a:lvl1pPr marL="0" algn="l" defTabSz="914400" rtl="0" eaLnBrk="1" latinLnBrk="0" hangingPunct="1">
              <a:lnSpc>
                <a:spcPts val="600"/>
              </a:lnSpc>
              <a:defRPr sz="400" b="0" kern="1200" cap="all" baseline="0">
                <a:solidFill>
                  <a:schemeClr val="bg2">
                    <a:lumMod val="20000"/>
                    <a:lumOff val="80000"/>
                  </a:schemeClr>
                </a:solidFill>
                <a:latin typeface="Verdana" pitchFamily="34" charset="0"/>
                <a:ea typeface="Verdana" pitchFamily="34" charset="0"/>
                <a:cs typeface="Verdana"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smtClean="0"/>
              <a:t>COWI POWERPOINT PRESENTATION</a:t>
            </a:r>
            <a:endParaRPr lang="da-DK"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33297" y="1122755"/>
            <a:ext cx="1613778" cy="1468538"/>
          </a:xfrm>
          <a:prstGeom prst="rect">
            <a:avLst/>
          </a:prstGeom>
        </p:spPr>
      </p:pic>
      <p:sp>
        <p:nvSpPr>
          <p:cNvPr id="9" name="TextBox 8"/>
          <p:cNvSpPr txBox="1"/>
          <p:nvPr userDrawn="1"/>
        </p:nvSpPr>
        <p:spPr>
          <a:xfrm>
            <a:off x="421894" y="67814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LAYOUTS:</a:t>
            </a:r>
            <a:r>
              <a:rPr lang="en-GB" sz="600" baseline="0" noProof="0" smtClean="0">
                <a:solidFill>
                  <a:schemeClr val="accent3"/>
                </a:solidFill>
                <a:latin typeface="+mj-lt"/>
                <a:cs typeface="Arial" pitchFamily="34" charset="0"/>
              </a:rPr>
              <a:t>  FIND THEM </a:t>
            </a:r>
            <a:endParaRPr lang="en-GB" sz="600" noProof="0" smtClean="0">
              <a:solidFill>
                <a:schemeClr val="accent3"/>
              </a:solidFill>
              <a:latin typeface="+mj-lt"/>
              <a:cs typeface="Arial" pitchFamily="34" charset="0"/>
            </a:endParaRPr>
          </a:p>
        </p:txBody>
      </p:sp>
      <p:sp>
        <p:nvSpPr>
          <p:cNvPr id="10" name="TextBox 9"/>
          <p:cNvSpPr txBox="1"/>
          <p:nvPr userDrawn="1"/>
        </p:nvSpPr>
        <p:spPr>
          <a:xfrm>
            <a:off x="421894" y="769224"/>
            <a:ext cx="1625181" cy="276999"/>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Click the top menu </a:t>
            </a:r>
            <a:r>
              <a:rPr lang="en-GB" sz="600" i="1" noProof="0" dirty="0" smtClean="0">
                <a:solidFill>
                  <a:schemeClr val="tx1"/>
                </a:solidFill>
                <a:latin typeface="+mj-lt"/>
                <a:cs typeface="Arial" pitchFamily="34" charset="0"/>
              </a:rPr>
              <a:t>Home</a:t>
            </a:r>
            <a:r>
              <a:rPr lang="en-GB" sz="600" noProof="0" dirty="0" smtClean="0">
                <a:solidFill>
                  <a:schemeClr val="tx1"/>
                </a:solidFill>
                <a:latin typeface="+mj-lt"/>
                <a:cs typeface="Arial" pitchFamily="34" charset="0"/>
              </a:rPr>
              <a:t>. Click </a:t>
            </a:r>
            <a:r>
              <a:rPr lang="en-GB" sz="600" i="1" noProof="0" dirty="0" smtClean="0">
                <a:solidFill>
                  <a:schemeClr val="tx1"/>
                </a:solidFill>
                <a:latin typeface="+mj-lt"/>
                <a:cs typeface="Arial" pitchFamily="34" charset="0"/>
              </a:rPr>
              <a:t>Layouts</a:t>
            </a:r>
            <a:r>
              <a:rPr lang="en-GB" sz="600" baseline="0" noProof="0" dirty="0" smtClean="0">
                <a:solidFill>
                  <a:schemeClr val="tx1"/>
                </a:solidFill>
                <a:latin typeface="+mj-lt"/>
                <a:cs typeface="Arial" pitchFamily="34" charset="0"/>
              </a:rPr>
              <a:t> and find, titles, agendas, dividers, videos, and plain content slides.</a:t>
            </a:r>
            <a:endParaRPr lang="en-GB" sz="600" noProof="0" dirty="0" smtClean="0">
              <a:solidFill>
                <a:schemeClr val="tx1"/>
              </a:solidFill>
              <a:latin typeface="+mj-lt"/>
              <a:cs typeface="Arial" pitchFamily="34" charset="0"/>
            </a:endParaRPr>
          </a:p>
        </p:txBody>
      </p:sp>
      <p:sp>
        <p:nvSpPr>
          <p:cNvPr id="11" name="Rectangle 10"/>
          <p:cNvSpPr/>
          <p:nvPr userDrawn="1"/>
        </p:nvSpPr>
        <p:spPr>
          <a:xfrm>
            <a:off x="421893" y="276876"/>
            <a:ext cx="8333639" cy="184666"/>
          </a:xfrm>
          <a:prstGeom prst="rect">
            <a:avLst/>
          </a:prstGeom>
        </p:spPr>
        <p:txBody>
          <a:bodyPr wrap="square" lIns="0" tIns="0" rIns="0" bIns="0">
            <a:spAutoFit/>
          </a:bodyPr>
          <a:lstStyle/>
          <a:p>
            <a:pPr lvl="0"/>
            <a:r>
              <a:rPr lang="en-US" sz="1200" dirty="0" smtClean="0">
                <a:solidFill>
                  <a:schemeClr val="accent3"/>
                </a:solidFill>
              </a:rPr>
              <a:t>DESIGN GUIDELINES </a:t>
            </a:r>
            <a:r>
              <a:rPr lang="en-US" sz="1200" baseline="0" dirty="0" smtClean="0">
                <a:solidFill>
                  <a:schemeClr val="accent3"/>
                </a:solidFill>
              </a:rPr>
              <a:t>FOR COWI POWERPOINT PRESENTATIONS</a:t>
            </a:r>
            <a:endParaRPr lang="en-US" sz="1200" dirty="0" smtClean="0">
              <a:solidFill>
                <a:schemeClr val="accent3"/>
              </a:solidFill>
            </a:endParaRPr>
          </a:p>
        </p:txBody>
      </p:sp>
      <p:sp>
        <p:nvSpPr>
          <p:cNvPr id="12" name="TextBox 11"/>
          <p:cNvSpPr txBox="1"/>
          <p:nvPr userDrawn="1"/>
        </p:nvSpPr>
        <p:spPr>
          <a:xfrm>
            <a:off x="421894" y="272680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ADJUST</a:t>
            </a:r>
            <a:r>
              <a:rPr lang="en-GB" sz="600" baseline="0" noProof="0" smtClean="0">
                <a:solidFill>
                  <a:schemeClr val="accent3"/>
                </a:solidFill>
                <a:latin typeface="+mj-lt"/>
                <a:cs typeface="Arial" pitchFamily="34" charset="0"/>
              </a:rPr>
              <a:t> FOOTER</a:t>
            </a:r>
            <a:endParaRPr lang="en-GB" sz="600" noProof="0" smtClean="0">
              <a:solidFill>
                <a:schemeClr val="accent3"/>
              </a:solidFill>
              <a:latin typeface="+mj-lt"/>
              <a:cs typeface="Arial" pitchFamily="34" charset="0"/>
            </a:endParaRPr>
          </a:p>
        </p:txBody>
      </p:sp>
      <p:sp>
        <p:nvSpPr>
          <p:cNvPr id="13" name="TextBox 12"/>
          <p:cNvSpPr txBox="1"/>
          <p:nvPr userDrawn="1"/>
        </p:nvSpPr>
        <p:spPr>
          <a:xfrm>
            <a:off x="421894" y="2809818"/>
            <a:ext cx="1625181" cy="276999"/>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Click the top menu </a:t>
            </a:r>
            <a:r>
              <a:rPr lang="en-GB" sz="600" i="1" noProof="0" dirty="0" smtClean="0">
                <a:solidFill>
                  <a:schemeClr val="tx1"/>
                </a:solidFill>
                <a:latin typeface="+mj-lt"/>
                <a:cs typeface="Arial" pitchFamily="34" charset="0"/>
              </a:rPr>
              <a:t>Home</a:t>
            </a:r>
            <a:r>
              <a:rPr lang="en-GB" sz="600" noProof="0" dirty="0" smtClean="0">
                <a:solidFill>
                  <a:schemeClr val="tx1"/>
                </a:solidFill>
                <a:latin typeface="+mj-lt"/>
                <a:cs typeface="Arial" pitchFamily="34" charset="0"/>
              </a:rPr>
              <a:t>. Click </a:t>
            </a:r>
            <a:r>
              <a:rPr lang="en-GB" sz="600" i="1" noProof="0" dirty="0" smtClean="0">
                <a:solidFill>
                  <a:schemeClr val="tx1"/>
                </a:solidFill>
                <a:latin typeface="+mj-lt"/>
                <a:cs typeface="Arial" pitchFamily="34" charset="0"/>
              </a:rPr>
              <a:t>Insert</a:t>
            </a:r>
            <a:r>
              <a:rPr lang="en-GB" sz="600" baseline="0" noProof="0" dirty="0" smtClean="0">
                <a:solidFill>
                  <a:schemeClr val="tx1"/>
                </a:solidFill>
                <a:latin typeface="+mj-lt"/>
                <a:cs typeface="Arial" pitchFamily="34" charset="0"/>
              </a:rPr>
              <a:t>  and the icon Header and Footer to adjust the footer in the presentation.</a:t>
            </a:r>
            <a:endParaRPr lang="en-GB" sz="600" noProof="0" dirty="0" smtClean="0">
              <a:solidFill>
                <a:schemeClr val="tx1"/>
              </a:solidFill>
              <a:latin typeface="+mj-lt"/>
              <a:cs typeface="Arial" pitchFamily="34" charset="0"/>
            </a:endParaRPr>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421894" y="3154466"/>
            <a:ext cx="1613778" cy="1366693"/>
          </a:xfrm>
          <a:prstGeom prst="rect">
            <a:avLst/>
          </a:prstGeom>
        </p:spPr>
      </p:pic>
      <p:sp>
        <p:nvSpPr>
          <p:cNvPr id="15" name="TextBox 14"/>
          <p:cNvSpPr txBox="1"/>
          <p:nvPr userDrawn="1"/>
        </p:nvSpPr>
        <p:spPr>
          <a:xfrm>
            <a:off x="2730594" y="67814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COLOURS</a:t>
            </a:r>
            <a:r>
              <a:rPr lang="en-GB" sz="600" baseline="0" noProof="0" smtClean="0">
                <a:solidFill>
                  <a:schemeClr val="accent3"/>
                </a:solidFill>
                <a:latin typeface="+mj-lt"/>
                <a:cs typeface="Arial" pitchFamily="34" charset="0"/>
              </a:rPr>
              <a:t>: FIND THEM</a:t>
            </a:r>
            <a:endParaRPr lang="en-GB" sz="600" noProof="0" smtClean="0">
              <a:solidFill>
                <a:schemeClr val="accent3"/>
              </a:solidFill>
              <a:latin typeface="+mj-lt"/>
              <a:cs typeface="Arial" pitchFamily="34" charset="0"/>
            </a:endParaRPr>
          </a:p>
        </p:txBody>
      </p:sp>
      <p:sp>
        <p:nvSpPr>
          <p:cNvPr id="16" name="TextBox 15"/>
          <p:cNvSpPr txBox="1"/>
          <p:nvPr userDrawn="1"/>
        </p:nvSpPr>
        <p:spPr>
          <a:xfrm>
            <a:off x="2730594" y="767152"/>
            <a:ext cx="1625181" cy="184666"/>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COWI’s colours</a:t>
            </a:r>
            <a:r>
              <a:rPr lang="en-GB" sz="600" baseline="0" noProof="0" dirty="0" smtClean="0">
                <a:solidFill>
                  <a:schemeClr val="tx1"/>
                </a:solidFill>
                <a:latin typeface="+mj-lt"/>
                <a:cs typeface="Arial" pitchFamily="34" charset="0"/>
              </a:rPr>
              <a:t> are embedded in the PowerPoint colour scheme.</a:t>
            </a:r>
            <a:endParaRPr lang="en-GB" sz="600" noProof="0" dirty="0" smtClean="0">
              <a:solidFill>
                <a:schemeClr val="tx1"/>
              </a:solidFill>
              <a:latin typeface="+mj-lt"/>
              <a:cs typeface="Arial" pitchFamily="34" charset="0"/>
            </a:endParaRPr>
          </a:p>
        </p:txBody>
      </p:sp>
      <p:sp>
        <p:nvSpPr>
          <p:cNvPr id="17" name="TextBox 16"/>
          <p:cNvSpPr txBox="1"/>
          <p:nvPr userDrawn="1"/>
        </p:nvSpPr>
        <p:spPr>
          <a:xfrm>
            <a:off x="7130352" y="67814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INSERTING IMAGES</a:t>
            </a:r>
          </a:p>
        </p:txBody>
      </p:sp>
      <p:sp>
        <p:nvSpPr>
          <p:cNvPr id="18" name="TextBox 17"/>
          <p:cNvSpPr txBox="1"/>
          <p:nvPr userDrawn="1"/>
        </p:nvSpPr>
        <p:spPr>
          <a:xfrm>
            <a:off x="7130352" y="789251"/>
            <a:ext cx="1625181" cy="184666"/>
          </a:xfrm>
          <a:prstGeom prst="rect">
            <a:avLst/>
          </a:prstGeom>
          <a:noFill/>
        </p:spPr>
        <p:txBody>
          <a:bodyPr wrap="square" lIns="0" tIns="0" rIns="0" bIns="0" rtlCol="0">
            <a:spAutoFit/>
          </a:bodyPr>
          <a:lstStyle/>
          <a:p>
            <a:r>
              <a:rPr lang="en-GB" sz="600" noProof="0" smtClean="0">
                <a:solidFill>
                  <a:schemeClr val="tx1"/>
                </a:solidFill>
                <a:latin typeface="+mj-lt"/>
                <a:cs typeface="Arial" pitchFamily="34" charset="0"/>
              </a:rPr>
              <a:t>Click the</a:t>
            </a:r>
            <a:r>
              <a:rPr lang="en-GB" sz="600" baseline="0" noProof="0" smtClean="0">
                <a:solidFill>
                  <a:schemeClr val="tx1"/>
                </a:solidFill>
                <a:latin typeface="+mj-lt"/>
                <a:cs typeface="Arial" pitchFamily="34" charset="0"/>
              </a:rPr>
              <a:t> icon in the placeholders to insert images in the presentation. </a:t>
            </a:r>
            <a:endParaRPr lang="en-GB" sz="600" noProof="0" smtClean="0">
              <a:solidFill>
                <a:schemeClr val="tx1"/>
              </a:solidFill>
              <a:latin typeface="+mj-lt"/>
              <a:cs typeface="Arial" pitchFamily="34" charset="0"/>
            </a:endParaRPr>
          </a:p>
        </p:txBody>
      </p:sp>
      <p:pic>
        <p:nvPicPr>
          <p:cNvPr id="19" name="Picture 1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3428791" y="1017268"/>
            <a:ext cx="894984" cy="544317"/>
          </a:xfrm>
          <a:prstGeom prst="rect">
            <a:avLst/>
          </a:prstGeom>
        </p:spPr>
      </p:pic>
      <p:sp>
        <p:nvSpPr>
          <p:cNvPr id="20" name="TextBox 19"/>
          <p:cNvSpPr txBox="1"/>
          <p:nvPr userDrawn="1"/>
        </p:nvSpPr>
        <p:spPr>
          <a:xfrm>
            <a:off x="4873023" y="67814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APPROVED</a:t>
            </a:r>
            <a:r>
              <a:rPr lang="en-GB" sz="600" baseline="0" noProof="0" smtClean="0">
                <a:solidFill>
                  <a:schemeClr val="accent3"/>
                </a:solidFill>
                <a:latin typeface="+mj-lt"/>
                <a:cs typeface="Arial" pitchFamily="34" charset="0"/>
              </a:rPr>
              <a:t> </a:t>
            </a:r>
            <a:r>
              <a:rPr lang="en-GB" sz="600" noProof="0" smtClean="0">
                <a:solidFill>
                  <a:schemeClr val="accent3"/>
                </a:solidFill>
                <a:latin typeface="+mj-lt"/>
                <a:cs typeface="Arial" pitchFamily="34" charset="0"/>
              </a:rPr>
              <a:t>COLOURS</a:t>
            </a:r>
            <a:r>
              <a:rPr lang="en-GB" sz="600" baseline="0" noProof="0" smtClean="0">
                <a:solidFill>
                  <a:schemeClr val="accent3"/>
                </a:solidFill>
                <a:latin typeface="+mj-lt"/>
                <a:cs typeface="Arial" pitchFamily="34" charset="0"/>
              </a:rPr>
              <a:t>: TABLES</a:t>
            </a:r>
            <a:endParaRPr lang="en-GB" sz="600" noProof="0" smtClean="0">
              <a:solidFill>
                <a:schemeClr val="accent3"/>
              </a:solidFill>
              <a:latin typeface="+mj-lt"/>
              <a:cs typeface="Arial" pitchFamily="34" charset="0"/>
            </a:endParaRPr>
          </a:p>
        </p:txBody>
      </p:sp>
      <p:sp>
        <p:nvSpPr>
          <p:cNvPr id="21" name="TextBox 20"/>
          <p:cNvSpPr txBox="1"/>
          <p:nvPr userDrawn="1"/>
        </p:nvSpPr>
        <p:spPr>
          <a:xfrm>
            <a:off x="4873023" y="768311"/>
            <a:ext cx="1625181" cy="184666"/>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When</a:t>
            </a:r>
            <a:r>
              <a:rPr lang="en-GB" sz="600" baseline="0" noProof="0" dirty="0" smtClean="0">
                <a:solidFill>
                  <a:schemeClr val="tx1"/>
                </a:solidFill>
                <a:latin typeface="+mj-lt"/>
                <a:cs typeface="Arial" pitchFamily="34" charset="0"/>
              </a:rPr>
              <a:t> creating a table, an approved table occurs automatically.</a:t>
            </a:r>
            <a:endParaRPr lang="en-GB" sz="600" noProof="0" dirty="0" smtClean="0">
              <a:solidFill>
                <a:schemeClr val="tx1"/>
              </a:solidFill>
              <a:latin typeface="+mj-lt"/>
              <a:cs typeface="Arial" pitchFamily="34" charset="0"/>
            </a:endParaRPr>
          </a:p>
        </p:txBody>
      </p:sp>
      <p:sp>
        <p:nvSpPr>
          <p:cNvPr id="22" name="TextBox 21"/>
          <p:cNvSpPr txBox="1"/>
          <p:nvPr userDrawn="1"/>
        </p:nvSpPr>
        <p:spPr>
          <a:xfrm>
            <a:off x="2730593" y="3559136"/>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APPROVED</a:t>
            </a:r>
            <a:r>
              <a:rPr lang="en-GB" sz="600" baseline="0" noProof="0" smtClean="0">
                <a:solidFill>
                  <a:schemeClr val="accent3"/>
                </a:solidFill>
                <a:latin typeface="+mj-lt"/>
                <a:cs typeface="Arial" pitchFamily="34" charset="0"/>
              </a:rPr>
              <a:t> </a:t>
            </a:r>
            <a:r>
              <a:rPr lang="en-GB" sz="600" noProof="0" smtClean="0">
                <a:solidFill>
                  <a:schemeClr val="accent3"/>
                </a:solidFill>
                <a:latin typeface="+mj-lt"/>
                <a:cs typeface="Arial" pitchFamily="34" charset="0"/>
              </a:rPr>
              <a:t>COLOURS</a:t>
            </a:r>
            <a:r>
              <a:rPr lang="en-GB" sz="600" baseline="0" noProof="0" smtClean="0">
                <a:solidFill>
                  <a:schemeClr val="accent3"/>
                </a:solidFill>
                <a:latin typeface="+mj-lt"/>
                <a:cs typeface="Arial" pitchFamily="34" charset="0"/>
              </a:rPr>
              <a:t>: CHARTS</a:t>
            </a:r>
            <a:endParaRPr lang="en-GB" sz="600" noProof="0" smtClean="0">
              <a:solidFill>
                <a:schemeClr val="accent3"/>
              </a:solidFill>
              <a:latin typeface="+mj-lt"/>
              <a:cs typeface="Arial" pitchFamily="34" charset="0"/>
            </a:endParaRPr>
          </a:p>
        </p:txBody>
      </p:sp>
      <p:sp>
        <p:nvSpPr>
          <p:cNvPr id="23" name="TextBox 22"/>
          <p:cNvSpPr txBox="1"/>
          <p:nvPr userDrawn="1"/>
        </p:nvSpPr>
        <p:spPr>
          <a:xfrm>
            <a:off x="2730593" y="3651469"/>
            <a:ext cx="1625181" cy="276999"/>
          </a:xfrm>
          <a:prstGeom prst="rect">
            <a:avLst/>
          </a:prstGeom>
          <a:noFill/>
        </p:spPr>
        <p:txBody>
          <a:bodyPr wrap="square" lIns="0" tIns="0" rIns="0" bIns="0" rtlCol="0">
            <a:spAutoFit/>
          </a:bodyPr>
          <a:lstStyle/>
          <a:p>
            <a:r>
              <a:rPr lang="en-GB" sz="600" noProof="0" smtClean="0">
                <a:solidFill>
                  <a:schemeClr val="tx1"/>
                </a:solidFill>
                <a:latin typeface="+mj-lt"/>
                <a:cs typeface="Arial" pitchFamily="34" charset="0"/>
              </a:rPr>
              <a:t>The</a:t>
            </a:r>
            <a:r>
              <a:rPr lang="en-GB" sz="600" baseline="0" noProof="0" smtClean="0">
                <a:solidFill>
                  <a:schemeClr val="tx1"/>
                </a:solidFill>
                <a:latin typeface="+mj-lt"/>
                <a:cs typeface="Arial" pitchFamily="34" charset="0"/>
              </a:rPr>
              <a:t> top line of charts (marked below in orange) contains the approved designs for charts. </a:t>
            </a:r>
            <a:endParaRPr lang="en-GB" sz="600" noProof="0" smtClean="0">
              <a:solidFill>
                <a:schemeClr val="tx1"/>
              </a:solidFill>
              <a:latin typeface="+mj-lt"/>
              <a:cs typeface="Arial" pitchFamily="34" charset="0"/>
            </a:endParaRPr>
          </a:p>
        </p:txBody>
      </p:sp>
      <p:sp>
        <p:nvSpPr>
          <p:cNvPr id="24" name="TextBox 23"/>
          <p:cNvSpPr txBox="1"/>
          <p:nvPr userDrawn="1"/>
        </p:nvSpPr>
        <p:spPr>
          <a:xfrm>
            <a:off x="4878622" y="1094155"/>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APPROVED</a:t>
            </a:r>
            <a:r>
              <a:rPr lang="en-GB" sz="600" baseline="0" noProof="0" smtClean="0">
                <a:solidFill>
                  <a:schemeClr val="accent3"/>
                </a:solidFill>
                <a:latin typeface="+mj-lt"/>
                <a:cs typeface="Arial" pitchFamily="34" charset="0"/>
              </a:rPr>
              <a:t> </a:t>
            </a:r>
            <a:r>
              <a:rPr lang="en-GB" sz="600" noProof="0" smtClean="0">
                <a:solidFill>
                  <a:schemeClr val="accent3"/>
                </a:solidFill>
                <a:latin typeface="+mj-lt"/>
                <a:cs typeface="Arial" pitchFamily="34" charset="0"/>
              </a:rPr>
              <a:t>COLOURS</a:t>
            </a:r>
            <a:r>
              <a:rPr lang="en-GB" sz="600" baseline="0" noProof="0" smtClean="0">
                <a:solidFill>
                  <a:schemeClr val="accent3"/>
                </a:solidFill>
                <a:latin typeface="+mj-lt"/>
                <a:cs typeface="Arial" pitchFamily="34" charset="0"/>
              </a:rPr>
              <a:t>: SMART ART</a:t>
            </a:r>
            <a:endParaRPr lang="en-GB" sz="600" noProof="0" smtClean="0">
              <a:solidFill>
                <a:schemeClr val="accent3"/>
              </a:solidFill>
              <a:latin typeface="+mj-lt"/>
              <a:cs typeface="Arial" pitchFamily="34" charset="0"/>
            </a:endParaRPr>
          </a:p>
        </p:txBody>
      </p:sp>
      <p:sp>
        <p:nvSpPr>
          <p:cNvPr id="25" name="TextBox 24"/>
          <p:cNvSpPr txBox="1"/>
          <p:nvPr userDrawn="1"/>
        </p:nvSpPr>
        <p:spPr>
          <a:xfrm>
            <a:off x="2730594" y="1788477"/>
            <a:ext cx="1625181" cy="1569660"/>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Our primary colour palette is grey, while the primary accent colour is orange. Green, the other primary accent colour, can be used to highlight e.g. sustainability. A secondary and tertiary palette can supplement the primary colours when needed.</a:t>
            </a:r>
          </a:p>
          <a:p>
            <a:r>
              <a:rPr lang="en-GB" sz="600" noProof="0" dirty="0" smtClean="0">
                <a:solidFill>
                  <a:schemeClr val="tx1"/>
                </a:solidFill>
                <a:latin typeface="+mj-lt"/>
                <a:cs typeface="Arial" pitchFamily="34" charset="0"/>
              </a:rPr>
              <a:t> </a:t>
            </a:r>
          </a:p>
          <a:p>
            <a:r>
              <a:rPr lang="en-GB" sz="600" noProof="0" dirty="0" smtClean="0">
                <a:solidFill>
                  <a:schemeClr val="tx1"/>
                </a:solidFill>
                <a:latin typeface="+mj-lt"/>
                <a:cs typeface="Arial" pitchFamily="34" charset="0"/>
              </a:rPr>
              <a:t>The COWI colours are used as markers of space, text and for graphic illustrations. The primary colours must be applied to +90 per cent of the design. Of the +90 per cent, the orange and green colours may only be applied to 10 per cent of the overall design. Secondary colours must only be applied to a maximum of 10 per cent of the overall design.</a:t>
            </a:r>
          </a:p>
        </p:txBody>
      </p:sp>
      <p:grpSp>
        <p:nvGrpSpPr>
          <p:cNvPr id="26" name="Group 25"/>
          <p:cNvGrpSpPr/>
          <p:nvPr userDrawn="1"/>
        </p:nvGrpSpPr>
        <p:grpSpPr>
          <a:xfrm>
            <a:off x="2716972" y="4012859"/>
            <a:ext cx="1623387" cy="737506"/>
            <a:chOff x="2550211" y="4691066"/>
            <a:chExt cx="1623387" cy="737506"/>
          </a:xfrm>
        </p:grpSpPr>
        <p:pic>
          <p:nvPicPr>
            <p:cNvPr id="27" name="Picture 26"/>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2550211" y="4691066"/>
              <a:ext cx="1623387" cy="737506"/>
            </a:xfrm>
            <a:prstGeom prst="rect">
              <a:avLst/>
            </a:prstGeom>
          </p:spPr>
        </p:pic>
        <p:sp>
          <p:nvSpPr>
            <p:cNvPr id="28" name="Rectangle 27"/>
            <p:cNvSpPr/>
            <p:nvPr userDrawn="1"/>
          </p:nvSpPr>
          <p:spPr>
            <a:xfrm>
              <a:off x="2558233" y="4691066"/>
              <a:ext cx="1598781" cy="139380"/>
            </a:xfrm>
            <a:prstGeom prst="rect">
              <a:avLst/>
            </a:pr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smtClean="0">
                <a:solidFill>
                  <a:schemeClr val="tx1"/>
                </a:solidFill>
              </a:endParaRPr>
            </a:p>
          </p:txBody>
        </p:sp>
      </p:grpSp>
      <p:sp>
        <p:nvSpPr>
          <p:cNvPr id="29" name="TextBox 28"/>
          <p:cNvSpPr txBox="1"/>
          <p:nvPr userDrawn="1"/>
        </p:nvSpPr>
        <p:spPr>
          <a:xfrm>
            <a:off x="2730594" y="1696144"/>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ABOUT COLOURS</a:t>
            </a:r>
          </a:p>
        </p:txBody>
      </p:sp>
      <p:sp>
        <p:nvSpPr>
          <p:cNvPr id="30" name="TextBox 29"/>
          <p:cNvSpPr txBox="1"/>
          <p:nvPr userDrawn="1"/>
        </p:nvSpPr>
        <p:spPr>
          <a:xfrm>
            <a:off x="4878622" y="1189527"/>
            <a:ext cx="1625181" cy="276999"/>
          </a:xfrm>
          <a:prstGeom prst="rect">
            <a:avLst/>
          </a:prstGeom>
          <a:noFill/>
        </p:spPr>
        <p:txBody>
          <a:bodyPr wrap="square" lIns="0" tIns="0" rIns="0" bIns="0" rtlCol="0">
            <a:spAutoFit/>
          </a:bodyPr>
          <a:lstStyle/>
          <a:p>
            <a:r>
              <a:rPr lang="en-GB" sz="600" noProof="0" smtClean="0">
                <a:solidFill>
                  <a:schemeClr val="tx1"/>
                </a:solidFill>
                <a:latin typeface="+mj-lt"/>
                <a:cs typeface="Arial" pitchFamily="34" charset="0"/>
              </a:rPr>
              <a:t>Use</a:t>
            </a:r>
            <a:r>
              <a:rPr lang="en-GB" sz="600" baseline="0" noProof="0" smtClean="0">
                <a:solidFill>
                  <a:schemeClr val="tx1"/>
                </a:solidFill>
                <a:latin typeface="+mj-lt"/>
                <a:cs typeface="Arial" pitchFamily="34" charset="0"/>
              </a:rPr>
              <a:t> primary grey colour combinations. The below marked colours are NOT APPROVED.</a:t>
            </a:r>
            <a:endParaRPr lang="en-GB" sz="600" noProof="0" smtClean="0">
              <a:solidFill>
                <a:schemeClr val="tx1"/>
              </a:solidFill>
              <a:latin typeface="+mj-lt"/>
              <a:cs typeface="Arial" pitchFamily="34" charset="0"/>
            </a:endParaRPr>
          </a:p>
        </p:txBody>
      </p:sp>
      <p:pic>
        <p:nvPicPr>
          <p:cNvPr id="31" name="Picture 30"/>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5580659" y="1492874"/>
            <a:ext cx="920504" cy="1502141"/>
          </a:xfrm>
          <a:prstGeom prst="rect">
            <a:avLst/>
          </a:prstGeom>
        </p:spPr>
      </p:pic>
      <p:sp>
        <p:nvSpPr>
          <p:cNvPr id="32" name="TextBox 31"/>
          <p:cNvSpPr txBox="1"/>
          <p:nvPr userDrawn="1"/>
        </p:nvSpPr>
        <p:spPr>
          <a:xfrm>
            <a:off x="4878622" y="3157605"/>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NOT</a:t>
            </a:r>
            <a:r>
              <a:rPr lang="en-GB" sz="600" baseline="0" noProof="0" smtClean="0">
                <a:solidFill>
                  <a:schemeClr val="accent3"/>
                </a:solidFill>
                <a:latin typeface="+mj-lt"/>
                <a:cs typeface="Arial" pitchFamily="34" charset="0"/>
              </a:rPr>
              <a:t> APPROVED: EFFECTS</a:t>
            </a:r>
            <a:endParaRPr lang="en-GB" sz="600" noProof="0" smtClean="0">
              <a:solidFill>
                <a:schemeClr val="accent3"/>
              </a:solidFill>
              <a:latin typeface="+mj-lt"/>
              <a:cs typeface="Arial" pitchFamily="34" charset="0"/>
            </a:endParaRPr>
          </a:p>
        </p:txBody>
      </p:sp>
      <p:sp>
        <p:nvSpPr>
          <p:cNvPr id="33" name="TextBox 32"/>
          <p:cNvSpPr txBox="1"/>
          <p:nvPr userDrawn="1"/>
        </p:nvSpPr>
        <p:spPr>
          <a:xfrm>
            <a:off x="4878622" y="3252977"/>
            <a:ext cx="1625181" cy="184666"/>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Effects like shadows,</a:t>
            </a:r>
            <a:r>
              <a:rPr lang="en-GB" sz="600" baseline="0" noProof="0" dirty="0" smtClean="0">
                <a:solidFill>
                  <a:schemeClr val="tx1"/>
                </a:solidFill>
                <a:latin typeface="+mj-lt"/>
                <a:cs typeface="Arial" pitchFamily="34" charset="0"/>
              </a:rPr>
              <a:t> reflections etc. are not approved in PowerPoint.</a:t>
            </a:r>
            <a:endParaRPr lang="en-GB" sz="600" noProof="0" dirty="0" smtClean="0">
              <a:solidFill>
                <a:schemeClr val="tx1"/>
              </a:solidFill>
              <a:latin typeface="+mj-lt"/>
              <a:cs typeface="Arial" pitchFamily="34" charset="0"/>
            </a:endParaRPr>
          </a:p>
        </p:txBody>
      </p:sp>
      <p:pic>
        <p:nvPicPr>
          <p:cNvPr id="34" name="Picture 33"/>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6036053" y="3500155"/>
            <a:ext cx="458354" cy="1096524"/>
          </a:xfrm>
          <a:prstGeom prst="rect">
            <a:avLst/>
          </a:prstGeom>
        </p:spPr>
      </p:pic>
      <p:grpSp>
        <p:nvGrpSpPr>
          <p:cNvPr id="35" name="Group 34"/>
          <p:cNvGrpSpPr/>
          <p:nvPr userDrawn="1"/>
        </p:nvGrpSpPr>
        <p:grpSpPr>
          <a:xfrm>
            <a:off x="6036052" y="3502643"/>
            <a:ext cx="458354" cy="1094036"/>
            <a:chOff x="5577700" y="1823162"/>
            <a:chExt cx="916707" cy="191144"/>
          </a:xfrm>
        </p:grpSpPr>
        <p:sp>
          <p:nvSpPr>
            <p:cNvPr id="36" name="Rectangle 35"/>
            <p:cNvSpPr/>
            <p:nvPr userDrawn="1"/>
          </p:nvSpPr>
          <p:spPr>
            <a:xfrm>
              <a:off x="5577700" y="1823162"/>
              <a:ext cx="916707" cy="188011"/>
            </a:xfrm>
            <a:prstGeom prst="rect">
              <a:avLst/>
            </a:pr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smtClean="0">
                <a:solidFill>
                  <a:schemeClr val="tx1"/>
                </a:solidFill>
              </a:endParaRPr>
            </a:p>
          </p:txBody>
        </p:sp>
        <p:cxnSp>
          <p:nvCxnSpPr>
            <p:cNvPr id="37" name="Straight Connector 36"/>
            <p:cNvCxnSpPr/>
            <p:nvPr userDrawn="1"/>
          </p:nvCxnSpPr>
          <p:spPr>
            <a:xfrm>
              <a:off x="5577700" y="1823162"/>
              <a:ext cx="916707" cy="191144"/>
            </a:xfrm>
            <a:prstGeom prst="line">
              <a:avLst/>
            </a:prstGeom>
            <a:ln>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5577700" y="1823162"/>
              <a:ext cx="916707" cy="191144"/>
            </a:xfrm>
            <a:prstGeom prst="line">
              <a:avLst/>
            </a:prstGeom>
            <a:ln>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pic>
        <p:nvPicPr>
          <p:cNvPr id="39" name="Picture 38"/>
          <p:cNvPicPr>
            <a:picLocks noChangeAspect="1"/>
          </p:cNvPicPr>
          <p:nvPr userDrawn="1"/>
        </p:nvPicPr>
        <p:blipFill>
          <a:blip r:embed="rId8" cstate="print">
            <a:extLst>
              <a:ext uri="{BEBA8EAE-BF5A-486C-A8C5-ECC9F3942E4B}">
                <a14:imgProps xmlns:a14="http://schemas.microsoft.com/office/drawing/2010/main" xmlns="">
                  <a14:imgLayer r:embed="rId9">
                    <a14:imgEffect>
                      <a14:brightnessContrast bright="-24000"/>
                    </a14:imgEffect>
                  </a14:imgLayer>
                </a14:imgProps>
              </a:ext>
              <a:ext uri="{28A0092B-C50C-407E-A947-70E740481C1C}">
                <a14:useLocalDpi xmlns:a14="http://schemas.microsoft.com/office/drawing/2010/main" xmlns="" val="0"/>
              </a:ext>
            </a:extLst>
          </a:blip>
          <a:stretch>
            <a:fillRect/>
          </a:stretch>
        </p:blipFill>
        <p:spPr>
          <a:xfrm>
            <a:off x="7130352" y="1077192"/>
            <a:ext cx="1625180" cy="910101"/>
          </a:xfrm>
          <a:prstGeom prst="rect">
            <a:avLst/>
          </a:prstGeom>
        </p:spPr>
      </p:pic>
      <p:pic>
        <p:nvPicPr>
          <p:cNvPr id="40" name="Picture 4"/>
          <p:cNvPicPr>
            <a:picLocks noChangeAspect="1" noChangeArrowheads="1"/>
          </p:cNvPicPr>
          <p:nvPr userDrawn="1"/>
        </p:nvPicPr>
        <p:blipFill rotWithShape="1">
          <a:blip r:embed="rId10" cstate="print">
            <a:extLst>
              <a:ext uri="{28A0092B-C50C-407E-A947-70E740481C1C}">
                <a14:useLocalDpi xmlns:a14="http://schemas.microsoft.com/office/drawing/2010/main" xmlns="" val="0"/>
              </a:ext>
            </a:extLst>
          </a:blip>
          <a:srcRect l="4315" t="9084" r="9895" b="6884"/>
          <a:stretch/>
        </p:blipFill>
        <p:spPr bwMode="auto">
          <a:xfrm>
            <a:off x="8163815" y="1486366"/>
            <a:ext cx="219167" cy="2206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1" name="TextBox 40"/>
          <p:cNvSpPr txBox="1"/>
          <p:nvPr userDrawn="1"/>
        </p:nvSpPr>
        <p:spPr>
          <a:xfrm>
            <a:off x="7130351" y="2059278"/>
            <a:ext cx="1625181" cy="184666"/>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If you wish to delete the inserted image,</a:t>
            </a:r>
            <a:r>
              <a:rPr lang="en-GB" sz="600" baseline="0" noProof="0" dirty="0" smtClean="0">
                <a:solidFill>
                  <a:schemeClr val="tx1"/>
                </a:solidFill>
                <a:latin typeface="+mj-lt"/>
                <a:cs typeface="Arial" pitchFamily="34" charset="0"/>
              </a:rPr>
              <a:t> mark and delete the placeholder.</a:t>
            </a:r>
            <a:endParaRPr lang="en-GB" sz="600" noProof="0" dirty="0" smtClean="0">
              <a:solidFill>
                <a:schemeClr val="tx1"/>
              </a:solidFill>
              <a:latin typeface="+mj-lt"/>
              <a:cs typeface="Arial" pitchFamily="34" charset="0"/>
            </a:endParaRPr>
          </a:p>
        </p:txBody>
      </p:sp>
      <p:sp>
        <p:nvSpPr>
          <p:cNvPr id="42" name="TextBox 41"/>
          <p:cNvSpPr txBox="1"/>
          <p:nvPr userDrawn="1"/>
        </p:nvSpPr>
        <p:spPr>
          <a:xfrm>
            <a:off x="7130352" y="2402278"/>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INSERTING VIDEO</a:t>
            </a:r>
          </a:p>
        </p:txBody>
      </p:sp>
      <p:sp>
        <p:nvSpPr>
          <p:cNvPr id="43" name="TextBox 42"/>
          <p:cNvSpPr txBox="1"/>
          <p:nvPr userDrawn="1"/>
        </p:nvSpPr>
        <p:spPr>
          <a:xfrm>
            <a:off x="7130352" y="2513385"/>
            <a:ext cx="1625181" cy="184666"/>
          </a:xfrm>
          <a:prstGeom prst="rect">
            <a:avLst/>
          </a:prstGeom>
          <a:noFill/>
        </p:spPr>
        <p:txBody>
          <a:bodyPr wrap="square" lIns="0" tIns="0" rIns="0" bIns="0" rtlCol="0">
            <a:spAutoFit/>
          </a:bodyPr>
          <a:lstStyle/>
          <a:p>
            <a:r>
              <a:rPr lang="en-GB" sz="600" noProof="0" smtClean="0">
                <a:solidFill>
                  <a:schemeClr val="tx1"/>
                </a:solidFill>
                <a:latin typeface="+mj-lt"/>
                <a:cs typeface="Arial" pitchFamily="34" charset="0"/>
              </a:rPr>
              <a:t>For</a:t>
            </a:r>
            <a:r>
              <a:rPr lang="en-GB" sz="600" baseline="0" noProof="0" smtClean="0">
                <a:solidFill>
                  <a:schemeClr val="tx1"/>
                </a:solidFill>
                <a:latin typeface="+mj-lt"/>
                <a:cs typeface="Arial" pitchFamily="34" charset="0"/>
              </a:rPr>
              <a:t> video use the layouts created for this purpose.</a:t>
            </a:r>
            <a:endParaRPr lang="en-GB" sz="600" noProof="0" smtClean="0">
              <a:solidFill>
                <a:schemeClr val="tx1"/>
              </a:solidFill>
              <a:latin typeface="+mj-lt"/>
              <a:cs typeface="Arial" pitchFamily="34" charset="0"/>
            </a:endParaRPr>
          </a:p>
        </p:txBody>
      </p:sp>
      <p:grpSp>
        <p:nvGrpSpPr>
          <p:cNvPr id="44" name="Group 43"/>
          <p:cNvGrpSpPr/>
          <p:nvPr userDrawn="1"/>
        </p:nvGrpSpPr>
        <p:grpSpPr>
          <a:xfrm>
            <a:off x="5577700" y="1731019"/>
            <a:ext cx="926103" cy="135530"/>
            <a:chOff x="5577700" y="1823162"/>
            <a:chExt cx="916707" cy="191144"/>
          </a:xfrm>
        </p:grpSpPr>
        <p:sp>
          <p:nvSpPr>
            <p:cNvPr id="45" name="Rectangle 44"/>
            <p:cNvSpPr/>
            <p:nvPr userDrawn="1"/>
          </p:nvSpPr>
          <p:spPr>
            <a:xfrm>
              <a:off x="5577700" y="1823162"/>
              <a:ext cx="916707" cy="188011"/>
            </a:xfrm>
            <a:prstGeom prst="rect">
              <a:avLst/>
            </a:prstGeom>
            <a:noFill/>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smtClean="0">
                <a:solidFill>
                  <a:schemeClr val="tx1"/>
                </a:solidFill>
              </a:endParaRPr>
            </a:p>
          </p:txBody>
        </p:sp>
        <p:cxnSp>
          <p:nvCxnSpPr>
            <p:cNvPr id="46" name="Straight Connector 45"/>
            <p:cNvCxnSpPr/>
            <p:nvPr userDrawn="1"/>
          </p:nvCxnSpPr>
          <p:spPr>
            <a:xfrm>
              <a:off x="5577700" y="1823162"/>
              <a:ext cx="916707" cy="191144"/>
            </a:xfrm>
            <a:prstGeom prst="line">
              <a:avLst/>
            </a:prstGeom>
            <a:ln>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flipV="1">
              <a:off x="5577700" y="1823162"/>
              <a:ext cx="916707" cy="191144"/>
            </a:xfrm>
            <a:prstGeom prst="line">
              <a:avLst/>
            </a:prstGeom>
            <a:ln>
              <a:solidFill>
                <a:schemeClr val="accent3">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8" name="TextBox 47"/>
          <p:cNvSpPr txBox="1"/>
          <p:nvPr userDrawn="1"/>
        </p:nvSpPr>
        <p:spPr>
          <a:xfrm>
            <a:off x="7130350" y="2881010"/>
            <a:ext cx="1625181" cy="92333"/>
          </a:xfrm>
          <a:prstGeom prst="rect">
            <a:avLst/>
          </a:prstGeom>
          <a:noFill/>
        </p:spPr>
        <p:txBody>
          <a:bodyPr wrap="square" lIns="0" tIns="0" rIns="0" bIns="0" rtlCol="0">
            <a:spAutoFit/>
          </a:bodyPr>
          <a:lstStyle/>
          <a:p>
            <a:r>
              <a:rPr lang="en-GB" sz="600" noProof="0" smtClean="0">
                <a:solidFill>
                  <a:schemeClr val="accent3"/>
                </a:solidFill>
                <a:latin typeface="+mj-lt"/>
                <a:cs typeface="Arial" pitchFamily="34" charset="0"/>
              </a:rPr>
              <a:t>ANIMATIONS</a:t>
            </a:r>
            <a:r>
              <a:rPr lang="en-GB" sz="600" baseline="0" noProof="0" smtClean="0">
                <a:solidFill>
                  <a:schemeClr val="accent3"/>
                </a:solidFill>
                <a:latin typeface="+mj-lt"/>
                <a:cs typeface="Arial" pitchFamily="34" charset="0"/>
              </a:rPr>
              <a:t> AND TRANSITIONS</a:t>
            </a:r>
            <a:endParaRPr lang="en-GB" sz="600" noProof="0" smtClean="0">
              <a:solidFill>
                <a:schemeClr val="accent3"/>
              </a:solidFill>
              <a:latin typeface="+mj-lt"/>
              <a:cs typeface="Arial" pitchFamily="34" charset="0"/>
            </a:endParaRPr>
          </a:p>
        </p:txBody>
      </p:sp>
      <p:sp>
        <p:nvSpPr>
          <p:cNvPr id="49" name="TextBox 48"/>
          <p:cNvSpPr txBox="1"/>
          <p:nvPr userDrawn="1"/>
        </p:nvSpPr>
        <p:spPr>
          <a:xfrm>
            <a:off x="7130350" y="2971177"/>
            <a:ext cx="1625181" cy="276999"/>
          </a:xfrm>
          <a:prstGeom prst="rect">
            <a:avLst/>
          </a:prstGeom>
          <a:noFill/>
        </p:spPr>
        <p:txBody>
          <a:bodyPr wrap="square" lIns="0" tIns="0" rIns="0" bIns="0" rtlCol="0">
            <a:spAutoFit/>
          </a:bodyPr>
          <a:lstStyle/>
          <a:p>
            <a:r>
              <a:rPr lang="en-GB" sz="600" noProof="0" dirty="0" smtClean="0">
                <a:solidFill>
                  <a:schemeClr val="tx1"/>
                </a:solidFill>
                <a:latin typeface="+mj-lt"/>
                <a:cs typeface="Arial" pitchFamily="34" charset="0"/>
              </a:rPr>
              <a:t>The</a:t>
            </a:r>
            <a:r>
              <a:rPr lang="en-GB" sz="600" baseline="0" noProof="0" dirty="0" smtClean="0">
                <a:solidFill>
                  <a:schemeClr val="tx1"/>
                </a:solidFill>
                <a:latin typeface="+mj-lt"/>
                <a:cs typeface="Arial" pitchFamily="34" charset="0"/>
              </a:rPr>
              <a:t> template is by default set with the approved Transition </a:t>
            </a:r>
            <a:r>
              <a:rPr lang="en-GB" sz="600" i="1" baseline="0" noProof="0" dirty="0" smtClean="0">
                <a:solidFill>
                  <a:schemeClr val="tx1"/>
                </a:solidFill>
                <a:latin typeface="+mj-lt"/>
                <a:cs typeface="Arial" pitchFamily="34" charset="0"/>
              </a:rPr>
              <a:t>Fade. </a:t>
            </a:r>
            <a:r>
              <a:rPr lang="en-GB" sz="600" i="0" baseline="0" noProof="0" dirty="0" smtClean="0">
                <a:solidFill>
                  <a:schemeClr val="tx1"/>
                </a:solidFill>
                <a:latin typeface="+mj-lt"/>
                <a:cs typeface="Arial" pitchFamily="34" charset="0"/>
              </a:rPr>
              <a:t>The approved animation is also Fade.</a:t>
            </a:r>
            <a:endParaRPr lang="en-GB" sz="600" i="0" noProof="0" dirty="0" smtClean="0">
              <a:solidFill>
                <a:schemeClr val="tx1"/>
              </a:solidFill>
              <a:latin typeface="+mj-lt"/>
              <a:cs typeface="Arial" pitchFamily="34" charset="0"/>
            </a:endParaRPr>
          </a:p>
        </p:txBody>
      </p:sp>
      <p:pic>
        <p:nvPicPr>
          <p:cNvPr id="50" name="Picture 5"/>
          <p:cNvPicPr>
            <a:picLocks noChangeAspect="1" noChangeArrowheads="1"/>
          </p:cNvPicPr>
          <p:nvPr userDrawn="1"/>
        </p:nvPicPr>
        <p:blipFill>
          <a:blip r:embed="rId11" cstate="print">
            <a:extLst>
              <a:ext uri="{28A0092B-C50C-407E-A947-70E740481C1C}">
                <a14:useLocalDpi xmlns:a14="http://schemas.microsoft.com/office/drawing/2010/main" xmlns="" val="0"/>
              </a:ext>
            </a:extLst>
          </a:blip>
          <a:srcRect/>
          <a:stretch>
            <a:fillRect/>
          </a:stretch>
        </p:blipFill>
        <p:spPr bwMode="auto">
          <a:xfrm>
            <a:off x="8389765" y="3328894"/>
            <a:ext cx="359471" cy="298847"/>
          </a:xfrm>
          <a:prstGeom prst="rect">
            <a:avLst/>
          </a:prstGeom>
          <a:noFill/>
          <a:ln w="9525">
            <a:solidFill>
              <a:schemeClr val="accent3">
                <a:lumMod val="75000"/>
              </a:schemeClr>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 name="Picture 6"/>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7942940" y="3328894"/>
            <a:ext cx="364853" cy="298848"/>
          </a:xfrm>
          <a:prstGeom prst="rect">
            <a:avLst/>
          </a:prstGeom>
          <a:noFill/>
          <a:ln w="9525">
            <a:solidFill>
              <a:schemeClr val="accent3">
                <a:lumMod val="75000"/>
              </a:schemeClr>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2" name="TextBox 51"/>
          <p:cNvSpPr txBox="1"/>
          <p:nvPr userDrawn="1"/>
        </p:nvSpPr>
        <p:spPr>
          <a:xfrm>
            <a:off x="4878623" y="6505019"/>
            <a:ext cx="3934030" cy="92333"/>
          </a:xfrm>
          <a:prstGeom prst="rect">
            <a:avLst/>
          </a:prstGeom>
          <a:noFill/>
        </p:spPr>
        <p:txBody>
          <a:bodyPr wrap="square" lIns="0" tIns="0" rIns="0" bIns="0" rtlCol="0">
            <a:spAutoFit/>
          </a:bodyPr>
          <a:lstStyle/>
          <a:p>
            <a:pPr algn="r"/>
            <a:r>
              <a:rPr lang="en-GB" sz="600" noProof="0" dirty="0" smtClean="0">
                <a:solidFill>
                  <a:schemeClr val="tx1"/>
                </a:solidFill>
                <a:latin typeface="+mj-lt"/>
                <a:cs typeface="Arial" pitchFamily="34" charset="0"/>
              </a:rPr>
              <a:t>LAST EDIT 15</a:t>
            </a:r>
            <a:r>
              <a:rPr lang="en-GB" sz="600" baseline="0" noProof="0" dirty="0" smtClean="0">
                <a:solidFill>
                  <a:schemeClr val="tx1"/>
                </a:solidFill>
                <a:latin typeface="+mj-lt"/>
                <a:cs typeface="Arial" pitchFamily="34" charset="0"/>
              </a:rPr>
              <a:t> DECEMBER</a:t>
            </a:r>
            <a:r>
              <a:rPr lang="en-GB" sz="600" noProof="0" dirty="0" smtClean="0">
                <a:solidFill>
                  <a:schemeClr val="tx1"/>
                </a:solidFill>
                <a:latin typeface="+mj-lt"/>
                <a:cs typeface="Arial" pitchFamily="34" charset="0"/>
              </a:rPr>
              <a:t> 2011</a:t>
            </a:r>
          </a:p>
        </p:txBody>
      </p:sp>
    </p:spTree>
    <p:extLst>
      <p:ext uri="{BB962C8B-B14F-4D97-AF65-F5344CB8AC3E}">
        <p14:creationId xmlns:p14="http://schemas.microsoft.com/office/powerpoint/2010/main" xmlns="" val="1713457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1" name="Rectangle 10"/>
          <p:cNvSpPr/>
          <p:nvPr userDrawn="1"/>
        </p:nvSpPr>
        <p:spPr>
          <a:xfrm>
            <a:off x="5335930" y="-980"/>
            <a:ext cx="1576087" cy="6408179"/>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576087"/>
              <a:gd name="connsiteY0" fmla="*/ 4238977 h 5147588"/>
              <a:gd name="connsiteX1" fmla="*/ 1576087 w 1576087"/>
              <a:gd name="connsiteY1" fmla="*/ 0 h 5147588"/>
              <a:gd name="connsiteX2" fmla="*/ 372319 w 1576087"/>
              <a:gd name="connsiteY2" fmla="*/ 5147588 h 5147588"/>
              <a:gd name="connsiteX3" fmla="*/ 0 w 1576087"/>
              <a:gd name="connsiteY3" fmla="*/ 4238977 h 5147588"/>
              <a:gd name="connsiteX0" fmla="*/ 0 w 1576087"/>
              <a:gd name="connsiteY0" fmla="*/ 4238977 h 4933456"/>
              <a:gd name="connsiteX1" fmla="*/ 1576087 w 1576087"/>
              <a:gd name="connsiteY1" fmla="*/ 0 h 4933456"/>
              <a:gd name="connsiteX2" fmla="*/ 430193 w 1576087"/>
              <a:gd name="connsiteY2" fmla="*/ 4933456 h 4933456"/>
              <a:gd name="connsiteX3" fmla="*/ 0 w 1576087"/>
              <a:gd name="connsiteY3" fmla="*/ 4238977 h 4933456"/>
              <a:gd name="connsiteX0" fmla="*/ 0 w 1576087"/>
              <a:gd name="connsiteY0" fmla="*/ 4238977 h 4806134"/>
              <a:gd name="connsiteX1" fmla="*/ 1576087 w 1576087"/>
              <a:gd name="connsiteY1" fmla="*/ 0 h 4806134"/>
              <a:gd name="connsiteX2" fmla="*/ 453342 w 1576087"/>
              <a:gd name="connsiteY2" fmla="*/ 4806134 h 4806134"/>
              <a:gd name="connsiteX3" fmla="*/ 0 w 1576087"/>
              <a:gd name="connsiteY3" fmla="*/ 4238977 h 4806134"/>
            </a:gdLst>
            <a:ahLst/>
            <a:cxnLst>
              <a:cxn ang="0">
                <a:pos x="connsiteX0" y="connsiteY0"/>
              </a:cxn>
              <a:cxn ang="0">
                <a:pos x="connsiteX1" y="connsiteY1"/>
              </a:cxn>
              <a:cxn ang="0">
                <a:pos x="connsiteX2" y="connsiteY2"/>
              </a:cxn>
              <a:cxn ang="0">
                <a:pos x="connsiteX3" y="connsiteY3"/>
              </a:cxn>
            </a:cxnLst>
            <a:rect l="l" t="t" r="r" b="b"/>
            <a:pathLst>
              <a:path w="1576087" h="4806134">
                <a:moveTo>
                  <a:pt x="0" y="4238977"/>
                </a:moveTo>
                <a:lnTo>
                  <a:pt x="1576087" y="0"/>
                </a:lnTo>
                <a:lnTo>
                  <a:pt x="453342" y="4806134"/>
                </a:lnTo>
                <a:lnTo>
                  <a:pt x="0" y="4238977"/>
                </a:lnTo>
                <a:close/>
              </a:path>
            </a:pathLst>
          </a:custGeom>
          <a:gradFill flip="none" rotWithShape="1">
            <a:gsLst>
              <a:gs pos="1000">
                <a:schemeClr val="bg2">
                  <a:lumMod val="20000"/>
                  <a:lumOff val="80000"/>
                </a:schemeClr>
              </a:gs>
              <a:gs pos="100000">
                <a:schemeClr val="bg2">
                  <a:lumMod val="60000"/>
                  <a:lumOff val="4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3" name="Date Placeholder 2"/>
          <p:cNvSpPr>
            <a:spLocks noGrp="1"/>
          </p:cNvSpPr>
          <p:nvPr>
            <p:ph type="dt" sz="half" idx="10"/>
          </p:nvPr>
        </p:nvSpPr>
        <p:spPr/>
        <p:txBody>
          <a:bodyPr/>
          <a:lstStyle/>
          <a:p>
            <a:r>
              <a:rPr lang="en-US" smtClean="0"/>
              <a:t>24 oktober 2012</a:t>
            </a:r>
            <a:endParaRPr lang="da-DK" dirty="0"/>
          </a:p>
        </p:txBody>
      </p:sp>
      <p:sp>
        <p:nvSpPr>
          <p:cNvPr id="4" name="Footer Placeholder 3"/>
          <p:cNvSpPr>
            <a:spLocks noGrp="1"/>
          </p:cNvSpPr>
          <p:nvPr>
            <p:ph type="ftr" sz="quarter" idx="11"/>
          </p:nvPr>
        </p:nvSpPr>
        <p:spPr/>
        <p:txBody>
          <a:bodyPr/>
          <a:lstStyle/>
          <a:p>
            <a:r>
              <a:rPr lang="da-DK" smtClean="0"/>
              <a:t>Marine Knowledge 2020</a:t>
            </a:r>
            <a:endParaRPr lang="da-DK" dirty="0"/>
          </a:p>
        </p:txBody>
      </p:sp>
      <p:sp>
        <p:nvSpPr>
          <p:cNvPr id="5" name="Slide Number Placeholder 4"/>
          <p:cNvSpPr>
            <a:spLocks noGrp="1"/>
          </p:cNvSpPr>
          <p:nvPr>
            <p:ph type="sldNum" sz="quarter" idx="12"/>
          </p:nvPr>
        </p:nvSpPr>
        <p:spPr/>
        <p:txBody>
          <a:bodyPr/>
          <a:lstStyle/>
          <a:p>
            <a:fld id="{AF54B9EF-527F-4F31-BDA9-861CCA0FE377}" type="slidenum">
              <a:rPr lang="da-DK" smtClean="0"/>
              <a:pPr/>
              <a:t>‹#›</a:t>
            </a:fld>
            <a:endParaRPr lang="da-DK" dirty="0"/>
          </a:p>
        </p:txBody>
      </p:sp>
      <p:sp>
        <p:nvSpPr>
          <p:cNvPr id="20" name="Text Placeholder 9"/>
          <p:cNvSpPr>
            <a:spLocks noGrp="1"/>
          </p:cNvSpPr>
          <p:nvPr>
            <p:ph type="body" sz="quarter" idx="18" hasCustomPrompt="1"/>
          </p:nvPr>
        </p:nvSpPr>
        <p:spPr>
          <a:xfrm>
            <a:off x="419100" y="1482863"/>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1" name="Text Placeholder 9"/>
          <p:cNvSpPr>
            <a:spLocks noGrp="1"/>
          </p:cNvSpPr>
          <p:nvPr>
            <p:ph type="body" sz="quarter" idx="19" hasCustomPrompt="1"/>
          </p:nvPr>
        </p:nvSpPr>
        <p:spPr>
          <a:xfrm>
            <a:off x="419820" y="1933561"/>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2" name="Text Placeholder 9"/>
          <p:cNvSpPr>
            <a:spLocks noGrp="1"/>
          </p:cNvSpPr>
          <p:nvPr>
            <p:ph type="body" sz="quarter" idx="20" hasCustomPrompt="1"/>
          </p:nvPr>
        </p:nvSpPr>
        <p:spPr>
          <a:xfrm>
            <a:off x="419820" y="2384260"/>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3" name="Text Placeholder 9"/>
          <p:cNvSpPr>
            <a:spLocks noGrp="1"/>
          </p:cNvSpPr>
          <p:nvPr>
            <p:ph type="body" sz="quarter" idx="21" hasCustomPrompt="1"/>
          </p:nvPr>
        </p:nvSpPr>
        <p:spPr>
          <a:xfrm>
            <a:off x="419820" y="2834959"/>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4" name="Text Placeholder 9"/>
          <p:cNvSpPr>
            <a:spLocks noGrp="1"/>
          </p:cNvSpPr>
          <p:nvPr>
            <p:ph type="body" sz="quarter" idx="22" hasCustomPrompt="1"/>
          </p:nvPr>
        </p:nvSpPr>
        <p:spPr>
          <a:xfrm>
            <a:off x="419100" y="3285657"/>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5" name="Text Placeholder 9"/>
          <p:cNvSpPr>
            <a:spLocks noGrp="1"/>
          </p:cNvSpPr>
          <p:nvPr>
            <p:ph type="body" sz="quarter" idx="23" hasCustomPrompt="1"/>
          </p:nvPr>
        </p:nvSpPr>
        <p:spPr>
          <a:xfrm>
            <a:off x="419100" y="3736356"/>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26" name="Text Placeholder 9"/>
          <p:cNvSpPr>
            <a:spLocks noGrp="1"/>
          </p:cNvSpPr>
          <p:nvPr>
            <p:ph type="body" sz="quarter" idx="24" hasCustomPrompt="1"/>
          </p:nvPr>
        </p:nvSpPr>
        <p:spPr>
          <a:xfrm>
            <a:off x="417653" y="4187052"/>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30" name="TextBox 29"/>
          <p:cNvSpPr txBox="1"/>
          <p:nvPr userDrawn="1"/>
        </p:nvSpPr>
        <p:spPr>
          <a:xfrm>
            <a:off x="438811" y="593123"/>
            <a:ext cx="5410921" cy="333425"/>
          </a:xfrm>
          <a:prstGeom prst="rect">
            <a:avLst/>
          </a:prstGeom>
          <a:noFill/>
        </p:spPr>
        <p:txBody>
          <a:bodyPr wrap="square" lIns="0" tIns="0" rIns="0" bIns="0" rtlCol="0" anchor="b" anchorCtr="0">
            <a:spAutoFit/>
          </a:bodyPr>
          <a:lstStyle/>
          <a:p>
            <a:pPr>
              <a:lnSpc>
                <a:spcPts val="2600"/>
              </a:lnSpc>
            </a:pPr>
            <a:r>
              <a:rPr lang="da-DK" sz="2400" dirty="0" smtClean="0">
                <a:solidFill>
                  <a:schemeClr val="accent3"/>
                </a:solidFill>
                <a:latin typeface="+mj-lt"/>
                <a:cs typeface="Arial" pitchFamily="34" charset="0"/>
              </a:rPr>
              <a:t>Agenda</a:t>
            </a:r>
            <a:r>
              <a:rPr lang="da-DK" dirty="0" smtClean="0">
                <a:solidFill>
                  <a:schemeClr val="accent3"/>
                </a:solidFill>
                <a:latin typeface="+mj-lt"/>
                <a:cs typeface="Arial" pitchFamily="34" charset="0"/>
              </a:rPr>
              <a:t> </a:t>
            </a:r>
          </a:p>
        </p:txBody>
      </p:sp>
      <p:sp>
        <p:nvSpPr>
          <p:cNvPr id="31" name="Text Placeholder 9"/>
          <p:cNvSpPr>
            <a:spLocks noGrp="1"/>
          </p:cNvSpPr>
          <p:nvPr>
            <p:ph type="body" sz="quarter" idx="26" hasCustomPrompt="1"/>
          </p:nvPr>
        </p:nvSpPr>
        <p:spPr>
          <a:xfrm>
            <a:off x="419820" y="4637179"/>
            <a:ext cx="5408754" cy="259069"/>
          </a:xfrm>
        </p:spPr>
        <p:txBody>
          <a:bodyPr>
            <a:normAutofit/>
          </a:bodyPr>
          <a:lstStyle>
            <a:lvl1pPr marL="0" indent="0">
              <a:buNone/>
              <a:defRPr sz="1600" cap="none" baseline="0">
                <a:solidFill>
                  <a:schemeClr val="tx1">
                    <a:lumMod val="90000"/>
                    <a:lumOff val="10000"/>
                  </a:schemeClr>
                </a:solidFill>
              </a:defRPr>
            </a:lvl1pPr>
          </a:lstStyle>
          <a:p>
            <a:pPr lvl="0"/>
            <a:r>
              <a:rPr lang="en-US" dirty="0" smtClean="0"/>
              <a:t>Click to edit master text styles</a:t>
            </a:r>
          </a:p>
        </p:txBody>
      </p:sp>
      <p:sp>
        <p:nvSpPr>
          <p:cNvPr id="17" name="Rectangle 10"/>
          <p:cNvSpPr/>
          <p:nvPr userDrawn="1"/>
        </p:nvSpPr>
        <p:spPr>
          <a:xfrm>
            <a:off x="6605286" y="3705491"/>
            <a:ext cx="2363166" cy="1585397"/>
          </a:xfrm>
          <a:custGeom>
            <a:avLst/>
            <a:gdLst>
              <a:gd name="connsiteX0" fmla="*/ 0 w 2762491"/>
              <a:gd name="connsiteY0" fmla="*/ 0 h 5147590"/>
              <a:gd name="connsiteX1" fmla="*/ 2762491 w 2762491"/>
              <a:gd name="connsiteY1" fmla="*/ 0 h 5147590"/>
              <a:gd name="connsiteX2" fmla="*/ 2762491 w 2762491"/>
              <a:gd name="connsiteY2" fmla="*/ 5147590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633959 w 2762491"/>
              <a:gd name="connsiteY2" fmla="*/ 4800349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251995 w 2762491"/>
              <a:gd name="connsiteY2" fmla="*/ 4835073 h 5147590"/>
              <a:gd name="connsiteX3" fmla="*/ 0 w 2762491"/>
              <a:gd name="connsiteY3" fmla="*/ 5147590 h 5147590"/>
              <a:gd name="connsiteX4" fmla="*/ 0 w 2762491"/>
              <a:gd name="connsiteY4" fmla="*/ 0 h 5147590"/>
              <a:gd name="connsiteX0" fmla="*/ 0 w 2762491"/>
              <a:gd name="connsiteY0" fmla="*/ 0 h 5147590"/>
              <a:gd name="connsiteX1" fmla="*/ 2762491 w 2762491"/>
              <a:gd name="connsiteY1" fmla="*/ 0 h 5147590"/>
              <a:gd name="connsiteX2" fmla="*/ 1558724 w 2762491"/>
              <a:gd name="connsiteY2" fmla="*/ 5147589 h 5147590"/>
              <a:gd name="connsiteX3" fmla="*/ 0 w 2762491"/>
              <a:gd name="connsiteY3" fmla="*/ 5147590 h 5147590"/>
              <a:gd name="connsiteX4" fmla="*/ 0 w 2762491"/>
              <a:gd name="connsiteY4" fmla="*/ 0 h 5147590"/>
              <a:gd name="connsiteX0" fmla="*/ 0 w 2189545"/>
              <a:gd name="connsiteY0" fmla="*/ 0 h 5147590"/>
              <a:gd name="connsiteX1" fmla="*/ 2189545 w 2189545"/>
              <a:gd name="connsiteY1" fmla="*/ 162046 h 5147590"/>
              <a:gd name="connsiteX2" fmla="*/ 1558724 w 2189545"/>
              <a:gd name="connsiteY2" fmla="*/ 5147589 h 5147590"/>
              <a:gd name="connsiteX3" fmla="*/ 0 w 2189545"/>
              <a:gd name="connsiteY3" fmla="*/ 5147590 h 5147590"/>
              <a:gd name="connsiteX4" fmla="*/ 0 w 2189545"/>
              <a:gd name="connsiteY4" fmla="*/ 0 h 5147590"/>
              <a:gd name="connsiteX0" fmla="*/ 0 w 2762492"/>
              <a:gd name="connsiteY0" fmla="*/ 0 h 5147590"/>
              <a:gd name="connsiteX1" fmla="*/ 2762492 w 2762492"/>
              <a:gd name="connsiteY1" fmla="*/ 5788 h 5147590"/>
              <a:gd name="connsiteX2" fmla="*/ 1558724 w 2762492"/>
              <a:gd name="connsiteY2" fmla="*/ 5147589 h 5147590"/>
              <a:gd name="connsiteX3" fmla="*/ 0 w 2762492"/>
              <a:gd name="connsiteY3" fmla="*/ 5147590 h 5147590"/>
              <a:gd name="connsiteX4" fmla="*/ 0 w 2762492"/>
              <a:gd name="connsiteY4" fmla="*/ 0 h 5147590"/>
              <a:gd name="connsiteX0" fmla="*/ 1163256 w 2762492"/>
              <a:gd name="connsiteY0" fmla="*/ 52086 h 5141802"/>
              <a:gd name="connsiteX1" fmla="*/ 2762492 w 2762492"/>
              <a:gd name="connsiteY1" fmla="*/ 0 h 5141802"/>
              <a:gd name="connsiteX2" fmla="*/ 1558724 w 2762492"/>
              <a:gd name="connsiteY2" fmla="*/ 5141801 h 5141802"/>
              <a:gd name="connsiteX3" fmla="*/ 0 w 2762492"/>
              <a:gd name="connsiteY3" fmla="*/ 5141802 h 5141802"/>
              <a:gd name="connsiteX4" fmla="*/ 1163256 w 2762492"/>
              <a:gd name="connsiteY4" fmla="*/ 52086 h 5141802"/>
              <a:gd name="connsiteX0" fmla="*/ 0 w 2762492"/>
              <a:gd name="connsiteY0" fmla="*/ 5141802 h 5141802"/>
              <a:gd name="connsiteX1" fmla="*/ 2762492 w 2762492"/>
              <a:gd name="connsiteY1" fmla="*/ 0 h 5141802"/>
              <a:gd name="connsiteX2" fmla="*/ 1558724 w 2762492"/>
              <a:gd name="connsiteY2" fmla="*/ 5141801 h 5141802"/>
              <a:gd name="connsiteX3" fmla="*/ 0 w 2762492"/>
              <a:gd name="connsiteY3" fmla="*/ 5141802 h 5141802"/>
              <a:gd name="connsiteX0" fmla="*/ 0 w 2033287"/>
              <a:gd name="connsiteY0" fmla="*/ 4968182 h 5141801"/>
              <a:gd name="connsiteX1" fmla="*/ 2033287 w 2033287"/>
              <a:gd name="connsiteY1" fmla="*/ 0 h 5141801"/>
              <a:gd name="connsiteX2" fmla="*/ 829519 w 2033287"/>
              <a:gd name="connsiteY2" fmla="*/ 5141801 h 5141801"/>
              <a:gd name="connsiteX3" fmla="*/ 0 w 2033287"/>
              <a:gd name="connsiteY3" fmla="*/ 4968182 h 5141801"/>
              <a:gd name="connsiteX0" fmla="*/ 0 w 2513636"/>
              <a:gd name="connsiteY0" fmla="*/ 5153377 h 5153377"/>
              <a:gd name="connsiteX1" fmla="*/ 2513636 w 2513636"/>
              <a:gd name="connsiteY1" fmla="*/ 0 h 5153377"/>
              <a:gd name="connsiteX2" fmla="*/ 1309868 w 2513636"/>
              <a:gd name="connsiteY2" fmla="*/ 5141801 h 5153377"/>
              <a:gd name="connsiteX3" fmla="*/ 0 w 2513636"/>
              <a:gd name="connsiteY3" fmla="*/ 5153377 h 5153377"/>
              <a:gd name="connsiteX0" fmla="*/ 0 w 2513636"/>
              <a:gd name="connsiteY0" fmla="*/ 5159164 h 5159164"/>
              <a:gd name="connsiteX1" fmla="*/ 2513636 w 2513636"/>
              <a:gd name="connsiteY1" fmla="*/ 0 h 5159164"/>
              <a:gd name="connsiteX2" fmla="*/ 1309868 w 2513636"/>
              <a:gd name="connsiteY2" fmla="*/ 5147588 h 5159164"/>
              <a:gd name="connsiteX3" fmla="*/ 0 w 2513636"/>
              <a:gd name="connsiteY3" fmla="*/ 5159164 h 5159164"/>
              <a:gd name="connsiteX0" fmla="*/ 0 w 1576087"/>
              <a:gd name="connsiteY0" fmla="*/ 4238977 h 5147588"/>
              <a:gd name="connsiteX1" fmla="*/ 1576087 w 1576087"/>
              <a:gd name="connsiteY1" fmla="*/ 0 h 5147588"/>
              <a:gd name="connsiteX2" fmla="*/ 372319 w 1576087"/>
              <a:gd name="connsiteY2" fmla="*/ 5147588 h 5147588"/>
              <a:gd name="connsiteX3" fmla="*/ 0 w 1576087"/>
              <a:gd name="connsiteY3" fmla="*/ 4238977 h 5147588"/>
              <a:gd name="connsiteX0" fmla="*/ 0 w 1576087"/>
              <a:gd name="connsiteY0" fmla="*/ 4238977 h 4933456"/>
              <a:gd name="connsiteX1" fmla="*/ 1576087 w 1576087"/>
              <a:gd name="connsiteY1" fmla="*/ 0 h 4933456"/>
              <a:gd name="connsiteX2" fmla="*/ 430193 w 1576087"/>
              <a:gd name="connsiteY2" fmla="*/ 4933456 h 4933456"/>
              <a:gd name="connsiteX3" fmla="*/ 0 w 1576087"/>
              <a:gd name="connsiteY3" fmla="*/ 4238977 h 4933456"/>
              <a:gd name="connsiteX0" fmla="*/ 0 w 3312289"/>
              <a:gd name="connsiteY0" fmla="*/ 1518926 h 2213405"/>
              <a:gd name="connsiteX1" fmla="*/ 3312289 w 3312289"/>
              <a:gd name="connsiteY1" fmla="*/ 0 h 2213405"/>
              <a:gd name="connsiteX2" fmla="*/ 430193 w 3312289"/>
              <a:gd name="connsiteY2" fmla="*/ 2213405 h 2213405"/>
              <a:gd name="connsiteX3" fmla="*/ 0 w 3312289"/>
              <a:gd name="connsiteY3" fmla="*/ 1518926 h 2213405"/>
              <a:gd name="connsiteX0" fmla="*/ 981918 w 2882096"/>
              <a:gd name="connsiteY0" fmla="*/ 870744 h 2213405"/>
              <a:gd name="connsiteX1" fmla="*/ 2882096 w 2882096"/>
              <a:gd name="connsiteY1" fmla="*/ 0 h 2213405"/>
              <a:gd name="connsiteX2" fmla="*/ 0 w 2882096"/>
              <a:gd name="connsiteY2" fmla="*/ 2213405 h 2213405"/>
              <a:gd name="connsiteX3" fmla="*/ 981918 w 2882096"/>
              <a:gd name="connsiteY3" fmla="*/ 870744 h 2213405"/>
              <a:gd name="connsiteX0" fmla="*/ 0 w 1900178"/>
              <a:gd name="connsiteY0" fmla="*/ 870744 h 1096448"/>
              <a:gd name="connsiteX1" fmla="*/ 1900178 w 1900178"/>
              <a:gd name="connsiteY1" fmla="*/ 0 h 1096448"/>
              <a:gd name="connsiteX2" fmla="*/ 881606 w 1900178"/>
              <a:gd name="connsiteY2" fmla="*/ 1096448 h 1096448"/>
              <a:gd name="connsiteX3" fmla="*/ 0 w 1900178"/>
              <a:gd name="connsiteY3" fmla="*/ 870744 h 1096448"/>
              <a:gd name="connsiteX0" fmla="*/ 0 w 1969626"/>
              <a:gd name="connsiteY0" fmla="*/ 986491 h 1096448"/>
              <a:gd name="connsiteX1" fmla="*/ 1969626 w 1969626"/>
              <a:gd name="connsiteY1" fmla="*/ 0 h 1096448"/>
              <a:gd name="connsiteX2" fmla="*/ 951054 w 1969626"/>
              <a:gd name="connsiteY2" fmla="*/ 1096448 h 1096448"/>
              <a:gd name="connsiteX3" fmla="*/ 0 w 1969626"/>
              <a:gd name="connsiteY3" fmla="*/ 986491 h 1096448"/>
              <a:gd name="connsiteX0" fmla="*/ 0 w 1969626"/>
              <a:gd name="connsiteY0" fmla="*/ 986491 h 986491"/>
              <a:gd name="connsiteX1" fmla="*/ 1969626 w 1969626"/>
              <a:gd name="connsiteY1" fmla="*/ 0 h 986491"/>
              <a:gd name="connsiteX2" fmla="*/ 1842305 w 1969626"/>
              <a:gd name="connsiteY2" fmla="*/ 807081 h 986491"/>
              <a:gd name="connsiteX3" fmla="*/ 0 w 1969626"/>
              <a:gd name="connsiteY3" fmla="*/ 986491 h 986491"/>
              <a:gd name="connsiteX0" fmla="*/ 0 w 2137459"/>
              <a:gd name="connsiteY0" fmla="*/ 1079089 h 1079089"/>
              <a:gd name="connsiteX1" fmla="*/ 2137459 w 2137459"/>
              <a:gd name="connsiteY1" fmla="*/ 0 h 1079089"/>
              <a:gd name="connsiteX2" fmla="*/ 1842305 w 2137459"/>
              <a:gd name="connsiteY2" fmla="*/ 899679 h 1079089"/>
              <a:gd name="connsiteX3" fmla="*/ 0 w 2137459"/>
              <a:gd name="connsiteY3" fmla="*/ 1079089 h 1079089"/>
              <a:gd name="connsiteX0" fmla="*/ 0 w 2363166"/>
              <a:gd name="connsiteY0" fmla="*/ 1189048 h 1189048"/>
              <a:gd name="connsiteX1" fmla="*/ 2363166 w 2363166"/>
              <a:gd name="connsiteY1" fmla="*/ 0 h 1189048"/>
              <a:gd name="connsiteX2" fmla="*/ 2068012 w 2363166"/>
              <a:gd name="connsiteY2" fmla="*/ 899679 h 1189048"/>
              <a:gd name="connsiteX3" fmla="*/ 0 w 2363166"/>
              <a:gd name="connsiteY3" fmla="*/ 1189048 h 1189048"/>
              <a:gd name="connsiteX0" fmla="*/ 0 w 2363166"/>
              <a:gd name="connsiteY0" fmla="*/ 1189048 h 1189048"/>
              <a:gd name="connsiteX1" fmla="*/ 2363166 w 2363166"/>
              <a:gd name="connsiteY1" fmla="*/ 0 h 1189048"/>
              <a:gd name="connsiteX2" fmla="*/ 2189546 w 2363166"/>
              <a:gd name="connsiteY2" fmla="*/ 529289 h 1189048"/>
              <a:gd name="connsiteX3" fmla="*/ 0 w 2363166"/>
              <a:gd name="connsiteY3" fmla="*/ 1189048 h 1189048"/>
              <a:gd name="connsiteX0" fmla="*/ 0 w 2363166"/>
              <a:gd name="connsiteY0" fmla="*/ 1189048 h 1189048"/>
              <a:gd name="connsiteX1" fmla="*/ 2363166 w 2363166"/>
              <a:gd name="connsiteY1" fmla="*/ 0 h 1189048"/>
              <a:gd name="connsiteX2" fmla="*/ 2282143 w 2363166"/>
              <a:gd name="connsiteY2" fmla="*/ 673973 h 1189048"/>
              <a:gd name="connsiteX3" fmla="*/ 0 w 2363166"/>
              <a:gd name="connsiteY3" fmla="*/ 1189048 h 1189048"/>
            </a:gdLst>
            <a:ahLst/>
            <a:cxnLst>
              <a:cxn ang="0">
                <a:pos x="connsiteX0" y="connsiteY0"/>
              </a:cxn>
              <a:cxn ang="0">
                <a:pos x="connsiteX1" y="connsiteY1"/>
              </a:cxn>
              <a:cxn ang="0">
                <a:pos x="connsiteX2" y="connsiteY2"/>
              </a:cxn>
              <a:cxn ang="0">
                <a:pos x="connsiteX3" y="connsiteY3"/>
              </a:cxn>
            </a:cxnLst>
            <a:rect l="l" t="t" r="r" b="b"/>
            <a:pathLst>
              <a:path w="2363166" h="1189048">
                <a:moveTo>
                  <a:pt x="0" y="1189048"/>
                </a:moveTo>
                <a:lnTo>
                  <a:pt x="2363166" y="0"/>
                </a:lnTo>
                <a:lnTo>
                  <a:pt x="2282143" y="673973"/>
                </a:lnTo>
                <a:lnTo>
                  <a:pt x="0" y="1189048"/>
                </a:lnTo>
                <a:close/>
              </a:path>
            </a:pathLst>
          </a:custGeom>
          <a:gradFill flip="none" rotWithShape="1">
            <a:gsLst>
              <a:gs pos="1000">
                <a:schemeClr val="bg2">
                  <a:lumMod val="20000"/>
                  <a:lumOff val="80000"/>
                </a:schemeClr>
              </a:gs>
              <a:gs pos="100000">
                <a:schemeClr val="bg2">
                  <a:lumMod val="60000"/>
                  <a:lumOff val="40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Picture Placeholder 9"/>
          <p:cNvSpPr>
            <a:spLocks noGrp="1"/>
          </p:cNvSpPr>
          <p:nvPr>
            <p:ph type="pic" sz="quarter" idx="17" hasCustomPrompt="1"/>
          </p:nvPr>
        </p:nvSpPr>
        <p:spPr>
          <a:xfrm>
            <a:off x="5904000" y="-981"/>
            <a:ext cx="3240000" cy="5760000"/>
          </a:xfrm>
          <a:custGeom>
            <a:avLst/>
            <a:gdLst>
              <a:gd name="connsiteX0" fmla="*/ 0 w 1879833"/>
              <a:gd name="connsiteY0" fmla="*/ 0 h 2823923"/>
              <a:gd name="connsiteX1" fmla="*/ 1879833 w 1879833"/>
              <a:gd name="connsiteY1" fmla="*/ 0 h 2823923"/>
              <a:gd name="connsiteX2" fmla="*/ 1879833 w 1879833"/>
              <a:gd name="connsiteY2" fmla="*/ 2823923 h 2823923"/>
              <a:gd name="connsiteX3" fmla="*/ 0 w 1879833"/>
              <a:gd name="connsiteY3" fmla="*/ 2823923 h 2823923"/>
              <a:gd name="connsiteX4" fmla="*/ 0 w 1879833"/>
              <a:gd name="connsiteY4" fmla="*/ 0 h 2823923"/>
              <a:gd name="connsiteX0" fmla="*/ 769717 w 2649550"/>
              <a:gd name="connsiteY0" fmla="*/ 0 h 4357568"/>
              <a:gd name="connsiteX1" fmla="*/ 2649550 w 2649550"/>
              <a:gd name="connsiteY1" fmla="*/ 0 h 4357568"/>
              <a:gd name="connsiteX2" fmla="*/ 2649550 w 2649550"/>
              <a:gd name="connsiteY2" fmla="*/ 2823923 h 4357568"/>
              <a:gd name="connsiteX3" fmla="*/ 0 w 2649550"/>
              <a:gd name="connsiteY3" fmla="*/ 4357568 h 4357568"/>
              <a:gd name="connsiteX4" fmla="*/ 769717 w 2649550"/>
              <a:gd name="connsiteY4" fmla="*/ 0 h 4357568"/>
              <a:gd name="connsiteX0" fmla="*/ 839165 w 2718998"/>
              <a:gd name="connsiteY0" fmla="*/ 0 h 4531189"/>
              <a:gd name="connsiteX1" fmla="*/ 2718998 w 2718998"/>
              <a:gd name="connsiteY1" fmla="*/ 0 h 4531189"/>
              <a:gd name="connsiteX2" fmla="*/ 2718998 w 2718998"/>
              <a:gd name="connsiteY2" fmla="*/ 2823923 h 4531189"/>
              <a:gd name="connsiteX3" fmla="*/ 0 w 2718998"/>
              <a:gd name="connsiteY3" fmla="*/ 4531189 h 4531189"/>
              <a:gd name="connsiteX4" fmla="*/ 839165 w 2718998"/>
              <a:gd name="connsiteY4" fmla="*/ 0 h 453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8998" h="4531189">
                <a:moveTo>
                  <a:pt x="839165" y="0"/>
                </a:moveTo>
                <a:lnTo>
                  <a:pt x="2718998" y="0"/>
                </a:lnTo>
                <a:lnTo>
                  <a:pt x="2718998" y="2823923"/>
                </a:lnTo>
                <a:lnTo>
                  <a:pt x="0" y="4531189"/>
                </a:lnTo>
                <a:lnTo>
                  <a:pt x="839165" y="0"/>
                </a:lnTo>
                <a:close/>
              </a:path>
            </a:pathLst>
          </a:custGeom>
          <a:blipFill>
            <a:blip r:embed="rId2" cstate="print"/>
            <a:stretch>
              <a:fillRect/>
            </a:stretch>
          </a:blipFill>
        </p:spPr>
        <p:txBody>
          <a:bodyPr lIns="828000" tIns="3024000" rIns="828000">
            <a:normAutofit/>
          </a:bodyPr>
          <a:lstStyle>
            <a:lvl1pPr marL="0" indent="0" algn="ctr">
              <a:buNone/>
              <a:defRPr sz="600" b="0" baseline="0">
                <a:solidFill>
                  <a:schemeClr val="accent3"/>
                </a:solidFill>
                <a:effectLst/>
              </a:defRPr>
            </a:lvl1pPr>
          </a:lstStyle>
          <a:p>
            <a:r>
              <a:rPr lang="en-US" dirty="0" smtClean="0"/>
              <a:t>ADD IMAGE BY CLICKING ICON</a:t>
            </a:r>
          </a:p>
        </p:txBody>
      </p:sp>
      <p:sp>
        <p:nvSpPr>
          <p:cNvPr id="18" name="Text Placeholder 6"/>
          <p:cNvSpPr>
            <a:spLocks noGrp="1"/>
          </p:cNvSpPr>
          <p:nvPr>
            <p:ph type="body" sz="quarter" idx="27"/>
          </p:nvPr>
        </p:nvSpPr>
        <p:spPr>
          <a:xfrm>
            <a:off x="419824" y="410804"/>
            <a:ext cx="5406583" cy="202702"/>
          </a:xfrm>
        </p:spPr>
        <p:txBody>
          <a:bodyPr lIns="18000" anchor="t" anchorCtr="0">
            <a:normAutofit/>
          </a:bodyPr>
          <a:lstStyle>
            <a:lvl1pPr marL="0" indent="0">
              <a:buNone/>
              <a:defRPr sz="1000" cap="none" baseline="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xmlns="" val="606158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roject Data">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r>
              <a:rPr lang="en-US" smtClean="0"/>
              <a:t>24 oktober 2012</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9EDCC4F-61B3-445B-AC6F-14CA4635A88D}" type="slidenum">
              <a:rPr lang="en-US" smtClean="0"/>
              <a:pPr/>
              <a:t>‹#›</a:t>
            </a:fld>
            <a:endParaRPr lang="en-US" dirty="0"/>
          </a:p>
        </p:txBody>
      </p:sp>
      <p:grpSp>
        <p:nvGrpSpPr>
          <p:cNvPr id="15" name="Group 14"/>
          <p:cNvGrpSpPr/>
          <p:nvPr userDrawn="1"/>
        </p:nvGrpSpPr>
        <p:grpSpPr>
          <a:xfrm>
            <a:off x="5388611" y="-1"/>
            <a:ext cx="3757232" cy="6856216"/>
            <a:chOff x="5382350" y="-2"/>
            <a:chExt cx="3764274" cy="5142161"/>
          </a:xfrm>
        </p:grpSpPr>
        <p:sp>
          <p:nvSpPr>
            <p:cNvPr id="16" name="Flowchart: Merge 5"/>
            <p:cNvSpPr/>
            <p:nvPr userDrawn="1"/>
          </p:nvSpPr>
          <p:spPr>
            <a:xfrm>
              <a:off x="6505030" y="2889676"/>
              <a:ext cx="2641594" cy="71019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5404"/>
                <a:gd name="connsiteY0" fmla="*/ 4843 h 7829"/>
                <a:gd name="connsiteX1" fmla="*/ 15404 w 15404"/>
                <a:gd name="connsiteY1" fmla="*/ 0 h 7829"/>
                <a:gd name="connsiteX2" fmla="*/ 9164 w 15404"/>
                <a:gd name="connsiteY2" fmla="*/ 7829 h 7829"/>
                <a:gd name="connsiteX3" fmla="*/ 2127 w 15404"/>
                <a:gd name="connsiteY3" fmla="*/ 7787 h 7829"/>
                <a:gd name="connsiteX4" fmla="*/ 0 w 15404"/>
                <a:gd name="connsiteY4" fmla="*/ 4843 h 7829"/>
                <a:gd name="connsiteX0" fmla="*/ 1511 w 8619"/>
                <a:gd name="connsiteY0" fmla="*/ 0 h 13834"/>
                <a:gd name="connsiteX1" fmla="*/ 8619 w 8619"/>
                <a:gd name="connsiteY1" fmla="*/ 3834 h 13834"/>
                <a:gd name="connsiteX2" fmla="*/ 4568 w 8619"/>
                <a:gd name="connsiteY2" fmla="*/ 13834 h 13834"/>
                <a:gd name="connsiteX3" fmla="*/ 0 w 8619"/>
                <a:gd name="connsiteY3" fmla="*/ 13780 h 13834"/>
                <a:gd name="connsiteX4" fmla="*/ 1511 w 8619"/>
                <a:gd name="connsiteY4" fmla="*/ 0 h 13834"/>
                <a:gd name="connsiteX0" fmla="*/ 1753 w 10000"/>
                <a:gd name="connsiteY0" fmla="*/ 0 h 26217"/>
                <a:gd name="connsiteX1" fmla="*/ 10000 w 10000"/>
                <a:gd name="connsiteY1" fmla="*/ 2771 h 26217"/>
                <a:gd name="connsiteX2" fmla="*/ 4704 w 10000"/>
                <a:gd name="connsiteY2" fmla="*/ 26217 h 26217"/>
                <a:gd name="connsiteX3" fmla="*/ 0 w 10000"/>
                <a:gd name="connsiteY3" fmla="*/ 9961 h 26217"/>
                <a:gd name="connsiteX4" fmla="*/ 1753 w 10000"/>
                <a:gd name="connsiteY4" fmla="*/ 0 h 26217"/>
                <a:gd name="connsiteX0" fmla="*/ 0 w 8247"/>
                <a:gd name="connsiteY0" fmla="*/ 0 h 26269"/>
                <a:gd name="connsiteX1" fmla="*/ 8247 w 8247"/>
                <a:gd name="connsiteY1" fmla="*/ 2771 h 26269"/>
                <a:gd name="connsiteX2" fmla="*/ 2951 w 8247"/>
                <a:gd name="connsiteY2" fmla="*/ 26217 h 26269"/>
                <a:gd name="connsiteX3" fmla="*/ 987 w 8247"/>
                <a:gd name="connsiteY3" fmla="*/ 26269 h 26269"/>
                <a:gd name="connsiteX4" fmla="*/ 0 w 8247"/>
                <a:gd name="connsiteY4" fmla="*/ 0 h 26269"/>
                <a:gd name="connsiteX0" fmla="*/ 0 w 11372"/>
                <a:gd name="connsiteY0" fmla="*/ 0 h 10139"/>
                <a:gd name="connsiteX1" fmla="*/ 11372 w 11372"/>
                <a:gd name="connsiteY1" fmla="*/ 1194 h 10139"/>
                <a:gd name="connsiteX2" fmla="*/ 4950 w 11372"/>
                <a:gd name="connsiteY2" fmla="*/ 10119 h 10139"/>
                <a:gd name="connsiteX3" fmla="*/ 2569 w 11372"/>
                <a:gd name="connsiteY3" fmla="*/ 10139 h 10139"/>
                <a:gd name="connsiteX4" fmla="*/ 0 w 11372"/>
                <a:gd name="connsiteY4" fmla="*/ 0 h 10139"/>
                <a:gd name="connsiteX0" fmla="*/ 0 w 7640"/>
                <a:gd name="connsiteY0" fmla="*/ 0 h 10139"/>
                <a:gd name="connsiteX1" fmla="*/ 7640 w 7640"/>
                <a:gd name="connsiteY1" fmla="*/ 795 h 10139"/>
                <a:gd name="connsiteX2" fmla="*/ 4950 w 7640"/>
                <a:gd name="connsiteY2" fmla="*/ 10119 h 10139"/>
                <a:gd name="connsiteX3" fmla="*/ 2569 w 7640"/>
                <a:gd name="connsiteY3" fmla="*/ 10139 h 10139"/>
                <a:gd name="connsiteX4" fmla="*/ 0 w 7640"/>
                <a:gd name="connsiteY4" fmla="*/ 0 h 10139"/>
                <a:gd name="connsiteX0" fmla="*/ 0 w 15578"/>
                <a:gd name="connsiteY0" fmla="*/ 0 h 10000"/>
                <a:gd name="connsiteX1" fmla="*/ 15578 w 15578"/>
                <a:gd name="connsiteY1" fmla="*/ 1280 h 10000"/>
                <a:gd name="connsiteX2" fmla="*/ 6479 w 15578"/>
                <a:gd name="connsiteY2" fmla="*/ 9980 h 10000"/>
                <a:gd name="connsiteX3" fmla="*/ 3363 w 15578"/>
                <a:gd name="connsiteY3" fmla="*/ 10000 h 10000"/>
                <a:gd name="connsiteX4" fmla="*/ 0 w 15578"/>
                <a:gd name="connsiteY4" fmla="*/ 0 h 10000"/>
                <a:gd name="connsiteX0" fmla="*/ 292 w 12215"/>
                <a:gd name="connsiteY0" fmla="*/ 0 h 9692"/>
                <a:gd name="connsiteX1" fmla="*/ 12215 w 12215"/>
                <a:gd name="connsiteY1" fmla="*/ 972 h 9692"/>
                <a:gd name="connsiteX2" fmla="*/ 3116 w 12215"/>
                <a:gd name="connsiteY2" fmla="*/ 9672 h 9692"/>
                <a:gd name="connsiteX3" fmla="*/ 0 w 12215"/>
                <a:gd name="connsiteY3" fmla="*/ 9692 h 9692"/>
                <a:gd name="connsiteX4" fmla="*/ 292 w 12215"/>
                <a:gd name="connsiteY4" fmla="*/ 0 h 9692"/>
                <a:gd name="connsiteX0" fmla="*/ 239 w 13508"/>
                <a:gd name="connsiteY0" fmla="*/ 0 h 10000"/>
                <a:gd name="connsiteX1" fmla="*/ 13508 w 13508"/>
                <a:gd name="connsiteY1" fmla="*/ 1374 h 10000"/>
                <a:gd name="connsiteX2" fmla="*/ 2551 w 13508"/>
                <a:gd name="connsiteY2" fmla="*/ 9979 h 10000"/>
                <a:gd name="connsiteX3" fmla="*/ 0 w 13508"/>
                <a:gd name="connsiteY3" fmla="*/ 10000 h 10000"/>
                <a:gd name="connsiteX4" fmla="*/ 239 w 13508"/>
                <a:gd name="connsiteY4" fmla="*/ 0 h 10000"/>
                <a:gd name="connsiteX0" fmla="*/ 239 w 13508"/>
                <a:gd name="connsiteY0" fmla="*/ 0 h 10000"/>
                <a:gd name="connsiteX1" fmla="*/ 13508 w 13508"/>
                <a:gd name="connsiteY1" fmla="*/ 1374 h 10000"/>
                <a:gd name="connsiteX2" fmla="*/ 6782 w 13508"/>
                <a:gd name="connsiteY2" fmla="*/ 9997 h 10000"/>
                <a:gd name="connsiteX3" fmla="*/ 0 w 13508"/>
                <a:gd name="connsiteY3" fmla="*/ 10000 h 10000"/>
                <a:gd name="connsiteX4" fmla="*/ 239 w 13508"/>
                <a:gd name="connsiteY4" fmla="*/ 0 h 10000"/>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0 w 13269"/>
                <a:gd name="connsiteY0" fmla="*/ 0 h 10018"/>
                <a:gd name="connsiteX1" fmla="*/ 13269 w 13269"/>
                <a:gd name="connsiteY1" fmla="*/ 1374 h 10018"/>
                <a:gd name="connsiteX2" fmla="*/ 6543 w 13269"/>
                <a:gd name="connsiteY2" fmla="*/ 9997 h 10018"/>
                <a:gd name="connsiteX3" fmla="*/ 3527 w 13269"/>
                <a:gd name="connsiteY3" fmla="*/ 10018 h 10018"/>
                <a:gd name="connsiteX4" fmla="*/ 0 w 13269"/>
                <a:gd name="connsiteY4" fmla="*/ 0 h 10018"/>
                <a:gd name="connsiteX0" fmla="*/ 3180 w 9742"/>
                <a:gd name="connsiteY0" fmla="*/ 0 h 9312"/>
                <a:gd name="connsiteX1" fmla="*/ 9742 w 9742"/>
                <a:gd name="connsiteY1" fmla="*/ 668 h 9312"/>
                <a:gd name="connsiteX2" fmla="*/ 3016 w 9742"/>
                <a:gd name="connsiteY2" fmla="*/ 9291 h 9312"/>
                <a:gd name="connsiteX3" fmla="*/ 0 w 9742"/>
                <a:gd name="connsiteY3" fmla="*/ 9312 h 9312"/>
                <a:gd name="connsiteX4" fmla="*/ 3180 w 9742"/>
                <a:gd name="connsiteY4" fmla="*/ 0 h 9312"/>
                <a:gd name="connsiteX0" fmla="*/ 3264 w 6399"/>
                <a:gd name="connsiteY0" fmla="*/ 0 h 10000"/>
                <a:gd name="connsiteX1" fmla="*/ 6399 w 6399"/>
                <a:gd name="connsiteY1" fmla="*/ 3749 h 10000"/>
                <a:gd name="connsiteX2" fmla="*/ 3096 w 6399"/>
                <a:gd name="connsiteY2" fmla="*/ 9977 h 10000"/>
                <a:gd name="connsiteX3" fmla="*/ 0 w 6399"/>
                <a:gd name="connsiteY3" fmla="*/ 10000 h 10000"/>
                <a:gd name="connsiteX4" fmla="*/ 3264 w 6399"/>
                <a:gd name="connsiteY4" fmla="*/ 0 h 10000"/>
                <a:gd name="connsiteX0" fmla="*/ 0 w 11686"/>
                <a:gd name="connsiteY0" fmla="*/ 0 h 7366"/>
                <a:gd name="connsiteX1" fmla="*/ 11686 w 11686"/>
                <a:gd name="connsiteY1" fmla="*/ 1115 h 7366"/>
                <a:gd name="connsiteX2" fmla="*/ 6524 w 11686"/>
                <a:gd name="connsiteY2" fmla="*/ 7343 h 7366"/>
                <a:gd name="connsiteX3" fmla="*/ 1686 w 11686"/>
                <a:gd name="connsiteY3" fmla="*/ 7366 h 7366"/>
                <a:gd name="connsiteX4" fmla="*/ 0 w 11686"/>
                <a:gd name="connsiteY4" fmla="*/ 0 h 7366"/>
                <a:gd name="connsiteX0" fmla="*/ 0 w 8867"/>
                <a:gd name="connsiteY0" fmla="*/ 0 h 10000"/>
                <a:gd name="connsiteX1" fmla="*/ 8867 w 8867"/>
                <a:gd name="connsiteY1" fmla="*/ 1334 h 10000"/>
                <a:gd name="connsiteX2" fmla="*/ 5583 w 8867"/>
                <a:gd name="connsiteY2" fmla="*/ 9969 h 10000"/>
                <a:gd name="connsiteX3" fmla="*/ 1443 w 8867"/>
                <a:gd name="connsiteY3" fmla="*/ 10000 h 10000"/>
                <a:gd name="connsiteX4" fmla="*/ 0 w 8867"/>
                <a:gd name="connsiteY4" fmla="*/ 0 h 10000"/>
                <a:gd name="connsiteX0" fmla="*/ 0 w 10000"/>
                <a:gd name="connsiteY0" fmla="*/ 0 h 9974"/>
                <a:gd name="connsiteX1" fmla="*/ 10000 w 10000"/>
                <a:gd name="connsiteY1" fmla="*/ 1334 h 9974"/>
                <a:gd name="connsiteX2" fmla="*/ 6296 w 10000"/>
                <a:gd name="connsiteY2" fmla="*/ 9969 h 9974"/>
                <a:gd name="connsiteX3" fmla="*/ 2106 w 10000"/>
                <a:gd name="connsiteY3" fmla="*/ 9974 h 9974"/>
                <a:gd name="connsiteX4" fmla="*/ 0 w 10000"/>
                <a:gd name="connsiteY4" fmla="*/ 0 h 9974"/>
                <a:gd name="connsiteX0" fmla="*/ 0 w 10000"/>
                <a:gd name="connsiteY0" fmla="*/ 0 h 10000"/>
                <a:gd name="connsiteX1" fmla="*/ 10000 w 10000"/>
                <a:gd name="connsiteY1" fmla="*/ 1337 h 10000"/>
                <a:gd name="connsiteX2" fmla="*/ 7215 w 10000"/>
                <a:gd name="connsiteY2" fmla="*/ 9969 h 10000"/>
                <a:gd name="connsiteX3" fmla="*/ 2106 w 10000"/>
                <a:gd name="connsiteY3" fmla="*/ 10000 h 10000"/>
                <a:gd name="connsiteX4" fmla="*/ 0 w 10000"/>
                <a:gd name="connsiteY4" fmla="*/ 0 h 10000"/>
                <a:gd name="connsiteX0" fmla="*/ 0 w 10839"/>
                <a:gd name="connsiteY0" fmla="*/ 0 h 10000"/>
                <a:gd name="connsiteX1" fmla="*/ 10839 w 10839"/>
                <a:gd name="connsiteY1" fmla="*/ 1440 h 10000"/>
                <a:gd name="connsiteX2" fmla="*/ 7215 w 10839"/>
                <a:gd name="connsiteY2" fmla="*/ 9969 h 10000"/>
                <a:gd name="connsiteX3" fmla="*/ 2106 w 10839"/>
                <a:gd name="connsiteY3" fmla="*/ 10000 h 10000"/>
                <a:gd name="connsiteX4" fmla="*/ 0 w 10839"/>
                <a:gd name="connsiteY4" fmla="*/ 0 h 10000"/>
                <a:gd name="connsiteX0" fmla="*/ 0 w 17548"/>
                <a:gd name="connsiteY0" fmla="*/ 0 h 10877"/>
                <a:gd name="connsiteX1" fmla="*/ 17548 w 17548"/>
                <a:gd name="connsiteY1" fmla="*/ 2317 h 10877"/>
                <a:gd name="connsiteX2" fmla="*/ 13924 w 17548"/>
                <a:gd name="connsiteY2" fmla="*/ 10846 h 10877"/>
                <a:gd name="connsiteX3" fmla="*/ 8815 w 17548"/>
                <a:gd name="connsiteY3" fmla="*/ 10877 h 10877"/>
                <a:gd name="connsiteX4" fmla="*/ 0 w 17548"/>
                <a:gd name="connsiteY4" fmla="*/ 0 h 10877"/>
                <a:gd name="connsiteX0" fmla="*/ 0 w 17548"/>
                <a:gd name="connsiteY0" fmla="*/ 0 h 10846"/>
                <a:gd name="connsiteX1" fmla="*/ 17548 w 17548"/>
                <a:gd name="connsiteY1" fmla="*/ 2317 h 10846"/>
                <a:gd name="connsiteX2" fmla="*/ 13924 w 17548"/>
                <a:gd name="connsiteY2" fmla="*/ 10846 h 10846"/>
                <a:gd name="connsiteX3" fmla="*/ 9015 w 17548"/>
                <a:gd name="connsiteY3" fmla="*/ 8659 h 10846"/>
                <a:gd name="connsiteX4" fmla="*/ 0 w 17548"/>
                <a:gd name="connsiteY4" fmla="*/ 0 h 10846"/>
                <a:gd name="connsiteX0" fmla="*/ 0 w 20793"/>
                <a:gd name="connsiteY0" fmla="*/ 0 h 8659"/>
                <a:gd name="connsiteX1" fmla="*/ 17548 w 20793"/>
                <a:gd name="connsiteY1" fmla="*/ 2317 h 8659"/>
                <a:gd name="connsiteX2" fmla="*/ 20793 w 20793"/>
                <a:gd name="connsiteY2" fmla="*/ 4217 h 8659"/>
                <a:gd name="connsiteX3" fmla="*/ 9015 w 20793"/>
                <a:gd name="connsiteY3" fmla="*/ 8659 h 8659"/>
                <a:gd name="connsiteX4" fmla="*/ 0 w 20793"/>
                <a:gd name="connsiteY4" fmla="*/ 0 h 8659"/>
                <a:gd name="connsiteX0" fmla="*/ 0 w 10686"/>
                <a:gd name="connsiteY0" fmla="*/ 0 h 10000"/>
                <a:gd name="connsiteX1" fmla="*/ 10686 w 10686"/>
                <a:gd name="connsiteY1" fmla="*/ 3480 h 10000"/>
                <a:gd name="connsiteX2" fmla="*/ 10000 w 10686"/>
                <a:gd name="connsiteY2" fmla="*/ 4870 h 10000"/>
                <a:gd name="connsiteX3" fmla="*/ 4336 w 10686"/>
                <a:gd name="connsiteY3" fmla="*/ 10000 h 10000"/>
                <a:gd name="connsiteX4" fmla="*/ 0 w 10686"/>
                <a:gd name="connsiteY4" fmla="*/ 0 h 10000"/>
                <a:gd name="connsiteX0" fmla="*/ 0 w 10686"/>
                <a:gd name="connsiteY0" fmla="*/ 0 h 10000"/>
                <a:gd name="connsiteX1" fmla="*/ 10686 w 10686"/>
                <a:gd name="connsiteY1" fmla="*/ 3480 h 10000"/>
                <a:gd name="connsiteX2" fmla="*/ 4336 w 10686"/>
                <a:gd name="connsiteY2" fmla="*/ 10000 h 10000"/>
                <a:gd name="connsiteX3" fmla="*/ 0 w 10686"/>
                <a:gd name="connsiteY3" fmla="*/ 0 h 10000"/>
                <a:gd name="connsiteX0" fmla="*/ 0 w 10686"/>
                <a:gd name="connsiteY0" fmla="*/ 0 h 6485"/>
                <a:gd name="connsiteX1" fmla="*/ 10686 w 10686"/>
                <a:gd name="connsiteY1" fmla="*/ 3480 h 6485"/>
                <a:gd name="connsiteX2" fmla="*/ 5988 w 10686"/>
                <a:gd name="connsiteY2" fmla="*/ 6485 h 6485"/>
                <a:gd name="connsiteX3" fmla="*/ 0 w 10686"/>
                <a:gd name="connsiteY3" fmla="*/ 0 h 6485"/>
                <a:gd name="connsiteX0" fmla="*/ 0 w 8113"/>
                <a:gd name="connsiteY0" fmla="*/ 0 h 9035"/>
                <a:gd name="connsiteX1" fmla="*/ 8113 w 8113"/>
                <a:gd name="connsiteY1" fmla="*/ 4401 h 9035"/>
                <a:gd name="connsiteX2" fmla="*/ 3717 w 8113"/>
                <a:gd name="connsiteY2" fmla="*/ 9035 h 9035"/>
                <a:gd name="connsiteX3" fmla="*/ 0 w 8113"/>
                <a:gd name="connsiteY3" fmla="*/ 0 h 9035"/>
                <a:gd name="connsiteX0" fmla="*/ 0 w 10000"/>
                <a:gd name="connsiteY0" fmla="*/ 0 h 14220"/>
                <a:gd name="connsiteX1" fmla="*/ 10000 w 10000"/>
                <a:gd name="connsiteY1" fmla="*/ 4871 h 14220"/>
                <a:gd name="connsiteX2" fmla="*/ 3829 w 10000"/>
                <a:gd name="connsiteY2" fmla="*/ 14220 h 14220"/>
                <a:gd name="connsiteX3" fmla="*/ 0 w 10000"/>
                <a:gd name="connsiteY3" fmla="*/ 0 h 14220"/>
                <a:gd name="connsiteX0" fmla="*/ 0 w 8228"/>
                <a:gd name="connsiteY0" fmla="*/ 0 h 12949"/>
                <a:gd name="connsiteX1" fmla="*/ 8228 w 8228"/>
                <a:gd name="connsiteY1" fmla="*/ 3600 h 12949"/>
                <a:gd name="connsiteX2" fmla="*/ 2057 w 8228"/>
                <a:gd name="connsiteY2" fmla="*/ 12949 h 12949"/>
                <a:gd name="connsiteX3" fmla="*/ 0 w 8228"/>
                <a:gd name="connsiteY3" fmla="*/ 0 h 12949"/>
                <a:gd name="connsiteX0" fmla="*/ 0 w 11966"/>
                <a:gd name="connsiteY0" fmla="*/ 0 h 10942"/>
                <a:gd name="connsiteX1" fmla="*/ 11966 w 11966"/>
                <a:gd name="connsiteY1" fmla="*/ 3722 h 10942"/>
                <a:gd name="connsiteX2" fmla="*/ 4466 w 11966"/>
                <a:gd name="connsiteY2" fmla="*/ 10942 h 10942"/>
                <a:gd name="connsiteX3" fmla="*/ 0 w 11966"/>
                <a:gd name="connsiteY3" fmla="*/ 0 h 10942"/>
                <a:gd name="connsiteX0" fmla="*/ 0 w 8962"/>
                <a:gd name="connsiteY0" fmla="*/ 0 h 10942"/>
                <a:gd name="connsiteX1" fmla="*/ 8962 w 8962"/>
                <a:gd name="connsiteY1" fmla="*/ 2761 h 10942"/>
                <a:gd name="connsiteX2" fmla="*/ 4466 w 8962"/>
                <a:gd name="connsiteY2" fmla="*/ 10942 h 10942"/>
                <a:gd name="connsiteX3" fmla="*/ 0 w 8962"/>
                <a:gd name="connsiteY3" fmla="*/ 0 h 10942"/>
                <a:gd name="connsiteX0" fmla="*/ 0 w 15352"/>
                <a:gd name="connsiteY0" fmla="*/ 0 h 10000"/>
                <a:gd name="connsiteX1" fmla="*/ 15352 w 15352"/>
                <a:gd name="connsiteY1" fmla="*/ 3963 h 10000"/>
                <a:gd name="connsiteX2" fmla="*/ 4983 w 15352"/>
                <a:gd name="connsiteY2" fmla="*/ 10000 h 10000"/>
                <a:gd name="connsiteX3" fmla="*/ 0 w 15352"/>
                <a:gd name="connsiteY3" fmla="*/ 0 h 10000"/>
                <a:gd name="connsiteX0" fmla="*/ 0 w 13352"/>
                <a:gd name="connsiteY0" fmla="*/ 0 h 9473"/>
                <a:gd name="connsiteX1" fmla="*/ 13352 w 13352"/>
                <a:gd name="connsiteY1" fmla="*/ 3436 h 9473"/>
                <a:gd name="connsiteX2" fmla="*/ 2983 w 13352"/>
                <a:gd name="connsiteY2" fmla="*/ 9473 h 9473"/>
                <a:gd name="connsiteX3" fmla="*/ 0 w 13352"/>
                <a:gd name="connsiteY3" fmla="*/ 0 h 9473"/>
                <a:gd name="connsiteX0" fmla="*/ 0 w 10044"/>
                <a:gd name="connsiteY0" fmla="*/ 0 h 10000"/>
                <a:gd name="connsiteX1" fmla="*/ 10044 w 10044"/>
                <a:gd name="connsiteY1" fmla="*/ 3627 h 10000"/>
                <a:gd name="connsiteX2" fmla="*/ 2234 w 10044"/>
                <a:gd name="connsiteY2" fmla="*/ 10000 h 10000"/>
                <a:gd name="connsiteX3" fmla="*/ 0 w 10044"/>
                <a:gd name="connsiteY3" fmla="*/ 0 h 10000"/>
                <a:gd name="connsiteX0" fmla="*/ 0 w 10044"/>
                <a:gd name="connsiteY0" fmla="*/ 0 h 5069"/>
                <a:gd name="connsiteX1" fmla="*/ 10044 w 10044"/>
                <a:gd name="connsiteY1" fmla="*/ 3627 h 5069"/>
                <a:gd name="connsiteX2" fmla="*/ 2124 w 10044"/>
                <a:gd name="connsiteY2" fmla="*/ 5069 h 5069"/>
                <a:gd name="connsiteX3" fmla="*/ 0 w 10044"/>
                <a:gd name="connsiteY3" fmla="*/ 0 h 5069"/>
                <a:gd name="connsiteX0" fmla="*/ 0 w 10000"/>
                <a:gd name="connsiteY0" fmla="*/ 0 h 8976"/>
                <a:gd name="connsiteX1" fmla="*/ 10000 w 10000"/>
                <a:gd name="connsiteY1" fmla="*/ 7155 h 8976"/>
                <a:gd name="connsiteX2" fmla="*/ 1348 w 10000"/>
                <a:gd name="connsiteY2" fmla="*/ 8976 h 8976"/>
                <a:gd name="connsiteX3" fmla="*/ 0 w 10000"/>
                <a:gd name="connsiteY3" fmla="*/ 0 h 8976"/>
                <a:gd name="connsiteX0" fmla="*/ 0 w 10009"/>
                <a:gd name="connsiteY0" fmla="*/ 0 h 10000"/>
                <a:gd name="connsiteX1" fmla="*/ 10009 w 10009"/>
                <a:gd name="connsiteY1" fmla="*/ 7996 h 10000"/>
                <a:gd name="connsiteX2" fmla="*/ 1348 w 10009"/>
                <a:gd name="connsiteY2" fmla="*/ 10000 h 10000"/>
                <a:gd name="connsiteX3" fmla="*/ 0 w 10009"/>
                <a:gd name="connsiteY3" fmla="*/ 0 h 10000"/>
                <a:gd name="connsiteX0" fmla="*/ 0 w 10009"/>
                <a:gd name="connsiteY0" fmla="*/ 0 h 10000"/>
                <a:gd name="connsiteX1" fmla="*/ 10009 w 10009"/>
                <a:gd name="connsiteY1" fmla="*/ 8071 h 10000"/>
                <a:gd name="connsiteX2" fmla="*/ 1348 w 10009"/>
                <a:gd name="connsiteY2" fmla="*/ 10000 h 10000"/>
                <a:gd name="connsiteX3" fmla="*/ 0 w 10009"/>
                <a:gd name="connsiteY3" fmla="*/ 0 h 10000"/>
              </a:gdLst>
              <a:ahLst/>
              <a:cxnLst>
                <a:cxn ang="0">
                  <a:pos x="connsiteX0" y="connsiteY0"/>
                </a:cxn>
                <a:cxn ang="0">
                  <a:pos x="connsiteX1" y="connsiteY1"/>
                </a:cxn>
                <a:cxn ang="0">
                  <a:pos x="connsiteX2" y="connsiteY2"/>
                </a:cxn>
                <a:cxn ang="0">
                  <a:pos x="connsiteX3" y="connsiteY3"/>
                </a:cxn>
              </a:cxnLst>
              <a:rect l="l" t="t" r="r" b="b"/>
              <a:pathLst>
                <a:path w="10009" h="10000">
                  <a:moveTo>
                    <a:pt x="0" y="0"/>
                  </a:moveTo>
                  <a:lnTo>
                    <a:pt x="10009" y="8071"/>
                  </a:lnTo>
                  <a:lnTo>
                    <a:pt x="1348" y="10000"/>
                  </a:lnTo>
                  <a:lnTo>
                    <a:pt x="0" y="0"/>
                  </a:lnTo>
                  <a:close/>
                </a:path>
              </a:pathLst>
            </a:custGeom>
            <a:gradFill flip="none" rotWithShape="1">
              <a:gsLst>
                <a:gs pos="0">
                  <a:schemeClr val="accent2">
                    <a:lumMod val="60000"/>
                    <a:lumOff val="40000"/>
                  </a:schemeClr>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7" name="Flowchart: Merge 5"/>
            <p:cNvSpPr/>
            <p:nvPr userDrawn="1"/>
          </p:nvSpPr>
          <p:spPr>
            <a:xfrm>
              <a:off x="6506691" y="2887481"/>
              <a:ext cx="1113567" cy="2254678"/>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345"/>
                <a:gd name="connsiteY0" fmla="*/ 0 h 15093"/>
                <a:gd name="connsiteX1" fmla="*/ 20345 w 20345"/>
                <a:gd name="connsiteY1" fmla="*/ 4023 h 15093"/>
                <a:gd name="connsiteX2" fmla="*/ 16175 w 20345"/>
                <a:gd name="connsiteY2" fmla="*/ 15093 h 15093"/>
                <a:gd name="connsiteX3" fmla="*/ 0 w 20345"/>
                <a:gd name="connsiteY3" fmla="*/ 0 h 15093"/>
                <a:gd name="connsiteX0" fmla="*/ 0 w 26863"/>
                <a:gd name="connsiteY0" fmla="*/ 0 h 12182"/>
                <a:gd name="connsiteX1" fmla="*/ 20345 w 26863"/>
                <a:gd name="connsiteY1" fmla="*/ 4023 h 12182"/>
                <a:gd name="connsiteX2" fmla="*/ 26863 w 26863"/>
                <a:gd name="connsiteY2" fmla="*/ 12182 h 12182"/>
                <a:gd name="connsiteX3" fmla="*/ 0 w 26863"/>
                <a:gd name="connsiteY3" fmla="*/ 0 h 12182"/>
                <a:gd name="connsiteX0" fmla="*/ 0 w 22445"/>
                <a:gd name="connsiteY0" fmla="*/ 8068 h 8159"/>
                <a:gd name="connsiteX1" fmla="*/ 15927 w 22445"/>
                <a:gd name="connsiteY1" fmla="*/ 0 h 8159"/>
                <a:gd name="connsiteX2" fmla="*/ 22445 w 22445"/>
                <a:gd name="connsiteY2" fmla="*/ 8159 h 8159"/>
                <a:gd name="connsiteX3" fmla="*/ 0 w 22445"/>
                <a:gd name="connsiteY3" fmla="*/ 8068 h 8159"/>
                <a:gd name="connsiteX0" fmla="*/ 0 w 10000"/>
                <a:gd name="connsiteY0" fmla="*/ 9764 h 9876"/>
                <a:gd name="connsiteX1" fmla="*/ 7657 w 10000"/>
                <a:gd name="connsiteY1" fmla="*/ 0 h 9876"/>
                <a:gd name="connsiteX2" fmla="*/ 10000 w 10000"/>
                <a:gd name="connsiteY2" fmla="*/ 9876 h 9876"/>
                <a:gd name="connsiteX3" fmla="*/ 0 w 10000"/>
                <a:gd name="connsiteY3" fmla="*/ 9764 h 9876"/>
                <a:gd name="connsiteX0" fmla="*/ 0 w 9118"/>
                <a:gd name="connsiteY0" fmla="*/ 9887 h 9887"/>
                <a:gd name="connsiteX1" fmla="*/ 7657 w 9118"/>
                <a:gd name="connsiteY1" fmla="*/ 0 h 9887"/>
                <a:gd name="connsiteX2" fmla="*/ 9118 w 9118"/>
                <a:gd name="connsiteY2" fmla="*/ 9874 h 9887"/>
                <a:gd name="connsiteX3" fmla="*/ 0 w 9118"/>
                <a:gd name="connsiteY3" fmla="*/ 9887 h 9887"/>
                <a:gd name="connsiteX0" fmla="*/ 0 w 10374"/>
                <a:gd name="connsiteY0" fmla="*/ 10000 h 10114"/>
                <a:gd name="connsiteX1" fmla="*/ 8398 w 10374"/>
                <a:gd name="connsiteY1" fmla="*/ 0 h 10114"/>
                <a:gd name="connsiteX2" fmla="*/ 10374 w 10374"/>
                <a:gd name="connsiteY2" fmla="*/ 10114 h 10114"/>
                <a:gd name="connsiteX3" fmla="*/ 0 w 10374"/>
                <a:gd name="connsiteY3" fmla="*/ 10000 h 10114"/>
                <a:gd name="connsiteX0" fmla="*/ 0 w 6309"/>
                <a:gd name="connsiteY0" fmla="*/ 10085 h 10114"/>
                <a:gd name="connsiteX1" fmla="*/ 4333 w 6309"/>
                <a:gd name="connsiteY1" fmla="*/ 0 h 10114"/>
                <a:gd name="connsiteX2" fmla="*/ 6309 w 6309"/>
                <a:gd name="connsiteY2" fmla="*/ 10114 h 10114"/>
                <a:gd name="connsiteX3" fmla="*/ 0 w 6309"/>
                <a:gd name="connsiteY3" fmla="*/ 10085 h 10114"/>
                <a:gd name="connsiteX0" fmla="*/ 0 w 10000"/>
                <a:gd name="connsiteY0" fmla="*/ 8590 h 8619"/>
                <a:gd name="connsiteX1" fmla="*/ 7321 w 10000"/>
                <a:gd name="connsiteY1" fmla="*/ 0 h 8619"/>
                <a:gd name="connsiteX2" fmla="*/ 10000 w 10000"/>
                <a:gd name="connsiteY2" fmla="*/ 8619 h 8619"/>
                <a:gd name="connsiteX3" fmla="*/ 0 w 10000"/>
                <a:gd name="connsiteY3" fmla="*/ 8590 h 8619"/>
                <a:gd name="connsiteX0" fmla="*/ 0 w 10070"/>
                <a:gd name="connsiteY0" fmla="*/ 9480 h 10000"/>
                <a:gd name="connsiteX1" fmla="*/ 7391 w 10070"/>
                <a:gd name="connsiteY1" fmla="*/ 0 h 10000"/>
                <a:gd name="connsiteX2" fmla="*/ 10070 w 10070"/>
                <a:gd name="connsiteY2" fmla="*/ 10000 h 10000"/>
                <a:gd name="connsiteX3" fmla="*/ 0 w 10070"/>
                <a:gd name="connsiteY3" fmla="*/ 9480 h 10000"/>
                <a:gd name="connsiteX0" fmla="*/ 0 w 10000"/>
                <a:gd name="connsiteY0" fmla="*/ 10014 h 10014"/>
                <a:gd name="connsiteX1" fmla="*/ 7321 w 10000"/>
                <a:gd name="connsiteY1" fmla="*/ 0 h 10014"/>
                <a:gd name="connsiteX2" fmla="*/ 10000 w 10000"/>
                <a:gd name="connsiteY2" fmla="*/ 10000 h 10014"/>
                <a:gd name="connsiteX3" fmla="*/ 0 w 10000"/>
                <a:gd name="connsiteY3" fmla="*/ 10014 h 10014"/>
                <a:gd name="connsiteX0" fmla="*/ 0 w 10000"/>
                <a:gd name="connsiteY0" fmla="*/ 19144 h 19144"/>
                <a:gd name="connsiteX1" fmla="*/ 4918 w 10000"/>
                <a:gd name="connsiteY1" fmla="*/ 0 h 19144"/>
                <a:gd name="connsiteX2" fmla="*/ 10000 w 10000"/>
                <a:gd name="connsiteY2" fmla="*/ 19130 h 19144"/>
                <a:gd name="connsiteX3" fmla="*/ 0 w 10000"/>
                <a:gd name="connsiteY3" fmla="*/ 19144 h 19144"/>
                <a:gd name="connsiteX0" fmla="*/ 0 w 11428"/>
                <a:gd name="connsiteY0" fmla="*/ 19144 h 19144"/>
                <a:gd name="connsiteX1" fmla="*/ 4918 w 11428"/>
                <a:gd name="connsiteY1" fmla="*/ 0 h 19144"/>
                <a:gd name="connsiteX2" fmla="*/ 11428 w 11428"/>
                <a:gd name="connsiteY2" fmla="*/ 18984 h 19144"/>
                <a:gd name="connsiteX3" fmla="*/ 0 w 11428"/>
                <a:gd name="connsiteY3" fmla="*/ 19144 h 19144"/>
                <a:gd name="connsiteX0" fmla="*/ 0 w 11289"/>
                <a:gd name="connsiteY0" fmla="*/ 19144 h 19144"/>
                <a:gd name="connsiteX1" fmla="*/ 4918 w 11289"/>
                <a:gd name="connsiteY1" fmla="*/ 0 h 19144"/>
                <a:gd name="connsiteX2" fmla="*/ 11289 w 11289"/>
                <a:gd name="connsiteY2" fmla="*/ 19130 h 19144"/>
                <a:gd name="connsiteX3" fmla="*/ 0 w 11289"/>
                <a:gd name="connsiteY3" fmla="*/ 19144 h 19144"/>
                <a:gd name="connsiteX0" fmla="*/ 1107 w 6371"/>
                <a:gd name="connsiteY0" fmla="*/ 19144 h 19144"/>
                <a:gd name="connsiteX1" fmla="*/ 0 w 6371"/>
                <a:gd name="connsiteY1" fmla="*/ 0 h 19144"/>
                <a:gd name="connsiteX2" fmla="*/ 6371 w 6371"/>
                <a:gd name="connsiteY2" fmla="*/ 19130 h 19144"/>
                <a:gd name="connsiteX3" fmla="*/ 1107 w 6371"/>
                <a:gd name="connsiteY3" fmla="*/ 19144 h 19144"/>
                <a:gd name="connsiteX0" fmla="*/ 1603 w 9865"/>
                <a:gd name="connsiteY0" fmla="*/ 9890 h 9890"/>
                <a:gd name="connsiteX1" fmla="*/ 0 w 9865"/>
                <a:gd name="connsiteY1" fmla="*/ 0 h 9890"/>
                <a:gd name="connsiteX2" fmla="*/ 9865 w 9865"/>
                <a:gd name="connsiteY2" fmla="*/ 9883 h 9890"/>
                <a:gd name="connsiteX3" fmla="*/ 1603 w 9865"/>
                <a:gd name="connsiteY3" fmla="*/ 9890 h 9890"/>
                <a:gd name="connsiteX0" fmla="*/ 1808 w 10183"/>
                <a:gd name="connsiteY0" fmla="*/ 10024 h 10024"/>
                <a:gd name="connsiteX1" fmla="*/ 0 w 10183"/>
                <a:gd name="connsiteY1" fmla="*/ 0 h 10024"/>
                <a:gd name="connsiteX2" fmla="*/ 10183 w 10183"/>
                <a:gd name="connsiteY2" fmla="*/ 10017 h 10024"/>
                <a:gd name="connsiteX3" fmla="*/ 1808 w 10183"/>
                <a:gd name="connsiteY3" fmla="*/ 10024 h 10024"/>
                <a:gd name="connsiteX0" fmla="*/ 1808 w 10663"/>
                <a:gd name="connsiteY0" fmla="*/ 10024 h 10024"/>
                <a:gd name="connsiteX1" fmla="*/ 0 w 10663"/>
                <a:gd name="connsiteY1" fmla="*/ 0 h 10024"/>
                <a:gd name="connsiteX2" fmla="*/ 10663 w 10663"/>
                <a:gd name="connsiteY2" fmla="*/ 9993 h 10024"/>
                <a:gd name="connsiteX3" fmla="*/ 1808 w 10663"/>
                <a:gd name="connsiteY3" fmla="*/ 10024 h 10024"/>
                <a:gd name="connsiteX0" fmla="*/ 1831 w 10663"/>
                <a:gd name="connsiteY0" fmla="*/ 10000 h 10000"/>
                <a:gd name="connsiteX1" fmla="*/ 0 w 10663"/>
                <a:gd name="connsiteY1" fmla="*/ 0 h 10000"/>
                <a:gd name="connsiteX2" fmla="*/ 10663 w 10663"/>
                <a:gd name="connsiteY2" fmla="*/ 9993 h 10000"/>
                <a:gd name="connsiteX3" fmla="*/ 1831 w 10663"/>
                <a:gd name="connsiteY3" fmla="*/ 10000 h 10000"/>
                <a:gd name="connsiteX0" fmla="*/ 1854 w 10663"/>
                <a:gd name="connsiteY0" fmla="*/ 9968 h 9993"/>
                <a:gd name="connsiteX1" fmla="*/ 0 w 10663"/>
                <a:gd name="connsiteY1" fmla="*/ 0 h 9993"/>
                <a:gd name="connsiteX2" fmla="*/ 10663 w 10663"/>
                <a:gd name="connsiteY2" fmla="*/ 9993 h 9993"/>
                <a:gd name="connsiteX3" fmla="*/ 1854 w 10663"/>
                <a:gd name="connsiteY3" fmla="*/ 9968 h 9993"/>
                <a:gd name="connsiteX0" fmla="*/ 1739 w 10000"/>
                <a:gd name="connsiteY0" fmla="*/ 9999 h 10000"/>
                <a:gd name="connsiteX1" fmla="*/ 0 w 10000"/>
                <a:gd name="connsiteY1" fmla="*/ 0 h 10000"/>
                <a:gd name="connsiteX2" fmla="*/ 10000 w 10000"/>
                <a:gd name="connsiteY2" fmla="*/ 10000 h 10000"/>
                <a:gd name="connsiteX3" fmla="*/ 1739 w 10000"/>
                <a:gd name="connsiteY3" fmla="*/ 9999 h 10000"/>
              </a:gdLst>
              <a:ahLst/>
              <a:cxnLst>
                <a:cxn ang="0">
                  <a:pos x="connsiteX0" y="connsiteY0"/>
                </a:cxn>
                <a:cxn ang="0">
                  <a:pos x="connsiteX1" y="connsiteY1"/>
                </a:cxn>
                <a:cxn ang="0">
                  <a:pos x="connsiteX2" y="connsiteY2"/>
                </a:cxn>
                <a:cxn ang="0">
                  <a:pos x="connsiteX3" y="connsiteY3"/>
                </a:cxn>
              </a:cxnLst>
              <a:rect l="l" t="t" r="r" b="b"/>
              <a:pathLst>
                <a:path w="10000" h="10000">
                  <a:moveTo>
                    <a:pt x="1739" y="9999"/>
                  </a:moveTo>
                  <a:lnTo>
                    <a:pt x="0" y="0"/>
                  </a:lnTo>
                  <a:lnTo>
                    <a:pt x="10000" y="10000"/>
                  </a:lnTo>
                  <a:lnTo>
                    <a:pt x="1739" y="9999"/>
                  </a:lnTo>
                  <a:close/>
                </a:path>
              </a:pathLst>
            </a:custGeom>
            <a:gradFill flip="none" rotWithShape="1">
              <a:gsLst>
                <a:gs pos="0">
                  <a:schemeClr val="accent2">
                    <a:lumMod val="40000"/>
                    <a:lumOff val="60000"/>
                  </a:schemeClr>
                </a:gs>
                <a:gs pos="53000">
                  <a:schemeClr val="accent2">
                    <a:lumMod val="20000"/>
                    <a:lumOff val="80000"/>
                  </a:schemeClr>
                </a:gs>
                <a:gs pos="100000">
                  <a:schemeClr val="accent2">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8" name="Flowchart: Merge 5"/>
            <p:cNvSpPr/>
            <p:nvPr userDrawn="1"/>
          </p:nvSpPr>
          <p:spPr>
            <a:xfrm>
              <a:off x="5385642" y="6"/>
              <a:ext cx="3758074" cy="346358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703"/>
                <a:gd name="connsiteY0" fmla="*/ 3548 h 18641"/>
                <a:gd name="connsiteX1" fmla="*/ 8241 w 20703"/>
                <a:gd name="connsiteY1" fmla="*/ 36 h 18641"/>
                <a:gd name="connsiteX2" fmla="*/ 20703 w 20703"/>
                <a:gd name="connsiteY2" fmla="*/ 8332 h 18641"/>
                <a:gd name="connsiteX3" fmla="*/ 16175 w 20703"/>
                <a:gd name="connsiteY3" fmla="*/ 18641 h 18641"/>
                <a:gd name="connsiteX4" fmla="*/ 0 w 20703"/>
                <a:gd name="connsiteY4" fmla="*/ 3548 h 18641"/>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646 h 18739"/>
                <a:gd name="connsiteX1" fmla="*/ 8241 w 20703"/>
                <a:gd name="connsiteY1" fmla="*/ 0 h 18739"/>
                <a:gd name="connsiteX2" fmla="*/ 20703 w 20703"/>
                <a:gd name="connsiteY2" fmla="*/ 8430 h 18739"/>
                <a:gd name="connsiteX3" fmla="*/ 16175 w 20703"/>
                <a:gd name="connsiteY3" fmla="*/ 18739 h 18739"/>
                <a:gd name="connsiteX4" fmla="*/ 0 w 20703"/>
                <a:gd name="connsiteY4" fmla="*/ 3646 h 18739"/>
                <a:gd name="connsiteX0" fmla="*/ 0 w 17956"/>
                <a:gd name="connsiteY0" fmla="*/ 198 h 18739"/>
                <a:gd name="connsiteX1" fmla="*/ 5494 w 17956"/>
                <a:gd name="connsiteY1" fmla="*/ 0 h 18739"/>
                <a:gd name="connsiteX2" fmla="*/ 17956 w 17956"/>
                <a:gd name="connsiteY2" fmla="*/ 8430 h 18739"/>
                <a:gd name="connsiteX3" fmla="*/ 13428 w 17956"/>
                <a:gd name="connsiteY3" fmla="*/ 18739 h 18739"/>
                <a:gd name="connsiteX4" fmla="*/ 0 w 17956"/>
                <a:gd name="connsiteY4" fmla="*/ 198 h 18739"/>
                <a:gd name="connsiteX0" fmla="*/ 0 w 17956"/>
                <a:gd name="connsiteY0" fmla="*/ 108 h 18649"/>
                <a:gd name="connsiteX1" fmla="*/ 5375 w 17956"/>
                <a:gd name="connsiteY1" fmla="*/ 0 h 18649"/>
                <a:gd name="connsiteX2" fmla="*/ 17956 w 17956"/>
                <a:gd name="connsiteY2" fmla="*/ 8340 h 18649"/>
                <a:gd name="connsiteX3" fmla="*/ 13428 w 17956"/>
                <a:gd name="connsiteY3" fmla="*/ 18649 h 18649"/>
                <a:gd name="connsiteX4" fmla="*/ 0 w 17956"/>
                <a:gd name="connsiteY4" fmla="*/ 108 h 18649"/>
                <a:gd name="connsiteX0" fmla="*/ 6634 w 24590"/>
                <a:gd name="connsiteY0" fmla="*/ 108 h 15290"/>
                <a:gd name="connsiteX1" fmla="*/ 12009 w 24590"/>
                <a:gd name="connsiteY1" fmla="*/ 0 h 15290"/>
                <a:gd name="connsiteX2" fmla="*/ 24590 w 24590"/>
                <a:gd name="connsiteY2" fmla="*/ 8340 h 15290"/>
                <a:gd name="connsiteX3" fmla="*/ 0 w 24590"/>
                <a:gd name="connsiteY3" fmla="*/ 15290 h 15290"/>
                <a:gd name="connsiteX4" fmla="*/ 6634 w 24590"/>
                <a:gd name="connsiteY4" fmla="*/ 108 h 15290"/>
                <a:gd name="connsiteX0" fmla="*/ 6634 w 31337"/>
                <a:gd name="connsiteY0" fmla="*/ 108 h 20252"/>
                <a:gd name="connsiteX1" fmla="*/ 12009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6634 w 31337"/>
                <a:gd name="connsiteY0" fmla="*/ 108 h 20252"/>
                <a:gd name="connsiteX1" fmla="*/ 20726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13620 w 31337"/>
                <a:gd name="connsiteY0" fmla="*/ 18 h 20252"/>
                <a:gd name="connsiteX1" fmla="*/ 20726 w 31337"/>
                <a:gd name="connsiteY1" fmla="*/ 0 h 20252"/>
                <a:gd name="connsiteX2" fmla="*/ 31337 w 31337"/>
                <a:gd name="connsiteY2" fmla="*/ 20252 h 20252"/>
                <a:gd name="connsiteX3" fmla="*/ 0 w 31337"/>
                <a:gd name="connsiteY3" fmla="*/ 15290 h 20252"/>
                <a:gd name="connsiteX4" fmla="*/ 13620 w 31337"/>
                <a:gd name="connsiteY4" fmla="*/ 18 h 20252"/>
                <a:gd name="connsiteX0" fmla="*/ 9142 w 26859"/>
                <a:gd name="connsiteY0" fmla="*/ 18 h 20252"/>
                <a:gd name="connsiteX1" fmla="*/ 16248 w 26859"/>
                <a:gd name="connsiteY1" fmla="*/ 0 h 20252"/>
                <a:gd name="connsiteX2" fmla="*/ 26859 w 26859"/>
                <a:gd name="connsiteY2" fmla="*/ 20252 h 20252"/>
                <a:gd name="connsiteX3" fmla="*/ 0 w 26859"/>
                <a:gd name="connsiteY3" fmla="*/ 13409 h 20252"/>
                <a:gd name="connsiteX4" fmla="*/ 9142 w 26859"/>
                <a:gd name="connsiteY4" fmla="*/ 18 h 20252"/>
                <a:gd name="connsiteX0" fmla="*/ 11530 w 29247"/>
                <a:gd name="connsiteY0" fmla="*/ 18 h 20252"/>
                <a:gd name="connsiteX1" fmla="*/ 18636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530 w 29247"/>
                <a:gd name="connsiteY0" fmla="*/ 0 h 20234"/>
                <a:gd name="connsiteX1" fmla="*/ 17681 w 29247"/>
                <a:gd name="connsiteY1" fmla="*/ 1460 h 20234"/>
                <a:gd name="connsiteX2" fmla="*/ 29247 w 29247"/>
                <a:gd name="connsiteY2" fmla="*/ 20234 h 20234"/>
                <a:gd name="connsiteX3" fmla="*/ 0 w 29247"/>
                <a:gd name="connsiteY3" fmla="*/ 15406 h 20234"/>
                <a:gd name="connsiteX4" fmla="*/ 11530 w 29247"/>
                <a:gd name="connsiteY4" fmla="*/ 0 h 20234"/>
                <a:gd name="connsiteX0" fmla="*/ 11530 w 29247"/>
                <a:gd name="connsiteY0" fmla="*/ 18 h 20252"/>
                <a:gd name="connsiteX1" fmla="*/ 18577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829 w 29247"/>
                <a:gd name="connsiteY0" fmla="*/ 0 h 20279"/>
                <a:gd name="connsiteX1" fmla="*/ 18577 w 29247"/>
                <a:gd name="connsiteY1" fmla="*/ 27 h 20279"/>
                <a:gd name="connsiteX2" fmla="*/ 29247 w 29247"/>
                <a:gd name="connsiteY2" fmla="*/ 20279 h 20279"/>
                <a:gd name="connsiteX3" fmla="*/ 0 w 29247"/>
                <a:gd name="connsiteY3" fmla="*/ 15451 h 20279"/>
                <a:gd name="connsiteX4" fmla="*/ 11829 w 29247"/>
                <a:gd name="connsiteY4" fmla="*/ 0 h 20279"/>
                <a:gd name="connsiteX0" fmla="*/ 11829 w 29247"/>
                <a:gd name="connsiteY0" fmla="*/ 0 h 19975"/>
                <a:gd name="connsiteX1" fmla="*/ 18577 w 29247"/>
                <a:gd name="connsiteY1" fmla="*/ 27 h 19975"/>
                <a:gd name="connsiteX2" fmla="*/ 29247 w 29247"/>
                <a:gd name="connsiteY2" fmla="*/ 19975 h 19975"/>
                <a:gd name="connsiteX3" fmla="*/ 0 w 29247"/>
                <a:gd name="connsiteY3" fmla="*/ 15451 h 19975"/>
                <a:gd name="connsiteX4" fmla="*/ 11829 w 29247"/>
                <a:gd name="connsiteY4" fmla="*/ 0 h 19975"/>
                <a:gd name="connsiteX0" fmla="*/ 11829 w 29202"/>
                <a:gd name="connsiteY0" fmla="*/ 0 h 20211"/>
                <a:gd name="connsiteX1" fmla="*/ 18577 w 29202"/>
                <a:gd name="connsiteY1" fmla="*/ 27 h 20211"/>
                <a:gd name="connsiteX2" fmla="*/ 29202 w 29202"/>
                <a:gd name="connsiteY2" fmla="*/ 20211 h 20211"/>
                <a:gd name="connsiteX3" fmla="*/ 0 w 29202"/>
                <a:gd name="connsiteY3" fmla="*/ 15451 h 20211"/>
                <a:gd name="connsiteX4" fmla="*/ 11829 w 29202"/>
                <a:gd name="connsiteY4" fmla="*/ 0 h 20211"/>
                <a:gd name="connsiteX0" fmla="*/ 11792 w 29202"/>
                <a:gd name="connsiteY0" fmla="*/ 0 h 20190"/>
                <a:gd name="connsiteX1" fmla="*/ 18577 w 29202"/>
                <a:gd name="connsiteY1" fmla="*/ 6 h 20190"/>
                <a:gd name="connsiteX2" fmla="*/ 29202 w 29202"/>
                <a:gd name="connsiteY2" fmla="*/ 20190 h 20190"/>
                <a:gd name="connsiteX3" fmla="*/ 0 w 29202"/>
                <a:gd name="connsiteY3" fmla="*/ 15430 h 20190"/>
                <a:gd name="connsiteX4" fmla="*/ 11792 w 29202"/>
                <a:gd name="connsiteY4" fmla="*/ 0 h 20190"/>
                <a:gd name="connsiteX0" fmla="*/ 11829 w 29202"/>
                <a:gd name="connsiteY0" fmla="*/ 15 h 20184"/>
                <a:gd name="connsiteX1" fmla="*/ 18577 w 29202"/>
                <a:gd name="connsiteY1" fmla="*/ 0 h 20184"/>
                <a:gd name="connsiteX2" fmla="*/ 29202 w 29202"/>
                <a:gd name="connsiteY2" fmla="*/ 20184 h 20184"/>
                <a:gd name="connsiteX3" fmla="*/ 0 w 29202"/>
                <a:gd name="connsiteY3" fmla="*/ 15424 h 20184"/>
                <a:gd name="connsiteX4" fmla="*/ 11829 w 29202"/>
                <a:gd name="connsiteY4" fmla="*/ 15 h 20184"/>
                <a:gd name="connsiteX0" fmla="*/ 11885 w 29202"/>
                <a:gd name="connsiteY0" fmla="*/ 5 h 20184"/>
                <a:gd name="connsiteX1" fmla="*/ 18577 w 29202"/>
                <a:gd name="connsiteY1" fmla="*/ 0 h 20184"/>
                <a:gd name="connsiteX2" fmla="*/ 29202 w 29202"/>
                <a:gd name="connsiteY2" fmla="*/ 20184 h 20184"/>
                <a:gd name="connsiteX3" fmla="*/ 0 w 29202"/>
                <a:gd name="connsiteY3" fmla="*/ 15424 h 20184"/>
                <a:gd name="connsiteX4" fmla="*/ 11885 w 29202"/>
                <a:gd name="connsiteY4" fmla="*/ 5 h 20184"/>
                <a:gd name="connsiteX0" fmla="*/ 11866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66 w 29202"/>
                <a:gd name="connsiteY4" fmla="*/ 0 h 20189"/>
                <a:gd name="connsiteX0" fmla="*/ 11885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85 w 29202"/>
                <a:gd name="connsiteY4" fmla="*/ 0 h 20189"/>
                <a:gd name="connsiteX0" fmla="*/ 11866 w 29202"/>
                <a:gd name="connsiteY0" fmla="*/ 16 h 20184"/>
                <a:gd name="connsiteX1" fmla="*/ 18577 w 29202"/>
                <a:gd name="connsiteY1" fmla="*/ 0 h 20184"/>
                <a:gd name="connsiteX2" fmla="*/ 29202 w 29202"/>
                <a:gd name="connsiteY2" fmla="*/ 20184 h 20184"/>
                <a:gd name="connsiteX3" fmla="*/ 0 w 29202"/>
                <a:gd name="connsiteY3" fmla="*/ 15424 h 20184"/>
                <a:gd name="connsiteX4" fmla="*/ 11866 w 29202"/>
                <a:gd name="connsiteY4" fmla="*/ 16 h 20184"/>
                <a:gd name="connsiteX0" fmla="*/ 11829 w 29202"/>
                <a:gd name="connsiteY0" fmla="*/ 16 h 20184"/>
                <a:gd name="connsiteX1" fmla="*/ 18577 w 29202"/>
                <a:gd name="connsiteY1" fmla="*/ 0 h 20184"/>
                <a:gd name="connsiteX2" fmla="*/ 29202 w 29202"/>
                <a:gd name="connsiteY2" fmla="*/ 20184 h 20184"/>
                <a:gd name="connsiteX3" fmla="*/ 0 w 29202"/>
                <a:gd name="connsiteY3" fmla="*/ 15424 h 20184"/>
                <a:gd name="connsiteX4" fmla="*/ 11829 w 29202"/>
                <a:gd name="connsiteY4" fmla="*/ 16 h 20184"/>
                <a:gd name="connsiteX0" fmla="*/ 11810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10 w 29202"/>
                <a:gd name="connsiteY4" fmla="*/ 0 h 20189"/>
                <a:gd name="connsiteX0" fmla="*/ 11810 w 29202"/>
                <a:gd name="connsiteY0" fmla="*/ 5 h 20184"/>
                <a:gd name="connsiteX1" fmla="*/ 18577 w 29202"/>
                <a:gd name="connsiteY1" fmla="*/ 0 h 20184"/>
                <a:gd name="connsiteX2" fmla="*/ 29202 w 29202"/>
                <a:gd name="connsiteY2" fmla="*/ 20184 h 20184"/>
                <a:gd name="connsiteX3" fmla="*/ 0 w 29202"/>
                <a:gd name="connsiteY3" fmla="*/ 15424 h 20184"/>
                <a:gd name="connsiteX4" fmla="*/ 11810 w 29202"/>
                <a:gd name="connsiteY4" fmla="*/ 5 h 20184"/>
                <a:gd name="connsiteX0" fmla="*/ 11810 w 29202"/>
                <a:gd name="connsiteY0" fmla="*/ 0 h 20179"/>
                <a:gd name="connsiteX1" fmla="*/ 18596 w 29202"/>
                <a:gd name="connsiteY1" fmla="*/ 5 h 20179"/>
                <a:gd name="connsiteX2" fmla="*/ 29202 w 29202"/>
                <a:gd name="connsiteY2" fmla="*/ 20179 h 20179"/>
                <a:gd name="connsiteX3" fmla="*/ 0 w 29202"/>
                <a:gd name="connsiteY3" fmla="*/ 15419 h 20179"/>
                <a:gd name="connsiteX4" fmla="*/ 11810 w 29202"/>
                <a:gd name="connsiteY4" fmla="*/ 0 h 20179"/>
                <a:gd name="connsiteX0" fmla="*/ 11810 w 29202"/>
                <a:gd name="connsiteY0" fmla="*/ 16 h 20195"/>
                <a:gd name="connsiteX1" fmla="*/ 18596 w 29202"/>
                <a:gd name="connsiteY1" fmla="*/ 0 h 20195"/>
                <a:gd name="connsiteX2" fmla="*/ 29202 w 29202"/>
                <a:gd name="connsiteY2" fmla="*/ 20195 h 20195"/>
                <a:gd name="connsiteX3" fmla="*/ 0 w 29202"/>
                <a:gd name="connsiteY3" fmla="*/ 15435 h 20195"/>
                <a:gd name="connsiteX4" fmla="*/ 11810 w 29202"/>
                <a:gd name="connsiteY4" fmla="*/ 16 h 20195"/>
                <a:gd name="connsiteX0" fmla="*/ 11810 w 29202"/>
                <a:gd name="connsiteY0" fmla="*/ 6 h 20185"/>
                <a:gd name="connsiteX1" fmla="*/ 18577 w 29202"/>
                <a:gd name="connsiteY1" fmla="*/ 0 h 20185"/>
                <a:gd name="connsiteX2" fmla="*/ 29202 w 29202"/>
                <a:gd name="connsiteY2" fmla="*/ 20185 h 20185"/>
                <a:gd name="connsiteX3" fmla="*/ 0 w 29202"/>
                <a:gd name="connsiteY3" fmla="*/ 15425 h 20185"/>
                <a:gd name="connsiteX4" fmla="*/ 11810 w 29202"/>
                <a:gd name="connsiteY4" fmla="*/ 6 h 2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2" h="20185">
                  <a:moveTo>
                    <a:pt x="11810" y="6"/>
                  </a:moveTo>
                  <a:lnTo>
                    <a:pt x="18577" y="0"/>
                  </a:lnTo>
                  <a:lnTo>
                    <a:pt x="29202" y="20185"/>
                  </a:lnTo>
                  <a:lnTo>
                    <a:pt x="0" y="15425"/>
                  </a:lnTo>
                  <a:lnTo>
                    <a:pt x="11810" y="6"/>
                  </a:lnTo>
                  <a:close/>
                </a:path>
              </a:pathLst>
            </a:custGeom>
            <a:gradFill flip="none" rotWithShape="1">
              <a:gsLst>
                <a:gs pos="0">
                  <a:schemeClr val="bg2">
                    <a:lumMod val="60000"/>
                    <a:lumOff val="40000"/>
                  </a:schemeClr>
                </a:gs>
                <a:gs pos="65000">
                  <a:schemeClr val="bg2">
                    <a:lumMod val="20000"/>
                    <a:lumOff val="80000"/>
                  </a:schemeClr>
                </a:gs>
                <a:gs pos="100000">
                  <a:schemeClr val="accent2">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Flowchart: Merge 5"/>
            <p:cNvSpPr/>
            <p:nvPr userDrawn="1"/>
          </p:nvSpPr>
          <p:spPr>
            <a:xfrm>
              <a:off x="5382350" y="-2"/>
              <a:ext cx="910478" cy="264937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6864"/>
                <a:gd name="connsiteY0" fmla="*/ 0 h 15093"/>
                <a:gd name="connsiteX1" fmla="*/ 26864 w 26864"/>
                <a:gd name="connsiteY1" fmla="*/ 4076 h 15093"/>
                <a:gd name="connsiteX2" fmla="*/ 16175 w 26864"/>
                <a:gd name="connsiteY2" fmla="*/ 15093 h 15093"/>
                <a:gd name="connsiteX3" fmla="*/ 0 w 26864"/>
                <a:gd name="connsiteY3" fmla="*/ 0 h 15093"/>
                <a:gd name="connsiteX0" fmla="*/ 0 w 26864"/>
                <a:gd name="connsiteY0" fmla="*/ 0 h 15262"/>
                <a:gd name="connsiteX1" fmla="*/ 26864 w 26864"/>
                <a:gd name="connsiteY1" fmla="*/ 4076 h 15262"/>
                <a:gd name="connsiteX2" fmla="*/ 18244 w 26864"/>
                <a:gd name="connsiteY2" fmla="*/ 15262 h 15262"/>
                <a:gd name="connsiteX3" fmla="*/ 0 w 26864"/>
                <a:gd name="connsiteY3" fmla="*/ 0 h 15262"/>
                <a:gd name="connsiteX0" fmla="*/ 0 w 12653"/>
                <a:gd name="connsiteY0" fmla="*/ 0 h 15262"/>
                <a:gd name="connsiteX1" fmla="*/ 12653 w 12653"/>
                <a:gd name="connsiteY1" fmla="*/ 4076 h 15262"/>
                <a:gd name="connsiteX2" fmla="*/ 4033 w 12653"/>
                <a:gd name="connsiteY2" fmla="*/ 15262 h 15262"/>
                <a:gd name="connsiteX3" fmla="*/ 0 w 12653"/>
                <a:gd name="connsiteY3" fmla="*/ 0 h 15262"/>
                <a:gd name="connsiteX0" fmla="*/ 0 w 12653"/>
                <a:gd name="connsiteY0" fmla="*/ 0 h 15296"/>
                <a:gd name="connsiteX1" fmla="*/ 12653 w 12653"/>
                <a:gd name="connsiteY1" fmla="*/ 4076 h 15296"/>
                <a:gd name="connsiteX2" fmla="*/ 4078 w 12653"/>
                <a:gd name="connsiteY2" fmla="*/ 15296 h 15296"/>
                <a:gd name="connsiteX3" fmla="*/ 0 w 12653"/>
                <a:gd name="connsiteY3" fmla="*/ 0 h 15296"/>
                <a:gd name="connsiteX0" fmla="*/ 0 w 13238"/>
                <a:gd name="connsiteY0" fmla="*/ 0 h 15397"/>
                <a:gd name="connsiteX1" fmla="*/ 13238 w 13238"/>
                <a:gd name="connsiteY1" fmla="*/ 4177 h 15397"/>
                <a:gd name="connsiteX2" fmla="*/ 4663 w 13238"/>
                <a:gd name="connsiteY2" fmla="*/ 15397 h 15397"/>
                <a:gd name="connsiteX3" fmla="*/ 0 w 13238"/>
                <a:gd name="connsiteY3" fmla="*/ 0 h 15397"/>
                <a:gd name="connsiteX0" fmla="*/ 4466 w 8575"/>
                <a:gd name="connsiteY0" fmla="*/ 0 h 15464"/>
                <a:gd name="connsiteX1" fmla="*/ 8575 w 8575"/>
                <a:gd name="connsiteY1" fmla="*/ 4244 h 15464"/>
                <a:gd name="connsiteX2" fmla="*/ 0 w 8575"/>
                <a:gd name="connsiteY2" fmla="*/ 15464 h 15464"/>
                <a:gd name="connsiteX3" fmla="*/ 4466 w 8575"/>
                <a:gd name="connsiteY3" fmla="*/ 0 h 15464"/>
                <a:gd name="connsiteX0" fmla="*/ 5208 w 8164"/>
                <a:gd name="connsiteY0" fmla="*/ 0 h 10000"/>
                <a:gd name="connsiteX1" fmla="*/ 8164 w 8164"/>
                <a:gd name="connsiteY1" fmla="*/ 4096 h 10000"/>
                <a:gd name="connsiteX2" fmla="*/ 0 w 8164"/>
                <a:gd name="connsiteY2" fmla="*/ 10000 h 10000"/>
                <a:gd name="connsiteX3" fmla="*/ 5208 w 8164"/>
                <a:gd name="connsiteY3" fmla="*/ 0 h 10000"/>
                <a:gd name="connsiteX0" fmla="*/ 6485 w 10106"/>
                <a:gd name="connsiteY0" fmla="*/ 0 h 10027"/>
                <a:gd name="connsiteX1" fmla="*/ 10106 w 10106"/>
                <a:gd name="connsiteY1" fmla="*/ 4096 h 10027"/>
                <a:gd name="connsiteX2" fmla="*/ 0 w 10106"/>
                <a:gd name="connsiteY2" fmla="*/ 10027 h 10027"/>
                <a:gd name="connsiteX3" fmla="*/ 6485 w 10106"/>
                <a:gd name="connsiteY3" fmla="*/ 0 h 10027"/>
              </a:gdLst>
              <a:ahLst/>
              <a:cxnLst>
                <a:cxn ang="0">
                  <a:pos x="connsiteX0" y="connsiteY0"/>
                </a:cxn>
                <a:cxn ang="0">
                  <a:pos x="connsiteX1" y="connsiteY1"/>
                </a:cxn>
                <a:cxn ang="0">
                  <a:pos x="connsiteX2" y="connsiteY2"/>
                </a:cxn>
                <a:cxn ang="0">
                  <a:pos x="connsiteX3" y="connsiteY3"/>
                </a:cxn>
              </a:cxnLst>
              <a:rect l="l" t="t" r="r" b="b"/>
              <a:pathLst>
                <a:path w="10106" h="10027">
                  <a:moveTo>
                    <a:pt x="6485" y="0"/>
                  </a:moveTo>
                  <a:lnTo>
                    <a:pt x="10106" y="4096"/>
                  </a:lnTo>
                  <a:lnTo>
                    <a:pt x="0" y="10027"/>
                  </a:lnTo>
                  <a:lnTo>
                    <a:pt x="6485" y="0"/>
                  </a:lnTo>
                  <a:close/>
                </a:path>
              </a:pathLst>
            </a:custGeom>
            <a:gradFill flip="none" rotWithShape="1">
              <a:gsLst>
                <a:gs pos="1000">
                  <a:schemeClr val="accent2">
                    <a:lumMod val="40000"/>
                    <a:lumOff val="60000"/>
                  </a:schemeClr>
                </a:gs>
                <a:gs pos="31000">
                  <a:srgbClr val="E3DDD7"/>
                </a:gs>
                <a:gs pos="98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14"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tx1"/>
                </a:solidFill>
              </a:defRPr>
            </a:lvl1pPr>
          </a:lstStyle>
          <a:p>
            <a:pPr lvl="0"/>
            <a:r>
              <a:rPr lang="en-US" dirty="0" smtClean="0"/>
              <a:t>Click to edit Master text styles</a:t>
            </a:r>
          </a:p>
        </p:txBody>
      </p:sp>
      <p:cxnSp>
        <p:nvCxnSpPr>
          <p:cNvPr id="21" name="Straight Connector 20"/>
          <p:cNvCxnSpPr/>
          <p:nvPr userDrawn="1"/>
        </p:nvCxnSpPr>
        <p:spPr>
          <a:xfrm>
            <a:off x="644101" y="6196480"/>
            <a:ext cx="0" cy="221581"/>
          </a:xfrm>
          <a:prstGeom prst="line">
            <a:avLst/>
          </a:prstGeom>
          <a:ln w="3175">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419824" y="613506"/>
            <a:ext cx="4505205" cy="1512837"/>
          </a:xfrm>
        </p:spPr>
        <p:txBody>
          <a:bodyPr/>
          <a:lstStyle/>
          <a:p>
            <a:r>
              <a:rPr lang="en-US" dirty="0" smtClean="0"/>
              <a:t>Click to edit Master title style</a:t>
            </a:r>
            <a:endParaRPr lang="en-US" dirty="0"/>
          </a:p>
        </p:txBody>
      </p:sp>
      <p:sp>
        <p:nvSpPr>
          <p:cNvPr id="24" name="Text Placeholder 6"/>
          <p:cNvSpPr>
            <a:spLocks noGrp="1"/>
          </p:cNvSpPr>
          <p:nvPr>
            <p:ph type="body" sz="quarter" idx="26" hasCustomPrompt="1"/>
          </p:nvPr>
        </p:nvSpPr>
        <p:spPr>
          <a:xfrm>
            <a:off x="1604627" y="3891091"/>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25" name="TextBox 24"/>
          <p:cNvSpPr txBox="1"/>
          <p:nvPr userDrawn="1"/>
        </p:nvSpPr>
        <p:spPr>
          <a:xfrm>
            <a:off x="442731" y="3891091"/>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Project</a:t>
            </a:r>
            <a:r>
              <a:rPr lang="en-US" sz="1000" baseline="0" noProof="0" smtClean="0">
                <a:solidFill>
                  <a:schemeClr val="tx1"/>
                </a:solidFill>
                <a:latin typeface="+mj-lt"/>
                <a:cs typeface="Arial" pitchFamily="34" charset="0"/>
              </a:rPr>
              <a:t> no.</a:t>
            </a:r>
            <a:endParaRPr lang="en-US" sz="1000" noProof="0" smtClean="0">
              <a:solidFill>
                <a:schemeClr val="tx1"/>
              </a:solidFill>
              <a:latin typeface="+mj-lt"/>
              <a:cs typeface="Arial" pitchFamily="34" charset="0"/>
            </a:endParaRPr>
          </a:p>
        </p:txBody>
      </p:sp>
      <p:sp>
        <p:nvSpPr>
          <p:cNvPr id="26" name="TextBox 25"/>
          <p:cNvSpPr txBox="1"/>
          <p:nvPr userDrawn="1"/>
        </p:nvSpPr>
        <p:spPr>
          <a:xfrm>
            <a:off x="442731" y="4109783"/>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Document</a:t>
            </a:r>
            <a:r>
              <a:rPr lang="en-US" sz="1000" baseline="0" noProof="0" smtClean="0">
                <a:solidFill>
                  <a:schemeClr val="tx1"/>
                </a:solidFill>
                <a:latin typeface="+mj-lt"/>
                <a:cs typeface="Arial" pitchFamily="34" charset="0"/>
              </a:rPr>
              <a:t> no.</a:t>
            </a:r>
            <a:endParaRPr lang="en-US" sz="1000" noProof="0" smtClean="0">
              <a:solidFill>
                <a:schemeClr val="tx1"/>
              </a:solidFill>
              <a:latin typeface="+mj-lt"/>
              <a:cs typeface="Arial" pitchFamily="34" charset="0"/>
            </a:endParaRPr>
          </a:p>
        </p:txBody>
      </p:sp>
      <p:sp>
        <p:nvSpPr>
          <p:cNvPr id="27" name="TextBox 26"/>
          <p:cNvSpPr txBox="1"/>
          <p:nvPr userDrawn="1"/>
        </p:nvSpPr>
        <p:spPr>
          <a:xfrm>
            <a:off x="442731" y="4328475"/>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Version</a:t>
            </a:r>
          </a:p>
        </p:txBody>
      </p:sp>
      <p:sp>
        <p:nvSpPr>
          <p:cNvPr id="28" name="TextBox 27"/>
          <p:cNvSpPr txBox="1"/>
          <p:nvPr userDrawn="1"/>
        </p:nvSpPr>
        <p:spPr>
          <a:xfrm>
            <a:off x="442731" y="4547167"/>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Date of issue</a:t>
            </a:r>
          </a:p>
        </p:txBody>
      </p:sp>
      <p:sp>
        <p:nvSpPr>
          <p:cNvPr id="29" name="TextBox 28"/>
          <p:cNvSpPr txBox="1"/>
          <p:nvPr userDrawn="1"/>
        </p:nvSpPr>
        <p:spPr>
          <a:xfrm>
            <a:off x="442731" y="4765859"/>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Prepared</a:t>
            </a:r>
          </a:p>
        </p:txBody>
      </p:sp>
      <p:sp>
        <p:nvSpPr>
          <p:cNvPr id="30" name="TextBox 29"/>
          <p:cNvSpPr txBox="1"/>
          <p:nvPr userDrawn="1"/>
        </p:nvSpPr>
        <p:spPr>
          <a:xfrm>
            <a:off x="442731" y="4984551"/>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Checked</a:t>
            </a:r>
          </a:p>
        </p:txBody>
      </p:sp>
      <p:sp>
        <p:nvSpPr>
          <p:cNvPr id="31" name="TextBox 30"/>
          <p:cNvSpPr txBox="1"/>
          <p:nvPr userDrawn="1"/>
        </p:nvSpPr>
        <p:spPr>
          <a:xfrm>
            <a:off x="442731" y="5203243"/>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Approved</a:t>
            </a:r>
          </a:p>
        </p:txBody>
      </p:sp>
      <p:sp>
        <p:nvSpPr>
          <p:cNvPr id="32" name="TextBox 31"/>
          <p:cNvSpPr txBox="1"/>
          <p:nvPr userDrawn="1"/>
        </p:nvSpPr>
        <p:spPr>
          <a:xfrm>
            <a:off x="442731" y="5421933"/>
            <a:ext cx="1512168" cy="153888"/>
          </a:xfrm>
          <a:prstGeom prst="rect">
            <a:avLst/>
          </a:prstGeom>
          <a:noFill/>
        </p:spPr>
        <p:txBody>
          <a:bodyPr wrap="square" lIns="0" tIns="0" rIns="0" bIns="0" rtlCol="0">
            <a:spAutoFit/>
          </a:bodyPr>
          <a:lstStyle/>
          <a:p>
            <a:pPr algn="l"/>
            <a:r>
              <a:rPr lang="en-US" sz="1000" noProof="0" smtClean="0">
                <a:solidFill>
                  <a:schemeClr val="tx1"/>
                </a:solidFill>
                <a:latin typeface="+mj-lt"/>
                <a:cs typeface="Arial" pitchFamily="34" charset="0"/>
              </a:rPr>
              <a:t>File name</a:t>
            </a:r>
          </a:p>
        </p:txBody>
      </p:sp>
      <p:sp>
        <p:nvSpPr>
          <p:cNvPr id="33" name="Text Placeholder 6"/>
          <p:cNvSpPr>
            <a:spLocks noGrp="1"/>
          </p:cNvSpPr>
          <p:nvPr>
            <p:ph type="body" sz="quarter" idx="28" hasCustomPrompt="1"/>
          </p:nvPr>
        </p:nvSpPr>
        <p:spPr>
          <a:xfrm>
            <a:off x="1604627" y="4109723"/>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4" name="Text Placeholder 6"/>
          <p:cNvSpPr>
            <a:spLocks noGrp="1"/>
          </p:cNvSpPr>
          <p:nvPr>
            <p:ph type="body" sz="quarter" idx="29" hasCustomPrompt="1"/>
          </p:nvPr>
        </p:nvSpPr>
        <p:spPr>
          <a:xfrm>
            <a:off x="1604627" y="4328355"/>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5" name="Text Placeholder 6"/>
          <p:cNvSpPr>
            <a:spLocks noGrp="1"/>
          </p:cNvSpPr>
          <p:nvPr>
            <p:ph type="body" sz="quarter" idx="30" hasCustomPrompt="1"/>
          </p:nvPr>
        </p:nvSpPr>
        <p:spPr>
          <a:xfrm>
            <a:off x="1604627" y="4546987"/>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6" name="Text Placeholder 6"/>
          <p:cNvSpPr>
            <a:spLocks noGrp="1"/>
          </p:cNvSpPr>
          <p:nvPr>
            <p:ph type="body" sz="quarter" idx="31" hasCustomPrompt="1"/>
          </p:nvPr>
        </p:nvSpPr>
        <p:spPr>
          <a:xfrm>
            <a:off x="1604627" y="4765619"/>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7" name="Text Placeholder 6"/>
          <p:cNvSpPr>
            <a:spLocks noGrp="1"/>
          </p:cNvSpPr>
          <p:nvPr>
            <p:ph type="body" sz="quarter" idx="32" hasCustomPrompt="1"/>
          </p:nvPr>
        </p:nvSpPr>
        <p:spPr>
          <a:xfrm>
            <a:off x="1604627" y="4984251"/>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8" name="Text Placeholder 6"/>
          <p:cNvSpPr>
            <a:spLocks noGrp="1"/>
          </p:cNvSpPr>
          <p:nvPr>
            <p:ph type="body" sz="quarter" idx="33" hasCustomPrompt="1"/>
          </p:nvPr>
        </p:nvSpPr>
        <p:spPr>
          <a:xfrm>
            <a:off x="1604627" y="5202883"/>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sp>
        <p:nvSpPr>
          <p:cNvPr id="39" name="Text Placeholder 6"/>
          <p:cNvSpPr>
            <a:spLocks noGrp="1"/>
          </p:cNvSpPr>
          <p:nvPr>
            <p:ph type="body" sz="quarter" idx="34" hasCustomPrompt="1"/>
          </p:nvPr>
        </p:nvSpPr>
        <p:spPr>
          <a:xfrm>
            <a:off x="1604627" y="5421516"/>
            <a:ext cx="3320402" cy="162000"/>
          </a:xfrm>
        </p:spPr>
        <p:txBody>
          <a:bodyPr lIns="18000" anchor="t" anchorCtr="0">
            <a:noAutofit/>
          </a:bodyPr>
          <a:lstStyle>
            <a:lvl1pPr marL="0" indent="0">
              <a:buNone/>
              <a:defRPr sz="900" cap="none" baseline="0">
                <a:solidFill>
                  <a:schemeClr val="tx1"/>
                </a:solidFill>
              </a:defRPr>
            </a:lvl1pPr>
          </a:lstStyle>
          <a:p>
            <a:pPr lvl="0"/>
            <a:r>
              <a:rPr lang="en-US" noProof="0" smtClean="0"/>
              <a:t>Add text</a:t>
            </a:r>
          </a:p>
        </p:txBody>
      </p:sp>
      <p:cxnSp>
        <p:nvCxnSpPr>
          <p:cNvPr id="40" name="Straight Connector 39"/>
          <p:cNvCxnSpPr/>
          <p:nvPr userDrawn="1"/>
        </p:nvCxnSpPr>
        <p:spPr>
          <a:xfrm>
            <a:off x="1465253" y="3820634"/>
            <a:ext cx="0" cy="1817004"/>
          </a:xfrm>
          <a:prstGeom prst="line">
            <a:avLst/>
          </a:prstGeom>
          <a:ln w="31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25987761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A">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r>
              <a:rPr lang="en-US" smtClean="0"/>
              <a:t>24 oktober 2012</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9EDCC4F-61B3-445B-AC6F-14CA4635A88D}" type="slidenum">
              <a:rPr lang="en-US" smtClean="0"/>
              <a:pPr/>
              <a:t>‹#›</a:t>
            </a:fld>
            <a:endParaRPr lang="en-US"/>
          </a:p>
        </p:txBody>
      </p:sp>
      <p:grpSp>
        <p:nvGrpSpPr>
          <p:cNvPr id="15" name="Group 14"/>
          <p:cNvGrpSpPr/>
          <p:nvPr userDrawn="1"/>
        </p:nvGrpSpPr>
        <p:grpSpPr>
          <a:xfrm>
            <a:off x="5388611" y="-1"/>
            <a:ext cx="3757232" cy="6856216"/>
            <a:chOff x="5382350" y="-2"/>
            <a:chExt cx="3764274" cy="5142161"/>
          </a:xfrm>
        </p:grpSpPr>
        <p:sp>
          <p:nvSpPr>
            <p:cNvPr id="16" name="Flowchart: Merge 5"/>
            <p:cNvSpPr/>
            <p:nvPr userDrawn="1"/>
          </p:nvSpPr>
          <p:spPr>
            <a:xfrm>
              <a:off x="6505030" y="2889676"/>
              <a:ext cx="2641594" cy="71019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5404"/>
                <a:gd name="connsiteY0" fmla="*/ 4843 h 7829"/>
                <a:gd name="connsiteX1" fmla="*/ 15404 w 15404"/>
                <a:gd name="connsiteY1" fmla="*/ 0 h 7829"/>
                <a:gd name="connsiteX2" fmla="*/ 9164 w 15404"/>
                <a:gd name="connsiteY2" fmla="*/ 7829 h 7829"/>
                <a:gd name="connsiteX3" fmla="*/ 2127 w 15404"/>
                <a:gd name="connsiteY3" fmla="*/ 7787 h 7829"/>
                <a:gd name="connsiteX4" fmla="*/ 0 w 15404"/>
                <a:gd name="connsiteY4" fmla="*/ 4843 h 7829"/>
                <a:gd name="connsiteX0" fmla="*/ 1511 w 8619"/>
                <a:gd name="connsiteY0" fmla="*/ 0 h 13834"/>
                <a:gd name="connsiteX1" fmla="*/ 8619 w 8619"/>
                <a:gd name="connsiteY1" fmla="*/ 3834 h 13834"/>
                <a:gd name="connsiteX2" fmla="*/ 4568 w 8619"/>
                <a:gd name="connsiteY2" fmla="*/ 13834 h 13834"/>
                <a:gd name="connsiteX3" fmla="*/ 0 w 8619"/>
                <a:gd name="connsiteY3" fmla="*/ 13780 h 13834"/>
                <a:gd name="connsiteX4" fmla="*/ 1511 w 8619"/>
                <a:gd name="connsiteY4" fmla="*/ 0 h 13834"/>
                <a:gd name="connsiteX0" fmla="*/ 1753 w 10000"/>
                <a:gd name="connsiteY0" fmla="*/ 0 h 26217"/>
                <a:gd name="connsiteX1" fmla="*/ 10000 w 10000"/>
                <a:gd name="connsiteY1" fmla="*/ 2771 h 26217"/>
                <a:gd name="connsiteX2" fmla="*/ 4704 w 10000"/>
                <a:gd name="connsiteY2" fmla="*/ 26217 h 26217"/>
                <a:gd name="connsiteX3" fmla="*/ 0 w 10000"/>
                <a:gd name="connsiteY3" fmla="*/ 9961 h 26217"/>
                <a:gd name="connsiteX4" fmla="*/ 1753 w 10000"/>
                <a:gd name="connsiteY4" fmla="*/ 0 h 26217"/>
                <a:gd name="connsiteX0" fmla="*/ 0 w 8247"/>
                <a:gd name="connsiteY0" fmla="*/ 0 h 26269"/>
                <a:gd name="connsiteX1" fmla="*/ 8247 w 8247"/>
                <a:gd name="connsiteY1" fmla="*/ 2771 h 26269"/>
                <a:gd name="connsiteX2" fmla="*/ 2951 w 8247"/>
                <a:gd name="connsiteY2" fmla="*/ 26217 h 26269"/>
                <a:gd name="connsiteX3" fmla="*/ 987 w 8247"/>
                <a:gd name="connsiteY3" fmla="*/ 26269 h 26269"/>
                <a:gd name="connsiteX4" fmla="*/ 0 w 8247"/>
                <a:gd name="connsiteY4" fmla="*/ 0 h 26269"/>
                <a:gd name="connsiteX0" fmla="*/ 0 w 11372"/>
                <a:gd name="connsiteY0" fmla="*/ 0 h 10139"/>
                <a:gd name="connsiteX1" fmla="*/ 11372 w 11372"/>
                <a:gd name="connsiteY1" fmla="*/ 1194 h 10139"/>
                <a:gd name="connsiteX2" fmla="*/ 4950 w 11372"/>
                <a:gd name="connsiteY2" fmla="*/ 10119 h 10139"/>
                <a:gd name="connsiteX3" fmla="*/ 2569 w 11372"/>
                <a:gd name="connsiteY3" fmla="*/ 10139 h 10139"/>
                <a:gd name="connsiteX4" fmla="*/ 0 w 11372"/>
                <a:gd name="connsiteY4" fmla="*/ 0 h 10139"/>
                <a:gd name="connsiteX0" fmla="*/ 0 w 7640"/>
                <a:gd name="connsiteY0" fmla="*/ 0 h 10139"/>
                <a:gd name="connsiteX1" fmla="*/ 7640 w 7640"/>
                <a:gd name="connsiteY1" fmla="*/ 795 h 10139"/>
                <a:gd name="connsiteX2" fmla="*/ 4950 w 7640"/>
                <a:gd name="connsiteY2" fmla="*/ 10119 h 10139"/>
                <a:gd name="connsiteX3" fmla="*/ 2569 w 7640"/>
                <a:gd name="connsiteY3" fmla="*/ 10139 h 10139"/>
                <a:gd name="connsiteX4" fmla="*/ 0 w 7640"/>
                <a:gd name="connsiteY4" fmla="*/ 0 h 10139"/>
                <a:gd name="connsiteX0" fmla="*/ 0 w 15578"/>
                <a:gd name="connsiteY0" fmla="*/ 0 h 10000"/>
                <a:gd name="connsiteX1" fmla="*/ 15578 w 15578"/>
                <a:gd name="connsiteY1" fmla="*/ 1280 h 10000"/>
                <a:gd name="connsiteX2" fmla="*/ 6479 w 15578"/>
                <a:gd name="connsiteY2" fmla="*/ 9980 h 10000"/>
                <a:gd name="connsiteX3" fmla="*/ 3363 w 15578"/>
                <a:gd name="connsiteY3" fmla="*/ 10000 h 10000"/>
                <a:gd name="connsiteX4" fmla="*/ 0 w 15578"/>
                <a:gd name="connsiteY4" fmla="*/ 0 h 10000"/>
                <a:gd name="connsiteX0" fmla="*/ 292 w 12215"/>
                <a:gd name="connsiteY0" fmla="*/ 0 h 9692"/>
                <a:gd name="connsiteX1" fmla="*/ 12215 w 12215"/>
                <a:gd name="connsiteY1" fmla="*/ 972 h 9692"/>
                <a:gd name="connsiteX2" fmla="*/ 3116 w 12215"/>
                <a:gd name="connsiteY2" fmla="*/ 9672 h 9692"/>
                <a:gd name="connsiteX3" fmla="*/ 0 w 12215"/>
                <a:gd name="connsiteY3" fmla="*/ 9692 h 9692"/>
                <a:gd name="connsiteX4" fmla="*/ 292 w 12215"/>
                <a:gd name="connsiteY4" fmla="*/ 0 h 9692"/>
                <a:gd name="connsiteX0" fmla="*/ 239 w 13508"/>
                <a:gd name="connsiteY0" fmla="*/ 0 h 10000"/>
                <a:gd name="connsiteX1" fmla="*/ 13508 w 13508"/>
                <a:gd name="connsiteY1" fmla="*/ 1374 h 10000"/>
                <a:gd name="connsiteX2" fmla="*/ 2551 w 13508"/>
                <a:gd name="connsiteY2" fmla="*/ 9979 h 10000"/>
                <a:gd name="connsiteX3" fmla="*/ 0 w 13508"/>
                <a:gd name="connsiteY3" fmla="*/ 10000 h 10000"/>
                <a:gd name="connsiteX4" fmla="*/ 239 w 13508"/>
                <a:gd name="connsiteY4" fmla="*/ 0 h 10000"/>
                <a:gd name="connsiteX0" fmla="*/ 239 w 13508"/>
                <a:gd name="connsiteY0" fmla="*/ 0 h 10000"/>
                <a:gd name="connsiteX1" fmla="*/ 13508 w 13508"/>
                <a:gd name="connsiteY1" fmla="*/ 1374 h 10000"/>
                <a:gd name="connsiteX2" fmla="*/ 6782 w 13508"/>
                <a:gd name="connsiteY2" fmla="*/ 9997 h 10000"/>
                <a:gd name="connsiteX3" fmla="*/ 0 w 13508"/>
                <a:gd name="connsiteY3" fmla="*/ 10000 h 10000"/>
                <a:gd name="connsiteX4" fmla="*/ 239 w 13508"/>
                <a:gd name="connsiteY4" fmla="*/ 0 h 10000"/>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2 w 13271"/>
                <a:gd name="connsiteY0" fmla="*/ 0 h 10018"/>
                <a:gd name="connsiteX1" fmla="*/ 13271 w 13271"/>
                <a:gd name="connsiteY1" fmla="*/ 1374 h 10018"/>
                <a:gd name="connsiteX2" fmla="*/ 6545 w 13271"/>
                <a:gd name="connsiteY2" fmla="*/ 9997 h 10018"/>
                <a:gd name="connsiteX3" fmla="*/ 3529 w 13271"/>
                <a:gd name="connsiteY3" fmla="*/ 10018 h 10018"/>
                <a:gd name="connsiteX4" fmla="*/ 2 w 13271"/>
                <a:gd name="connsiteY4" fmla="*/ 0 h 10018"/>
                <a:gd name="connsiteX0" fmla="*/ 0 w 13269"/>
                <a:gd name="connsiteY0" fmla="*/ 0 h 10018"/>
                <a:gd name="connsiteX1" fmla="*/ 13269 w 13269"/>
                <a:gd name="connsiteY1" fmla="*/ 1374 h 10018"/>
                <a:gd name="connsiteX2" fmla="*/ 6543 w 13269"/>
                <a:gd name="connsiteY2" fmla="*/ 9997 h 10018"/>
                <a:gd name="connsiteX3" fmla="*/ 3527 w 13269"/>
                <a:gd name="connsiteY3" fmla="*/ 10018 h 10018"/>
                <a:gd name="connsiteX4" fmla="*/ 0 w 13269"/>
                <a:gd name="connsiteY4" fmla="*/ 0 h 10018"/>
                <a:gd name="connsiteX0" fmla="*/ 3180 w 9742"/>
                <a:gd name="connsiteY0" fmla="*/ 0 h 9312"/>
                <a:gd name="connsiteX1" fmla="*/ 9742 w 9742"/>
                <a:gd name="connsiteY1" fmla="*/ 668 h 9312"/>
                <a:gd name="connsiteX2" fmla="*/ 3016 w 9742"/>
                <a:gd name="connsiteY2" fmla="*/ 9291 h 9312"/>
                <a:gd name="connsiteX3" fmla="*/ 0 w 9742"/>
                <a:gd name="connsiteY3" fmla="*/ 9312 h 9312"/>
                <a:gd name="connsiteX4" fmla="*/ 3180 w 9742"/>
                <a:gd name="connsiteY4" fmla="*/ 0 h 9312"/>
                <a:gd name="connsiteX0" fmla="*/ 3264 w 6399"/>
                <a:gd name="connsiteY0" fmla="*/ 0 h 10000"/>
                <a:gd name="connsiteX1" fmla="*/ 6399 w 6399"/>
                <a:gd name="connsiteY1" fmla="*/ 3749 h 10000"/>
                <a:gd name="connsiteX2" fmla="*/ 3096 w 6399"/>
                <a:gd name="connsiteY2" fmla="*/ 9977 h 10000"/>
                <a:gd name="connsiteX3" fmla="*/ 0 w 6399"/>
                <a:gd name="connsiteY3" fmla="*/ 10000 h 10000"/>
                <a:gd name="connsiteX4" fmla="*/ 3264 w 6399"/>
                <a:gd name="connsiteY4" fmla="*/ 0 h 10000"/>
                <a:gd name="connsiteX0" fmla="*/ 0 w 11686"/>
                <a:gd name="connsiteY0" fmla="*/ 0 h 7366"/>
                <a:gd name="connsiteX1" fmla="*/ 11686 w 11686"/>
                <a:gd name="connsiteY1" fmla="*/ 1115 h 7366"/>
                <a:gd name="connsiteX2" fmla="*/ 6524 w 11686"/>
                <a:gd name="connsiteY2" fmla="*/ 7343 h 7366"/>
                <a:gd name="connsiteX3" fmla="*/ 1686 w 11686"/>
                <a:gd name="connsiteY3" fmla="*/ 7366 h 7366"/>
                <a:gd name="connsiteX4" fmla="*/ 0 w 11686"/>
                <a:gd name="connsiteY4" fmla="*/ 0 h 7366"/>
                <a:gd name="connsiteX0" fmla="*/ 0 w 8867"/>
                <a:gd name="connsiteY0" fmla="*/ 0 h 10000"/>
                <a:gd name="connsiteX1" fmla="*/ 8867 w 8867"/>
                <a:gd name="connsiteY1" fmla="*/ 1334 h 10000"/>
                <a:gd name="connsiteX2" fmla="*/ 5583 w 8867"/>
                <a:gd name="connsiteY2" fmla="*/ 9969 h 10000"/>
                <a:gd name="connsiteX3" fmla="*/ 1443 w 8867"/>
                <a:gd name="connsiteY3" fmla="*/ 10000 h 10000"/>
                <a:gd name="connsiteX4" fmla="*/ 0 w 8867"/>
                <a:gd name="connsiteY4" fmla="*/ 0 h 10000"/>
                <a:gd name="connsiteX0" fmla="*/ 0 w 10000"/>
                <a:gd name="connsiteY0" fmla="*/ 0 h 9974"/>
                <a:gd name="connsiteX1" fmla="*/ 10000 w 10000"/>
                <a:gd name="connsiteY1" fmla="*/ 1334 h 9974"/>
                <a:gd name="connsiteX2" fmla="*/ 6296 w 10000"/>
                <a:gd name="connsiteY2" fmla="*/ 9969 h 9974"/>
                <a:gd name="connsiteX3" fmla="*/ 2106 w 10000"/>
                <a:gd name="connsiteY3" fmla="*/ 9974 h 9974"/>
                <a:gd name="connsiteX4" fmla="*/ 0 w 10000"/>
                <a:gd name="connsiteY4" fmla="*/ 0 h 9974"/>
                <a:gd name="connsiteX0" fmla="*/ 0 w 10000"/>
                <a:gd name="connsiteY0" fmla="*/ 0 h 10000"/>
                <a:gd name="connsiteX1" fmla="*/ 10000 w 10000"/>
                <a:gd name="connsiteY1" fmla="*/ 1337 h 10000"/>
                <a:gd name="connsiteX2" fmla="*/ 7215 w 10000"/>
                <a:gd name="connsiteY2" fmla="*/ 9969 h 10000"/>
                <a:gd name="connsiteX3" fmla="*/ 2106 w 10000"/>
                <a:gd name="connsiteY3" fmla="*/ 10000 h 10000"/>
                <a:gd name="connsiteX4" fmla="*/ 0 w 10000"/>
                <a:gd name="connsiteY4" fmla="*/ 0 h 10000"/>
                <a:gd name="connsiteX0" fmla="*/ 0 w 10839"/>
                <a:gd name="connsiteY0" fmla="*/ 0 h 10000"/>
                <a:gd name="connsiteX1" fmla="*/ 10839 w 10839"/>
                <a:gd name="connsiteY1" fmla="*/ 1440 h 10000"/>
                <a:gd name="connsiteX2" fmla="*/ 7215 w 10839"/>
                <a:gd name="connsiteY2" fmla="*/ 9969 h 10000"/>
                <a:gd name="connsiteX3" fmla="*/ 2106 w 10839"/>
                <a:gd name="connsiteY3" fmla="*/ 10000 h 10000"/>
                <a:gd name="connsiteX4" fmla="*/ 0 w 10839"/>
                <a:gd name="connsiteY4" fmla="*/ 0 h 10000"/>
                <a:gd name="connsiteX0" fmla="*/ 0 w 17548"/>
                <a:gd name="connsiteY0" fmla="*/ 0 h 10877"/>
                <a:gd name="connsiteX1" fmla="*/ 17548 w 17548"/>
                <a:gd name="connsiteY1" fmla="*/ 2317 h 10877"/>
                <a:gd name="connsiteX2" fmla="*/ 13924 w 17548"/>
                <a:gd name="connsiteY2" fmla="*/ 10846 h 10877"/>
                <a:gd name="connsiteX3" fmla="*/ 8815 w 17548"/>
                <a:gd name="connsiteY3" fmla="*/ 10877 h 10877"/>
                <a:gd name="connsiteX4" fmla="*/ 0 w 17548"/>
                <a:gd name="connsiteY4" fmla="*/ 0 h 10877"/>
                <a:gd name="connsiteX0" fmla="*/ 0 w 17548"/>
                <a:gd name="connsiteY0" fmla="*/ 0 h 10846"/>
                <a:gd name="connsiteX1" fmla="*/ 17548 w 17548"/>
                <a:gd name="connsiteY1" fmla="*/ 2317 h 10846"/>
                <a:gd name="connsiteX2" fmla="*/ 13924 w 17548"/>
                <a:gd name="connsiteY2" fmla="*/ 10846 h 10846"/>
                <a:gd name="connsiteX3" fmla="*/ 9015 w 17548"/>
                <a:gd name="connsiteY3" fmla="*/ 8659 h 10846"/>
                <a:gd name="connsiteX4" fmla="*/ 0 w 17548"/>
                <a:gd name="connsiteY4" fmla="*/ 0 h 10846"/>
                <a:gd name="connsiteX0" fmla="*/ 0 w 20793"/>
                <a:gd name="connsiteY0" fmla="*/ 0 h 8659"/>
                <a:gd name="connsiteX1" fmla="*/ 17548 w 20793"/>
                <a:gd name="connsiteY1" fmla="*/ 2317 h 8659"/>
                <a:gd name="connsiteX2" fmla="*/ 20793 w 20793"/>
                <a:gd name="connsiteY2" fmla="*/ 4217 h 8659"/>
                <a:gd name="connsiteX3" fmla="*/ 9015 w 20793"/>
                <a:gd name="connsiteY3" fmla="*/ 8659 h 8659"/>
                <a:gd name="connsiteX4" fmla="*/ 0 w 20793"/>
                <a:gd name="connsiteY4" fmla="*/ 0 h 8659"/>
                <a:gd name="connsiteX0" fmla="*/ 0 w 10686"/>
                <a:gd name="connsiteY0" fmla="*/ 0 h 10000"/>
                <a:gd name="connsiteX1" fmla="*/ 10686 w 10686"/>
                <a:gd name="connsiteY1" fmla="*/ 3480 h 10000"/>
                <a:gd name="connsiteX2" fmla="*/ 10000 w 10686"/>
                <a:gd name="connsiteY2" fmla="*/ 4870 h 10000"/>
                <a:gd name="connsiteX3" fmla="*/ 4336 w 10686"/>
                <a:gd name="connsiteY3" fmla="*/ 10000 h 10000"/>
                <a:gd name="connsiteX4" fmla="*/ 0 w 10686"/>
                <a:gd name="connsiteY4" fmla="*/ 0 h 10000"/>
                <a:gd name="connsiteX0" fmla="*/ 0 w 10686"/>
                <a:gd name="connsiteY0" fmla="*/ 0 h 10000"/>
                <a:gd name="connsiteX1" fmla="*/ 10686 w 10686"/>
                <a:gd name="connsiteY1" fmla="*/ 3480 h 10000"/>
                <a:gd name="connsiteX2" fmla="*/ 4336 w 10686"/>
                <a:gd name="connsiteY2" fmla="*/ 10000 h 10000"/>
                <a:gd name="connsiteX3" fmla="*/ 0 w 10686"/>
                <a:gd name="connsiteY3" fmla="*/ 0 h 10000"/>
                <a:gd name="connsiteX0" fmla="*/ 0 w 10686"/>
                <a:gd name="connsiteY0" fmla="*/ 0 h 6485"/>
                <a:gd name="connsiteX1" fmla="*/ 10686 w 10686"/>
                <a:gd name="connsiteY1" fmla="*/ 3480 h 6485"/>
                <a:gd name="connsiteX2" fmla="*/ 5988 w 10686"/>
                <a:gd name="connsiteY2" fmla="*/ 6485 h 6485"/>
                <a:gd name="connsiteX3" fmla="*/ 0 w 10686"/>
                <a:gd name="connsiteY3" fmla="*/ 0 h 6485"/>
                <a:gd name="connsiteX0" fmla="*/ 0 w 8113"/>
                <a:gd name="connsiteY0" fmla="*/ 0 h 9035"/>
                <a:gd name="connsiteX1" fmla="*/ 8113 w 8113"/>
                <a:gd name="connsiteY1" fmla="*/ 4401 h 9035"/>
                <a:gd name="connsiteX2" fmla="*/ 3717 w 8113"/>
                <a:gd name="connsiteY2" fmla="*/ 9035 h 9035"/>
                <a:gd name="connsiteX3" fmla="*/ 0 w 8113"/>
                <a:gd name="connsiteY3" fmla="*/ 0 h 9035"/>
                <a:gd name="connsiteX0" fmla="*/ 0 w 10000"/>
                <a:gd name="connsiteY0" fmla="*/ 0 h 14220"/>
                <a:gd name="connsiteX1" fmla="*/ 10000 w 10000"/>
                <a:gd name="connsiteY1" fmla="*/ 4871 h 14220"/>
                <a:gd name="connsiteX2" fmla="*/ 3829 w 10000"/>
                <a:gd name="connsiteY2" fmla="*/ 14220 h 14220"/>
                <a:gd name="connsiteX3" fmla="*/ 0 w 10000"/>
                <a:gd name="connsiteY3" fmla="*/ 0 h 14220"/>
                <a:gd name="connsiteX0" fmla="*/ 0 w 8228"/>
                <a:gd name="connsiteY0" fmla="*/ 0 h 12949"/>
                <a:gd name="connsiteX1" fmla="*/ 8228 w 8228"/>
                <a:gd name="connsiteY1" fmla="*/ 3600 h 12949"/>
                <a:gd name="connsiteX2" fmla="*/ 2057 w 8228"/>
                <a:gd name="connsiteY2" fmla="*/ 12949 h 12949"/>
                <a:gd name="connsiteX3" fmla="*/ 0 w 8228"/>
                <a:gd name="connsiteY3" fmla="*/ 0 h 12949"/>
                <a:gd name="connsiteX0" fmla="*/ 0 w 11966"/>
                <a:gd name="connsiteY0" fmla="*/ 0 h 10942"/>
                <a:gd name="connsiteX1" fmla="*/ 11966 w 11966"/>
                <a:gd name="connsiteY1" fmla="*/ 3722 h 10942"/>
                <a:gd name="connsiteX2" fmla="*/ 4466 w 11966"/>
                <a:gd name="connsiteY2" fmla="*/ 10942 h 10942"/>
                <a:gd name="connsiteX3" fmla="*/ 0 w 11966"/>
                <a:gd name="connsiteY3" fmla="*/ 0 h 10942"/>
                <a:gd name="connsiteX0" fmla="*/ 0 w 8962"/>
                <a:gd name="connsiteY0" fmla="*/ 0 h 10942"/>
                <a:gd name="connsiteX1" fmla="*/ 8962 w 8962"/>
                <a:gd name="connsiteY1" fmla="*/ 2761 h 10942"/>
                <a:gd name="connsiteX2" fmla="*/ 4466 w 8962"/>
                <a:gd name="connsiteY2" fmla="*/ 10942 h 10942"/>
                <a:gd name="connsiteX3" fmla="*/ 0 w 8962"/>
                <a:gd name="connsiteY3" fmla="*/ 0 h 10942"/>
                <a:gd name="connsiteX0" fmla="*/ 0 w 15352"/>
                <a:gd name="connsiteY0" fmla="*/ 0 h 10000"/>
                <a:gd name="connsiteX1" fmla="*/ 15352 w 15352"/>
                <a:gd name="connsiteY1" fmla="*/ 3963 h 10000"/>
                <a:gd name="connsiteX2" fmla="*/ 4983 w 15352"/>
                <a:gd name="connsiteY2" fmla="*/ 10000 h 10000"/>
                <a:gd name="connsiteX3" fmla="*/ 0 w 15352"/>
                <a:gd name="connsiteY3" fmla="*/ 0 h 10000"/>
                <a:gd name="connsiteX0" fmla="*/ 0 w 13352"/>
                <a:gd name="connsiteY0" fmla="*/ 0 h 9473"/>
                <a:gd name="connsiteX1" fmla="*/ 13352 w 13352"/>
                <a:gd name="connsiteY1" fmla="*/ 3436 h 9473"/>
                <a:gd name="connsiteX2" fmla="*/ 2983 w 13352"/>
                <a:gd name="connsiteY2" fmla="*/ 9473 h 9473"/>
                <a:gd name="connsiteX3" fmla="*/ 0 w 13352"/>
                <a:gd name="connsiteY3" fmla="*/ 0 h 9473"/>
                <a:gd name="connsiteX0" fmla="*/ 0 w 10044"/>
                <a:gd name="connsiteY0" fmla="*/ 0 h 10000"/>
                <a:gd name="connsiteX1" fmla="*/ 10044 w 10044"/>
                <a:gd name="connsiteY1" fmla="*/ 3627 h 10000"/>
                <a:gd name="connsiteX2" fmla="*/ 2234 w 10044"/>
                <a:gd name="connsiteY2" fmla="*/ 10000 h 10000"/>
                <a:gd name="connsiteX3" fmla="*/ 0 w 10044"/>
                <a:gd name="connsiteY3" fmla="*/ 0 h 10000"/>
                <a:gd name="connsiteX0" fmla="*/ 0 w 10044"/>
                <a:gd name="connsiteY0" fmla="*/ 0 h 5069"/>
                <a:gd name="connsiteX1" fmla="*/ 10044 w 10044"/>
                <a:gd name="connsiteY1" fmla="*/ 3627 h 5069"/>
                <a:gd name="connsiteX2" fmla="*/ 2124 w 10044"/>
                <a:gd name="connsiteY2" fmla="*/ 5069 h 5069"/>
                <a:gd name="connsiteX3" fmla="*/ 0 w 10044"/>
                <a:gd name="connsiteY3" fmla="*/ 0 h 5069"/>
                <a:gd name="connsiteX0" fmla="*/ 0 w 10000"/>
                <a:gd name="connsiteY0" fmla="*/ 0 h 8976"/>
                <a:gd name="connsiteX1" fmla="*/ 10000 w 10000"/>
                <a:gd name="connsiteY1" fmla="*/ 7155 h 8976"/>
                <a:gd name="connsiteX2" fmla="*/ 1348 w 10000"/>
                <a:gd name="connsiteY2" fmla="*/ 8976 h 8976"/>
                <a:gd name="connsiteX3" fmla="*/ 0 w 10000"/>
                <a:gd name="connsiteY3" fmla="*/ 0 h 8976"/>
                <a:gd name="connsiteX0" fmla="*/ 0 w 10009"/>
                <a:gd name="connsiteY0" fmla="*/ 0 h 10000"/>
                <a:gd name="connsiteX1" fmla="*/ 10009 w 10009"/>
                <a:gd name="connsiteY1" fmla="*/ 7996 h 10000"/>
                <a:gd name="connsiteX2" fmla="*/ 1348 w 10009"/>
                <a:gd name="connsiteY2" fmla="*/ 10000 h 10000"/>
                <a:gd name="connsiteX3" fmla="*/ 0 w 10009"/>
                <a:gd name="connsiteY3" fmla="*/ 0 h 10000"/>
                <a:gd name="connsiteX0" fmla="*/ 0 w 10009"/>
                <a:gd name="connsiteY0" fmla="*/ 0 h 10000"/>
                <a:gd name="connsiteX1" fmla="*/ 10009 w 10009"/>
                <a:gd name="connsiteY1" fmla="*/ 8071 h 10000"/>
                <a:gd name="connsiteX2" fmla="*/ 1348 w 10009"/>
                <a:gd name="connsiteY2" fmla="*/ 10000 h 10000"/>
                <a:gd name="connsiteX3" fmla="*/ 0 w 10009"/>
                <a:gd name="connsiteY3" fmla="*/ 0 h 10000"/>
              </a:gdLst>
              <a:ahLst/>
              <a:cxnLst>
                <a:cxn ang="0">
                  <a:pos x="connsiteX0" y="connsiteY0"/>
                </a:cxn>
                <a:cxn ang="0">
                  <a:pos x="connsiteX1" y="connsiteY1"/>
                </a:cxn>
                <a:cxn ang="0">
                  <a:pos x="connsiteX2" y="connsiteY2"/>
                </a:cxn>
                <a:cxn ang="0">
                  <a:pos x="connsiteX3" y="connsiteY3"/>
                </a:cxn>
              </a:cxnLst>
              <a:rect l="l" t="t" r="r" b="b"/>
              <a:pathLst>
                <a:path w="10009" h="10000">
                  <a:moveTo>
                    <a:pt x="0" y="0"/>
                  </a:moveTo>
                  <a:lnTo>
                    <a:pt x="10009" y="8071"/>
                  </a:lnTo>
                  <a:lnTo>
                    <a:pt x="1348" y="10000"/>
                  </a:lnTo>
                  <a:lnTo>
                    <a:pt x="0" y="0"/>
                  </a:lnTo>
                  <a:close/>
                </a:path>
              </a:pathLst>
            </a:custGeom>
            <a:gradFill flip="none" rotWithShape="1">
              <a:gsLst>
                <a:gs pos="0">
                  <a:schemeClr val="accent2">
                    <a:lumMod val="60000"/>
                    <a:lumOff val="40000"/>
                  </a:schemeClr>
                </a:gs>
                <a:gs pos="100000">
                  <a:schemeClr val="accent1">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7" name="Flowchart: Merge 5"/>
            <p:cNvSpPr/>
            <p:nvPr userDrawn="1"/>
          </p:nvSpPr>
          <p:spPr>
            <a:xfrm>
              <a:off x="6506691" y="2887481"/>
              <a:ext cx="1113567" cy="2254678"/>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345"/>
                <a:gd name="connsiteY0" fmla="*/ 0 h 15093"/>
                <a:gd name="connsiteX1" fmla="*/ 20345 w 20345"/>
                <a:gd name="connsiteY1" fmla="*/ 4023 h 15093"/>
                <a:gd name="connsiteX2" fmla="*/ 16175 w 20345"/>
                <a:gd name="connsiteY2" fmla="*/ 15093 h 15093"/>
                <a:gd name="connsiteX3" fmla="*/ 0 w 20345"/>
                <a:gd name="connsiteY3" fmla="*/ 0 h 15093"/>
                <a:gd name="connsiteX0" fmla="*/ 0 w 26863"/>
                <a:gd name="connsiteY0" fmla="*/ 0 h 12182"/>
                <a:gd name="connsiteX1" fmla="*/ 20345 w 26863"/>
                <a:gd name="connsiteY1" fmla="*/ 4023 h 12182"/>
                <a:gd name="connsiteX2" fmla="*/ 26863 w 26863"/>
                <a:gd name="connsiteY2" fmla="*/ 12182 h 12182"/>
                <a:gd name="connsiteX3" fmla="*/ 0 w 26863"/>
                <a:gd name="connsiteY3" fmla="*/ 0 h 12182"/>
                <a:gd name="connsiteX0" fmla="*/ 0 w 22445"/>
                <a:gd name="connsiteY0" fmla="*/ 8068 h 8159"/>
                <a:gd name="connsiteX1" fmla="*/ 15927 w 22445"/>
                <a:gd name="connsiteY1" fmla="*/ 0 h 8159"/>
                <a:gd name="connsiteX2" fmla="*/ 22445 w 22445"/>
                <a:gd name="connsiteY2" fmla="*/ 8159 h 8159"/>
                <a:gd name="connsiteX3" fmla="*/ 0 w 22445"/>
                <a:gd name="connsiteY3" fmla="*/ 8068 h 8159"/>
                <a:gd name="connsiteX0" fmla="*/ 0 w 10000"/>
                <a:gd name="connsiteY0" fmla="*/ 9764 h 9876"/>
                <a:gd name="connsiteX1" fmla="*/ 7657 w 10000"/>
                <a:gd name="connsiteY1" fmla="*/ 0 h 9876"/>
                <a:gd name="connsiteX2" fmla="*/ 10000 w 10000"/>
                <a:gd name="connsiteY2" fmla="*/ 9876 h 9876"/>
                <a:gd name="connsiteX3" fmla="*/ 0 w 10000"/>
                <a:gd name="connsiteY3" fmla="*/ 9764 h 9876"/>
                <a:gd name="connsiteX0" fmla="*/ 0 w 9118"/>
                <a:gd name="connsiteY0" fmla="*/ 9887 h 9887"/>
                <a:gd name="connsiteX1" fmla="*/ 7657 w 9118"/>
                <a:gd name="connsiteY1" fmla="*/ 0 h 9887"/>
                <a:gd name="connsiteX2" fmla="*/ 9118 w 9118"/>
                <a:gd name="connsiteY2" fmla="*/ 9874 h 9887"/>
                <a:gd name="connsiteX3" fmla="*/ 0 w 9118"/>
                <a:gd name="connsiteY3" fmla="*/ 9887 h 9887"/>
                <a:gd name="connsiteX0" fmla="*/ 0 w 10374"/>
                <a:gd name="connsiteY0" fmla="*/ 10000 h 10114"/>
                <a:gd name="connsiteX1" fmla="*/ 8398 w 10374"/>
                <a:gd name="connsiteY1" fmla="*/ 0 h 10114"/>
                <a:gd name="connsiteX2" fmla="*/ 10374 w 10374"/>
                <a:gd name="connsiteY2" fmla="*/ 10114 h 10114"/>
                <a:gd name="connsiteX3" fmla="*/ 0 w 10374"/>
                <a:gd name="connsiteY3" fmla="*/ 10000 h 10114"/>
                <a:gd name="connsiteX0" fmla="*/ 0 w 6309"/>
                <a:gd name="connsiteY0" fmla="*/ 10085 h 10114"/>
                <a:gd name="connsiteX1" fmla="*/ 4333 w 6309"/>
                <a:gd name="connsiteY1" fmla="*/ 0 h 10114"/>
                <a:gd name="connsiteX2" fmla="*/ 6309 w 6309"/>
                <a:gd name="connsiteY2" fmla="*/ 10114 h 10114"/>
                <a:gd name="connsiteX3" fmla="*/ 0 w 6309"/>
                <a:gd name="connsiteY3" fmla="*/ 10085 h 10114"/>
                <a:gd name="connsiteX0" fmla="*/ 0 w 10000"/>
                <a:gd name="connsiteY0" fmla="*/ 8590 h 8619"/>
                <a:gd name="connsiteX1" fmla="*/ 7321 w 10000"/>
                <a:gd name="connsiteY1" fmla="*/ 0 h 8619"/>
                <a:gd name="connsiteX2" fmla="*/ 10000 w 10000"/>
                <a:gd name="connsiteY2" fmla="*/ 8619 h 8619"/>
                <a:gd name="connsiteX3" fmla="*/ 0 w 10000"/>
                <a:gd name="connsiteY3" fmla="*/ 8590 h 8619"/>
                <a:gd name="connsiteX0" fmla="*/ 0 w 10070"/>
                <a:gd name="connsiteY0" fmla="*/ 9480 h 10000"/>
                <a:gd name="connsiteX1" fmla="*/ 7391 w 10070"/>
                <a:gd name="connsiteY1" fmla="*/ 0 h 10000"/>
                <a:gd name="connsiteX2" fmla="*/ 10070 w 10070"/>
                <a:gd name="connsiteY2" fmla="*/ 10000 h 10000"/>
                <a:gd name="connsiteX3" fmla="*/ 0 w 10070"/>
                <a:gd name="connsiteY3" fmla="*/ 9480 h 10000"/>
                <a:gd name="connsiteX0" fmla="*/ 0 w 10000"/>
                <a:gd name="connsiteY0" fmla="*/ 10014 h 10014"/>
                <a:gd name="connsiteX1" fmla="*/ 7321 w 10000"/>
                <a:gd name="connsiteY1" fmla="*/ 0 h 10014"/>
                <a:gd name="connsiteX2" fmla="*/ 10000 w 10000"/>
                <a:gd name="connsiteY2" fmla="*/ 10000 h 10014"/>
                <a:gd name="connsiteX3" fmla="*/ 0 w 10000"/>
                <a:gd name="connsiteY3" fmla="*/ 10014 h 10014"/>
                <a:gd name="connsiteX0" fmla="*/ 0 w 10000"/>
                <a:gd name="connsiteY0" fmla="*/ 19144 h 19144"/>
                <a:gd name="connsiteX1" fmla="*/ 4918 w 10000"/>
                <a:gd name="connsiteY1" fmla="*/ 0 h 19144"/>
                <a:gd name="connsiteX2" fmla="*/ 10000 w 10000"/>
                <a:gd name="connsiteY2" fmla="*/ 19130 h 19144"/>
                <a:gd name="connsiteX3" fmla="*/ 0 w 10000"/>
                <a:gd name="connsiteY3" fmla="*/ 19144 h 19144"/>
                <a:gd name="connsiteX0" fmla="*/ 0 w 11428"/>
                <a:gd name="connsiteY0" fmla="*/ 19144 h 19144"/>
                <a:gd name="connsiteX1" fmla="*/ 4918 w 11428"/>
                <a:gd name="connsiteY1" fmla="*/ 0 h 19144"/>
                <a:gd name="connsiteX2" fmla="*/ 11428 w 11428"/>
                <a:gd name="connsiteY2" fmla="*/ 18984 h 19144"/>
                <a:gd name="connsiteX3" fmla="*/ 0 w 11428"/>
                <a:gd name="connsiteY3" fmla="*/ 19144 h 19144"/>
                <a:gd name="connsiteX0" fmla="*/ 0 w 11289"/>
                <a:gd name="connsiteY0" fmla="*/ 19144 h 19144"/>
                <a:gd name="connsiteX1" fmla="*/ 4918 w 11289"/>
                <a:gd name="connsiteY1" fmla="*/ 0 h 19144"/>
                <a:gd name="connsiteX2" fmla="*/ 11289 w 11289"/>
                <a:gd name="connsiteY2" fmla="*/ 19130 h 19144"/>
                <a:gd name="connsiteX3" fmla="*/ 0 w 11289"/>
                <a:gd name="connsiteY3" fmla="*/ 19144 h 19144"/>
                <a:gd name="connsiteX0" fmla="*/ 1107 w 6371"/>
                <a:gd name="connsiteY0" fmla="*/ 19144 h 19144"/>
                <a:gd name="connsiteX1" fmla="*/ 0 w 6371"/>
                <a:gd name="connsiteY1" fmla="*/ 0 h 19144"/>
                <a:gd name="connsiteX2" fmla="*/ 6371 w 6371"/>
                <a:gd name="connsiteY2" fmla="*/ 19130 h 19144"/>
                <a:gd name="connsiteX3" fmla="*/ 1107 w 6371"/>
                <a:gd name="connsiteY3" fmla="*/ 19144 h 19144"/>
                <a:gd name="connsiteX0" fmla="*/ 1603 w 9865"/>
                <a:gd name="connsiteY0" fmla="*/ 9890 h 9890"/>
                <a:gd name="connsiteX1" fmla="*/ 0 w 9865"/>
                <a:gd name="connsiteY1" fmla="*/ 0 h 9890"/>
                <a:gd name="connsiteX2" fmla="*/ 9865 w 9865"/>
                <a:gd name="connsiteY2" fmla="*/ 9883 h 9890"/>
                <a:gd name="connsiteX3" fmla="*/ 1603 w 9865"/>
                <a:gd name="connsiteY3" fmla="*/ 9890 h 9890"/>
                <a:gd name="connsiteX0" fmla="*/ 1808 w 10183"/>
                <a:gd name="connsiteY0" fmla="*/ 10024 h 10024"/>
                <a:gd name="connsiteX1" fmla="*/ 0 w 10183"/>
                <a:gd name="connsiteY1" fmla="*/ 0 h 10024"/>
                <a:gd name="connsiteX2" fmla="*/ 10183 w 10183"/>
                <a:gd name="connsiteY2" fmla="*/ 10017 h 10024"/>
                <a:gd name="connsiteX3" fmla="*/ 1808 w 10183"/>
                <a:gd name="connsiteY3" fmla="*/ 10024 h 10024"/>
                <a:gd name="connsiteX0" fmla="*/ 1808 w 10663"/>
                <a:gd name="connsiteY0" fmla="*/ 10024 h 10024"/>
                <a:gd name="connsiteX1" fmla="*/ 0 w 10663"/>
                <a:gd name="connsiteY1" fmla="*/ 0 h 10024"/>
                <a:gd name="connsiteX2" fmla="*/ 10663 w 10663"/>
                <a:gd name="connsiteY2" fmla="*/ 9993 h 10024"/>
                <a:gd name="connsiteX3" fmla="*/ 1808 w 10663"/>
                <a:gd name="connsiteY3" fmla="*/ 10024 h 10024"/>
                <a:gd name="connsiteX0" fmla="*/ 1831 w 10663"/>
                <a:gd name="connsiteY0" fmla="*/ 10000 h 10000"/>
                <a:gd name="connsiteX1" fmla="*/ 0 w 10663"/>
                <a:gd name="connsiteY1" fmla="*/ 0 h 10000"/>
                <a:gd name="connsiteX2" fmla="*/ 10663 w 10663"/>
                <a:gd name="connsiteY2" fmla="*/ 9993 h 10000"/>
                <a:gd name="connsiteX3" fmla="*/ 1831 w 10663"/>
                <a:gd name="connsiteY3" fmla="*/ 10000 h 10000"/>
                <a:gd name="connsiteX0" fmla="*/ 1854 w 10663"/>
                <a:gd name="connsiteY0" fmla="*/ 9968 h 9993"/>
                <a:gd name="connsiteX1" fmla="*/ 0 w 10663"/>
                <a:gd name="connsiteY1" fmla="*/ 0 h 9993"/>
                <a:gd name="connsiteX2" fmla="*/ 10663 w 10663"/>
                <a:gd name="connsiteY2" fmla="*/ 9993 h 9993"/>
                <a:gd name="connsiteX3" fmla="*/ 1854 w 10663"/>
                <a:gd name="connsiteY3" fmla="*/ 9968 h 9993"/>
                <a:gd name="connsiteX0" fmla="*/ 1739 w 10000"/>
                <a:gd name="connsiteY0" fmla="*/ 9999 h 10000"/>
                <a:gd name="connsiteX1" fmla="*/ 0 w 10000"/>
                <a:gd name="connsiteY1" fmla="*/ 0 h 10000"/>
                <a:gd name="connsiteX2" fmla="*/ 10000 w 10000"/>
                <a:gd name="connsiteY2" fmla="*/ 10000 h 10000"/>
                <a:gd name="connsiteX3" fmla="*/ 1739 w 10000"/>
                <a:gd name="connsiteY3" fmla="*/ 9999 h 10000"/>
              </a:gdLst>
              <a:ahLst/>
              <a:cxnLst>
                <a:cxn ang="0">
                  <a:pos x="connsiteX0" y="connsiteY0"/>
                </a:cxn>
                <a:cxn ang="0">
                  <a:pos x="connsiteX1" y="connsiteY1"/>
                </a:cxn>
                <a:cxn ang="0">
                  <a:pos x="connsiteX2" y="connsiteY2"/>
                </a:cxn>
                <a:cxn ang="0">
                  <a:pos x="connsiteX3" y="connsiteY3"/>
                </a:cxn>
              </a:cxnLst>
              <a:rect l="l" t="t" r="r" b="b"/>
              <a:pathLst>
                <a:path w="10000" h="10000">
                  <a:moveTo>
                    <a:pt x="1739" y="9999"/>
                  </a:moveTo>
                  <a:lnTo>
                    <a:pt x="0" y="0"/>
                  </a:lnTo>
                  <a:lnTo>
                    <a:pt x="10000" y="10000"/>
                  </a:lnTo>
                  <a:lnTo>
                    <a:pt x="1739" y="9999"/>
                  </a:lnTo>
                  <a:close/>
                </a:path>
              </a:pathLst>
            </a:custGeom>
            <a:gradFill flip="none" rotWithShape="1">
              <a:gsLst>
                <a:gs pos="0">
                  <a:schemeClr val="accent2">
                    <a:lumMod val="40000"/>
                    <a:lumOff val="60000"/>
                  </a:schemeClr>
                </a:gs>
                <a:gs pos="53000">
                  <a:schemeClr val="accent2">
                    <a:lumMod val="20000"/>
                    <a:lumOff val="80000"/>
                  </a:schemeClr>
                </a:gs>
                <a:gs pos="100000">
                  <a:schemeClr val="accent2">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8" name="Flowchart: Merge 5"/>
            <p:cNvSpPr/>
            <p:nvPr userDrawn="1"/>
          </p:nvSpPr>
          <p:spPr>
            <a:xfrm>
              <a:off x="5385642" y="6"/>
              <a:ext cx="3758074" cy="346358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0703"/>
                <a:gd name="connsiteY0" fmla="*/ 3548 h 18641"/>
                <a:gd name="connsiteX1" fmla="*/ 8241 w 20703"/>
                <a:gd name="connsiteY1" fmla="*/ 36 h 18641"/>
                <a:gd name="connsiteX2" fmla="*/ 20703 w 20703"/>
                <a:gd name="connsiteY2" fmla="*/ 8332 h 18641"/>
                <a:gd name="connsiteX3" fmla="*/ 16175 w 20703"/>
                <a:gd name="connsiteY3" fmla="*/ 18641 h 18641"/>
                <a:gd name="connsiteX4" fmla="*/ 0 w 20703"/>
                <a:gd name="connsiteY4" fmla="*/ 3548 h 18641"/>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512 h 18605"/>
                <a:gd name="connsiteX1" fmla="*/ 8241 w 20703"/>
                <a:gd name="connsiteY1" fmla="*/ 0 h 18605"/>
                <a:gd name="connsiteX2" fmla="*/ 20703 w 20703"/>
                <a:gd name="connsiteY2" fmla="*/ 8296 h 18605"/>
                <a:gd name="connsiteX3" fmla="*/ 16175 w 20703"/>
                <a:gd name="connsiteY3" fmla="*/ 18605 h 18605"/>
                <a:gd name="connsiteX4" fmla="*/ 0 w 20703"/>
                <a:gd name="connsiteY4" fmla="*/ 3512 h 18605"/>
                <a:gd name="connsiteX0" fmla="*/ 0 w 20703"/>
                <a:gd name="connsiteY0" fmla="*/ 3646 h 18739"/>
                <a:gd name="connsiteX1" fmla="*/ 8241 w 20703"/>
                <a:gd name="connsiteY1" fmla="*/ 0 h 18739"/>
                <a:gd name="connsiteX2" fmla="*/ 20703 w 20703"/>
                <a:gd name="connsiteY2" fmla="*/ 8430 h 18739"/>
                <a:gd name="connsiteX3" fmla="*/ 16175 w 20703"/>
                <a:gd name="connsiteY3" fmla="*/ 18739 h 18739"/>
                <a:gd name="connsiteX4" fmla="*/ 0 w 20703"/>
                <a:gd name="connsiteY4" fmla="*/ 3646 h 18739"/>
                <a:gd name="connsiteX0" fmla="*/ 0 w 17956"/>
                <a:gd name="connsiteY0" fmla="*/ 198 h 18739"/>
                <a:gd name="connsiteX1" fmla="*/ 5494 w 17956"/>
                <a:gd name="connsiteY1" fmla="*/ 0 h 18739"/>
                <a:gd name="connsiteX2" fmla="*/ 17956 w 17956"/>
                <a:gd name="connsiteY2" fmla="*/ 8430 h 18739"/>
                <a:gd name="connsiteX3" fmla="*/ 13428 w 17956"/>
                <a:gd name="connsiteY3" fmla="*/ 18739 h 18739"/>
                <a:gd name="connsiteX4" fmla="*/ 0 w 17956"/>
                <a:gd name="connsiteY4" fmla="*/ 198 h 18739"/>
                <a:gd name="connsiteX0" fmla="*/ 0 w 17956"/>
                <a:gd name="connsiteY0" fmla="*/ 108 h 18649"/>
                <a:gd name="connsiteX1" fmla="*/ 5375 w 17956"/>
                <a:gd name="connsiteY1" fmla="*/ 0 h 18649"/>
                <a:gd name="connsiteX2" fmla="*/ 17956 w 17956"/>
                <a:gd name="connsiteY2" fmla="*/ 8340 h 18649"/>
                <a:gd name="connsiteX3" fmla="*/ 13428 w 17956"/>
                <a:gd name="connsiteY3" fmla="*/ 18649 h 18649"/>
                <a:gd name="connsiteX4" fmla="*/ 0 w 17956"/>
                <a:gd name="connsiteY4" fmla="*/ 108 h 18649"/>
                <a:gd name="connsiteX0" fmla="*/ 6634 w 24590"/>
                <a:gd name="connsiteY0" fmla="*/ 108 h 15290"/>
                <a:gd name="connsiteX1" fmla="*/ 12009 w 24590"/>
                <a:gd name="connsiteY1" fmla="*/ 0 h 15290"/>
                <a:gd name="connsiteX2" fmla="*/ 24590 w 24590"/>
                <a:gd name="connsiteY2" fmla="*/ 8340 h 15290"/>
                <a:gd name="connsiteX3" fmla="*/ 0 w 24590"/>
                <a:gd name="connsiteY3" fmla="*/ 15290 h 15290"/>
                <a:gd name="connsiteX4" fmla="*/ 6634 w 24590"/>
                <a:gd name="connsiteY4" fmla="*/ 108 h 15290"/>
                <a:gd name="connsiteX0" fmla="*/ 6634 w 31337"/>
                <a:gd name="connsiteY0" fmla="*/ 108 h 20252"/>
                <a:gd name="connsiteX1" fmla="*/ 12009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6634 w 31337"/>
                <a:gd name="connsiteY0" fmla="*/ 108 h 20252"/>
                <a:gd name="connsiteX1" fmla="*/ 20726 w 31337"/>
                <a:gd name="connsiteY1" fmla="*/ 0 h 20252"/>
                <a:gd name="connsiteX2" fmla="*/ 31337 w 31337"/>
                <a:gd name="connsiteY2" fmla="*/ 20252 h 20252"/>
                <a:gd name="connsiteX3" fmla="*/ 0 w 31337"/>
                <a:gd name="connsiteY3" fmla="*/ 15290 h 20252"/>
                <a:gd name="connsiteX4" fmla="*/ 6634 w 31337"/>
                <a:gd name="connsiteY4" fmla="*/ 108 h 20252"/>
                <a:gd name="connsiteX0" fmla="*/ 13620 w 31337"/>
                <a:gd name="connsiteY0" fmla="*/ 18 h 20252"/>
                <a:gd name="connsiteX1" fmla="*/ 20726 w 31337"/>
                <a:gd name="connsiteY1" fmla="*/ 0 h 20252"/>
                <a:gd name="connsiteX2" fmla="*/ 31337 w 31337"/>
                <a:gd name="connsiteY2" fmla="*/ 20252 h 20252"/>
                <a:gd name="connsiteX3" fmla="*/ 0 w 31337"/>
                <a:gd name="connsiteY3" fmla="*/ 15290 h 20252"/>
                <a:gd name="connsiteX4" fmla="*/ 13620 w 31337"/>
                <a:gd name="connsiteY4" fmla="*/ 18 h 20252"/>
                <a:gd name="connsiteX0" fmla="*/ 9142 w 26859"/>
                <a:gd name="connsiteY0" fmla="*/ 18 h 20252"/>
                <a:gd name="connsiteX1" fmla="*/ 16248 w 26859"/>
                <a:gd name="connsiteY1" fmla="*/ 0 h 20252"/>
                <a:gd name="connsiteX2" fmla="*/ 26859 w 26859"/>
                <a:gd name="connsiteY2" fmla="*/ 20252 h 20252"/>
                <a:gd name="connsiteX3" fmla="*/ 0 w 26859"/>
                <a:gd name="connsiteY3" fmla="*/ 13409 h 20252"/>
                <a:gd name="connsiteX4" fmla="*/ 9142 w 26859"/>
                <a:gd name="connsiteY4" fmla="*/ 18 h 20252"/>
                <a:gd name="connsiteX0" fmla="*/ 11530 w 29247"/>
                <a:gd name="connsiteY0" fmla="*/ 18 h 20252"/>
                <a:gd name="connsiteX1" fmla="*/ 18636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530 w 29247"/>
                <a:gd name="connsiteY0" fmla="*/ 0 h 20234"/>
                <a:gd name="connsiteX1" fmla="*/ 17681 w 29247"/>
                <a:gd name="connsiteY1" fmla="*/ 1460 h 20234"/>
                <a:gd name="connsiteX2" fmla="*/ 29247 w 29247"/>
                <a:gd name="connsiteY2" fmla="*/ 20234 h 20234"/>
                <a:gd name="connsiteX3" fmla="*/ 0 w 29247"/>
                <a:gd name="connsiteY3" fmla="*/ 15406 h 20234"/>
                <a:gd name="connsiteX4" fmla="*/ 11530 w 29247"/>
                <a:gd name="connsiteY4" fmla="*/ 0 h 20234"/>
                <a:gd name="connsiteX0" fmla="*/ 11530 w 29247"/>
                <a:gd name="connsiteY0" fmla="*/ 18 h 20252"/>
                <a:gd name="connsiteX1" fmla="*/ 18577 w 29247"/>
                <a:gd name="connsiteY1" fmla="*/ 0 h 20252"/>
                <a:gd name="connsiteX2" fmla="*/ 29247 w 29247"/>
                <a:gd name="connsiteY2" fmla="*/ 20252 h 20252"/>
                <a:gd name="connsiteX3" fmla="*/ 0 w 29247"/>
                <a:gd name="connsiteY3" fmla="*/ 15424 h 20252"/>
                <a:gd name="connsiteX4" fmla="*/ 11530 w 29247"/>
                <a:gd name="connsiteY4" fmla="*/ 18 h 20252"/>
                <a:gd name="connsiteX0" fmla="*/ 11829 w 29247"/>
                <a:gd name="connsiteY0" fmla="*/ 0 h 20279"/>
                <a:gd name="connsiteX1" fmla="*/ 18577 w 29247"/>
                <a:gd name="connsiteY1" fmla="*/ 27 h 20279"/>
                <a:gd name="connsiteX2" fmla="*/ 29247 w 29247"/>
                <a:gd name="connsiteY2" fmla="*/ 20279 h 20279"/>
                <a:gd name="connsiteX3" fmla="*/ 0 w 29247"/>
                <a:gd name="connsiteY3" fmla="*/ 15451 h 20279"/>
                <a:gd name="connsiteX4" fmla="*/ 11829 w 29247"/>
                <a:gd name="connsiteY4" fmla="*/ 0 h 20279"/>
                <a:gd name="connsiteX0" fmla="*/ 11829 w 29247"/>
                <a:gd name="connsiteY0" fmla="*/ 0 h 19975"/>
                <a:gd name="connsiteX1" fmla="*/ 18577 w 29247"/>
                <a:gd name="connsiteY1" fmla="*/ 27 h 19975"/>
                <a:gd name="connsiteX2" fmla="*/ 29247 w 29247"/>
                <a:gd name="connsiteY2" fmla="*/ 19975 h 19975"/>
                <a:gd name="connsiteX3" fmla="*/ 0 w 29247"/>
                <a:gd name="connsiteY3" fmla="*/ 15451 h 19975"/>
                <a:gd name="connsiteX4" fmla="*/ 11829 w 29247"/>
                <a:gd name="connsiteY4" fmla="*/ 0 h 19975"/>
                <a:gd name="connsiteX0" fmla="*/ 11829 w 29202"/>
                <a:gd name="connsiteY0" fmla="*/ 0 h 20211"/>
                <a:gd name="connsiteX1" fmla="*/ 18577 w 29202"/>
                <a:gd name="connsiteY1" fmla="*/ 27 h 20211"/>
                <a:gd name="connsiteX2" fmla="*/ 29202 w 29202"/>
                <a:gd name="connsiteY2" fmla="*/ 20211 h 20211"/>
                <a:gd name="connsiteX3" fmla="*/ 0 w 29202"/>
                <a:gd name="connsiteY3" fmla="*/ 15451 h 20211"/>
                <a:gd name="connsiteX4" fmla="*/ 11829 w 29202"/>
                <a:gd name="connsiteY4" fmla="*/ 0 h 20211"/>
                <a:gd name="connsiteX0" fmla="*/ 11792 w 29202"/>
                <a:gd name="connsiteY0" fmla="*/ 0 h 20190"/>
                <a:gd name="connsiteX1" fmla="*/ 18577 w 29202"/>
                <a:gd name="connsiteY1" fmla="*/ 6 h 20190"/>
                <a:gd name="connsiteX2" fmla="*/ 29202 w 29202"/>
                <a:gd name="connsiteY2" fmla="*/ 20190 h 20190"/>
                <a:gd name="connsiteX3" fmla="*/ 0 w 29202"/>
                <a:gd name="connsiteY3" fmla="*/ 15430 h 20190"/>
                <a:gd name="connsiteX4" fmla="*/ 11792 w 29202"/>
                <a:gd name="connsiteY4" fmla="*/ 0 h 20190"/>
                <a:gd name="connsiteX0" fmla="*/ 11829 w 29202"/>
                <a:gd name="connsiteY0" fmla="*/ 15 h 20184"/>
                <a:gd name="connsiteX1" fmla="*/ 18577 w 29202"/>
                <a:gd name="connsiteY1" fmla="*/ 0 h 20184"/>
                <a:gd name="connsiteX2" fmla="*/ 29202 w 29202"/>
                <a:gd name="connsiteY2" fmla="*/ 20184 h 20184"/>
                <a:gd name="connsiteX3" fmla="*/ 0 w 29202"/>
                <a:gd name="connsiteY3" fmla="*/ 15424 h 20184"/>
                <a:gd name="connsiteX4" fmla="*/ 11829 w 29202"/>
                <a:gd name="connsiteY4" fmla="*/ 15 h 20184"/>
                <a:gd name="connsiteX0" fmla="*/ 11885 w 29202"/>
                <a:gd name="connsiteY0" fmla="*/ 5 h 20184"/>
                <a:gd name="connsiteX1" fmla="*/ 18577 w 29202"/>
                <a:gd name="connsiteY1" fmla="*/ 0 h 20184"/>
                <a:gd name="connsiteX2" fmla="*/ 29202 w 29202"/>
                <a:gd name="connsiteY2" fmla="*/ 20184 h 20184"/>
                <a:gd name="connsiteX3" fmla="*/ 0 w 29202"/>
                <a:gd name="connsiteY3" fmla="*/ 15424 h 20184"/>
                <a:gd name="connsiteX4" fmla="*/ 11885 w 29202"/>
                <a:gd name="connsiteY4" fmla="*/ 5 h 20184"/>
                <a:gd name="connsiteX0" fmla="*/ 11866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66 w 29202"/>
                <a:gd name="connsiteY4" fmla="*/ 0 h 20189"/>
                <a:gd name="connsiteX0" fmla="*/ 11885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85 w 29202"/>
                <a:gd name="connsiteY4" fmla="*/ 0 h 20189"/>
                <a:gd name="connsiteX0" fmla="*/ 11866 w 29202"/>
                <a:gd name="connsiteY0" fmla="*/ 16 h 20184"/>
                <a:gd name="connsiteX1" fmla="*/ 18577 w 29202"/>
                <a:gd name="connsiteY1" fmla="*/ 0 h 20184"/>
                <a:gd name="connsiteX2" fmla="*/ 29202 w 29202"/>
                <a:gd name="connsiteY2" fmla="*/ 20184 h 20184"/>
                <a:gd name="connsiteX3" fmla="*/ 0 w 29202"/>
                <a:gd name="connsiteY3" fmla="*/ 15424 h 20184"/>
                <a:gd name="connsiteX4" fmla="*/ 11866 w 29202"/>
                <a:gd name="connsiteY4" fmla="*/ 16 h 20184"/>
                <a:gd name="connsiteX0" fmla="*/ 11829 w 29202"/>
                <a:gd name="connsiteY0" fmla="*/ 16 h 20184"/>
                <a:gd name="connsiteX1" fmla="*/ 18577 w 29202"/>
                <a:gd name="connsiteY1" fmla="*/ 0 h 20184"/>
                <a:gd name="connsiteX2" fmla="*/ 29202 w 29202"/>
                <a:gd name="connsiteY2" fmla="*/ 20184 h 20184"/>
                <a:gd name="connsiteX3" fmla="*/ 0 w 29202"/>
                <a:gd name="connsiteY3" fmla="*/ 15424 h 20184"/>
                <a:gd name="connsiteX4" fmla="*/ 11829 w 29202"/>
                <a:gd name="connsiteY4" fmla="*/ 16 h 20184"/>
                <a:gd name="connsiteX0" fmla="*/ 11810 w 29202"/>
                <a:gd name="connsiteY0" fmla="*/ 0 h 20189"/>
                <a:gd name="connsiteX1" fmla="*/ 18577 w 29202"/>
                <a:gd name="connsiteY1" fmla="*/ 5 h 20189"/>
                <a:gd name="connsiteX2" fmla="*/ 29202 w 29202"/>
                <a:gd name="connsiteY2" fmla="*/ 20189 h 20189"/>
                <a:gd name="connsiteX3" fmla="*/ 0 w 29202"/>
                <a:gd name="connsiteY3" fmla="*/ 15429 h 20189"/>
                <a:gd name="connsiteX4" fmla="*/ 11810 w 29202"/>
                <a:gd name="connsiteY4" fmla="*/ 0 h 20189"/>
                <a:gd name="connsiteX0" fmla="*/ 11810 w 29202"/>
                <a:gd name="connsiteY0" fmla="*/ 5 h 20184"/>
                <a:gd name="connsiteX1" fmla="*/ 18577 w 29202"/>
                <a:gd name="connsiteY1" fmla="*/ 0 h 20184"/>
                <a:gd name="connsiteX2" fmla="*/ 29202 w 29202"/>
                <a:gd name="connsiteY2" fmla="*/ 20184 h 20184"/>
                <a:gd name="connsiteX3" fmla="*/ 0 w 29202"/>
                <a:gd name="connsiteY3" fmla="*/ 15424 h 20184"/>
                <a:gd name="connsiteX4" fmla="*/ 11810 w 29202"/>
                <a:gd name="connsiteY4" fmla="*/ 5 h 20184"/>
                <a:gd name="connsiteX0" fmla="*/ 11810 w 29202"/>
                <a:gd name="connsiteY0" fmla="*/ 0 h 20179"/>
                <a:gd name="connsiteX1" fmla="*/ 18596 w 29202"/>
                <a:gd name="connsiteY1" fmla="*/ 5 h 20179"/>
                <a:gd name="connsiteX2" fmla="*/ 29202 w 29202"/>
                <a:gd name="connsiteY2" fmla="*/ 20179 h 20179"/>
                <a:gd name="connsiteX3" fmla="*/ 0 w 29202"/>
                <a:gd name="connsiteY3" fmla="*/ 15419 h 20179"/>
                <a:gd name="connsiteX4" fmla="*/ 11810 w 29202"/>
                <a:gd name="connsiteY4" fmla="*/ 0 h 20179"/>
                <a:gd name="connsiteX0" fmla="*/ 11810 w 29202"/>
                <a:gd name="connsiteY0" fmla="*/ 16 h 20195"/>
                <a:gd name="connsiteX1" fmla="*/ 18596 w 29202"/>
                <a:gd name="connsiteY1" fmla="*/ 0 h 20195"/>
                <a:gd name="connsiteX2" fmla="*/ 29202 w 29202"/>
                <a:gd name="connsiteY2" fmla="*/ 20195 h 20195"/>
                <a:gd name="connsiteX3" fmla="*/ 0 w 29202"/>
                <a:gd name="connsiteY3" fmla="*/ 15435 h 20195"/>
                <a:gd name="connsiteX4" fmla="*/ 11810 w 29202"/>
                <a:gd name="connsiteY4" fmla="*/ 16 h 20195"/>
                <a:gd name="connsiteX0" fmla="*/ 11810 w 29202"/>
                <a:gd name="connsiteY0" fmla="*/ 6 h 20185"/>
                <a:gd name="connsiteX1" fmla="*/ 18577 w 29202"/>
                <a:gd name="connsiteY1" fmla="*/ 0 h 20185"/>
                <a:gd name="connsiteX2" fmla="*/ 29202 w 29202"/>
                <a:gd name="connsiteY2" fmla="*/ 20185 h 20185"/>
                <a:gd name="connsiteX3" fmla="*/ 0 w 29202"/>
                <a:gd name="connsiteY3" fmla="*/ 15425 h 20185"/>
                <a:gd name="connsiteX4" fmla="*/ 11810 w 29202"/>
                <a:gd name="connsiteY4" fmla="*/ 6 h 2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2" h="20185">
                  <a:moveTo>
                    <a:pt x="11810" y="6"/>
                  </a:moveTo>
                  <a:lnTo>
                    <a:pt x="18577" y="0"/>
                  </a:lnTo>
                  <a:lnTo>
                    <a:pt x="29202" y="20185"/>
                  </a:lnTo>
                  <a:lnTo>
                    <a:pt x="0" y="15425"/>
                  </a:lnTo>
                  <a:lnTo>
                    <a:pt x="11810" y="6"/>
                  </a:lnTo>
                  <a:close/>
                </a:path>
              </a:pathLst>
            </a:custGeom>
            <a:gradFill flip="none" rotWithShape="1">
              <a:gsLst>
                <a:gs pos="0">
                  <a:schemeClr val="bg2">
                    <a:lumMod val="60000"/>
                    <a:lumOff val="40000"/>
                  </a:schemeClr>
                </a:gs>
                <a:gs pos="65000">
                  <a:schemeClr val="bg2">
                    <a:lumMod val="20000"/>
                    <a:lumOff val="80000"/>
                  </a:schemeClr>
                </a:gs>
                <a:gs pos="100000">
                  <a:schemeClr val="accent2">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Flowchart: Merge 5"/>
            <p:cNvSpPr/>
            <p:nvPr userDrawn="1"/>
          </p:nvSpPr>
          <p:spPr>
            <a:xfrm>
              <a:off x="5382350" y="-2"/>
              <a:ext cx="910478" cy="264937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5836"/>
                <a:gd name="connsiteY0" fmla="*/ 0 h 10000"/>
                <a:gd name="connsiteX1" fmla="*/ 5240 w 5836"/>
                <a:gd name="connsiteY1" fmla="*/ 24 h 10000"/>
                <a:gd name="connsiteX2" fmla="*/ 5836 w 5836"/>
                <a:gd name="connsiteY2" fmla="*/ 10000 h 10000"/>
                <a:gd name="connsiteX3" fmla="*/ 0 w 5836"/>
                <a:gd name="connsiteY3" fmla="*/ 0 h 10000"/>
                <a:gd name="connsiteX0" fmla="*/ 0 w 9005"/>
                <a:gd name="connsiteY0" fmla="*/ 0 h 8459"/>
                <a:gd name="connsiteX1" fmla="*/ 8979 w 9005"/>
                <a:gd name="connsiteY1" fmla="*/ 24 h 8459"/>
                <a:gd name="connsiteX2" fmla="*/ 6649 w 9005"/>
                <a:gd name="connsiteY2" fmla="*/ 8459 h 8459"/>
                <a:gd name="connsiteX3" fmla="*/ 0 w 9005"/>
                <a:gd name="connsiteY3" fmla="*/ 0 h 8459"/>
                <a:gd name="connsiteX0" fmla="*/ 0 w 10025"/>
                <a:gd name="connsiteY0" fmla="*/ 0 h 10000"/>
                <a:gd name="connsiteX1" fmla="*/ 9971 w 10025"/>
                <a:gd name="connsiteY1" fmla="*/ 28 h 10000"/>
                <a:gd name="connsiteX2" fmla="*/ 7384 w 10025"/>
                <a:gd name="connsiteY2" fmla="*/ 10000 h 10000"/>
                <a:gd name="connsiteX3" fmla="*/ 0 w 10025"/>
                <a:gd name="connsiteY3" fmla="*/ 0 h 10000"/>
                <a:gd name="connsiteX0" fmla="*/ 0 w 9971"/>
                <a:gd name="connsiteY0" fmla="*/ 0 h 10000"/>
                <a:gd name="connsiteX1" fmla="*/ 9971 w 9971"/>
                <a:gd name="connsiteY1" fmla="*/ 28 h 10000"/>
                <a:gd name="connsiteX2" fmla="*/ 7384 w 9971"/>
                <a:gd name="connsiteY2" fmla="*/ 10000 h 10000"/>
                <a:gd name="connsiteX3" fmla="*/ 0 w 9971"/>
                <a:gd name="connsiteY3" fmla="*/ 0 h 10000"/>
                <a:gd name="connsiteX0" fmla="*/ 0 w 13598"/>
                <a:gd name="connsiteY0" fmla="*/ 0 h 10000"/>
                <a:gd name="connsiteX1" fmla="*/ 13598 w 13598"/>
                <a:gd name="connsiteY1" fmla="*/ 3300 h 10000"/>
                <a:gd name="connsiteX2" fmla="*/ 7405 w 13598"/>
                <a:gd name="connsiteY2" fmla="*/ 10000 h 10000"/>
                <a:gd name="connsiteX3" fmla="*/ 0 w 13598"/>
                <a:gd name="connsiteY3" fmla="*/ 0 h 10000"/>
                <a:gd name="connsiteX0" fmla="*/ 0 w 13598"/>
                <a:gd name="connsiteY0" fmla="*/ 0 h 10034"/>
                <a:gd name="connsiteX1" fmla="*/ 13598 w 13598"/>
                <a:gd name="connsiteY1" fmla="*/ 3300 h 10034"/>
                <a:gd name="connsiteX2" fmla="*/ 7360 w 13598"/>
                <a:gd name="connsiteY2" fmla="*/ 10034 h 10034"/>
                <a:gd name="connsiteX3" fmla="*/ 0 w 13598"/>
                <a:gd name="connsiteY3" fmla="*/ 0 h 10034"/>
                <a:gd name="connsiteX0" fmla="*/ 0 w 13283"/>
                <a:gd name="connsiteY0" fmla="*/ 0 h 10034"/>
                <a:gd name="connsiteX1" fmla="*/ 13283 w 13283"/>
                <a:gd name="connsiteY1" fmla="*/ 2862 h 10034"/>
                <a:gd name="connsiteX2" fmla="*/ 7360 w 13283"/>
                <a:gd name="connsiteY2" fmla="*/ 10034 h 10034"/>
                <a:gd name="connsiteX3" fmla="*/ 0 w 13283"/>
                <a:gd name="connsiteY3" fmla="*/ 0 h 10034"/>
                <a:gd name="connsiteX0" fmla="*/ 0 w 13283"/>
                <a:gd name="connsiteY0" fmla="*/ 0 h 10945"/>
                <a:gd name="connsiteX1" fmla="*/ 13283 w 13283"/>
                <a:gd name="connsiteY1" fmla="*/ 2862 h 10945"/>
                <a:gd name="connsiteX2" fmla="*/ 7630 w 13283"/>
                <a:gd name="connsiteY2" fmla="*/ 10945 h 10945"/>
                <a:gd name="connsiteX3" fmla="*/ 0 w 13283"/>
                <a:gd name="connsiteY3" fmla="*/ 0 h 10945"/>
                <a:gd name="connsiteX0" fmla="*/ 0 w 14047"/>
                <a:gd name="connsiteY0" fmla="*/ 0 h 10945"/>
                <a:gd name="connsiteX1" fmla="*/ 14047 w 14047"/>
                <a:gd name="connsiteY1" fmla="*/ 2525 h 10945"/>
                <a:gd name="connsiteX2" fmla="*/ 7630 w 14047"/>
                <a:gd name="connsiteY2" fmla="*/ 10945 h 10945"/>
                <a:gd name="connsiteX3" fmla="*/ 0 w 14047"/>
                <a:gd name="connsiteY3" fmla="*/ 0 h 10945"/>
                <a:gd name="connsiteX0" fmla="*/ 0 w 14047"/>
                <a:gd name="connsiteY0" fmla="*/ 0 h 12665"/>
                <a:gd name="connsiteX1" fmla="*/ 14047 w 14047"/>
                <a:gd name="connsiteY1" fmla="*/ 2525 h 12665"/>
                <a:gd name="connsiteX2" fmla="*/ 9519 w 14047"/>
                <a:gd name="connsiteY2" fmla="*/ 12665 h 12665"/>
                <a:gd name="connsiteX3" fmla="*/ 0 w 14047"/>
                <a:gd name="connsiteY3" fmla="*/ 0 h 12665"/>
                <a:gd name="connsiteX0" fmla="*/ 0 w 21692"/>
                <a:gd name="connsiteY0" fmla="*/ 0 h 12631"/>
                <a:gd name="connsiteX1" fmla="*/ 21692 w 21692"/>
                <a:gd name="connsiteY1" fmla="*/ 2491 h 12631"/>
                <a:gd name="connsiteX2" fmla="*/ 17164 w 21692"/>
                <a:gd name="connsiteY2" fmla="*/ 12631 h 12631"/>
                <a:gd name="connsiteX3" fmla="*/ 0 w 21692"/>
                <a:gd name="connsiteY3" fmla="*/ 0 h 12631"/>
                <a:gd name="connsiteX0" fmla="*/ 0 w 21692"/>
                <a:gd name="connsiteY0" fmla="*/ 0 h 15093"/>
                <a:gd name="connsiteX1" fmla="*/ 21692 w 21692"/>
                <a:gd name="connsiteY1" fmla="*/ 2491 h 15093"/>
                <a:gd name="connsiteX2" fmla="*/ 16175 w 21692"/>
                <a:gd name="connsiteY2" fmla="*/ 15093 h 15093"/>
                <a:gd name="connsiteX3" fmla="*/ 0 w 21692"/>
                <a:gd name="connsiteY3" fmla="*/ 0 h 15093"/>
                <a:gd name="connsiteX0" fmla="*/ 0 w 20703"/>
                <a:gd name="connsiteY0" fmla="*/ 0 h 15093"/>
                <a:gd name="connsiteX1" fmla="*/ 20703 w 20703"/>
                <a:gd name="connsiteY1" fmla="*/ 4784 h 15093"/>
                <a:gd name="connsiteX2" fmla="*/ 16175 w 20703"/>
                <a:gd name="connsiteY2" fmla="*/ 15093 h 15093"/>
                <a:gd name="connsiteX3" fmla="*/ 0 w 20703"/>
                <a:gd name="connsiteY3" fmla="*/ 0 h 15093"/>
                <a:gd name="connsiteX0" fmla="*/ 0 w 26864"/>
                <a:gd name="connsiteY0" fmla="*/ 0 h 15093"/>
                <a:gd name="connsiteX1" fmla="*/ 26864 w 26864"/>
                <a:gd name="connsiteY1" fmla="*/ 4076 h 15093"/>
                <a:gd name="connsiteX2" fmla="*/ 16175 w 26864"/>
                <a:gd name="connsiteY2" fmla="*/ 15093 h 15093"/>
                <a:gd name="connsiteX3" fmla="*/ 0 w 26864"/>
                <a:gd name="connsiteY3" fmla="*/ 0 h 15093"/>
                <a:gd name="connsiteX0" fmla="*/ 0 w 26864"/>
                <a:gd name="connsiteY0" fmla="*/ 0 h 15262"/>
                <a:gd name="connsiteX1" fmla="*/ 26864 w 26864"/>
                <a:gd name="connsiteY1" fmla="*/ 4076 h 15262"/>
                <a:gd name="connsiteX2" fmla="*/ 18244 w 26864"/>
                <a:gd name="connsiteY2" fmla="*/ 15262 h 15262"/>
                <a:gd name="connsiteX3" fmla="*/ 0 w 26864"/>
                <a:gd name="connsiteY3" fmla="*/ 0 h 15262"/>
                <a:gd name="connsiteX0" fmla="*/ 0 w 12653"/>
                <a:gd name="connsiteY0" fmla="*/ 0 h 15262"/>
                <a:gd name="connsiteX1" fmla="*/ 12653 w 12653"/>
                <a:gd name="connsiteY1" fmla="*/ 4076 h 15262"/>
                <a:gd name="connsiteX2" fmla="*/ 4033 w 12653"/>
                <a:gd name="connsiteY2" fmla="*/ 15262 h 15262"/>
                <a:gd name="connsiteX3" fmla="*/ 0 w 12653"/>
                <a:gd name="connsiteY3" fmla="*/ 0 h 15262"/>
                <a:gd name="connsiteX0" fmla="*/ 0 w 12653"/>
                <a:gd name="connsiteY0" fmla="*/ 0 h 15296"/>
                <a:gd name="connsiteX1" fmla="*/ 12653 w 12653"/>
                <a:gd name="connsiteY1" fmla="*/ 4076 h 15296"/>
                <a:gd name="connsiteX2" fmla="*/ 4078 w 12653"/>
                <a:gd name="connsiteY2" fmla="*/ 15296 h 15296"/>
                <a:gd name="connsiteX3" fmla="*/ 0 w 12653"/>
                <a:gd name="connsiteY3" fmla="*/ 0 h 15296"/>
                <a:gd name="connsiteX0" fmla="*/ 0 w 13238"/>
                <a:gd name="connsiteY0" fmla="*/ 0 h 15397"/>
                <a:gd name="connsiteX1" fmla="*/ 13238 w 13238"/>
                <a:gd name="connsiteY1" fmla="*/ 4177 h 15397"/>
                <a:gd name="connsiteX2" fmla="*/ 4663 w 13238"/>
                <a:gd name="connsiteY2" fmla="*/ 15397 h 15397"/>
                <a:gd name="connsiteX3" fmla="*/ 0 w 13238"/>
                <a:gd name="connsiteY3" fmla="*/ 0 h 15397"/>
                <a:gd name="connsiteX0" fmla="*/ 4466 w 8575"/>
                <a:gd name="connsiteY0" fmla="*/ 0 h 15464"/>
                <a:gd name="connsiteX1" fmla="*/ 8575 w 8575"/>
                <a:gd name="connsiteY1" fmla="*/ 4244 h 15464"/>
                <a:gd name="connsiteX2" fmla="*/ 0 w 8575"/>
                <a:gd name="connsiteY2" fmla="*/ 15464 h 15464"/>
                <a:gd name="connsiteX3" fmla="*/ 4466 w 8575"/>
                <a:gd name="connsiteY3" fmla="*/ 0 h 15464"/>
                <a:gd name="connsiteX0" fmla="*/ 5208 w 8164"/>
                <a:gd name="connsiteY0" fmla="*/ 0 h 10000"/>
                <a:gd name="connsiteX1" fmla="*/ 8164 w 8164"/>
                <a:gd name="connsiteY1" fmla="*/ 4096 h 10000"/>
                <a:gd name="connsiteX2" fmla="*/ 0 w 8164"/>
                <a:gd name="connsiteY2" fmla="*/ 10000 h 10000"/>
                <a:gd name="connsiteX3" fmla="*/ 5208 w 8164"/>
                <a:gd name="connsiteY3" fmla="*/ 0 h 10000"/>
                <a:gd name="connsiteX0" fmla="*/ 6485 w 10106"/>
                <a:gd name="connsiteY0" fmla="*/ 0 h 10027"/>
                <a:gd name="connsiteX1" fmla="*/ 10106 w 10106"/>
                <a:gd name="connsiteY1" fmla="*/ 4096 h 10027"/>
                <a:gd name="connsiteX2" fmla="*/ 0 w 10106"/>
                <a:gd name="connsiteY2" fmla="*/ 10027 h 10027"/>
                <a:gd name="connsiteX3" fmla="*/ 6485 w 10106"/>
                <a:gd name="connsiteY3" fmla="*/ 0 h 10027"/>
              </a:gdLst>
              <a:ahLst/>
              <a:cxnLst>
                <a:cxn ang="0">
                  <a:pos x="connsiteX0" y="connsiteY0"/>
                </a:cxn>
                <a:cxn ang="0">
                  <a:pos x="connsiteX1" y="connsiteY1"/>
                </a:cxn>
                <a:cxn ang="0">
                  <a:pos x="connsiteX2" y="connsiteY2"/>
                </a:cxn>
                <a:cxn ang="0">
                  <a:pos x="connsiteX3" y="connsiteY3"/>
                </a:cxn>
              </a:cxnLst>
              <a:rect l="l" t="t" r="r" b="b"/>
              <a:pathLst>
                <a:path w="10106" h="10027">
                  <a:moveTo>
                    <a:pt x="6485" y="0"/>
                  </a:moveTo>
                  <a:lnTo>
                    <a:pt x="10106" y="4096"/>
                  </a:lnTo>
                  <a:lnTo>
                    <a:pt x="0" y="10027"/>
                  </a:lnTo>
                  <a:lnTo>
                    <a:pt x="6485" y="0"/>
                  </a:lnTo>
                  <a:close/>
                </a:path>
              </a:pathLst>
            </a:custGeom>
            <a:gradFill flip="none" rotWithShape="1">
              <a:gsLst>
                <a:gs pos="1000">
                  <a:schemeClr val="accent2">
                    <a:lumMod val="40000"/>
                    <a:lumOff val="60000"/>
                  </a:schemeClr>
                </a:gs>
                <a:gs pos="31000">
                  <a:srgbClr val="E3DDD7"/>
                </a:gs>
                <a:gs pos="98000">
                  <a:schemeClr val="accent2">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14"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tx1"/>
                </a:solidFill>
              </a:defRPr>
            </a:lvl1pPr>
          </a:lstStyle>
          <a:p>
            <a:pPr lvl="0"/>
            <a:r>
              <a:rPr lang="en-US" dirty="0" smtClean="0"/>
              <a:t>Click to edit Master text styles</a:t>
            </a:r>
          </a:p>
        </p:txBody>
      </p:sp>
      <p:cxnSp>
        <p:nvCxnSpPr>
          <p:cNvPr id="21" name="Straight Connector 20"/>
          <p:cNvCxnSpPr/>
          <p:nvPr userDrawn="1"/>
        </p:nvCxnSpPr>
        <p:spPr>
          <a:xfrm>
            <a:off x="644101" y="6196480"/>
            <a:ext cx="0" cy="221581"/>
          </a:xfrm>
          <a:prstGeom prst="line">
            <a:avLst/>
          </a:prstGeom>
          <a:ln w="3175">
            <a:solidFill>
              <a:schemeClr val="tx2"/>
            </a:solidFill>
            <a:tailEnd type="none"/>
          </a:ln>
        </p:spPr>
        <p:style>
          <a:lnRef idx="1">
            <a:schemeClr val="accent1"/>
          </a:lnRef>
          <a:fillRef idx="0">
            <a:schemeClr val="accent1"/>
          </a:fillRef>
          <a:effectRef idx="0">
            <a:schemeClr val="accent1"/>
          </a:effectRef>
          <a:fontRef idx="minor">
            <a:schemeClr val="tx1"/>
          </a:fontRef>
        </p:style>
      </p:cxnSp>
      <p:sp>
        <p:nvSpPr>
          <p:cNvPr id="23" name="Title 1"/>
          <p:cNvSpPr>
            <a:spLocks noGrp="1"/>
          </p:cNvSpPr>
          <p:nvPr>
            <p:ph type="title"/>
          </p:nvPr>
        </p:nvSpPr>
        <p:spPr>
          <a:xfrm>
            <a:off x="419824" y="613506"/>
            <a:ext cx="4505205" cy="3536102"/>
          </a:xfrm>
        </p:spPr>
        <p:txBody>
          <a:bodyPr/>
          <a:lstStyle/>
          <a:p>
            <a:r>
              <a:rPr lang="en-US" dirty="0" smtClean="0"/>
              <a:t>Click to edit Master title style</a:t>
            </a:r>
            <a:endParaRPr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8731346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B">
    <p:bg>
      <p:bgPr>
        <a:solidFill>
          <a:schemeClr val="accent5"/>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r>
              <a:rPr lang="en-US" smtClean="0"/>
              <a:t>24 oktober 2012</a:t>
            </a:r>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DCC4F-61B3-445B-AC6F-14CA4635A88D}" type="slidenum">
              <a:rPr lang="en-US" smtClean="0"/>
              <a:pPr/>
              <a:t>‹#›</a:t>
            </a:fld>
            <a:endParaRPr lang="en-US"/>
          </a:p>
        </p:txBody>
      </p:sp>
      <p:sp>
        <p:nvSpPr>
          <p:cNvPr id="22" name="Flowchart: Merge 5"/>
          <p:cNvSpPr/>
          <p:nvPr userDrawn="1"/>
        </p:nvSpPr>
        <p:spPr>
          <a:xfrm>
            <a:off x="4878729" y="-981"/>
            <a:ext cx="1605082" cy="2704688"/>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Lst>
            <a:ahLst/>
            <a:cxnLst>
              <a:cxn ang="0">
                <a:pos x="connsiteX0" y="connsiteY0"/>
              </a:cxn>
              <a:cxn ang="0">
                <a:pos x="connsiteX1" y="connsiteY1"/>
              </a:cxn>
              <a:cxn ang="0">
                <a:pos x="connsiteX2" y="connsiteY2"/>
              </a:cxn>
              <a:cxn ang="0">
                <a:pos x="connsiteX3" y="connsiteY3"/>
              </a:cxn>
            </a:cxnLst>
            <a:rect l="l" t="t" r="r" b="b"/>
            <a:pathLst>
              <a:path w="9703" h="12578">
                <a:moveTo>
                  <a:pt x="0" y="0"/>
                </a:moveTo>
                <a:lnTo>
                  <a:pt x="9703" y="2578"/>
                </a:lnTo>
                <a:lnTo>
                  <a:pt x="5663" y="12578"/>
                </a:lnTo>
                <a:lnTo>
                  <a:pt x="0" y="0"/>
                </a:lnTo>
                <a:close/>
              </a:path>
            </a:pathLst>
          </a:custGeom>
          <a:gradFill flip="none" rotWithShape="1">
            <a:gsLst>
              <a:gs pos="6000">
                <a:schemeClr val="accent5"/>
              </a:gs>
              <a:gs pos="36000">
                <a:schemeClr val="accent5"/>
              </a:gs>
              <a:gs pos="100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3" name="Flowchart: Merge 5"/>
          <p:cNvSpPr/>
          <p:nvPr userDrawn="1"/>
        </p:nvSpPr>
        <p:spPr>
          <a:xfrm>
            <a:off x="4319216" y="5302530"/>
            <a:ext cx="2965230" cy="1558983"/>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0 w 4368"/>
              <a:gd name="connsiteY0" fmla="*/ 0 h 12397"/>
              <a:gd name="connsiteX1" fmla="*/ 4368 w 4368"/>
              <a:gd name="connsiteY1" fmla="*/ 4447 h 12397"/>
              <a:gd name="connsiteX2" fmla="*/ 204 w 4368"/>
              <a:gd name="connsiteY2" fmla="*/ 12397 h 12397"/>
              <a:gd name="connsiteX3" fmla="*/ 0 w 4368"/>
              <a:gd name="connsiteY3" fmla="*/ 0 h 12397"/>
              <a:gd name="connsiteX0" fmla="*/ 0 w 9029"/>
              <a:gd name="connsiteY0" fmla="*/ 0 h 10000"/>
              <a:gd name="connsiteX1" fmla="*/ 9029 w 9029"/>
              <a:gd name="connsiteY1" fmla="*/ 526 h 10000"/>
              <a:gd name="connsiteX2" fmla="*/ 467 w 9029"/>
              <a:gd name="connsiteY2" fmla="*/ 10000 h 10000"/>
              <a:gd name="connsiteX3" fmla="*/ 0 w 9029"/>
              <a:gd name="connsiteY3" fmla="*/ 0 h 10000"/>
              <a:gd name="connsiteX0" fmla="*/ 0 w 11571"/>
              <a:gd name="connsiteY0" fmla="*/ 0 h 8527"/>
              <a:gd name="connsiteX1" fmla="*/ 10000 w 11571"/>
              <a:gd name="connsiteY1" fmla="*/ 526 h 8527"/>
              <a:gd name="connsiteX2" fmla="*/ 11571 w 11571"/>
              <a:gd name="connsiteY2" fmla="*/ 8527 h 8527"/>
              <a:gd name="connsiteX3" fmla="*/ 0 w 11571"/>
              <a:gd name="connsiteY3" fmla="*/ 0 h 8527"/>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000"/>
              <a:gd name="connsiteY0" fmla="*/ 0 h 10000"/>
              <a:gd name="connsiteX1" fmla="*/ 8642 w 10000"/>
              <a:gd name="connsiteY1" fmla="*/ 617 h 10000"/>
              <a:gd name="connsiteX2" fmla="*/ 10000 w 10000"/>
              <a:gd name="connsiteY2" fmla="*/ 10000 h 10000"/>
              <a:gd name="connsiteX3" fmla="*/ 0 w 10000"/>
              <a:gd name="connsiteY3" fmla="*/ 0 h 10000"/>
              <a:gd name="connsiteX0" fmla="*/ 0 w 10258"/>
              <a:gd name="connsiteY0" fmla="*/ 0 h 10216"/>
              <a:gd name="connsiteX1" fmla="*/ 8900 w 10258"/>
              <a:gd name="connsiteY1" fmla="*/ 833 h 10216"/>
              <a:gd name="connsiteX2" fmla="*/ 10258 w 10258"/>
              <a:gd name="connsiteY2" fmla="*/ 10216 h 10216"/>
              <a:gd name="connsiteX3" fmla="*/ 0 w 10258"/>
              <a:gd name="connsiteY3" fmla="*/ 0 h 10216"/>
              <a:gd name="connsiteX0" fmla="*/ 0 w 9845"/>
              <a:gd name="connsiteY0" fmla="*/ 0 h 9892"/>
              <a:gd name="connsiteX1" fmla="*/ 8900 w 9845"/>
              <a:gd name="connsiteY1" fmla="*/ 833 h 9892"/>
              <a:gd name="connsiteX2" fmla="*/ 9845 w 9845"/>
              <a:gd name="connsiteY2" fmla="*/ 9892 h 9892"/>
              <a:gd name="connsiteX3" fmla="*/ 0 w 9845"/>
              <a:gd name="connsiteY3" fmla="*/ 0 h 9892"/>
              <a:gd name="connsiteX0" fmla="*/ 0 w 13079"/>
              <a:gd name="connsiteY0" fmla="*/ 0 h 10000"/>
              <a:gd name="connsiteX1" fmla="*/ 13079 w 13079"/>
              <a:gd name="connsiteY1" fmla="*/ 6926 h 10000"/>
              <a:gd name="connsiteX2" fmla="*/ 10000 w 13079"/>
              <a:gd name="connsiteY2" fmla="*/ 10000 h 10000"/>
              <a:gd name="connsiteX3" fmla="*/ 0 w 13079"/>
              <a:gd name="connsiteY3" fmla="*/ 0 h 10000"/>
              <a:gd name="connsiteX0" fmla="*/ 0 w 10247"/>
              <a:gd name="connsiteY0" fmla="*/ 0 h 10000"/>
              <a:gd name="connsiteX1" fmla="*/ 10247 w 10247"/>
              <a:gd name="connsiteY1" fmla="*/ 2724 h 10000"/>
              <a:gd name="connsiteX2" fmla="*/ 10000 w 10247"/>
              <a:gd name="connsiteY2" fmla="*/ 10000 h 10000"/>
              <a:gd name="connsiteX3" fmla="*/ 0 w 10247"/>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4758"/>
              <a:gd name="connsiteY0" fmla="*/ 0 h 10000"/>
              <a:gd name="connsiteX1" fmla="*/ 14758 w 14758"/>
              <a:gd name="connsiteY1" fmla="*/ 4170 h 10000"/>
              <a:gd name="connsiteX2" fmla="*/ 10000 w 14758"/>
              <a:gd name="connsiteY2" fmla="*/ 10000 h 10000"/>
              <a:gd name="connsiteX3" fmla="*/ 0 w 14758"/>
              <a:gd name="connsiteY3" fmla="*/ 0 h 10000"/>
              <a:gd name="connsiteX0" fmla="*/ 0 w 19793"/>
              <a:gd name="connsiteY0" fmla="*/ 2924 h 5830"/>
              <a:gd name="connsiteX1" fmla="*/ 19793 w 19793"/>
              <a:gd name="connsiteY1" fmla="*/ 0 h 5830"/>
              <a:gd name="connsiteX2" fmla="*/ 15035 w 19793"/>
              <a:gd name="connsiteY2" fmla="*/ 5830 h 5830"/>
              <a:gd name="connsiteX3" fmla="*/ 0 w 19793"/>
              <a:gd name="connsiteY3" fmla="*/ 2924 h 5830"/>
              <a:gd name="connsiteX0" fmla="*/ 0 w 10000"/>
              <a:gd name="connsiteY0" fmla="*/ 5015 h 9532"/>
              <a:gd name="connsiteX1" fmla="*/ 10000 w 10000"/>
              <a:gd name="connsiteY1" fmla="*/ 0 h 9532"/>
              <a:gd name="connsiteX2" fmla="*/ 5688 w 10000"/>
              <a:gd name="connsiteY2" fmla="*/ 9532 h 9532"/>
              <a:gd name="connsiteX3" fmla="*/ 0 w 10000"/>
              <a:gd name="connsiteY3" fmla="*/ 5015 h 9532"/>
              <a:gd name="connsiteX0" fmla="*/ 0 w 10053"/>
              <a:gd name="connsiteY0" fmla="*/ 5212 h 9951"/>
              <a:gd name="connsiteX1" fmla="*/ 10053 w 10053"/>
              <a:gd name="connsiteY1" fmla="*/ 0 h 9951"/>
              <a:gd name="connsiteX2" fmla="*/ 5688 w 10053"/>
              <a:gd name="connsiteY2" fmla="*/ 9951 h 9951"/>
              <a:gd name="connsiteX3" fmla="*/ 0 w 10053"/>
              <a:gd name="connsiteY3" fmla="*/ 5212 h 9951"/>
              <a:gd name="connsiteX0" fmla="*/ 1379 w 11379"/>
              <a:gd name="connsiteY0" fmla="*/ 5238 h 10194"/>
              <a:gd name="connsiteX1" fmla="*/ 11379 w 11379"/>
              <a:gd name="connsiteY1" fmla="*/ 0 h 10194"/>
              <a:gd name="connsiteX2" fmla="*/ 7037 w 11379"/>
              <a:gd name="connsiteY2" fmla="*/ 10000 h 10194"/>
              <a:gd name="connsiteX3" fmla="*/ 0 w 11379"/>
              <a:gd name="connsiteY3" fmla="*/ 9958 h 10194"/>
              <a:gd name="connsiteX4" fmla="*/ 1379 w 11379"/>
              <a:gd name="connsiteY4" fmla="*/ 5238 h 10194"/>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1379 w 11379"/>
              <a:gd name="connsiteY0" fmla="*/ 5238 h 10000"/>
              <a:gd name="connsiteX1" fmla="*/ 11379 w 11379"/>
              <a:gd name="connsiteY1" fmla="*/ 0 h 10000"/>
              <a:gd name="connsiteX2" fmla="*/ 7037 w 11379"/>
              <a:gd name="connsiteY2" fmla="*/ 10000 h 10000"/>
              <a:gd name="connsiteX3" fmla="*/ 0 w 11379"/>
              <a:gd name="connsiteY3" fmla="*/ 9958 h 10000"/>
              <a:gd name="connsiteX4" fmla="*/ 1379 w 11379"/>
              <a:gd name="connsiteY4" fmla="*/ 5238 h 10000"/>
              <a:gd name="connsiteX0" fmla="*/ 0 w 13506"/>
              <a:gd name="connsiteY0" fmla="*/ 7014 h 10000"/>
              <a:gd name="connsiteX1" fmla="*/ 13506 w 13506"/>
              <a:gd name="connsiteY1" fmla="*/ 0 h 10000"/>
              <a:gd name="connsiteX2" fmla="*/ 9164 w 13506"/>
              <a:gd name="connsiteY2" fmla="*/ 10000 h 10000"/>
              <a:gd name="connsiteX3" fmla="*/ 2127 w 13506"/>
              <a:gd name="connsiteY3" fmla="*/ 9958 h 10000"/>
              <a:gd name="connsiteX4" fmla="*/ 0 w 13506"/>
              <a:gd name="connsiteY4" fmla="*/ 7014 h 10000"/>
              <a:gd name="connsiteX0" fmla="*/ 0 w 13506"/>
              <a:gd name="connsiteY0" fmla="*/ 7014 h 9968"/>
              <a:gd name="connsiteX1" fmla="*/ 13506 w 13506"/>
              <a:gd name="connsiteY1" fmla="*/ 0 h 9968"/>
              <a:gd name="connsiteX2" fmla="*/ 9152 w 13506"/>
              <a:gd name="connsiteY2" fmla="*/ 9968 h 9968"/>
              <a:gd name="connsiteX3" fmla="*/ 2127 w 13506"/>
              <a:gd name="connsiteY3" fmla="*/ 9958 h 9968"/>
              <a:gd name="connsiteX4" fmla="*/ 0 w 13506"/>
              <a:gd name="connsiteY4" fmla="*/ 7014 h 9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6" h="9968">
                <a:moveTo>
                  <a:pt x="0" y="7014"/>
                </a:moveTo>
                <a:lnTo>
                  <a:pt x="13506" y="0"/>
                </a:lnTo>
                <a:lnTo>
                  <a:pt x="9152" y="9968"/>
                </a:lnTo>
                <a:lnTo>
                  <a:pt x="2127" y="9958"/>
                </a:lnTo>
                <a:lnTo>
                  <a:pt x="0" y="7014"/>
                </a:lnTo>
                <a:close/>
              </a:path>
            </a:pathLst>
          </a:custGeom>
          <a:gradFill flip="none" rotWithShape="1">
            <a:gsLst>
              <a:gs pos="0">
                <a:schemeClr val="accent5">
                  <a:lumMod val="75000"/>
                </a:schemeClr>
              </a:gs>
              <a:gs pos="68000">
                <a:schemeClr val="accent5"/>
              </a:gs>
              <a:gs pos="100000">
                <a:schemeClr val="accent5">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4" name="Flowchart: Merge 5"/>
          <p:cNvSpPr/>
          <p:nvPr userDrawn="1"/>
        </p:nvSpPr>
        <p:spPr>
          <a:xfrm>
            <a:off x="3611284" y="270"/>
            <a:ext cx="5532715" cy="6666668"/>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53"/>
              <a:gd name="connsiteY0" fmla="*/ 5845 h 14087"/>
              <a:gd name="connsiteX1" fmla="*/ 14153 w 14153"/>
              <a:gd name="connsiteY1" fmla="*/ 0 h 14087"/>
              <a:gd name="connsiteX2" fmla="*/ 6504 w 14153"/>
              <a:gd name="connsiteY2" fmla="*/ 14087 h 14087"/>
              <a:gd name="connsiteX3" fmla="*/ 0 w 14153"/>
              <a:gd name="connsiteY3" fmla="*/ 5845 h 14087"/>
              <a:gd name="connsiteX0" fmla="*/ 0 w 14153"/>
              <a:gd name="connsiteY0" fmla="*/ 5845 h 10237"/>
              <a:gd name="connsiteX1" fmla="*/ 14153 w 14153"/>
              <a:gd name="connsiteY1" fmla="*/ 0 h 10237"/>
              <a:gd name="connsiteX2" fmla="*/ 4802 w 14153"/>
              <a:gd name="connsiteY2" fmla="*/ 10237 h 10237"/>
              <a:gd name="connsiteX3" fmla="*/ 0 w 14153"/>
              <a:gd name="connsiteY3" fmla="*/ 5845 h 10237"/>
              <a:gd name="connsiteX0" fmla="*/ 0 w 14153"/>
              <a:gd name="connsiteY0" fmla="*/ 5845 h 7759"/>
              <a:gd name="connsiteX1" fmla="*/ 14153 w 14153"/>
              <a:gd name="connsiteY1" fmla="*/ 0 h 7759"/>
              <a:gd name="connsiteX2" fmla="*/ 7648 w 14153"/>
              <a:gd name="connsiteY2" fmla="*/ 7759 h 7759"/>
              <a:gd name="connsiteX3" fmla="*/ 0 w 14153"/>
              <a:gd name="connsiteY3" fmla="*/ 5845 h 7759"/>
              <a:gd name="connsiteX0" fmla="*/ 0 w 9067"/>
              <a:gd name="connsiteY0" fmla="*/ 5480 h 7947"/>
              <a:gd name="connsiteX1" fmla="*/ 9067 w 9067"/>
              <a:gd name="connsiteY1" fmla="*/ 0 h 7947"/>
              <a:gd name="connsiteX2" fmla="*/ 5404 w 9067"/>
              <a:gd name="connsiteY2" fmla="*/ 7947 h 7947"/>
              <a:gd name="connsiteX3" fmla="*/ 0 w 9067"/>
              <a:gd name="connsiteY3" fmla="*/ 5480 h 7947"/>
              <a:gd name="connsiteX0" fmla="*/ 0 w 9703"/>
              <a:gd name="connsiteY0" fmla="*/ 0 h 12578"/>
              <a:gd name="connsiteX1" fmla="*/ 9703 w 9703"/>
              <a:gd name="connsiteY1" fmla="*/ 2578 h 12578"/>
              <a:gd name="connsiteX2" fmla="*/ 5663 w 9703"/>
              <a:gd name="connsiteY2" fmla="*/ 12578 h 12578"/>
              <a:gd name="connsiteX3" fmla="*/ 0 w 9703"/>
              <a:gd name="connsiteY3" fmla="*/ 0 h 12578"/>
              <a:gd name="connsiteX0" fmla="*/ 173 w 4164"/>
              <a:gd name="connsiteY0" fmla="*/ 0 h 16505"/>
              <a:gd name="connsiteX1" fmla="*/ 4164 w 4164"/>
              <a:gd name="connsiteY1" fmla="*/ 8555 h 16505"/>
              <a:gd name="connsiteX2" fmla="*/ 0 w 4164"/>
              <a:gd name="connsiteY2" fmla="*/ 16505 h 16505"/>
              <a:gd name="connsiteX3" fmla="*/ 173 w 4164"/>
              <a:gd name="connsiteY3" fmla="*/ 0 h 16505"/>
              <a:gd name="connsiteX0" fmla="*/ 415 w 6491"/>
              <a:gd name="connsiteY0" fmla="*/ 0 h 10000"/>
              <a:gd name="connsiteX1" fmla="*/ 6491 w 6491"/>
              <a:gd name="connsiteY1" fmla="*/ 101 h 10000"/>
              <a:gd name="connsiteX2" fmla="*/ 0 w 6491"/>
              <a:gd name="connsiteY2" fmla="*/ 10000 h 10000"/>
              <a:gd name="connsiteX3" fmla="*/ 415 w 6491"/>
              <a:gd name="connsiteY3" fmla="*/ 0 h 10000"/>
              <a:gd name="connsiteX0" fmla="*/ 1 w 35544"/>
              <a:gd name="connsiteY0" fmla="*/ 0 h 10398"/>
              <a:gd name="connsiteX1" fmla="*/ 9362 w 35544"/>
              <a:gd name="connsiteY1" fmla="*/ 101 h 10398"/>
              <a:gd name="connsiteX2" fmla="*/ 35544 w 35544"/>
              <a:gd name="connsiteY2" fmla="*/ 10398 h 10398"/>
              <a:gd name="connsiteX3" fmla="*/ 1 w 35544"/>
              <a:gd name="connsiteY3" fmla="*/ 0 h 10398"/>
              <a:gd name="connsiteX0" fmla="*/ 1 w 35544"/>
              <a:gd name="connsiteY0" fmla="*/ 0 h 10398"/>
              <a:gd name="connsiteX1" fmla="*/ 9362 w 35544"/>
              <a:gd name="connsiteY1" fmla="*/ 101 h 10398"/>
              <a:gd name="connsiteX2" fmla="*/ 35544 w 35544"/>
              <a:gd name="connsiteY2" fmla="*/ 10398 h 10398"/>
              <a:gd name="connsiteX3" fmla="*/ 1 w 35544"/>
              <a:gd name="connsiteY3" fmla="*/ 0 h 10398"/>
              <a:gd name="connsiteX0" fmla="*/ 37270 w 72825"/>
              <a:gd name="connsiteY0" fmla="*/ 0 h 13917"/>
              <a:gd name="connsiteX1" fmla="*/ 46631 w 72825"/>
              <a:gd name="connsiteY1" fmla="*/ 101 h 13917"/>
              <a:gd name="connsiteX2" fmla="*/ 72813 w 72825"/>
              <a:gd name="connsiteY2" fmla="*/ 10398 h 13917"/>
              <a:gd name="connsiteX3" fmla="*/ 552 w 72825"/>
              <a:gd name="connsiteY3" fmla="*/ 13479 h 13917"/>
              <a:gd name="connsiteX4" fmla="*/ 37270 w 72825"/>
              <a:gd name="connsiteY4" fmla="*/ 0 h 13917"/>
              <a:gd name="connsiteX0" fmla="*/ 37270 w 72836"/>
              <a:gd name="connsiteY0" fmla="*/ 0 h 13479"/>
              <a:gd name="connsiteX1" fmla="*/ 46631 w 72836"/>
              <a:gd name="connsiteY1" fmla="*/ 101 h 13479"/>
              <a:gd name="connsiteX2" fmla="*/ 72813 w 72836"/>
              <a:gd name="connsiteY2" fmla="*/ 10398 h 13479"/>
              <a:gd name="connsiteX3" fmla="*/ 552 w 72836"/>
              <a:gd name="connsiteY3" fmla="*/ 13479 h 13479"/>
              <a:gd name="connsiteX4" fmla="*/ 37270 w 72836"/>
              <a:gd name="connsiteY4" fmla="*/ 0 h 13479"/>
              <a:gd name="connsiteX0" fmla="*/ 37270 w 72836"/>
              <a:gd name="connsiteY0" fmla="*/ 0 h 13479"/>
              <a:gd name="connsiteX1" fmla="*/ 46631 w 72836"/>
              <a:gd name="connsiteY1" fmla="*/ 101 h 13479"/>
              <a:gd name="connsiteX2" fmla="*/ 72813 w 72836"/>
              <a:gd name="connsiteY2" fmla="*/ 10398 h 13479"/>
              <a:gd name="connsiteX3" fmla="*/ 552 w 72836"/>
              <a:gd name="connsiteY3" fmla="*/ 13479 h 13479"/>
              <a:gd name="connsiteX4" fmla="*/ 37270 w 72836"/>
              <a:gd name="connsiteY4" fmla="*/ 0 h 13479"/>
              <a:gd name="connsiteX0" fmla="*/ 37270 w 72836"/>
              <a:gd name="connsiteY0" fmla="*/ 0 h 13479"/>
              <a:gd name="connsiteX1" fmla="*/ 46631 w 72836"/>
              <a:gd name="connsiteY1" fmla="*/ 101 h 13479"/>
              <a:gd name="connsiteX2" fmla="*/ 72813 w 72836"/>
              <a:gd name="connsiteY2" fmla="*/ 10398 h 13479"/>
              <a:gd name="connsiteX3" fmla="*/ 552 w 72836"/>
              <a:gd name="connsiteY3" fmla="*/ 13479 h 13479"/>
              <a:gd name="connsiteX4" fmla="*/ 37270 w 72836"/>
              <a:gd name="connsiteY4" fmla="*/ 0 h 13479"/>
              <a:gd name="connsiteX0" fmla="*/ 44260 w 79822"/>
              <a:gd name="connsiteY0" fmla="*/ 0 h 14585"/>
              <a:gd name="connsiteX1" fmla="*/ 53621 w 79822"/>
              <a:gd name="connsiteY1" fmla="*/ 101 h 14585"/>
              <a:gd name="connsiteX2" fmla="*/ 79803 w 79822"/>
              <a:gd name="connsiteY2" fmla="*/ 10398 h 14585"/>
              <a:gd name="connsiteX3" fmla="*/ 480 w 79822"/>
              <a:gd name="connsiteY3" fmla="*/ 14585 h 14585"/>
              <a:gd name="connsiteX4" fmla="*/ 44260 w 79822"/>
              <a:gd name="connsiteY4" fmla="*/ 0 h 14585"/>
              <a:gd name="connsiteX0" fmla="*/ 44260 w 79803"/>
              <a:gd name="connsiteY0" fmla="*/ 0 h 14585"/>
              <a:gd name="connsiteX1" fmla="*/ 53621 w 79803"/>
              <a:gd name="connsiteY1" fmla="*/ 101 h 14585"/>
              <a:gd name="connsiteX2" fmla="*/ 79803 w 79803"/>
              <a:gd name="connsiteY2" fmla="*/ 10398 h 14585"/>
              <a:gd name="connsiteX3" fmla="*/ 480 w 79803"/>
              <a:gd name="connsiteY3" fmla="*/ 14585 h 14585"/>
              <a:gd name="connsiteX4" fmla="*/ 44260 w 79803"/>
              <a:gd name="connsiteY4" fmla="*/ 0 h 14585"/>
              <a:gd name="connsiteX0" fmla="*/ 44589 w 80132"/>
              <a:gd name="connsiteY0" fmla="*/ 0 h 14585"/>
              <a:gd name="connsiteX1" fmla="*/ 53950 w 80132"/>
              <a:gd name="connsiteY1" fmla="*/ 101 h 14585"/>
              <a:gd name="connsiteX2" fmla="*/ 80132 w 80132"/>
              <a:gd name="connsiteY2" fmla="*/ 10398 h 14585"/>
              <a:gd name="connsiteX3" fmla="*/ 809 w 80132"/>
              <a:gd name="connsiteY3" fmla="*/ 14585 h 14585"/>
              <a:gd name="connsiteX4" fmla="*/ 44589 w 80132"/>
              <a:gd name="connsiteY4" fmla="*/ 0 h 14585"/>
              <a:gd name="connsiteX0" fmla="*/ 44657 w 80200"/>
              <a:gd name="connsiteY0" fmla="*/ 0 h 14585"/>
              <a:gd name="connsiteX1" fmla="*/ 54018 w 80200"/>
              <a:gd name="connsiteY1" fmla="*/ 101 h 14585"/>
              <a:gd name="connsiteX2" fmla="*/ 80200 w 80200"/>
              <a:gd name="connsiteY2" fmla="*/ 10398 h 14585"/>
              <a:gd name="connsiteX3" fmla="*/ 877 w 80200"/>
              <a:gd name="connsiteY3" fmla="*/ 14585 h 14585"/>
              <a:gd name="connsiteX4" fmla="*/ 44657 w 80200"/>
              <a:gd name="connsiteY4" fmla="*/ 0 h 14585"/>
              <a:gd name="connsiteX0" fmla="*/ 43780 w 79323"/>
              <a:gd name="connsiteY0" fmla="*/ 0 h 14585"/>
              <a:gd name="connsiteX1" fmla="*/ 53141 w 79323"/>
              <a:gd name="connsiteY1" fmla="*/ 101 h 14585"/>
              <a:gd name="connsiteX2" fmla="*/ 79323 w 79323"/>
              <a:gd name="connsiteY2" fmla="*/ 10398 h 14585"/>
              <a:gd name="connsiteX3" fmla="*/ 0 w 79323"/>
              <a:gd name="connsiteY3" fmla="*/ 14585 h 14585"/>
              <a:gd name="connsiteX4" fmla="*/ 43780 w 79323"/>
              <a:gd name="connsiteY4" fmla="*/ 0 h 14585"/>
              <a:gd name="connsiteX0" fmla="*/ 34015 w 69558"/>
              <a:gd name="connsiteY0" fmla="*/ 0 h 13894"/>
              <a:gd name="connsiteX1" fmla="*/ 43376 w 69558"/>
              <a:gd name="connsiteY1" fmla="*/ 101 h 13894"/>
              <a:gd name="connsiteX2" fmla="*/ 69558 w 69558"/>
              <a:gd name="connsiteY2" fmla="*/ 10398 h 13894"/>
              <a:gd name="connsiteX3" fmla="*/ 0 w 69558"/>
              <a:gd name="connsiteY3" fmla="*/ 13894 h 13894"/>
              <a:gd name="connsiteX4" fmla="*/ 34015 w 69558"/>
              <a:gd name="connsiteY4" fmla="*/ 0 h 13894"/>
              <a:gd name="connsiteX0" fmla="*/ 47006 w 82549"/>
              <a:gd name="connsiteY0" fmla="*/ 0 h 14983"/>
              <a:gd name="connsiteX1" fmla="*/ 56367 w 82549"/>
              <a:gd name="connsiteY1" fmla="*/ 101 h 14983"/>
              <a:gd name="connsiteX2" fmla="*/ 82549 w 82549"/>
              <a:gd name="connsiteY2" fmla="*/ 10398 h 14983"/>
              <a:gd name="connsiteX3" fmla="*/ 0 w 82549"/>
              <a:gd name="connsiteY3" fmla="*/ 14983 h 14983"/>
              <a:gd name="connsiteX4" fmla="*/ 47006 w 82549"/>
              <a:gd name="connsiteY4" fmla="*/ 0 h 14983"/>
              <a:gd name="connsiteX0" fmla="*/ 47006 w 83508"/>
              <a:gd name="connsiteY0" fmla="*/ 0 h 14983"/>
              <a:gd name="connsiteX1" fmla="*/ 56367 w 83508"/>
              <a:gd name="connsiteY1" fmla="*/ 101 h 14983"/>
              <a:gd name="connsiteX2" fmla="*/ 83508 w 83508"/>
              <a:gd name="connsiteY2" fmla="*/ 10381 h 14983"/>
              <a:gd name="connsiteX3" fmla="*/ 0 w 83508"/>
              <a:gd name="connsiteY3" fmla="*/ 14983 h 14983"/>
              <a:gd name="connsiteX4" fmla="*/ 47006 w 83508"/>
              <a:gd name="connsiteY4" fmla="*/ 0 h 14983"/>
              <a:gd name="connsiteX0" fmla="*/ 47006 w 83508"/>
              <a:gd name="connsiteY0" fmla="*/ 0 h 14983"/>
              <a:gd name="connsiteX1" fmla="*/ 56367 w 83508"/>
              <a:gd name="connsiteY1" fmla="*/ 49 h 14983"/>
              <a:gd name="connsiteX2" fmla="*/ 83508 w 83508"/>
              <a:gd name="connsiteY2" fmla="*/ 10381 h 14983"/>
              <a:gd name="connsiteX3" fmla="*/ 0 w 83508"/>
              <a:gd name="connsiteY3" fmla="*/ 14983 h 14983"/>
              <a:gd name="connsiteX4" fmla="*/ 47006 w 83508"/>
              <a:gd name="connsiteY4" fmla="*/ 0 h 14983"/>
              <a:gd name="connsiteX0" fmla="*/ 47442 w 83508"/>
              <a:gd name="connsiteY0" fmla="*/ 504 h 14934"/>
              <a:gd name="connsiteX1" fmla="*/ 56367 w 83508"/>
              <a:gd name="connsiteY1" fmla="*/ 0 h 14934"/>
              <a:gd name="connsiteX2" fmla="*/ 83508 w 83508"/>
              <a:gd name="connsiteY2" fmla="*/ 10332 h 14934"/>
              <a:gd name="connsiteX3" fmla="*/ 0 w 83508"/>
              <a:gd name="connsiteY3" fmla="*/ 14934 h 14934"/>
              <a:gd name="connsiteX4" fmla="*/ 47442 w 83508"/>
              <a:gd name="connsiteY4" fmla="*/ 504 h 14934"/>
              <a:gd name="connsiteX0" fmla="*/ 47093 w 83508"/>
              <a:gd name="connsiteY0" fmla="*/ 3 h 14934"/>
              <a:gd name="connsiteX1" fmla="*/ 56367 w 83508"/>
              <a:gd name="connsiteY1" fmla="*/ 0 h 14934"/>
              <a:gd name="connsiteX2" fmla="*/ 83508 w 83508"/>
              <a:gd name="connsiteY2" fmla="*/ 10332 h 14934"/>
              <a:gd name="connsiteX3" fmla="*/ 0 w 83508"/>
              <a:gd name="connsiteY3" fmla="*/ 14934 h 14934"/>
              <a:gd name="connsiteX4" fmla="*/ 47093 w 83508"/>
              <a:gd name="connsiteY4" fmla="*/ 3 h 149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08" h="14934">
                <a:moveTo>
                  <a:pt x="47093" y="3"/>
                </a:moveTo>
                <a:lnTo>
                  <a:pt x="56367" y="0"/>
                </a:lnTo>
                <a:lnTo>
                  <a:pt x="83508" y="10332"/>
                </a:lnTo>
                <a:lnTo>
                  <a:pt x="0" y="14934"/>
                </a:lnTo>
                <a:cubicBezTo>
                  <a:pt x="21890" y="7641"/>
                  <a:pt x="22500" y="7554"/>
                  <a:pt x="47093" y="3"/>
                </a:cubicBezTo>
                <a:close/>
              </a:path>
            </a:pathLst>
          </a:custGeom>
          <a:gradFill flip="none" rotWithShape="1">
            <a:gsLst>
              <a:gs pos="7000">
                <a:schemeClr val="accent5">
                  <a:lumMod val="60000"/>
                  <a:lumOff val="40000"/>
                </a:schemeClr>
              </a:gs>
              <a:gs pos="47000">
                <a:schemeClr val="accent5"/>
              </a:gs>
              <a:gs pos="100000">
                <a:schemeClr val="accent5">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2"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bg1"/>
                </a:solidFill>
              </a:defRPr>
            </a:lvl1pPr>
          </a:lstStyle>
          <a:p>
            <a:pPr lvl="0"/>
            <a:r>
              <a:rPr lang="en-US" dirty="0" smtClean="0"/>
              <a:t>Click to edit Master text styles</a:t>
            </a:r>
          </a:p>
        </p:txBody>
      </p:sp>
      <p:sp>
        <p:nvSpPr>
          <p:cNvPr id="13" name="Title 1"/>
          <p:cNvSpPr>
            <a:spLocks noGrp="1"/>
          </p:cNvSpPr>
          <p:nvPr>
            <p:ph type="title"/>
          </p:nvPr>
        </p:nvSpPr>
        <p:spPr>
          <a:xfrm>
            <a:off x="419824" y="613506"/>
            <a:ext cx="4505205" cy="3536102"/>
          </a:xfrm>
        </p:spPr>
        <p:txBody>
          <a:bodyPr/>
          <a:lstStyle>
            <a:lvl1pPr>
              <a:defRPr>
                <a:solidFill>
                  <a:schemeClr val="bg1"/>
                </a:solidFill>
              </a:defRPr>
            </a:lvl1pPr>
          </a:lstStyle>
          <a:p>
            <a:r>
              <a:rPr lang="en-US" dirty="0" smtClean="0"/>
              <a:t>Click to edit Master title style</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cxnSp>
        <p:nvCxnSpPr>
          <p:cNvPr id="16" name="Straight Connector 15"/>
          <p:cNvCxnSpPr/>
          <p:nvPr userDrawn="1"/>
        </p:nvCxnSpPr>
        <p:spPr>
          <a:xfrm>
            <a:off x="644101" y="6196480"/>
            <a:ext cx="0" cy="221581"/>
          </a:xfrm>
          <a:prstGeom prst="line">
            <a:avLst/>
          </a:prstGeom>
          <a:ln w="3175">
            <a:solidFill>
              <a:schemeClr val="bg1"/>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5507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C">
    <p:bg>
      <p:bgPr>
        <a:solidFill>
          <a:schemeClr val="accent1"/>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5338690" y="1"/>
            <a:ext cx="3805308" cy="6319855"/>
            <a:chOff x="2792311" y="818"/>
            <a:chExt cx="5483890" cy="6830732"/>
          </a:xfrm>
        </p:grpSpPr>
        <p:sp>
          <p:nvSpPr>
            <p:cNvPr id="17" name="Flowchart: Merge 5"/>
            <p:cNvSpPr/>
            <p:nvPr userDrawn="1"/>
          </p:nvSpPr>
          <p:spPr>
            <a:xfrm>
              <a:off x="2792311" y="2719350"/>
              <a:ext cx="4115839" cy="3449329"/>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4112"/>
                <a:gd name="connsiteY0" fmla="*/ 9053 h 9053"/>
                <a:gd name="connsiteX1" fmla="*/ 10133 w 14112"/>
                <a:gd name="connsiteY1" fmla="*/ 0 h 9053"/>
                <a:gd name="connsiteX2" fmla="*/ 14112 w 14112"/>
                <a:gd name="connsiteY2" fmla="*/ 5190 h 9053"/>
                <a:gd name="connsiteX3" fmla="*/ 0 w 14112"/>
                <a:gd name="connsiteY3" fmla="*/ 9053 h 9053"/>
                <a:gd name="connsiteX0" fmla="*/ 0 w 10000"/>
                <a:gd name="connsiteY0" fmla="*/ 11515 h 11515"/>
                <a:gd name="connsiteX1" fmla="*/ 9397 w 10000"/>
                <a:gd name="connsiteY1" fmla="*/ 0 h 11515"/>
                <a:gd name="connsiteX2" fmla="*/ 10000 w 10000"/>
                <a:gd name="connsiteY2" fmla="*/ 7248 h 11515"/>
                <a:gd name="connsiteX3" fmla="*/ 0 w 10000"/>
                <a:gd name="connsiteY3" fmla="*/ 11515 h 11515"/>
                <a:gd name="connsiteX0" fmla="*/ 0 w 6015"/>
                <a:gd name="connsiteY0" fmla="*/ 17256 h 17256"/>
                <a:gd name="connsiteX1" fmla="*/ 5412 w 6015"/>
                <a:gd name="connsiteY1" fmla="*/ 0 h 17256"/>
                <a:gd name="connsiteX2" fmla="*/ 6015 w 6015"/>
                <a:gd name="connsiteY2" fmla="*/ 7248 h 17256"/>
                <a:gd name="connsiteX3" fmla="*/ 0 w 6015"/>
                <a:gd name="connsiteY3" fmla="*/ 17256 h 17256"/>
                <a:gd name="connsiteX0" fmla="*/ 7640 w 17640"/>
                <a:gd name="connsiteY0" fmla="*/ 6530 h 6530"/>
                <a:gd name="connsiteX1" fmla="*/ 0 w 17640"/>
                <a:gd name="connsiteY1" fmla="*/ 0 h 6530"/>
                <a:gd name="connsiteX2" fmla="*/ 17640 w 17640"/>
                <a:gd name="connsiteY2" fmla="*/ 730 h 6530"/>
                <a:gd name="connsiteX3" fmla="*/ 7640 w 17640"/>
                <a:gd name="connsiteY3" fmla="*/ 6530 h 6530"/>
                <a:gd name="connsiteX0" fmla="*/ 1648 w 10000"/>
                <a:gd name="connsiteY0" fmla="*/ 14001 h 14001"/>
                <a:gd name="connsiteX1" fmla="*/ 0 w 10000"/>
                <a:gd name="connsiteY1" fmla="*/ 0 h 14001"/>
                <a:gd name="connsiteX2" fmla="*/ 10000 w 10000"/>
                <a:gd name="connsiteY2" fmla="*/ 1118 h 14001"/>
                <a:gd name="connsiteX3" fmla="*/ 1648 w 10000"/>
                <a:gd name="connsiteY3" fmla="*/ 14001 h 14001"/>
                <a:gd name="connsiteX0" fmla="*/ 5602 w 13954"/>
                <a:gd name="connsiteY0" fmla="*/ 12883 h 12883"/>
                <a:gd name="connsiteX1" fmla="*/ 0 w 13954"/>
                <a:gd name="connsiteY1" fmla="*/ 2289 h 12883"/>
                <a:gd name="connsiteX2" fmla="*/ 13954 w 13954"/>
                <a:gd name="connsiteY2" fmla="*/ 0 h 12883"/>
                <a:gd name="connsiteX3" fmla="*/ 5602 w 13954"/>
                <a:gd name="connsiteY3" fmla="*/ 12883 h 12883"/>
                <a:gd name="connsiteX0" fmla="*/ 5602 w 13936"/>
                <a:gd name="connsiteY0" fmla="*/ 12913 h 12913"/>
                <a:gd name="connsiteX1" fmla="*/ 0 w 13936"/>
                <a:gd name="connsiteY1" fmla="*/ 2319 h 12913"/>
                <a:gd name="connsiteX2" fmla="*/ 13936 w 13936"/>
                <a:gd name="connsiteY2" fmla="*/ 0 h 12913"/>
                <a:gd name="connsiteX3" fmla="*/ 5602 w 13936"/>
                <a:gd name="connsiteY3" fmla="*/ 12913 h 12913"/>
                <a:gd name="connsiteX0" fmla="*/ 5602 w 13936"/>
                <a:gd name="connsiteY0" fmla="*/ 12928 h 12928"/>
                <a:gd name="connsiteX1" fmla="*/ 0 w 13936"/>
                <a:gd name="connsiteY1" fmla="*/ 2334 h 12928"/>
                <a:gd name="connsiteX2" fmla="*/ 13936 w 13936"/>
                <a:gd name="connsiteY2" fmla="*/ 0 h 12928"/>
                <a:gd name="connsiteX3" fmla="*/ 5602 w 13936"/>
                <a:gd name="connsiteY3" fmla="*/ 12928 h 12928"/>
              </a:gdLst>
              <a:ahLst/>
              <a:cxnLst>
                <a:cxn ang="0">
                  <a:pos x="connsiteX0" y="connsiteY0"/>
                </a:cxn>
                <a:cxn ang="0">
                  <a:pos x="connsiteX1" y="connsiteY1"/>
                </a:cxn>
                <a:cxn ang="0">
                  <a:pos x="connsiteX2" y="connsiteY2"/>
                </a:cxn>
                <a:cxn ang="0">
                  <a:pos x="connsiteX3" y="connsiteY3"/>
                </a:cxn>
              </a:cxnLst>
              <a:rect l="l" t="t" r="r" b="b"/>
              <a:pathLst>
                <a:path w="13936" h="12928">
                  <a:moveTo>
                    <a:pt x="5602" y="12928"/>
                  </a:moveTo>
                  <a:lnTo>
                    <a:pt x="0" y="2334"/>
                  </a:lnTo>
                  <a:lnTo>
                    <a:pt x="13936" y="0"/>
                  </a:lnTo>
                  <a:lnTo>
                    <a:pt x="5602" y="12928"/>
                  </a:lnTo>
                  <a:close/>
                </a:path>
              </a:pathLst>
            </a:custGeom>
            <a:gradFill flip="none" rotWithShape="1">
              <a:gsLst>
                <a:gs pos="0">
                  <a:schemeClr val="accent1">
                    <a:lumMod val="75000"/>
                  </a:schemeClr>
                </a:gs>
                <a:gs pos="71000">
                  <a:schemeClr val="accent1"/>
                </a:gs>
                <a:gs pos="100000">
                  <a:schemeClr val="accent1">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Flowchart: Merge 5"/>
            <p:cNvSpPr/>
            <p:nvPr userDrawn="1"/>
          </p:nvSpPr>
          <p:spPr>
            <a:xfrm>
              <a:off x="4029873" y="2700449"/>
              <a:ext cx="2887817" cy="4131101"/>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18501"/>
                <a:gd name="connsiteY0" fmla="*/ 10912 h 10912"/>
                <a:gd name="connsiteX1" fmla="*/ 8700 w 18501"/>
                <a:gd name="connsiteY1" fmla="*/ 912 h 10912"/>
                <a:gd name="connsiteX2" fmla="*/ 18497 w 18501"/>
                <a:gd name="connsiteY2" fmla="*/ 1300 h 10912"/>
                <a:gd name="connsiteX3" fmla="*/ 10000 w 18501"/>
                <a:gd name="connsiteY3" fmla="*/ 10912 h 10912"/>
                <a:gd name="connsiteX4" fmla="*/ 0 w 18501"/>
                <a:gd name="connsiteY4" fmla="*/ 10912 h 10912"/>
                <a:gd name="connsiteX0" fmla="*/ 0 w 18501"/>
                <a:gd name="connsiteY0" fmla="*/ 10514 h 10514"/>
                <a:gd name="connsiteX1" fmla="*/ 8700 w 18501"/>
                <a:gd name="connsiteY1" fmla="*/ 514 h 10514"/>
                <a:gd name="connsiteX2" fmla="*/ 18497 w 18501"/>
                <a:gd name="connsiteY2" fmla="*/ 902 h 10514"/>
                <a:gd name="connsiteX3" fmla="*/ 10000 w 18501"/>
                <a:gd name="connsiteY3" fmla="*/ 10514 h 10514"/>
                <a:gd name="connsiteX4" fmla="*/ 0 w 18501"/>
                <a:gd name="connsiteY4" fmla="*/ 10514 h 10514"/>
                <a:gd name="connsiteX0" fmla="*/ 0 w 18501"/>
                <a:gd name="connsiteY0" fmla="*/ 10000 h 10000"/>
                <a:gd name="connsiteX1" fmla="*/ 8700 w 18501"/>
                <a:gd name="connsiteY1" fmla="*/ 0 h 10000"/>
                <a:gd name="connsiteX2" fmla="*/ 18497 w 18501"/>
                <a:gd name="connsiteY2" fmla="*/ 388 h 10000"/>
                <a:gd name="connsiteX3" fmla="*/ 10000 w 18501"/>
                <a:gd name="connsiteY3" fmla="*/ 10000 h 10000"/>
                <a:gd name="connsiteX4" fmla="*/ 0 w 18501"/>
                <a:gd name="connsiteY4" fmla="*/ 10000 h 10000"/>
                <a:gd name="connsiteX0" fmla="*/ 0 w 18504"/>
                <a:gd name="connsiteY0" fmla="*/ 10000 h 10000"/>
                <a:gd name="connsiteX1" fmla="*/ 8700 w 18504"/>
                <a:gd name="connsiteY1" fmla="*/ 0 h 10000"/>
                <a:gd name="connsiteX2" fmla="*/ 18497 w 18504"/>
                <a:gd name="connsiteY2" fmla="*/ 388 h 10000"/>
                <a:gd name="connsiteX3" fmla="*/ 10000 w 18504"/>
                <a:gd name="connsiteY3" fmla="*/ 10000 h 10000"/>
                <a:gd name="connsiteX4" fmla="*/ 0 w 18504"/>
                <a:gd name="connsiteY4" fmla="*/ 10000 h 10000"/>
                <a:gd name="connsiteX0" fmla="*/ 0 w 18497"/>
                <a:gd name="connsiteY0" fmla="*/ 10000 h 10000"/>
                <a:gd name="connsiteX1" fmla="*/ 8700 w 18497"/>
                <a:gd name="connsiteY1" fmla="*/ 0 h 10000"/>
                <a:gd name="connsiteX2" fmla="*/ 18497 w 18497"/>
                <a:gd name="connsiteY2" fmla="*/ 388 h 10000"/>
                <a:gd name="connsiteX3" fmla="*/ 10000 w 18497"/>
                <a:gd name="connsiteY3" fmla="*/ 10000 h 10000"/>
                <a:gd name="connsiteX4" fmla="*/ 0 w 18497"/>
                <a:gd name="connsiteY4" fmla="*/ 10000 h 10000"/>
                <a:gd name="connsiteX0" fmla="*/ 0 w 21658"/>
                <a:gd name="connsiteY0" fmla="*/ 10000 h 10000"/>
                <a:gd name="connsiteX1" fmla="*/ 8700 w 21658"/>
                <a:gd name="connsiteY1" fmla="*/ 0 h 10000"/>
                <a:gd name="connsiteX2" fmla="*/ 21658 w 21658"/>
                <a:gd name="connsiteY2" fmla="*/ 2477 h 10000"/>
                <a:gd name="connsiteX3" fmla="*/ 10000 w 21658"/>
                <a:gd name="connsiteY3" fmla="*/ 10000 h 10000"/>
                <a:gd name="connsiteX4" fmla="*/ 0 w 21658"/>
                <a:gd name="connsiteY4" fmla="*/ 10000 h 10000"/>
                <a:gd name="connsiteX0" fmla="*/ 0 w 21658"/>
                <a:gd name="connsiteY0" fmla="*/ 9949 h 9949"/>
                <a:gd name="connsiteX1" fmla="*/ 8646 w 21658"/>
                <a:gd name="connsiteY1" fmla="*/ 0 h 9949"/>
                <a:gd name="connsiteX2" fmla="*/ 21658 w 21658"/>
                <a:gd name="connsiteY2" fmla="*/ 2426 h 9949"/>
                <a:gd name="connsiteX3" fmla="*/ 10000 w 21658"/>
                <a:gd name="connsiteY3" fmla="*/ 9949 h 9949"/>
                <a:gd name="connsiteX4" fmla="*/ 0 w 21658"/>
                <a:gd name="connsiteY4" fmla="*/ 9949 h 9949"/>
                <a:gd name="connsiteX0" fmla="*/ 0 w 9867"/>
                <a:gd name="connsiteY0" fmla="*/ 10000 h 10000"/>
                <a:gd name="connsiteX1" fmla="*/ 3992 w 9867"/>
                <a:gd name="connsiteY1" fmla="*/ 0 h 10000"/>
                <a:gd name="connsiteX2" fmla="*/ 9867 w 9867"/>
                <a:gd name="connsiteY2" fmla="*/ 2553 h 10000"/>
                <a:gd name="connsiteX3" fmla="*/ 4617 w 9867"/>
                <a:gd name="connsiteY3" fmla="*/ 10000 h 10000"/>
                <a:gd name="connsiteX4" fmla="*/ 0 w 9867"/>
                <a:gd name="connsiteY4" fmla="*/ 10000 h 10000"/>
                <a:gd name="connsiteX0" fmla="*/ 0 w 10099"/>
                <a:gd name="connsiteY0" fmla="*/ 10000 h 10000"/>
                <a:gd name="connsiteX1" fmla="*/ 4046 w 10099"/>
                <a:gd name="connsiteY1" fmla="*/ 0 h 10000"/>
                <a:gd name="connsiteX2" fmla="*/ 10099 w 10099"/>
                <a:gd name="connsiteY2" fmla="*/ 2433 h 10000"/>
                <a:gd name="connsiteX3" fmla="*/ 4679 w 10099"/>
                <a:gd name="connsiteY3" fmla="*/ 10000 h 10000"/>
                <a:gd name="connsiteX4" fmla="*/ 0 w 10099"/>
                <a:gd name="connsiteY4" fmla="*/ 10000 h 10000"/>
                <a:gd name="connsiteX0" fmla="*/ 0 w 12097"/>
                <a:gd name="connsiteY0" fmla="*/ 15100 h 15100"/>
                <a:gd name="connsiteX1" fmla="*/ 6044 w 12097"/>
                <a:gd name="connsiteY1" fmla="*/ 0 h 15100"/>
                <a:gd name="connsiteX2" fmla="*/ 12097 w 12097"/>
                <a:gd name="connsiteY2" fmla="*/ 2433 h 15100"/>
                <a:gd name="connsiteX3" fmla="*/ 6677 w 12097"/>
                <a:gd name="connsiteY3" fmla="*/ 10000 h 15100"/>
                <a:gd name="connsiteX4" fmla="*/ 0 w 12097"/>
                <a:gd name="connsiteY4" fmla="*/ 15100 h 15100"/>
                <a:gd name="connsiteX0" fmla="*/ 0 w 12097"/>
                <a:gd name="connsiteY0" fmla="*/ 15100 h 15100"/>
                <a:gd name="connsiteX1" fmla="*/ 6044 w 12097"/>
                <a:gd name="connsiteY1" fmla="*/ 0 h 15100"/>
                <a:gd name="connsiteX2" fmla="*/ 12097 w 12097"/>
                <a:gd name="connsiteY2" fmla="*/ 2433 h 15100"/>
                <a:gd name="connsiteX3" fmla="*/ 4726 w 12097"/>
                <a:gd name="connsiteY3" fmla="*/ 14980 h 15100"/>
                <a:gd name="connsiteX4" fmla="*/ 0 w 12097"/>
                <a:gd name="connsiteY4" fmla="*/ 15100 h 15100"/>
                <a:gd name="connsiteX0" fmla="*/ 0 w 11930"/>
                <a:gd name="connsiteY0" fmla="*/ 14861 h 14980"/>
                <a:gd name="connsiteX1" fmla="*/ 5877 w 11930"/>
                <a:gd name="connsiteY1" fmla="*/ 0 h 14980"/>
                <a:gd name="connsiteX2" fmla="*/ 11930 w 11930"/>
                <a:gd name="connsiteY2" fmla="*/ 2433 h 14980"/>
                <a:gd name="connsiteX3" fmla="*/ 4559 w 11930"/>
                <a:gd name="connsiteY3" fmla="*/ 14980 h 14980"/>
                <a:gd name="connsiteX4" fmla="*/ 0 w 11930"/>
                <a:gd name="connsiteY4" fmla="*/ 14861 h 14980"/>
                <a:gd name="connsiteX0" fmla="*/ 0 w 11954"/>
                <a:gd name="connsiteY0" fmla="*/ 15029 h 15029"/>
                <a:gd name="connsiteX1" fmla="*/ 5901 w 11954"/>
                <a:gd name="connsiteY1" fmla="*/ 0 h 15029"/>
                <a:gd name="connsiteX2" fmla="*/ 11954 w 11954"/>
                <a:gd name="connsiteY2" fmla="*/ 2433 h 15029"/>
                <a:gd name="connsiteX3" fmla="*/ 4583 w 11954"/>
                <a:gd name="connsiteY3" fmla="*/ 14980 h 15029"/>
                <a:gd name="connsiteX4" fmla="*/ 0 w 11954"/>
                <a:gd name="connsiteY4" fmla="*/ 15029 h 15029"/>
                <a:gd name="connsiteX0" fmla="*/ 0 w 12121"/>
                <a:gd name="connsiteY0" fmla="*/ 14981 h 14981"/>
                <a:gd name="connsiteX1" fmla="*/ 6068 w 12121"/>
                <a:gd name="connsiteY1" fmla="*/ 0 h 14981"/>
                <a:gd name="connsiteX2" fmla="*/ 12121 w 12121"/>
                <a:gd name="connsiteY2" fmla="*/ 2433 h 14981"/>
                <a:gd name="connsiteX3" fmla="*/ 4750 w 12121"/>
                <a:gd name="connsiteY3" fmla="*/ 14980 h 14981"/>
                <a:gd name="connsiteX4" fmla="*/ 0 w 12121"/>
                <a:gd name="connsiteY4" fmla="*/ 14981 h 14981"/>
                <a:gd name="connsiteX0" fmla="*/ 0 w 8823"/>
                <a:gd name="connsiteY0" fmla="*/ 14981 h 14981"/>
                <a:gd name="connsiteX1" fmla="*/ 6068 w 8823"/>
                <a:gd name="connsiteY1" fmla="*/ 0 h 14981"/>
                <a:gd name="connsiteX2" fmla="*/ 8823 w 8823"/>
                <a:gd name="connsiteY2" fmla="*/ 3478 h 14981"/>
                <a:gd name="connsiteX3" fmla="*/ 4750 w 8823"/>
                <a:gd name="connsiteY3" fmla="*/ 14980 h 14981"/>
                <a:gd name="connsiteX4" fmla="*/ 0 w 8823"/>
                <a:gd name="connsiteY4" fmla="*/ 14981 h 14981"/>
                <a:gd name="connsiteX0" fmla="*/ 0 w 10000"/>
                <a:gd name="connsiteY0" fmla="*/ 10869 h 10869"/>
                <a:gd name="connsiteX1" fmla="*/ 6918 w 10000"/>
                <a:gd name="connsiteY1" fmla="*/ 0 h 10869"/>
                <a:gd name="connsiteX2" fmla="*/ 10000 w 10000"/>
                <a:gd name="connsiteY2" fmla="*/ 3191 h 10869"/>
                <a:gd name="connsiteX3" fmla="*/ 5384 w 10000"/>
                <a:gd name="connsiteY3" fmla="*/ 10868 h 10869"/>
                <a:gd name="connsiteX4" fmla="*/ 0 w 10000"/>
                <a:gd name="connsiteY4" fmla="*/ 10869 h 10869"/>
                <a:gd name="connsiteX0" fmla="*/ 0 w 12994"/>
                <a:gd name="connsiteY0" fmla="*/ 10872 h 10872"/>
                <a:gd name="connsiteX1" fmla="*/ 6918 w 12994"/>
                <a:gd name="connsiteY1" fmla="*/ 3 h 10872"/>
                <a:gd name="connsiteX2" fmla="*/ 12994 w 12994"/>
                <a:gd name="connsiteY2" fmla="*/ 0 h 10872"/>
                <a:gd name="connsiteX3" fmla="*/ 5384 w 12994"/>
                <a:gd name="connsiteY3" fmla="*/ 10871 h 10872"/>
                <a:gd name="connsiteX4" fmla="*/ 0 w 12994"/>
                <a:gd name="connsiteY4" fmla="*/ 10872 h 10872"/>
                <a:gd name="connsiteX0" fmla="*/ 0 w 12994"/>
                <a:gd name="connsiteY0" fmla="*/ 10872 h 10872"/>
                <a:gd name="connsiteX1" fmla="*/ 10057 w 12994"/>
                <a:gd name="connsiteY1" fmla="*/ 2010 h 10872"/>
                <a:gd name="connsiteX2" fmla="*/ 12994 w 12994"/>
                <a:gd name="connsiteY2" fmla="*/ 0 h 10872"/>
                <a:gd name="connsiteX3" fmla="*/ 5384 w 12994"/>
                <a:gd name="connsiteY3" fmla="*/ 10871 h 10872"/>
                <a:gd name="connsiteX4" fmla="*/ 0 w 12994"/>
                <a:gd name="connsiteY4" fmla="*/ 10872 h 10872"/>
                <a:gd name="connsiteX0" fmla="*/ 0 w 12994"/>
                <a:gd name="connsiteY0" fmla="*/ 10872 h 10872"/>
                <a:gd name="connsiteX1" fmla="*/ 12994 w 12994"/>
                <a:gd name="connsiteY1" fmla="*/ 0 h 10872"/>
                <a:gd name="connsiteX2" fmla="*/ 5384 w 12994"/>
                <a:gd name="connsiteY2" fmla="*/ 10871 h 10872"/>
                <a:gd name="connsiteX3" fmla="*/ 0 w 12994"/>
                <a:gd name="connsiteY3" fmla="*/ 10872 h 10872"/>
                <a:gd name="connsiteX0" fmla="*/ 0 w 8141"/>
                <a:gd name="connsiteY0" fmla="*/ 6845 h 6845"/>
                <a:gd name="connsiteX1" fmla="*/ 8141 w 8141"/>
                <a:gd name="connsiteY1" fmla="*/ 0 h 6845"/>
                <a:gd name="connsiteX2" fmla="*/ 5384 w 8141"/>
                <a:gd name="connsiteY2" fmla="*/ 6844 h 6845"/>
                <a:gd name="connsiteX3" fmla="*/ 0 w 8141"/>
                <a:gd name="connsiteY3" fmla="*/ 6845 h 6845"/>
                <a:gd name="connsiteX0" fmla="*/ 0 w 9975"/>
                <a:gd name="connsiteY0" fmla="*/ 10000 h 10000"/>
                <a:gd name="connsiteX1" fmla="*/ 9975 w 9975"/>
                <a:gd name="connsiteY1" fmla="*/ 0 h 10000"/>
                <a:gd name="connsiteX2" fmla="*/ 6613 w 9975"/>
                <a:gd name="connsiteY2" fmla="*/ 9999 h 10000"/>
                <a:gd name="connsiteX3" fmla="*/ 0 w 9975"/>
                <a:gd name="connsiteY3" fmla="*/ 10000 h 10000"/>
                <a:gd name="connsiteX0" fmla="*/ 0 w 9873"/>
                <a:gd name="connsiteY0" fmla="*/ 9982 h 9982"/>
                <a:gd name="connsiteX1" fmla="*/ 9873 w 9873"/>
                <a:gd name="connsiteY1" fmla="*/ 0 h 9982"/>
                <a:gd name="connsiteX2" fmla="*/ 6630 w 9873"/>
                <a:gd name="connsiteY2" fmla="*/ 9981 h 9982"/>
                <a:gd name="connsiteX3" fmla="*/ 0 w 9873"/>
                <a:gd name="connsiteY3" fmla="*/ 9982 h 9982"/>
                <a:gd name="connsiteX0" fmla="*/ 0 w 10180"/>
                <a:gd name="connsiteY0" fmla="*/ 10036 h 10036"/>
                <a:gd name="connsiteX1" fmla="*/ 10180 w 10180"/>
                <a:gd name="connsiteY1" fmla="*/ 0 h 10036"/>
                <a:gd name="connsiteX2" fmla="*/ 6715 w 10180"/>
                <a:gd name="connsiteY2" fmla="*/ 10035 h 10036"/>
                <a:gd name="connsiteX3" fmla="*/ 0 w 10180"/>
                <a:gd name="connsiteY3" fmla="*/ 10036 h 10036"/>
                <a:gd name="connsiteX0" fmla="*/ 0 w 10154"/>
                <a:gd name="connsiteY0" fmla="*/ 10090 h 10090"/>
                <a:gd name="connsiteX1" fmla="*/ 10154 w 10154"/>
                <a:gd name="connsiteY1" fmla="*/ 0 h 10090"/>
                <a:gd name="connsiteX2" fmla="*/ 6715 w 10154"/>
                <a:gd name="connsiteY2" fmla="*/ 10089 h 10090"/>
                <a:gd name="connsiteX3" fmla="*/ 0 w 10154"/>
                <a:gd name="connsiteY3" fmla="*/ 10090 h 10090"/>
                <a:gd name="connsiteX0" fmla="*/ 0 w 10257"/>
                <a:gd name="connsiteY0" fmla="*/ 10108 h 10108"/>
                <a:gd name="connsiteX1" fmla="*/ 10257 w 10257"/>
                <a:gd name="connsiteY1" fmla="*/ 0 h 10108"/>
                <a:gd name="connsiteX2" fmla="*/ 6715 w 10257"/>
                <a:gd name="connsiteY2" fmla="*/ 10107 h 10108"/>
                <a:gd name="connsiteX3" fmla="*/ 0 w 10257"/>
                <a:gd name="connsiteY3" fmla="*/ 10108 h 10108"/>
                <a:gd name="connsiteX0" fmla="*/ 0 w 10257"/>
                <a:gd name="connsiteY0" fmla="*/ 10108 h 10108"/>
                <a:gd name="connsiteX1" fmla="*/ 10257 w 10257"/>
                <a:gd name="connsiteY1" fmla="*/ 0 h 10108"/>
                <a:gd name="connsiteX2" fmla="*/ 8466 w 10257"/>
                <a:gd name="connsiteY2" fmla="*/ 5916 h 10108"/>
                <a:gd name="connsiteX3" fmla="*/ 0 w 10257"/>
                <a:gd name="connsiteY3" fmla="*/ 10108 h 10108"/>
                <a:gd name="connsiteX0" fmla="*/ 0 w 5879"/>
                <a:gd name="connsiteY0" fmla="*/ 9356 h 9356"/>
                <a:gd name="connsiteX1" fmla="*/ 5879 w 5879"/>
                <a:gd name="connsiteY1" fmla="*/ 0 h 9356"/>
                <a:gd name="connsiteX2" fmla="*/ 4088 w 5879"/>
                <a:gd name="connsiteY2" fmla="*/ 5916 h 9356"/>
                <a:gd name="connsiteX3" fmla="*/ 0 w 5879"/>
                <a:gd name="connsiteY3" fmla="*/ 9356 h 9356"/>
                <a:gd name="connsiteX0" fmla="*/ 0 w 15169"/>
                <a:gd name="connsiteY0" fmla="*/ 9483 h 9483"/>
                <a:gd name="connsiteX1" fmla="*/ 15169 w 15169"/>
                <a:gd name="connsiteY1" fmla="*/ 0 h 9483"/>
                <a:gd name="connsiteX2" fmla="*/ 12123 w 15169"/>
                <a:gd name="connsiteY2" fmla="*/ 6323 h 9483"/>
                <a:gd name="connsiteX3" fmla="*/ 0 w 15169"/>
                <a:gd name="connsiteY3" fmla="*/ 9483 h 9483"/>
                <a:gd name="connsiteX0" fmla="*/ 0 w 10000"/>
                <a:gd name="connsiteY0" fmla="*/ 10000 h 10000"/>
                <a:gd name="connsiteX1" fmla="*/ 10000 w 10000"/>
                <a:gd name="connsiteY1" fmla="*/ 0 h 10000"/>
                <a:gd name="connsiteX2" fmla="*/ 8945 w 10000"/>
                <a:gd name="connsiteY2" fmla="*/ 3983 h 10000"/>
                <a:gd name="connsiteX3" fmla="*/ 0 w 10000"/>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0000" h="10000">
                  <a:moveTo>
                    <a:pt x="0" y="10000"/>
                  </a:moveTo>
                  <a:lnTo>
                    <a:pt x="10000" y="0"/>
                  </a:lnTo>
                  <a:lnTo>
                    <a:pt x="8945" y="3983"/>
                  </a:lnTo>
                  <a:lnTo>
                    <a:pt x="0" y="10000"/>
                  </a:lnTo>
                  <a:close/>
                </a:path>
              </a:pathLst>
            </a:custGeom>
            <a:gradFill flip="none" rotWithShape="1">
              <a:gsLst>
                <a:gs pos="0">
                  <a:schemeClr val="accent1">
                    <a:lumMod val="75000"/>
                  </a:schemeClr>
                </a:gs>
                <a:gs pos="34000">
                  <a:schemeClr val="accent1">
                    <a:lumMod val="75000"/>
                  </a:schemeClr>
                </a:gs>
                <a:gs pos="100000">
                  <a:schemeClr val="accent1"/>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0" name="Flowchart: Merge 5"/>
            <p:cNvSpPr/>
            <p:nvPr userDrawn="1"/>
          </p:nvSpPr>
          <p:spPr>
            <a:xfrm>
              <a:off x="3796373" y="818"/>
              <a:ext cx="4479828" cy="3182997"/>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21247"/>
                <a:gd name="connsiteY0" fmla="*/ 10658 h 10658"/>
                <a:gd name="connsiteX1" fmla="*/ 21236 w 21247"/>
                <a:gd name="connsiteY1" fmla="*/ 0 h 10658"/>
                <a:gd name="connsiteX2" fmla="*/ 10000 w 21247"/>
                <a:gd name="connsiteY2" fmla="*/ 10658 h 10658"/>
                <a:gd name="connsiteX3" fmla="*/ 0 w 21247"/>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12591"/>
                <a:gd name="connsiteY0" fmla="*/ 1228 h 10658"/>
                <a:gd name="connsiteX1" fmla="*/ 12591 w 12591"/>
                <a:gd name="connsiteY1" fmla="*/ 0 h 10658"/>
                <a:gd name="connsiteX2" fmla="*/ 1355 w 12591"/>
                <a:gd name="connsiteY2" fmla="*/ 10658 h 10658"/>
                <a:gd name="connsiteX3" fmla="*/ 0 w 12591"/>
                <a:gd name="connsiteY3" fmla="*/ 1228 h 10658"/>
                <a:gd name="connsiteX0" fmla="*/ 0 w 12591"/>
                <a:gd name="connsiteY0" fmla="*/ 1228 h 3443"/>
                <a:gd name="connsiteX1" fmla="*/ 12591 w 12591"/>
                <a:gd name="connsiteY1" fmla="*/ 0 h 3443"/>
                <a:gd name="connsiteX2" fmla="*/ 4138 w 12591"/>
                <a:gd name="connsiteY2" fmla="*/ 3443 h 3443"/>
                <a:gd name="connsiteX3" fmla="*/ 0 w 12591"/>
                <a:gd name="connsiteY3" fmla="*/ 1228 h 3443"/>
                <a:gd name="connsiteX0" fmla="*/ 0 w 10238"/>
                <a:gd name="connsiteY0" fmla="*/ 3567 h 10662"/>
                <a:gd name="connsiteX1" fmla="*/ 10000 w 10238"/>
                <a:gd name="connsiteY1" fmla="*/ 0 h 10662"/>
                <a:gd name="connsiteX2" fmla="*/ 10238 w 10238"/>
                <a:gd name="connsiteY2" fmla="*/ 10662 h 10662"/>
                <a:gd name="connsiteX3" fmla="*/ 0 w 10238"/>
                <a:gd name="connsiteY3" fmla="*/ 3567 h 10662"/>
                <a:gd name="connsiteX0" fmla="*/ 0 w 10277"/>
                <a:gd name="connsiteY0" fmla="*/ 3677 h 10772"/>
                <a:gd name="connsiteX1" fmla="*/ 10257 w 10277"/>
                <a:gd name="connsiteY1" fmla="*/ 0 h 10772"/>
                <a:gd name="connsiteX2" fmla="*/ 10238 w 10277"/>
                <a:gd name="connsiteY2" fmla="*/ 10772 h 10772"/>
                <a:gd name="connsiteX3" fmla="*/ 0 w 10277"/>
                <a:gd name="connsiteY3" fmla="*/ 3677 h 10772"/>
                <a:gd name="connsiteX0" fmla="*/ 0 w 10257"/>
                <a:gd name="connsiteY0" fmla="*/ 3677 h 10772"/>
                <a:gd name="connsiteX1" fmla="*/ 10257 w 10257"/>
                <a:gd name="connsiteY1" fmla="*/ 0 h 10772"/>
                <a:gd name="connsiteX2" fmla="*/ 10238 w 10257"/>
                <a:gd name="connsiteY2" fmla="*/ 10772 h 10772"/>
                <a:gd name="connsiteX3" fmla="*/ 0 w 10257"/>
                <a:gd name="connsiteY3" fmla="*/ 3677 h 10772"/>
                <a:gd name="connsiteX0" fmla="*/ 0 w 10257"/>
                <a:gd name="connsiteY0" fmla="*/ 3677 h 10772"/>
                <a:gd name="connsiteX1" fmla="*/ 8511 w 10257"/>
                <a:gd name="connsiteY1" fmla="*/ 49 h 10772"/>
                <a:gd name="connsiteX2" fmla="*/ 10257 w 10257"/>
                <a:gd name="connsiteY2" fmla="*/ 0 h 10772"/>
                <a:gd name="connsiteX3" fmla="*/ 10238 w 10257"/>
                <a:gd name="connsiteY3" fmla="*/ 10772 h 10772"/>
                <a:gd name="connsiteX4" fmla="*/ 0 w 10257"/>
                <a:gd name="connsiteY4" fmla="*/ 3677 h 10772"/>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323"/>
                <a:gd name="connsiteY0" fmla="*/ 3714 h 10809"/>
                <a:gd name="connsiteX1" fmla="*/ 8575 w 10323"/>
                <a:gd name="connsiteY1" fmla="*/ 49 h 10809"/>
                <a:gd name="connsiteX2" fmla="*/ 10321 w 10323"/>
                <a:gd name="connsiteY2" fmla="*/ 0 h 10809"/>
                <a:gd name="connsiteX3" fmla="*/ 10323 w 10323"/>
                <a:gd name="connsiteY3" fmla="*/ 10809 h 10809"/>
                <a:gd name="connsiteX4" fmla="*/ 0 w 10323"/>
                <a:gd name="connsiteY4" fmla="*/ 3714 h 10809"/>
                <a:gd name="connsiteX0" fmla="*/ 0 w 10208"/>
                <a:gd name="connsiteY0" fmla="*/ 3714 h 10809"/>
                <a:gd name="connsiteX1" fmla="*/ 8460 w 10208"/>
                <a:gd name="connsiteY1" fmla="*/ 49 h 10809"/>
                <a:gd name="connsiteX2" fmla="*/ 10206 w 10208"/>
                <a:gd name="connsiteY2" fmla="*/ 0 h 10809"/>
                <a:gd name="connsiteX3" fmla="*/ 10208 w 10208"/>
                <a:gd name="connsiteY3" fmla="*/ 10809 h 10809"/>
                <a:gd name="connsiteX4" fmla="*/ 0 w 10208"/>
                <a:gd name="connsiteY4" fmla="*/ 3714 h 10809"/>
                <a:gd name="connsiteX0" fmla="*/ 0 w 10261"/>
                <a:gd name="connsiteY0" fmla="*/ 3759 h 10809"/>
                <a:gd name="connsiteX1" fmla="*/ 8513 w 10261"/>
                <a:gd name="connsiteY1" fmla="*/ 49 h 10809"/>
                <a:gd name="connsiteX2" fmla="*/ 10259 w 10261"/>
                <a:gd name="connsiteY2" fmla="*/ 0 h 10809"/>
                <a:gd name="connsiteX3" fmla="*/ 10261 w 10261"/>
                <a:gd name="connsiteY3" fmla="*/ 10809 h 10809"/>
                <a:gd name="connsiteX4" fmla="*/ 0 w 10261"/>
                <a:gd name="connsiteY4" fmla="*/ 3759 h 10809"/>
                <a:gd name="connsiteX0" fmla="*/ 0 w 10261"/>
                <a:gd name="connsiteY0" fmla="*/ 3710 h 10760"/>
                <a:gd name="connsiteX1" fmla="*/ 8513 w 10261"/>
                <a:gd name="connsiteY1" fmla="*/ 0 h 10760"/>
                <a:gd name="connsiteX2" fmla="*/ 10261 w 10261"/>
                <a:gd name="connsiteY2" fmla="*/ 10760 h 10760"/>
                <a:gd name="connsiteX3" fmla="*/ 0 w 10261"/>
                <a:gd name="connsiteY3" fmla="*/ 3710 h 10760"/>
                <a:gd name="connsiteX0" fmla="*/ 0 w 22799"/>
                <a:gd name="connsiteY0" fmla="*/ 10015 h 17065"/>
                <a:gd name="connsiteX1" fmla="*/ 22799 w 22799"/>
                <a:gd name="connsiteY1" fmla="*/ 0 h 17065"/>
                <a:gd name="connsiteX2" fmla="*/ 10261 w 22799"/>
                <a:gd name="connsiteY2" fmla="*/ 17065 h 17065"/>
                <a:gd name="connsiteX3" fmla="*/ 0 w 22799"/>
                <a:gd name="connsiteY3" fmla="*/ 10015 h 17065"/>
                <a:gd name="connsiteX0" fmla="*/ 0 w 22799"/>
                <a:gd name="connsiteY0" fmla="*/ 10015 h 17383"/>
                <a:gd name="connsiteX1" fmla="*/ 22799 w 22799"/>
                <a:gd name="connsiteY1" fmla="*/ 0 h 17383"/>
                <a:gd name="connsiteX2" fmla="*/ 15765 w 22799"/>
                <a:gd name="connsiteY2" fmla="*/ 17383 h 17383"/>
                <a:gd name="connsiteX3" fmla="*/ 0 w 22799"/>
                <a:gd name="connsiteY3" fmla="*/ 10015 h 17383"/>
                <a:gd name="connsiteX0" fmla="*/ 0 w 22830"/>
                <a:gd name="connsiteY0" fmla="*/ 9962 h 17330"/>
                <a:gd name="connsiteX1" fmla="*/ 22830 w 22830"/>
                <a:gd name="connsiteY1" fmla="*/ 0 h 17330"/>
                <a:gd name="connsiteX2" fmla="*/ 15765 w 22830"/>
                <a:gd name="connsiteY2" fmla="*/ 17330 h 17330"/>
                <a:gd name="connsiteX3" fmla="*/ 0 w 22830"/>
                <a:gd name="connsiteY3" fmla="*/ 9962 h 17330"/>
                <a:gd name="connsiteX0" fmla="*/ 0 w 7647"/>
                <a:gd name="connsiteY0" fmla="*/ 6200 h 17330"/>
                <a:gd name="connsiteX1" fmla="*/ 7647 w 7647"/>
                <a:gd name="connsiteY1" fmla="*/ 0 h 17330"/>
                <a:gd name="connsiteX2" fmla="*/ 582 w 7647"/>
                <a:gd name="connsiteY2" fmla="*/ 17330 h 17330"/>
                <a:gd name="connsiteX3" fmla="*/ 0 w 7647"/>
                <a:gd name="connsiteY3" fmla="*/ 6200 h 17330"/>
                <a:gd name="connsiteX0" fmla="*/ 0 w 10000"/>
                <a:gd name="connsiteY0" fmla="*/ 3578 h 10000"/>
                <a:gd name="connsiteX1" fmla="*/ 10000 w 10000"/>
                <a:gd name="connsiteY1" fmla="*/ 0 h 10000"/>
                <a:gd name="connsiteX2" fmla="*/ 761 w 10000"/>
                <a:gd name="connsiteY2" fmla="*/ 10000 h 10000"/>
                <a:gd name="connsiteX3" fmla="*/ 0 w 10000"/>
                <a:gd name="connsiteY3" fmla="*/ 3578 h 10000"/>
                <a:gd name="connsiteX0" fmla="*/ 0 w 10000"/>
                <a:gd name="connsiteY0" fmla="*/ 3578 h 10000"/>
                <a:gd name="connsiteX1" fmla="*/ 10000 w 10000"/>
                <a:gd name="connsiteY1" fmla="*/ 0 h 10000"/>
                <a:gd name="connsiteX2" fmla="*/ 761 w 10000"/>
                <a:gd name="connsiteY2" fmla="*/ 10000 h 10000"/>
                <a:gd name="connsiteX3" fmla="*/ 0 w 10000"/>
                <a:gd name="connsiteY3" fmla="*/ 3578 h 10000"/>
                <a:gd name="connsiteX0" fmla="*/ 0 w 10000"/>
                <a:gd name="connsiteY0" fmla="*/ 3578 h 10000"/>
                <a:gd name="connsiteX1" fmla="*/ 10000 w 10000"/>
                <a:gd name="connsiteY1" fmla="*/ 0 h 10000"/>
                <a:gd name="connsiteX2" fmla="*/ 761 w 10000"/>
                <a:gd name="connsiteY2" fmla="*/ 10000 h 10000"/>
                <a:gd name="connsiteX3" fmla="*/ 0 w 10000"/>
                <a:gd name="connsiteY3" fmla="*/ 3578 h 10000"/>
                <a:gd name="connsiteX0" fmla="*/ 0 w 10162"/>
                <a:gd name="connsiteY0" fmla="*/ 3609 h 10031"/>
                <a:gd name="connsiteX1" fmla="*/ 10162 w 10162"/>
                <a:gd name="connsiteY1" fmla="*/ 0 h 10031"/>
                <a:gd name="connsiteX2" fmla="*/ 761 w 10162"/>
                <a:gd name="connsiteY2" fmla="*/ 10031 h 10031"/>
                <a:gd name="connsiteX3" fmla="*/ 0 w 10162"/>
                <a:gd name="connsiteY3" fmla="*/ 3609 h 10031"/>
                <a:gd name="connsiteX0" fmla="*/ 0 w 21282"/>
                <a:gd name="connsiteY0" fmla="*/ 6972 h 10031"/>
                <a:gd name="connsiteX1" fmla="*/ 21282 w 21282"/>
                <a:gd name="connsiteY1" fmla="*/ 0 h 10031"/>
                <a:gd name="connsiteX2" fmla="*/ 11881 w 21282"/>
                <a:gd name="connsiteY2" fmla="*/ 10031 h 10031"/>
                <a:gd name="connsiteX3" fmla="*/ 0 w 21282"/>
                <a:gd name="connsiteY3" fmla="*/ 6972 h 10031"/>
                <a:gd name="connsiteX0" fmla="*/ 0 w 21282"/>
                <a:gd name="connsiteY0" fmla="*/ 6972 h 10031"/>
                <a:gd name="connsiteX1" fmla="*/ 21282 w 21282"/>
                <a:gd name="connsiteY1" fmla="*/ 0 h 10031"/>
                <a:gd name="connsiteX2" fmla="*/ 11881 w 21282"/>
                <a:gd name="connsiteY2" fmla="*/ 10031 h 10031"/>
                <a:gd name="connsiteX3" fmla="*/ 0 w 21282"/>
                <a:gd name="connsiteY3" fmla="*/ 6972 h 10031"/>
                <a:gd name="connsiteX0" fmla="*/ 0 w 21282"/>
                <a:gd name="connsiteY0" fmla="*/ 6972 h 10031"/>
                <a:gd name="connsiteX1" fmla="*/ 21282 w 21282"/>
                <a:gd name="connsiteY1" fmla="*/ 0 h 10031"/>
                <a:gd name="connsiteX2" fmla="*/ 11881 w 21282"/>
                <a:gd name="connsiteY2" fmla="*/ 10031 h 10031"/>
                <a:gd name="connsiteX3" fmla="*/ 0 w 21282"/>
                <a:gd name="connsiteY3" fmla="*/ 6972 h 10031"/>
                <a:gd name="connsiteX0" fmla="*/ 0 w 21282"/>
                <a:gd name="connsiteY0" fmla="*/ 6972 h 10031"/>
                <a:gd name="connsiteX1" fmla="*/ 21282 w 21282"/>
                <a:gd name="connsiteY1" fmla="*/ 0 h 10031"/>
                <a:gd name="connsiteX2" fmla="*/ 11881 w 21282"/>
                <a:gd name="connsiteY2" fmla="*/ 10031 h 10031"/>
                <a:gd name="connsiteX3" fmla="*/ 0 w 21282"/>
                <a:gd name="connsiteY3" fmla="*/ 6972 h 10031"/>
                <a:gd name="connsiteX0" fmla="*/ 0 w 23668"/>
                <a:gd name="connsiteY0" fmla="*/ 8929 h 10031"/>
                <a:gd name="connsiteX1" fmla="*/ 23668 w 23668"/>
                <a:gd name="connsiteY1" fmla="*/ 0 h 10031"/>
                <a:gd name="connsiteX2" fmla="*/ 14267 w 23668"/>
                <a:gd name="connsiteY2" fmla="*/ 10031 h 10031"/>
                <a:gd name="connsiteX3" fmla="*/ 0 w 23668"/>
                <a:gd name="connsiteY3" fmla="*/ 8929 h 10031"/>
                <a:gd name="connsiteX0" fmla="*/ 0 w 14267"/>
                <a:gd name="connsiteY0" fmla="*/ 5138 h 6240"/>
                <a:gd name="connsiteX1" fmla="*/ 1792 w 14267"/>
                <a:gd name="connsiteY1" fmla="*/ 0 h 6240"/>
                <a:gd name="connsiteX2" fmla="*/ 14267 w 14267"/>
                <a:gd name="connsiteY2" fmla="*/ 6240 h 6240"/>
                <a:gd name="connsiteX3" fmla="*/ 0 w 14267"/>
                <a:gd name="connsiteY3" fmla="*/ 5138 h 6240"/>
                <a:gd name="connsiteX0" fmla="*/ 0 w 10000"/>
                <a:gd name="connsiteY0" fmla="*/ 14358 h 16124"/>
                <a:gd name="connsiteX1" fmla="*/ 7378 w 10000"/>
                <a:gd name="connsiteY1" fmla="*/ 0 h 16124"/>
                <a:gd name="connsiteX2" fmla="*/ 10000 w 10000"/>
                <a:gd name="connsiteY2" fmla="*/ 16124 h 16124"/>
                <a:gd name="connsiteX3" fmla="*/ 0 w 10000"/>
                <a:gd name="connsiteY3" fmla="*/ 14358 h 16124"/>
                <a:gd name="connsiteX0" fmla="*/ 0 w 10000"/>
                <a:gd name="connsiteY0" fmla="*/ 14436 h 16202"/>
                <a:gd name="connsiteX1" fmla="*/ 7378 w 10000"/>
                <a:gd name="connsiteY1" fmla="*/ 78 h 16202"/>
                <a:gd name="connsiteX2" fmla="*/ 7346 w 10000"/>
                <a:gd name="connsiteY2" fmla="*/ 0 h 16202"/>
                <a:gd name="connsiteX3" fmla="*/ 10000 w 10000"/>
                <a:gd name="connsiteY3" fmla="*/ 16202 h 16202"/>
                <a:gd name="connsiteX4" fmla="*/ 0 w 10000"/>
                <a:gd name="connsiteY4" fmla="*/ 14436 h 16202"/>
                <a:gd name="connsiteX0" fmla="*/ 0 w 16557"/>
                <a:gd name="connsiteY0" fmla="*/ 14362 h 16128"/>
                <a:gd name="connsiteX1" fmla="*/ 7378 w 16557"/>
                <a:gd name="connsiteY1" fmla="*/ 4 h 16128"/>
                <a:gd name="connsiteX2" fmla="*/ 16557 w 16557"/>
                <a:gd name="connsiteY2" fmla="*/ 73 h 16128"/>
                <a:gd name="connsiteX3" fmla="*/ 10000 w 16557"/>
                <a:gd name="connsiteY3" fmla="*/ 16128 h 16128"/>
                <a:gd name="connsiteX4" fmla="*/ 0 w 16557"/>
                <a:gd name="connsiteY4" fmla="*/ 14362 h 16128"/>
                <a:gd name="connsiteX0" fmla="*/ 1947 w 18504"/>
                <a:gd name="connsiteY0" fmla="*/ 14315 h 16081"/>
                <a:gd name="connsiteX1" fmla="*/ 0 w 18504"/>
                <a:gd name="connsiteY1" fmla="*/ 6 h 16081"/>
                <a:gd name="connsiteX2" fmla="*/ 18504 w 18504"/>
                <a:gd name="connsiteY2" fmla="*/ 26 h 16081"/>
                <a:gd name="connsiteX3" fmla="*/ 11947 w 18504"/>
                <a:gd name="connsiteY3" fmla="*/ 16081 h 16081"/>
                <a:gd name="connsiteX4" fmla="*/ 1947 w 18504"/>
                <a:gd name="connsiteY4" fmla="*/ 14315 h 16081"/>
                <a:gd name="connsiteX0" fmla="*/ 1947 w 11947"/>
                <a:gd name="connsiteY0" fmla="*/ 14338 h 16104"/>
                <a:gd name="connsiteX1" fmla="*/ 0 w 11947"/>
                <a:gd name="connsiteY1" fmla="*/ 29 h 16104"/>
                <a:gd name="connsiteX2" fmla="*/ 7535 w 11947"/>
                <a:gd name="connsiteY2" fmla="*/ 0 h 16104"/>
                <a:gd name="connsiteX3" fmla="*/ 11947 w 11947"/>
                <a:gd name="connsiteY3" fmla="*/ 16104 h 16104"/>
                <a:gd name="connsiteX4" fmla="*/ 1947 w 11947"/>
                <a:gd name="connsiteY4" fmla="*/ 14338 h 16104"/>
                <a:gd name="connsiteX0" fmla="*/ 0 w 16150"/>
                <a:gd name="connsiteY0" fmla="*/ 20119 h 20119"/>
                <a:gd name="connsiteX1" fmla="*/ 4203 w 16150"/>
                <a:gd name="connsiteY1" fmla="*/ 29 h 20119"/>
                <a:gd name="connsiteX2" fmla="*/ 11738 w 16150"/>
                <a:gd name="connsiteY2" fmla="*/ 0 h 20119"/>
                <a:gd name="connsiteX3" fmla="*/ 16150 w 16150"/>
                <a:gd name="connsiteY3" fmla="*/ 16104 h 20119"/>
                <a:gd name="connsiteX4" fmla="*/ 0 w 16150"/>
                <a:gd name="connsiteY4" fmla="*/ 20119 h 20119"/>
                <a:gd name="connsiteX0" fmla="*/ 1778 w 11948"/>
                <a:gd name="connsiteY0" fmla="*/ 16395 h 16395"/>
                <a:gd name="connsiteX1" fmla="*/ 1 w 11948"/>
                <a:gd name="connsiteY1" fmla="*/ 29 h 16395"/>
                <a:gd name="connsiteX2" fmla="*/ 7536 w 11948"/>
                <a:gd name="connsiteY2" fmla="*/ 0 h 16395"/>
                <a:gd name="connsiteX3" fmla="*/ 11948 w 11948"/>
                <a:gd name="connsiteY3" fmla="*/ 16104 h 16395"/>
                <a:gd name="connsiteX4" fmla="*/ 1778 w 11948"/>
                <a:gd name="connsiteY4" fmla="*/ 16395 h 16395"/>
                <a:gd name="connsiteX0" fmla="*/ 1325 w 11948"/>
                <a:gd name="connsiteY0" fmla="*/ 18796 h 18796"/>
                <a:gd name="connsiteX1" fmla="*/ 1 w 11948"/>
                <a:gd name="connsiteY1" fmla="*/ 29 h 18796"/>
                <a:gd name="connsiteX2" fmla="*/ 7536 w 11948"/>
                <a:gd name="connsiteY2" fmla="*/ 0 h 18796"/>
                <a:gd name="connsiteX3" fmla="*/ 11948 w 11948"/>
                <a:gd name="connsiteY3" fmla="*/ 16104 h 18796"/>
                <a:gd name="connsiteX4" fmla="*/ 1325 w 11948"/>
                <a:gd name="connsiteY4" fmla="*/ 18796 h 18796"/>
                <a:gd name="connsiteX0" fmla="*/ 1325 w 14027"/>
                <a:gd name="connsiteY0" fmla="*/ 18845 h 18845"/>
                <a:gd name="connsiteX1" fmla="*/ 1 w 14027"/>
                <a:gd name="connsiteY1" fmla="*/ 78 h 18845"/>
                <a:gd name="connsiteX2" fmla="*/ 14027 w 14027"/>
                <a:gd name="connsiteY2" fmla="*/ 0 h 18845"/>
                <a:gd name="connsiteX3" fmla="*/ 11948 w 14027"/>
                <a:gd name="connsiteY3" fmla="*/ 16153 h 18845"/>
                <a:gd name="connsiteX4" fmla="*/ 1325 w 14027"/>
                <a:gd name="connsiteY4" fmla="*/ 18845 h 18845"/>
                <a:gd name="connsiteX0" fmla="*/ 21 w 12723"/>
                <a:gd name="connsiteY0" fmla="*/ 18845 h 18845"/>
                <a:gd name="connsiteX1" fmla="*/ 5868 w 12723"/>
                <a:gd name="connsiteY1" fmla="*/ 29 h 18845"/>
                <a:gd name="connsiteX2" fmla="*/ 12723 w 12723"/>
                <a:gd name="connsiteY2" fmla="*/ 0 h 18845"/>
                <a:gd name="connsiteX3" fmla="*/ 10644 w 12723"/>
                <a:gd name="connsiteY3" fmla="*/ 16153 h 18845"/>
                <a:gd name="connsiteX4" fmla="*/ 21 w 12723"/>
                <a:gd name="connsiteY4" fmla="*/ 18845 h 18845"/>
                <a:gd name="connsiteX0" fmla="*/ 39 w 12741"/>
                <a:gd name="connsiteY0" fmla="*/ 18845 h 18845"/>
                <a:gd name="connsiteX1" fmla="*/ 5886 w 12741"/>
                <a:gd name="connsiteY1" fmla="*/ 29 h 18845"/>
                <a:gd name="connsiteX2" fmla="*/ 12741 w 12741"/>
                <a:gd name="connsiteY2" fmla="*/ 0 h 18845"/>
                <a:gd name="connsiteX3" fmla="*/ 10662 w 12741"/>
                <a:gd name="connsiteY3" fmla="*/ 16153 h 18845"/>
                <a:gd name="connsiteX4" fmla="*/ 39 w 12741"/>
                <a:gd name="connsiteY4" fmla="*/ 18845 h 18845"/>
                <a:gd name="connsiteX0" fmla="*/ 0 w 12702"/>
                <a:gd name="connsiteY0" fmla="*/ 18845 h 18845"/>
                <a:gd name="connsiteX1" fmla="*/ 5847 w 12702"/>
                <a:gd name="connsiteY1" fmla="*/ 29 h 18845"/>
                <a:gd name="connsiteX2" fmla="*/ 12702 w 12702"/>
                <a:gd name="connsiteY2" fmla="*/ 0 h 18845"/>
                <a:gd name="connsiteX3" fmla="*/ 10623 w 12702"/>
                <a:gd name="connsiteY3" fmla="*/ 16153 h 18845"/>
                <a:gd name="connsiteX4" fmla="*/ 0 w 12702"/>
                <a:gd name="connsiteY4" fmla="*/ 18845 h 18845"/>
                <a:gd name="connsiteX0" fmla="*/ 0 w 15271"/>
                <a:gd name="connsiteY0" fmla="*/ 18845 h 18845"/>
                <a:gd name="connsiteX1" fmla="*/ 5847 w 15271"/>
                <a:gd name="connsiteY1" fmla="*/ 29 h 18845"/>
                <a:gd name="connsiteX2" fmla="*/ 12702 w 15271"/>
                <a:gd name="connsiteY2" fmla="*/ 0 h 18845"/>
                <a:gd name="connsiteX3" fmla="*/ 15271 w 15271"/>
                <a:gd name="connsiteY3" fmla="*/ 14879 h 18845"/>
                <a:gd name="connsiteX4" fmla="*/ 0 w 15271"/>
                <a:gd name="connsiteY4" fmla="*/ 18845 h 18845"/>
                <a:gd name="connsiteX0" fmla="*/ 0 w 15338"/>
                <a:gd name="connsiteY0" fmla="*/ 18845 h 18845"/>
                <a:gd name="connsiteX1" fmla="*/ 5847 w 15338"/>
                <a:gd name="connsiteY1" fmla="*/ 29 h 18845"/>
                <a:gd name="connsiteX2" fmla="*/ 15338 w 15338"/>
                <a:gd name="connsiteY2" fmla="*/ 0 h 18845"/>
                <a:gd name="connsiteX3" fmla="*/ 15271 w 15338"/>
                <a:gd name="connsiteY3" fmla="*/ 14879 h 18845"/>
                <a:gd name="connsiteX4" fmla="*/ 0 w 15338"/>
                <a:gd name="connsiteY4" fmla="*/ 18845 h 18845"/>
                <a:gd name="connsiteX0" fmla="*/ 0 w 15281"/>
                <a:gd name="connsiteY0" fmla="*/ 18747 h 18747"/>
                <a:gd name="connsiteX1" fmla="*/ 5790 w 15281"/>
                <a:gd name="connsiteY1" fmla="*/ 29 h 18747"/>
                <a:gd name="connsiteX2" fmla="*/ 15281 w 15281"/>
                <a:gd name="connsiteY2" fmla="*/ 0 h 18747"/>
                <a:gd name="connsiteX3" fmla="*/ 15214 w 15281"/>
                <a:gd name="connsiteY3" fmla="*/ 14879 h 18747"/>
                <a:gd name="connsiteX4" fmla="*/ 0 w 15281"/>
                <a:gd name="connsiteY4" fmla="*/ 18747 h 18747"/>
                <a:gd name="connsiteX0" fmla="*/ 0 w 15226"/>
                <a:gd name="connsiteY0" fmla="*/ 18723 h 18723"/>
                <a:gd name="connsiteX1" fmla="*/ 5790 w 15226"/>
                <a:gd name="connsiteY1" fmla="*/ 5 h 18723"/>
                <a:gd name="connsiteX2" fmla="*/ 15226 w 15226"/>
                <a:gd name="connsiteY2" fmla="*/ 47 h 18723"/>
                <a:gd name="connsiteX3" fmla="*/ 15214 w 15226"/>
                <a:gd name="connsiteY3" fmla="*/ 14855 h 18723"/>
                <a:gd name="connsiteX4" fmla="*/ 0 w 15226"/>
                <a:gd name="connsiteY4" fmla="*/ 18723 h 18723"/>
                <a:gd name="connsiteX0" fmla="*/ 0 w 15226"/>
                <a:gd name="connsiteY0" fmla="*/ 18723 h 18723"/>
                <a:gd name="connsiteX1" fmla="*/ 5790 w 15226"/>
                <a:gd name="connsiteY1" fmla="*/ 5 h 18723"/>
                <a:gd name="connsiteX2" fmla="*/ 15226 w 15226"/>
                <a:gd name="connsiteY2" fmla="*/ 47 h 18723"/>
                <a:gd name="connsiteX3" fmla="*/ 15196 w 15226"/>
                <a:gd name="connsiteY3" fmla="*/ 14855 h 18723"/>
                <a:gd name="connsiteX4" fmla="*/ 0 w 15226"/>
                <a:gd name="connsiteY4" fmla="*/ 18723 h 18723"/>
                <a:gd name="connsiteX0" fmla="*/ 0 w 15208"/>
                <a:gd name="connsiteY0" fmla="*/ 18723 h 18723"/>
                <a:gd name="connsiteX1" fmla="*/ 5790 w 15208"/>
                <a:gd name="connsiteY1" fmla="*/ 5 h 18723"/>
                <a:gd name="connsiteX2" fmla="*/ 15208 w 15208"/>
                <a:gd name="connsiteY2" fmla="*/ 47 h 18723"/>
                <a:gd name="connsiteX3" fmla="*/ 15196 w 15208"/>
                <a:gd name="connsiteY3" fmla="*/ 14855 h 18723"/>
                <a:gd name="connsiteX4" fmla="*/ 0 w 15208"/>
                <a:gd name="connsiteY4" fmla="*/ 18723 h 18723"/>
                <a:gd name="connsiteX0" fmla="*/ 0 w 15226"/>
                <a:gd name="connsiteY0" fmla="*/ 18722 h 18722"/>
                <a:gd name="connsiteX1" fmla="*/ 5790 w 15226"/>
                <a:gd name="connsiteY1" fmla="*/ 4 h 18722"/>
                <a:gd name="connsiteX2" fmla="*/ 15226 w 15226"/>
                <a:gd name="connsiteY2" fmla="*/ 70 h 18722"/>
                <a:gd name="connsiteX3" fmla="*/ 15196 w 15226"/>
                <a:gd name="connsiteY3" fmla="*/ 14854 h 18722"/>
                <a:gd name="connsiteX4" fmla="*/ 0 w 15226"/>
                <a:gd name="connsiteY4" fmla="*/ 18722 h 18722"/>
                <a:gd name="connsiteX0" fmla="*/ 0 w 15226"/>
                <a:gd name="connsiteY0" fmla="*/ 18677 h 18677"/>
                <a:gd name="connsiteX1" fmla="*/ 5808 w 15226"/>
                <a:gd name="connsiteY1" fmla="*/ 6 h 18677"/>
                <a:gd name="connsiteX2" fmla="*/ 15226 w 15226"/>
                <a:gd name="connsiteY2" fmla="*/ 25 h 18677"/>
                <a:gd name="connsiteX3" fmla="*/ 15196 w 15226"/>
                <a:gd name="connsiteY3" fmla="*/ 14809 h 18677"/>
                <a:gd name="connsiteX4" fmla="*/ 0 w 15226"/>
                <a:gd name="connsiteY4" fmla="*/ 18677 h 18677"/>
                <a:gd name="connsiteX0" fmla="*/ 0 w 15226"/>
                <a:gd name="connsiteY0" fmla="*/ 18656 h 18656"/>
                <a:gd name="connsiteX1" fmla="*/ 5790 w 15226"/>
                <a:gd name="connsiteY1" fmla="*/ 9 h 18656"/>
                <a:gd name="connsiteX2" fmla="*/ 15226 w 15226"/>
                <a:gd name="connsiteY2" fmla="*/ 4 h 18656"/>
                <a:gd name="connsiteX3" fmla="*/ 15196 w 15226"/>
                <a:gd name="connsiteY3" fmla="*/ 14788 h 18656"/>
                <a:gd name="connsiteX4" fmla="*/ 0 w 15226"/>
                <a:gd name="connsiteY4" fmla="*/ 18656 h 18656"/>
                <a:gd name="connsiteX0" fmla="*/ 0 w 15226"/>
                <a:gd name="connsiteY0" fmla="*/ 18652 h 18652"/>
                <a:gd name="connsiteX1" fmla="*/ 5808 w 15226"/>
                <a:gd name="connsiteY1" fmla="*/ 29 h 18652"/>
                <a:gd name="connsiteX2" fmla="*/ 15226 w 15226"/>
                <a:gd name="connsiteY2" fmla="*/ 0 h 18652"/>
                <a:gd name="connsiteX3" fmla="*/ 15196 w 15226"/>
                <a:gd name="connsiteY3" fmla="*/ 14784 h 18652"/>
                <a:gd name="connsiteX4" fmla="*/ 0 w 15226"/>
                <a:gd name="connsiteY4" fmla="*/ 18652 h 18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26" h="18652">
                  <a:moveTo>
                    <a:pt x="0" y="18652"/>
                  </a:moveTo>
                  <a:lnTo>
                    <a:pt x="5808" y="29"/>
                  </a:lnTo>
                  <a:cubicBezTo>
                    <a:pt x="5797" y="3"/>
                    <a:pt x="15237" y="26"/>
                    <a:pt x="15226" y="0"/>
                  </a:cubicBezTo>
                  <a:cubicBezTo>
                    <a:pt x="15204" y="4960"/>
                    <a:pt x="15218" y="9824"/>
                    <a:pt x="15196" y="14784"/>
                  </a:cubicBezTo>
                  <a:lnTo>
                    <a:pt x="0" y="18652"/>
                  </a:lnTo>
                  <a:close/>
                </a:path>
              </a:pathLst>
            </a:custGeom>
            <a:gradFill flip="none" rotWithShape="1">
              <a:gsLst>
                <a:gs pos="0">
                  <a:schemeClr val="accent1"/>
                </a:gs>
                <a:gs pos="0">
                  <a:schemeClr val="accent1">
                    <a:lumMod val="75000"/>
                  </a:schemeClr>
                </a:gs>
                <a:gs pos="100000">
                  <a:schemeClr val="accent1"/>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4" name="Date Placeholder 3"/>
          <p:cNvSpPr>
            <a:spLocks noGrp="1"/>
          </p:cNvSpPr>
          <p:nvPr>
            <p:ph type="dt" sz="half" idx="10"/>
          </p:nvPr>
        </p:nvSpPr>
        <p:spPr/>
        <p:txBody>
          <a:bodyPr/>
          <a:lstStyle>
            <a:lvl1pPr>
              <a:defRPr>
                <a:solidFill>
                  <a:schemeClr val="bg1"/>
                </a:solidFill>
              </a:defRPr>
            </a:lvl1pPr>
          </a:lstStyle>
          <a:p>
            <a:r>
              <a:rPr lang="en-US" smtClean="0"/>
              <a:t>24 oktober 2012</a:t>
            </a:r>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DCC4F-61B3-445B-AC6F-14CA4635A88D}" type="slidenum">
              <a:rPr lang="en-US" smtClean="0"/>
              <a:pPr/>
              <a:t>‹#›</a:t>
            </a:fld>
            <a:endParaRPr lang="en-US"/>
          </a:p>
        </p:txBody>
      </p:sp>
      <p:sp>
        <p:nvSpPr>
          <p:cNvPr id="13"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bg1"/>
                </a:solidFill>
              </a:defRPr>
            </a:lvl1pPr>
          </a:lstStyle>
          <a:p>
            <a:pPr lvl="0"/>
            <a:r>
              <a:rPr lang="en-US" dirty="0" smtClean="0"/>
              <a:t>Click to edit Master text styles</a:t>
            </a:r>
          </a:p>
        </p:txBody>
      </p:sp>
      <p:sp>
        <p:nvSpPr>
          <p:cNvPr id="14" name="Title 1"/>
          <p:cNvSpPr>
            <a:spLocks noGrp="1"/>
          </p:cNvSpPr>
          <p:nvPr>
            <p:ph type="title"/>
          </p:nvPr>
        </p:nvSpPr>
        <p:spPr>
          <a:xfrm>
            <a:off x="419824" y="613506"/>
            <a:ext cx="4505205" cy="3536102"/>
          </a:xfrm>
        </p:spPr>
        <p:txBody>
          <a:bodyPr/>
          <a:lstStyle>
            <a:lvl1pPr>
              <a:defRPr>
                <a:solidFill>
                  <a:schemeClr val="bg1"/>
                </a:solidFill>
              </a:defRPr>
            </a:lvl1pPr>
          </a:lstStyle>
          <a:p>
            <a:r>
              <a:rPr lang="en-US" dirty="0" smtClean="0"/>
              <a:t>Click to edit Master title style</a:t>
            </a:r>
            <a:endParaRPr lang="en-US" dirty="0"/>
          </a:p>
        </p:txBody>
      </p:sp>
      <p:cxnSp>
        <p:nvCxnSpPr>
          <p:cNvPr id="22" name="Straight Connector 21"/>
          <p:cNvCxnSpPr/>
          <p:nvPr userDrawn="1"/>
        </p:nvCxnSpPr>
        <p:spPr>
          <a:xfrm>
            <a:off x="644101" y="6196480"/>
            <a:ext cx="0" cy="221581"/>
          </a:xfrm>
          <a:prstGeom prst="line">
            <a:avLst/>
          </a:prstGeom>
          <a:ln w="3175">
            <a:solidFill>
              <a:schemeClr val="bg1"/>
            </a:solidFill>
            <a:tailEnd type="non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21225257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D">
    <p:bg>
      <p:bgPr>
        <a:solidFill>
          <a:schemeClr val="accent3"/>
        </a:solidFill>
        <a:effectLst/>
      </p:bgPr>
    </p:bg>
    <p:spTree>
      <p:nvGrpSpPr>
        <p:cNvPr id="1" name=""/>
        <p:cNvGrpSpPr/>
        <p:nvPr/>
      </p:nvGrpSpPr>
      <p:grpSpPr>
        <a:xfrm>
          <a:off x="0" y="0"/>
          <a:ext cx="0" cy="0"/>
          <a:chOff x="0" y="0"/>
          <a:chExt cx="0" cy="0"/>
        </a:xfrm>
      </p:grpSpPr>
      <p:grpSp>
        <p:nvGrpSpPr>
          <p:cNvPr id="16" name="Group 15"/>
          <p:cNvGrpSpPr/>
          <p:nvPr userDrawn="1"/>
        </p:nvGrpSpPr>
        <p:grpSpPr>
          <a:xfrm>
            <a:off x="4305155" y="-2468"/>
            <a:ext cx="4839774" cy="6854661"/>
            <a:chOff x="2170252" y="-1851"/>
            <a:chExt cx="6974674" cy="7408771"/>
          </a:xfrm>
        </p:grpSpPr>
        <p:sp>
          <p:nvSpPr>
            <p:cNvPr id="17" name="Flowchart: Merge 5"/>
            <p:cNvSpPr/>
            <p:nvPr userDrawn="1"/>
          </p:nvSpPr>
          <p:spPr>
            <a:xfrm>
              <a:off x="4386805" y="580758"/>
              <a:ext cx="1998643" cy="3684480"/>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Lst>
              <a:ahLst/>
              <a:cxnLst>
                <a:cxn ang="0">
                  <a:pos x="connsiteX0" y="connsiteY0"/>
                </a:cxn>
                <a:cxn ang="0">
                  <a:pos x="connsiteX1" y="connsiteY1"/>
                </a:cxn>
                <a:cxn ang="0">
                  <a:pos x="connsiteX2" y="connsiteY2"/>
                </a:cxn>
                <a:cxn ang="0">
                  <a:pos x="connsiteX3" y="connsiteY3"/>
                </a:cxn>
              </a:cxnLst>
              <a:rect l="l" t="t" r="r" b="b"/>
              <a:pathLst>
                <a:path w="10133" h="14087">
                  <a:moveTo>
                    <a:pt x="0" y="9053"/>
                  </a:moveTo>
                  <a:lnTo>
                    <a:pt x="10133" y="0"/>
                  </a:lnTo>
                  <a:lnTo>
                    <a:pt x="2484" y="14087"/>
                  </a:lnTo>
                  <a:lnTo>
                    <a:pt x="0" y="9053"/>
                  </a:lnTo>
                  <a:close/>
                </a:path>
              </a:pathLst>
            </a:custGeom>
            <a:gradFill flip="none" rotWithShape="1">
              <a:gsLst>
                <a:gs pos="0">
                  <a:schemeClr val="accent3">
                    <a:lumMod val="75000"/>
                  </a:schemeClr>
                </a:gs>
                <a:gs pos="71000">
                  <a:schemeClr val="accent3"/>
                </a:gs>
                <a:gs pos="100000">
                  <a:schemeClr val="accent3">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8" name="Flowchart: Merge 5"/>
            <p:cNvSpPr/>
            <p:nvPr userDrawn="1"/>
          </p:nvSpPr>
          <p:spPr>
            <a:xfrm>
              <a:off x="2170252" y="0"/>
              <a:ext cx="4200326" cy="206034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182"/>
                <a:gd name="connsiteY0" fmla="*/ 0 h 9404"/>
                <a:gd name="connsiteX1" fmla="*/ 10182 w 10182"/>
                <a:gd name="connsiteY1" fmla="*/ 2683 h 9404"/>
                <a:gd name="connsiteX2" fmla="*/ 7093 w 10182"/>
                <a:gd name="connsiteY2" fmla="*/ 9404 h 9404"/>
                <a:gd name="connsiteX3" fmla="*/ 0 w 10182"/>
                <a:gd name="connsiteY3" fmla="*/ 0 h 9404"/>
                <a:gd name="connsiteX0" fmla="*/ 0 w 10000"/>
                <a:gd name="connsiteY0" fmla="*/ 0 h 10259"/>
                <a:gd name="connsiteX1" fmla="*/ 10000 w 10000"/>
                <a:gd name="connsiteY1" fmla="*/ 2853 h 10259"/>
                <a:gd name="connsiteX2" fmla="*/ 7048 w 10000"/>
                <a:gd name="connsiteY2" fmla="*/ 10259 h 10259"/>
                <a:gd name="connsiteX3" fmla="*/ 0 w 10000"/>
                <a:gd name="connsiteY3" fmla="*/ 0 h 10259"/>
                <a:gd name="connsiteX0" fmla="*/ 0 w 9977"/>
                <a:gd name="connsiteY0" fmla="*/ 0 h 10259"/>
                <a:gd name="connsiteX1" fmla="*/ 9977 w 9977"/>
                <a:gd name="connsiteY1" fmla="*/ 2936 h 10259"/>
                <a:gd name="connsiteX2" fmla="*/ 7048 w 9977"/>
                <a:gd name="connsiteY2" fmla="*/ 10259 h 10259"/>
                <a:gd name="connsiteX3" fmla="*/ 0 w 9977"/>
                <a:gd name="connsiteY3" fmla="*/ 0 h 10259"/>
                <a:gd name="connsiteX0" fmla="*/ 0 w 9992"/>
                <a:gd name="connsiteY0" fmla="*/ 0 h 10000"/>
                <a:gd name="connsiteX1" fmla="*/ 9992 w 9992"/>
                <a:gd name="connsiteY1" fmla="*/ 2887 h 10000"/>
                <a:gd name="connsiteX2" fmla="*/ 7064 w 9992"/>
                <a:gd name="connsiteY2" fmla="*/ 10000 h 10000"/>
                <a:gd name="connsiteX3" fmla="*/ 0 w 9992"/>
                <a:gd name="connsiteY3" fmla="*/ 0 h 10000"/>
              </a:gdLst>
              <a:ahLst/>
              <a:cxnLst>
                <a:cxn ang="0">
                  <a:pos x="connsiteX0" y="connsiteY0"/>
                </a:cxn>
                <a:cxn ang="0">
                  <a:pos x="connsiteX1" y="connsiteY1"/>
                </a:cxn>
                <a:cxn ang="0">
                  <a:pos x="connsiteX2" y="connsiteY2"/>
                </a:cxn>
                <a:cxn ang="0">
                  <a:pos x="connsiteX3" y="connsiteY3"/>
                </a:cxn>
              </a:cxnLst>
              <a:rect l="l" t="t" r="r" b="b"/>
              <a:pathLst>
                <a:path w="9992" h="10000">
                  <a:moveTo>
                    <a:pt x="0" y="0"/>
                  </a:moveTo>
                  <a:lnTo>
                    <a:pt x="9992" y="2887"/>
                  </a:lnTo>
                  <a:lnTo>
                    <a:pt x="7064" y="10000"/>
                  </a:lnTo>
                  <a:lnTo>
                    <a:pt x="0" y="0"/>
                  </a:lnTo>
                  <a:close/>
                </a:path>
              </a:pathLst>
            </a:custGeom>
            <a:gradFill flip="none" rotWithShape="1">
              <a:gsLst>
                <a:gs pos="0">
                  <a:schemeClr val="accent3"/>
                </a:gs>
                <a:gs pos="100000">
                  <a:schemeClr val="accent3">
                    <a:lumMod val="75000"/>
                  </a:schemeClr>
                </a:gs>
                <a:gs pos="100000">
                  <a:schemeClr val="accent3"/>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9" name="Flowchart: Merge 5"/>
            <p:cNvSpPr/>
            <p:nvPr userDrawn="1"/>
          </p:nvSpPr>
          <p:spPr>
            <a:xfrm>
              <a:off x="3596224" y="592344"/>
              <a:ext cx="5548702" cy="6814576"/>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18501"/>
                <a:gd name="connsiteY0" fmla="*/ 10912 h 10912"/>
                <a:gd name="connsiteX1" fmla="*/ 8700 w 18501"/>
                <a:gd name="connsiteY1" fmla="*/ 912 h 10912"/>
                <a:gd name="connsiteX2" fmla="*/ 18497 w 18501"/>
                <a:gd name="connsiteY2" fmla="*/ 1300 h 10912"/>
                <a:gd name="connsiteX3" fmla="*/ 10000 w 18501"/>
                <a:gd name="connsiteY3" fmla="*/ 10912 h 10912"/>
                <a:gd name="connsiteX4" fmla="*/ 0 w 18501"/>
                <a:gd name="connsiteY4" fmla="*/ 10912 h 10912"/>
                <a:gd name="connsiteX0" fmla="*/ 0 w 18501"/>
                <a:gd name="connsiteY0" fmla="*/ 10514 h 10514"/>
                <a:gd name="connsiteX1" fmla="*/ 8700 w 18501"/>
                <a:gd name="connsiteY1" fmla="*/ 514 h 10514"/>
                <a:gd name="connsiteX2" fmla="*/ 18497 w 18501"/>
                <a:gd name="connsiteY2" fmla="*/ 902 h 10514"/>
                <a:gd name="connsiteX3" fmla="*/ 10000 w 18501"/>
                <a:gd name="connsiteY3" fmla="*/ 10514 h 10514"/>
                <a:gd name="connsiteX4" fmla="*/ 0 w 18501"/>
                <a:gd name="connsiteY4" fmla="*/ 10514 h 10514"/>
                <a:gd name="connsiteX0" fmla="*/ 0 w 18501"/>
                <a:gd name="connsiteY0" fmla="*/ 10000 h 10000"/>
                <a:gd name="connsiteX1" fmla="*/ 8700 w 18501"/>
                <a:gd name="connsiteY1" fmla="*/ 0 h 10000"/>
                <a:gd name="connsiteX2" fmla="*/ 18497 w 18501"/>
                <a:gd name="connsiteY2" fmla="*/ 388 h 10000"/>
                <a:gd name="connsiteX3" fmla="*/ 10000 w 18501"/>
                <a:gd name="connsiteY3" fmla="*/ 10000 h 10000"/>
                <a:gd name="connsiteX4" fmla="*/ 0 w 18501"/>
                <a:gd name="connsiteY4" fmla="*/ 10000 h 10000"/>
                <a:gd name="connsiteX0" fmla="*/ 0 w 18504"/>
                <a:gd name="connsiteY0" fmla="*/ 10000 h 10000"/>
                <a:gd name="connsiteX1" fmla="*/ 8700 w 18504"/>
                <a:gd name="connsiteY1" fmla="*/ 0 h 10000"/>
                <a:gd name="connsiteX2" fmla="*/ 18497 w 18504"/>
                <a:gd name="connsiteY2" fmla="*/ 388 h 10000"/>
                <a:gd name="connsiteX3" fmla="*/ 10000 w 18504"/>
                <a:gd name="connsiteY3" fmla="*/ 10000 h 10000"/>
                <a:gd name="connsiteX4" fmla="*/ 0 w 18504"/>
                <a:gd name="connsiteY4" fmla="*/ 10000 h 10000"/>
                <a:gd name="connsiteX0" fmla="*/ 0 w 18497"/>
                <a:gd name="connsiteY0" fmla="*/ 10000 h 10000"/>
                <a:gd name="connsiteX1" fmla="*/ 8700 w 18497"/>
                <a:gd name="connsiteY1" fmla="*/ 0 h 10000"/>
                <a:gd name="connsiteX2" fmla="*/ 18497 w 18497"/>
                <a:gd name="connsiteY2" fmla="*/ 388 h 10000"/>
                <a:gd name="connsiteX3" fmla="*/ 10000 w 18497"/>
                <a:gd name="connsiteY3" fmla="*/ 10000 h 10000"/>
                <a:gd name="connsiteX4" fmla="*/ 0 w 18497"/>
                <a:gd name="connsiteY4" fmla="*/ 10000 h 10000"/>
                <a:gd name="connsiteX0" fmla="*/ 0 w 21658"/>
                <a:gd name="connsiteY0" fmla="*/ 10000 h 10000"/>
                <a:gd name="connsiteX1" fmla="*/ 8700 w 21658"/>
                <a:gd name="connsiteY1" fmla="*/ 0 h 10000"/>
                <a:gd name="connsiteX2" fmla="*/ 21658 w 21658"/>
                <a:gd name="connsiteY2" fmla="*/ 2477 h 10000"/>
                <a:gd name="connsiteX3" fmla="*/ 10000 w 21658"/>
                <a:gd name="connsiteY3" fmla="*/ 10000 h 10000"/>
                <a:gd name="connsiteX4" fmla="*/ 0 w 21658"/>
                <a:gd name="connsiteY4" fmla="*/ 10000 h 10000"/>
                <a:gd name="connsiteX0" fmla="*/ 0 w 21658"/>
                <a:gd name="connsiteY0" fmla="*/ 9949 h 9949"/>
                <a:gd name="connsiteX1" fmla="*/ 8646 w 21658"/>
                <a:gd name="connsiteY1" fmla="*/ 0 h 9949"/>
                <a:gd name="connsiteX2" fmla="*/ 21658 w 21658"/>
                <a:gd name="connsiteY2" fmla="*/ 2426 h 9949"/>
                <a:gd name="connsiteX3" fmla="*/ 10000 w 21658"/>
                <a:gd name="connsiteY3" fmla="*/ 9949 h 9949"/>
                <a:gd name="connsiteX4" fmla="*/ 0 w 21658"/>
                <a:gd name="connsiteY4" fmla="*/ 9949 h 9949"/>
                <a:gd name="connsiteX0" fmla="*/ 0 w 9867"/>
                <a:gd name="connsiteY0" fmla="*/ 10000 h 10000"/>
                <a:gd name="connsiteX1" fmla="*/ 3992 w 9867"/>
                <a:gd name="connsiteY1" fmla="*/ 0 h 10000"/>
                <a:gd name="connsiteX2" fmla="*/ 9867 w 9867"/>
                <a:gd name="connsiteY2" fmla="*/ 2553 h 10000"/>
                <a:gd name="connsiteX3" fmla="*/ 4617 w 9867"/>
                <a:gd name="connsiteY3" fmla="*/ 10000 h 10000"/>
                <a:gd name="connsiteX4" fmla="*/ 0 w 9867"/>
                <a:gd name="connsiteY4" fmla="*/ 10000 h 10000"/>
                <a:gd name="connsiteX0" fmla="*/ 0 w 10099"/>
                <a:gd name="connsiteY0" fmla="*/ 10000 h 10000"/>
                <a:gd name="connsiteX1" fmla="*/ 4046 w 10099"/>
                <a:gd name="connsiteY1" fmla="*/ 0 h 10000"/>
                <a:gd name="connsiteX2" fmla="*/ 10099 w 10099"/>
                <a:gd name="connsiteY2" fmla="*/ 2433 h 10000"/>
                <a:gd name="connsiteX3" fmla="*/ 4679 w 10099"/>
                <a:gd name="connsiteY3" fmla="*/ 10000 h 10000"/>
                <a:gd name="connsiteX4" fmla="*/ 0 w 10099"/>
                <a:gd name="connsiteY4" fmla="*/ 10000 h 10000"/>
                <a:gd name="connsiteX0" fmla="*/ 0 w 12097"/>
                <a:gd name="connsiteY0" fmla="*/ 15100 h 15100"/>
                <a:gd name="connsiteX1" fmla="*/ 6044 w 12097"/>
                <a:gd name="connsiteY1" fmla="*/ 0 h 15100"/>
                <a:gd name="connsiteX2" fmla="*/ 12097 w 12097"/>
                <a:gd name="connsiteY2" fmla="*/ 2433 h 15100"/>
                <a:gd name="connsiteX3" fmla="*/ 6677 w 12097"/>
                <a:gd name="connsiteY3" fmla="*/ 10000 h 15100"/>
                <a:gd name="connsiteX4" fmla="*/ 0 w 12097"/>
                <a:gd name="connsiteY4" fmla="*/ 15100 h 15100"/>
                <a:gd name="connsiteX0" fmla="*/ 0 w 12097"/>
                <a:gd name="connsiteY0" fmla="*/ 15100 h 15100"/>
                <a:gd name="connsiteX1" fmla="*/ 6044 w 12097"/>
                <a:gd name="connsiteY1" fmla="*/ 0 h 15100"/>
                <a:gd name="connsiteX2" fmla="*/ 12097 w 12097"/>
                <a:gd name="connsiteY2" fmla="*/ 2433 h 15100"/>
                <a:gd name="connsiteX3" fmla="*/ 4726 w 12097"/>
                <a:gd name="connsiteY3" fmla="*/ 14980 h 15100"/>
                <a:gd name="connsiteX4" fmla="*/ 0 w 12097"/>
                <a:gd name="connsiteY4" fmla="*/ 15100 h 15100"/>
                <a:gd name="connsiteX0" fmla="*/ 0 w 11930"/>
                <a:gd name="connsiteY0" fmla="*/ 14861 h 14980"/>
                <a:gd name="connsiteX1" fmla="*/ 5877 w 11930"/>
                <a:gd name="connsiteY1" fmla="*/ 0 h 14980"/>
                <a:gd name="connsiteX2" fmla="*/ 11930 w 11930"/>
                <a:gd name="connsiteY2" fmla="*/ 2433 h 14980"/>
                <a:gd name="connsiteX3" fmla="*/ 4559 w 11930"/>
                <a:gd name="connsiteY3" fmla="*/ 14980 h 14980"/>
                <a:gd name="connsiteX4" fmla="*/ 0 w 11930"/>
                <a:gd name="connsiteY4" fmla="*/ 14861 h 14980"/>
                <a:gd name="connsiteX0" fmla="*/ 0 w 11954"/>
                <a:gd name="connsiteY0" fmla="*/ 15029 h 15029"/>
                <a:gd name="connsiteX1" fmla="*/ 5901 w 11954"/>
                <a:gd name="connsiteY1" fmla="*/ 0 h 15029"/>
                <a:gd name="connsiteX2" fmla="*/ 11954 w 11954"/>
                <a:gd name="connsiteY2" fmla="*/ 2433 h 15029"/>
                <a:gd name="connsiteX3" fmla="*/ 4583 w 11954"/>
                <a:gd name="connsiteY3" fmla="*/ 14980 h 15029"/>
                <a:gd name="connsiteX4" fmla="*/ 0 w 11954"/>
                <a:gd name="connsiteY4" fmla="*/ 15029 h 15029"/>
                <a:gd name="connsiteX0" fmla="*/ 0 w 12121"/>
                <a:gd name="connsiteY0" fmla="*/ 14981 h 14981"/>
                <a:gd name="connsiteX1" fmla="*/ 6068 w 12121"/>
                <a:gd name="connsiteY1" fmla="*/ 0 h 14981"/>
                <a:gd name="connsiteX2" fmla="*/ 12121 w 12121"/>
                <a:gd name="connsiteY2" fmla="*/ 2433 h 14981"/>
                <a:gd name="connsiteX3" fmla="*/ 4750 w 12121"/>
                <a:gd name="connsiteY3" fmla="*/ 14980 h 14981"/>
                <a:gd name="connsiteX4" fmla="*/ 0 w 12121"/>
                <a:gd name="connsiteY4" fmla="*/ 14981 h 14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21" h="14981">
                  <a:moveTo>
                    <a:pt x="0" y="14981"/>
                  </a:moveTo>
                  <a:lnTo>
                    <a:pt x="6068" y="0"/>
                  </a:lnTo>
                  <a:lnTo>
                    <a:pt x="12121" y="2433"/>
                  </a:lnTo>
                  <a:lnTo>
                    <a:pt x="4750" y="14980"/>
                  </a:lnTo>
                  <a:lnTo>
                    <a:pt x="0" y="14981"/>
                  </a:lnTo>
                  <a:close/>
                </a:path>
              </a:pathLst>
            </a:custGeom>
            <a:gradFill flip="none" rotWithShape="1">
              <a:gsLst>
                <a:gs pos="0">
                  <a:schemeClr val="accent3">
                    <a:lumMod val="75000"/>
                  </a:schemeClr>
                </a:gs>
                <a:gs pos="80000">
                  <a:schemeClr val="accent3"/>
                </a:gs>
                <a:gs pos="100000">
                  <a:schemeClr val="accent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0" name="Flowchart: Merge 5"/>
            <p:cNvSpPr/>
            <p:nvPr userDrawn="1"/>
          </p:nvSpPr>
          <p:spPr>
            <a:xfrm>
              <a:off x="6369690" y="-1851"/>
              <a:ext cx="2771081" cy="1701535"/>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056"/>
                <a:gd name="connsiteY0" fmla="*/ 7019 h 17019"/>
                <a:gd name="connsiteX1" fmla="*/ 10056 w 10056"/>
                <a:gd name="connsiteY1" fmla="*/ 0 h 17019"/>
                <a:gd name="connsiteX2" fmla="*/ 7247 w 10056"/>
                <a:gd name="connsiteY2" fmla="*/ 17019 h 17019"/>
                <a:gd name="connsiteX3" fmla="*/ 0 w 10056"/>
                <a:gd name="connsiteY3" fmla="*/ 7019 h 17019"/>
                <a:gd name="connsiteX0" fmla="*/ 0 w 13890"/>
                <a:gd name="connsiteY0" fmla="*/ 7019 h 15501"/>
                <a:gd name="connsiteX1" fmla="*/ 10056 w 13890"/>
                <a:gd name="connsiteY1" fmla="*/ 0 h 15501"/>
                <a:gd name="connsiteX2" fmla="*/ 13890 w 13890"/>
                <a:gd name="connsiteY2" fmla="*/ 15501 h 15501"/>
                <a:gd name="connsiteX3" fmla="*/ 0 w 13890"/>
                <a:gd name="connsiteY3" fmla="*/ 7019 h 15501"/>
                <a:gd name="connsiteX0" fmla="*/ 0 w 11079"/>
                <a:gd name="connsiteY0" fmla="*/ 21409 h 21409"/>
                <a:gd name="connsiteX1" fmla="*/ 7245 w 11079"/>
                <a:gd name="connsiteY1" fmla="*/ 0 h 21409"/>
                <a:gd name="connsiteX2" fmla="*/ 11079 w 11079"/>
                <a:gd name="connsiteY2" fmla="*/ 15501 h 21409"/>
                <a:gd name="connsiteX3" fmla="*/ 0 w 11079"/>
                <a:gd name="connsiteY3" fmla="*/ 21409 h 21409"/>
                <a:gd name="connsiteX0" fmla="*/ 0 w 7932"/>
                <a:gd name="connsiteY0" fmla="*/ 21409 h 21409"/>
                <a:gd name="connsiteX1" fmla="*/ 7245 w 7932"/>
                <a:gd name="connsiteY1" fmla="*/ 0 h 21409"/>
                <a:gd name="connsiteX2" fmla="*/ 7932 w 7932"/>
                <a:gd name="connsiteY2" fmla="*/ 21382 h 21409"/>
                <a:gd name="connsiteX3" fmla="*/ 0 w 7932"/>
                <a:gd name="connsiteY3" fmla="*/ 21409 h 21409"/>
                <a:gd name="connsiteX0" fmla="*/ 0 w 6544"/>
                <a:gd name="connsiteY0" fmla="*/ 10000 h 10000"/>
                <a:gd name="connsiteX1" fmla="*/ 5678 w 6544"/>
                <a:gd name="connsiteY1" fmla="*/ 0 h 10000"/>
                <a:gd name="connsiteX2" fmla="*/ 6544 w 6544"/>
                <a:gd name="connsiteY2" fmla="*/ 9987 h 10000"/>
                <a:gd name="connsiteX3" fmla="*/ 0 w 6544"/>
                <a:gd name="connsiteY3" fmla="*/ 10000 h 10000"/>
                <a:gd name="connsiteX0" fmla="*/ 0 w 10781"/>
                <a:gd name="connsiteY0" fmla="*/ 10000 h 10000"/>
                <a:gd name="connsiteX1" fmla="*/ 8677 w 10781"/>
                <a:gd name="connsiteY1" fmla="*/ 0 h 10000"/>
                <a:gd name="connsiteX2" fmla="*/ 10781 w 10781"/>
                <a:gd name="connsiteY2" fmla="*/ 9443 h 10000"/>
                <a:gd name="connsiteX3" fmla="*/ 0 w 10781"/>
                <a:gd name="connsiteY3" fmla="*/ 10000 h 10000"/>
                <a:gd name="connsiteX0" fmla="*/ 0 w 9973"/>
                <a:gd name="connsiteY0" fmla="*/ 10000 h 10000"/>
                <a:gd name="connsiteX1" fmla="*/ 8677 w 9973"/>
                <a:gd name="connsiteY1" fmla="*/ 0 h 10000"/>
                <a:gd name="connsiteX2" fmla="*/ 9973 w 9973"/>
                <a:gd name="connsiteY2" fmla="*/ 10000 h 10000"/>
                <a:gd name="connsiteX3" fmla="*/ 0 w 9973"/>
                <a:gd name="connsiteY3" fmla="*/ 10000 h 10000"/>
                <a:gd name="connsiteX0" fmla="*/ 0 w 21247"/>
                <a:gd name="connsiteY0" fmla="*/ 10658 h 10658"/>
                <a:gd name="connsiteX1" fmla="*/ 21236 w 21247"/>
                <a:gd name="connsiteY1" fmla="*/ 0 h 10658"/>
                <a:gd name="connsiteX2" fmla="*/ 10000 w 21247"/>
                <a:gd name="connsiteY2" fmla="*/ 10658 h 10658"/>
                <a:gd name="connsiteX3" fmla="*/ 0 w 21247"/>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21236"/>
                <a:gd name="connsiteY0" fmla="*/ 10658 h 10658"/>
                <a:gd name="connsiteX1" fmla="*/ 21236 w 21236"/>
                <a:gd name="connsiteY1" fmla="*/ 0 h 10658"/>
                <a:gd name="connsiteX2" fmla="*/ 10000 w 21236"/>
                <a:gd name="connsiteY2" fmla="*/ 10658 h 10658"/>
                <a:gd name="connsiteX3" fmla="*/ 0 w 21236"/>
                <a:gd name="connsiteY3" fmla="*/ 10658 h 10658"/>
                <a:gd name="connsiteX0" fmla="*/ 0 w 12591"/>
                <a:gd name="connsiteY0" fmla="*/ 1228 h 10658"/>
                <a:gd name="connsiteX1" fmla="*/ 12591 w 12591"/>
                <a:gd name="connsiteY1" fmla="*/ 0 h 10658"/>
                <a:gd name="connsiteX2" fmla="*/ 1355 w 12591"/>
                <a:gd name="connsiteY2" fmla="*/ 10658 h 10658"/>
                <a:gd name="connsiteX3" fmla="*/ 0 w 12591"/>
                <a:gd name="connsiteY3" fmla="*/ 1228 h 10658"/>
                <a:gd name="connsiteX0" fmla="*/ 0 w 12591"/>
                <a:gd name="connsiteY0" fmla="*/ 1228 h 3443"/>
                <a:gd name="connsiteX1" fmla="*/ 12591 w 12591"/>
                <a:gd name="connsiteY1" fmla="*/ 0 h 3443"/>
                <a:gd name="connsiteX2" fmla="*/ 4138 w 12591"/>
                <a:gd name="connsiteY2" fmla="*/ 3443 h 3443"/>
                <a:gd name="connsiteX3" fmla="*/ 0 w 12591"/>
                <a:gd name="connsiteY3" fmla="*/ 1228 h 3443"/>
                <a:gd name="connsiteX0" fmla="*/ 0 w 10238"/>
                <a:gd name="connsiteY0" fmla="*/ 3567 h 10662"/>
                <a:gd name="connsiteX1" fmla="*/ 10000 w 10238"/>
                <a:gd name="connsiteY1" fmla="*/ 0 h 10662"/>
                <a:gd name="connsiteX2" fmla="*/ 10238 w 10238"/>
                <a:gd name="connsiteY2" fmla="*/ 10662 h 10662"/>
                <a:gd name="connsiteX3" fmla="*/ 0 w 10238"/>
                <a:gd name="connsiteY3" fmla="*/ 3567 h 10662"/>
                <a:gd name="connsiteX0" fmla="*/ 0 w 10277"/>
                <a:gd name="connsiteY0" fmla="*/ 3677 h 10772"/>
                <a:gd name="connsiteX1" fmla="*/ 10257 w 10277"/>
                <a:gd name="connsiteY1" fmla="*/ 0 h 10772"/>
                <a:gd name="connsiteX2" fmla="*/ 10238 w 10277"/>
                <a:gd name="connsiteY2" fmla="*/ 10772 h 10772"/>
                <a:gd name="connsiteX3" fmla="*/ 0 w 10277"/>
                <a:gd name="connsiteY3" fmla="*/ 3677 h 10772"/>
                <a:gd name="connsiteX0" fmla="*/ 0 w 10257"/>
                <a:gd name="connsiteY0" fmla="*/ 3677 h 10772"/>
                <a:gd name="connsiteX1" fmla="*/ 10257 w 10257"/>
                <a:gd name="connsiteY1" fmla="*/ 0 h 10772"/>
                <a:gd name="connsiteX2" fmla="*/ 10238 w 10257"/>
                <a:gd name="connsiteY2" fmla="*/ 10772 h 10772"/>
                <a:gd name="connsiteX3" fmla="*/ 0 w 10257"/>
                <a:gd name="connsiteY3" fmla="*/ 3677 h 10772"/>
                <a:gd name="connsiteX0" fmla="*/ 0 w 10257"/>
                <a:gd name="connsiteY0" fmla="*/ 3677 h 10772"/>
                <a:gd name="connsiteX1" fmla="*/ 8511 w 10257"/>
                <a:gd name="connsiteY1" fmla="*/ 49 h 10772"/>
                <a:gd name="connsiteX2" fmla="*/ 10257 w 10257"/>
                <a:gd name="connsiteY2" fmla="*/ 0 h 10772"/>
                <a:gd name="connsiteX3" fmla="*/ 10238 w 10257"/>
                <a:gd name="connsiteY3" fmla="*/ 10772 h 10772"/>
                <a:gd name="connsiteX4" fmla="*/ 0 w 10257"/>
                <a:gd name="connsiteY4" fmla="*/ 3677 h 10772"/>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259"/>
                <a:gd name="connsiteY0" fmla="*/ 3677 h 10809"/>
                <a:gd name="connsiteX1" fmla="*/ 8511 w 10259"/>
                <a:gd name="connsiteY1" fmla="*/ 49 h 10809"/>
                <a:gd name="connsiteX2" fmla="*/ 10257 w 10259"/>
                <a:gd name="connsiteY2" fmla="*/ 0 h 10809"/>
                <a:gd name="connsiteX3" fmla="*/ 10259 w 10259"/>
                <a:gd name="connsiteY3" fmla="*/ 10809 h 10809"/>
                <a:gd name="connsiteX4" fmla="*/ 0 w 10259"/>
                <a:gd name="connsiteY4" fmla="*/ 3677 h 10809"/>
                <a:gd name="connsiteX0" fmla="*/ 0 w 10323"/>
                <a:gd name="connsiteY0" fmla="*/ 3714 h 10809"/>
                <a:gd name="connsiteX1" fmla="*/ 8575 w 10323"/>
                <a:gd name="connsiteY1" fmla="*/ 49 h 10809"/>
                <a:gd name="connsiteX2" fmla="*/ 10321 w 10323"/>
                <a:gd name="connsiteY2" fmla="*/ 0 h 10809"/>
                <a:gd name="connsiteX3" fmla="*/ 10323 w 10323"/>
                <a:gd name="connsiteY3" fmla="*/ 10809 h 10809"/>
                <a:gd name="connsiteX4" fmla="*/ 0 w 10323"/>
                <a:gd name="connsiteY4" fmla="*/ 3714 h 10809"/>
                <a:gd name="connsiteX0" fmla="*/ 0 w 10208"/>
                <a:gd name="connsiteY0" fmla="*/ 3714 h 10809"/>
                <a:gd name="connsiteX1" fmla="*/ 8460 w 10208"/>
                <a:gd name="connsiteY1" fmla="*/ 49 h 10809"/>
                <a:gd name="connsiteX2" fmla="*/ 10206 w 10208"/>
                <a:gd name="connsiteY2" fmla="*/ 0 h 10809"/>
                <a:gd name="connsiteX3" fmla="*/ 10208 w 10208"/>
                <a:gd name="connsiteY3" fmla="*/ 10809 h 10809"/>
                <a:gd name="connsiteX4" fmla="*/ 0 w 10208"/>
                <a:gd name="connsiteY4" fmla="*/ 3714 h 10809"/>
                <a:gd name="connsiteX0" fmla="*/ 0 w 10261"/>
                <a:gd name="connsiteY0" fmla="*/ 3759 h 10809"/>
                <a:gd name="connsiteX1" fmla="*/ 8513 w 10261"/>
                <a:gd name="connsiteY1" fmla="*/ 49 h 10809"/>
                <a:gd name="connsiteX2" fmla="*/ 10259 w 10261"/>
                <a:gd name="connsiteY2" fmla="*/ 0 h 10809"/>
                <a:gd name="connsiteX3" fmla="*/ 10261 w 10261"/>
                <a:gd name="connsiteY3" fmla="*/ 10809 h 10809"/>
                <a:gd name="connsiteX4" fmla="*/ 0 w 10261"/>
                <a:gd name="connsiteY4" fmla="*/ 3759 h 10809"/>
                <a:gd name="connsiteX0" fmla="*/ 0 w 10223"/>
                <a:gd name="connsiteY0" fmla="*/ 3792 h 10809"/>
                <a:gd name="connsiteX1" fmla="*/ 8475 w 10223"/>
                <a:gd name="connsiteY1" fmla="*/ 49 h 10809"/>
                <a:gd name="connsiteX2" fmla="*/ 10221 w 10223"/>
                <a:gd name="connsiteY2" fmla="*/ 0 h 10809"/>
                <a:gd name="connsiteX3" fmla="*/ 10223 w 10223"/>
                <a:gd name="connsiteY3" fmla="*/ 10809 h 10809"/>
                <a:gd name="connsiteX4" fmla="*/ 0 w 10223"/>
                <a:gd name="connsiteY4" fmla="*/ 3792 h 10809"/>
                <a:gd name="connsiteX0" fmla="*/ 0 w 10274"/>
                <a:gd name="connsiteY0" fmla="*/ 3792 h 10809"/>
                <a:gd name="connsiteX1" fmla="*/ 8526 w 10274"/>
                <a:gd name="connsiteY1" fmla="*/ 49 h 10809"/>
                <a:gd name="connsiteX2" fmla="*/ 10272 w 10274"/>
                <a:gd name="connsiteY2" fmla="*/ 0 h 10809"/>
                <a:gd name="connsiteX3" fmla="*/ 10274 w 10274"/>
                <a:gd name="connsiteY3" fmla="*/ 10809 h 10809"/>
                <a:gd name="connsiteX4" fmla="*/ 0 w 10274"/>
                <a:gd name="connsiteY4" fmla="*/ 3792 h 10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74" h="10809">
                  <a:moveTo>
                    <a:pt x="0" y="3792"/>
                  </a:moveTo>
                  <a:cubicBezTo>
                    <a:pt x="2015" y="3060"/>
                    <a:pt x="6511" y="781"/>
                    <a:pt x="8526" y="49"/>
                  </a:cubicBezTo>
                  <a:lnTo>
                    <a:pt x="10272" y="0"/>
                  </a:lnTo>
                  <a:cubicBezTo>
                    <a:pt x="10262" y="5386"/>
                    <a:pt x="10273" y="5404"/>
                    <a:pt x="10274" y="10809"/>
                  </a:cubicBezTo>
                  <a:lnTo>
                    <a:pt x="0" y="3792"/>
                  </a:lnTo>
                  <a:close/>
                </a:path>
              </a:pathLst>
            </a:custGeom>
            <a:gradFill flip="none" rotWithShape="1">
              <a:gsLst>
                <a:gs pos="0">
                  <a:schemeClr val="accent3"/>
                </a:gs>
                <a:gs pos="80000">
                  <a:schemeClr val="accent3">
                    <a:lumMod val="75000"/>
                  </a:schemeClr>
                </a:gs>
                <a:gs pos="100000">
                  <a:schemeClr val="accent3">
                    <a:lumMod val="75000"/>
                  </a:scheme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5" name="Footer Placeholder 4"/>
          <p:cNvSpPr>
            <a:spLocks noGrp="1"/>
          </p:cNvSpPr>
          <p:nvPr>
            <p:ph type="ftr" sz="quarter" idx="11"/>
          </p:nvPr>
        </p:nvSpPr>
        <p:spPr/>
        <p:txBody>
          <a:bodyPr/>
          <a:lstStyle>
            <a:lvl1pPr>
              <a:defRPr>
                <a:solidFill>
                  <a:schemeClr val="bg1"/>
                </a:solidFill>
              </a:defRPr>
            </a:lvl1pPr>
          </a:lstStyle>
          <a:p>
            <a:r>
              <a:rPr lang="en-US" smtClean="0"/>
              <a:t>Marine Knowledge 2020</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DCC4F-61B3-445B-AC6F-14CA4635A88D}" type="slidenum">
              <a:rPr lang="en-US" smtClean="0"/>
              <a:pPr/>
              <a:t>‹#›</a:t>
            </a:fld>
            <a:endParaRPr lang="en-US"/>
          </a:p>
        </p:txBody>
      </p:sp>
      <p:sp>
        <p:nvSpPr>
          <p:cNvPr id="14"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bg1"/>
                </a:solidFill>
              </a:defRPr>
            </a:lvl1pPr>
          </a:lstStyle>
          <a:p>
            <a:pPr lvl="0"/>
            <a:r>
              <a:rPr lang="en-US" dirty="0" smtClean="0"/>
              <a:t>Click to edit Master text styles</a:t>
            </a:r>
          </a:p>
        </p:txBody>
      </p:sp>
      <p:sp>
        <p:nvSpPr>
          <p:cNvPr id="21" name="Title 1"/>
          <p:cNvSpPr>
            <a:spLocks noGrp="1"/>
          </p:cNvSpPr>
          <p:nvPr>
            <p:ph type="title"/>
          </p:nvPr>
        </p:nvSpPr>
        <p:spPr>
          <a:xfrm>
            <a:off x="419824" y="613506"/>
            <a:ext cx="4505205" cy="3536102"/>
          </a:xfrm>
        </p:spPr>
        <p:txBody>
          <a:bodyPr/>
          <a:lstStyle>
            <a:lvl1pPr>
              <a:defRPr>
                <a:solidFill>
                  <a:schemeClr val="bg1"/>
                </a:solidFill>
              </a:defRPr>
            </a:lvl1pPr>
          </a:lstStyle>
          <a:p>
            <a:r>
              <a:rPr lang="en-US" dirty="0" smtClean="0"/>
              <a:t>Click to edit Master title style</a:t>
            </a:r>
            <a:endParaRPr lang="en-US" dirty="0"/>
          </a:p>
        </p:txBody>
      </p:sp>
      <p:cxnSp>
        <p:nvCxnSpPr>
          <p:cNvPr id="23" name="Straight Connector 22"/>
          <p:cNvCxnSpPr/>
          <p:nvPr userDrawn="1"/>
        </p:nvCxnSpPr>
        <p:spPr>
          <a:xfrm>
            <a:off x="644101" y="6196480"/>
            <a:ext cx="0" cy="221581"/>
          </a:xfrm>
          <a:prstGeom prst="line">
            <a:avLst/>
          </a:prstGeom>
          <a:ln w="3175">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5" name="Date Placeholder 3"/>
          <p:cNvSpPr>
            <a:spLocks noGrp="1"/>
          </p:cNvSpPr>
          <p:nvPr>
            <p:ph type="dt" sz="half" idx="10"/>
          </p:nvPr>
        </p:nvSpPr>
        <p:spPr>
          <a:xfrm>
            <a:off x="717449" y="6212218"/>
            <a:ext cx="1958203" cy="89099"/>
          </a:xfrm>
        </p:spPr>
        <p:txBody>
          <a:bodyPr/>
          <a:lstStyle>
            <a:lvl1pPr>
              <a:defRPr>
                <a:solidFill>
                  <a:schemeClr val="bg1"/>
                </a:solidFill>
              </a:defRPr>
            </a:lvl1pPr>
          </a:lstStyle>
          <a:p>
            <a:r>
              <a:rPr lang="en-US" smtClean="0"/>
              <a:t>24 oktober 2012</a:t>
            </a:r>
            <a:endParaRPr lang="en-US"/>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23512003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E">
    <p:bg>
      <p:bgPr>
        <a:solidFill>
          <a:schemeClr val="accent4"/>
        </a:solidFill>
        <a:effectLst/>
      </p:bgPr>
    </p:bg>
    <p:spTree>
      <p:nvGrpSpPr>
        <p:cNvPr id="1" name=""/>
        <p:cNvGrpSpPr/>
        <p:nvPr/>
      </p:nvGrpSpPr>
      <p:grpSpPr>
        <a:xfrm>
          <a:off x="0" y="0"/>
          <a:ext cx="0" cy="0"/>
          <a:chOff x="0" y="0"/>
          <a:chExt cx="0" cy="0"/>
        </a:xfrm>
      </p:grpSpPr>
      <p:grpSp>
        <p:nvGrpSpPr>
          <p:cNvPr id="21" name="Group 20"/>
          <p:cNvGrpSpPr/>
          <p:nvPr userDrawn="1"/>
        </p:nvGrpSpPr>
        <p:grpSpPr>
          <a:xfrm>
            <a:off x="4305153" y="-756"/>
            <a:ext cx="2916969" cy="3946237"/>
            <a:chOff x="2170252" y="-1"/>
            <a:chExt cx="4203690" cy="4265239"/>
          </a:xfrm>
        </p:grpSpPr>
        <p:sp>
          <p:nvSpPr>
            <p:cNvPr id="22" name="Flowchart: Merge 5"/>
            <p:cNvSpPr/>
            <p:nvPr userDrawn="1"/>
          </p:nvSpPr>
          <p:spPr>
            <a:xfrm>
              <a:off x="4795487" y="589232"/>
              <a:ext cx="1556571" cy="3676006"/>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0091"/>
                <a:gd name="connsiteY0" fmla="*/ 8989 h 14087"/>
                <a:gd name="connsiteX1" fmla="*/ 10091 w 10091"/>
                <a:gd name="connsiteY1" fmla="*/ 0 h 14087"/>
                <a:gd name="connsiteX2" fmla="*/ 2442 w 10091"/>
                <a:gd name="connsiteY2" fmla="*/ 14087 h 14087"/>
                <a:gd name="connsiteX3" fmla="*/ 0 w 10091"/>
                <a:gd name="connsiteY3" fmla="*/ 8989 h 14087"/>
                <a:gd name="connsiteX0" fmla="*/ 0 w 10133"/>
                <a:gd name="connsiteY0" fmla="*/ 8830 h 14087"/>
                <a:gd name="connsiteX1" fmla="*/ 10133 w 10133"/>
                <a:gd name="connsiteY1" fmla="*/ 0 h 14087"/>
                <a:gd name="connsiteX2" fmla="*/ 2484 w 10133"/>
                <a:gd name="connsiteY2" fmla="*/ 14087 h 14087"/>
                <a:gd name="connsiteX3" fmla="*/ 0 w 10133"/>
                <a:gd name="connsiteY3" fmla="*/ 8830 h 14087"/>
                <a:gd name="connsiteX0" fmla="*/ 0 w 8061"/>
                <a:gd name="connsiteY0" fmla="*/ 7140 h 14087"/>
                <a:gd name="connsiteX1" fmla="*/ 8061 w 8061"/>
                <a:gd name="connsiteY1" fmla="*/ 0 h 14087"/>
                <a:gd name="connsiteX2" fmla="*/ 412 w 8061"/>
                <a:gd name="connsiteY2" fmla="*/ 14087 h 14087"/>
                <a:gd name="connsiteX3" fmla="*/ 0 w 8061"/>
                <a:gd name="connsiteY3" fmla="*/ 7140 h 14087"/>
                <a:gd name="connsiteX0" fmla="*/ 0 w 9790"/>
                <a:gd name="connsiteY0" fmla="*/ 5046 h 9977"/>
                <a:gd name="connsiteX1" fmla="*/ 9790 w 9790"/>
                <a:gd name="connsiteY1" fmla="*/ 0 h 9977"/>
                <a:gd name="connsiteX2" fmla="*/ 511 w 9790"/>
                <a:gd name="connsiteY2" fmla="*/ 9977 h 9977"/>
                <a:gd name="connsiteX3" fmla="*/ 0 w 9790"/>
                <a:gd name="connsiteY3" fmla="*/ 5046 h 9977"/>
              </a:gdLst>
              <a:ahLst/>
              <a:cxnLst>
                <a:cxn ang="0">
                  <a:pos x="connsiteX0" y="connsiteY0"/>
                </a:cxn>
                <a:cxn ang="0">
                  <a:pos x="connsiteX1" y="connsiteY1"/>
                </a:cxn>
                <a:cxn ang="0">
                  <a:pos x="connsiteX2" y="connsiteY2"/>
                </a:cxn>
                <a:cxn ang="0">
                  <a:pos x="connsiteX3" y="connsiteY3"/>
                </a:cxn>
              </a:cxnLst>
              <a:rect l="l" t="t" r="r" b="b"/>
              <a:pathLst>
                <a:path w="9790" h="9977">
                  <a:moveTo>
                    <a:pt x="0" y="5046"/>
                  </a:moveTo>
                  <a:lnTo>
                    <a:pt x="9790" y="0"/>
                  </a:lnTo>
                  <a:lnTo>
                    <a:pt x="511" y="9977"/>
                  </a:lnTo>
                  <a:cubicBezTo>
                    <a:pt x="341" y="8333"/>
                    <a:pt x="170" y="6690"/>
                    <a:pt x="0" y="5046"/>
                  </a:cubicBezTo>
                  <a:close/>
                </a:path>
              </a:pathLst>
            </a:custGeom>
            <a:gradFill flip="none" rotWithShape="1">
              <a:gsLst>
                <a:gs pos="0">
                  <a:schemeClr val="accent4">
                    <a:lumMod val="75000"/>
                  </a:schemeClr>
                </a:gs>
                <a:gs pos="71000">
                  <a:schemeClr val="accent4"/>
                </a:gs>
                <a:gs pos="10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23" name="Flowchart: Merge 5"/>
            <p:cNvSpPr/>
            <p:nvPr userDrawn="1"/>
          </p:nvSpPr>
          <p:spPr>
            <a:xfrm>
              <a:off x="2170252" y="-1"/>
              <a:ext cx="4203690" cy="3311386"/>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0182"/>
                <a:gd name="connsiteY0" fmla="*/ 0 h 9404"/>
                <a:gd name="connsiteX1" fmla="*/ 10182 w 10182"/>
                <a:gd name="connsiteY1" fmla="*/ 2683 h 9404"/>
                <a:gd name="connsiteX2" fmla="*/ 7093 w 10182"/>
                <a:gd name="connsiteY2" fmla="*/ 9404 h 9404"/>
                <a:gd name="connsiteX3" fmla="*/ 0 w 10182"/>
                <a:gd name="connsiteY3" fmla="*/ 0 h 9404"/>
                <a:gd name="connsiteX0" fmla="*/ 0 w 10000"/>
                <a:gd name="connsiteY0" fmla="*/ 0 h 10259"/>
                <a:gd name="connsiteX1" fmla="*/ 10000 w 10000"/>
                <a:gd name="connsiteY1" fmla="*/ 2853 h 10259"/>
                <a:gd name="connsiteX2" fmla="*/ 7048 w 10000"/>
                <a:gd name="connsiteY2" fmla="*/ 10259 h 10259"/>
                <a:gd name="connsiteX3" fmla="*/ 0 w 10000"/>
                <a:gd name="connsiteY3" fmla="*/ 0 h 10259"/>
                <a:gd name="connsiteX0" fmla="*/ 0 w 9977"/>
                <a:gd name="connsiteY0" fmla="*/ 0 h 10259"/>
                <a:gd name="connsiteX1" fmla="*/ 9977 w 9977"/>
                <a:gd name="connsiteY1" fmla="*/ 2936 h 10259"/>
                <a:gd name="connsiteX2" fmla="*/ 7048 w 9977"/>
                <a:gd name="connsiteY2" fmla="*/ 10259 h 10259"/>
                <a:gd name="connsiteX3" fmla="*/ 0 w 9977"/>
                <a:gd name="connsiteY3" fmla="*/ 0 h 10259"/>
                <a:gd name="connsiteX0" fmla="*/ 0 w 10000"/>
                <a:gd name="connsiteY0" fmla="*/ 0 h 18865"/>
                <a:gd name="connsiteX1" fmla="*/ 10000 w 10000"/>
                <a:gd name="connsiteY1" fmla="*/ 2862 h 18865"/>
                <a:gd name="connsiteX2" fmla="*/ 3354 w 10000"/>
                <a:gd name="connsiteY2" fmla="*/ 18865 h 18865"/>
                <a:gd name="connsiteX3" fmla="*/ 0 w 10000"/>
                <a:gd name="connsiteY3" fmla="*/ 0 h 18865"/>
                <a:gd name="connsiteX0" fmla="*/ 0 w 10000"/>
                <a:gd name="connsiteY0" fmla="*/ 0 h 16679"/>
                <a:gd name="connsiteX1" fmla="*/ 10000 w 10000"/>
                <a:gd name="connsiteY1" fmla="*/ 2862 h 16679"/>
                <a:gd name="connsiteX2" fmla="*/ 4286 w 10000"/>
                <a:gd name="connsiteY2" fmla="*/ 16679 h 16679"/>
                <a:gd name="connsiteX3" fmla="*/ 0 w 10000"/>
                <a:gd name="connsiteY3" fmla="*/ 0 h 16679"/>
                <a:gd name="connsiteX0" fmla="*/ 0 w 10000"/>
                <a:gd name="connsiteY0" fmla="*/ 0 h 16072"/>
                <a:gd name="connsiteX1" fmla="*/ 10000 w 10000"/>
                <a:gd name="connsiteY1" fmla="*/ 2862 h 16072"/>
                <a:gd name="connsiteX2" fmla="*/ 4544 w 10000"/>
                <a:gd name="connsiteY2" fmla="*/ 16072 h 16072"/>
                <a:gd name="connsiteX3" fmla="*/ 0 w 10000"/>
                <a:gd name="connsiteY3" fmla="*/ 0 h 16072"/>
              </a:gdLst>
              <a:ahLst/>
              <a:cxnLst>
                <a:cxn ang="0">
                  <a:pos x="connsiteX0" y="connsiteY0"/>
                </a:cxn>
                <a:cxn ang="0">
                  <a:pos x="connsiteX1" y="connsiteY1"/>
                </a:cxn>
                <a:cxn ang="0">
                  <a:pos x="connsiteX2" y="connsiteY2"/>
                </a:cxn>
                <a:cxn ang="0">
                  <a:pos x="connsiteX3" y="connsiteY3"/>
                </a:cxn>
              </a:cxnLst>
              <a:rect l="l" t="t" r="r" b="b"/>
              <a:pathLst>
                <a:path w="10000" h="16072">
                  <a:moveTo>
                    <a:pt x="0" y="0"/>
                  </a:moveTo>
                  <a:lnTo>
                    <a:pt x="10000" y="2862"/>
                  </a:lnTo>
                  <a:lnTo>
                    <a:pt x="4544" y="16072"/>
                  </a:lnTo>
                  <a:lnTo>
                    <a:pt x="0" y="0"/>
                  </a:lnTo>
                  <a:close/>
                </a:path>
              </a:pathLst>
            </a:custGeom>
            <a:gradFill flip="none" rotWithShape="1">
              <a:gsLst>
                <a:gs pos="0">
                  <a:schemeClr val="accent4"/>
                </a:gs>
                <a:gs pos="3000">
                  <a:schemeClr val="accent4">
                    <a:lumMod val="75000"/>
                  </a:schemeClr>
                </a:gs>
                <a:gs pos="100000">
                  <a:schemeClr val="accent4"/>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grpSp>
      <p:sp>
        <p:nvSpPr>
          <p:cNvPr id="4" name="Date Placeholder 3"/>
          <p:cNvSpPr>
            <a:spLocks noGrp="1"/>
          </p:cNvSpPr>
          <p:nvPr>
            <p:ph type="dt" sz="half" idx="10"/>
          </p:nvPr>
        </p:nvSpPr>
        <p:spPr/>
        <p:txBody>
          <a:bodyPr/>
          <a:lstStyle>
            <a:lvl1pPr>
              <a:defRPr>
                <a:solidFill>
                  <a:schemeClr val="bg1"/>
                </a:solidFill>
              </a:defRPr>
            </a:lvl1pPr>
          </a:lstStyle>
          <a:p>
            <a:r>
              <a:rPr lang="en-US" smtClean="0"/>
              <a:t>24 oktober 2012</a:t>
            </a:r>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smtClean="0"/>
              <a:t>Marine Knowledge 2020</a:t>
            </a:r>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9EDCC4F-61B3-445B-AC6F-14CA4635A88D}" type="slidenum">
              <a:rPr lang="en-US" smtClean="0"/>
              <a:pPr/>
              <a:t>‹#›</a:t>
            </a:fld>
            <a:endParaRPr lang="en-US"/>
          </a:p>
        </p:txBody>
      </p:sp>
      <p:sp>
        <p:nvSpPr>
          <p:cNvPr id="30" name="Flowchart: Merge 5"/>
          <p:cNvSpPr/>
          <p:nvPr userDrawn="1"/>
        </p:nvSpPr>
        <p:spPr>
          <a:xfrm>
            <a:off x="5474490" y="717719"/>
            <a:ext cx="3669472" cy="5419128"/>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10129"/>
              <a:gd name="connsiteX1" fmla="*/ 10000 w 10000"/>
              <a:gd name="connsiteY1" fmla="*/ 0 h 10129"/>
              <a:gd name="connsiteX2" fmla="*/ 8372 w 10000"/>
              <a:gd name="connsiteY2" fmla="*/ 10129 h 10129"/>
              <a:gd name="connsiteX3" fmla="*/ 0 w 10000"/>
              <a:gd name="connsiteY3" fmla="*/ 0 h 10129"/>
              <a:gd name="connsiteX0" fmla="*/ 0 w 8372"/>
              <a:gd name="connsiteY0" fmla="*/ 0 h 10129"/>
              <a:gd name="connsiteX1" fmla="*/ 8254 w 8372"/>
              <a:gd name="connsiteY1" fmla="*/ 1199 h 10129"/>
              <a:gd name="connsiteX2" fmla="*/ 8372 w 8372"/>
              <a:gd name="connsiteY2" fmla="*/ 10129 h 10129"/>
              <a:gd name="connsiteX3" fmla="*/ 0 w 8372"/>
              <a:gd name="connsiteY3" fmla="*/ 0 h 10129"/>
              <a:gd name="connsiteX0" fmla="*/ 0 w 9859"/>
              <a:gd name="connsiteY0" fmla="*/ 0 h 8499"/>
              <a:gd name="connsiteX1" fmla="*/ 9859 w 9859"/>
              <a:gd name="connsiteY1" fmla="*/ 1184 h 8499"/>
              <a:gd name="connsiteX2" fmla="*/ 6096 w 9859"/>
              <a:gd name="connsiteY2" fmla="*/ 8499 h 8499"/>
              <a:gd name="connsiteX3" fmla="*/ 0 w 9859"/>
              <a:gd name="connsiteY3" fmla="*/ 0 h 8499"/>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10000"/>
              <a:gd name="connsiteY0" fmla="*/ 0 h 10000"/>
              <a:gd name="connsiteX1" fmla="*/ 10000 w 10000"/>
              <a:gd name="connsiteY1" fmla="*/ 1393 h 10000"/>
              <a:gd name="connsiteX2" fmla="*/ 6183 w 10000"/>
              <a:gd name="connsiteY2" fmla="*/ 10000 h 10000"/>
              <a:gd name="connsiteX3" fmla="*/ 0 w 10000"/>
              <a:gd name="connsiteY3" fmla="*/ 0 h 10000"/>
              <a:gd name="connsiteX0" fmla="*/ 0 w 8978"/>
              <a:gd name="connsiteY0" fmla="*/ 0 h 10000"/>
              <a:gd name="connsiteX1" fmla="*/ 8978 w 8978"/>
              <a:gd name="connsiteY1" fmla="*/ 2587 h 10000"/>
              <a:gd name="connsiteX2" fmla="*/ 6183 w 8978"/>
              <a:gd name="connsiteY2" fmla="*/ 10000 h 10000"/>
              <a:gd name="connsiteX3" fmla="*/ 0 w 8978"/>
              <a:gd name="connsiteY3" fmla="*/ 0 h 10000"/>
              <a:gd name="connsiteX0" fmla="*/ 0 w 10000"/>
              <a:gd name="connsiteY0" fmla="*/ 0 h 9179"/>
              <a:gd name="connsiteX1" fmla="*/ 10000 w 10000"/>
              <a:gd name="connsiteY1" fmla="*/ 2587 h 9179"/>
              <a:gd name="connsiteX2" fmla="*/ 6782 w 10000"/>
              <a:gd name="connsiteY2" fmla="*/ 9179 h 9179"/>
              <a:gd name="connsiteX3" fmla="*/ 0 w 10000"/>
              <a:gd name="connsiteY3" fmla="*/ 0 h 9179"/>
              <a:gd name="connsiteX0" fmla="*/ 0 w 9359"/>
              <a:gd name="connsiteY0" fmla="*/ 0 h 10000"/>
              <a:gd name="connsiteX1" fmla="*/ 9359 w 9359"/>
              <a:gd name="connsiteY1" fmla="*/ 2818 h 10000"/>
              <a:gd name="connsiteX2" fmla="*/ 6782 w 9359"/>
              <a:gd name="connsiteY2" fmla="*/ 10000 h 10000"/>
              <a:gd name="connsiteX3" fmla="*/ 0 w 9359"/>
              <a:gd name="connsiteY3" fmla="*/ 0 h 10000"/>
              <a:gd name="connsiteX0" fmla="*/ 0 w 10182"/>
              <a:gd name="connsiteY0" fmla="*/ 0 h 10000"/>
              <a:gd name="connsiteX1" fmla="*/ 10182 w 10182"/>
              <a:gd name="connsiteY1" fmla="*/ 2683 h 10000"/>
              <a:gd name="connsiteX2" fmla="*/ 7247 w 10182"/>
              <a:gd name="connsiteY2" fmla="*/ 10000 h 10000"/>
              <a:gd name="connsiteX3" fmla="*/ 0 w 10182"/>
              <a:gd name="connsiteY3" fmla="*/ 0 h 10000"/>
              <a:gd name="connsiteX0" fmla="*/ 0 w 11804"/>
              <a:gd name="connsiteY0" fmla="*/ 2547 h 12547"/>
              <a:gd name="connsiteX1" fmla="*/ 11804 w 11804"/>
              <a:gd name="connsiteY1" fmla="*/ 0 h 12547"/>
              <a:gd name="connsiteX2" fmla="*/ 7247 w 11804"/>
              <a:gd name="connsiteY2" fmla="*/ 12547 h 12547"/>
              <a:gd name="connsiteX3" fmla="*/ 0 w 11804"/>
              <a:gd name="connsiteY3" fmla="*/ 2547 h 12547"/>
              <a:gd name="connsiteX0" fmla="*/ 0 w 11804"/>
              <a:gd name="connsiteY0" fmla="*/ 2547 h 11734"/>
              <a:gd name="connsiteX1" fmla="*/ 11804 w 11804"/>
              <a:gd name="connsiteY1" fmla="*/ 0 h 11734"/>
              <a:gd name="connsiteX2" fmla="*/ 9359 w 11804"/>
              <a:gd name="connsiteY2" fmla="*/ 11734 h 11734"/>
              <a:gd name="connsiteX3" fmla="*/ 0 w 11804"/>
              <a:gd name="connsiteY3" fmla="*/ 2547 h 11734"/>
              <a:gd name="connsiteX0" fmla="*/ 0 w 3469"/>
              <a:gd name="connsiteY0" fmla="*/ 12059 h 12059"/>
              <a:gd name="connsiteX1" fmla="*/ 3469 w 3469"/>
              <a:gd name="connsiteY1" fmla="*/ 0 h 12059"/>
              <a:gd name="connsiteX2" fmla="*/ 1024 w 3469"/>
              <a:gd name="connsiteY2" fmla="*/ 11734 h 12059"/>
              <a:gd name="connsiteX3" fmla="*/ 0 w 3469"/>
              <a:gd name="connsiteY3" fmla="*/ 12059 h 12059"/>
              <a:gd name="connsiteX0" fmla="*/ 0 w 12137"/>
              <a:gd name="connsiteY0" fmla="*/ 8786 h 9730"/>
              <a:gd name="connsiteX1" fmla="*/ 12137 w 12137"/>
              <a:gd name="connsiteY1" fmla="*/ 0 h 9730"/>
              <a:gd name="connsiteX2" fmla="*/ 5089 w 12137"/>
              <a:gd name="connsiteY2" fmla="*/ 9730 h 9730"/>
              <a:gd name="connsiteX3" fmla="*/ 0 w 12137"/>
              <a:gd name="connsiteY3" fmla="*/ 8786 h 9730"/>
              <a:gd name="connsiteX0" fmla="*/ 0 w 10000"/>
              <a:gd name="connsiteY0" fmla="*/ 9030 h 14042"/>
              <a:gd name="connsiteX1" fmla="*/ 10000 w 10000"/>
              <a:gd name="connsiteY1" fmla="*/ 0 h 14042"/>
              <a:gd name="connsiteX2" fmla="*/ 1868 w 10000"/>
              <a:gd name="connsiteY2" fmla="*/ 14042 h 14042"/>
              <a:gd name="connsiteX3" fmla="*/ 0 w 10000"/>
              <a:gd name="connsiteY3" fmla="*/ 9030 h 14042"/>
              <a:gd name="connsiteX0" fmla="*/ 0 w 10133"/>
              <a:gd name="connsiteY0" fmla="*/ 9053 h 14065"/>
              <a:gd name="connsiteX1" fmla="*/ 10133 w 10133"/>
              <a:gd name="connsiteY1" fmla="*/ 0 h 14065"/>
              <a:gd name="connsiteX2" fmla="*/ 1868 w 10133"/>
              <a:gd name="connsiteY2" fmla="*/ 14065 h 14065"/>
              <a:gd name="connsiteX3" fmla="*/ 0 w 10133"/>
              <a:gd name="connsiteY3" fmla="*/ 9053 h 14065"/>
              <a:gd name="connsiteX0" fmla="*/ 0 w 10133"/>
              <a:gd name="connsiteY0" fmla="*/ 9053 h 14087"/>
              <a:gd name="connsiteX1" fmla="*/ 10133 w 10133"/>
              <a:gd name="connsiteY1" fmla="*/ 0 h 14087"/>
              <a:gd name="connsiteX2" fmla="*/ 2484 w 10133"/>
              <a:gd name="connsiteY2" fmla="*/ 14087 h 14087"/>
              <a:gd name="connsiteX3" fmla="*/ 0 w 10133"/>
              <a:gd name="connsiteY3" fmla="*/ 9053 h 14087"/>
              <a:gd name="connsiteX0" fmla="*/ 0 w 10091"/>
              <a:gd name="connsiteY0" fmla="*/ 8989 h 14087"/>
              <a:gd name="connsiteX1" fmla="*/ 10091 w 10091"/>
              <a:gd name="connsiteY1" fmla="*/ 0 h 14087"/>
              <a:gd name="connsiteX2" fmla="*/ 2442 w 10091"/>
              <a:gd name="connsiteY2" fmla="*/ 14087 h 14087"/>
              <a:gd name="connsiteX3" fmla="*/ 0 w 10091"/>
              <a:gd name="connsiteY3" fmla="*/ 8989 h 14087"/>
              <a:gd name="connsiteX0" fmla="*/ 0 w 10133"/>
              <a:gd name="connsiteY0" fmla="*/ 8830 h 14087"/>
              <a:gd name="connsiteX1" fmla="*/ 10133 w 10133"/>
              <a:gd name="connsiteY1" fmla="*/ 0 h 14087"/>
              <a:gd name="connsiteX2" fmla="*/ 2484 w 10133"/>
              <a:gd name="connsiteY2" fmla="*/ 14087 h 14087"/>
              <a:gd name="connsiteX3" fmla="*/ 0 w 10133"/>
              <a:gd name="connsiteY3" fmla="*/ 8830 h 14087"/>
              <a:gd name="connsiteX0" fmla="*/ 0 w 2484"/>
              <a:gd name="connsiteY0" fmla="*/ 9723 h 14980"/>
              <a:gd name="connsiteX1" fmla="*/ 2099 w 2484"/>
              <a:gd name="connsiteY1" fmla="*/ 0 h 14980"/>
              <a:gd name="connsiteX2" fmla="*/ 2484 w 2484"/>
              <a:gd name="connsiteY2" fmla="*/ 14980 h 14980"/>
              <a:gd name="connsiteX3" fmla="*/ 0 w 2484"/>
              <a:gd name="connsiteY3" fmla="*/ 9723 h 14980"/>
              <a:gd name="connsiteX0" fmla="*/ 0 w 31959"/>
              <a:gd name="connsiteY0" fmla="*/ 9216 h 10000"/>
              <a:gd name="connsiteX1" fmla="*/ 30409 w 31959"/>
              <a:gd name="connsiteY1" fmla="*/ 0 h 10000"/>
              <a:gd name="connsiteX2" fmla="*/ 31959 w 31959"/>
              <a:gd name="connsiteY2" fmla="*/ 10000 h 10000"/>
              <a:gd name="connsiteX3" fmla="*/ 0 w 31959"/>
              <a:gd name="connsiteY3" fmla="*/ 9216 h 10000"/>
              <a:gd name="connsiteX0" fmla="*/ 0 w 87113"/>
              <a:gd name="connsiteY0" fmla="*/ 9216 h 9216"/>
              <a:gd name="connsiteX1" fmla="*/ 30409 w 87113"/>
              <a:gd name="connsiteY1" fmla="*/ 0 h 9216"/>
              <a:gd name="connsiteX2" fmla="*/ 87113 w 87113"/>
              <a:gd name="connsiteY2" fmla="*/ 4167 h 9216"/>
              <a:gd name="connsiteX3" fmla="*/ 0 w 87113"/>
              <a:gd name="connsiteY3" fmla="*/ 9216 h 9216"/>
              <a:gd name="connsiteX0" fmla="*/ 0 w 10000"/>
              <a:gd name="connsiteY0" fmla="*/ 10000 h 10000"/>
              <a:gd name="connsiteX1" fmla="*/ 3491 w 10000"/>
              <a:gd name="connsiteY1" fmla="*/ 0 h 10000"/>
              <a:gd name="connsiteX2" fmla="*/ 10000 w 10000"/>
              <a:gd name="connsiteY2" fmla="*/ 4521 h 10000"/>
              <a:gd name="connsiteX3" fmla="*/ 0 w 10000"/>
              <a:gd name="connsiteY3" fmla="*/ 10000 h 10000"/>
              <a:gd name="connsiteX0" fmla="*/ 0 w 10000"/>
              <a:gd name="connsiteY0" fmla="*/ 10000 h 10000"/>
              <a:gd name="connsiteX1" fmla="*/ 3491 w 10000"/>
              <a:gd name="connsiteY1" fmla="*/ 0 h 10000"/>
              <a:gd name="connsiteX2" fmla="*/ 10000 w 10000"/>
              <a:gd name="connsiteY2" fmla="*/ 4521 h 10000"/>
              <a:gd name="connsiteX3" fmla="*/ 0 w 10000"/>
              <a:gd name="connsiteY3" fmla="*/ 10000 h 10000"/>
              <a:gd name="connsiteX0" fmla="*/ 0 w 10005"/>
              <a:gd name="connsiteY0" fmla="*/ 10000 h 10000"/>
              <a:gd name="connsiteX1" fmla="*/ 3491 w 10005"/>
              <a:gd name="connsiteY1" fmla="*/ 0 h 10000"/>
              <a:gd name="connsiteX2" fmla="*/ 10005 w 10005"/>
              <a:gd name="connsiteY2" fmla="*/ 408 h 10000"/>
              <a:gd name="connsiteX3" fmla="*/ 10000 w 10005"/>
              <a:gd name="connsiteY3" fmla="*/ 4521 h 10000"/>
              <a:gd name="connsiteX4" fmla="*/ 0 w 10005"/>
              <a:gd name="connsiteY4" fmla="*/ 10000 h 10000"/>
              <a:gd name="connsiteX0" fmla="*/ 0 w 10005"/>
              <a:gd name="connsiteY0" fmla="*/ 10000 h 10000"/>
              <a:gd name="connsiteX1" fmla="*/ 3491 w 10005"/>
              <a:gd name="connsiteY1" fmla="*/ 0 h 10000"/>
              <a:gd name="connsiteX2" fmla="*/ 10005 w 10005"/>
              <a:gd name="connsiteY2" fmla="*/ 408 h 10000"/>
              <a:gd name="connsiteX3" fmla="*/ 10000 w 10005"/>
              <a:gd name="connsiteY3" fmla="*/ 4521 h 10000"/>
              <a:gd name="connsiteX4" fmla="*/ 0 w 10005"/>
              <a:gd name="connsiteY4" fmla="*/ 10000 h 10000"/>
              <a:gd name="connsiteX0" fmla="*/ 0 w 10005"/>
              <a:gd name="connsiteY0" fmla="*/ 10000 h 10000"/>
              <a:gd name="connsiteX1" fmla="*/ 3491 w 10005"/>
              <a:gd name="connsiteY1" fmla="*/ 0 h 10000"/>
              <a:gd name="connsiteX2" fmla="*/ 10005 w 10005"/>
              <a:gd name="connsiteY2" fmla="*/ 408 h 10000"/>
              <a:gd name="connsiteX3" fmla="*/ 10000 w 10005"/>
              <a:gd name="connsiteY3" fmla="*/ 4521 h 10000"/>
              <a:gd name="connsiteX4" fmla="*/ 0 w 10005"/>
              <a:gd name="connsiteY4" fmla="*/ 10000 h 10000"/>
              <a:gd name="connsiteX0" fmla="*/ 0 w 10005"/>
              <a:gd name="connsiteY0" fmla="*/ 11016 h 11016"/>
              <a:gd name="connsiteX1" fmla="*/ 3784 w 10005"/>
              <a:gd name="connsiteY1" fmla="*/ 0 h 11016"/>
              <a:gd name="connsiteX2" fmla="*/ 10005 w 10005"/>
              <a:gd name="connsiteY2" fmla="*/ 1424 h 11016"/>
              <a:gd name="connsiteX3" fmla="*/ 10000 w 10005"/>
              <a:gd name="connsiteY3" fmla="*/ 5537 h 11016"/>
              <a:gd name="connsiteX4" fmla="*/ 0 w 10005"/>
              <a:gd name="connsiteY4" fmla="*/ 11016 h 11016"/>
              <a:gd name="connsiteX0" fmla="*/ 0 w 10963"/>
              <a:gd name="connsiteY0" fmla="*/ 13672 h 13672"/>
              <a:gd name="connsiteX1" fmla="*/ 4742 w 10963"/>
              <a:gd name="connsiteY1" fmla="*/ 0 h 13672"/>
              <a:gd name="connsiteX2" fmla="*/ 10963 w 10963"/>
              <a:gd name="connsiteY2" fmla="*/ 1424 h 13672"/>
              <a:gd name="connsiteX3" fmla="*/ 10958 w 10963"/>
              <a:gd name="connsiteY3" fmla="*/ 5537 h 13672"/>
              <a:gd name="connsiteX4" fmla="*/ 0 w 10963"/>
              <a:gd name="connsiteY4" fmla="*/ 13672 h 13672"/>
              <a:gd name="connsiteX0" fmla="*/ 0 w 10978"/>
              <a:gd name="connsiteY0" fmla="*/ 13672 h 13672"/>
              <a:gd name="connsiteX1" fmla="*/ 4742 w 10978"/>
              <a:gd name="connsiteY1" fmla="*/ 0 h 13672"/>
              <a:gd name="connsiteX2" fmla="*/ 10963 w 10978"/>
              <a:gd name="connsiteY2" fmla="*/ 1424 h 13672"/>
              <a:gd name="connsiteX3" fmla="*/ 10978 w 10978"/>
              <a:gd name="connsiteY3" fmla="*/ 3135 h 13672"/>
              <a:gd name="connsiteX4" fmla="*/ 0 w 10978"/>
              <a:gd name="connsiteY4" fmla="*/ 13672 h 13672"/>
              <a:gd name="connsiteX0" fmla="*/ 0 w 12131"/>
              <a:gd name="connsiteY0" fmla="*/ 17044 h 17044"/>
              <a:gd name="connsiteX1" fmla="*/ 5895 w 12131"/>
              <a:gd name="connsiteY1" fmla="*/ 0 h 17044"/>
              <a:gd name="connsiteX2" fmla="*/ 12116 w 12131"/>
              <a:gd name="connsiteY2" fmla="*/ 1424 h 17044"/>
              <a:gd name="connsiteX3" fmla="*/ 12131 w 12131"/>
              <a:gd name="connsiteY3" fmla="*/ 3135 h 17044"/>
              <a:gd name="connsiteX4" fmla="*/ 0 w 12131"/>
              <a:gd name="connsiteY4" fmla="*/ 17044 h 17044"/>
              <a:gd name="connsiteX0" fmla="*/ 0 w 12405"/>
              <a:gd name="connsiteY0" fmla="*/ 17645 h 17645"/>
              <a:gd name="connsiteX1" fmla="*/ 6169 w 12405"/>
              <a:gd name="connsiteY1" fmla="*/ 0 h 17645"/>
              <a:gd name="connsiteX2" fmla="*/ 12390 w 12405"/>
              <a:gd name="connsiteY2" fmla="*/ 1424 h 17645"/>
              <a:gd name="connsiteX3" fmla="*/ 12405 w 12405"/>
              <a:gd name="connsiteY3" fmla="*/ 3135 h 17645"/>
              <a:gd name="connsiteX4" fmla="*/ 0 w 12405"/>
              <a:gd name="connsiteY4" fmla="*/ 17645 h 17645"/>
              <a:gd name="connsiteX0" fmla="*/ 0 w 12405"/>
              <a:gd name="connsiteY0" fmla="*/ 16221 h 16221"/>
              <a:gd name="connsiteX1" fmla="*/ 5309 w 12405"/>
              <a:gd name="connsiteY1" fmla="*/ 1047 h 16221"/>
              <a:gd name="connsiteX2" fmla="*/ 12390 w 12405"/>
              <a:gd name="connsiteY2" fmla="*/ 0 h 16221"/>
              <a:gd name="connsiteX3" fmla="*/ 12405 w 12405"/>
              <a:gd name="connsiteY3" fmla="*/ 1711 h 16221"/>
              <a:gd name="connsiteX4" fmla="*/ 0 w 12405"/>
              <a:gd name="connsiteY4" fmla="*/ 16221 h 16221"/>
              <a:gd name="connsiteX0" fmla="*/ 0 w 12393"/>
              <a:gd name="connsiteY0" fmla="*/ 16221 h 16221"/>
              <a:gd name="connsiteX1" fmla="*/ 5309 w 12393"/>
              <a:gd name="connsiteY1" fmla="*/ 1047 h 16221"/>
              <a:gd name="connsiteX2" fmla="*/ 12390 w 12393"/>
              <a:gd name="connsiteY2" fmla="*/ 0 h 16221"/>
              <a:gd name="connsiteX3" fmla="*/ 12393 w 12393"/>
              <a:gd name="connsiteY3" fmla="*/ 1711 h 16221"/>
              <a:gd name="connsiteX4" fmla="*/ 0 w 12393"/>
              <a:gd name="connsiteY4" fmla="*/ 16221 h 16221"/>
              <a:gd name="connsiteX0" fmla="*/ 0 w 12390"/>
              <a:gd name="connsiteY0" fmla="*/ 16221 h 16221"/>
              <a:gd name="connsiteX1" fmla="*/ 5309 w 12390"/>
              <a:gd name="connsiteY1" fmla="*/ 1047 h 16221"/>
              <a:gd name="connsiteX2" fmla="*/ 12390 w 12390"/>
              <a:gd name="connsiteY2" fmla="*/ 0 h 16221"/>
              <a:gd name="connsiteX3" fmla="*/ 12381 w 12390"/>
              <a:gd name="connsiteY3" fmla="*/ 1668 h 16221"/>
              <a:gd name="connsiteX4" fmla="*/ 0 w 12390"/>
              <a:gd name="connsiteY4" fmla="*/ 16221 h 16221"/>
              <a:gd name="connsiteX0" fmla="*/ 0 w 12393"/>
              <a:gd name="connsiteY0" fmla="*/ 16221 h 16221"/>
              <a:gd name="connsiteX1" fmla="*/ 5309 w 12393"/>
              <a:gd name="connsiteY1" fmla="*/ 1047 h 16221"/>
              <a:gd name="connsiteX2" fmla="*/ 12390 w 12393"/>
              <a:gd name="connsiteY2" fmla="*/ 0 h 16221"/>
              <a:gd name="connsiteX3" fmla="*/ 12393 w 12393"/>
              <a:gd name="connsiteY3" fmla="*/ 1657 h 16221"/>
              <a:gd name="connsiteX4" fmla="*/ 0 w 12393"/>
              <a:gd name="connsiteY4" fmla="*/ 16221 h 16221"/>
              <a:gd name="connsiteX0" fmla="*/ 0 w 12393"/>
              <a:gd name="connsiteY0" fmla="*/ 16221 h 16221"/>
              <a:gd name="connsiteX1" fmla="*/ 5309 w 12393"/>
              <a:gd name="connsiteY1" fmla="*/ 1047 h 16221"/>
              <a:gd name="connsiteX2" fmla="*/ 12390 w 12393"/>
              <a:gd name="connsiteY2" fmla="*/ 0 h 16221"/>
              <a:gd name="connsiteX3" fmla="*/ 12393 w 12393"/>
              <a:gd name="connsiteY3" fmla="*/ 1657 h 16221"/>
              <a:gd name="connsiteX4" fmla="*/ 0 w 12393"/>
              <a:gd name="connsiteY4" fmla="*/ 16221 h 16221"/>
              <a:gd name="connsiteX0" fmla="*/ 0 w 12390"/>
              <a:gd name="connsiteY0" fmla="*/ 16221 h 16221"/>
              <a:gd name="connsiteX1" fmla="*/ 5309 w 12390"/>
              <a:gd name="connsiteY1" fmla="*/ 1047 h 16221"/>
              <a:gd name="connsiteX2" fmla="*/ 12390 w 12390"/>
              <a:gd name="connsiteY2" fmla="*/ 0 h 16221"/>
              <a:gd name="connsiteX3" fmla="*/ 12381 w 12390"/>
              <a:gd name="connsiteY3" fmla="*/ 1646 h 16221"/>
              <a:gd name="connsiteX4" fmla="*/ 0 w 12390"/>
              <a:gd name="connsiteY4" fmla="*/ 16221 h 16221"/>
              <a:gd name="connsiteX0" fmla="*/ 0 w 12390"/>
              <a:gd name="connsiteY0" fmla="*/ 16221 h 16221"/>
              <a:gd name="connsiteX1" fmla="*/ 5309 w 12390"/>
              <a:gd name="connsiteY1" fmla="*/ 1047 h 16221"/>
              <a:gd name="connsiteX2" fmla="*/ 12390 w 12390"/>
              <a:gd name="connsiteY2" fmla="*/ 0 h 16221"/>
              <a:gd name="connsiteX3" fmla="*/ 12381 w 12390"/>
              <a:gd name="connsiteY3" fmla="*/ 1657 h 16221"/>
              <a:gd name="connsiteX4" fmla="*/ 0 w 12390"/>
              <a:gd name="connsiteY4" fmla="*/ 16221 h 16221"/>
              <a:gd name="connsiteX0" fmla="*/ 0 w 12393"/>
              <a:gd name="connsiteY0" fmla="*/ 16221 h 16221"/>
              <a:gd name="connsiteX1" fmla="*/ 5309 w 12393"/>
              <a:gd name="connsiteY1" fmla="*/ 1047 h 16221"/>
              <a:gd name="connsiteX2" fmla="*/ 12390 w 12393"/>
              <a:gd name="connsiteY2" fmla="*/ 0 h 16221"/>
              <a:gd name="connsiteX3" fmla="*/ 12393 w 12393"/>
              <a:gd name="connsiteY3" fmla="*/ 1646 h 16221"/>
              <a:gd name="connsiteX4" fmla="*/ 0 w 12393"/>
              <a:gd name="connsiteY4" fmla="*/ 16221 h 16221"/>
              <a:gd name="connsiteX0" fmla="*/ 0 w 12390"/>
              <a:gd name="connsiteY0" fmla="*/ 16221 h 16221"/>
              <a:gd name="connsiteX1" fmla="*/ 5309 w 12390"/>
              <a:gd name="connsiteY1" fmla="*/ 1047 h 16221"/>
              <a:gd name="connsiteX2" fmla="*/ 12390 w 12390"/>
              <a:gd name="connsiteY2" fmla="*/ 0 h 16221"/>
              <a:gd name="connsiteX3" fmla="*/ 12381 w 12390"/>
              <a:gd name="connsiteY3" fmla="*/ 1635 h 16221"/>
              <a:gd name="connsiteX4" fmla="*/ 0 w 12390"/>
              <a:gd name="connsiteY4" fmla="*/ 16221 h 16221"/>
              <a:gd name="connsiteX0" fmla="*/ 0 w 12390"/>
              <a:gd name="connsiteY0" fmla="*/ 16221 h 16221"/>
              <a:gd name="connsiteX1" fmla="*/ 5309 w 12390"/>
              <a:gd name="connsiteY1" fmla="*/ 1047 h 16221"/>
              <a:gd name="connsiteX2" fmla="*/ 12390 w 12390"/>
              <a:gd name="connsiteY2" fmla="*/ 0 h 16221"/>
              <a:gd name="connsiteX3" fmla="*/ 12381 w 12390"/>
              <a:gd name="connsiteY3" fmla="*/ 1635 h 16221"/>
              <a:gd name="connsiteX4" fmla="*/ 0 w 12390"/>
              <a:gd name="connsiteY4" fmla="*/ 16221 h 162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90" h="16221">
                <a:moveTo>
                  <a:pt x="0" y="16221"/>
                </a:moveTo>
                <a:lnTo>
                  <a:pt x="5309" y="1047"/>
                </a:lnTo>
                <a:lnTo>
                  <a:pt x="12390" y="0"/>
                </a:lnTo>
                <a:cubicBezTo>
                  <a:pt x="12388" y="1371"/>
                  <a:pt x="12383" y="264"/>
                  <a:pt x="12381" y="1635"/>
                </a:cubicBezTo>
                <a:lnTo>
                  <a:pt x="0" y="16221"/>
                </a:lnTo>
                <a:close/>
              </a:path>
            </a:pathLst>
          </a:custGeom>
          <a:gradFill flip="none" rotWithShape="1">
            <a:gsLst>
              <a:gs pos="0">
                <a:schemeClr val="accent4">
                  <a:lumMod val="75000"/>
                </a:schemeClr>
              </a:gs>
              <a:gs pos="71000">
                <a:schemeClr val="accent4"/>
              </a:gs>
              <a:gs pos="100000">
                <a:schemeClr val="accent4">
                  <a:lumMod val="7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smtClean="0"/>
          </a:p>
        </p:txBody>
      </p:sp>
      <p:sp>
        <p:nvSpPr>
          <p:cNvPr id="13" name="Text Placeholder 6"/>
          <p:cNvSpPr>
            <a:spLocks noGrp="1"/>
          </p:cNvSpPr>
          <p:nvPr>
            <p:ph type="body" sz="quarter" idx="27"/>
          </p:nvPr>
        </p:nvSpPr>
        <p:spPr>
          <a:xfrm>
            <a:off x="419824" y="410804"/>
            <a:ext cx="4505205" cy="202702"/>
          </a:xfrm>
        </p:spPr>
        <p:txBody>
          <a:bodyPr lIns="18000" anchor="t" anchorCtr="0">
            <a:normAutofit/>
          </a:bodyPr>
          <a:lstStyle>
            <a:lvl1pPr marL="0" indent="0">
              <a:buNone/>
              <a:defRPr sz="1000" cap="none" baseline="0">
                <a:solidFill>
                  <a:schemeClr val="bg1"/>
                </a:solidFill>
              </a:defRPr>
            </a:lvl1pPr>
          </a:lstStyle>
          <a:p>
            <a:pPr lvl="0"/>
            <a:r>
              <a:rPr lang="en-US" dirty="0" smtClean="0"/>
              <a:t>Click to edit Master text styles</a:t>
            </a:r>
          </a:p>
        </p:txBody>
      </p:sp>
      <p:sp>
        <p:nvSpPr>
          <p:cNvPr id="14" name="Title 1"/>
          <p:cNvSpPr>
            <a:spLocks noGrp="1"/>
          </p:cNvSpPr>
          <p:nvPr>
            <p:ph type="title"/>
          </p:nvPr>
        </p:nvSpPr>
        <p:spPr>
          <a:xfrm>
            <a:off x="419824" y="613506"/>
            <a:ext cx="4505205" cy="3536102"/>
          </a:xfrm>
        </p:spPr>
        <p:txBody>
          <a:bodyPr/>
          <a:lstStyle>
            <a:lvl1pPr>
              <a:defRPr>
                <a:solidFill>
                  <a:schemeClr val="bg1"/>
                </a:solidFill>
              </a:defRPr>
            </a:lvl1pPr>
          </a:lstStyle>
          <a:p>
            <a:r>
              <a:rPr lang="en-US" dirty="0" smtClean="0"/>
              <a:t>Click to edit Master title style</a:t>
            </a:r>
            <a:endParaRPr lang="en-US" dirty="0"/>
          </a:p>
        </p:txBody>
      </p:sp>
      <p:cxnSp>
        <p:nvCxnSpPr>
          <p:cNvPr id="17" name="Straight Connector 16"/>
          <p:cNvCxnSpPr/>
          <p:nvPr userDrawn="1"/>
        </p:nvCxnSpPr>
        <p:spPr>
          <a:xfrm>
            <a:off x="644101" y="6196480"/>
            <a:ext cx="0" cy="221581"/>
          </a:xfrm>
          <a:prstGeom prst="line">
            <a:avLst/>
          </a:prstGeom>
          <a:ln w="3175">
            <a:solidFill>
              <a:schemeClr val="bg1"/>
            </a:solidFill>
            <a:tailEnd type="non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spTree>
    <p:extLst>
      <p:ext uri="{BB962C8B-B14F-4D97-AF65-F5344CB8AC3E}">
        <p14:creationId xmlns:p14="http://schemas.microsoft.com/office/powerpoint/2010/main" xmlns="" val="30885583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19821" y="613505"/>
            <a:ext cx="8304363" cy="689650"/>
          </a:xfrm>
          <a:prstGeom prst="rect">
            <a:avLst/>
          </a:prstGeom>
          <a:noFill/>
          <a:effectLst/>
        </p:spPr>
        <p:txBody>
          <a:bodyPr vert="horz" wrap="square" lIns="0" tIns="0" rIns="0" bIns="36000" rtlCol="0" anchor="t" anchorCtr="0">
            <a:noAutofit/>
          </a:bodyPr>
          <a:lstStyle/>
          <a:p>
            <a:r>
              <a:rPr lang="en-GB" smtClean="0"/>
              <a:t>Click to edit Master title style</a:t>
            </a:r>
            <a:endParaRPr lang="en-GB" dirty="0"/>
          </a:p>
        </p:txBody>
      </p:sp>
      <p:sp>
        <p:nvSpPr>
          <p:cNvPr id="3" name="Pladsholder til tekst 2"/>
          <p:cNvSpPr>
            <a:spLocks noGrp="1"/>
          </p:cNvSpPr>
          <p:nvPr>
            <p:ph type="body" idx="1"/>
          </p:nvPr>
        </p:nvSpPr>
        <p:spPr>
          <a:xfrm>
            <a:off x="419821" y="1460743"/>
            <a:ext cx="8304363" cy="4525789"/>
          </a:xfrm>
          <a:prstGeom prst="rect">
            <a:avLst/>
          </a:prstGeom>
        </p:spPr>
        <p:txBody>
          <a:bodyPr vert="horz" lIns="0" tIns="0" rIns="0" bIns="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smtClean="0"/>
          </a:p>
        </p:txBody>
      </p:sp>
      <p:sp>
        <p:nvSpPr>
          <p:cNvPr id="4" name="Pladsholder til dato 3"/>
          <p:cNvSpPr>
            <a:spLocks noGrp="1"/>
          </p:cNvSpPr>
          <p:nvPr>
            <p:ph type="dt" sz="half" idx="2"/>
          </p:nvPr>
        </p:nvSpPr>
        <p:spPr>
          <a:xfrm>
            <a:off x="717449" y="6212218"/>
            <a:ext cx="1958203" cy="89099"/>
          </a:xfrm>
          <a:prstGeom prst="rect">
            <a:avLst/>
          </a:prstGeom>
        </p:spPr>
        <p:txBody>
          <a:bodyPr vert="horz" wrap="square" lIns="0" tIns="0" rIns="0" bIns="0" rtlCol="0" anchor="ctr" anchorCtr="0"/>
          <a:lstStyle>
            <a:lvl1pPr algn="l">
              <a:lnSpc>
                <a:spcPts val="600"/>
              </a:lnSpc>
              <a:defRPr sz="600" b="0" cap="all" baseline="0">
                <a:solidFill>
                  <a:schemeClr val="tx2"/>
                </a:solidFill>
                <a:latin typeface="Verdana" pitchFamily="34" charset="0"/>
                <a:ea typeface="Verdana" pitchFamily="34" charset="0"/>
                <a:cs typeface="Verdana" pitchFamily="34" charset="0"/>
              </a:defRPr>
            </a:lvl1pPr>
          </a:lstStyle>
          <a:p>
            <a:r>
              <a:rPr lang="en-GB" smtClean="0"/>
              <a:t>24 oktober 2012</a:t>
            </a:r>
            <a:endParaRPr lang="en-GB" dirty="0"/>
          </a:p>
        </p:txBody>
      </p:sp>
      <p:sp>
        <p:nvSpPr>
          <p:cNvPr id="5" name="Pladsholder til sidefod 4"/>
          <p:cNvSpPr>
            <a:spLocks noGrp="1"/>
          </p:cNvSpPr>
          <p:nvPr>
            <p:ph type="ftr" sz="quarter" idx="3"/>
          </p:nvPr>
        </p:nvSpPr>
        <p:spPr>
          <a:xfrm>
            <a:off x="717449" y="6314210"/>
            <a:ext cx="1958203" cy="91784"/>
          </a:xfrm>
          <a:prstGeom prst="rect">
            <a:avLst/>
          </a:prstGeom>
        </p:spPr>
        <p:txBody>
          <a:bodyPr vert="horz" wrap="square" lIns="0" tIns="0" rIns="0" bIns="0" rtlCol="0" anchor="ctr" anchorCtr="0"/>
          <a:lstStyle>
            <a:lvl1pPr algn="l">
              <a:lnSpc>
                <a:spcPts val="600"/>
              </a:lnSpc>
              <a:defRPr sz="600" b="0" cap="all" baseline="0">
                <a:solidFill>
                  <a:schemeClr val="tx2"/>
                </a:solidFill>
                <a:latin typeface="Verdana" pitchFamily="34" charset="0"/>
                <a:ea typeface="Verdana" pitchFamily="34" charset="0"/>
                <a:cs typeface="Verdana" pitchFamily="34" charset="0"/>
              </a:defRPr>
            </a:lvl1pPr>
          </a:lstStyle>
          <a:p>
            <a:r>
              <a:rPr lang="en-GB" smtClean="0"/>
              <a:t>Marine Knowledge 2020</a:t>
            </a:r>
            <a:endParaRPr lang="en-GB" dirty="0"/>
          </a:p>
        </p:txBody>
      </p:sp>
      <p:sp>
        <p:nvSpPr>
          <p:cNvPr id="6" name="Pladsholder til diasnummer 5"/>
          <p:cNvSpPr>
            <a:spLocks noGrp="1"/>
          </p:cNvSpPr>
          <p:nvPr>
            <p:ph type="sldNum" sz="quarter" idx="4"/>
          </p:nvPr>
        </p:nvSpPr>
        <p:spPr>
          <a:xfrm>
            <a:off x="178278" y="6091268"/>
            <a:ext cx="408316" cy="506084"/>
          </a:xfrm>
          <a:prstGeom prst="rect">
            <a:avLst/>
          </a:prstGeom>
        </p:spPr>
        <p:txBody>
          <a:bodyPr vert="horz" wrap="square" lIns="0" tIns="0" rIns="0" bIns="0" rtlCol="0" anchor="ctr" anchorCtr="0"/>
          <a:lstStyle>
            <a:lvl1pPr algn="r">
              <a:lnSpc>
                <a:spcPts val="600"/>
              </a:lnSpc>
              <a:defRPr sz="1050" b="0" cap="all" baseline="0">
                <a:solidFill>
                  <a:schemeClr val="tx2"/>
                </a:solidFill>
                <a:latin typeface="Verdana" pitchFamily="34" charset="0"/>
                <a:ea typeface="Verdana" pitchFamily="34" charset="0"/>
                <a:cs typeface="Verdana" pitchFamily="34" charset="0"/>
              </a:defRPr>
            </a:lvl1pPr>
          </a:lstStyle>
          <a:p>
            <a:fld id="{AF54B9EF-527F-4F31-BDA9-861CCA0FE377}" type="slidenum">
              <a:rPr lang="en-GB" smtClean="0"/>
              <a:pPr/>
              <a:t>‹#›</a:t>
            </a:fld>
            <a:endParaRPr lang="en-GB" dirty="0"/>
          </a:p>
        </p:txBody>
      </p:sp>
      <p:pic>
        <p:nvPicPr>
          <p:cNvPr id="12" name="Picture 11"/>
          <p:cNvPicPr>
            <a:picLocks noChangeAspect="1"/>
          </p:cNvPicPr>
          <p:nvPr userDrawn="1"/>
        </p:nvPicPr>
        <p:blipFill>
          <a:blip r:embed="rId28" cstate="print">
            <a:extLst>
              <a:ext uri="{28A0092B-C50C-407E-A947-70E740481C1C}">
                <a14:useLocalDpi xmlns:a14="http://schemas.microsoft.com/office/drawing/2010/main" xmlns="" val="0"/>
              </a:ext>
            </a:extLst>
          </a:blip>
          <a:stretch>
            <a:fillRect/>
          </a:stretch>
        </p:blipFill>
        <p:spPr>
          <a:xfrm>
            <a:off x="8067600" y="6229099"/>
            <a:ext cx="655200" cy="197422"/>
          </a:xfrm>
          <a:prstGeom prst="rect">
            <a:avLst/>
          </a:prstGeom>
        </p:spPr>
      </p:pic>
      <p:cxnSp>
        <p:nvCxnSpPr>
          <p:cNvPr id="13" name="Straight Connector 12"/>
          <p:cNvCxnSpPr/>
          <p:nvPr userDrawn="1"/>
        </p:nvCxnSpPr>
        <p:spPr>
          <a:xfrm>
            <a:off x="644101" y="6196480"/>
            <a:ext cx="0" cy="221581"/>
          </a:xfrm>
          <a:prstGeom prst="line">
            <a:avLst/>
          </a:prstGeom>
          <a:ln w="3175">
            <a:solidFill>
              <a:schemeClr val="tx2"/>
            </a:solidFill>
            <a:tailEnd type="none"/>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7" r:id="rId1"/>
    <p:sldLayoutId id="2147483667" r:id="rId2"/>
    <p:sldLayoutId id="2147483661" r:id="rId3"/>
    <p:sldLayoutId id="2147483700" r:id="rId4"/>
    <p:sldLayoutId id="2147483681" r:id="rId5"/>
    <p:sldLayoutId id="2147483694" r:id="rId6"/>
    <p:sldLayoutId id="2147483672" r:id="rId7"/>
    <p:sldLayoutId id="2147483670" r:id="rId8"/>
    <p:sldLayoutId id="2147483671" r:id="rId9"/>
    <p:sldLayoutId id="2147483695" r:id="rId10"/>
    <p:sldLayoutId id="2147483697" r:id="rId11"/>
    <p:sldLayoutId id="2147483696" r:id="rId12"/>
    <p:sldLayoutId id="2147483652" r:id="rId13"/>
    <p:sldLayoutId id="2147483687" r:id="rId14"/>
    <p:sldLayoutId id="2147483654" r:id="rId15"/>
    <p:sldLayoutId id="2147483691" r:id="rId16"/>
    <p:sldLayoutId id="2147483692" r:id="rId17"/>
    <p:sldLayoutId id="2147483693" r:id="rId18"/>
    <p:sldLayoutId id="2147483688" r:id="rId19"/>
    <p:sldLayoutId id="2147483689" r:id="rId20"/>
    <p:sldLayoutId id="2147483690" r:id="rId21"/>
    <p:sldLayoutId id="2147483675" r:id="rId22"/>
    <p:sldLayoutId id="2147483676" r:id="rId23"/>
    <p:sldLayoutId id="2147483674" r:id="rId24"/>
    <p:sldLayoutId id="2147483698" r:id="rId25"/>
    <p:sldLayoutId id="2147483699" r:id="rId26"/>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p:txStyles>
    <p:titleStyle>
      <a:lvl1pPr algn="l" defTabSz="914400" rtl="0" eaLnBrk="1" latinLnBrk="0" hangingPunct="1">
        <a:lnSpc>
          <a:spcPts val="2600"/>
        </a:lnSpc>
        <a:spcBef>
          <a:spcPct val="0"/>
        </a:spcBef>
        <a:buNone/>
        <a:defRPr sz="2400" b="0" kern="1200" cap="none" baseline="0">
          <a:solidFill>
            <a:schemeClr val="accent3"/>
          </a:solidFill>
          <a:latin typeface="Verdana" pitchFamily="34" charset="0"/>
          <a:ea typeface="Verdana" pitchFamily="34" charset="0"/>
          <a:cs typeface="Verdana" pitchFamily="34" charset="0"/>
        </a:defRPr>
      </a:lvl1pPr>
    </p:titleStyle>
    <p:bodyStyle>
      <a:lvl1pPr marL="273050" indent="-273050" algn="l" defTabSz="914400" rtl="0" eaLnBrk="1" latinLnBrk="0" hangingPunct="1">
        <a:spcBef>
          <a:spcPts val="0"/>
        </a:spcBef>
        <a:spcAft>
          <a:spcPts val="600"/>
        </a:spcAft>
        <a:buClr>
          <a:schemeClr val="accent3"/>
        </a:buClr>
        <a:buFont typeface="Verdana" pitchFamily="34" charset="0"/>
        <a:buChar char="›"/>
        <a:defRPr sz="1600" b="0" kern="1200">
          <a:solidFill>
            <a:schemeClr val="tx1"/>
          </a:solidFill>
          <a:latin typeface="Verdana" pitchFamily="34" charset="0"/>
          <a:ea typeface="Verdana" pitchFamily="34" charset="0"/>
          <a:cs typeface="Verdana" pitchFamily="34" charset="0"/>
        </a:defRPr>
      </a:lvl1pPr>
      <a:lvl2pPr marL="622300" indent="-261938" algn="l" defTabSz="914400" rtl="0" eaLnBrk="1" latinLnBrk="0" hangingPunct="1">
        <a:spcBef>
          <a:spcPts val="0"/>
        </a:spcBef>
        <a:spcAft>
          <a:spcPts val="600"/>
        </a:spcAft>
        <a:buClr>
          <a:schemeClr val="accent3"/>
        </a:buClr>
        <a:buFont typeface="Verdana" pitchFamily="34" charset="0"/>
        <a:buChar char="›"/>
        <a:defRPr sz="1400" b="0" kern="1200">
          <a:solidFill>
            <a:schemeClr val="tx1"/>
          </a:solidFill>
          <a:latin typeface="Verdana" pitchFamily="34" charset="0"/>
          <a:ea typeface="Verdana" pitchFamily="34" charset="0"/>
          <a:cs typeface="Verdana" pitchFamily="34" charset="0"/>
        </a:defRPr>
      </a:lvl2pPr>
      <a:lvl3pPr marL="982663" indent="-263525" algn="l" defTabSz="914400" rtl="0" eaLnBrk="1" latinLnBrk="0" hangingPunct="1">
        <a:spcBef>
          <a:spcPts val="0"/>
        </a:spcBef>
        <a:spcAft>
          <a:spcPts val="600"/>
        </a:spcAft>
        <a:buClr>
          <a:schemeClr val="accent3"/>
        </a:buClr>
        <a:buFont typeface="Verdana" pitchFamily="34" charset="0"/>
        <a:buChar char="›"/>
        <a:defRPr sz="1200" b="0" kern="1200">
          <a:solidFill>
            <a:schemeClr val="tx1"/>
          </a:solidFill>
          <a:latin typeface="Verdana" pitchFamily="34" charset="0"/>
          <a:ea typeface="Verdana" pitchFamily="34" charset="0"/>
          <a:cs typeface="Verdana" pitchFamily="34" charset="0"/>
        </a:defRPr>
      </a:lvl3pPr>
      <a:lvl4pPr marL="1254125" indent="-174625" algn="l" defTabSz="914400" rtl="0" eaLnBrk="1" latinLnBrk="0" hangingPunct="1">
        <a:spcBef>
          <a:spcPts val="0"/>
        </a:spcBef>
        <a:spcAft>
          <a:spcPts val="600"/>
        </a:spcAft>
        <a:buClr>
          <a:schemeClr val="accent3"/>
        </a:buClr>
        <a:buFont typeface="Verdana" pitchFamily="34" charset="0"/>
        <a:buChar char="›"/>
        <a:defRPr sz="1100" b="0" kern="1200">
          <a:solidFill>
            <a:schemeClr val="tx1"/>
          </a:solidFill>
          <a:latin typeface="Verdana" pitchFamily="34" charset="0"/>
          <a:ea typeface="Verdana" pitchFamily="34" charset="0"/>
          <a:cs typeface="Verdana" pitchFamily="34" charset="0"/>
        </a:defRPr>
      </a:lvl4pPr>
      <a:lvl5pPr marL="1614488" indent="-174625" algn="l" defTabSz="914400" rtl="0" eaLnBrk="1" latinLnBrk="0" hangingPunct="1">
        <a:spcBef>
          <a:spcPts val="0"/>
        </a:spcBef>
        <a:spcAft>
          <a:spcPts val="600"/>
        </a:spcAft>
        <a:buClr>
          <a:schemeClr val="accent3"/>
        </a:buClr>
        <a:buFont typeface="Verdana" pitchFamily="34" charset="0"/>
        <a:buChar char="›"/>
        <a:defRPr sz="1100" b="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mailto:jtey@cowi.dk" TargetMode="External"/><Relationship Id="rId2" Type="http://schemas.openxmlformats.org/officeDocument/2006/relationships/hyperlink" Target="mailto:mms@cowi.dk"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dirty="0" smtClean="0"/>
              <a:t>24 </a:t>
            </a:r>
            <a:r>
              <a:rPr lang="en-GB" dirty="0" smtClean="0"/>
              <a:t>October </a:t>
            </a:r>
            <a:r>
              <a:rPr lang="en-GB" dirty="0" smtClean="0"/>
              <a:t>2012</a:t>
            </a:r>
            <a:endParaRPr lang="en-GB" dirty="0"/>
          </a:p>
        </p:txBody>
      </p:sp>
      <p:sp>
        <p:nvSpPr>
          <p:cNvPr id="3" name="Footer Placeholder 2"/>
          <p:cNvSpPr>
            <a:spLocks noGrp="1"/>
          </p:cNvSpPr>
          <p:nvPr>
            <p:ph type="ftr" sz="quarter" idx="11"/>
          </p:nvPr>
        </p:nvSpPr>
        <p:spPr/>
        <p:txBody>
          <a:bodyPr/>
          <a:lstStyle/>
          <a:p>
            <a:r>
              <a:rPr lang="en-GB" smtClean="0"/>
              <a:t>Marine Knowledge 2020</a:t>
            </a:r>
            <a:endParaRPr lang="en-GB" dirty="0"/>
          </a:p>
        </p:txBody>
      </p:sp>
      <p:sp>
        <p:nvSpPr>
          <p:cNvPr id="4" name="Slide Number Placeholder 3"/>
          <p:cNvSpPr>
            <a:spLocks noGrp="1"/>
          </p:cNvSpPr>
          <p:nvPr>
            <p:ph type="sldNum" sz="quarter" idx="12"/>
          </p:nvPr>
        </p:nvSpPr>
        <p:spPr/>
        <p:txBody>
          <a:bodyPr/>
          <a:lstStyle/>
          <a:p>
            <a:fld id="{59EDCC4F-61B3-445B-AC6F-14CA4635A88D}" type="slidenum">
              <a:rPr lang="en-GB" smtClean="0"/>
              <a:pPr/>
              <a:t>1</a:t>
            </a:fld>
            <a:endParaRPr lang="en-GB"/>
          </a:p>
        </p:txBody>
      </p:sp>
      <p:sp>
        <p:nvSpPr>
          <p:cNvPr id="12" name="Text Placeholder 11"/>
          <p:cNvSpPr>
            <a:spLocks noGrp="1"/>
          </p:cNvSpPr>
          <p:nvPr>
            <p:ph type="body" sz="quarter" idx="25"/>
          </p:nvPr>
        </p:nvSpPr>
        <p:spPr/>
        <p:txBody>
          <a:bodyPr/>
          <a:lstStyle/>
          <a:p>
            <a:endParaRPr lang="en-GB"/>
          </a:p>
        </p:txBody>
      </p:sp>
      <p:sp>
        <p:nvSpPr>
          <p:cNvPr id="11" name="Title 10"/>
          <p:cNvSpPr>
            <a:spLocks noGrp="1"/>
          </p:cNvSpPr>
          <p:nvPr>
            <p:ph type="title"/>
          </p:nvPr>
        </p:nvSpPr>
        <p:spPr/>
        <p:txBody>
          <a:bodyPr/>
          <a:lstStyle/>
          <a:p>
            <a:r>
              <a:rPr lang="en-GB" dirty="0" smtClean="0"/>
              <a:t>DG MARE study to support Impact Assessment on the Marine Knowledge 2020</a:t>
            </a:r>
            <a:br>
              <a:rPr lang="en-GB" dirty="0" smtClean="0"/>
            </a:br>
            <a:r>
              <a:rPr lang="en-GB" dirty="0" smtClean="0"/>
              <a:t/>
            </a:r>
            <a:br>
              <a:rPr lang="en-GB" dirty="0" smtClean="0"/>
            </a:br>
            <a:r>
              <a:rPr lang="en-GB" sz="2000" dirty="0" smtClean="0"/>
              <a:t>Questionnaire on the data costs related to the MSFD implementation up to 2020</a:t>
            </a:r>
            <a:endParaRPr lang="en-GB" dirty="0"/>
          </a:p>
        </p:txBody>
      </p:sp>
      <p:sp>
        <p:nvSpPr>
          <p:cNvPr id="13" name="Text Placeholder 12"/>
          <p:cNvSpPr>
            <a:spLocks noGrp="1"/>
          </p:cNvSpPr>
          <p:nvPr>
            <p:ph type="body" sz="quarter" idx="26"/>
          </p:nvPr>
        </p:nvSpPr>
        <p:spPr/>
        <p:txBody>
          <a:bodyPr/>
          <a:lstStyle/>
          <a:p>
            <a:r>
              <a:rPr lang="en-GB" dirty="0" smtClean="0"/>
              <a:t>Julia Teyssen and Michael Munk Sørensen</a:t>
            </a:r>
            <a:endParaRPr lang="en-GB" dirty="0"/>
          </a:p>
        </p:txBody>
      </p:sp>
    </p:spTree>
    <p:extLst>
      <p:ext uri="{BB962C8B-B14F-4D97-AF65-F5344CB8AC3E}">
        <p14:creationId xmlns:p14="http://schemas.microsoft.com/office/powerpoint/2010/main" xmlns="" val="38755075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GB" dirty="0" smtClean="0"/>
              <a:t>24 </a:t>
            </a:r>
            <a:r>
              <a:rPr lang="en-GB" dirty="0" smtClean="0"/>
              <a:t>October </a:t>
            </a:r>
            <a:r>
              <a:rPr lang="en-GB" dirty="0" smtClean="0"/>
              <a:t>2012</a:t>
            </a:r>
            <a:endParaRPr lang="en-GB" dirty="0"/>
          </a:p>
        </p:txBody>
      </p:sp>
      <p:sp>
        <p:nvSpPr>
          <p:cNvPr id="4" name="Footer Placeholder 3"/>
          <p:cNvSpPr>
            <a:spLocks noGrp="1"/>
          </p:cNvSpPr>
          <p:nvPr>
            <p:ph type="ftr" sz="quarter" idx="11"/>
          </p:nvPr>
        </p:nvSpPr>
        <p:spPr/>
        <p:txBody>
          <a:bodyPr/>
          <a:lstStyle/>
          <a:p>
            <a:r>
              <a:rPr lang="en-GB" dirty="0" smtClean="0"/>
              <a:t>Marine Knowledge 2020</a:t>
            </a:r>
            <a:endParaRPr lang="en-GB" dirty="0"/>
          </a:p>
        </p:txBody>
      </p:sp>
      <p:sp>
        <p:nvSpPr>
          <p:cNvPr id="5" name="Slide Number Placeholder 4"/>
          <p:cNvSpPr>
            <a:spLocks noGrp="1"/>
          </p:cNvSpPr>
          <p:nvPr>
            <p:ph type="sldNum" sz="quarter" idx="12"/>
          </p:nvPr>
        </p:nvSpPr>
        <p:spPr/>
        <p:txBody>
          <a:bodyPr/>
          <a:lstStyle/>
          <a:p>
            <a:fld id="{AF54B9EF-527F-4F31-BDA9-861CCA0FE377}" type="slidenum">
              <a:rPr lang="en-GB" smtClean="0"/>
              <a:pPr/>
              <a:t>2</a:t>
            </a:fld>
            <a:endParaRPr lang="en-GB" dirty="0"/>
          </a:p>
        </p:txBody>
      </p:sp>
      <p:sp>
        <p:nvSpPr>
          <p:cNvPr id="13" name="Content Placeholder 12"/>
          <p:cNvSpPr>
            <a:spLocks noGrp="1"/>
          </p:cNvSpPr>
          <p:nvPr>
            <p:ph sz="quarter" idx="15"/>
          </p:nvPr>
        </p:nvSpPr>
        <p:spPr/>
        <p:txBody>
          <a:bodyPr/>
          <a:lstStyle/>
          <a:p>
            <a:r>
              <a:rPr lang="en-GB" dirty="0" smtClean="0"/>
              <a:t>Objective: </a:t>
            </a:r>
          </a:p>
          <a:p>
            <a:pPr lvl="1"/>
            <a:r>
              <a:rPr lang="en-GB" dirty="0" smtClean="0"/>
              <a:t>One of the objectives of our study is to gather data on the costs of data in relation to the Marine Strategy Framework Directive implementation up to 2020</a:t>
            </a:r>
          </a:p>
          <a:p>
            <a:r>
              <a:rPr lang="en-GB" dirty="0" smtClean="0"/>
              <a:t>Why?</a:t>
            </a:r>
          </a:p>
          <a:p>
            <a:pPr lvl="1"/>
            <a:r>
              <a:rPr lang="en-GB" dirty="0" smtClean="0"/>
              <a:t>Overall:</a:t>
            </a:r>
          </a:p>
          <a:p>
            <a:pPr lvl="2"/>
            <a:r>
              <a:rPr lang="en-GB" dirty="0" smtClean="0"/>
              <a:t>Support </a:t>
            </a:r>
            <a:r>
              <a:rPr lang="en-GB" dirty="0" smtClean="0"/>
              <a:t>the development of the "Marine Knowledge 2020" </a:t>
            </a:r>
            <a:r>
              <a:rPr lang="en-GB" dirty="0" smtClean="0"/>
              <a:t>initiative</a:t>
            </a:r>
          </a:p>
          <a:p>
            <a:pPr lvl="1"/>
            <a:r>
              <a:rPr lang="en-GB" dirty="0" smtClean="0"/>
              <a:t>Specifically: </a:t>
            </a:r>
          </a:p>
          <a:p>
            <a:pPr lvl="2"/>
            <a:r>
              <a:rPr lang="en-GB" dirty="0" smtClean="0"/>
              <a:t>Better understanding of which data are most costly to collection</a:t>
            </a:r>
          </a:p>
          <a:p>
            <a:pPr lvl="2"/>
            <a:r>
              <a:rPr lang="en-GB" dirty="0" smtClean="0"/>
              <a:t>Plans for additional collection effort </a:t>
            </a:r>
            <a:endParaRPr lang="en-GB" dirty="0" smtClean="0"/>
          </a:p>
          <a:p>
            <a:pPr lvl="2"/>
            <a:r>
              <a:rPr lang="en-GB" dirty="0" smtClean="0"/>
              <a:t>Input to the further development of for example </a:t>
            </a:r>
            <a:r>
              <a:rPr lang="en-GB" dirty="0" err="1" smtClean="0"/>
              <a:t>EMODnet</a:t>
            </a:r>
            <a:r>
              <a:rPr lang="en-GB" dirty="0" smtClean="0"/>
              <a:t> </a:t>
            </a:r>
          </a:p>
          <a:p>
            <a:pPr lvl="2"/>
            <a:r>
              <a:rPr lang="en-GB" b="1" dirty="0" smtClean="0"/>
              <a:t>All leading to cost </a:t>
            </a:r>
            <a:r>
              <a:rPr lang="en-GB" b="1" dirty="0" smtClean="0"/>
              <a:t>savings in future data collection and reporting </a:t>
            </a:r>
            <a:r>
              <a:rPr lang="en-GB" b="1" dirty="0" smtClean="0"/>
              <a:t>activities</a:t>
            </a:r>
          </a:p>
          <a:p>
            <a:r>
              <a:rPr lang="en-GB" dirty="0" smtClean="0"/>
              <a:t>How?</a:t>
            </a:r>
            <a:endParaRPr lang="en-GB" dirty="0" smtClean="0"/>
          </a:p>
          <a:p>
            <a:pPr lvl="1"/>
            <a:r>
              <a:rPr lang="en-GB" dirty="0" smtClean="0"/>
              <a:t>Questionnaire to WG DIKE </a:t>
            </a:r>
            <a:r>
              <a:rPr lang="en-GB" dirty="0" smtClean="0"/>
              <a:t>members</a:t>
            </a:r>
            <a:endParaRPr lang="en-GB" dirty="0" smtClean="0"/>
          </a:p>
          <a:p>
            <a:pPr lvl="1"/>
            <a:r>
              <a:rPr lang="en-GB" dirty="0" smtClean="0"/>
              <a:t>Assess responses and estimate data </a:t>
            </a:r>
            <a:r>
              <a:rPr lang="en-GB" dirty="0" smtClean="0"/>
              <a:t>costs</a:t>
            </a:r>
          </a:p>
          <a:p>
            <a:pPr lvl="1"/>
            <a:endParaRPr lang="en-GB" dirty="0"/>
          </a:p>
        </p:txBody>
      </p:sp>
      <p:sp>
        <p:nvSpPr>
          <p:cNvPr id="12" name="Title 11"/>
          <p:cNvSpPr>
            <a:spLocks noGrp="1"/>
          </p:cNvSpPr>
          <p:nvPr>
            <p:ph type="title"/>
          </p:nvPr>
        </p:nvSpPr>
        <p:spPr/>
        <p:txBody>
          <a:bodyPr/>
          <a:lstStyle/>
          <a:p>
            <a:r>
              <a:rPr lang="en-GB" dirty="0" smtClean="0"/>
              <a:t>Background and purpose of questionnaire</a:t>
            </a:r>
            <a:endParaRPr lang="en-GB" dirty="0"/>
          </a:p>
        </p:txBody>
      </p:sp>
      <p:sp>
        <p:nvSpPr>
          <p:cNvPr id="14" name="Text Placeholder 13"/>
          <p:cNvSpPr>
            <a:spLocks noGrp="1"/>
          </p:cNvSpPr>
          <p:nvPr>
            <p:ph type="body" sz="quarter" idx="25"/>
          </p:nvPr>
        </p:nvSpPr>
        <p:spPr/>
        <p:txBody>
          <a:bodyPr/>
          <a:lstStyle/>
          <a:p>
            <a:endParaRPr lang="en-GB" dirty="0"/>
          </a:p>
        </p:txBody>
      </p:sp>
    </p:spTree>
    <p:extLst>
      <p:ext uri="{BB962C8B-B14F-4D97-AF65-F5344CB8AC3E}">
        <p14:creationId xmlns:p14="http://schemas.microsoft.com/office/powerpoint/2010/main" xmlns="" val="22833841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r>
              <a:rPr lang="en-GB" dirty="0" smtClean="0"/>
              <a:t>Previous </a:t>
            </a:r>
            <a:r>
              <a:rPr lang="en-GB" dirty="0" smtClean="0"/>
              <a:t>studies in relation to marine data has estimate a total annual costs of data collection at around </a:t>
            </a:r>
            <a:r>
              <a:rPr lang="en-GB" dirty="0" smtClean="0"/>
              <a:t>€1,000 </a:t>
            </a:r>
            <a:r>
              <a:rPr lang="en-GB" dirty="0" smtClean="0"/>
              <a:t>million.  </a:t>
            </a:r>
          </a:p>
          <a:p>
            <a:endParaRPr lang="en-GB" dirty="0" smtClean="0"/>
          </a:p>
          <a:p>
            <a:r>
              <a:rPr lang="en-GB" dirty="0" smtClean="0"/>
              <a:t>Estimates of the costs of implementing the MSFD done as part of the IA of the Directive suggested that it would costs: €90 million </a:t>
            </a:r>
            <a:r>
              <a:rPr lang="en-GB" dirty="0" smtClean="0"/>
              <a:t>during implementation and then around €70 million per year </a:t>
            </a:r>
            <a:endParaRPr lang="en-GB" dirty="0" smtClean="0"/>
          </a:p>
          <a:p>
            <a:endParaRPr lang="en-GB" dirty="0" smtClean="0"/>
          </a:p>
          <a:p>
            <a:r>
              <a:rPr lang="en-GB" dirty="0" smtClean="0"/>
              <a:t>The previous studies on marine data has suggested that better sharing and coordination could have a large saving potential</a:t>
            </a:r>
          </a:p>
          <a:p>
            <a:endParaRPr lang="en-GB" dirty="0" smtClean="0"/>
          </a:p>
          <a:p>
            <a:r>
              <a:rPr lang="en-GB" dirty="0" smtClean="0"/>
              <a:t>In order to design and estimate the impacts it is important to have good estimates of the current costs and expected costs of MSFD</a:t>
            </a:r>
          </a:p>
          <a:p>
            <a:endParaRPr lang="en-GB" dirty="0"/>
          </a:p>
        </p:txBody>
      </p:sp>
      <p:sp>
        <p:nvSpPr>
          <p:cNvPr id="3" name="Title 2"/>
          <p:cNvSpPr>
            <a:spLocks noGrp="1"/>
          </p:cNvSpPr>
          <p:nvPr>
            <p:ph type="title"/>
          </p:nvPr>
        </p:nvSpPr>
        <p:spPr/>
        <p:txBody>
          <a:bodyPr/>
          <a:lstStyle/>
          <a:p>
            <a:r>
              <a:rPr lang="en-GB" dirty="0" smtClean="0"/>
              <a:t>Estimates </a:t>
            </a:r>
            <a:r>
              <a:rPr lang="en-GB" dirty="0" smtClean="0"/>
              <a:t>of costs of data collection </a:t>
            </a:r>
            <a:r>
              <a:rPr lang="en-GB" dirty="0" smtClean="0"/>
              <a:t>– results from previous </a:t>
            </a:r>
            <a:r>
              <a:rPr lang="en-GB" dirty="0" smtClean="0"/>
              <a:t>studies </a:t>
            </a:r>
            <a:endParaRPr lang="en-GB" dirty="0"/>
          </a:p>
        </p:txBody>
      </p:sp>
      <p:sp>
        <p:nvSpPr>
          <p:cNvPr id="4" name="Date Placeholder 3"/>
          <p:cNvSpPr>
            <a:spLocks noGrp="1"/>
          </p:cNvSpPr>
          <p:nvPr>
            <p:ph type="dt" sz="half" idx="10"/>
          </p:nvPr>
        </p:nvSpPr>
        <p:spPr/>
        <p:txBody>
          <a:bodyPr/>
          <a:lstStyle/>
          <a:p>
            <a:r>
              <a:rPr lang="en-US" dirty="0" smtClean="0"/>
              <a:t>24 </a:t>
            </a:r>
            <a:r>
              <a:rPr lang="en-US" dirty="0" smtClean="0"/>
              <a:t>October </a:t>
            </a:r>
            <a:r>
              <a:rPr lang="en-US" dirty="0" smtClean="0"/>
              <a:t>2012</a:t>
            </a:r>
            <a:endParaRPr lang="da-DK" dirty="0"/>
          </a:p>
        </p:txBody>
      </p:sp>
      <p:sp>
        <p:nvSpPr>
          <p:cNvPr id="5" name="Footer Placeholder 4"/>
          <p:cNvSpPr>
            <a:spLocks noGrp="1"/>
          </p:cNvSpPr>
          <p:nvPr>
            <p:ph type="ftr" sz="quarter" idx="11"/>
          </p:nvPr>
        </p:nvSpPr>
        <p:spPr/>
        <p:txBody>
          <a:bodyPr/>
          <a:lstStyle/>
          <a:p>
            <a:r>
              <a:rPr lang="en-GB" dirty="0" smtClean="0"/>
              <a:t>Marine Knowledge 2020</a:t>
            </a:r>
            <a:endParaRPr lang="en-GB" dirty="0"/>
          </a:p>
        </p:txBody>
      </p:sp>
      <p:sp>
        <p:nvSpPr>
          <p:cNvPr id="6" name="Slide Number Placeholder 5"/>
          <p:cNvSpPr>
            <a:spLocks noGrp="1"/>
          </p:cNvSpPr>
          <p:nvPr>
            <p:ph type="sldNum" sz="quarter" idx="12"/>
          </p:nvPr>
        </p:nvSpPr>
        <p:spPr/>
        <p:txBody>
          <a:bodyPr/>
          <a:lstStyle/>
          <a:p>
            <a:fld id="{AF54B9EF-527F-4F31-BDA9-861CCA0FE377}" type="slidenum">
              <a:rPr lang="da-DK" smtClean="0"/>
              <a:pPr/>
              <a:t>3</a:t>
            </a:fld>
            <a:endParaRPr lang="da-DK" dirty="0"/>
          </a:p>
        </p:txBody>
      </p:sp>
      <p:sp>
        <p:nvSpPr>
          <p:cNvPr id="7" name="Text Placeholder 6"/>
          <p:cNvSpPr>
            <a:spLocks noGrp="1"/>
          </p:cNvSpPr>
          <p:nvPr>
            <p:ph type="body" sz="quarter" idx="25"/>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5"/>
          </p:nvPr>
        </p:nvSpPr>
        <p:spPr/>
        <p:txBody>
          <a:bodyPr/>
          <a:lstStyle/>
          <a:p>
            <a:r>
              <a:rPr lang="en-GB" dirty="0" smtClean="0"/>
              <a:t>The submitted questionnaire</a:t>
            </a:r>
          </a:p>
          <a:p>
            <a:pPr lvl="1"/>
            <a:r>
              <a:rPr lang="en-GB" dirty="0" smtClean="0"/>
              <a:t>The specific purpose of this questionnaire is to collect information from the MSFD Competent Authorities regarding efforts needed until 2020 for the acquisition, management and dissemination of data to meet the requirements of the Marine Strategy Framework Directive</a:t>
            </a:r>
          </a:p>
          <a:p>
            <a:r>
              <a:rPr lang="en-GB" dirty="0" smtClean="0"/>
              <a:t>Key questions</a:t>
            </a:r>
          </a:p>
          <a:p>
            <a:pPr lvl="1"/>
            <a:r>
              <a:rPr lang="en-GB" dirty="0" smtClean="0"/>
              <a:t>What has been the costs of data for MSFD so far</a:t>
            </a:r>
          </a:p>
          <a:p>
            <a:pPr lvl="2"/>
            <a:r>
              <a:rPr lang="en-GB" dirty="0" smtClean="0"/>
              <a:t>Total data collection costs</a:t>
            </a:r>
          </a:p>
          <a:p>
            <a:pPr lvl="3"/>
            <a:r>
              <a:rPr lang="en-GB" dirty="0" smtClean="0"/>
              <a:t>Collection of existing data</a:t>
            </a:r>
          </a:p>
          <a:p>
            <a:pPr lvl="3"/>
            <a:r>
              <a:rPr lang="en-GB" dirty="0" smtClean="0"/>
              <a:t>New monitoring/surveying </a:t>
            </a:r>
            <a:endParaRPr lang="en-GB" dirty="0" smtClean="0"/>
          </a:p>
          <a:p>
            <a:pPr lvl="1"/>
            <a:r>
              <a:rPr lang="en-GB" dirty="0" smtClean="0"/>
              <a:t>Gaps in existing data</a:t>
            </a:r>
          </a:p>
          <a:p>
            <a:pPr lvl="2"/>
            <a:r>
              <a:rPr lang="en-GB" dirty="0" smtClean="0"/>
              <a:t>Where are there gaps</a:t>
            </a:r>
            <a:endParaRPr lang="en-GB" dirty="0" smtClean="0"/>
          </a:p>
          <a:p>
            <a:pPr lvl="2"/>
            <a:r>
              <a:rPr lang="en-GB" dirty="0" smtClean="0"/>
              <a:t>Which type of data has been most expensive to collect</a:t>
            </a:r>
          </a:p>
          <a:p>
            <a:pPr lvl="1"/>
            <a:r>
              <a:rPr lang="en-GB" dirty="0" smtClean="0"/>
              <a:t>What </a:t>
            </a:r>
            <a:r>
              <a:rPr lang="en-GB" dirty="0" smtClean="0"/>
              <a:t>will be the costs up to 2020</a:t>
            </a:r>
          </a:p>
          <a:p>
            <a:pPr lvl="2"/>
            <a:r>
              <a:rPr lang="en-GB" dirty="0" smtClean="0"/>
              <a:t>Costs of existing programmes </a:t>
            </a:r>
          </a:p>
          <a:p>
            <a:pPr lvl="2"/>
            <a:r>
              <a:rPr lang="en-GB" dirty="0" smtClean="0"/>
              <a:t>Costs </a:t>
            </a:r>
            <a:r>
              <a:rPr lang="en-GB" dirty="0" smtClean="0"/>
              <a:t>of </a:t>
            </a:r>
            <a:r>
              <a:rPr lang="en-GB" dirty="0" smtClean="0"/>
              <a:t>new and additional </a:t>
            </a:r>
            <a:r>
              <a:rPr lang="en-GB" dirty="0" smtClean="0"/>
              <a:t>monitoring programmes</a:t>
            </a:r>
          </a:p>
          <a:p>
            <a:pPr lvl="2"/>
            <a:endParaRPr lang="en-GB" dirty="0" smtClean="0"/>
          </a:p>
          <a:p>
            <a:endParaRPr lang="en-GB" dirty="0"/>
          </a:p>
        </p:txBody>
      </p:sp>
      <p:sp>
        <p:nvSpPr>
          <p:cNvPr id="5" name="Title 4"/>
          <p:cNvSpPr>
            <a:spLocks noGrp="1"/>
          </p:cNvSpPr>
          <p:nvPr>
            <p:ph type="title"/>
          </p:nvPr>
        </p:nvSpPr>
        <p:spPr/>
        <p:txBody>
          <a:bodyPr/>
          <a:lstStyle/>
          <a:p>
            <a:r>
              <a:rPr lang="en-GB" dirty="0" smtClean="0"/>
              <a:t>Questionnaire</a:t>
            </a:r>
            <a:endParaRPr lang="en-GB" dirty="0"/>
          </a:p>
        </p:txBody>
      </p:sp>
      <p:sp>
        <p:nvSpPr>
          <p:cNvPr id="2" name="Date Placeholder 1"/>
          <p:cNvSpPr>
            <a:spLocks noGrp="1"/>
          </p:cNvSpPr>
          <p:nvPr>
            <p:ph type="dt" sz="half" idx="10"/>
          </p:nvPr>
        </p:nvSpPr>
        <p:spPr/>
        <p:txBody>
          <a:bodyPr/>
          <a:lstStyle/>
          <a:p>
            <a:r>
              <a:rPr lang="en-GB" dirty="0" smtClean="0"/>
              <a:t>24 </a:t>
            </a:r>
            <a:r>
              <a:rPr lang="en-GB" dirty="0" smtClean="0"/>
              <a:t>October </a:t>
            </a:r>
            <a:r>
              <a:rPr lang="en-GB" dirty="0" smtClean="0"/>
              <a:t>2012</a:t>
            </a:r>
            <a:endParaRPr lang="en-GB" dirty="0"/>
          </a:p>
        </p:txBody>
      </p:sp>
      <p:sp>
        <p:nvSpPr>
          <p:cNvPr id="3" name="Footer Placeholder 2"/>
          <p:cNvSpPr>
            <a:spLocks noGrp="1"/>
          </p:cNvSpPr>
          <p:nvPr>
            <p:ph type="ftr" sz="quarter" idx="11"/>
          </p:nvPr>
        </p:nvSpPr>
        <p:spPr/>
        <p:txBody>
          <a:bodyPr/>
          <a:lstStyle/>
          <a:p>
            <a:r>
              <a:rPr lang="en-GB" smtClean="0"/>
              <a:t>Marine Knowledge 2020</a:t>
            </a:r>
            <a:endParaRPr lang="en-GB" dirty="0"/>
          </a:p>
        </p:txBody>
      </p:sp>
      <p:sp>
        <p:nvSpPr>
          <p:cNvPr id="4" name="Slide Number Placeholder 3"/>
          <p:cNvSpPr>
            <a:spLocks noGrp="1"/>
          </p:cNvSpPr>
          <p:nvPr>
            <p:ph type="sldNum" sz="quarter" idx="12"/>
          </p:nvPr>
        </p:nvSpPr>
        <p:spPr/>
        <p:txBody>
          <a:bodyPr/>
          <a:lstStyle/>
          <a:p>
            <a:fld id="{AF54B9EF-527F-4F31-BDA9-861CCA0FE377}" type="slidenum">
              <a:rPr lang="en-GB" smtClean="0"/>
              <a:pPr/>
              <a:t>4</a:t>
            </a:fld>
            <a:endParaRPr lang="en-GB" dirty="0"/>
          </a:p>
        </p:txBody>
      </p:sp>
      <p:sp>
        <p:nvSpPr>
          <p:cNvPr id="7" name="Text Placeholder 6"/>
          <p:cNvSpPr>
            <a:spLocks noGrp="1"/>
          </p:cNvSpPr>
          <p:nvPr>
            <p:ph type="body" sz="quarter" idx="25"/>
          </p:nvPr>
        </p:nvSpPr>
        <p:spPr/>
        <p:txBody>
          <a:bodyPr/>
          <a:lstStyle/>
          <a:p>
            <a:endParaRPr lang="en-GB" dirty="0"/>
          </a:p>
        </p:txBody>
      </p:sp>
    </p:spTree>
    <p:extLst>
      <p:ext uri="{BB962C8B-B14F-4D97-AF65-F5344CB8AC3E}">
        <p14:creationId xmlns:p14="http://schemas.microsoft.com/office/powerpoint/2010/main" xmlns="" val="18916864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endParaRPr lang="en-GB"/>
          </a:p>
        </p:txBody>
      </p:sp>
      <p:sp>
        <p:nvSpPr>
          <p:cNvPr id="3" name="Title 2"/>
          <p:cNvSpPr>
            <a:spLocks noGrp="1"/>
          </p:cNvSpPr>
          <p:nvPr>
            <p:ph type="title"/>
          </p:nvPr>
        </p:nvSpPr>
        <p:spPr/>
        <p:txBody>
          <a:bodyPr/>
          <a:lstStyle/>
          <a:p>
            <a:r>
              <a:rPr lang="en-GB" dirty="0" smtClean="0"/>
              <a:t>Show the questionnaire </a:t>
            </a:r>
            <a:endParaRPr lang="en-GB" dirty="0"/>
          </a:p>
        </p:txBody>
      </p:sp>
      <p:sp>
        <p:nvSpPr>
          <p:cNvPr id="4" name="Date Placeholder 3"/>
          <p:cNvSpPr>
            <a:spLocks noGrp="1"/>
          </p:cNvSpPr>
          <p:nvPr>
            <p:ph type="dt" sz="half" idx="10"/>
          </p:nvPr>
        </p:nvSpPr>
        <p:spPr/>
        <p:txBody>
          <a:bodyPr/>
          <a:lstStyle/>
          <a:p>
            <a:r>
              <a:rPr lang="en-US" smtClean="0"/>
              <a:t>24 oktober 2012</a:t>
            </a:r>
            <a:endParaRPr lang="da-DK" dirty="0"/>
          </a:p>
        </p:txBody>
      </p:sp>
      <p:sp>
        <p:nvSpPr>
          <p:cNvPr id="5" name="Footer Placeholder 4"/>
          <p:cNvSpPr>
            <a:spLocks noGrp="1"/>
          </p:cNvSpPr>
          <p:nvPr>
            <p:ph type="ftr" sz="quarter" idx="11"/>
          </p:nvPr>
        </p:nvSpPr>
        <p:spPr/>
        <p:txBody>
          <a:bodyPr/>
          <a:lstStyle/>
          <a:p>
            <a:r>
              <a:rPr lang="da-DK" smtClean="0"/>
              <a:t>Marine Knowledge 2020</a:t>
            </a:r>
            <a:endParaRPr lang="da-DK" dirty="0"/>
          </a:p>
        </p:txBody>
      </p:sp>
      <p:sp>
        <p:nvSpPr>
          <p:cNvPr id="6" name="Slide Number Placeholder 5"/>
          <p:cNvSpPr>
            <a:spLocks noGrp="1"/>
          </p:cNvSpPr>
          <p:nvPr>
            <p:ph type="sldNum" sz="quarter" idx="12"/>
          </p:nvPr>
        </p:nvSpPr>
        <p:spPr/>
        <p:txBody>
          <a:bodyPr/>
          <a:lstStyle/>
          <a:p>
            <a:fld id="{AF54B9EF-527F-4F31-BDA9-861CCA0FE377}" type="slidenum">
              <a:rPr lang="da-DK" smtClean="0"/>
              <a:pPr/>
              <a:t>5</a:t>
            </a:fld>
            <a:endParaRPr lang="da-DK" dirty="0"/>
          </a:p>
        </p:txBody>
      </p:sp>
      <p:sp>
        <p:nvSpPr>
          <p:cNvPr id="7" name="Text Placeholder 6"/>
          <p:cNvSpPr>
            <a:spLocks noGrp="1"/>
          </p:cNvSpPr>
          <p:nvPr>
            <p:ph type="body" sz="quarter" idx="25"/>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r>
              <a:rPr lang="en-GB" dirty="0" smtClean="0"/>
              <a:t>Data collection is undertaken by several institutions (public and private)</a:t>
            </a:r>
          </a:p>
          <a:p>
            <a:r>
              <a:rPr lang="en-GB" dirty="0" smtClean="0"/>
              <a:t>Data for the initial assessment has been based on data from many sources</a:t>
            </a:r>
          </a:p>
          <a:p>
            <a:r>
              <a:rPr lang="en-GB" dirty="0" smtClean="0"/>
              <a:t>There has been some additional data collection effort though mostly existing data has been used</a:t>
            </a:r>
          </a:p>
          <a:p>
            <a:r>
              <a:rPr lang="en-GB" dirty="0" smtClean="0"/>
              <a:t>Data related to the human activities – describing the pressures have been the most difficult to collect (as they have had to be collected from several sources)</a:t>
            </a:r>
          </a:p>
          <a:p>
            <a:r>
              <a:rPr lang="en-GB" dirty="0" smtClean="0"/>
              <a:t>The monitoring programme required by MSFD Article is only now been developed – costs of the </a:t>
            </a:r>
            <a:r>
              <a:rPr lang="en-GB" dirty="0" smtClean="0"/>
              <a:t>programmes are therefore </a:t>
            </a:r>
            <a:r>
              <a:rPr lang="en-GB" dirty="0" smtClean="0"/>
              <a:t>difficult to estimate</a:t>
            </a:r>
          </a:p>
          <a:p>
            <a:pPr lvl="1"/>
            <a:r>
              <a:rPr lang="en-GB" dirty="0" smtClean="0"/>
              <a:t>It would be useful to have preliminary assessments as they could provide order of magnitude estimates</a:t>
            </a:r>
          </a:p>
          <a:p>
            <a:endParaRPr lang="en-GB" dirty="0" smtClean="0"/>
          </a:p>
          <a:p>
            <a:endParaRPr lang="en-GB" dirty="0" smtClean="0"/>
          </a:p>
          <a:p>
            <a:endParaRPr lang="en-GB" dirty="0" smtClean="0"/>
          </a:p>
          <a:p>
            <a:endParaRPr lang="en-GB" dirty="0" smtClean="0"/>
          </a:p>
          <a:p>
            <a:pPr>
              <a:buNone/>
            </a:pPr>
            <a:endParaRPr lang="en-GB" dirty="0"/>
          </a:p>
        </p:txBody>
      </p:sp>
      <p:sp>
        <p:nvSpPr>
          <p:cNvPr id="3" name="Title 2"/>
          <p:cNvSpPr>
            <a:spLocks noGrp="1"/>
          </p:cNvSpPr>
          <p:nvPr>
            <p:ph type="title"/>
          </p:nvPr>
        </p:nvSpPr>
        <p:spPr/>
        <p:txBody>
          <a:bodyPr/>
          <a:lstStyle/>
          <a:p>
            <a:r>
              <a:rPr lang="en-GB" dirty="0" smtClean="0"/>
              <a:t>Preliminary findings and hypotheses</a:t>
            </a:r>
            <a:endParaRPr lang="en-GB" dirty="0"/>
          </a:p>
        </p:txBody>
      </p:sp>
      <p:sp>
        <p:nvSpPr>
          <p:cNvPr id="4" name="Date Placeholder 3"/>
          <p:cNvSpPr>
            <a:spLocks noGrp="1"/>
          </p:cNvSpPr>
          <p:nvPr>
            <p:ph type="dt" sz="half" idx="10"/>
          </p:nvPr>
        </p:nvSpPr>
        <p:spPr/>
        <p:txBody>
          <a:bodyPr/>
          <a:lstStyle/>
          <a:p>
            <a:r>
              <a:rPr lang="en-US" dirty="0" smtClean="0"/>
              <a:t>24 </a:t>
            </a:r>
            <a:r>
              <a:rPr lang="en-US" dirty="0" smtClean="0"/>
              <a:t>October </a:t>
            </a:r>
            <a:r>
              <a:rPr lang="en-US" dirty="0" smtClean="0"/>
              <a:t>2012</a:t>
            </a:r>
            <a:endParaRPr lang="da-DK" dirty="0"/>
          </a:p>
        </p:txBody>
      </p:sp>
      <p:sp>
        <p:nvSpPr>
          <p:cNvPr id="5" name="Footer Placeholder 4"/>
          <p:cNvSpPr>
            <a:spLocks noGrp="1"/>
          </p:cNvSpPr>
          <p:nvPr>
            <p:ph type="ftr" sz="quarter" idx="11"/>
          </p:nvPr>
        </p:nvSpPr>
        <p:spPr/>
        <p:txBody>
          <a:bodyPr/>
          <a:lstStyle/>
          <a:p>
            <a:r>
              <a:rPr lang="da-DK" smtClean="0"/>
              <a:t>Marine Knowledge 2020</a:t>
            </a:r>
            <a:endParaRPr lang="da-DK" dirty="0"/>
          </a:p>
        </p:txBody>
      </p:sp>
      <p:sp>
        <p:nvSpPr>
          <p:cNvPr id="6" name="Slide Number Placeholder 5"/>
          <p:cNvSpPr>
            <a:spLocks noGrp="1"/>
          </p:cNvSpPr>
          <p:nvPr>
            <p:ph type="sldNum" sz="quarter" idx="12"/>
          </p:nvPr>
        </p:nvSpPr>
        <p:spPr/>
        <p:txBody>
          <a:bodyPr/>
          <a:lstStyle/>
          <a:p>
            <a:fld id="{AF54B9EF-527F-4F31-BDA9-861CCA0FE377}" type="slidenum">
              <a:rPr lang="da-DK" smtClean="0"/>
              <a:pPr/>
              <a:t>6</a:t>
            </a:fld>
            <a:endParaRPr lang="da-DK" dirty="0"/>
          </a:p>
        </p:txBody>
      </p:sp>
      <p:sp>
        <p:nvSpPr>
          <p:cNvPr id="7" name="Text Placeholder 6"/>
          <p:cNvSpPr>
            <a:spLocks noGrp="1"/>
          </p:cNvSpPr>
          <p:nvPr>
            <p:ph type="body" sz="quarter" idx="25"/>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r>
              <a:rPr lang="en-GB" dirty="0" smtClean="0"/>
              <a:t>We hope that you can reply by 22 November</a:t>
            </a:r>
          </a:p>
          <a:p>
            <a:pPr lvl="1"/>
            <a:r>
              <a:rPr lang="en-GB" dirty="0" smtClean="0"/>
              <a:t>We encourage you to provide expert estimates if more precise data are not available </a:t>
            </a:r>
            <a:endParaRPr lang="en-GB" dirty="0" smtClean="0"/>
          </a:p>
          <a:p>
            <a:r>
              <a:rPr lang="en-GB" dirty="0" smtClean="0"/>
              <a:t> </a:t>
            </a:r>
          </a:p>
          <a:p>
            <a:r>
              <a:rPr lang="en-GB" dirty="0" smtClean="0"/>
              <a:t>We need to deliver a report by 3 December with results of the questionnaire and assessment</a:t>
            </a:r>
          </a:p>
          <a:p>
            <a:endParaRPr lang="en-GB" dirty="0" smtClean="0"/>
          </a:p>
          <a:p>
            <a:r>
              <a:rPr lang="en-GB" dirty="0" smtClean="0"/>
              <a:t>We </a:t>
            </a:r>
            <a:r>
              <a:rPr lang="en-GB" dirty="0" smtClean="0"/>
              <a:t>would </a:t>
            </a:r>
            <a:r>
              <a:rPr lang="en-GB" dirty="0" smtClean="0"/>
              <a:t>be happy to assist and clarify if any questions are not clear</a:t>
            </a:r>
          </a:p>
          <a:p>
            <a:endParaRPr lang="en-GB" dirty="0" smtClean="0"/>
          </a:p>
          <a:p>
            <a:r>
              <a:rPr lang="en-GB" dirty="0" smtClean="0"/>
              <a:t>Michael Munk Sørensen email </a:t>
            </a:r>
            <a:r>
              <a:rPr lang="en-GB" dirty="0" smtClean="0">
                <a:hlinkClick r:id="rId2"/>
              </a:rPr>
              <a:t>mms@cowi.dk</a:t>
            </a:r>
            <a:endParaRPr lang="en-GB" dirty="0" smtClean="0"/>
          </a:p>
          <a:p>
            <a:r>
              <a:rPr lang="en-GB" dirty="0" smtClean="0"/>
              <a:t>Julia Teyssen email </a:t>
            </a:r>
            <a:r>
              <a:rPr lang="en-GB" dirty="0" smtClean="0">
                <a:hlinkClick r:id="rId3"/>
              </a:rPr>
              <a:t>jtey@cowi.dk</a:t>
            </a:r>
            <a:r>
              <a:rPr lang="en-GB" dirty="0" smtClean="0"/>
              <a:t> </a:t>
            </a:r>
          </a:p>
          <a:p>
            <a:endParaRPr lang="en-GB" dirty="0" smtClean="0"/>
          </a:p>
          <a:p>
            <a:r>
              <a:rPr lang="en-GB" dirty="0" smtClean="0"/>
              <a:t>Thank you very much</a:t>
            </a:r>
            <a:endParaRPr lang="en-GB" dirty="0" smtClean="0"/>
          </a:p>
        </p:txBody>
      </p:sp>
      <p:sp>
        <p:nvSpPr>
          <p:cNvPr id="3" name="Title 2"/>
          <p:cNvSpPr>
            <a:spLocks noGrp="1"/>
          </p:cNvSpPr>
          <p:nvPr>
            <p:ph type="title"/>
          </p:nvPr>
        </p:nvSpPr>
        <p:spPr/>
        <p:txBody>
          <a:bodyPr/>
          <a:lstStyle/>
          <a:p>
            <a:r>
              <a:rPr lang="en-GB" dirty="0" smtClean="0"/>
              <a:t>Next steps</a:t>
            </a:r>
            <a:endParaRPr lang="en-GB" dirty="0"/>
          </a:p>
        </p:txBody>
      </p:sp>
      <p:sp>
        <p:nvSpPr>
          <p:cNvPr id="4" name="Date Placeholder 3"/>
          <p:cNvSpPr>
            <a:spLocks noGrp="1"/>
          </p:cNvSpPr>
          <p:nvPr>
            <p:ph type="dt" sz="half" idx="10"/>
          </p:nvPr>
        </p:nvSpPr>
        <p:spPr/>
        <p:txBody>
          <a:bodyPr/>
          <a:lstStyle/>
          <a:p>
            <a:r>
              <a:rPr lang="en-US" dirty="0" smtClean="0"/>
              <a:t>24 </a:t>
            </a:r>
            <a:r>
              <a:rPr lang="en-US" dirty="0" smtClean="0"/>
              <a:t>October </a:t>
            </a:r>
            <a:r>
              <a:rPr lang="en-US" dirty="0" smtClean="0"/>
              <a:t>2012</a:t>
            </a:r>
            <a:endParaRPr lang="da-DK" dirty="0"/>
          </a:p>
        </p:txBody>
      </p:sp>
      <p:sp>
        <p:nvSpPr>
          <p:cNvPr id="5" name="Footer Placeholder 4"/>
          <p:cNvSpPr>
            <a:spLocks noGrp="1"/>
          </p:cNvSpPr>
          <p:nvPr>
            <p:ph type="ftr" sz="quarter" idx="11"/>
          </p:nvPr>
        </p:nvSpPr>
        <p:spPr/>
        <p:txBody>
          <a:bodyPr/>
          <a:lstStyle/>
          <a:p>
            <a:r>
              <a:rPr lang="da-DK" dirty="0" smtClean="0"/>
              <a:t>Marine </a:t>
            </a:r>
            <a:r>
              <a:rPr lang="da-DK" dirty="0" err="1" smtClean="0"/>
              <a:t>Knowledge</a:t>
            </a:r>
            <a:r>
              <a:rPr lang="da-DK" dirty="0" smtClean="0"/>
              <a:t> 2020</a:t>
            </a:r>
            <a:endParaRPr lang="da-DK" dirty="0"/>
          </a:p>
        </p:txBody>
      </p:sp>
      <p:sp>
        <p:nvSpPr>
          <p:cNvPr id="6" name="Slide Number Placeholder 5"/>
          <p:cNvSpPr>
            <a:spLocks noGrp="1"/>
          </p:cNvSpPr>
          <p:nvPr>
            <p:ph type="sldNum" sz="quarter" idx="12"/>
          </p:nvPr>
        </p:nvSpPr>
        <p:spPr/>
        <p:txBody>
          <a:bodyPr/>
          <a:lstStyle/>
          <a:p>
            <a:fld id="{AF54B9EF-527F-4F31-BDA9-861CCA0FE377}" type="slidenum">
              <a:rPr lang="da-DK" smtClean="0"/>
              <a:pPr/>
              <a:t>7</a:t>
            </a:fld>
            <a:endParaRPr lang="da-DK" dirty="0"/>
          </a:p>
        </p:txBody>
      </p:sp>
      <p:sp>
        <p:nvSpPr>
          <p:cNvPr id="7" name="Text Placeholder 6"/>
          <p:cNvSpPr>
            <a:spLocks noGrp="1"/>
          </p:cNvSpPr>
          <p:nvPr>
            <p:ph type="body" sz="quarter" idx="25"/>
          </p:nvPr>
        </p:nvSpPr>
        <p:spPr/>
        <p:txBody>
          <a:bodyPr/>
          <a:lstStyle/>
          <a:p>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COWI MASTER 4:3">
  <a:themeElements>
    <a:clrScheme name="COWI">
      <a:dk1>
        <a:srgbClr val="1F1F1F"/>
      </a:dk1>
      <a:lt1>
        <a:sysClr val="window" lastClr="FFFFFF"/>
      </a:lt1>
      <a:dk2>
        <a:srgbClr val="58595B"/>
      </a:dk2>
      <a:lt2>
        <a:srgbClr val="D0C7BD"/>
      </a:lt2>
      <a:accent1>
        <a:srgbClr val="9F948A"/>
      </a:accent1>
      <a:accent2>
        <a:srgbClr val="D0C7BD"/>
      </a:accent2>
      <a:accent3>
        <a:srgbClr val="F04E23"/>
      </a:accent3>
      <a:accent4>
        <a:srgbClr val="B3D455"/>
      </a:accent4>
      <a:accent5>
        <a:srgbClr val="818B96"/>
      </a:accent5>
      <a:accent6>
        <a:srgbClr val="44626A"/>
      </a:accent6>
      <a:hlink>
        <a:srgbClr val="F04E23"/>
      </a:hlink>
      <a:folHlink>
        <a:srgbClr val="B3D45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latin typeface="+mj-lt"/>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COWI">
      <a:dk1>
        <a:srgbClr val="1F1F1F"/>
      </a:dk1>
      <a:lt1>
        <a:sysClr val="window" lastClr="FFFFFF"/>
      </a:lt1>
      <a:dk2>
        <a:srgbClr val="58595B"/>
      </a:dk2>
      <a:lt2>
        <a:srgbClr val="D0C7BD"/>
      </a:lt2>
      <a:accent1>
        <a:srgbClr val="9F948A"/>
      </a:accent1>
      <a:accent2>
        <a:srgbClr val="44626A"/>
      </a:accent2>
      <a:accent3>
        <a:srgbClr val="F04E23"/>
      </a:accent3>
      <a:accent4>
        <a:srgbClr val="B3D455"/>
      </a:accent4>
      <a:accent5>
        <a:srgbClr val="818B96"/>
      </a:accent5>
      <a:accent6>
        <a:srgbClr val="D0C7BD"/>
      </a:accent6>
      <a:hlink>
        <a:srgbClr val="F04E23"/>
      </a:hlink>
      <a:folHlink>
        <a:srgbClr val="B3D45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WI">
      <a:dk1>
        <a:srgbClr val="1F1F1F"/>
      </a:dk1>
      <a:lt1>
        <a:sysClr val="window" lastClr="FFFFFF"/>
      </a:lt1>
      <a:dk2>
        <a:srgbClr val="58595B"/>
      </a:dk2>
      <a:lt2>
        <a:srgbClr val="D0C7BD"/>
      </a:lt2>
      <a:accent1>
        <a:srgbClr val="9F948A"/>
      </a:accent1>
      <a:accent2>
        <a:srgbClr val="44626A"/>
      </a:accent2>
      <a:accent3>
        <a:srgbClr val="F04E23"/>
      </a:accent3>
      <a:accent4>
        <a:srgbClr val="B3D455"/>
      </a:accent4>
      <a:accent5>
        <a:srgbClr val="818B96"/>
      </a:accent5>
      <a:accent6>
        <a:srgbClr val="D0C7BD"/>
      </a:accent6>
      <a:hlink>
        <a:srgbClr val="F04E23"/>
      </a:hlink>
      <a:folHlink>
        <a:srgbClr val="B3D45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1461</TotalTime>
  <Words>569</Words>
  <Application>Microsoft Office PowerPoint</Application>
  <PresentationFormat>On-screen Show (4:3)</PresentationFormat>
  <Paragraphs>85</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COWI MASTER 4:3</vt:lpstr>
      <vt:lpstr>DG MARE study to support Impact Assessment on the Marine Knowledge 2020  Questionnaire on the data costs related to the MSFD implementation up to 2020</vt:lpstr>
      <vt:lpstr>Background and purpose of questionnaire</vt:lpstr>
      <vt:lpstr>Estimates of costs of data collection – results from previous studies </vt:lpstr>
      <vt:lpstr>Questionnaire</vt:lpstr>
      <vt:lpstr>Show the questionnaire </vt:lpstr>
      <vt:lpstr>Preliminary findings and hypotheses</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Knowledge 2020</dc:title>
  <dc:subject>Costs of data for MSFD</dc:subject>
  <dc:creator>COWI</dc:creator>
  <cp:lastModifiedBy>Michael Munk Sørensen</cp:lastModifiedBy>
  <cp:revision>39</cp:revision>
  <dcterms:created xsi:type="dcterms:W3CDTF">2011-11-02T20:11:01Z</dcterms:created>
  <dcterms:modified xsi:type="dcterms:W3CDTF">2012-10-29T10:54:58Z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wiTitle">
    <vt:lpwstr>Marine Knowledge 2020</vt:lpwstr>
  </property>
  <property fmtid="{D5CDD505-2E9C-101B-9397-08002B2CF9AE}" pid="3" name="CowiSubject">
    <vt:lpwstr>Costs of data for MSFD</vt:lpwstr>
  </property>
  <property fmtid="{D5CDD505-2E9C-101B-9397-08002B2CF9AE}" pid="4" name="Date completed">
    <vt:lpwstr>24 oktober 2012</vt:lpwstr>
  </property>
  <property fmtid="{D5CDD505-2E9C-101B-9397-08002B2CF9AE}" pid="5" name="CowiAuthor">
    <vt:lpwstr>COWI</vt:lpwstr>
  </property>
  <property fmtid="{D5CDD505-2E9C-101B-9397-08002B2CF9AE}" pid="6" name="Language">
    <vt:lpwstr>English [UK]</vt:lpwstr>
  </property>
</Properties>
</file>