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sldIdLst>
    <p:sldId id="300" r:id="rId5"/>
    <p:sldId id="2174" r:id="rId6"/>
    <p:sldId id="2173" r:id="rId7"/>
    <p:sldId id="2176" r:id="rId8"/>
    <p:sldId id="2175" r:id="rId9"/>
    <p:sldId id="2177" r:id="rId10"/>
    <p:sldId id="2187" r:id="rId11"/>
    <p:sldId id="2178" r:id="rId12"/>
    <p:sldId id="2189" r:id="rId13"/>
    <p:sldId id="2182" r:id="rId14"/>
    <p:sldId id="2188" r:id="rId1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3449"/>
    <a:srgbClr val="55813B"/>
    <a:srgbClr val="90C852"/>
    <a:srgbClr val="FFFFFF"/>
    <a:srgbClr val="9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67" autoAdjust="0"/>
    <p:restoredTop sz="94660"/>
  </p:normalViewPr>
  <p:slideViewPr>
    <p:cSldViewPr snapToGrid="0">
      <p:cViewPr varScale="1">
        <p:scale>
          <a:sx n="67" d="100"/>
          <a:sy n="67" d="100"/>
        </p:scale>
        <p:origin x="5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svg"/><Relationship Id="rId1" Type="http://schemas.openxmlformats.org/officeDocument/2006/relationships/image" Target="../media/image18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svg"/><Relationship Id="rId1" Type="http://schemas.openxmlformats.org/officeDocument/2006/relationships/image" Target="../media/image18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AF0DF6-A643-4C6A-BD88-BB370A6F11F5}" type="doc">
      <dgm:prSet loTypeId="urn:microsoft.com/office/officeart/2018/2/layout/IconVerticalSolidList" loCatId="icon" qsTypeId="urn:microsoft.com/office/officeart/2005/8/quickstyle/simple3" qsCatId="simple" csTypeId="urn:microsoft.com/office/officeart/2005/8/colors/accent6_1" csCatId="accent6" phldr="1"/>
      <dgm:spPr/>
      <dgm:t>
        <a:bodyPr/>
        <a:lstStyle/>
        <a:p>
          <a:endParaRPr lang="en-US"/>
        </a:p>
      </dgm:t>
    </dgm:pt>
    <dgm:pt modelId="{3F5FE7A6-0A2C-46F3-83B4-29C45416F175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Development of the Output</a:t>
          </a:r>
          <a:r>
            <a:rPr lang="en-DE"/>
            <a:t> integrated in the EU4Algae WG5 Action Plan</a:t>
          </a:r>
          <a:endParaRPr lang="en-US"/>
        </a:p>
      </dgm:t>
    </dgm:pt>
    <dgm:pt modelId="{8D2DE309-8801-4A8A-8F47-1F6FA06D6B92}" type="parTrans" cxnId="{3A51ACD3-27F0-483A-AAB0-F5472BF76641}">
      <dgm:prSet/>
      <dgm:spPr/>
      <dgm:t>
        <a:bodyPr/>
        <a:lstStyle/>
        <a:p>
          <a:endParaRPr lang="en-US"/>
        </a:p>
      </dgm:t>
    </dgm:pt>
    <dgm:pt modelId="{B9943817-27E4-4B76-B737-B6930F908009}" type="sibTrans" cxnId="{3A51ACD3-27F0-483A-AAB0-F5472BF76641}">
      <dgm:prSet/>
      <dgm:spPr/>
      <dgm:t>
        <a:bodyPr/>
        <a:lstStyle/>
        <a:p>
          <a:endParaRPr lang="en-US"/>
        </a:p>
      </dgm:t>
    </dgm:pt>
    <dgm:pt modelId="{CBBAE8E1-5801-4ED3-B949-35B808B2D7F1}">
      <dgm:prSet/>
      <dgm:spPr/>
      <dgm:t>
        <a:bodyPr/>
        <a:lstStyle/>
        <a:p>
          <a:pPr>
            <a:lnSpc>
              <a:spcPct val="100000"/>
            </a:lnSpc>
          </a:pPr>
          <a:r>
            <a:rPr lang="en-DE"/>
            <a:t>Planned surveys, interviews and workshops in 2023-2024</a:t>
          </a:r>
          <a:endParaRPr lang="en-US"/>
        </a:p>
      </dgm:t>
    </dgm:pt>
    <dgm:pt modelId="{0319865F-9607-48A3-867C-3EAECF510D36}" type="parTrans" cxnId="{4DA9FA79-82CB-44FD-988F-31265546DE5B}">
      <dgm:prSet/>
      <dgm:spPr/>
      <dgm:t>
        <a:bodyPr/>
        <a:lstStyle/>
        <a:p>
          <a:endParaRPr lang="en-US"/>
        </a:p>
      </dgm:t>
    </dgm:pt>
    <dgm:pt modelId="{BB444AFD-B054-4262-80F7-0945C37A081E}" type="sibTrans" cxnId="{4DA9FA79-82CB-44FD-988F-31265546DE5B}">
      <dgm:prSet/>
      <dgm:spPr/>
      <dgm:t>
        <a:bodyPr/>
        <a:lstStyle/>
        <a:p>
          <a:endParaRPr lang="en-US"/>
        </a:p>
      </dgm:t>
    </dgm:pt>
    <dgm:pt modelId="{6A2A8ED8-E58C-4B9B-B4EE-2E2707E6F692}">
      <dgm:prSet/>
      <dgm:spPr/>
      <dgm:t>
        <a:bodyPr/>
        <a:lstStyle/>
        <a:p>
          <a:pPr>
            <a:lnSpc>
              <a:spcPct val="100000"/>
            </a:lnSpc>
          </a:pPr>
          <a:r>
            <a:rPr lang="en-DE" dirty="0"/>
            <a:t>First survey on “projects, actors and facilities” collected 15 responses </a:t>
          </a:r>
          <a:endParaRPr lang="en-US" dirty="0"/>
        </a:p>
      </dgm:t>
    </dgm:pt>
    <dgm:pt modelId="{DE1803CF-63C3-4272-AC40-B3ACF5E1D2EB}" type="parTrans" cxnId="{6D0F1190-46AE-4FA7-ABAE-05EEB4F96979}">
      <dgm:prSet/>
      <dgm:spPr/>
      <dgm:t>
        <a:bodyPr/>
        <a:lstStyle/>
        <a:p>
          <a:endParaRPr lang="en-US"/>
        </a:p>
      </dgm:t>
    </dgm:pt>
    <dgm:pt modelId="{3052E86F-C153-435C-920E-CEB132C57DEB}" type="sibTrans" cxnId="{6D0F1190-46AE-4FA7-ABAE-05EEB4F96979}">
      <dgm:prSet/>
      <dgm:spPr/>
      <dgm:t>
        <a:bodyPr/>
        <a:lstStyle/>
        <a:p>
          <a:endParaRPr lang="en-US"/>
        </a:p>
      </dgm:t>
    </dgm:pt>
    <dgm:pt modelId="{C486A75D-253B-4F3B-BF0F-8EE7653B824A}">
      <dgm:prSet/>
      <dgm:spPr/>
      <dgm:t>
        <a:bodyPr/>
        <a:lstStyle/>
        <a:p>
          <a:pPr>
            <a:lnSpc>
              <a:spcPct val="100000"/>
            </a:lnSpc>
          </a:pPr>
          <a:r>
            <a:rPr lang="en-DE" dirty="0"/>
            <a:t>1st workshop on 1. December 2023 – 25 participants joined</a:t>
          </a:r>
          <a:endParaRPr lang="en-US" dirty="0"/>
        </a:p>
      </dgm:t>
    </dgm:pt>
    <dgm:pt modelId="{DC845709-BF26-43FD-8A08-61B2D16E8FA1}" type="parTrans" cxnId="{DE9C8E78-5F91-40F0-9D68-92D16598B608}">
      <dgm:prSet/>
      <dgm:spPr/>
      <dgm:t>
        <a:bodyPr/>
        <a:lstStyle/>
        <a:p>
          <a:endParaRPr lang="en-US"/>
        </a:p>
      </dgm:t>
    </dgm:pt>
    <dgm:pt modelId="{8B27BF81-4B14-4539-90E4-857C2D62CF65}" type="sibTrans" cxnId="{DE9C8E78-5F91-40F0-9D68-92D16598B608}">
      <dgm:prSet/>
      <dgm:spPr/>
      <dgm:t>
        <a:bodyPr/>
        <a:lstStyle/>
        <a:p>
          <a:endParaRPr lang="en-US"/>
        </a:p>
      </dgm:t>
    </dgm:pt>
    <dgm:pt modelId="{67348A27-A601-4A1F-A9B3-2B08EA7A984C}" type="pres">
      <dgm:prSet presAssocID="{82AF0DF6-A643-4C6A-BD88-BB370A6F11F5}" presName="root" presStyleCnt="0">
        <dgm:presLayoutVars>
          <dgm:dir/>
          <dgm:resizeHandles val="exact"/>
        </dgm:presLayoutVars>
      </dgm:prSet>
      <dgm:spPr/>
    </dgm:pt>
    <dgm:pt modelId="{94BD4CAC-69DB-470A-8F57-83A2216E22FA}" type="pres">
      <dgm:prSet presAssocID="{3F5FE7A6-0A2C-46F3-83B4-29C45416F175}" presName="compNode" presStyleCnt="0"/>
      <dgm:spPr/>
    </dgm:pt>
    <dgm:pt modelId="{E7931E61-6566-428E-9692-6A40C69BD7CD}" type="pres">
      <dgm:prSet presAssocID="{3F5FE7A6-0A2C-46F3-83B4-29C45416F175}" presName="bgRect" presStyleLbl="bgShp" presStyleIdx="0" presStyleCnt="4"/>
      <dgm:spPr/>
    </dgm:pt>
    <dgm:pt modelId="{74FC3D05-15F2-4176-BD19-FDE72BF91866}" type="pres">
      <dgm:prSet presAssocID="{3F5FE7A6-0A2C-46F3-83B4-29C45416F175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ick"/>
        </a:ext>
      </dgm:extLst>
    </dgm:pt>
    <dgm:pt modelId="{A8FB7D88-7D1F-4BEF-B32B-01642D989AEE}" type="pres">
      <dgm:prSet presAssocID="{3F5FE7A6-0A2C-46F3-83B4-29C45416F175}" presName="spaceRect" presStyleCnt="0"/>
      <dgm:spPr/>
    </dgm:pt>
    <dgm:pt modelId="{EE1C3F12-0013-4241-884F-589FC8E35769}" type="pres">
      <dgm:prSet presAssocID="{3F5FE7A6-0A2C-46F3-83B4-29C45416F175}" presName="parTx" presStyleLbl="revTx" presStyleIdx="0" presStyleCnt="4">
        <dgm:presLayoutVars>
          <dgm:chMax val="0"/>
          <dgm:chPref val="0"/>
        </dgm:presLayoutVars>
      </dgm:prSet>
      <dgm:spPr/>
    </dgm:pt>
    <dgm:pt modelId="{C1196F9B-2BF1-4F3B-A030-9BA71ED694FA}" type="pres">
      <dgm:prSet presAssocID="{B9943817-27E4-4B76-B737-B6930F908009}" presName="sibTrans" presStyleCnt="0"/>
      <dgm:spPr/>
    </dgm:pt>
    <dgm:pt modelId="{BFBD107B-CFEA-492E-8ED4-698A1778496F}" type="pres">
      <dgm:prSet presAssocID="{CBBAE8E1-5801-4ED3-B949-35B808B2D7F1}" presName="compNode" presStyleCnt="0"/>
      <dgm:spPr/>
    </dgm:pt>
    <dgm:pt modelId="{9D8B7F63-A5E8-499D-95E3-89FF2636F7B3}" type="pres">
      <dgm:prSet presAssocID="{CBBAE8E1-5801-4ED3-B949-35B808B2D7F1}" presName="bgRect" presStyleLbl="bgShp" presStyleIdx="1" presStyleCnt="4"/>
      <dgm:spPr/>
    </dgm:pt>
    <dgm:pt modelId="{5EB95BC0-75E7-472F-A956-67CD88D65F33}" type="pres">
      <dgm:prSet presAssocID="{CBBAE8E1-5801-4ED3-B949-35B808B2D7F1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adio microphone"/>
        </a:ext>
      </dgm:extLst>
    </dgm:pt>
    <dgm:pt modelId="{C6C5F168-DDF2-43BA-B565-CCE82CFCB068}" type="pres">
      <dgm:prSet presAssocID="{CBBAE8E1-5801-4ED3-B949-35B808B2D7F1}" presName="spaceRect" presStyleCnt="0"/>
      <dgm:spPr/>
    </dgm:pt>
    <dgm:pt modelId="{409F1D51-5960-484F-B4DF-A41ABBFF4CA1}" type="pres">
      <dgm:prSet presAssocID="{CBBAE8E1-5801-4ED3-B949-35B808B2D7F1}" presName="parTx" presStyleLbl="revTx" presStyleIdx="1" presStyleCnt="4">
        <dgm:presLayoutVars>
          <dgm:chMax val="0"/>
          <dgm:chPref val="0"/>
        </dgm:presLayoutVars>
      </dgm:prSet>
      <dgm:spPr/>
    </dgm:pt>
    <dgm:pt modelId="{316F2FB8-4A38-49FF-8639-0C338659AA97}" type="pres">
      <dgm:prSet presAssocID="{BB444AFD-B054-4262-80F7-0945C37A081E}" presName="sibTrans" presStyleCnt="0"/>
      <dgm:spPr/>
    </dgm:pt>
    <dgm:pt modelId="{CCCD7561-5DF2-4A98-AE88-D5B91C70F8E7}" type="pres">
      <dgm:prSet presAssocID="{6A2A8ED8-E58C-4B9B-B4EE-2E2707E6F692}" presName="compNode" presStyleCnt="0"/>
      <dgm:spPr/>
    </dgm:pt>
    <dgm:pt modelId="{0CB24A75-3A3E-4F05-80A3-66553DAEAEF8}" type="pres">
      <dgm:prSet presAssocID="{6A2A8ED8-E58C-4B9B-B4EE-2E2707E6F692}" presName="bgRect" presStyleLbl="bgShp" presStyleIdx="2" presStyleCnt="4"/>
      <dgm:spPr/>
    </dgm:pt>
    <dgm:pt modelId="{E9174C2F-B9A4-4BCC-AF22-70D3013EDB59}" type="pres">
      <dgm:prSet presAssocID="{6A2A8ED8-E58C-4B9B-B4EE-2E2707E6F692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heatre"/>
        </a:ext>
      </dgm:extLst>
    </dgm:pt>
    <dgm:pt modelId="{9D1C952B-F4D8-432E-9A56-06BD3FF556E3}" type="pres">
      <dgm:prSet presAssocID="{6A2A8ED8-E58C-4B9B-B4EE-2E2707E6F692}" presName="spaceRect" presStyleCnt="0"/>
      <dgm:spPr/>
    </dgm:pt>
    <dgm:pt modelId="{78620519-E9B0-46FF-B513-5A169C1D56E7}" type="pres">
      <dgm:prSet presAssocID="{6A2A8ED8-E58C-4B9B-B4EE-2E2707E6F692}" presName="parTx" presStyleLbl="revTx" presStyleIdx="2" presStyleCnt="4">
        <dgm:presLayoutVars>
          <dgm:chMax val="0"/>
          <dgm:chPref val="0"/>
        </dgm:presLayoutVars>
      </dgm:prSet>
      <dgm:spPr/>
    </dgm:pt>
    <dgm:pt modelId="{F05535DB-FA1F-4BC3-A2AD-9FDA6C0D9258}" type="pres">
      <dgm:prSet presAssocID="{3052E86F-C153-435C-920E-CEB132C57DEB}" presName="sibTrans" presStyleCnt="0"/>
      <dgm:spPr/>
    </dgm:pt>
    <dgm:pt modelId="{EC38B10E-E732-43D4-891F-44FDBE24DFB6}" type="pres">
      <dgm:prSet presAssocID="{C486A75D-253B-4F3B-BF0F-8EE7653B824A}" presName="compNode" presStyleCnt="0"/>
      <dgm:spPr/>
    </dgm:pt>
    <dgm:pt modelId="{D99A016B-DDE8-4213-86E0-872D1250166A}" type="pres">
      <dgm:prSet presAssocID="{C486A75D-253B-4F3B-BF0F-8EE7653B824A}" presName="bgRect" presStyleLbl="bgShp" presStyleIdx="3" presStyleCnt="4"/>
      <dgm:spPr/>
    </dgm:pt>
    <dgm:pt modelId="{D10B1A6A-E8B8-4470-90DF-ECEA4726CBD5}" type="pres">
      <dgm:prSet presAssocID="{C486A75D-253B-4F3B-BF0F-8EE7653B824A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aily Calendar"/>
        </a:ext>
      </dgm:extLst>
    </dgm:pt>
    <dgm:pt modelId="{CAA36D49-C40A-4024-9A30-DE16FCB927E6}" type="pres">
      <dgm:prSet presAssocID="{C486A75D-253B-4F3B-BF0F-8EE7653B824A}" presName="spaceRect" presStyleCnt="0"/>
      <dgm:spPr/>
    </dgm:pt>
    <dgm:pt modelId="{DC6F60D0-6B9B-4350-8663-7132883E34A1}" type="pres">
      <dgm:prSet presAssocID="{C486A75D-253B-4F3B-BF0F-8EE7653B824A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84C02714-2216-4A75-89B8-7BB104F918FA}" type="presOf" srcId="{3F5FE7A6-0A2C-46F3-83B4-29C45416F175}" destId="{EE1C3F12-0013-4241-884F-589FC8E35769}" srcOrd="0" destOrd="0" presId="urn:microsoft.com/office/officeart/2018/2/layout/IconVerticalSolidList"/>
    <dgm:cxn modelId="{13593178-B21B-4032-BA03-CE695EA1FD53}" type="presOf" srcId="{C486A75D-253B-4F3B-BF0F-8EE7653B824A}" destId="{DC6F60D0-6B9B-4350-8663-7132883E34A1}" srcOrd="0" destOrd="0" presId="urn:microsoft.com/office/officeart/2018/2/layout/IconVerticalSolidList"/>
    <dgm:cxn modelId="{DE9C8E78-5F91-40F0-9D68-92D16598B608}" srcId="{82AF0DF6-A643-4C6A-BD88-BB370A6F11F5}" destId="{C486A75D-253B-4F3B-BF0F-8EE7653B824A}" srcOrd="3" destOrd="0" parTransId="{DC845709-BF26-43FD-8A08-61B2D16E8FA1}" sibTransId="{8B27BF81-4B14-4539-90E4-857C2D62CF65}"/>
    <dgm:cxn modelId="{4DA9FA79-82CB-44FD-988F-31265546DE5B}" srcId="{82AF0DF6-A643-4C6A-BD88-BB370A6F11F5}" destId="{CBBAE8E1-5801-4ED3-B949-35B808B2D7F1}" srcOrd="1" destOrd="0" parTransId="{0319865F-9607-48A3-867C-3EAECF510D36}" sibTransId="{BB444AFD-B054-4262-80F7-0945C37A081E}"/>
    <dgm:cxn modelId="{6D0F1190-46AE-4FA7-ABAE-05EEB4F96979}" srcId="{82AF0DF6-A643-4C6A-BD88-BB370A6F11F5}" destId="{6A2A8ED8-E58C-4B9B-B4EE-2E2707E6F692}" srcOrd="2" destOrd="0" parTransId="{DE1803CF-63C3-4272-AC40-B3ACF5E1D2EB}" sibTransId="{3052E86F-C153-435C-920E-CEB132C57DEB}"/>
    <dgm:cxn modelId="{92F75EC3-451E-4FEF-B9BE-D5E25C782DBF}" type="presOf" srcId="{6A2A8ED8-E58C-4B9B-B4EE-2E2707E6F692}" destId="{78620519-E9B0-46FF-B513-5A169C1D56E7}" srcOrd="0" destOrd="0" presId="urn:microsoft.com/office/officeart/2018/2/layout/IconVerticalSolidList"/>
    <dgm:cxn modelId="{3A51ACD3-27F0-483A-AAB0-F5472BF76641}" srcId="{82AF0DF6-A643-4C6A-BD88-BB370A6F11F5}" destId="{3F5FE7A6-0A2C-46F3-83B4-29C45416F175}" srcOrd="0" destOrd="0" parTransId="{8D2DE309-8801-4A8A-8F47-1F6FA06D6B92}" sibTransId="{B9943817-27E4-4B76-B737-B6930F908009}"/>
    <dgm:cxn modelId="{66A178F5-57D9-413D-AD72-3D6224F17002}" type="presOf" srcId="{CBBAE8E1-5801-4ED3-B949-35B808B2D7F1}" destId="{409F1D51-5960-484F-B4DF-A41ABBFF4CA1}" srcOrd="0" destOrd="0" presId="urn:microsoft.com/office/officeart/2018/2/layout/IconVerticalSolidList"/>
    <dgm:cxn modelId="{6CB80CFF-8EA7-4DAD-BE7A-9F91A87C65CB}" type="presOf" srcId="{82AF0DF6-A643-4C6A-BD88-BB370A6F11F5}" destId="{67348A27-A601-4A1F-A9B3-2B08EA7A984C}" srcOrd="0" destOrd="0" presId="urn:microsoft.com/office/officeart/2018/2/layout/IconVerticalSolidList"/>
    <dgm:cxn modelId="{487C557A-A518-4ECD-BB42-EC861CC8B238}" type="presParOf" srcId="{67348A27-A601-4A1F-A9B3-2B08EA7A984C}" destId="{94BD4CAC-69DB-470A-8F57-83A2216E22FA}" srcOrd="0" destOrd="0" presId="urn:microsoft.com/office/officeart/2018/2/layout/IconVerticalSolidList"/>
    <dgm:cxn modelId="{E4D9E17D-FF13-4A8D-A259-B6A40E3E6804}" type="presParOf" srcId="{94BD4CAC-69DB-470A-8F57-83A2216E22FA}" destId="{E7931E61-6566-428E-9692-6A40C69BD7CD}" srcOrd="0" destOrd="0" presId="urn:microsoft.com/office/officeart/2018/2/layout/IconVerticalSolidList"/>
    <dgm:cxn modelId="{C54B70B9-B86E-4D71-B7E9-7F64B83C04BA}" type="presParOf" srcId="{94BD4CAC-69DB-470A-8F57-83A2216E22FA}" destId="{74FC3D05-15F2-4176-BD19-FDE72BF91866}" srcOrd="1" destOrd="0" presId="urn:microsoft.com/office/officeart/2018/2/layout/IconVerticalSolidList"/>
    <dgm:cxn modelId="{DA91BE87-1FE0-40E3-AC45-76E6F0DFBE0C}" type="presParOf" srcId="{94BD4CAC-69DB-470A-8F57-83A2216E22FA}" destId="{A8FB7D88-7D1F-4BEF-B32B-01642D989AEE}" srcOrd="2" destOrd="0" presId="urn:microsoft.com/office/officeart/2018/2/layout/IconVerticalSolidList"/>
    <dgm:cxn modelId="{B58564E5-87A1-4B7C-AFFA-82C3FA78EA30}" type="presParOf" srcId="{94BD4CAC-69DB-470A-8F57-83A2216E22FA}" destId="{EE1C3F12-0013-4241-884F-589FC8E35769}" srcOrd="3" destOrd="0" presId="urn:microsoft.com/office/officeart/2018/2/layout/IconVerticalSolidList"/>
    <dgm:cxn modelId="{43ACDB61-A7DD-4EF7-B3A2-7350E7533D02}" type="presParOf" srcId="{67348A27-A601-4A1F-A9B3-2B08EA7A984C}" destId="{C1196F9B-2BF1-4F3B-A030-9BA71ED694FA}" srcOrd="1" destOrd="0" presId="urn:microsoft.com/office/officeart/2018/2/layout/IconVerticalSolidList"/>
    <dgm:cxn modelId="{D8CCD2AF-BEA1-4D1A-9792-929A2A185248}" type="presParOf" srcId="{67348A27-A601-4A1F-A9B3-2B08EA7A984C}" destId="{BFBD107B-CFEA-492E-8ED4-698A1778496F}" srcOrd="2" destOrd="0" presId="urn:microsoft.com/office/officeart/2018/2/layout/IconVerticalSolidList"/>
    <dgm:cxn modelId="{10905125-176E-4FED-9B6C-78C6C8C76FDE}" type="presParOf" srcId="{BFBD107B-CFEA-492E-8ED4-698A1778496F}" destId="{9D8B7F63-A5E8-499D-95E3-89FF2636F7B3}" srcOrd="0" destOrd="0" presId="urn:microsoft.com/office/officeart/2018/2/layout/IconVerticalSolidList"/>
    <dgm:cxn modelId="{4B324D55-DE1E-4AAC-8D7C-247646CBCA4D}" type="presParOf" srcId="{BFBD107B-CFEA-492E-8ED4-698A1778496F}" destId="{5EB95BC0-75E7-472F-A956-67CD88D65F33}" srcOrd="1" destOrd="0" presId="urn:microsoft.com/office/officeart/2018/2/layout/IconVerticalSolidList"/>
    <dgm:cxn modelId="{D4C1159C-C714-41DF-8F75-0B0A5CBE4359}" type="presParOf" srcId="{BFBD107B-CFEA-492E-8ED4-698A1778496F}" destId="{C6C5F168-DDF2-43BA-B565-CCE82CFCB068}" srcOrd="2" destOrd="0" presId="urn:microsoft.com/office/officeart/2018/2/layout/IconVerticalSolidList"/>
    <dgm:cxn modelId="{6F930083-72BB-466D-9730-196A3A762953}" type="presParOf" srcId="{BFBD107B-CFEA-492E-8ED4-698A1778496F}" destId="{409F1D51-5960-484F-B4DF-A41ABBFF4CA1}" srcOrd="3" destOrd="0" presId="urn:microsoft.com/office/officeart/2018/2/layout/IconVerticalSolidList"/>
    <dgm:cxn modelId="{CF04815C-8613-4ACE-8F6A-35C81650B203}" type="presParOf" srcId="{67348A27-A601-4A1F-A9B3-2B08EA7A984C}" destId="{316F2FB8-4A38-49FF-8639-0C338659AA97}" srcOrd="3" destOrd="0" presId="urn:microsoft.com/office/officeart/2018/2/layout/IconVerticalSolidList"/>
    <dgm:cxn modelId="{59C18ECC-FFA1-43B0-916A-C46EBF1633AA}" type="presParOf" srcId="{67348A27-A601-4A1F-A9B3-2B08EA7A984C}" destId="{CCCD7561-5DF2-4A98-AE88-D5B91C70F8E7}" srcOrd="4" destOrd="0" presId="urn:microsoft.com/office/officeart/2018/2/layout/IconVerticalSolidList"/>
    <dgm:cxn modelId="{BA84BB2D-8860-4E5F-AFD9-46DAB20275FD}" type="presParOf" srcId="{CCCD7561-5DF2-4A98-AE88-D5B91C70F8E7}" destId="{0CB24A75-3A3E-4F05-80A3-66553DAEAEF8}" srcOrd="0" destOrd="0" presId="urn:microsoft.com/office/officeart/2018/2/layout/IconVerticalSolidList"/>
    <dgm:cxn modelId="{18FD3F13-4BC4-4424-963A-36F4C2F3E74F}" type="presParOf" srcId="{CCCD7561-5DF2-4A98-AE88-D5B91C70F8E7}" destId="{E9174C2F-B9A4-4BCC-AF22-70D3013EDB59}" srcOrd="1" destOrd="0" presId="urn:microsoft.com/office/officeart/2018/2/layout/IconVerticalSolidList"/>
    <dgm:cxn modelId="{1F91708A-E0C5-49CB-86E1-607DAE767A6A}" type="presParOf" srcId="{CCCD7561-5DF2-4A98-AE88-D5B91C70F8E7}" destId="{9D1C952B-F4D8-432E-9A56-06BD3FF556E3}" srcOrd="2" destOrd="0" presId="urn:microsoft.com/office/officeart/2018/2/layout/IconVerticalSolidList"/>
    <dgm:cxn modelId="{9F99258E-C76A-449F-8706-70B3371F0046}" type="presParOf" srcId="{CCCD7561-5DF2-4A98-AE88-D5B91C70F8E7}" destId="{78620519-E9B0-46FF-B513-5A169C1D56E7}" srcOrd="3" destOrd="0" presId="urn:microsoft.com/office/officeart/2018/2/layout/IconVerticalSolidList"/>
    <dgm:cxn modelId="{F206EF4A-F6CB-4872-A847-C90343B59844}" type="presParOf" srcId="{67348A27-A601-4A1F-A9B3-2B08EA7A984C}" destId="{F05535DB-FA1F-4BC3-A2AD-9FDA6C0D9258}" srcOrd="5" destOrd="0" presId="urn:microsoft.com/office/officeart/2018/2/layout/IconVerticalSolidList"/>
    <dgm:cxn modelId="{F6353CFA-24B2-43AB-A1D4-5E0E001CEB63}" type="presParOf" srcId="{67348A27-A601-4A1F-A9B3-2B08EA7A984C}" destId="{EC38B10E-E732-43D4-891F-44FDBE24DFB6}" srcOrd="6" destOrd="0" presId="urn:microsoft.com/office/officeart/2018/2/layout/IconVerticalSolidList"/>
    <dgm:cxn modelId="{E9501F75-8CAC-4635-BFA3-6A08782D0BAD}" type="presParOf" srcId="{EC38B10E-E732-43D4-891F-44FDBE24DFB6}" destId="{D99A016B-DDE8-4213-86E0-872D1250166A}" srcOrd="0" destOrd="0" presId="urn:microsoft.com/office/officeart/2018/2/layout/IconVerticalSolidList"/>
    <dgm:cxn modelId="{D48D41A6-090E-4D4B-98A6-00F610F6CAFA}" type="presParOf" srcId="{EC38B10E-E732-43D4-891F-44FDBE24DFB6}" destId="{D10B1A6A-E8B8-4470-90DF-ECEA4726CBD5}" srcOrd="1" destOrd="0" presId="urn:microsoft.com/office/officeart/2018/2/layout/IconVerticalSolidList"/>
    <dgm:cxn modelId="{A2EF0FB6-1059-4042-B639-F19DAEC5E859}" type="presParOf" srcId="{EC38B10E-E732-43D4-891F-44FDBE24DFB6}" destId="{CAA36D49-C40A-4024-9A30-DE16FCB927E6}" srcOrd="2" destOrd="0" presId="urn:microsoft.com/office/officeart/2018/2/layout/IconVerticalSolidList"/>
    <dgm:cxn modelId="{9644D50E-6B34-42E3-87A2-91DA80489260}" type="presParOf" srcId="{EC38B10E-E732-43D4-891F-44FDBE24DFB6}" destId="{DC6F60D0-6B9B-4350-8663-7132883E34A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5D1DD82-F67C-4D68-B1F7-15AB7ABDAC51}" type="doc">
      <dgm:prSet loTypeId="urn:microsoft.com/office/officeart/2008/layout/VerticalCurvedList" loCatId="icon" qsTypeId="urn:microsoft.com/office/officeart/2005/8/quickstyle/simple2" qsCatId="simple" csTypeId="urn:microsoft.com/office/officeart/2005/8/colors/accent6_3" csCatId="accent6" phldr="1"/>
      <dgm:spPr/>
      <dgm:t>
        <a:bodyPr/>
        <a:lstStyle/>
        <a:p>
          <a:endParaRPr lang="en-US"/>
        </a:p>
      </dgm:t>
    </dgm:pt>
    <dgm:pt modelId="{75B92C99-187B-4FFD-BFEF-B162F6D56DB1}">
      <dgm:prSet/>
      <dgm:spPr/>
      <dgm:t>
        <a:bodyPr/>
        <a:lstStyle/>
        <a:p>
          <a:r>
            <a:rPr lang="en-DE"/>
            <a:t>Build on SotA intelligence: drivers, initiatives, actors, investments, studies</a:t>
          </a:r>
          <a:endParaRPr lang="en-US"/>
        </a:p>
      </dgm:t>
    </dgm:pt>
    <dgm:pt modelId="{7F6E2C6F-01B6-49E1-B6A9-F7F40F0C625E}" type="parTrans" cxnId="{9FB4C626-35EA-4EE7-86BF-13E19D418036}">
      <dgm:prSet/>
      <dgm:spPr/>
      <dgm:t>
        <a:bodyPr/>
        <a:lstStyle/>
        <a:p>
          <a:endParaRPr lang="en-US"/>
        </a:p>
      </dgm:t>
    </dgm:pt>
    <dgm:pt modelId="{1F679F6A-FB8D-4E4F-A7FD-0B200393A5B8}" type="sibTrans" cxnId="{9FB4C626-35EA-4EE7-86BF-13E19D418036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Factory"/>
        </a:ext>
      </dgm:extLst>
    </dgm:pt>
    <dgm:pt modelId="{4F20E1A6-8CFD-4FEB-9616-C88943219ED3}">
      <dgm:prSet/>
      <dgm:spPr/>
      <dgm:t>
        <a:bodyPr/>
        <a:lstStyle/>
        <a:p>
          <a:r>
            <a:rPr lang="en-DE"/>
            <a:t>Develop scenarios of most advanced, relevant, and scalable algae solutions within the European context and </a:t>
          </a:r>
          <a:endParaRPr lang="en-US"/>
        </a:p>
      </dgm:t>
    </dgm:pt>
    <dgm:pt modelId="{DF0B109B-2B22-4C4E-AB7E-D652E8892F6C}" type="parTrans" cxnId="{DB03E09D-6F1C-4D17-842F-9F9F869CAE99}">
      <dgm:prSet/>
      <dgm:spPr/>
      <dgm:t>
        <a:bodyPr/>
        <a:lstStyle/>
        <a:p>
          <a:endParaRPr lang="en-US"/>
        </a:p>
      </dgm:t>
    </dgm:pt>
    <dgm:pt modelId="{A4E745B8-E0AB-4979-B1F6-7D8561674CCA}" type="sibTrans" cxnId="{DB03E09D-6F1C-4D17-842F-9F9F869CAE99}">
      <dgm:prSet/>
      <dgm:spPr/>
      <dgm:t>
        <a:bodyPr/>
        <a:lstStyle/>
        <a:p>
          <a:endParaRPr lang="en-US"/>
        </a:p>
      </dgm:t>
    </dgm:pt>
    <dgm:pt modelId="{C5E1CD24-BF4B-43C8-B55F-FEFFB8E1084F}">
      <dgm:prSet/>
      <dgm:spPr/>
      <dgm:t>
        <a:bodyPr/>
        <a:lstStyle/>
        <a:p>
          <a:r>
            <a:rPr lang="en-GB"/>
            <a:t>I</a:t>
          </a:r>
          <a:r>
            <a:rPr lang="en-DE"/>
            <a:t>dentify techno-economic, regulatory and market barriers</a:t>
          </a:r>
          <a:endParaRPr lang="en-US"/>
        </a:p>
      </dgm:t>
    </dgm:pt>
    <dgm:pt modelId="{7B0E8439-8742-4677-ACCA-8569DDCF6893}" type="parTrans" cxnId="{F1127A19-13D6-4001-82F8-B2F993343273}">
      <dgm:prSet/>
      <dgm:spPr/>
      <dgm:t>
        <a:bodyPr/>
        <a:lstStyle/>
        <a:p>
          <a:endParaRPr lang="en-US"/>
        </a:p>
      </dgm:t>
    </dgm:pt>
    <dgm:pt modelId="{567648B9-406D-4618-BCC3-1AFE085A66E7}" type="sibTrans" cxnId="{F1127A19-13D6-4001-82F8-B2F993343273}">
      <dgm:prSet/>
      <dgm:spPr/>
      <dgm:t>
        <a:bodyPr/>
        <a:lstStyle/>
        <a:p>
          <a:endParaRPr lang="en-US"/>
        </a:p>
      </dgm:t>
    </dgm:pt>
    <dgm:pt modelId="{68FFAC5D-E16F-414F-9ACD-D1424B09916B}">
      <dgm:prSet/>
      <dgm:spPr/>
      <dgm:t>
        <a:bodyPr/>
        <a:lstStyle/>
        <a:p>
          <a:r>
            <a:rPr lang="en-DE" dirty="0"/>
            <a:t>create concrete recommendations for policy, R&amp;D and industry</a:t>
          </a:r>
          <a:endParaRPr lang="en-US" dirty="0"/>
        </a:p>
      </dgm:t>
    </dgm:pt>
    <dgm:pt modelId="{C671F028-F974-4926-A83B-5CC072D18B84}" type="parTrans" cxnId="{B4A6446E-BBAA-486D-B106-109F9EADCF69}">
      <dgm:prSet/>
      <dgm:spPr/>
      <dgm:t>
        <a:bodyPr/>
        <a:lstStyle/>
        <a:p>
          <a:endParaRPr lang="en-US"/>
        </a:p>
      </dgm:t>
    </dgm:pt>
    <dgm:pt modelId="{AFE91EB6-4601-4A6F-A68F-8A93C1EC07BE}" type="sibTrans" cxnId="{B4A6446E-BBAA-486D-B106-109F9EADCF69}">
      <dgm:prSet/>
      <dgm:spPr/>
      <dgm:t>
        <a:bodyPr/>
        <a:lstStyle/>
        <a:p>
          <a:endParaRPr lang="en-US"/>
        </a:p>
      </dgm:t>
    </dgm:pt>
    <dgm:pt modelId="{69399557-8672-4FBD-83AD-E9F291E07744}">
      <dgm:prSet/>
      <dgm:spPr/>
      <dgm:t>
        <a:bodyPr/>
        <a:lstStyle/>
        <a:p>
          <a:r>
            <a:rPr lang="en-DE"/>
            <a:t>Prioritise most urgent and impactful actions that need to be taken</a:t>
          </a:r>
          <a:endParaRPr lang="en-US"/>
        </a:p>
      </dgm:t>
    </dgm:pt>
    <dgm:pt modelId="{6ECB6625-65B5-4424-9A67-C6CC7278EAAE}" type="parTrans" cxnId="{B601F9A4-91BD-4AE8-A951-C7F3A577D5DB}">
      <dgm:prSet/>
      <dgm:spPr/>
      <dgm:t>
        <a:bodyPr/>
        <a:lstStyle/>
        <a:p>
          <a:endParaRPr lang="en-US"/>
        </a:p>
      </dgm:t>
    </dgm:pt>
    <dgm:pt modelId="{65D45DA4-7B32-4EDF-9749-16D40678D256}" type="sibTrans" cxnId="{B601F9A4-91BD-4AE8-A951-C7F3A577D5DB}">
      <dgm:prSet/>
      <dgm:spPr/>
      <dgm:t>
        <a:bodyPr/>
        <a:lstStyle/>
        <a:p>
          <a:endParaRPr lang="en-US"/>
        </a:p>
      </dgm:t>
    </dgm:pt>
    <dgm:pt modelId="{81D6AAED-04D6-DE4D-A411-0480030E6073}" type="pres">
      <dgm:prSet presAssocID="{95D1DD82-F67C-4D68-B1F7-15AB7ABDAC51}" presName="Name0" presStyleCnt="0">
        <dgm:presLayoutVars>
          <dgm:chMax val="7"/>
          <dgm:chPref val="7"/>
          <dgm:dir/>
        </dgm:presLayoutVars>
      </dgm:prSet>
      <dgm:spPr/>
    </dgm:pt>
    <dgm:pt modelId="{93B5494D-13AC-DF47-B6DC-2620BDEF873B}" type="pres">
      <dgm:prSet presAssocID="{95D1DD82-F67C-4D68-B1F7-15AB7ABDAC51}" presName="Name1" presStyleCnt="0"/>
      <dgm:spPr/>
    </dgm:pt>
    <dgm:pt modelId="{CA28B786-9B37-7B48-8624-6864C1F2463D}" type="pres">
      <dgm:prSet presAssocID="{95D1DD82-F67C-4D68-B1F7-15AB7ABDAC51}" presName="cycle" presStyleCnt="0"/>
      <dgm:spPr/>
    </dgm:pt>
    <dgm:pt modelId="{E4CE5818-0A6A-B54B-9492-BC4C545D1706}" type="pres">
      <dgm:prSet presAssocID="{95D1DD82-F67C-4D68-B1F7-15AB7ABDAC51}" presName="srcNode" presStyleLbl="node1" presStyleIdx="0" presStyleCnt="5"/>
      <dgm:spPr/>
    </dgm:pt>
    <dgm:pt modelId="{A5F8E51B-9F32-9747-8963-BCD039ECADDA}" type="pres">
      <dgm:prSet presAssocID="{95D1DD82-F67C-4D68-B1F7-15AB7ABDAC51}" presName="conn" presStyleLbl="parChTrans1D2" presStyleIdx="0" presStyleCnt="1"/>
      <dgm:spPr/>
    </dgm:pt>
    <dgm:pt modelId="{BF9B96C9-3B09-A340-ACAC-2D1EED93BB4B}" type="pres">
      <dgm:prSet presAssocID="{95D1DD82-F67C-4D68-B1F7-15AB7ABDAC51}" presName="extraNode" presStyleLbl="node1" presStyleIdx="0" presStyleCnt="5"/>
      <dgm:spPr/>
    </dgm:pt>
    <dgm:pt modelId="{61190ECB-9026-DC45-BF73-BEAC1FF8F9F9}" type="pres">
      <dgm:prSet presAssocID="{95D1DD82-F67C-4D68-B1F7-15AB7ABDAC51}" presName="dstNode" presStyleLbl="node1" presStyleIdx="0" presStyleCnt="5"/>
      <dgm:spPr/>
    </dgm:pt>
    <dgm:pt modelId="{70ED70B5-E0C1-6945-A7BE-FDB7703C1081}" type="pres">
      <dgm:prSet presAssocID="{75B92C99-187B-4FFD-BFEF-B162F6D56DB1}" presName="text_1" presStyleLbl="node1" presStyleIdx="0" presStyleCnt="5">
        <dgm:presLayoutVars>
          <dgm:bulletEnabled val="1"/>
        </dgm:presLayoutVars>
      </dgm:prSet>
      <dgm:spPr/>
    </dgm:pt>
    <dgm:pt modelId="{CBE9DBB8-96E5-3C4A-AFC2-63CD1FBC7EC9}" type="pres">
      <dgm:prSet presAssocID="{75B92C99-187B-4FFD-BFEF-B162F6D56DB1}" presName="accent_1" presStyleCnt="0"/>
      <dgm:spPr/>
    </dgm:pt>
    <dgm:pt modelId="{BE348272-B0A9-6D42-A2B1-DFB9B15CEB25}" type="pres">
      <dgm:prSet presAssocID="{75B92C99-187B-4FFD-BFEF-B162F6D56DB1}" presName="accentRepeatNode" presStyleLbl="solidFgAcc1" presStyleIdx="0" presStyleCnt="5"/>
      <dgm:spPr/>
    </dgm:pt>
    <dgm:pt modelId="{B59A88FE-142A-FA43-A281-ADE0E577B3F7}" type="pres">
      <dgm:prSet presAssocID="{4F20E1A6-8CFD-4FEB-9616-C88943219ED3}" presName="text_2" presStyleLbl="node1" presStyleIdx="1" presStyleCnt="5">
        <dgm:presLayoutVars>
          <dgm:bulletEnabled val="1"/>
        </dgm:presLayoutVars>
      </dgm:prSet>
      <dgm:spPr/>
    </dgm:pt>
    <dgm:pt modelId="{E425DBF4-9552-A443-AAF4-80D9A9925924}" type="pres">
      <dgm:prSet presAssocID="{4F20E1A6-8CFD-4FEB-9616-C88943219ED3}" presName="accent_2" presStyleCnt="0"/>
      <dgm:spPr/>
    </dgm:pt>
    <dgm:pt modelId="{1D065A09-DD91-8845-8296-BCD846628CF9}" type="pres">
      <dgm:prSet presAssocID="{4F20E1A6-8CFD-4FEB-9616-C88943219ED3}" presName="accentRepeatNode" presStyleLbl="solidFgAcc1" presStyleIdx="1" presStyleCnt="5"/>
      <dgm:spPr/>
    </dgm:pt>
    <dgm:pt modelId="{B5D0DD75-025B-C34E-A13D-406C7C4EA53E}" type="pres">
      <dgm:prSet presAssocID="{C5E1CD24-BF4B-43C8-B55F-FEFFB8E1084F}" presName="text_3" presStyleLbl="node1" presStyleIdx="2" presStyleCnt="5">
        <dgm:presLayoutVars>
          <dgm:bulletEnabled val="1"/>
        </dgm:presLayoutVars>
      </dgm:prSet>
      <dgm:spPr/>
    </dgm:pt>
    <dgm:pt modelId="{0F83AD68-6E20-4E43-B4E9-18FEE6D9E018}" type="pres">
      <dgm:prSet presAssocID="{C5E1CD24-BF4B-43C8-B55F-FEFFB8E1084F}" presName="accent_3" presStyleCnt="0"/>
      <dgm:spPr/>
    </dgm:pt>
    <dgm:pt modelId="{A2795B7A-E44A-214A-AA05-97ABA899A972}" type="pres">
      <dgm:prSet presAssocID="{C5E1CD24-BF4B-43C8-B55F-FEFFB8E1084F}" presName="accentRepeatNode" presStyleLbl="solidFgAcc1" presStyleIdx="2" presStyleCnt="5"/>
      <dgm:spPr/>
    </dgm:pt>
    <dgm:pt modelId="{33E25B60-9A48-904D-B0E7-29FB6DA9F3CA}" type="pres">
      <dgm:prSet presAssocID="{68FFAC5D-E16F-414F-9ACD-D1424B09916B}" presName="text_4" presStyleLbl="node1" presStyleIdx="3" presStyleCnt="5">
        <dgm:presLayoutVars>
          <dgm:bulletEnabled val="1"/>
        </dgm:presLayoutVars>
      </dgm:prSet>
      <dgm:spPr/>
    </dgm:pt>
    <dgm:pt modelId="{9CD0D8EF-3878-954E-9E14-3A42026CD984}" type="pres">
      <dgm:prSet presAssocID="{68FFAC5D-E16F-414F-9ACD-D1424B09916B}" presName="accent_4" presStyleCnt="0"/>
      <dgm:spPr/>
    </dgm:pt>
    <dgm:pt modelId="{22809A33-50E4-A84E-A9A8-E03815A92381}" type="pres">
      <dgm:prSet presAssocID="{68FFAC5D-E16F-414F-9ACD-D1424B09916B}" presName="accentRepeatNode" presStyleLbl="solidFgAcc1" presStyleIdx="3" presStyleCnt="5"/>
      <dgm:spPr/>
    </dgm:pt>
    <dgm:pt modelId="{4E601832-DCB9-A34D-89D7-0FBD6C4FCE7D}" type="pres">
      <dgm:prSet presAssocID="{69399557-8672-4FBD-83AD-E9F291E07744}" presName="text_5" presStyleLbl="node1" presStyleIdx="4" presStyleCnt="5">
        <dgm:presLayoutVars>
          <dgm:bulletEnabled val="1"/>
        </dgm:presLayoutVars>
      </dgm:prSet>
      <dgm:spPr/>
    </dgm:pt>
    <dgm:pt modelId="{A067F61F-EB96-C844-BD7A-C8475A60121D}" type="pres">
      <dgm:prSet presAssocID="{69399557-8672-4FBD-83AD-E9F291E07744}" presName="accent_5" presStyleCnt="0"/>
      <dgm:spPr/>
    </dgm:pt>
    <dgm:pt modelId="{8502FE30-53FB-474E-BCB2-8ABD1F3338F0}" type="pres">
      <dgm:prSet presAssocID="{69399557-8672-4FBD-83AD-E9F291E07744}" presName="accentRepeatNode" presStyleLbl="solidFgAcc1" presStyleIdx="4" presStyleCnt="5"/>
      <dgm:spPr/>
    </dgm:pt>
  </dgm:ptLst>
  <dgm:cxnLst>
    <dgm:cxn modelId="{F1127A19-13D6-4001-82F8-B2F993343273}" srcId="{95D1DD82-F67C-4D68-B1F7-15AB7ABDAC51}" destId="{C5E1CD24-BF4B-43C8-B55F-FEFFB8E1084F}" srcOrd="2" destOrd="0" parTransId="{7B0E8439-8742-4677-ACCA-8569DDCF6893}" sibTransId="{567648B9-406D-4618-BCC3-1AFE085A66E7}"/>
    <dgm:cxn modelId="{6297E81F-C3D9-C748-8368-A740DD839660}" type="presOf" srcId="{4F20E1A6-8CFD-4FEB-9616-C88943219ED3}" destId="{B59A88FE-142A-FA43-A281-ADE0E577B3F7}" srcOrd="0" destOrd="0" presId="urn:microsoft.com/office/officeart/2008/layout/VerticalCurvedList"/>
    <dgm:cxn modelId="{9FB4C626-35EA-4EE7-86BF-13E19D418036}" srcId="{95D1DD82-F67C-4D68-B1F7-15AB7ABDAC51}" destId="{75B92C99-187B-4FFD-BFEF-B162F6D56DB1}" srcOrd="0" destOrd="0" parTransId="{7F6E2C6F-01B6-49E1-B6A9-F7F40F0C625E}" sibTransId="{1F679F6A-FB8D-4E4F-A7FD-0B200393A5B8}"/>
    <dgm:cxn modelId="{290F285F-81ED-E64B-A055-37038DDE6E35}" type="presOf" srcId="{C5E1CD24-BF4B-43C8-B55F-FEFFB8E1084F}" destId="{B5D0DD75-025B-C34E-A13D-406C7C4EA53E}" srcOrd="0" destOrd="0" presId="urn:microsoft.com/office/officeart/2008/layout/VerticalCurvedList"/>
    <dgm:cxn modelId="{10051C60-A6AD-0A43-8885-4862328B5CB1}" type="presOf" srcId="{68FFAC5D-E16F-414F-9ACD-D1424B09916B}" destId="{33E25B60-9A48-904D-B0E7-29FB6DA9F3CA}" srcOrd="0" destOrd="0" presId="urn:microsoft.com/office/officeart/2008/layout/VerticalCurvedList"/>
    <dgm:cxn modelId="{01DC9941-15F8-AF4A-AE36-5D08137C4AF8}" type="presOf" srcId="{69399557-8672-4FBD-83AD-E9F291E07744}" destId="{4E601832-DCB9-A34D-89D7-0FBD6C4FCE7D}" srcOrd="0" destOrd="0" presId="urn:microsoft.com/office/officeart/2008/layout/VerticalCurvedList"/>
    <dgm:cxn modelId="{9AB8306E-DE7A-6549-BD8B-EB5992139C72}" type="presOf" srcId="{95D1DD82-F67C-4D68-B1F7-15AB7ABDAC51}" destId="{81D6AAED-04D6-DE4D-A411-0480030E6073}" srcOrd="0" destOrd="0" presId="urn:microsoft.com/office/officeart/2008/layout/VerticalCurvedList"/>
    <dgm:cxn modelId="{B4A6446E-BBAA-486D-B106-109F9EADCF69}" srcId="{95D1DD82-F67C-4D68-B1F7-15AB7ABDAC51}" destId="{68FFAC5D-E16F-414F-9ACD-D1424B09916B}" srcOrd="3" destOrd="0" parTransId="{C671F028-F974-4926-A83B-5CC072D18B84}" sibTransId="{AFE91EB6-4601-4A6F-A68F-8A93C1EC07BE}"/>
    <dgm:cxn modelId="{DB03E09D-6F1C-4D17-842F-9F9F869CAE99}" srcId="{95D1DD82-F67C-4D68-B1F7-15AB7ABDAC51}" destId="{4F20E1A6-8CFD-4FEB-9616-C88943219ED3}" srcOrd="1" destOrd="0" parTransId="{DF0B109B-2B22-4C4E-AB7E-D652E8892F6C}" sibTransId="{A4E745B8-E0AB-4979-B1F6-7D8561674CCA}"/>
    <dgm:cxn modelId="{B601F9A4-91BD-4AE8-A951-C7F3A577D5DB}" srcId="{95D1DD82-F67C-4D68-B1F7-15AB7ABDAC51}" destId="{69399557-8672-4FBD-83AD-E9F291E07744}" srcOrd="4" destOrd="0" parTransId="{6ECB6625-65B5-4424-9A67-C6CC7278EAAE}" sibTransId="{65D45DA4-7B32-4EDF-9749-16D40678D256}"/>
    <dgm:cxn modelId="{1F33C5CE-77F7-3145-B1D6-97F6F2714B8A}" type="presOf" srcId="{1F679F6A-FB8D-4E4F-A7FD-0B200393A5B8}" destId="{A5F8E51B-9F32-9747-8963-BCD039ECADDA}" srcOrd="0" destOrd="0" presId="urn:microsoft.com/office/officeart/2008/layout/VerticalCurvedList"/>
    <dgm:cxn modelId="{B63411D9-B93A-214F-B0DA-8D748D930F81}" type="presOf" srcId="{75B92C99-187B-4FFD-BFEF-B162F6D56DB1}" destId="{70ED70B5-E0C1-6945-A7BE-FDB7703C1081}" srcOrd="0" destOrd="0" presId="urn:microsoft.com/office/officeart/2008/layout/VerticalCurvedList"/>
    <dgm:cxn modelId="{898FC024-3A9E-7746-86F9-DB6B82B2F8CB}" type="presParOf" srcId="{81D6AAED-04D6-DE4D-A411-0480030E6073}" destId="{93B5494D-13AC-DF47-B6DC-2620BDEF873B}" srcOrd="0" destOrd="0" presId="urn:microsoft.com/office/officeart/2008/layout/VerticalCurvedList"/>
    <dgm:cxn modelId="{8028D0F1-611A-8449-BFC9-AB864DC2C829}" type="presParOf" srcId="{93B5494D-13AC-DF47-B6DC-2620BDEF873B}" destId="{CA28B786-9B37-7B48-8624-6864C1F2463D}" srcOrd="0" destOrd="0" presId="urn:microsoft.com/office/officeart/2008/layout/VerticalCurvedList"/>
    <dgm:cxn modelId="{247168F6-69E5-8341-84D3-A44190C4272B}" type="presParOf" srcId="{CA28B786-9B37-7B48-8624-6864C1F2463D}" destId="{E4CE5818-0A6A-B54B-9492-BC4C545D1706}" srcOrd="0" destOrd="0" presId="urn:microsoft.com/office/officeart/2008/layout/VerticalCurvedList"/>
    <dgm:cxn modelId="{E2E2DE49-888C-CD41-A222-DB569862281E}" type="presParOf" srcId="{CA28B786-9B37-7B48-8624-6864C1F2463D}" destId="{A5F8E51B-9F32-9747-8963-BCD039ECADDA}" srcOrd="1" destOrd="0" presId="urn:microsoft.com/office/officeart/2008/layout/VerticalCurvedList"/>
    <dgm:cxn modelId="{AC37D275-1347-CA4D-9EE4-F8ECBD0E0862}" type="presParOf" srcId="{CA28B786-9B37-7B48-8624-6864C1F2463D}" destId="{BF9B96C9-3B09-A340-ACAC-2D1EED93BB4B}" srcOrd="2" destOrd="0" presId="urn:microsoft.com/office/officeart/2008/layout/VerticalCurvedList"/>
    <dgm:cxn modelId="{D063E3B1-F81B-AB4B-84C1-D490A5E7BA81}" type="presParOf" srcId="{CA28B786-9B37-7B48-8624-6864C1F2463D}" destId="{61190ECB-9026-DC45-BF73-BEAC1FF8F9F9}" srcOrd="3" destOrd="0" presId="urn:microsoft.com/office/officeart/2008/layout/VerticalCurvedList"/>
    <dgm:cxn modelId="{F9CFCA25-7312-704D-938C-551E5F8ADF7D}" type="presParOf" srcId="{93B5494D-13AC-DF47-B6DC-2620BDEF873B}" destId="{70ED70B5-E0C1-6945-A7BE-FDB7703C1081}" srcOrd="1" destOrd="0" presId="urn:microsoft.com/office/officeart/2008/layout/VerticalCurvedList"/>
    <dgm:cxn modelId="{49E5805B-E80C-AB4D-A206-2B075A98BF82}" type="presParOf" srcId="{93B5494D-13AC-DF47-B6DC-2620BDEF873B}" destId="{CBE9DBB8-96E5-3C4A-AFC2-63CD1FBC7EC9}" srcOrd="2" destOrd="0" presId="urn:microsoft.com/office/officeart/2008/layout/VerticalCurvedList"/>
    <dgm:cxn modelId="{50483DAF-AF57-374E-B571-32A218CF6FB9}" type="presParOf" srcId="{CBE9DBB8-96E5-3C4A-AFC2-63CD1FBC7EC9}" destId="{BE348272-B0A9-6D42-A2B1-DFB9B15CEB25}" srcOrd="0" destOrd="0" presId="urn:microsoft.com/office/officeart/2008/layout/VerticalCurvedList"/>
    <dgm:cxn modelId="{35F68990-020A-354C-A7DA-E10B20E942A3}" type="presParOf" srcId="{93B5494D-13AC-DF47-B6DC-2620BDEF873B}" destId="{B59A88FE-142A-FA43-A281-ADE0E577B3F7}" srcOrd="3" destOrd="0" presId="urn:microsoft.com/office/officeart/2008/layout/VerticalCurvedList"/>
    <dgm:cxn modelId="{171F3D38-90AF-3C4B-82E6-DB75A51BEA53}" type="presParOf" srcId="{93B5494D-13AC-DF47-B6DC-2620BDEF873B}" destId="{E425DBF4-9552-A443-AAF4-80D9A9925924}" srcOrd="4" destOrd="0" presId="urn:microsoft.com/office/officeart/2008/layout/VerticalCurvedList"/>
    <dgm:cxn modelId="{9E9CF152-AF4B-A644-ABE6-499EB9D5D671}" type="presParOf" srcId="{E425DBF4-9552-A443-AAF4-80D9A9925924}" destId="{1D065A09-DD91-8845-8296-BCD846628CF9}" srcOrd="0" destOrd="0" presId="urn:microsoft.com/office/officeart/2008/layout/VerticalCurvedList"/>
    <dgm:cxn modelId="{5AD93127-03A7-0F40-A671-46F21997A428}" type="presParOf" srcId="{93B5494D-13AC-DF47-B6DC-2620BDEF873B}" destId="{B5D0DD75-025B-C34E-A13D-406C7C4EA53E}" srcOrd="5" destOrd="0" presId="urn:microsoft.com/office/officeart/2008/layout/VerticalCurvedList"/>
    <dgm:cxn modelId="{07804884-69F2-474E-9643-49E6339B60C3}" type="presParOf" srcId="{93B5494D-13AC-DF47-B6DC-2620BDEF873B}" destId="{0F83AD68-6E20-4E43-B4E9-18FEE6D9E018}" srcOrd="6" destOrd="0" presId="urn:microsoft.com/office/officeart/2008/layout/VerticalCurvedList"/>
    <dgm:cxn modelId="{042BF309-FADC-0740-80A0-B041ED859F8D}" type="presParOf" srcId="{0F83AD68-6E20-4E43-B4E9-18FEE6D9E018}" destId="{A2795B7A-E44A-214A-AA05-97ABA899A972}" srcOrd="0" destOrd="0" presId="urn:microsoft.com/office/officeart/2008/layout/VerticalCurvedList"/>
    <dgm:cxn modelId="{27C90633-F600-7F4D-AC43-D0F4D48FA644}" type="presParOf" srcId="{93B5494D-13AC-DF47-B6DC-2620BDEF873B}" destId="{33E25B60-9A48-904D-B0E7-29FB6DA9F3CA}" srcOrd="7" destOrd="0" presId="urn:microsoft.com/office/officeart/2008/layout/VerticalCurvedList"/>
    <dgm:cxn modelId="{B2BE8802-4213-1F4E-8D22-BD76227DA58C}" type="presParOf" srcId="{93B5494D-13AC-DF47-B6DC-2620BDEF873B}" destId="{9CD0D8EF-3878-954E-9E14-3A42026CD984}" srcOrd="8" destOrd="0" presId="urn:microsoft.com/office/officeart/2008/layout/VerticalCurvedList"/>
    <dgm:cxn modelId="{0E21BA76-B1AB-4948-A4DC-798C0F420970}" type="presParOf" srcId="{9CD0D8EF-3878-954E-9E14-3A42026CD984}" destId="{22809A33-50E4-A84E-A9A8-E03815A92381}" srcOrd="0" destOrd="0" presId="urn:microsoft.com/office/officeart/2008/layout/VerticalCurvedList"/>
    <dgm:cxn modelId="{C49662FE-99DE-334B-B057-0587CBB49B48}" type="presParOf" srcId="{93B5494D-13AC-DF47-B6DC-2620BDEF873B}" destId="{4E601832-DCB9-A34D-89D7-0FBD6C4FCE7D}" srcOrd="9" destOrd="0" presId="urn:microsoft.com/office/officeart/2008/layout/VerticalCurvedList"/>
    <dgm:cxn modelId="{FEABBCF1-8921-8442-809F-B7AD083DDBC8}" type="presParOf" srcId="{93B5494D-13AC-DF47-B6DC-2620BDEF873B}" destId="{A067F61F-EB96-C844-BD7A-C8475A60121D}" srcOrd="10" destOrd="0" presId="urn:microsoft.com/office/officeart/2008/layout/VerticalCurvedList"/>
    <dgm:cxn modelId="{C5544570-6FA9-0345-9197-65CCF6996DB0}" type="presParOf" srcId="{A067F61F-EB96-C844-BD7A-C8475A60121D}" destId="{8502FE30-53FB-474E-BCB2-8ABD1F3338F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37AF817-D576-4A21-A391-2F0C6CEFE7E4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CF1F0AE-EF4C-4B71-BFC6-023CE5E9C59A}">
      <dgm:prSet/>
      <dgm:spPr/>
      <dgm:t>
        <a:bodyPr/>
        <a:lstStyle/>
        <a:p>
          <a:r>
            <a:rPr lang="en-GB" b="1"/>
            <a:t>Policy makers </a:t>
          </a:r>
          <a:r>
            <a:rPr lang="en-GB"/>
            <a:t>- EU, national and regional level, working with water, energy, agriculture, climate, waste, environment.</a:t>
          </a:r>
          <a:endParaRPr lang="en-US"/>
        </a:p>
      </dgm:t>
    </dgm:pt>
    <dgm:pt modelId="{3B8FE062-B9EC-49A9-94D0-52FA71572BB8}" type="parTrans" cxnId="{D31EFAEA-EC96-4C0B-89B8-7452734A6E54}">
      <dgm:prSet/>
      <dgm:spPr/>
      <dgm:t>
        <a:bodyPr/>
        <a:lstStyle/>
        <a:p>
          <a:endParaRPr lang="en-US"/>
        </a:p>
      </dgm:t>
    </dgm:pt>
    <dgm:pt modelId="{60C28D2A-0079-43D9-B239-608C0BF8099E}" type="sibTrans" cxnId="{D31EFAEA-EC96-4C0B-89B8-7452734A6E54}">
      <dgm:prSet/>
      <dgm:spPr/>
      <dgm:t>
        <a:bodyPr/>
        <a:lstStyle/>
        <a:p>
          <a:endParaRPr lang="en-US"/>
        </a:p>
      </dgm:t>
    </dgm:pt>
    <dgm:pt modelId="{DCACC2E3-E8C4-4A02-A885-D4DBADAD9044}">
      <dgm:prSet/>
      <dgm:spPr/>
      <dgm:t>
        <a:bodyPr/>
        <a:lstStyle/>
        <a:p>
          <a:r>
            <a:rPr lang="en-GB" b="1"/>
            <a:t>Investors and entrepreneurs</a:t>
          </a:r>
          <a:r>
            <a:rPr lang="en-GB"/>
            <a:t>, incl. public companies and water utilities</a:t>
          </a:r>
          <a:endParaRPr lang="en-US"/>
        </a:p>
      </dgm:t>
    </dgm:pt>
    <dgm:pt modelId="{45EEA07F-41BD-465A-88A9-B8E86E932D06}" type="parTrans" cxnId="{E873C99A-C15B-4A22-83BE-2C3BE620BAC1}">
      <dgm:prSet/>
      <dgm:spPr/>
      <dgm:t>
        <a:bodyPr/>
        <a:lstStyle/>
        <a:p>
          <a:endParaRPr lang="en-US"/>
        </a:p>
      </dgm:t>
    </dgm:pt>
    <dgm:pt modelId="{97E732E1-69DD-4C71-84BD-EDB3AE61DA0F}" type="sibTrans" cxnId="{E873C99A-C15B-4A22-83BE-2C3BE620BAC1}">
      <dgm:prSet/>
      <dgm:spPr/>
      <dgm:t>
        <a:bodyPr/>
        <a:lstStyle/>
        <a:p>
          <a:endParaRPr lang="en-US"/>
        </a:p>
      </dgm:t>
    </dgm:pt>
    <dgm:pt modelId="{48961723-3924-4FEE-AA33-9F59C33698A2}">
      <dgm:prSet/>
      <dgm:spPr/>
      <dgm:t>
        <a:bodyPr/>
        <a:lstStyle/>
        <a:p>
          <a:r>
            <a:rPr lang="en-GB" b="1"/>
            <a:t>Rarmers, incl.</a:t>
          </a:r>
          <a:r>
            <a:rPr lang="en-GB"/>
            <a:t> Fish, shellfish and algae</a:t>
          </a:r>
          <a:endParaRPr lang="en-US"/>
        </a:p>
      </dgm:t>
    </dgm:pt>
    <dgm:pt modelId="{070153CD-897D-4178-8228-525EFAFD5E7A}" type="parTrans" cxnId="{2F082084-D837-419B-978C-2D1CE2AC693F}">
      <dgm:prSet/>
      <dgm:spPr/>
      <dgm:t>
        <a:bodyPr/>
        <a:lstStyle/>
        <a:p>
          <a:endParaRPr lang="en-US"/>
        </a:p>
      </dgm:t>
    </dgm:pt>
    <dgm:pt modelId="{41DFBBF6-8AF2-4625-A154-037CB02887E1}" type="sibTrans" cxnId="{2F082084-D837-419B-978C-2D1CE2AC693F}">
      <dgm:prSet/>
      <dgm:spPr/>
      <dgm:t>
        <a:bodyPr/>
        <a:lstStyle/>
        <a:p>
          <a:endParaRPr lang="en-US"/>
        </a:p>
      </dgm:t>
    </dgm:pt>
    <dgm:pt modelId="{2831429F-46FB-4DDA-B25F-3FD64EBE73ED}">
      <dgm:prSet/>
      <dgm:spPr/>
      <dgm:t>
        <a:bodyPr/>
        <a:lstStyle/>
        <a:p>
          <a:r>
            <a:rPr lang="en-GB"/>
            <a:t>Coastal </a:t>
          </a:r>
          <a:r>
            <a:rPr lang="en-GB" b="1"/>
            <a:t>clusters</a:t>
          </a:r>
          <a:endParaRPr lang="en-US"/>
        </a:p>
      </dgm:t>
    </dgm:pt>
    <dgm:pt modelId="{4FAA40DC-E74B-43FF-8515-28D3B134F50B}" type="parTrans" cxnId="{36112AB9-2734-4B61-B7E1-0E9D89BF0309}">
      <dgm:prSet/>
      <dgm:spPr/>
      <dgm:t>
        <a:bodyPr/>
        <a:lstStyle/>
        <a:p>
          <a:endParaRPr lang="en-US"/>
        </a:p>
      </dgm:t>
    </dgm:pt>
    <dgm:pt modelId="{DFA131D0-458E-469A-8C3F-62A2BDD317DE}" type="sibTrans" cxnId="{36112AB9-2734-4B61-B7E1-0E9D89BF0309}">
      <dgm:prSet/>
      <dgm:spPr/>
      <dgm:t>
        <a:bodyPr/>
        <a:lstStyle/>
        <a:p>
          <a:endParaRPr lang="en-US"/>
        </a:p>
      </dgm:t>
    </dgm:pt>
    <dgm:pt modelId="{4BB601D3-DC96-4780-89A3-D103A8A4B5B4}">
      <dgm:prSet/>
      <dgm:spPr/>
      <dgm:t>
        <a:bodyPr/>
        <a:lstStyle/>
        <a:p>
          <a:r>
            <a:rPr lang="en-GB" b="1"/>
            <a:t>Industrial symbiosis </a:t>
          </a:r>
          <a:r>
            <a:rPr lang="en-GB"/>
            <a:t>schemes with access to water and nutrients</a:t>
          </a:r>
          <a:endParaRPr lang="en-US"/>
        </a:p>
      </dgm:t>
    </dgm:pt>
    <dgm:pt modelId="{E5B6DEEF-0BED-4E9B-B166-51F21C80A090}" type="parTrans" cxnId="{AB802662-7154-4EA3-A603-8E6F36D7F90A}">
      <dgm:prSet/>
      <dgm:spPr/>
      <dgm:t>
        <a:bodyPr/>
        <a:lstStyle/>
        <a:p>
          <a:endParaRPr lang="en-US"/>
        </a:p>
      </dgm:t>
    </dgm:pt>
    <dgm:pt modelId="{C7A9D751-8844-4173-8612-B9E20E00B33C}" type="sibTrans" cxnId="{AB802662-7154-4EA3-A603-8E6F36D7F90A}">
      <dgm:prSet/>
      <dgm:spPr/>
      <dgm:t>
        <a:bodyPr/>
        <a:lstStyle/>
        <a:p>
          <a:endParaRPr lang="en-US"/>
        </a:p>
      </dgm:t>
    </dgm:pt>
    <dgm:pt modelId="{98B51628-8DF6-4220-8B5D-18AC069BFB10}">
      <dgm:prSet/>
      <dgm:spPr/>
      <dgm:t>
        <a:bodyPr/>
        <a:lstStyle/>
        <a:p>
          <a:r>
            <a:rPr lang="en-GB" b="1"/>
            <a:t>NGOs</a:t>
          </a:r>
          <a:r>
            <a:rPr lang="en-GB"/>
            <a:t> e.g. Stewardship entities, verification schemes and green labels</a:t>
          </a:r>
          <a:endParaRPr lang="en-US"/>
        </a:p>
      </dgm:t>
    </dgm:pt>
    <dgm:pt modelId="{5763BDE4-436B-452C-9FD3-B1874D926389}" type="parTrans" cxnId="{4E1EC3B3-E727-4C05-A09C-0062E0F829BB}">
      <dgm:prSet/>
      <dgm:spPr/>
      <dgm:t>
        <a:bodyPr/>
        <a:lstStyle/>
        <a:p>
          <a:endParaRPr lang="en-US"/>
        </a:p>
      </dgm:t>
    </dgm:pt>
    <dgm:pt modelId="{BC55A608-EFC5-4882-9DEA-5120781E6A82}" type="sibTrans" cxnId="{4E1EC3B3-E727-4C05-A09C-0062E0F829BB}">
      <dgm:prSet/>
      <dgm:spPr/>
      <dgm:t>
        <a:bodyPr/>
        <a:lstStyle/>
        <a:p>
          <a:endParaRPr lang="en-US"/>
        </a:p>
      </dgm:t>
    </dgm:pt>
    <dgm:pt modelId="{7AD5DC8E-5402-4623-8E62-B14DA958CFC9}">
      <dgm:prSet/>
      <dgm:spPr/>
      <dgm:t>
        <a:bodyPr/>
        <a:lstStyle/>
        <a:p>
          <a:r>
            <a:rPr lang="en-GB" b="1"/>
            <a:t>Spatial planners </a:t>
          </a:r>
          <a:r>
            <a:rPr lang="en-GB"/>
            <a:t>at sea on land, incl. Marine Protected Areas</a:t>
          </a:r>
          <a:endParaRPr lang="en-US"/>
        </a:p>
      </dgm:t>
    </dgm:pt>
    <dgm:pt modelId="{AA7DA51F-F23D-4A2B-962B-0FCB6A836B01}" type="parTrans" cxnId="{B0062197-EEE1-4BEF-9E07-DB8E49904B0B}">
      <dgm:prSet/>
      <dgm:spPr/>
      <dgm:t>
        <a:bodyPr/>
        <a:lstStyle/>
        <a:p>
          <a:endParaRPr lang="en-US"/>
        </a:p>
      </dgm:t>
    </dgm:pt>
    <dgm:pt modelId="{D91D2298-78C5-4B58-8EC9-BC7AA9EEF307}" type="sibTrans" cxnId="{B0062197-EEE1-4BEF-9E07-DB8E49904B0B}">
      <dgm:prSet/>
      <dgm:spPr/>
      <dgm:t>
        <a:bodyPr/>
        <a:lstStyle/>
        <a:p>
          <a:endParaRPr lang="en-US"/>
        </a:p>
      </dgm:t>
    </dgm:pt>
    <dgm:pt modelId="{D8A769A9-3473-45DA-9E90-AE12258F10C4}">
      <dgm:prSet/>
      <dgm:spPr/>
      <dgm:t>
        <a:bodyPr/>
        <a:lstStyle/>
        <a:p>
          <a:r>
            <a:rPr lang="en-GB"/>
            <a:t>LAGs and </a:t>
          </a:r>
          <a:r>
            <a:rPr lang="en-GB" b="1"/>
            <a:t>co</a:t>
          </a:r>
          <a:r>
            <a:rPr lang="en-GB"/>
            <a:t>a</a:t>
          </a:r>
          <a:r>
            <a:rPr lang="en-GB" b="1"/>
            <a:t>stal communities </a:t>
          </a:r>
          <a:r>
            <a:rPr lang="en-GB"/>
            <a:t>interested in regeneration farming (permaculture)</a:t>
          </a:r>
          <a:endParaRPr lang="en-US"/>
        </a:p>
      </dgm:t>
    </dgm:pt>
    <dgm:pt modelId="{00551250-3701-4D1F-8541-657DE9C9E48F}" type="parTrans" cxnId="{9E1DE94C-35B2-4D26-BF56-EB4B49944BDC}">
      <dgm:prSet/>
      <dgm:spPr/>
      <dgm:t>
        <a:bodyPr/>
        <a:lstStyle/>
        <a:p>
          <a:endParaRPr lang="en-US"/>
        </a:p>
      </dgm:t>
    </dgm:pt>
    <dgm:pt modelId="{AFFAF8A0-42D6-45BC-96B1-9E9E19199F3D}" type="sibTrans" cxnId="{9E1DE94C-35B2-4D26-BF56-EB4B49944BDC}">
      <dgm:prSet/>
      <dgm:spPr/>
      <dgm:t>
        <a:bodyPr/>
        <a:lstStyle/>
        <a:p>
          <a:endParaRPr lang="en-US"/>
        </a:p>
      </dgm:t>
    </dgm:pt>
    <dgm:pt modelId="{916D6D88-8C06-4ED7-88F7-5A6A2D10EFA0}">
      <dgm:prSet/>
      <dgm:spPr/>
      <dgm:t>
        <a:bodyPr/>
        <a:lstStyle/>
        <a:p>
          <a:r>
            <a:rPr lang="en-GB" b="1"/>
            <a:t>Researchers </a:t>
          </a:r>
          <a:r>
            <a:rPr lang="en-GB"/>
            <a:t>working with environmental benefits of algae</a:t>
          </a:r>
          <a:endParaRPr lang="en-US"/>
        </a:p>
      </dgm:t>
    </dgm:pt>
    <dgm:pt modelId="{C681F3E6-2938-4151-9F88-2DC7FF04AA07}" type="parTrans" cxnId="{39BFA8A2-BA8E-42CC-93F0-91A4B5A875DE}">
      <dgm:prSet/>
      <dgm:spPr/>
      <dgm:t>
        <a:bodyPr/>
        <a:lstStyle/>
        <a:p>
          <a:endParaRPr lang="en-US"/>
        </a:p>
      </dgm:t>
    </dgm:pt>
    <dgm:pt modelId="{8EBAFB5C-AEEA-49CC-A3D2-DA88642E3EC3}" type="sibTrans" cxnId="{39BFA8A2-BA8E-42CC-93F0-91A4B5A875DE}">
      <dgm:prSet/>
      <dgm:spPr/>
      <dgm:t>
        <a:bodyPr/>
        <a:lstStyle/>
        <a:p>
          <a:endParaRPr lang="en-US"/>
        </a:p>
      </dgm:t>
    </dgm:pt>
    <dgm:pt modelId="{6DE0A376-38CF-A545-80A8-2F3AA078C998}" type="pres">
      <dgm:prSet presAssocID="{837AF817-D576-4A21-A391-2F0C6CEFE7E4}" presName="vert0" presStyleCnt="0">
        <dgm:presLayoutVars>
          <dgm:dir/>
          <dgm:animOne val="branch"/>
          <dgm:animLvl val="lvl"/>
        </dgm:presLayoutVars>
      </dgm:prSet>
      <dgm:spPr/>
    </dgm:pt>
    <dgm:pt modelId="{1A707445-A504-BC44-84EE-7A5044F72D31}" type="pres">
      <dgm:prSet presAssocID="{DCF1F0AE-EF4C-4B71-BFC6-023CE5E9C59A}" presName="thickLine" presStyleLbl="alignNode1" presStyleIdx="0" presStyleCnt="9"/>
      <dgm:spPr/>
    </dgm:pt>
    <dgm:pt modelId="{6B753158-9412-0841-BCCB-B198BE125B53}" type="pres">
      <dgm:prSet presAssocID="{DCF1F0AE-EF4C-4B71-BFC6-023CE5E9C59A}" presName="horz1" presStyleCnt="0"/>
      <dgm:spPr/>
    </dgm:pt>
    <dgm:pt modelId="{C7817539-B3D3-9D4F-A1F6-FCDD8A661D76}" type="pres">
      <dgm:prSet presAssocID="{DCF1F0AE-EF4C-4B71-BFC6-023CE5E9C59A}" presName="tx1" presStyleLbl="revTx" presStyleIdx="0" presStyleCnt="9"/>
      <dgm:spPr/>
    </dgm:pt>
    <dgm:pt modelId="{AC84FF19-15D1-0F4E-8D0B-D1A1619ED3B0}" type="pres">
      <dgm:prSet presAssocID="{DCF1F0AE-EF4C-4B71-BFC6-023CE5E9C59A}" presName="vert1" presStyleCnt="0"/>
      <dgm:spPr/>
    </dgm:pt>
    <dgm:pt modelId="{856E75CE-042A-4E4B-A9AC-990D28828EB0}" type="pres">
      <dgm:prSet presAssocID="{DCACC2E3-E8C4-4A02-A885-D4DBADAD9044}" presName="thickLine" presStyleLbl="alignNode1" presStyleIdx="1" presStyleCnt="9"/>
      <dgm:spPr/>
    </dgm:pt>
    <dgm:pt modelId="{66434406-328E-1A43-A719-A41EB0331196}" type="pres">
      <dgm:prSet presAssocID="{DCACC2E3-E8C4-4A02-A885-D4DBADAD9044}" presName="horz1" presStyleCnt="0"/>
      <dgm:spPr/>
    </dgm:pt>
    <dgm:pt modelId="{4B345B94-65D0-B04A-8C1F-A9BE23932DD9}" type="pres">
      <dgm:prSet presAssocID="{DCACC2E3-E8C4-4A02-A885-D4DBADAD9044}" presName="tx1" presStyleLbl="revTx" presStyleIdx="1" presStyleCnt="9"/>
      <dgm:spPr/>
    </dgm:pt>
    <dgm:pt modelId="{91030262-64BC-5447-88B8-A913FFBE784C}" type="pres">
      <dgm:prSet presAssocID="{DCACC2E3-E8C4-4A02-A885-D4DBADAD9044}" presName="vert1" presStyleCnt="0"/>
      <dgm:spPr/>
    </dgm:pt>
    <dgm:pt modelId="{721EC4EE-781F-884E-865E-661D08B2AF36}" type="pres">
      <dgm:prSet presAssocID="{48961723-3924-4FEE-AA33-9F59C33698A2}" presName="thickLine" presStyleLbl="alignNode1" presStyleIdx="2" presStyleCnt="9"/>
      <dgm:spPr/>
    </dgm:pt>
    <dgm:pt modelId="{511BFD89-BFF7-9D4D-8743-4AE27B0B830F}" type="pres">
      <dgm:prSet presAssocID="{48961723-3924-4FEE-AA33-9F59C33698A2}" presName="horz1" presStyleCnt="0"/>
      <dgm:spPr/>
    </dgm:pt>
    <dgm:pt modelId="{50A2F5AC-76E9-1343-98E1-5D414EEC5368}" type="pres">
      <dgm:prSet presAssocID="{48961723-3924-4FEE-AA33-9F59C33698A2}" presName="tx1" presStyleLbl="revTx" presStyleIdx="2" presStyleCnt="9"/>
      <dgm:spPr/>
    </dgm:pt>
    <dgm:pt modelId="{CCD135AF-30DC-4E41-971B-4B4EA2A1DB79}" type="pres">
      <dgm:prSet presAssocID="{48961723-3924-4FEE-AA33-9F59C33698A2}" presName="vert1" presStyleCnt="0"/>
      <dgm:spPr/>
    </dgm:pt>
    <dgm:pt modelId="{9D6A88E2-65DE-5946-ACDD-6FD0FEBF97FD}" type="pres">
      <dgm:prSet presAssocID="{2831429F-46FB-4DDA-B25F-3FD64EBE73ED}" presName="thickLine" presStyleLbl="alignNode1" presStyleIdx="3" presStyleCnt="9"/>
      <dgm:spPr/>
    </dgm:pt>
    <dgm:pt modelId="{E0D23769-D5E4-B343-A66F-B4606F6ABC56}" type="pres">
      <dgm:prSet presAssocID="{2831429F-46FB-4DDA-B25F-3FD64EBE73ED}" presName="horz1" presStyleCnt="0"/>
      <dgm:spPr/>
    </dgm:pt>
    <dgm:pt modelId="{DB879CA4-D9ED-1B4C-AD0A-1719BB9B65CA}" type="pres">
      <dgm:prSet presAssocID="{2831429F-46FB-4DDA-B25F-3FD64EBE73ED}" presName="tx1" presStyleLbl="revTx" presStyleIdx="3" presStyleCnt="9"/>
      <dgm:spPr/>
    </dgm:pt>
    <dgm:pt modelId="{843F888F-4BEE-8D4C-AB33-35AC9D91A973}" type="pres">
      <dgm:prSet presAssocID="{2831429F-46FB-4DDA-B25F-3FD64EBE73ED}" presName="vert1" presStyleCnt="0"/>
      <dgm:spPr/>
    </dgm:pt>
    <dgm:pt modelId="{CE8BA856-82A8-484E-807C-37A2BAC4F72A}" type="pres">
      <dgm:prSet presAssocID="{4BB601D3-DC96-4780-89A3-D103A8A4B5B4}" presName="thickLine" presStyleLbl="alignNode1" presStyleIdx="4" presStyleCnt="9"/>
      <dgm:spPr/>
    </dgm:pt>
    <dgm:pt modelId="{3CBA79A1-0225-7F44-BA94-403B37644513}" type="pres">
      <dgm:prSet presAssocID="{4BB601D3-DC96-4780-89A3-D103A8A4B5B4}" presName="horz1" presStyleCnt="0"/>
      <dgm:spPr/>
    </dgm:pt>
    <dgm:pt modelId="{BBBC2358-9240-E849-ACC6-2D5F57965D13}" type="pres">
      <dgm:prSet presAssocID="{4BB601D3-DC96-4780-89A3-D103A8A4B5B4}" presName="tx1" presStyleLbl="revTx" presStyleIdx="4" presStyleCnt="9"/>
      <dgm:spPr/>
    </dgm:pt>
    <dgm:pt modelId="{290ABCFD-9608-AE48-A76E-C850CE2179E7}" type="pres">
      <dgm:prSet presAssocID="{4BB601D3-DC96-4780-89A3-D103A8A4B5B4}" presName="vert1" presStyleCnt="0"/>
      <dgm:spPr/>
    </dgm:pt>
    <dgm:pt modelId="{D6EF2C63-A4C6-664D-8C0E-7514AB5C70F6}" type="pres">
      <dgm:prSet presAssocID="{98B51628-8DF6-4220-8B5D-18AC069BFB10}" presName="thickLine" presStyleLbl="alignNode1" presStyleIdx="5" presStyleCnt="9"/>
      <dgm:spPr/>
    </dgm:pt>
    <dgm:pt modelId="{C8A533AC-98F8-5F44-811B-97E8997E9A4A}" type="pres">
      <dgm:prSet presAssocID="{98B51628-8DF6-4220-8B5D-18AC069BFB10}" presName="horz1" presStyleCnt="0"/>
      <dgm:spPr/>
    </dgm:pt>
    <dgm:pt modelId="{1C397BC0-28BC-2646-95D6-177D930AC501}" type="pres">
      <dgm:prSet presAssocID="{98B51628-8DF6-4220-8B5D-18AC069BFB10}" presName="tx1" presStyleLbl="revTx" presStyleIdx="5" presStyleCnt="9"/>
      <dgm:spPr/>
    </dgm:pt>
    <dgm:pt modelId="{84B73AA3-7D6F-7347-83A8-AE1CAA6A73A9}" type="pres">
      <dgm:prSet presAssocID="{98B51628-8DF6-4220-8B5D-18AC069BFB10}" presName="vert1" presStyleCnt="0"/>
      <dgm:spPr/>
    </dgm:pt>
    <dgm:pt modelId="{761A365B-F030-6C42-9DAA-AE97E6A7EF44}" type="pres">
      <dgm:prSet presAssocID="{7AD5DC8E-5402-4623-8E62-B14DA958CFC9}" presName="thickLine" presStyleLbl="alignNode1" presStyleIdx="6" presStyleCnt="9"/>
      <dgm:spPr/>
    </dgm:pt>
    <dgm:pt modelId="{B972E51E-054A-2C41-AC26-B1C7EE1219F8}" type="pres">
      <dgm:prSet presAssocID="{7AD5DC8E-5402-4623-8E62-B14DA958CFC9}" presName="horz1" presStyleCnt="0"/>
      <dgm:spPr/>
    </dgm:pt>
    <dgm:pt modelId="{E0FBBC38-F3F4-4A4B-B994-D13849702572}" type="pres">
      <dgm:prSet presAssocID="{7AD5DC8E-5402-4623-8E62-B14DA958CFC9}" presName="tx1" presStyleLbl="revTx" presStyleIdx="6" presStyleCnt="9"/>
      <dgm:spPr/>
    </dgm:pt>
    <dgm:pt modelId="{7C8B8196-192A-3B40-9ECF-D410CF077302}" type="pres">
      <dgm:prSet presAssocID="{7AD5DC8E-5402-4623-8E62-B14DA958CFC9}" presName="vert1" presStyleCnt="0"/>
      <dgm:spPr/>
    </dgm:pt>
    <dgm:pt modelId="{58931ED1-D3F2-AD4F-9BC3-E89D5EE0A09A}" type="pres">
      <dgm:prSet presAssocID="{D8A769A9-3473-45DA-9E90-AE12258F10C4}" presName="thickLine" presStyleLbl="alignNode1" presStyleIdx="7" presStyleCnt="9"/>
      <dgm:spPr/>
    </dgm:pt>
    <dgm:pt modelId="{4E178FD2-731C-104B-B509-F8A9E3829778}" type="pres">
      <dgm:prSet presAssocID="{D8A769A9-3473-45DA-9E90-AE12258F10C4}" presName="horz1" presStyleCnt="0"/>
      <dgm:spPr/>
    </dgm:pt>
    <dgm:pt modelId="{6E9054F6-032D-884E-A493-DEFDE530DF4E}" type="pres">
      <dgm:prSet presAssocID="{D8A769A9-3473-45DA-9E90-AE12258F10C4}" presName="tx1" presStyleLbl="revTx" presStyleIdx="7" presStyleCnt="9"/>
      <dgm:spPr/>
    </dgm:pt>
    <dgm:pt modelId="{8CE6730E-3309-494D-92D1-7122DD458AF2}" type="pres">
      <dgm:prSet presAssocID="{D8A769A9-3473-45DA-9E90-AE12258F10C4}" presName="vert1" presStyleCnt="0"/>
      <dgm:spPr/>
    </dgm:pt>
    <dgm:pt modelId="{8DF86C70-611E-7E48-BFAB-D45ADCE0D75C}" type="pres">
      <dgm:prSet presAssocID="{916D6D88-8C06-4ED7-88F7-5A6A2D10EFA0}" presName="thickLine" presStyleLbl="alignNode1" presStyleIdx="8" presStyleCnt="9"/>
      <dgm:spPr/>
    </dgm:pt>
    <dgm:pt modelId="{5D10EBD9-3652-7748-9113-C25E46036C80}" type="pres">
      <dgm:prSet presAssocID="{916D6D88-8C06-4ED7-88F7-5A6A2D10EFA0}" presName="horz1" presStyleCnt="0"/>
      <dgm:spPr/>
    </dgm:pt>
    <dgm:pt modelId="{5DE2664B-1F88-AD4C-BA98-03C5858515E9}" type="pres">
      <dgm:prSet presAssocID="{916D6D88-8C06-4ED7-88F7-5A6A2D10EFA0}" presName="tx1" presStyleLbl="revTx" presStyleIdx="8" presStyleCnt="9"/>
      <dgm:spPr/>
    </dgm:pt>
    <dgm:pt modelId="{83A0FC8C-856B-F24D-BF39-BCBDF6F9CAA5}" type="pres">
      <dgm:prSet presAssocID="{916D6D88-8C06-4ED7-88F7-5A6A2D10EFA0}" presName="vert1" presStyleCnt="0"/>
      <dgm:spPr/>
    </dgm:pt>
  </dgm:ptLst>
  <dgm:cxnLst>
    <dgm:cxn modelId="{40532217-90C7-BE47-A4E2-8383CEC11E7F}" type="presOf" srcId="{48961723-3924-4FEE-AA33-9F59C33698A2}" destId="{50A2F5AC-76E9-1343-98E1-5D414EEC5368}" srcOrd="0" destOrd="0" presId="urn:microsoft.com/office/officeart/2008/layout/LinedList"/>
    <dgm:cxn modelId="{057F4C22-FD95-854C-9E14-70F89713EBE5}" type="presOf" srcId="{4BB601D3-DC96-4780-89A3-D103A8A4B5B4}" destId="{BBBC2358-9240-E849-ACC6-2D5F57965D13}" srcOrd="0" destOrd="0" presId="urn:microsoft.com/office/officeart/2008/layout/LinedList"/>
    <dgm:cxn modelId="{2027FE25-D714-1143-94DB-648EB1D164B4}" type="presOf" srcId="{98B51628-8DF6-4220-8B5D-18AC069BFB10}" destId="{1C397BC0-28BC-2646-95D6-177D930AC501}" srcOrd="0" destOrd="0" presId="urn:microsoft.com/office/officeart/2008/layout/LinedList"/>
    <dgm:cxn modelId="{54CC972F-8B08-934A-9536-2206B161D6EC}" type="presOf" srcId="{7AD5DC8E-5402-4623-8E62-B14DA958CFC9}" destId="{E0FBBC38-F3F4-4A4B-B994-D13849702572}" srcOrd="0" destOrd="0" presId="urn:microsoft.com/office/officeart/2008/layout/LinedList"/>
    <dgm:cxn modelId="{9EFE3B3B-0476-984D-8C55-C0F15F3BAA83}" type="presOf" srcId="{D8A769A9-3473-45DA-9E90-AE12258F10C4}" destId="{6E9054F6-032D-884E-A493-DEFDE530DF4E}" srcOrd="0" destOrd="0" presId="urn:microsoft.com/office/officeart/2008/layout/LinedList"/>
    <dgm:cxn modelId="{45B11740-5464-214E-A126-103A327E832D}" type="presOf" srcId="{837AF817-D576-4A21-A391-2F0C6CEFE7E4}" destId="{6DE0A376-38CF-A545-80A8-2F3AA078C998}" srcOrd="0" destOrd="0" presId="urn:microsoft.com/office/officeart/2008/layout/LinedList"/>
    <dgm:cxn modelId="{AB802662-7154-4EA3-A603-8E6F36D7F90A}" srcId="{837AF817-D576-4A21-A391-2F0C6CEFE7E4}" destId="{4BB601D3-DC96-4780-89A3-D103A8A4B5B4}" srcOrd="4" destOrd="0" parTransId="{E5B6DEEF-0BED-4E9B-B166-51F21C80A090}" sibTransId="{C7A9D751-8844-4173-8612-B9E20E00B33C}"/>
    <dgm:cxn modelId="{9E1DE94C-35B2-4D26-BF56-EB4B49944BDC}" srcId="{837AF817-D576-4A21-A391-2F0C6CEFE7E4}" destId="{D8A769A9-3473-45DA-9E90-AE12258F10C4}" srcOrd="7" destOrd="0" parTransId="{00551250-3701-4D1F-8541-657DE9C9E48F}" sibTransId="{AFFAF8A0-42D6-45BC-96B1-9E9E19199F3D}"/>
    <dgm:cxn modelId="{2F082084-D837-419B-978C-2D1CE2AC693F}" srcId="{837AF817-D576-4A21-A391-2F0C6CEFE7E4}" destId="{48961723-3924-4FEE-AA33-9F59C33698A2}" srcOrd="2" destOrd="0" parTransId="{070153CD-897D-4178-8228-525EFAFD5E7A}" sibTransId="{41DFBBF6-8AF2-4625-A154-037CB02887E1}"/>
    <dgm:cxn modelId="{D3F05688-58A2-0E4C-9668-2184474BC5FB}" type="presOf" srcId="{DCACC2E3-E8C4-4A02-A885-D4DBADAD9044}" destId="{4B345B94-65D0-B04A-8C1F-A9BE23932DD9}" srcOrd="0" destOrd="0" presId="urn:microsoft.com/office/officeart/2008/layout/LinedList"/>
    <dgm:cxn modelId="{B0062197-EEE1-4BEF-9E07-DB8E49904B0B}" srcId="{837AF817-D576-4A21-A391-2F0C6CEFE7E4}" destId="{7AD5DC8E-5402-4623-8E62-B14DA958CFC9}" srcOrd="6" destOrd="0" parTransId="{AA7DA51F-F23D-4A2B-962B-0FCB6A836B01}" sibTransId="{D91D2298-78C5-4B58-8EC9-BC7AA9EEF307}"/>
    <dgm:cxn modelId="{E873C99A-C15B-4A22-83BE-2C3BE620BAC1}" srcId="{837AF817-D576-4A21-A391-2F0C6CEFE7E4}" destId="{DCACC2E3-E8C4-4A02-A885-D4DBADAD9044}" srcOrd="1" destOrd="0" parTransId="{45EEA07F-41BD-465A-88A9-B8E86E932D06}" sibTransId="{97E732E1-69DD-4C71-84BD-EDB3AE61DA0F}"/>
    <dgm:cxn modelId="{39BFA8A2-BA8E-42CC-93F0-91A4B5A875DE}" srcId="{837AF817-D576-4A21-A391-2F0C6CEFE7E4}" destId="{916D6D88-8C06-4ED7-88F7-5A6A2D10EFA0}" srcOrd="8" destOrd="0" parTransId="{C681F3E6-2938-4151-9F88-2DC7FF04AA07}" sibTransId="{8EBAFB5C-AEEA-49CC-A3D2-DA88642E3EC3}"/>
    <dgm:cxn modelId="{4E1EC3B3-E727-4C05-A09C-0062E0F829BB}" srcId="{837AF817-D576-4A21-A391-2F0C6CEFE7E4}" destId="{98B51628-8DF6-4220-8B5D-18AC069BFB10}" srcOrd="5" destOrd="0" parTransId="{5763BDE4-436B-452C-9FD3-B1874D926389}" sibTransId="{BC55A608-EFC5-4882-9DEA-5120781E6A82}"/>
    <dgm:cxn modelId="{36112AB9-2734-4B61-B7E1-0E9D89BF0309}" srcId="{837AF817-D576-4A21-A391-2F0C6CEFE7E4}" destId="{2831429F-46FB-4DDA-B25F-3FD64EBE73ED}" srcOrd="3" destOrd="0" parTransId="{4FAA40DC-E74B-43FF-8515-28D3B134F50B}" sibTransId="{DFA131D0-458E-469A-8C3F-62A2BDD317DE}"/>
    <dgm:cxn modelId="{4AB06BD9-7AD8-2D44-A04A-9F41DD38CD97}" type="presOf" srcId="{916D6D88-8C06-4ED7-88F7-5A6A2D10EFA0}" destId="{5DE2664B-1F88-AD4C-BA98-03C5858515E9}" srcOrd="0" destOrd="0" presId="urn:microsoft.com/office/officeart/2008/layout/LinedList"/>
    <dgm:cxn modelId="{D31EFAEA-EC96-4C0B-89B8-7452734A6E54}" srcId="{837AF817-D576-4A21-A391-2F0C6CEFE7E4}" destId="{DCF1F0AE-EF4C-4B71-BFC6-023CE5E9C59A}" srcOrd="0" destOrd="0" parTransId="{3B8FE062-B9EC-49A9-94D0-52FA71572BB8}" sibTransId="{60C28D2A-0079-43D9-B239-608C0BF8099E}"/>
    <dgm:cxn modelId="{8BAD03F7-049A-0F4F-BAED-615C6C98DCB0}" type="presOf" srcId="{DCF1F0AE-EF4C-4B71-BFC6-023CE5E9C59A}" destId="{C7817539-B3D3-9D4F-A1F6-FCDD8A661D76}" srcOrd="0" destOrd="0" presId="urn:microsoft.com/office/officeart/2008/layout/LinedList"/>
    <dgm:cxn modelId="{703157FC-2C8B-1C40-81BC-EB32937AA0A2}" type="presOf" srcId="{2831429F-46FB-4DDA-B25F-3FD64EBE73ED}" destId="{DB879CA4-D9ED-1B4C-AD0A-1719BB9B65CA}" srcOrd="0" destOrd="0" presId="urn:microsoft.com/office/officeart/2008/layout/LinedList"/>
    <dgm:cxn modelId="{8AD21554-A474-C64E-8DA7-56BBDC5C8F41}" type="presParOf" srcId="{6DE0A376-38CF-A545-80A8-2F3AA078C998}" destId="{1A707445-A504-BC44-84EE-7A5044F72D31}" srcOrd="0" destOrd="0" presId="urn:microsoft.com/office/officeart/2008/layout/LinedList"/>
    <dgm:cxn modelId="{C80C669F-C021-5D4E-A5A1-B5A11265B2DC}" type="presParOf" srcId="{6DE0A376-38CF-A545-80A8-2F3AA078C998}" destId="{6B753158-9412-0841-BCCB-B198BE125B53}" srcOrd="1" destOrd="0" presId="urn:microsoft.com/office/officeart/2008/layout/LinedList"/>
    <dgm:cxn modelId="{F2B3BB59-1ACE-1747-8C61-A8B084424936}" type="presParOf" srcId="{6B753158-9412-0841-BCCB-B198BE125B53}" destId="{C7817539-B3D3-9D4F-A1F6-FCDD8A661D76}" srcOrd="0" destOrd="0" presId="urn:microsoft.com/office/officeart/2008/layout/LinedList"/>
    <dgm:cxn modelId="{9E269D6E-1CAC-9243-970C-F1A265429CE0}" type="presParOf" srcId="{6B753158-9412-0841-BCCB-B198BE125B53}" destId="{AC84FF19-15D1-0F4E-8D0B-D1A1619ED3B0}" srcOrd="1" destOrd="0" presId="urn:microsoft.com/office/officeart/2008/layout/LinedList"/>
    <dgm:cxn modelId="{614E2583-5A2D-6449-BDA9-87C59785B969}" type="presParOf" srcId="{6DE0A376-38CF-A545-80A8-2F3AA078C998}" destId="{856E75CE-042A-4E4B-A9AC-990D28828EB0}" srcOrd="2" destOrd="0" presId="urn:microsoft.com/office/officeart/2008/layout/LinedList"/>
    <dgm:cxn modelId="{FFB9A4A2-AD2D-A74C-8DA9-2362A6BE5A99}" type="presParOf" srcId="{6DE0A376-38CF-A545-80A8-2F3AA078C998}" destId="{66434406-328E-1A43-A719-A41EB0331196}" srcOrd="3" destOrd="0" presId="urn:microsoft.com/office/officeart/2008/layout/LinedList"/>
    <dgm:cxn modelId="{6CEDF381-1EF0-1D41-A160-B3E9A583CAFE}" type="presParOf" srcId="{66434406-328E-1A43-A719-A41EB0331196}" destId="{4B345B94-65D0-B04A-8C1F-A9BE23932DD9}" srcOrd="0" destOrd="0" presId="urn:microsoft.com/office/officeart/2008/layout/LinedList"/>
    <dgm:cxn modelId="{5F9FAE76-BD61-B647-8A26-9C1D9855F585}" type="presParOf" srcId="{66434406-328E-1A43-A719-A41EB0331196}" destId="{91030262-64BC-5447-88B8-A913FFBE784C}" srcOrd="1" destOrd="0" presId="urn:microsoft.com/office/officeart/2008/layout/LinedList"/>
    <dgm:cxn modelId="{DBAE100D-B642-6E4D-ACCB-89131E71D4D2}" type="presParOf" srcId="{6DE0A376-38CF-A545-80A8-2F3AA078C998}" destId="{721EC4EE-781F-884E-865E-661D08B2AF36}" srcOrd="4" destOrd="0" presId="urn:microsoft.com/office/officeart/2008/layout/LinedList"/>
    <dgm:cxn modelId="{180234DD-EE0E-9E44-BB83-D271C4617E2A}" type="presParOf" srcId="{6DE0A376-38CF-A545-80A8-2F3AA078C998}" destId="{511BFD89-BFF7-9D4D-8743-4AE27B0B830F}" srcOrd="5" destOrd="0" presId="urn:microsoft.com/office/officeart/2008/layout/LinedList"/>
    <dgm:cxn modelId="{F84E8280-E8A2-3745-BF4F-7D6BFB24CF8F}" type="presParOf" srcId="{511BFD89-BFF7-9D4D-8743-4AE27B0B830F}" destId="{50A2F5AC-76E9-1343-98E1-5D414EEC5368}" srcOrd="0" destOrd="0" presId="urn:microsoft.com/office/officeart/2008/layout/LinedList"/>
    <dgm:cxn modelId="{78419277-E515-A94C-A76B-4F83B64C9C82}" type="presParOf" srcId="{511BFD89-BFF7-9D4D-8743-4AE27B0B830F}" destId="{CCD135AF-30DC-4E41-971B-4B4EA2A1DB79}" srcOrd="1" destOrd="0" presId="urn:microsoft.com/office/officeart/2008/layout/LinedList"/>
    <dgm:cxn modelId="{18EF7D06-CB35-184D-818C-00BF992D6416}" type="presParOf" srcId="{6DE0A376-38CF-A545-80A8-2F3AA078C998}" destId="{9D6A88E2-65DE-5946-ACDD-6FD0FEBF97FD}" srcOrd="6" destOrd="0" presId="urn:microsoft.com/office/officeart/2008/layout/LinedList"/>
    <dgm:cxn modelId="{617E30DD-B9FD-4B49-93E7-4253CD5D386E}" type="presParOf" srcId="{6DE0A376-38CF-A545-80A8-2F3AA078C998}" destId="{E0D23769-D5E4-B343-A66F-B4606F6ABC56}" srcOrd="7" destOrd="0" presId="urn:microsoft.com/office/officeart/2008/layout/LinedList"/>
    <dgm:cxn modelId="{E1F5F976-9AFD-8540-A08F-17ACCBDCEDC7}" type="presParOf" srcId="{E0D23769-D5E4-B343-A66F-B4606F6ABC56}" destId="{DB879CA4-D9ED-1B4C-AD0A-1719BB9B65CA}" srcOrd="0" destOrd="0" presId="urn:microsoft.com/office/officeart/2008/layout/LinedList"/>
    <dgm:cxn modelId="{55EB903A-5D01-924A-8DCC-3EFF173D8D25}" type="presParOf" srcId="{E0D23769-D5E4-B343-A66F-B4606F6ABC56}" destId="{843F888F-4BEE-8D4C-AB33-35AC9D91A973}" srcOrd="1" destOrd="0" presId="urn:microsoft.com/office/officeart/2008/layout/LinedList"/>
    <dgm:cxn modelId="{074C5BEF-6FC9-884C-BE6E-6DB78C4DF163}" type="presParOf" srcId="{6DE0A376-38CF-A545-80A8-2F3AA078C998}" destId="{CE8BA856-82A8-484E-807C-37A2BAC4F72A}" srcOrd="8" destOrd="0" presId="urn:microsoft.com/office/officeart/2008/layout/LinedList"/>
    <dgm:cxn modelId="{B9F2712D-901C-BF4D-BF2A-3A17257E6343}" type="presParOf" srcId="{6DE0A376-38CF-A545-80A8-2F3AA078C998}" destId="{3CBA79A1-0225-7F44-BA94-403B37644513}" srcOrd="9" destOrd="0" presId="urn:microsoft.com/office/officeart/2008/layout/LinedList"/>
    <dgm:cxn modelId="{06DC06DC-307C-6A4F-BB67-3924632A1ADE}" type="presParOf" srcId="{3CBA79A1-0225-7F44-BA94-403B37644513}" destId="{BBBC2358-9240-E849-ACC6-2D5F57965D13}" srcOrd="0" destOrd="0" presId="urn:microsoft.com/office/officeart/2008/layout/LinedList"/>
    <dgm:cxn modelId="{1875572C-5FCC-3F42-83AB-34577D0207AE}" type="presParOf" srcId="{3CBA79A1-0225-7F44-BA94-403B37644513}" destId="{290ABCFD-9608-AE48-A76E-C850CE2179E7}" srcOrd="1" destOrd="0" presId="urn:microsoft.com/office/officeart/2008/layout/LinedList"/>
    <dgm:cxn modelId="{AF2A7234-9AA3-BE43-8625-F12B61AA07B0}" type="presParOf" srcId="{6DE0A376-38CF-A545-80A8-2F3AA078C998}" destId="{D6EF2C63-A4C6-664D-8C0E-7514AB5C70F6}" srcOrd="10" destOrd="0" presId="urn:microsoft.com/office/officeart/2008/layout/LinedList"/>
    <dgm:cxn modelId="{3CA37933-E7AF-804F-AACE-E64D7A05FF73}" type="presParOf" srcId="{6DE0A376-38CF-A545-80A8-2F3AA078C998}" destId="{C8A533AC-98F8-5F44-811B-97E8997E9A4A}" srcOrd="11" destOrd="0" presId="urn:microsoft.com/office/officeart/2008/layout/LinedList"/>
    <dgm:cxn modelId="{F94AFAE5-FE9C-1346-82B0-A53E382CD272}" type="presParOf" srcId="{C8A533AC-98F8-5F44-811B-97E8997E9A4A}" destId="{1C397BC0-28BC-2646-95D6-177D930AC501}" srcOrd="0" destOrd="0" presId="urn:microsoft.com/office/officeart/2008/layout/LinedList"/>
    <dgm:cxn modelId="{E71632AE-C742-4F4F-992B-3DB1E58983F6}" type="presParOf" srcId="{C8A533AC-98F8-5F44-811B-97E8997E9A4A}" destId="{84B73AA3-7D6F-7347-83A8-AE1CAA6A73A9}" srcOrd="1" destOrd="0" presId="urn:microsoft.com/office/officeart/2008/layout/LinedList"/>
    <dgm:cxn modelId="{3783746D-1A91-6146-8BF3-9ACA68B0EEA7}" type="presParOf" srcId="{6DE0A376-38CF-A545-80A8-2F3AA078C998}" destId="{761A365B-F030-6C42-9DAA-AE97E6A7EF44}" srcOrd="12" destOrd="0" presId="urn:microsoft.com/office/officeart/2008/layout/LinedList"/>
    <dgm:cxn modelId="{4E52D0C0-6BDB-C34C-B82E-E1B0538F0F4B}" type="presParOf" srcId="{6DE0A376-38CF-A545-80A8-2F3AA078C998}" destId="{B972E51E-054A-2C41-AC26-B1C7EE1219F8}" srcOrd="13" destOrd="0" presId="urn:microsoft.com/office/officeart/2008/layout/LinedList"/>
    <dgm:cxn modelId="{30982B3A-718C-A847-9955-79C377DAD2D7}" type="presParOf" srcId="{B972E51E-054A-2C41-AC26-B1C7EE1219F8}" destId="{E0FBBC38-F3F4-4A4B-B994-D13849702572}" srcOrd="0" destOrd="0" presId="urn:microsoft.com/office/officeart/2008/layout/LinedList"/>
    <dgm:cxn modelId="{786D4DD0-2857-2B49-847A-CC634950B46A}" type="presParOf" srcId="{B972E51E-054A-2C41-AC26-B1C7EE1219F8}" destId="{7C8B8196-192A-3B40-9ECF-D410CF077302}" srcOrd="1" destOrd="0" presId="urn:microsoft.com/office/officeart/2008/layout/LinedList"/>
    <dgm:cxn modelId="{B3010E2E-3171-E749-93C0-BE247427E10D}" type="presParOf" srcId="{6DE0A376-38CF-A545-80A8-2F3AA078C998}" destId="{58931ED1-D3F2-AD4F-9BC3-E89D5EE0A09A}" srcOrd="14" destOrd="0" presId="urn:microsoft.com/office/officeart/2008/layout/LinedList"/>
    <dgm:cxn modelId="{3EA7B295-0C50-CC4A-9DA4-AEFDBF464ACB}" type="presParOf" srcId="{6DE0A376-38CF-A545-80A8-2F3AA078C998}" destId="{4E178FD2-731C-104B-B509-F8A9E3829778}" srcOrd="15" destOrd="0" presId="urn:microsoft.com/office/officeart/2008/layout/LinedList"/>
    <dgm:cxn modelId="{3B86DBBF-CB51-9347-AB1E-FFC800598CD2}" type="presParOf" srcId="{4E178FD2-731C-104B-B509-F8A9E3829778}" destId="{6E9054F6-032D-884E-A493-DEFDE530DF4E}" srcOrd="0" destOrd="0" presId="urn:microsoft.com/office/officeart/2008/layout/LinedList"/>
    <dgm:cxn modelId="{A492464F-3F6E-104E-87E6-9F324E72C8AA}" type="presParOf" srcId="{4E178FD2-731C-104B-B509-F8A9E3829778}" destId="{8CE6730E-3309-494D-92D1-7122DD458AF2}" srcOrd="1" destOrd="0" presId="urn:microsoft.com/office/officeart/2008/layout/LinedList"/>
    <dgm:cxn modelId="{1265F58C-B5E3-494C-B088-B71D5F40088D}" type="presParOf" srcId="{6DE0A376-38CF-A545-80A8-2F3AA078C998}" destId="{8DF86C70-611E-7E48-BFAB-D45ADCE0D75C}" srcOrd="16" destOrd="0" presId="urn:microsoft.com/office/officeart/2008/layout/LinedList"/>
    <dgm:cxn modelId="{C8565DED-4D86-344E-A678-C7B39F628A3E}" type="presParOf" srcId="{6DE0A376-38CF-A545-80A8-2F3AA078C998}" destId="{5D10EBD9-3652-7748-9113-C25E46036C80}" srcOrd="17" destOrd="0" presId="urn:microsoft.com/office/officeart/2008/layout/LinedList"/>
    <dgm:cxn modelId="{27EABDF2-992D-CB41-9480-FB5A3F1CB181}" type="presParOf" srcId="{5D10EBD9-3652-7748-9113-C25E46036C80}" destId="{5DE2664B-1F88-AD4C-BA98-03C5858515E9}" srcOrd="0" destOrd="0" presId="urn:microsoft.com/office/officeart/2008/layout/LinedList"/>
    <dgm:cxn modelId="{D5F4FCA6-792C-DC4A-BC55-D69B78AAE757}" type="presParOf" srcId="{5D10EBD9-3652-7748-9113-C25E46036C80}" destId="{83A0FC8C-856B-F24D-BF39-BCBDF6F9CAA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E9EEF86-D79B-494E-BCB8-FCBAE13CB48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640964E9-D501-4D61-A8DF-6E2712CF6758}">
      <dgm:prSet/>
      <dgm:spPr/>
      <dgm:t>
        <a:bodyPr/>
        <a:lstStyle/>
        <a:p>
          <a:pPr>
            <a:lnSpc>
              <a:spcPct val="100000"/>
            </a:lnSpc>
          </a:pPr>
          <a:r>
            <a:rPr lang="en-DE" dirty="0"/>
            <a:t>Funnel process framework</a:t>
          </a:r>
          <a:endParaRPr lang="en-US" dirty="0"/>
        </a:p>
      </dgm:t>
    </dgm:pt>
    <dgm:pt modelId="{76370E06-4DA2-44D7-AE2F-6CB046CADC05}" type="parTrans" cxnId="{C056285B-1955-4D20-9A84-E399AF4F0BBD}">
      <dgm:prSet/>
      <dgm:spPr/>
      <dgm:t>
        <a:bodyPr/>
        <a:lstStyle/>
        <a:p>
          <a:endParaRPr lang="en-US"/>
        </a:p>
      </dgm:t>
    </dgm:pt>
    <dgm:pt modelId="{6EF4A526-B3DE-435A-8646-D855FB741F35}" type="sibTrans" cxnId="{C056285B-1955-4D20-9A84-E399AF4F0BBD}">
      <dgm:prSet/>
      <dgm:spPr/>
      <dgm:t>
        <a:bodyPr/>
        <a:lstStyle/>
        <a:p>
          <a:endParaRPr lang="en-US"/>
        </a:p>
      </dgm:t>
    </dgm:pt>
    <dgm:pt modelId="{67BE1CA8-D006-46F0-A282-F6E92DA0C4ED}">
      <dgm:prSet/>
      <dgm:spPr/>
      <dgm:t>
        <a:bodyPr/>
        <a:lstStyle/>
        <a:p>
          <a:pPr>
            <a:lnSpc>
              <a:spcPct val="100000"/>
            </a:lnSpc>
          </a:pPr>
          <a:r>
            <a:rPr lang="en-DE" dirty="0"/>
            <a:t>Content derived from various sources</a:t>
          </a:r>
          <a:endParaRPr lang="en-US" dirty="0"/>
        </a:p>
      </dgm:t>
    </dgm:pt>
    <dgm:pt modelId="{B827098B-7487-4C27-96EE-08EFD20A64BF}" type="parTrans" cxnId="{26A68E89-82F5-4978-87D7-847A8F061570}">
      <dgm:prSet/>
      <dgm:spPr/>
      <dgm:t>
        <a:bodyPr/>
        <a:lstStyle/>
        <a:p>
          <a:endParaRPr lang="en-US"/>
        </a:p>
      </dgm:t>
    </dgm:pt>
    <dgm:pt modelId="{B9EBA4B1-456B-4E6C-A976-8047A23BBD7F}" type="sibTrans" cxnId="{26A68E89-82F5-4978-87D7-847A8F061570}">
      <dgm:prSet/>
      <dgm:spPr/>
      <dgm:t>
        <a:bodyPr/>
        <a:lstStyle/>
        <a:p>
          <a:endParaRPr lang="en-US"/>
        </a:p>
      </dgm:t>
    </dgm:pt>
    <dgm:pt modelId="{AE26F8C7-3963-4833-A5F6-07220E28B11C}">
      <dgm:prSet/>
      <dgm:spPr/>
      <dgm:t>
        <a:bodyPr/>
        <a:lstStyle/>
        <a:p>
          <a:pPr>
            <a:lnSpc>
              <a:spcPct val="100000"/>
            </a:lnSpc>
          </a:pPr>
          <a:r>
            <a:rPr lang="en-DE" dirty="0"/>
            <a:t>Contributors are pure gold!</a:t>
          </a:r>
          <a:endParaRPr lang="en-US" dirty="0"/>
        </a:p>
      </dgm:t>
    </dgm:pt>
    <dgm:pt modelId="{94F1A581-96DD-4B08-8635-DC7BBC4FCEFD}" type="parTrans" cxnId="{60143743-6E4B-4956-9323-8248BDAB89D7}">
      <dgm:prSet/>
      <dgm:spPr/>
      <dgm:t>
        <a:bodyPr/>
        <a:lstStyle/>
        <a:p>
          <a:endParaRPr lang="en-US"/>
        </a:p>
      </dgm:t>
    </dgm:pt>
    <dgm:pt modelId="{600F7411-C1F4-4509-B16F-AB75DFA105DF}" type="sibTrans" cxnId="{60143743-6E4B-4956-9323-8248BDAB89D7}">
      <dgm:prSet/>
      <dgm:spPr/>
      <dgm:t>
        <a:bodyPr/>
        <a:lstStyle/>
        <a:p>
          <a:endParaRPr lang="en-US"/>
        </a:p>
      </dgm:t>
    </dgm:pt>
    <dgm:pt modelId="{EFBAFBF5-C403-4004-9369-A9E7FC3B33D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DE" sz="1400" dirty="0"/>
            <a:t>1st level: WG5 members;</a:t>
          </a:r>
        </a:p>
        <a:p>
          <a:pPr>
            <a:lnSpc>
              <a:spcPct val="100000"/>
            </a:lnSpc>
          </a:pPr>
          <a:r>
            <a:rPr lang="en-DE" sz="1400" dirty="0"/>
            <a:t>2nd level: EU4Algae Advisory board + DG MARE</a:t>
          </a:r>
          <a:endParaRPr lang="en-US" sz="1400" dirty="0"/>
        </a:p>
      </dgm:t>
    </dgm:pt>
    <dgm:pt modelId="{AA0B67E7-B471-4FE8-8A39-12BEA1D8FE05}" type="parTrans" cxnId="{0AE82CED-7BA6-4FA0-9A24-6FBDE550F247}">
      <dgm:prSet/>
      <dgm:spPr/>
      <dgm:t>
        <a:bodyPr/>
        <a:lstStyle/>
        <a:p>
          <a:endParaRPr lang="en-US"/>
        </a:p>
      </dgm:t>
    </dgm:pt>
    <dgm:pt modelId="{A1F03092-FADE-4647-93D5-B182E73E5A13}" type="sibTrans" cxnId="{0AE82CED-7BA6-4FA0-9A24-6FBDE550F247}">
      <dgm:prSet/>
      <dgm:spPr/>
      <dgm:t>
        <a:bodyPr/>
        <a:lstStyle/>
        <a:p>
          <a:endParaRPr lang="en-US"/>
        </a:p>
      </dgm:t>
    </dgm:pt>
    <dgm:pt modelId="{68F63BF6-502E-8C4C-B8E9-5F1F38CA301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DE" sz="1400" dirty="0"/>
            <a:t> desk studies, </a:t>
          </a:r>
          <a:endParaRPr lang="en-US" sz="1400" dirty="0"/>
        </a:p>
      </dgm:t>
    </dgm:pt>
    <dgm:pt modelId="{F49FD17A-0208-4047-9684-2981B7CC4584}" type="parTrans" cxnId="{A83183EE-45F0-A848-A643-AF4582BA2A48}">
      <dgm:prSet/>
      <dgm:spPr/>
      <dgm:t>
        <a:bodyPr/>
        <a:lstStyle/>
        <a:p>
          <a:endParaRPr lang="en-GB"/>
        </a:p>
      </dgm:t>
    </dgm:pt>
    <dgm:pt modelId="{20D7D024-A84E-1941-BBF4-5DF4800BD21C}" type="sibTrans" cxnId="{A83183EE-45F0-A848-A643-AF4582BA2A48}">
      <dgm:prSet/>
      <dgm:spPr/>
      <dgm:t>
        <a:bodyPr/>
        <a:lstStyle/>
        <a:p>
          <a:endParaRPr lang="en-GB"/>
        </a:p>
      </dgm:t>
    </dgm:pt>
    <dgm:pt modelId="{E0FAD2E7-C17B-8842-A694-EFC230AC98F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DE" sz="1400" dirty="0"/>
            <a:t>interviews, </a:t>
          </a:r>
          <a:endParaRPr lang="en-US" sz="1400" dirty="0"/>
        </a:p>
      </dgm:t>
    </dgm:pt>
    <dgm:pt modelId="{DE3EE782-4938-8641-86F3-0B17CDBCFFDA}" type="parTrans" cxnId="{1870E73B-FE8A-6849-A4F5-FB880B208869}">
      <dgm:prSet/>
      <dgm:spPr/>
      <dgm:t>
        <a:bodyPr/>
        <a:lstStyle/>
        <a:p>
          <a:endParaRPr lang="en-GB"/>
        </a:p>
      </dgm:t>
    </dgm:pt>
    <dgm:pt modelId="{EDE8FE98-1A1F-1E40-B6AD-51FE38DFF892}" type="sibTrans" cxnId="{1870E73B-FE8A-6849-A4F5-FB880B208869}">
      <dgm:prSet/>
      <dgm:spPr/>
      <dgm:t>
        <a:bodyPr/>
        <a:lstStyle/>
        <a:p>
          <a:endParaRPr lang="en-GB"/>
        </a:p>
      </dgm:t>
    </dgm:pt>
    <dgm:pt modelId="{82D63002-94D5-D04E-BD0B-3CB82004AF9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DE" sz="1400" dirty="0"/>
            <a:t>surveys and</a:t>
          </a:r>
          <a:endParaRPr lang="en-US" sz="1400" dirty="0"/>
        </a:p>
      </dgm:t>
    </dgm:pt>
    <dgm:pt modelId="{5643DB41-4344-354D-A240-F41C374BC5AE}" type="parTrans" cxnId="{05C838BE-7EF8-7447-9A20-5A6F4FD36528}">
      <dgm:prSet/>
      <dgm:spPr/>
      <dgm:t>
        <a:bodyPr/>
        <a:lstStyle/>
        <a:p>
          <a:endParaRPr lang="en-GB"/>
        </a:p>
      </dgm:t>
    </dgm:pt>
    <dgm:pt modelId="{DE9A7948-5208-854E-BD41-FB710DC68670}" type="sibTrans" cxnId="{05C838BE-7EF8-7447-9A20-5A6F4FD36528}">
      <dgm:prSet/>
      <dgm:spPr/>
      <dgm:t>
        <a:bodyPr/>
        <a:lstStyle/>
        <a:p>
          <a:endParaRPr lang="en-GB"/>
        </a:p>
      </dgm:t>
    </dgm:pt>
    <dgm:pt modelId="{A4A28483-2984-3546-B3A2-37F4FDC06E3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DE" sz="1400" dirty="0"/>
            <a:t> workshops with WG5 members</a:t>
          </a:r>
          <a:endParaRPr lang="en-US" sz="1400" dirty="0"/>
        </a:p>
      </dgm:t>
    </dgm:pt>
    <dgm:pt modelId="{314AAD41-0F67-4544-BF05-2267C695DEB9}" type="parTrans" cxnId="{DEA66AFC-EE62-DD43-AD2F-8D8A085F8980}">
      <dgm:prSet/>
      <dgm:spPr/>
      <dgm:t>
        <a:bodyPr/>
        <a:lstStyle/>
        <a:p>
          <a:endParaRPr lang="en-GB"/>
        </a:p>
      </dgm:t>
    </dgm:pt>
    <dgm:pt modelId="{3419117C-8C15-5042-9989-17157120A547}" type="sibTrans" cxnId="{DEA66AFC-EE62-DD43-AD2F-8D8A085F8980}">
      <dgm:prSet/>
      <dgm:spPr/>
      <dgm:t>
        <a:bodyPr/>
        <a:lstStyle/>
        <a:p>
          <a:endParaRPr lang="en-GB"/>
        </a:p>
      </dgm:t>
    </dgm:pt>
    <dgm:pt modelId="{A062EA18-387F-6A43-82B1-54D84DFE00C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DE" sz="1400" dirty="0"/>
            <a:t>from solution scanning &gt;&gt; deep-dive factsheets</a:t>
          </a:r>
          <a:endParaRPr lang="en-US" sz="1400" dirty="0"/>
        </a:p>
      </dgm:t>
    </dgm:pt>
    <dgm:pt modelId="{DBF1CFEF-BD3E-C64A-B636-95223B3DEE96}" type="parTrans" cxnId="{B759E665-6F43-114E-A212-A658F4B77622}">
      <dgm:prSet/>
      <dgm:spPr/>
      <dgm:t>
        <a:bodyPr/>
        <a:lstStyle/>
        <a:p>
          <a:endParaRPr lang="en-GB"/>
        </a:p>
      </dgm:t>
    </dgm:pt>
    <dgm:pt modelId="{8910298A-E244-0E45-BC5E-A181FC8A8576}" type="sibTrans" cxnId="{B759E665-6F43-114E-A212-A658F4B77622}">
      <dgm:prSet/>
      <dgm:spPr/>
      <dgm:t>
        <a:bodyPr/>
        <a:lstStyle/>
        <a:p>
          <a:endParaRPr lang="en-GB"/>
        </a:p>
      </dgm:t>
    </dgm:pt>
    <dgm:pt modelId="{B87DECE4-A719-450B-9FFF-DA2EB1156812}" type="pres">
      <dgm:prSet presAssocID="{3E9EEF86-D79B-494E-BCB8-FCBAE13CB48D}" presName="root" presStyleCnt="0">
        <dgm:presLayoutVars>
          <dgm:dir/>
          <dgm:resizeHandles val="exact"/>
        </dgm:presLayoutVars>
      </dgm:prSet>
      <dgm:spPr/>
    </dgm:pt>
    <dgm:pt modelId="{092ABE85-9076-4C49-9F6E-8BBED1759A50}" type="pres">
      <dgm:prSet presAssocID="{640964E9-D501-4D61-A8DF-6E2712CF6758}" presName="compNode" presStyleCnt="0"/>
      <dgm:spPr/>
    </dgm:pt>
    <dgm:pt modelId="{710DD727-CEAB-44A3-B992-CBF470A12727}" type="pres">
      <dgm:prSet presAssocID="{640964E9-D501-4D61-A8DF-6E2712CF6758}" presName="bgRect" presStyleLbl="bgShp" presStyleIdx="0" presStyleCnt="3"/>
      <dgm:spPr/>
    </dgm:pt>
    <dgm:pt modelId="{A56F0A9C-084C-4C7D-ADBA-9D27E1A3D52D}" type="pres">
      <dgm:prSet presAssocID="{640964E9-D501-4D61-A8DF-6E2712CF6758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lter"/>
        </a:ext>
      </dgm:extLst>
    </dgm:pt>
    <dgm:pt modelId="{534117F6-3DDB-48CE-9962-100A09375E49}" type="pres">
      <dgm:prSet presAssocID="{640964E9-D501-4D61-A8DF-6E2712CF6758}" presName="spaceRect" presStyleCnt="0"/>
      <dgm:spPr/>
    </dgm:pt>
    <dgm:pt modelId="{C055F7E9-B73F-42A5-A0C3-3BC2FC758BFA}" type="pres">
      <dgm:prSet presAssocID="{640964E9-D501-4D61-A8DF-6E2712CF6758}" presName="parTx" presStyleLbl="revTx" presStyleIdx="0" presStyleCnt="6">
        <dgm:presLayoutVars>
          <dgm:chMax val="0"/>
          <dgm:chPref val="0"/>
        </dgm:presLayoutVars>
      </dgm:prSet>
      <dgm:spPr/>
    </dgm:pt>
    <dgm:pt modelId="{A811C492-909F-BB42-85B4-D36DC5E44CEE}" type="pres">
      <dgm:prSet presAssocID="{640964E9-D501-4D61-A8DF-6E2712CF6758}" presName="desTx" presStyleLbl="revTx" presStyleIdx="1" presStyleCnt="6">
        <dgm:presLayoutVars/>
      </dgm:prSet>
      <dgm:spPr/>
    </dgm:pt>
    <dgm:pt modelId="{ECF92CE1-EE0B-461E-BCB5-54932F334D08}" type="pres">
      <dgm:prSet presAssocID="{6EF4A526-B3DE-435A-8646-D855FB741F35}" presName="sibTrans" presStyleCnt="0"/>
      <dgm:spPr/>
    </dgm:pt>
    <dgm:pt modelId="{84006FE7-2866-E048-ACE3-8E439E80FEFF}" type="pres">
      <dgm:prSet presAssocID="{67BE1CA8-D006-46F0-A282-F6E92DA0C4ED}" presName="compNode" presStyleCnt="0"/>
      <dgm:spPr/>
    </dgm:pt>
    <dgm:pt modelId="{8FFD0DC6-A61D-9047-BF1A-3D39FBAB43C3}" type="pres">
      <dgm:prSet presAssocID="{67BE1CA8-D006-46F0-A282-F6E92DA0C4ED}" presName="bgRect" presStyleLbl="bgShp" presStyleIdx="1" presStyleCnt="3"/>
      <dgm:spPr/>
    </dgm:pt>
    <dgm:pt modelId="{91793052-CF98-B74D-9937-37FDBC9F4CC6}" type="pres">
      <dgm:prSet presAssocID="{67BE1CA8-D006-46F0-A282-F6E92DA0C4ED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476FF8DF-366D-D641-AC0B-3F428D1E1D17}" type="pres">
      <dgm:prSet presAssocID="{67BE1CA8-D006-46F0-A282-F6E92DA0C4ED}" presName="spaceRect" presStyleCnt="0"/>
      <dgm:spPr/>
    </dgm:pt>
    <dgm:pt modelId="{EB137813-7288-8B47-ADB6-330DD4BE2083}" type="pres">
      <dgm:prSet presAssocID="{67BE1CA8-D006-46F0-A282-F6E92DA0C4ED}" presName="parTx" presStyleLbl="revTx" presStyleIdx="2" presStyleCnt="6">
        <dgm:presLayoutVars>
          <dgm:chMax val="0"/>
          <dgm:chPref val="0"/>
        </dgm:presLayoutVars>
      </dgm:prSet>
      <dgm:spPr/>
    </dgm:pt>
    <dgm:pt modelId="{A11F240E-7E88-9648-A1A1-0A244A1A83B2}" type="pres">
      <dgm:prSet presAssocID="{67BE1CA8-D006-46F0-A282-F6E92DA0C4ED}" presName="desTx" presStyleLbl="revTx" presStyleIdx="3" presStyleCnt="6">
        <dgm:presLayoutVars/>
      </dgm:prSet>
      <dgm:spPr/>
    </dgm:pt>
    <dgm:pt modelId="{9810171F-024F-7D40-843A-8D0A8D1E9BF0}" type="pres">
      <dgm:prSet presAssocID="{B9EBA4B1-456B-4E6C-A976-8047A23BBD7F}" presName="sibTrans" presStyleCnt="0"/>
      <dgm:spPr/>
    </dgm:pt>
    <dgm:pt modelId="{5422FED6-7678-4E7E-8C41-92A14170CD24}" type="pres">
      <dgm:prSet presAssocID="{AE26F8C7-3963-4833-A5F6-07220E28B11C}" presName="compNode" presStyleCnt="0"/>
      <dgm:spPr/>
    </dgm:pt>
    <dgm:pt modelId="{911719E3-D4A7-4FF3-960D-BEE9B8619F2D}" type="pres">
      <dgm:prSet presAssocID="{AE26F8C7-3963-4833-A5F6-07220E28B11C}" presName="bgRect" presStyleLbl="bgShp" presStyleIdx="2" presStyleCnt="3"/>
      <dgm:spPr/>
    </dgm:pt>
    <dgm:pt modelId="{39FC3888-1A79-435E-9783-D713D9FEBE44}" type="pres">
      <dgm:prSet presAssocID="{AE26F8C7-3963-4833-A5F6-07220E28B11C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ierarchy"/>
        </a:ext>
      </dgm:extLst>
    </dgm:pt>
    <dgm:pt modelId="{396E2361-E4A9-4C1A-8833-30FED1538B70}" type="pres">
      <dgm:prSet presAssocID="{AE26F8C7-3963-4833-A5F6-07220E28B11C}" presName="spaceRect" presStyleCnt="0"/>
      <dgm:spPr/>
    </dgm:pt>
    <dgm:pt modelId="{12CC314F-4C21-4716-87C5-3C85E453682A}" type="pres">
      <dgm:prSet presAssocID="{AE26F8C7-3963-4833-A5F6-07220E28B11C}" presName="parTx" presStyleLbl="revTx" presStyleIdx="4" presStyleCnt="6">
        <dgm:presLayoutVars>
          <dgm:chMax val="0"/>
          <dgm:chPref val="0"/>
        </dgm:presLayoutVars>
      </dgm:prSet>
      <dgm:spPr/>
    </dgm:pt>
    <dgm:pt modelId="{A1F559EE-C87A-40C1-AAE8-EA61A294F678}" type="pres">
      <dgm:prSet presAssocID="{AE26F8C7-3963-4833-A5F6-07220E28B11C}" presName="desTx" presStyleLbl="revTx" presStyleIdx="5" presStyleCnt="6">
        <dgm:presLayoutVars/>
      </dgm:prSet>
      <dgm:spPr/>
    </dgm:pt>
  </dgm:ptLst>
  <dgm:cxnLst>
    <dgm:cxn modelId="{1CE80E07-72A6-4B51-954C-35317A7172B1}" type="presOf" srcId="{3E9EEF86-D79B-494E-BCB8-FCBAE13CB48D}" destId="{B87DECE4-A719-450B-9FFF-DA2EB1156812}" srcOrd="0" destOrd="0" presId="urn:microsoft.com/office/officeart/2018/2/layout/IconVerticalSolidList"/>
    <dgm:cxn modelId="{CA5E2813-208F-1741-86E9-23D1F2FA6F0E}" type="presOf" srcId="{82D63002-94D5-D04E-BD0B-3CB82004AF9B}" destId="{A11F240E-7E88-9648-A1A1-0A244A1A83B2}" srcOrd="0" destOrd="2" presId="urn:microsoft.com/office/officeart/2018/2/layout/IconVerticalSolidList"/>
    <dgm:cxn modelId="{2F82971D-B56B-9549-B97C-3BA5379B1F50}" type="presOf" srcId="{A062EA18-387F-6A43-82B1-54D84DFE00C3}" destId="{A811C492-909F-BB42-85B4-D36DC5E44CEE}" srcOrd="0" destOrd="0" presId="urn:microsoft.com/office/officeart/2018/2/layout/IconVerticalSolidList"/>
    <dgm:cxn modelId="{1870E73B-FE8A-6849-A4F5-FB880B208869}" srcId="{67BE1CA8-D006-46F0-A282-F6E92DA0C4ED}" destId="{E0FAD2E7-C17B-8842-A694-EFC230AC98F9}" srcOrd="1" destOrd="0" parTransId="{DE3EE782-4938-8641-86F3-0B17CDBCFFDA}" sibTransId="{EDE8FE98-1A1F-1E40-B6AD-51FE38DFF892}"/>
    <dgm:cxn modelId="{C056285B-1955-4D20-9A84-E399AF4F0BBD}" srcId="{3E9EEF86-D79B-494E-BCB8-FCBAE13CB48D}" destId="{640964E9-D501-4D61-A8DF-6E2712CF6758}" srcOrd="0" destOrd="0" parTransId="{76370E06-4DA2-44D7-AE2F-6CB046CADC05}" sibTransId="{6EF4A526-B3DE-435A-8646-D855FB741F35}"/>
    <dgm:cxn modelId="{60143743-6E4B-4956-9323-8248BDAB89D7}" srcId="{3E9EEF86-D79B-494E-BCB8-FCBAE13CB48D}" destId="{AE26F8C7-3963-4833-A5F6-07220E28B11C}" srcOrd="2" destOrd="0" parTransId="{94F1A581-96DD-4B08-8635-DC7BBC4FCEFD}" sibTransId="{600F7411-C1F4-4509-B16F-AB75DFA105DF}"/>
    <dgm:cxn modelId="{B759E665-6F43-114E-A212-A658F4B77622}" srcId="{640964E9-D501-4D61-A8DF-6E2712CF6758}" destId="{A062EA18-387F-6A43-82B1-54D84DFE00C3}" srcOrd="0" destOrd="0" parTransId="{DBF1CFEF-BD3E-C64A-B636-95223B3DEE96}" sibTransId="{8910298A-E244-0E45-BC5E-A181FC8A8576}"/>
    <dgm:cxn modelId="{B4FA5E4E-CF60-0348-A6D7-15B3ABEF2712}" type="presOf" srcId="{67BE1CA8-D006-46F0-A282-F6E92DA0C4ED}" destId="{EB137813-7288-8B47-ADB6-330DD4BE2083}" srcOrd="0" destOrd="0" presId="urn:microsoft.com/office/officeart/2018/2/layout/IconVerticalSolidList"/>
    <dgm:cxn modelId="{E33CBF58-478B-7242-912D-0C667FD141BB}" type="presOf" srcId="{A4A28483-2984-3546-B3A2-37F4FDC06E30}" destId="{A11F240E-7E88-9648-A1A1-0A244A1A83B2}" srcOrd="0" destOrd="3" presId="urn:microsoft.com/office/officeart/2018/2/layout/IconVerticalSolidList"/>
    <dgm:cxn modelId="{98CD8881-B526-467C-ADCB-E6483A2923B9}" type="presOf" srcId="{640964E9-D501-4D61-A8DF-6E2712CF6758}" destId="{C055F7E9-B73F-42A5-A0C3-3BC2FC758BFA}" srcOrd="0" destOrd="0" presId="urn:microsoft.com/office/officeart/2018/2/layout/IconVerticalSolidList"/>
    <dgm:cxn modelId="{26A68E89-82F5-4978-87D7-847A8F061570}" srcId="{3E9EEF86-D79B-494E-BCB8-FCBAE13CB48D}" destId="{67BE1CA8-D006-46F0-A282-F6E92DA0C4ED}" srcOrd="1" destOrd="0" parTransId="{B827098B-7487-4C27-96EE-08EFD20A64BF}" sibTransId="{B9EBA4B1-456B-4E6C-A976-8047A23BBD7F}"/>
    <dgm:cxn modelId="{A4D63297-E360-6046-89ED-854BB46FFC4A}" type="presOf" srcId="{68F63BF6-502E-8C4C-B8E9-5F1F38CA3011}" destId="{A11F240E-7E88-9648-A1A1-0A244A1A83B2}" srcOrd="0" destOrd="0" presId="urn:microsoft.com/office/officeart/2018/2/layout/IconVerticalSolidList"/>
    <dgm:cxn modelId="{313C04A2-F777-43E6-B2B7-A75DE61CF424}" type="presOf" srcId="{EFBAFBF5-C403-4004-9369-A9E7FC3B33DF}" destId="{A1F559EE-C87A-40C1-AAE8-EA61A294F678}" srcOrd="0" destOrd="0" presId="urn:microsoft.com/office/officeart/2018/2/layout/IconVerticalSolidList"/>
    <dgm:cxn modelId="{05C838BE-7EF8-7447-9A20-5A6F4FD36528}" srcId="{67BE1CA8-D006-46F0-A282-F6E92DA0C4ED}" destId="{82D63002-94D5-D04E-BD0B-3CB82004AF9B}" srcOrd="2" destOrd="0" parTransId="{5643DB41-4344-354D-A240-F41C374BC5AE}" sibTransId="{DE9A7948-5208-854E-BD41-FB710DC68670}"/>
    <dgm:cxn modelId="{C434DDE4-FFCF-B04A-9E86-4B4EF4F41FD8}" type="presOf" srcId="{E0FAD2E7-C17B-8842-A694-EFC230AC98F9}" destId="{A11F240E-7E88-9648-A1A1-0A244A1A83B2}" srcOrd="0" destOrd="1" presId="urn:microsoft.com/office/officeart/2018/2/layout/IconVerticalSolidList"/>
    <dgm:cxn modelId="{0AE82CED-7BA6-4FA0-9A24-6FBDE550F247}" srcId="{AE26F8C7-3963-4833-A5F6-07220E28B11C}" destId="{EFBAFBF5-C403-4004-9369-A9E7FC3B33DF}" srcOrd="0" destOrd="0" parTransId="{AA0B67E7-B471-4FE8-8A39-12BEA1D8FE05}" sibTransId="{A1F03092-FADE-4647-93D5-B182E73E5A13}"/>
    <dgm:cxn modelId="{A83183EE-45F0-A848-A643-AF4582BA2A48}" srcId="{67BE1CA8-D006-46F0-A282-F6E92DA0C4ED}" destId="{68F63BF6-502E-8C4C-B8E9-5F1F38CA3011}" srcOrd="0" destOrd="0" parTransId="{F49FD17A-0208-4047-9684-2981B7CC4584}" sibTransId="{20D7D024-A84E-1941-BBF4-5DF4800BD21C}"/>
    <dgm:cxn modelId="{DEA66AFC-EE62-DD43-AD2F-8D8A085F8980}" srcId="{67BE1CA8-D006-46F0-A282-F6E92DA0C4ED}" destId="{A4A28483-2984-3546-B3A2-37F4FDC06E30}" srcOrd="3" destOrd="0" parTransId="{314AAD41-0F67-4544-BF05-2267C695DEB9}" sibTransId="{3419117C-8C15-5042-9989-17157120A547}"/>
    <dgm:cxn modelId="{678355FF-2003-44C0-A50A-9A97981BB98E}" type="presOf" srcId="{AE26F8C7-3963-4833-A5F6-07220E28B11C}" destId="{12CC314F-4C21-4716-87C5-3C85E453682A}" srcOrd="0" destOrd="0" presId="urn:microsoft.com/office/officeart/2018/2/layout/IconVerticalSolidList"/>
    <dgm:cxn modelId="{5275FAAA-06CB-4191-A217-C88B299C7E30}" type="presParOf" srcId="{B87DECE4-A719-450B-9FFF-DA2EB1156812}" destId="{092ABE85-9076-4C49-9F6E-8BBED1759A50}" srcOrd="0" destOrd="0" presId="urn:microsoft.com/office/officeart/2018/2/layout/IconVerticalSolidList"/>
    <dgm:cxn modelId="{96BE56CF-A10B-489E-8523-8CDD252645B5}" type="presParOf" srcId="{092ABE85-9076-4C49-9F6E-8BBED1759A50}" destId="{710DD727-CEAB-44A3-B992-CBF470A12727}" srcOrd="0" destOrd="0" presId="urn:microsoft.com/office/officeart/2018/2/layout/IconVerticalSolidList"/>
    <dgm:cxn modelId="{FE0B04D4-D2E7-4464-9CF3-B622D213BA68}" type="presParOf" srcId="{092ABE85-9076-4C49-9F6E-8BBED1759A50}" destId="{A56F0A9C-084C-4C7D-ADBA-9D27E1A3D52D}" srcOrd="1" destOrd="0" presId="urn:microsoft.com/office/officeart/2018/2/layout/IconVerticalSolidList"/>
    <dgm:cxn modelId="{A018B018-E835-4125-A72D-55377272C63E}" type="presParOf" srcId="{092ABE85-9076-4C49-9F6E-8BBED1759A50}" destId="{534117F6-3DDB-48CE-9962-100A09375E49}" srcOrd="2" destOrd="0" presId="urn:microsoft.com/office/officeart/2018/2/layout/IconVerticalSolidList"/>
    <dgm:cxn modelId="{E3CCF793-F4DE-4E6A-BEBB-29BAD8F76C2C}" type="presParOf" srcId="{092ABE85-9076-4C49-9F6E-8BBED1759A50}" destId="{C055F7E9-B73F-42A5-A0C3-3BC2FC758BFA}" srcOrd="3" destOrd="0" presId="urn:microsoft.com/office/officeart/2018/2/layout/IconVerticalSolidList"/>
    <dgm:cxn modelId="{ECCBC691-1BD3-9A4F-842E-70E016A210B1}" type="presParOf" srcId="{092ABE85-9076-4C49-9F6E-8BBED1759A50}" destId="{A811C492-909F-BB42-85B4-D36DC5E44CEE}" srcOrd="4" destOrd="0" presId="urn:microsoft.com/office/officeart/2018/2/layout/IconVerticalSolidList"/>
    <dgm:cxn modelId="{95BA3EC8-06BF-4C90-9454-E044142F3310}" type="presParOf" srcId="{B87DECE4-A719-450B-9FFF-DA2EB1156812}" destId="{ECF92CE1-EE0B-461E-BCB5-54932F334D08}" srcOrd="1" destOrd="0" presId="urn:microsoft.com/office/officeart/2018/2/layout/IconVerticalSolidList"/>
    <dgm:cxn modelId="{648CA4AF-3DA6-D348-A734-AB89851C034D}" type="presParOf" srcId="{B87DECE4-A719-450B-9FFF-DA2EB1156812}" destId="{84006FE7-2866-E048-ACE3-8E439E80FEFF}" srcOrd="2" destOrd="0" presId="urn:microsoft.com/office/officeart/2018/2/layout/IconVerticalSolidList"/>
    <dgm:cxn modelId="{65430A90-3387-C841-9CB8-18C1B90DAF57}" type="presParOf" srcId="{84006FE7-2866-E048-ACE3-8E439E80FEFF}" destId="{8FFD0DC6-A61D-9047-BF1A-3D39FBAB43C3}" srcOrd="0" destOrd="0" presId="urn:microsoft.com/office/officeart/2018/2/layout/IconVerticalSolidList"/>
    <dgm:cxn modelId="{B2C84362-1256-D744-A31E-5F483041C975}" type="presParOf" srcId="{84006FE7-2866-E048-ACE3-8E439E80FEFF}" destId="{91793052-CF98-B74D-9937-37FDBC9F4CC6}" srcOrd="1" destOrd="0" presId="urn:microsoft.com/office/officeart/2018/2/layout/IconVerticalSolidList"/>
    <dgm:cxn modelId="{DB949AFD-E998-C54B-B522-05043ECCB634}" type="presParOf" srcId="{84006FE7-2866-E048-ACE3-8E439E80FEFF}" destId="{476FF8DF-366D-D641-AC0B-3F428D1E1D17}" srcOrd="2" destOrd="0" presId="urn:microsoft.com/office/officeart/2018/2/layout/IconVerticalSolidList"/>
    <dgm:cxn modelId="{9260340E-41F0-944A-B037-38A207341CCF}" type="presParOf" srcId="{84006FE7-2866-E048-ACE3-8E439E80FEFF}" destId="{EB137813-7288-8B47-ADB6-330DD4BE2083}" srcOrd="3" destOrd="0" presId="urn:microsoft.com/office/officeart/2018/2/layout/IconVerticalSolidList"/>
    <dgm:cxn modelId="{231DD267-4844-CA45-927F-960DD56E04F6}" type="presParOf" srcId="{84006FE7-2866-E048-ACE3-8E439E80FEFF}" destId="{A11F240E-7E88-9648-A1A1-0A244A1A83B2}" srcOrd="4" destOrd="0" presId="urn:microsoft.com/office/officeart/2018/2/layout/IconVerticalSolidList"/>
    <dgm:cxn modelId="{6F8C5DB6-8EFF-0C4D-8E0F-2529A36EE8AE}" type="presParOf" srcId="{B87DECE4-A719-450B-9FFF-DA2EB1156812}" destId="{9810171F-024F-7D40-843A-8D0A8D1E9BF0}" srcOrd="3" destOrd="0" presId="urn:microsoft.com/office/officeart/2018/2/layout/IconVerticalSolidList"/>
    <dgm:cxn modelId="{D6D0C6F8-2888-486D-8889-1329FF1B0F1F}" type="presParOf" srcId="{B87DECE4-A719-450B-9FFF-DA2EB1156812}" destId="{5422FED6-7678-4E7E-8C41-92A14170CD24}" srcOrd="4" destOrd="0" presId="urn:microsoft.com/office/officeart/2018/2/layout/IconVerticalSolidList"/>
    <dgm:cxn modelId="{8D087E58-2577-479F-8729-FAF9C7AB1F8C}" type="presParOf" srcId="{5422FED6-7678-4E7E-8C41-92A14170CD24}" destId="{911719E3-D4A7-4FF3-960D-BEE9B8619F2D}" srcOrd="0" destOrd="0" presId="urn:microsoft.com/office/officeart/2018/2/layout/IconVerticalSolidList"/>
    <dgm:cxn modelId="{C4818BCF-2C25-46D0-B6B8-C038A5B99ADF}" type="presParOf" srcId="{5422FED6-7678-4E7E-8C41-92A14170CD24}" destId="{39FC3888-1A79-435E-9783-D713D9FEBE44}" srcOrd="1" destOrd="0" presId="urn:microsoft.com/office/officeart/2018/2/layout/IconVerticalSolidList"/>
    <dgm:cxn modelId="{63B2960C-DFF3-4FCE-9755-A649D2013198}" type="presParOf" srcId="{5422FED6-7678-4E7E-8C41-92A14170CD24}" destId="{396E2361-E4A9-4C1A-8833-30FED1538B70}" srcOrd="2" destOrd="0" presId="urn:microsoft.com/office/officeart/2018/2/layout/IconVerticalSolidList"/>
    <dgm:cxn modelId="{FA459909-809C-4843-A79F-D762ED746379}" type="presParOf" srcId="{5422FED6-7678-4E7E-8C41-92A14170CD24}" destId="{12CC314F-4C21-4716-87C5-3C85E453682A}" srcOrd="3" destOrd="0" presId="urn:microsoft.com/office/officeart/2018/2/layout/IconVerticalSolidList"/>
    <dgm:cxn modelId="{9DCE8F19-3B19-4A1E-A60D-BC9B05B39785}" type="presParOf" srcId="{5422FED6-7678-4E7E-8C41-92A14170CD24}" destId="{A1F559EE-C87A-40C1-AAE8-EA61A294F678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931E61-6566-428E-9692-6A40C69BD7CD}">
      <dsp:nvSpPr>
        <dsp:cNvPr id="0" name=""/>
        <dsp:cNvSpPr/>
      </dsp:nvSpPr>
      <dsp:spPr>
        <a:xfrm>
          <a:off x="0" y="1981"/>
          <a:ext cx="4715219" cy="1004317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4FC3D05-15F2-4176-BD19-FDE72BF91866}">
      <dsp:nvSpPr>
        <dsp:cNvPr id="0" name=""/>
        <dsp:cNvSpPr/>
      </dsp:nvSpPr>
      <dsp:spPr>
        <a:xfrm>
          <a:off x="303806" y="227953"/>
          <a:ext cx="552374" cy="55237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E1C3F12-0013-4241-884F-589FC8E35769}">
      <dsp:nvSpPr>
        <dsp:cNvPr id="0" name=""/>
        <dsp:cNvSpPr/>
      </dsp:nvSpPr>
      <dsp:spPr>
        <a:xfrm>
          <a:off x="1159987" y="1981"/>
          <a:ext cx="3555231" cy="10043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290" tIns="106290" rIns="106290" bIns="10629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Development of the Output</a:t>
          </a:r>
          <a:r>
            <a:rPr lang="en-DE" sz="1700" kern="1200"/>
            <a:t> integrated in the EU4Algae WG5 Action Plan</a:t>
          </a:r>
          <a:endParaRPr lang="en-US" sz="1700" kern="1200"/>
        </a:p>
      </dsp:txBody>
      <dsp:txXfrm>
        <a:off x="1159987" y="1981"/>
        <a:ext cx="3555231" cy="1004317"/>
      </dsp:txXfrm>
    </dsp:sp>
    <dsp:sp modelId="{9D8B7F63-A5E8-499D-95E3-89FF2636F7B3}">
      <dsp:nvSpPr>
        <dsp:cNvPr id="0" name=""/>
        <dsp:cNvSpPr/>
      </dsp:nvSpPr>
      <dsp:spPr>
        <a:xfrm>
          <a:off x="0" y="1257378"/>
          <a:ext cx="4715219" cy="1004317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EB95BC0-75E7-472F-A956-67CD88D65F33}">
      <dsp:nvSpPr>
        <dsp:cNvPr id="0" name=""/>
        <dsp:cNvSpPr/>
      </dsp:nvSpPr>
      <dsp:spPr>
        <a:xfrm>
          <a:off x="303806" y="1483350"/>
          <a:ext cx="552374" cy="55237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09F1D51-5960-484F-B4DF-A41ABBFF4CA1}">
      <dsp:nvSpPr>
        <dsp:cNvPr id="0" name=""/>
        <dsp:cNvSpPr/>
      </dsp:nvSpPr>
      <dsp:spPr>
        <a:xfrm>
          <a:off x="1159987" y="1257378"/>
          <a:ext cx="3555231" cy="10043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290" tIns="106290" rIns="106290" bIns="10629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E" sz="1700" kern="1200"/>
            <a:t>Planned surveys, interviews and workshops in 2023-2024</a:t>
          </a:r>
          <a:endParaRPr lang="en-US" sz="1700" kern="1200"/>
        </a:p>
      </dsp:txBody>
      <dsp:txXfrm>
        <a:off x="1159987" y="1257378"/>
        <a:ext cx="3555231" cy="1004317"/>
      </dsp:txXfrm>
    </dsp:sp>
    <dsp:sp modelId="{0CB24A75-3A3E-4F05-80A3-66553DAEAEF8}">
      <dsp:nvSpPr>
        <dsp:cNvPr id="0" name=""/>
        <dsp:cNvSpPr/>
      </dsp:nvSpPr>
      <dsp:spPr>
        <a:xfrm>
          <a:off x="0" y="2512776"/>
          <a:ext cx="4715219" cy="1004317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9174C2F-B9A4-4BCC-AF22-70D3013EDB59}">
      <dsp:nvSpPr>
        <dsp:cNvPr id="0" name=""/>
        <dsp:cNvSpPr/>
      </dsp:nvSpPr>
      <dsp:spPr>
        <a:xfrm>
          <a:off x="303806" y="2738747"/>
          <a:ext cx="552374" cy="55237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8620519-E9B0-46FF-B513-5A169C1D56E7}">
      <dsp:nvSpPr>
        <dsp:cNvPr id="0" name=""/>
        <dsp:cNvSpPr/>
      </dsp:nvSpPr>
      <dsp:spPr>
        <a:xfrm>
          <a:off x="1159987" y="2512776"/>
          <a:ext cx="3555231" cy="10043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290" tIns="106290" rIns="106290" bIns="10629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E" sz="1700" kern="1200" dirty="0"/>
            <a:t>First survey on “projects, actors and facilities” collected 15 responses </a:t>
          </a:r>
          <a:endParaRPr lang="en-US" sz="1700" kern="1200" dirty="0"/>
        </a:p>
      </dsp:txBody>
      <dsp:txXfrm>
        <a:off x="1159987" y="2512776"/>
        <a:ext cx="3555231" cy="1004317"/>
      </dsp:txXfrm>
    </dsp:sp>
    <dsp:sp modelId="{D99A016B-DDE8-4213-86E0-872D1250166A}">
      <dsp:nvSpPr>
        <dsp:cNvPr id="0" name=""/>
        <dsp:cNvSpPr/>
      </dsp:nvSpPr>
      <dsp:spPr>
        <a:xfrm>
          <a:off x="0" y="3768173"/>
          <a:ext cx="4715219" cy="1004317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10B1A6A-E8B8-4470-90DF-ECEA4726CBD5}">
      <dsp:nvSpPr>
        <dsp:cNvPr id="0" name=""/>
        <dsp:cNvSpPr/>
      </dsp:nvSpPr>
      <dsp:spPr>
        <a:xfrm>
          <a:off x="303806" y="3994145"/>
          <a:ext cx="552374" cy="55237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C6F60D0-6B9B-4350-8663-7132883E34A1}">
      <dsp:nvSpPr>
        <dsp:cNvPr id="0" name=""/>
        <dsp:cNvSpPr/>
      </dsp:nvSpPr>
      <dsp:spPr>
        <a:xfrm>
          <a:off x="1159987" y="3768173"/>
          <a:ext cx="3555231" cy="10043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290" tIns="106290" rIns="106290" bIns="10629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E" sz="1700" kern="1200" dirty="0"/>
            <a:t>1st workshop on 1. December 2023 – 25 participants joined</a:t>
          </a:r>
          <a:endParaRPr lang="en-US" sz="1700" kern="1200" dirty="0"/>
        </a:p>
      </dsp:txBody>
      <dsp:txXfrm>
        <a:off x="1159987" y="3768173"/>
        <a:ext cx="3555231" cy="10043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F8E51B-9F32-9747-8963-BCD039ECADDA}">
      <dsp:nvSpPr>
        <dsp:cNvPr id="0" name=""/>
        <dsp:cNvSpPr/>
      </dsp:nvSpPr>
      <dsp:spPr>
        <a:xfrm>
          <a:off x="-6225166" y="-952337"/>
          <a:ext cx="7410124" cy="7410124"/>
        </a:xfrm>
        <a:prstGeom prst="blockArc">
          <a:avLst>
            <a:gd name="adj1" fmla="val 18900000"/>
            <a:gd name="adj2" fmla="val 2700000"/>
            <a:gd name="adj3" fmla="val 291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accent6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ED70B5-E0C1-6945-A7BE-FDB7703C1081}">
      <dsp:nvSpPr>
        <dsp:cNvPr id="0" name=""/>
        <dsp:cNvSpPr/>
      </dsp:nvSpPr>
      <dsp:spPr>
        <a:xfrm>
          <a:off x="517736" y="343980"/>
          <a:ext cx="3862010" cy="688401"/>
        </a:xfrm>
        <a:prstGeom prst="rect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46419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E" sz="1400" kern="1200"/>
            <a:t>Build on SotA intelligence: drivers, initiatives, actors, investments, studies</a:t>
          </a:r>
          <a:endParaRPr lang="en-US" sz="1400" kern="1200"/>
        </a:p>
      </dsp:txBody>
      <dsp:txXfrm>
        <a:off x="517736" y="343980"/>
        <a:ext cx="3862010" cy="688401"/>
      </dsp:txXfrm>
    </dsp:sp>
    <dsp:sp modelId="{BE348272-B0A9-6D42-A2B1-DFB9B15CEB25}">
      <dsp:nvSpPr>
        <dsp:cNvPr id="0" name=""/>
        <dsp:cNvSpPr/>
      </dsp:nvSpPr>
      <dsp:spPr>
        <a:xfrm>
          <a:off x="87486" y="257930"/>
          <a:ext cx="860501" cy="86050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9A88FE-142A-FA43-A281-ADE0E577B3F7}">
      <dsp:nvSpPr>
        <dsp:cNvPr id="0" name=""/>
        <dsp:cNvSpPr/>
      </dsp:nvSpPr>
      <dsp:spPr>
        <a:xfrm>
          <a:off x="1011025" y="1376252"/>
          <a:ext cx="3368721" cy="688401"/>
        </a:xfrm>
        <a:prstGeom prst="rect">
          <a:avLst/>
        </a:prstGeom>
        <a:solidFill>
          <a:schemeClr val="accent6">
            <a:shade val="80000"/>
            <a:hueOff val="80320"/>
            <a:satOff val="-3227"/>
            <a:lumOff val="690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46419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E" sz="1400" kern="1200"/>
            <a:t>Develop scenarios of most advanced, relevant, and scalable algae solutions within the European context and </a:t>
          </a:r>
          <a:endParaRPr lang="en-US" sz="1400" kern="1200"/>
        </a:p>
      </dsp:txBody>
      <dsp:txXfrm>
        <a:off x="1011025" y="1376252"/>
        <a:ext cx="3368721" cy="688401"/>
      </dsp:txXfrm>
    </dsp:sp>
    <dsp:sp modelId="{1D065A09-DD91-8845-8296-BCD846628CF9}">
      <dsp:nvSpPr>
        <dsp:cNvPr id="0" name=""/>
        <dsp:cNvSpPr/>
      </dsp:nvSpPr>
      <dsp:spPr>
        <a:xfrm>
          <a:off x="580774" y="1290202"/>
          <a:ext cx="860501" cy="86050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80320"/>
              <a:satOff val="-3227"/>
              <a:lumOff val="69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D0DD75-025B-C34E-A13D-406C7C4EA53E}">
      <dsp:nvSpPr>
        <dsp:cNvPr id="0" name=""/>
        <dsp:cNvSpPr/>
      </dsp:nvSpPr>
      <dsp:spPr>
        <a:xfrm>
          <a:off x="1162425" y="2408524"/>
          <a:ext cx="3217322" cy="688401"/>
        </a:xfrm>
        <a:prstGeom prst="rect">
          <a:avLst/>
        </a:prstGeom>
        <a:solidFill>
          <a:schemeClr val="accent6">
            <a:shade val="80000"/>
            <a:hueOff val="160640"/>
            <a:satOff val="-6455"/>
            <a:lumOff val="1381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46419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I</a:t>
          </a:r>
          <a:r>
            <a:rPr lang="en-DE" sz="1400" kern="1200"/>
            <a:t>dentify techno-economic, regulatory and market barriers</a:t>
          </a:r>
          <a:endParaRPr lang="en-US" sz="1400" kern="1200"/>
        </a:p>
      </dsp:txBody>
      <dsp:txXfrm>
        <a:off x="1162425" y="2408524"/>
        <a:ext cx="3217322" cy="688401"/>
      </dsp:txXfrm>
    </dsp:sp>
    <dsp:sp modelId="{A2795B7A-E44A-214A-AA05-97ABA899A972}">
      <dsp:nvSpPr>
        <dsp:cNvPr id="0" name=""/>
        <dsp:cNvSpPr/>
      </dsp:nvSpPr>
      <dsp:spPr>
        <a:xfrm>
          <a:off x="732174" y="2322474"/>
          <a:ext cx="860501" cy="86050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160640"/>
              <a:satOff val="-6455"/>
              <a:lumOff val="138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E25B60-9A48-904D-B0E7-29FB6DA9F3CA}">
      <dsp:nvSpPr>
        <dsp:cNvPr id="0" name=""/>
        <dsp:cNvSpPr/>
      </dsp:nvSpPr>
      <dsp:spPr>
        <a:xfrm>
          <a:off x="1011025" y="3440796"/>
          <a:ext cx="3368721" cy="688401"/>
        </a:xfrm>
        <a:prstGeom prst="rect">
          <a:avLst/>
        </a:prstGeom>
        <a:solidFill>
          <a:schemeClr val="accent6">
            <a:shade val="80000"/>
            <a:hueOff val="240960"/>
            <a:satOff val="-9682"/>
            <a:lumOff val="2072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46419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E" sz="1400" kern="1200" dirty="0"/>
            <a:t>create concrete recommendations for policy, R&amp;D and industry</a:t>
          </a:r>
          <a:endParaRPr lang="en-US" sz="1400" kern="1200" dirty="0"/>
        </a:p>
      </dsp:txBody>
      <dsp:txXfrm>
        <a:off x="1011025" y="3440796"/>
        <a:ext cx="3368721" cy="688401"/>
      </dsp:txXfrm>
    </dsp:sp>
    <dsp:sp modelId="{22809A33-50E4-A84E-A9A8-E03815A92381}">
      <dsp:nvSpPr>
        <dsp:cNvPr id="0" name=""/>
        <dsp:cNvSpPr/>
      </dsp:nvSpPr>
      <dsp:spPr>
        <a:xfrm>
          <a:off x="580774" y="3354745"/>
          <a:ext cx="860501" cy="86050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240960"/>
              <a:satOff val="-9682"/>
              <a:lumOff val="2072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601832-DCB9-A34D-89D7-0FBD6C4FCE7D}">
      <dsp:nvSpPr>
        <dsp:cNvPr id="0" name=""/>
        <dsp:cNvSpPr/>
      </dsp:nvSpPr>
      <dsp:spPr>
        <a:xfrm>
          <a:off x="517736" y="4473068"/>
          <a:ext cx="3862010" cy="688401"/>
        </a:xfrm>
        <a:prstGeom prst="rect">
          <a:avLst/>
        </a:prstGeom>
        <a:solidFill>
          <a:schemeClr val="accent6">
            <a:shade val="80000"/>
            <a:hueOff val="321280"/>
            <a:satOff val="-12909"/>
            <a:lumOff val="2762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46419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E" sz="1400" kern="1200"/>
            <a:t>Prioritise most urgent and impactful actions that need to be taken</a:t>
          </a:r>
          <a:endParaRPr lang="en-US" sz="1400" kern="1200"/>
        </a:p>
      </dsp:txBody>
      <dsp:txXfrm>
        <a:off x="517736" y="4473068"/>
        <a:ext cx="3862010" cy="688401"/>
      </dsp:txXfrm>
    </dsp:sp>
    <dsp:sp modelId="{8502FE30-53FB-474E-BCB2-8ABD1F3338F0}">
      <dsp:nvSpPr>
        <dsp:cNvPr id="0" name=""/>
        <dsp:cNvSpPr/>
      </dsp:nvSpPr>
      <dsp:spPr>
        <a:xfrm>
          <a:off x="87486" y="4387017"/>
          <a:ext cx="860501" cy="86050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321280"/>
              <a:satOff val="-12909"/>
              <a:lumOff val="27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707445-A504-BC44-84EE-7A5044F72D31}">
      <dsp:nvSpPr>
        <dsp:cNvPr id="0" name=""/>
        <dsp:cNvSpPr/>
      </dsp:nvSpPr>
      <dsp:spPr>
        <a:xfrm>
          <a:off x="0" y="594"/>
          <a:ext cx="49275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817539-B3D3-9D4F-A1F6-FCDD8A661D76}">
      <dsp:nvSpPr>
        <dsp:cNvPr id="0" name=""/>
        <dsp:cNvSpPr/>
      </dsp:nvSpPr>
      <dsp:spPr>
        <a:xfrm>
          <a:off x="0" y="594"/>
          <a:ext cx="4927599" cy="5413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/>
            <a:t>Policy makers </a:t>
          </a:r>
          <a:r>
            <a:rPr lang="en-GB" sz="1500" kern="1200"/>
            <a:t>- EU, national and regional level, working with water, energy, agriculture, climate, waste, environment.</a:t>
          </a:r>
          <a:endParaRPr lang="en-US" sz="1500" kern="1200"/>
        </a:p>
      </dsp:txBody>
      <dsp:txXfrm>
        <a:off x="0" y="594"/>
        <a:ext cx="4927599" cy="541381"/>
      </dsp:txXfrm>
    </dsp:sp>
    <dsp:sp modelId="{856E75CE-042A-4E4B-A9AC-990D28828EB0}">
      <dsp:nvSpPr>
        <dsp:cNvPr id="0" name=""/>
        <dsp:cNvSpPr/>
      </dsp:nvSpPr>
      <dsp:spPr>
        <a:xfrm>
          <a:off x="0" y="541976"/>
          <a:ext cx="49275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345B94-65D0-B04A-8C1F-A9BE23932DD9}">
      <dsp:nvSpPr>
        <dsp:cNvPr id="0" name=""/>
        <dsp:cNvSpPr/>
      </dsp:nvSpPr>
      <dsp:spPr>
        <a:xfrm>
          <a:off x="0" y="541976"/>
          <a:ext cx="4927599" cy="5413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/>
            <a:t>Investors and entrepreneurs</a:t>
          </a:r>
          <a:r>
            <a:rPr lang="en-GB" sz="1500" kern="1200"/>
            <a:t>, incl. public companies and water utilities</a:t>
          </a:r>
          <a:endParaRPr lang="en-US" sz="1500" kern="1200"/>
        </a:p>
      </dsp:txBody>
      <dsp:txXfrm>
        <a:off x="0" y="541976"/>
        <a:ext cx="4927599" cy="541381"/>
      </dsp:txXfrm>
    </dsp:sp>
    <dsp:sp modelId="{721EC4EE-781F-884E-865E-661D08B2AF36}">
      <dsp:nvSpPr>
        <dsp:cNvPr id="0" name=""/>
        <dsp:cNvSpPr/>
      </dsp:nvSpPr>
      <dsp:spPr>
        <a:xfrm>
          <a:off x="0" y="1083358"/>
          <a:ext cx="49275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A2F5AC-76E9-1343-98E1-5D414EEC5368}">
      <dsp:nvSpPr>
        <dsp:cNvPr id="0" name=""/>
        <dsp:cNvSpPr/>
      </dsp:nvSpPr>
      <dsp:spPr>
        <a:xfrm>
          <a:off x="0" y="1083358"/>
          <a:ext cx="4927599" cy="5413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/>
            <a:t>Rarmers, incl.</a:t>
          </a:r>
          <a:r>
            <a:rPr lang="en-GB" sz="1500" kern="1200"/>
            <a:t> Fish, shellfish and algae</a:t>
          </a:r>
          <a:endParaRPr lang="en-US" sz="1500" kern="1200"/>
        </a:p>
      </dsp:txBody>
      <dsp:txXfrm>
        <a:off x="0" y="1083358"/>
        <a:ext cx="4927599" cy="541381"/>
      </dsp:txXfrm>
    </dsp:sp>
    <dsp:sp modelId="{9D6A88E2-65DE-5946-ACDD-6FD0FEBF97FD}">
      <dsp:nvSpPr>
        <dsp:cNvPr id="0" name=""/>
        <dsp:cNvSpPr/>
      </dsp:nvSpPr>
      <dsp:spPr>
        <a:xfrm>
          <a:off x="0" y="1624739"/>
          <a:ext cx="49275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879CA4-D9ED-1B4C-AD0A-1719BB9B65CA}">
      <dsp:nvSpPr>
        <dsp:cNvPr id="0" name=""/>
        <dsp:cNvSpPr/>
      </dsp:nvSpPr>
      <dsp:spPr>
        <a:xfrm>
          <a:off x="0" y="1624739"/>
          <a:ext cx="4927599" cy="5413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Coastal </a:t>
          </a:r>
          <a:r>
            <a:rPr lang="en-GB" sz="1500" b="1" kern="1200"/>
            <a:t>clusters</a:t>
          </a:r>
          <a:endParaRPr lang="en-US" sz="1500" kern="1200"/>
        </a:p>
      </dsp:txBody>
      <dsp:txXfrm>
        <a:off x="0" y="1624739"/>
        <a:ext cx="4927599" cy="541381"/>
      </dsp:txXfrm>
    </dsp:sp>
    <dsp:sp modelId="{CE8BA856-82A8-484E-807C-37A2BAC4F72A}">
      <dsp:nvSpPr>
        <dsp:cNvPr id="0" name=""/>
        <dsp:cNvSpPr/>
      </dsp:nvSpPr>
      <dsp:spPr>
        <a:xfrm>
          <a:off x="0" y="2166121"/>
          <a:ext cx="49275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BC2358-9240-E849-ACC6-2D5F57965D13}">
      <dsp:nvSpPr>
        <dsp:cNvPr id="0" name=""/>
        <dsp:cNvSpPr/>
      </dsp:nvSpPr>
      <dsp:spPr>
        <a:xfrm>
          <a:off x="0" y="2166121"/>
          <a:ext cx="4927599" cy="5413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/>
            <a:t>Industrial symbiosis </a:t>
          </a:r>
          <a:r>
            <a:rPr lang="en-GB" sz="1500" kern="1200"/>
            <a:t>schemes with access to water and nutrients</a:t>
          </a:r>
          <a:endParaRPr lang="en-US" sz="1500" kern="1200"/>
        </a:p>
      </dsp:txBody>
      <dsp:txXfrm>
        <a:off x="0" y="2166121"/>
        <a:ext cx="4927599" cy="541381"/>
      </dsp:txXfrm>
    </dsp:sp>
    <dsp:sp modelId="{D6EF2C63-A4C6-664D-8C0E-7514AB5C70F6}">
      <dsp:nvSpPr>
        <dsp:cNvPr id="0" name=""/>
        <dsp:cNvSpPr/>
      </dsp:nvSpPr>
      <dsp:spPr>
        <a:xfrm>
          <a:off x="0" y="2707503"/>
          <a:ext cx="49275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397BC0-28BC-2646-95D6-177D930AC501}">
      <dsp:nvSpPr>
        <dsp:cNvPr id="0" name=""/>
        <dsp:cNvSpPr/>
      </dsp:nvSpPr>
      <dsp:spPr>
        <a:xfrm>
          <a:off x="0" y="2707503"/>
          <a:ext cx="4927599" cy="5413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/>
            <a:t>NGOs</a:t>
          </a:r>
          <a:r>
            <a:rPr lang="en-GB" sz="1500" kern="1200"/>
            <a:t> e.g. Stewardship entities, verification schemes and green labels</a:t>
          </a:r>
          <a:endParaRPr lang="en-US" sz="1500" kern="1200"/>
        </a:p>
      </dsp:txBody>
      <dsp:txXfrm>
        <a:off x="0" y="2707503"/>
        <a:ext cx="4927599" cy="541381"/>
      </dsp:txXfrm>
    </dsp:sp>
    <dsp:sp modelId="{761A365B-F030-6C42-9DAA-AE97E6A7EF44}">
      <dsp:nvSpPr>
        <dsp:cNvPr id="0" name=""/>
        <dsp:cNvSpPr/>
      </dsp:nvSpPr>
      <dsp:spPr>
        <a:xfrm>
          <a:off x="0" y="3248885"/>
          <a:ext cx="49275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FBBC38-F3F4-4A4B-B994-D13849702572}">
      <dsp:nvSpPr>
        <dsp:cNvPr id="0" name=""/>
        <dsp:cNvSpPr/>
      </dsp:nvSpPr>
      <dsp:spPr>
        <a:xfrm>
          <a:off x="0" y="3248885"/>
          <a:ext cx="4927599" cy="5413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/>
            <a:t>Spatial planners </a:t>
          </a:r>
          <a:r>
            <a:rPr lang="en-GB" sz="1500" kern="1200"/>
            <a:t>at sea on land, incl. Marine Protected Areas</a:t>
          </a:r>
          <a:endParaRPr lang="en-US" sz="1500" kern="1200"/>
        </a:p>
      </dsp:txBody>
      <dsp:txXfrm>
        <a:off x="0" y="3248885"/>
        <a:ext cx="4927599" cy="541381"/>
      </dsp:txXfrm>
    </dsp:sp>
    <dsp:sp modelId="{58931ED1-D3F2-AD4F-9BC3-E89D5EE0A09A}">
      <dsp:nvSpPr>
        <dsp:cNvPr id="0" name=""/>
        <dsp:cNvSpPr/>
      </dsp:nvSpPr>
      <dsp:spPr>
        <a:xfrm>
          <a:off x="0" y="3790266"/>
          <a:ext cx="49275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9054F6-032D-884E-A493-DEFDE530DF4E}">
      <dsp:nvSpPr>
        <dsp:cNvPr id="0" name=""/>
        <dsp:cNvSpPr/>
      </dsp:nvSpPr>
      <dsp:spPr>
        <a:xfrm>
          <a:off x="0" y="3790266"/>
          <a:ext cx="4927599" cy="5413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LAGs and </a:t>
          </a:r>
          <a:r>
            <a:rPr lang="en-GB" sz="1500" b="1" kern="1200"/>
            <a:t>co</a:t>
          </a:r>
          <a:r>
            <a:rPr lang="en-GB" sz="1500" kern="1200"/>
            <a:t>a</a:t>
          </a:r>
          <a:r>
            <a:rPr lang="en-GB" sz="1500" b="1" kern="1200"/>
            <a:t>stal communities </a:t>
          </a:r>
          <a:r>
            <a:rPr lang="en-GB" sz="1500" kern="1200"/>
            <a:t>interested in regeneration farming (permaculture)</a:t>
          </a:r>
          <a:endParaRPr lang="en-US" sz="1500" kern="1200"/>
        </a:p>
      </dsp:txBody>
      <dsp:txXfrm>
        <a:off x="0" y="3790266"/>
        <a:ext cx="4927599" cy="541381"/>
      </dsp:txXfrm>
    </dsp:sp>
    <dsp:sp modelId="{8DF86C70-611E-7E48-BFAB-D45ADCE0D75C}">
      <dsp:nvSpPr>
        <dsp:cNvPr id="0" name=""/>
        <dsp:cNvSpPr/>
      </dsp:nvSpPr>
      <dsp:spPr>
        <a:xfrm>
          <a:off x="0" y="4331648"/>
          <a:ext cx="49275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E2664B-1F88-AD4C-BA98-03C5858515E9}">
      <dsp:nvSpPr>
        <dsp:cNvPr id="0" name=""/>
        <dsp:cNvSpPr/>
      </dsp:nvSpPr>
      <dsp:spPr>
        <a:xfrm>
          <a:off x="0" y="4331648"/>
          <a:ext cx="4927599" cy="5413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/>
            <a:t>Researchers </a:t>
          </a:r>
          <a:r>
            <a:rPr lang="en-GB" sz="1500" kern="1200"/>
            <a:t>working with environmental benefits of algae</a:t>
          </a:r>
          <a:endParaRPr lang="en-US" sz="1500" kern="1200"/>
        </a:p>
      </dsp:txBody>
      <dsp:txXfrm>
        <a:off x="0" y="4331648"/>
        <a:ext cx="4927599" cy="54138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0DD727-CEAB-44A3-B992-CBF470A12727}">
      <dsp:nvSpPr>
        <dsp:cNvPr id="0" name=""/>
        <dsp:cNvSpPr/>
      </dsp:nvSpPr>
      <dsp:spPr>
        <a:xfrm>
          <a:off x="0" y="2974"/>
          <a:ext cx="6172199" cy="139076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6F0A9C-084C-4C7D-ADBA-9D27E1A3D52D}">
      <dsp:nvSpPr>
        <dsp:cNvPr id="0" name=""/>
        <dsp:cNvSpPr/>
      </dsp:nvSpPr>
      <dsp:spPr>
        <a:xfrm>
          <a:off x="420706" y="315896"/>
          <a:ext cx="764920" cy="7649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55F7E9-B73F-42A5-A0C3-3BC2FC758BFA}">
      <dsp:nvSpPr>
        <dsp:cNvPr id="0" name=""/>
        <dsp:cNvSpPr/>
      </dsp:nvSpPr>
      <dsp:spPr>
        <a:xfrm>
          <a:off x="1606333" y="2974"/>
          <a:ext cx="2777490" cy="13907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189" tIns="147189" rIns="147189" bIns="147189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E" sz="2300" kern="1200" dirty="0"/>
            <a:t>Funnel process framework</a:t>
          </a:r>
          <a:endParaRPr lang="en-US" sz="2300" kern="1200" dirty="0"/>
        </a:p>
      </dsp:txBody>
      <dsp:txXfrm>
        <a:off x="1606333" y="2974"/>
        <a:ext cx="2777490" cy="1390764"/>
      </dsp:txXfrm>
    </dsp:sp>
    <dsp:sp modelId="{A811C492-909F-BB42-85B4-D36DC5E44CEE}">
      <dsp:nvSpPr>
        <dsp:cNvPr id="0" name=""/>
        <dsp:cNvSpPr/>
      </dsp:nvSpPr>
      <dsp:spPr>
        <a:xfrm>
          <a:off x="4383823" y="2974"/>
          <a:ext cx="1786806" cy="13907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189" tIns="147189" rIns="147189" bIns="147189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E" sz="1400" kern="1200" dirty="0"/>
            <a:t>from solution scanning &gt;&gt; deep-dive factsheets</a:t>
          </a:r>
          <a:endParaRPr lang="en-US" sz="1400" kern="1200" dirty="0"/>
        </a:p>
      </dsp:txBody>
      <dsp:txXfrm>
        <a:off x="4383823" y="2974"/>
        <a:ext cx="1786806" cy="1390764"/>
      </dsp:txXfrm>
    </dsp:sp>
    <dsp:sp modelId="{8FFD0DC6-A61D-9047-BF1A-3D39FBAB43C3}">
      <dsp:nvSpPr>
        <dsp:cNvPr id="0" name=""/>
        <dsp:cNvSpPr/>
      </dsp:nvSpPr>
      <dsp:spPr>
        <a:xfrm>
          <a:off x="0" y="1741430"/>
          <a:ext cx="6172199" cy="139076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793052-CF98-B74D-9937-37FDBC9F4CC6}">
      <dsp:nvSpPr>
        <dsp:cNvPr id="0" name=""/>
        <dsp:cNvSpPr/>
      </dsp:nvSpPr>
      <dsp:spPr>
        <a:xfrm>
          <a:off x="420706" y="2054352"/>
          <a:ext cx="764920" cy="7649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137813-7288-8B47-ADB6-330DD4BE2083}">
      <dsp:nvSpPr>
        <dsp:cNvPr id="0" name=""/>
        <dsp:cNvSpPr/>
      </dsp:nvSpPr>
      <dsp:spPr>
        <a:xfrm>
          <a:off x="1606333" y="1741430"/>
          <a:ext cx="2777490" cy="13907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189" tIns="147189" rIns="147189" bIns="147189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E" sz="2300" kern="1200" dirty="0"/>
            <a:t>Content derived from various sources</a:t>
          </a:r>
          <a:endParaRPr lang="en-US" sz="2300" kern="1200" dirty="0"/>
        </a:p>
      </dsp:txBody>
      <dsp:txXfrm>
        <a:off x="1606333" y="1741430"/>
        <a:ext cx="2777490" cy="1390764"/>
      </dsp:txXfrm>
    </dsp:sp>
    <dsp:sp modelId="{A11F240E-7E88-9648-A1A1-0A244A1A83B2}">
      <dsp:nvSpPr>
        <dsp:cNvPr id="0" name=""/>
        <dsp:cNvSpPr/>
      </dsp:nvSpPr>
      <dsp:spPr>
        <a:xfrm>
          <a:off x="4383823" y="1741430"/>
          <a:ext cx="1786806" cy="13907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189" tIns="147189" rIns="147189" bIns="147189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E" sz="1400" kern="1200" dirty="0"/>
            <a:t> desk studies, </a:t>
          </a:r>
          <a:endParaRPr lang="en-US" sz="1400" kern="1200" dirty="0"/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E" sz="1400" kern="1200" dirty="0"/>
            <a:t>interviews, </a:t>
          </a:r>
          <a:endParaRPr lang="en-US" sz="1400" kern="1200" dirty="0"/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E" sz="1400" kern="1200" dirty="0"/>
            <a:t>surveys and</a:t>
          </a:r>
          <a:endParaRPr lang="en-US" sz="1400" kern="1200" dirty="0"/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E" sz="1400" kern="1200" dirty="0"/>
            <a:t> workshops with WG5 members</a:t>
          </a:r>
          <a:endParaRPr lang="en-US" sz="1400" kern="1200" dirty="0"/>
        </a:p>
      </dsp:txBody>
      <dsp:txXfrm>
        <a:off x="4383823" y="1741430"/>
        <a:ext cx="1786806" cy="1390764"/>
      </dsp:txXfrm>
    </dsp:sp>
    <dsp:sp modelId="{911719E3-D4A7-4FF3-960D-BEE9B8619F2D}">
      <dsp:nvSpPr>
        <dsp:cNvPr id="0" name=""/>
        <dsp:cNvSpPr/>
      </dsp:nvSpPr>
      <dsp:spPr>
        <a:xfrm>
          <a:off x="0" y="3479886"/>
          <a:ext cx="6172199" cy="139076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FC3888-1A79-435E-9783-D713D9FEBE44}">
      <dsp:nvSpPr>
        <dsp:cNvPr id="0" name=""/>
        <dsp:cNvSpPr/>
      </dsp:nvSpPr>
      <dsp:spPr>
        <a:xfrm>
          <a:off x="420706" y="3792808"/>
          <a:ext cx="764920" cy="7649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CC314F-4C21-4716-87C5-3C85E453682A}">
      <dsp:nvSpPr>
        <dsp:cNvPr id="0" name=""/>
        <dsp:cNvSpPr/>
      </dsp:nvSpPr>
      <dsp:spPr>
        <a:xfrm>
          <a:off x="1606333" y="3479886"/>
          <a:ext cx="2777490" cy="13907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189" tIns="147189" rIns="147189" bIns="147189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E" sz="2300" kern="1200" dirty="0"/>
            <a:t>Contributors are pure gold!</a:t>
          </a:r>
          <a:endParaRPr lang="en-US" sz="2300" kern="1200" dirty="0"/>
        </a:p>
      </dsp:txBody>
      <dsp:txXfrm>
        <a:off x="1606333" y="3479886"/>
        <a:ext cx="2777490" cy="1390764"/>
      </dsp:txXfrm>
    </dsp:sp>
    <dsp:sp modelId="{A1F559EE-C87A-40C1-AAE8-EA61A294F678}">
      <dsp:nvSpPr>
        <dsp:cNvPr id="0" name=""/>
        <dsp:cNvSpPr/>
      </dsp:nvSpPr>
      <dsp:spPr>
        <a:xfrm>
          <a:off x="4383823" y="3479886"/>
          <a:ext cx="1786806" cy="13907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189" tIns="147189" rIns="147189" bIns="147189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E" sz="1400" kern="1200" dirty="0"/>
            <a:t>1st level: WG5 members;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E" sz="1400" kern="1200" dirty="0"/>
            <a:t>2nd level: EU4Algae Advisory board + DG MARE</a:t>
          </a:r>
          <a:endParaRPr lang="en-US" sz="1400" kern="1200" dirty="0"/>
        </a:p>
      </dsp:txBody>
      <dsp:txXfrm>
        <a:off x="4383823" y="3479886"/>
        <a:ext cx="1786806" cy="13907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8CBD89-95F5-D846-A82D-FE0F0DA10EF9}" type="datetimeFigureOut">
              <a:rPr lang="en-DE" smtClean="0"/>
              <a:t>12/11/2023</a:t>
            </a:fld>
            <a:endParaRPr lang="en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BF7499-74C1-C44D-B9A8-0ACDD61F7952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507091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2F40F9-C3B0-8E44-858F-FD76B869D9ED}" type="slidenum">
              <a:rPr lang="en-DE" smtClean="0"/>
              <a:t>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567334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01DC11-557A-0A8A-4EBD-0ADDF12111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3AA04DD-86F9-E100-754E-88D94EEFE5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5B1F63E-54E5-3BFA-1DE5-43B616126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B80EF-72FC-4D16-A950-B90A09A6556A}" type="datetimeFigureOut">
              <a:rPr lang="nl-NL" smtClean="0"/>
              <a:t>11-12-2023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AB8A8E5-1B47-BE82-B17A-6176F8806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FA838FE-8D49-8AC3-1322-07375391C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73C62-FD4B-4FC1-A0D0-610BF259E19A}" type="slidenum">
              <a:rPr lang="nl-NL" smtClean="0"/>
              <a:t>‹#›</a:t>
            </a:fld>
            <a:endParaRPr lang="nl-NL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FE80695-8D1B-8DC0-098A-33E354CCA0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6092" y="0"/>
            <a:ext cx="12384184" cy="696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402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21F34D-0339-FF90-8428-CDB3B11CD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83BBEA9D-F088-7039-E864-4ACCBE0497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7ADFC30-3D4E-55D6-B085-D3CDE0B4DC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11EFA74-0A3F-5321-1C0D-D0B41AD35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B80EF-72FC-4D16-A950-B90A09A6556A}" type="datetimeFigureOut">
              <a:rPr lang="nl-NL" smtClean="0"/>
              <a:t>11-12-2023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19F771A-45D0-EC97-E75C-200A8EB67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4E37B33-8803-B0CA-5E40-E6C46C2D5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73C62-FD4B-4FC1-A0D0-610BF259E19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8997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B208F3-D65B-47E2-A04A-E6501BB91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AE2D01D-1A9A-9924-0E58-0C7C7C76DE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8F261BD-8EF6-0629-1A86-5BE1234AF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B80EF-72FC-4D16-A950-B90A09A6556A}" type="datetimeFigureOut">
              <a:rPr lang="nl-NL" smtClean="0"/>
              <a:t>11-12-2023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61E3748-5EBC-6B9B-1CA5-272A42CA5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B4B1107-20B4-0ECC-7477-FED3FBBD9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73C62-FD4B-4FC1-A0D0-610BF259E19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4857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B8EB88B7-7CA0-CBCA-C9DD-86A0718BE8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F77694-DF35-B952-DDFD-08143D793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BBD6145-8896-61C9-4CE2-91FB7309F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B80EF-72FC-4D16-A950-B90A09A6556A}" type="datetimeFigureOut">
              <a:rPr lang="nl-NL" smtClean="0"/>
              <a:t>11-12-2023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132DFEC-B7B4-382E-6221-BF9B55468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C7D99E4-7692-4FBA-1CA2-60DDF3C15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73C62-FD4B-4FC1-A0D0-610BF259E19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7754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2A9C9-AC6A-BB78-7DAA-B0A3B6DD9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240B05-B8F9-4B45-E6B1-3E0797BD6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B80EF-72FC-4D16-A950-B90A09A6556A}" type="datetimeFigureOut">
              <a:rPr lang="nl-NL" smtClean="0"/>
              <a:t>11-12-2023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B7701D-721D-D3F4-E04E-8503706FB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48A821-24A5-B240-76CB-E7CE9F951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73C62-FD4B-4FC1-A0D0-610BF259E19A}" type="slidenum">
              <a:rPr lang="nl-NL" smtClean="0"/>
              <a:t>‹#›</a:t>
            </a:fld>
            <a:endParaRPr lang="nl-NL"/>
          </a:p>
        </p:txBody>
      </p:sp>
      <p:pic>
        <p:nvPicPr>
          <p:cNvPr id="7" name="Picture 6" descr="A white line drawing of a wave&#10;&#10;Description automatically generated with medium confidence">
            <a:extLst>
              <a:ext uri="{FF2B5EF4-FFF2-40B4-BE49-F238E27FC236}">
                <a16:creationId xmlns:a16="http://schemas.microsoft.com/office/drawing/2014/main" id="{90FF5E32-30F1-1DDE-A128-6357E80A18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" y="-39580"/>
            <a:ext cx="12399819" cy="689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046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B9E940-5DEB-9DB8-0CC8-4A54AF187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11560EE-55B7-F05F-2C1F-124BACE633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830EBF3-FB12-5643-7CF2-3E7C767E8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B80EF-72FC-4D16-A950-B90A09A6556A}" type="datetimeFigureOut">
              <a:rPr lang="nl-NL" smtClean="0"/>
              <a:t>11-12-2023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ED27A63-4C85-8D25-72AA-BF2D21627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B9B4DFA-2B89-6DBC-7421-9B7C1BB67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73C62-FD4B-4FC1-A0D0-610BF259E19A}" type="slidenum">
              <a:rPr lang="nl-NL" smtClean="0"/>
              <a:t>‹#›</a:t>
            </a:fld>
            <a:endParaRPr lang="nl-NL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00820E-9425-5E82-73BE-4DF874BD46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9791" y="-35813"/>
            <a:ext cx="12331582" cy="692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451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BF1F23-DD3B-6BE2-5A39-BCE3BA37E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29E599D-9085-5B8A-4CA8-6A418215D5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FBE184C-25D7-D731-FCC4-1E6E34857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B80EF-72FC-4D16-A950-B90A09A6556A}" type="datetimeFigureOut">
              <a:rPr lang="nl-NL" smtClean="0"/>
              <a:t>11-12-2023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A6F79CD-921A-7C57-B898-ECE8DCD63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D48754D-43F0-86B7-B7DE-53FC8F78F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73C62-FD4B-4FC1-A0D0-610BF259E19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6317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B4AC66-6375-356F-C313-F911D36EA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80794E6-F83B-6E20-4058-42FCED8F1E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BC196AC-55BA-7912-5640-67D0F2239D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D4E12C3-76FB-D39A-6817-C4FE97C33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B80EF-72FC-4D16-A950-B90A09A6556A}" type="datetimeFigureOut">
              <a:rPr lang="nl-NL" smtClean="0"/>
              <a:t>11-12-2023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FC3A1A4-6868-7EE3-CFAB-E27A7A772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191A462-2B1C-B8CB-556E-384462B3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73C62-FD4B-4FC1-A0D0-610BF259E19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4485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33FC19-C1C6-7B7B-8ECE-A715E5C02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2B04F23-7B45-46C7-1092-F5E1C25063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D8D810F-9C73-9460-5728-7CCB104BAE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D845CEE-725F-9D57-9A95-1D9FEEAB28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46DB5621-213A-E1AE-D830-436CF1BBFE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057960D-080B-976F-B47C-D2F32D755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B80EF-72FC-4D16-A950-B90A09A6556A}" type="datetimeFigureOut">
              <a:rPr lang="nl-NL" smtClean="0"/>
              <a:t>11-12-2023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E3B31CF0-BF54-702D-7206-9EC1579E6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B9EE843A-7C0C-5FFC-6F29-B359B24B3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73C62-FD4B-4FC1-A0D0-610BF259E19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7151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48BCAC-681D-1370-71FC-F02C3FF78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97DAA9F-A876-F497-02CB-556920BD7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B80EF-72FC-4D16-A950-B90A09A6556A}" type="datetimeFigureOut">
              <a:rPr lang="nl-NL" smtClean="0"/>
              <a:t>11-12-2023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AE58D1C-C40E-674C-FFAF-53937611E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E093886-9504-6217-B3DD-CAE41AC93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73C62-FD4B-4FC1-A0D0-610BF259E19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6038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B6E7189-A34C-7DC2-4A4A-4802DF00A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B80EF-72FC-4D16-A950-B90A09A6556A}" type="datetimeFigureOut">
              <a:rPr lang="nl-NL" smtClean="0"/>
              <a:t>11-12-2023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5FF2A5F-3880-5881-FEB5-4198485A0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46ADAE8-6602-7A8D-3219-6CB754695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73C62-FD4B-4FC1-A0D0-610BF259E19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0577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8A3E63-04FD-B4F5-E380-D12505C20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3F4B4D9-6F39-BE3B-9FD8-56B0F3CD7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FED3461-CAD2-2A36-A024-830B241A46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005310F-B6E3-8FDD-5108-06E55115D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B80EF-72FC-4D16-A950-B90A09A6556A}" type="datetimeFigureOut">
              <a:rPr lang="nl-NL" smtClean="0"/>
              <a:t>11-12-2023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79C5DC4-54CF-6194-BEBA-4AF39636E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EF91644-24FF-35C4-A4B6-2D54C1BBA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73C62-FD4B-4FC1-A0D0-610BF259E19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9377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3FC091D0-9AE1-2A27-583A-102A5DEC8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DF38FDF-896F-D91D-DD7E-DE5C32EF7A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2729BCA-DD3D-B101-F2BA-BA69F5EABA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B80EF-72FC-4D16-A950-B90A09A6556A}" type="datetimeFigureOut">
              <a:rPr lang="nl-NL" smtClean="0"/>
              <a:t>11-12-2023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FAFF52B-27A8-4184-B1A4-1481287033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759133F-F444-00AF-AC86-9295D85591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73C62-FD4B-4FC1-A0D0-610BF259E19A}" type="slidenum">
              <a:rPr lang="nl-NL" smtClean="0"/>
              <a:t>‹#›</a:t>
            </a:fld>
            <a:endParaRPr lang="nl-NL"/>
          </a:p>
        </p:txBody>
      </p:sp>
      <p:pic>
        <p:nvPicPr>
          <p:cNvPr id="10" name="Picture 9" descr="A green and blue background with a leaf&#10;&#10;Description automatically generated">
            <a:extLst>
              <a:ext uri="{FF2B5EF4-FFF2-40B4-BE49-F238E27FC236}">
                <a16:creationId xmlns:a16="http://schemas.microsoft.com/office/drawing/2014/main" id="{59B01AAE-5E5B-230F-AEE1-2158D8BDA92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333" y="0"/>
            <a:ext cx="123286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917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hyperlink" Target="https://sustainable-projects.e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luebiomatch.hivebrite.com/" TargetMode="External"/><Relationship Id="rId5" Type="http://schemas.openxmlformats.org/officeDocument/2006/relationships/image" Target="../media/image38.png"/><Relationship Id="rId4" Type="http://schemas.openxmlformats.org/officeDocument/2006/relationships/hyperlink" Target="https://submariner-network.eu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6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5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20.png"/><Relationship Id="rId12" Type="http://schemas.openxmlformats.org/officeDocument/2006/relationships/hyperlink" Target="https://www.publicdomainpictures.net/view-image.php?image=220010&amp;amp;picture=barrier" TargetMode="Externa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image" Target="../media/image24.jpg"/><Relationship Id="rId5" Type="http://schemas.openxmlformats.org/officeDocument/2006/relationships/diagramColors" Target="../diagrams/colors2.xml"/><Relationship Id="rId15" Type="http://schemas.openxmlformats.org/officeDocument/2006/relationships/image" Target="../media/image27.png"/><Relationship Id="rId10" Type="http://schemas.openxmlformats.org/officeDocument/2006/relationships/image" Target="../media/image23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2.jpeg"/><Relationship Id="rId14" Type="http://schemas.openxmlformats.org/officeDocument/2006/relationships/image" Target="../media/image26.sv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3.xml"/><Relationship Id="rId7" Type="http://schemas.openxmlformats.org/officeDocument/2006/relationships/image" Target="../media/image28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1A60D3F-D8C7-284E-D4D7-E9B57C1D3FBB}"/>
              </a:ext>
            </a:extLst>
          </p:cNvPr>
          <p:cNvSpPr txBox="1"/>
          <p:nvPr/>
        </p:nvSpPr>
        <p:spPr>
          <a:xfrm>
            <a:off x="2644048" y="3881846"/>
            <a:ext cx="664317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dirty="0" err="1">
                <a:solidFill>
                  <a:srgbClr val="90C852"/>
                </a:solidFill>
                <a:latin typeface="EC Square Sans Cond Pro" panose="020B0506040000020004" pitchFamily="34" charset="0"/>
              </a:rPr>
              <a:t>Upcoming</a:t>
            </a:r>
            <a:r>
              <a:rPr lang="nl-NL" sz="3200" dirty="0">
                <a:solidFill>
                  <a:srgbClr val="90C852"/>
                </a:solidFill>
                <a:latin typeface="EC Square Sans Cond Pro" panose="020B0506040000020004" pitchFamily="34" charset="0"/>
              </a:rPr>
              <a:t> </a:t>
            </a:r>
            <a:r>
              <a:rPr lang="nl-NL" sz="3200" dirty="0" err="1">
                <a:solidFill>
                  <a:srgbClr val="90C852"/>
                </a:solidFill>
                <a:latin typeface="EC Square Sans Cond Pro" panose="020B0506040000020004" pitchFamily="34" charset="0"/>
              </a:rPr>
              <a:t>publication</a:t>
            </a:r>
            <a:r>
              <a:rPr lang="nl-NL" sz="3200" i="1" dirty="0">
                <a:solidFill>
                  <a:srgbClr val="90C852"/>
                </a:solidFill>
                <a:latin typeface="EC Square Sans Cond Pro" panose="020B0506040000020004" pitchFamily="34" charset="0"/>
              </a:rPr>
              <a:t>:</a:t>
            </a:r>
          </a:p>
          <a:p>
            <a:pPr algn="ctr"/>
            <a:r>
              <a:rPr lang="nl-NL" sz="3200" b="1" i="1" dirty="0">
                <a:solidFill>
                  <a:srgbClr val="90C852"/>
                </a:solidFill>
                <a:latin typeface="EC Square Sans Cond Pro" panose="020B0506040000020004" pitchFamily="34" charset="0"/>
              </a:rPr>
              <a:t>Summary of </a:t>
            </a:r>
            <a:r>
              <a:rPr lang="nl-NL" sz="3200" b="1" i="1" dirty="0" err="1">
                <a:solidFill>
                  <a:srgbClr val="90C852"/>
                </a:solidFill>
                <a:latin typeface="EC Square Sans Cond Pro" panose="020B0506040000020004" pitchFamily="34" charset="0"/>
              </a:rPr>
              <a:t>results</a:t>
            </a:r>
            <a:r>
              <a:rPr lang="nl-NL" sz="3200" b="1" i="1" dirty="0">
                <a:solidFill>
                  <a:srgbClr val="90C852"/>
                </a:solidFill>
                <a:latin typeface="EC Square Sans Cond Pro" panose="020B0506040000020004" pitchFamily="34" charset="0"/>
              </a:rPr>
              <a:t> on</a:t>
            </a:r>
          </a:p>
          <a:p>
            <a:pPr algn="ctr"/>
            <a:r>
              <a:rPr lang="nl-NL" sz="3200" b="1" i="1" dirty="0" err="1">
                <a:solidFill>
                  <a:srgbClr val="90C852"/>
                </a:solidFill>
                <a:latin typeface="EC Square Sans Cond Pro" panose="020B0506040000020004" pitchFamily="34" charset="0"/>
              </a:rPr>
              <a:t>bioremediation</a:t>
            </a:r>
            <a:r>
              <a:rPr lang="nl-NL" sz="3200" b="1" i="1" dirty="0">
                <a:solidFill>
                  <a:srgbClr val="90C852"/>
                </a:solidFill>
                <a:latin typeface="EC Square Sans Cond Pro" panose="020B0506040000020004" pitchFamily="34" charset="0"/>
              </a:rPr>
              <a:t> </a:t>
            </a:r>
            <a:r>
              <a:rPr lang="nl-NL" sz="3200" b="1" i="1" dirty="0" err="1">
                <a:solidFill>
                  <a:srgbClr val="90C852"/>
                </a:solidFill>
                <a:latin typeface="EC Square Sans Cond Pro" panose="020B0506040000020004" pitchFamily="34" charset="0"/>
              </a:rPr>
              <a:t>potential</a:t>
            </a:r>
            <a:r>
              <a:rPr lang="nl-NL" sz="3200" b="1" i="1" dirty="0">
                <a:solidFill>
                  <a:srgbClr val="90C852"/>
                </a:solidFill>
                <a:latin typeface="EC Square Sans Cond Pro" panose="020B0506040000020004" pitchFamily="34" charset="0"/>
              </a:rPr>
              <a:t> </a:t>
            </a:r>
            <a:r>
              <a:rPr lang="nl-NL" sz="3200" b="1" i="1" dirty="0" err="1">
                <a:solidFill>
                  <a:srgbClr val="90C852"/>
                </a:solidFill>
                <a:latin typeface="EC Square Sans Cond Pro" panose="020B0506040000020004" pitchFamily="34" charset="0"/>
              </a:rPr>
              <a:t>with</a:t>
            </a:r>
            <a:r>
              <a:rPr lang="nl-NL" sz="3200" b="1" i="1" dirty="0">
                <a:solidFill>
                  <a:srgbClr val="90C852"/>
                </a:solidFill>
                <a:latin typeface="EC Square Sans Cond Pro" panose="020B0506040000020004" pitchFamily="34" charset="0"/>
              </a:rPr>
              <a:t> </a:t>
            </a:r>
            <a:r>
              <a:rPr lang="nl-NL" sz="3200" b="1" i="1" dirty="0" err="1">
                <a:solidFill>
                  <a:srgbClr val="90C852"/>
                </a:solidFill>
                <a:latin typeface="EC Square Sans Cond Pro" panose="020B0506040000020004" pitchFamily="34" charset="0"/>
              </a:rPr>
              <a:t>algae</a:t>
            </a:r>
            <a:endParaRPr lang="nl-NL" sz="3200" b="1" i="1" dirty="0">
              <a:solidFill>
                <a:srgbClr val="90C852"/>
              </a:solidFill>
              <a:latin typeface="EC Square Sans Cond Pro" panose="020B0506040000020004" pitchFamily="34" charset="0"/>
            </a:endParaRPr>
          </a:p>
          <a:p>
            <a:pPr algn="ctr"/>
            <a:endParaRPr lang="nl-NL" sz="3200" b="1" i="1" dirty="0">
              <a:solidFill>
                <a:srgbClr val="90C852"/>
              </a:solidFill>
              <a:latin typeface="EC Square Sans Cond Pro" panose="020B0506040000020004" pitchFamily="34" charset="0"/>
            </a:endParaRPr>
          </a:p>
          <a:p>
            <a:pPr algn="r"/>
            <a:r>
              <a:rPr lang="nl-NL" sz="3200" dirty="0">
                <a:solidFill>
                  <a:schemeClr val="bg1"/>
                </a:solidFill>
                <a:latin typeface="EC Square Sans Cond Pro" panose="020B0506040000020004" pitchFamily="34" charset="0"/>
              </a:rPr>
              <a:t>Efthalia Arvaniti</a:t>
            </a:r>
          </a:p>
        </p:txBody>
      </p:sp>
    </p:spTree>
    <p:extLst>
      <p:ext uri="{BB962C8B-B14F-4D97-AF65-F5344CB8AC3E}">
        <p14:creationId xmlns:p14="http://schemas.microsoft.com/office/powerpoint/2010/main" val="16407695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F2798-220F-3ABF-8179-9CF2E61B3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b="1" dirty="0">
                <a:solidFill>
                  <a:schemeClr val="bg1"/>
                </a:solidFill>
              </a:rPr>
              <a:t>Implementation plan 2023-2024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10C548-72D5-59B9-72B6-49B9E870E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876142" cy="4351338"/>
          </a:xfrm>
        </p:spPr>
        <p:txBody>
          <a:bodyPr>
            <a:normAutofit fontScale="92500" lnSpcReduction="10000"/>
          </a:bodyPr>
          <a:lstStyle/>
          <a:p>
            <a:r>
              <a:rPr lang="en-DE" dirty="0">
                <a:solidFill>
                  <a:schemeClr val="bg1"/>
                </a:solidFill>
              </a:rPr>
              <a:t>15. December: Scoping document for reviewby EU4Algae &amp; DG MARE</a:t>
            </a:r>
          </a:p>
          <a:p>
            <a:r>
              <a:rPr lang="en-DE" dirty="0">
                <a:solidFill>
                  <a:schemeClr val="bg1"/>
                </a:solidFill>
              </a:rPr>
              <a:t>January 2024: Assessment &amp; feedback </a:t>
            </a:r>
          </a:p>
          <a:p>
            <a:r>
              <a:rPr lang="en-DE" dirty="0">
                <a:solidFill>
                  <a:schemeClr val="bg1"/>
                </a:solidFill>
              </a:rPr>
              <a:t>February - June:</a:t>
            </a:r>
            <a:r>
              <a:rPr lang="en-DE" dirty="0">
                <a:solidFill>
                  <a:srgbClr val="FFFF00"/>
                </a:solidFill>
              </a:rPr>
              <a:t> Development with WG5+</a:t>
            </a:r>
          </a:p>
          <a:p>
            <a:r>
              <a:rPr lang="en-DE" dirty="0">
                <a:solidFill>
                  <a:schemeClr val="bg1"/>
                </a:solidFill>
              </a:rPr>
              <a:t>June: 2nd assessment &amp; feedback</a:t>
            </a:r>
          </a:p>
          <a:p>
            <a:r>
              <a:rPr lang="en-DE" dirty="0">
                <a:solidFill>
                  <a:schemeClr val="bg1"/>
                </a:solidFill>
              </a:rPr>
              <a:t>Q3-Q4: </a:t>
            </a:r>
            <a:r>
              <a:rPr lang="en-DE" dirty="0">
                <a:solidFill>
                  <a:srgbClr val="FFFF00"/>
                </a:solidFill>
              </a:rPr>
              <a:t>Development with WG5+</a:t>
            </a:r>
            <a:endParaRPr lang="en-DE" dirty="0">
              <a:solidFill>
                <a:schemeClr val="bg1"/>
              </a:solidFill>
            </a:endParaRPr>
          </a:p>
          <a:p>
            <a:r>
              <a:rPr lang="en-DE" dirty="0">
                <a:solidFill>
                  <a:schemeClr val="bg1"/>
                </a:solidFill>
              </a:rPr>
              <a:t>Q4 2024: </a:t>
            </a:r>
            <a:r>
              <a:rPr lang="en-DE" b="1" dirty="0">
                <a:solidFill>
                  <a:schemeClr val="bg1"/>
                </a:solidFill>
              </a:rPr>
              <a:t>Final version submit</a:t>
            </a:r>
          </a:p>
          <a:p>
            <a:endParaRPr lang="en-DE" dirty="0">
              <a:solidFill>
                <a:schemeClr val="bg1"/>
              </a:solidFill>
            </a:endParaRPr>
          </a:p>
          <a:p>
            <a:r>
              <a:rPr lang="en-DE" dirty="0">
                <a:solidFill>
                  <a:srgbClr val="FFC000"/>
                </a:solidFill>
              </a:rPr>
              <a:t>Next WG5 workshop in February 2024 – stay tuned with WG5! </a:t>
            </a:r>
          </a:p>
          <a:p>
            <a:endParaRPr lang="en-D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9723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27BB25C-5725-F64E-AAA6-5ABE28752DFF}"/>
              </a:ext>
            </a:extLst>
          </p:cNvPr>
          <p:cNvSpPr txBox="1"/>
          <p:nvPr/>
        </p:nvSpPr>
        <p:spPr>
          <a:xfrm>
            <a:off x="275769" y="440934"/>
            <a:ext cx="37494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>
                <a:solidFill>
                  <a:schemeClr val="accent2"/>
                </a:solidFill>
              </a:rPr>
              <a:t>Thank you!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B06A7C-C885-C041-85D5-75EAC16504CC}"/>
              </a:ext>
            </a:extLst>
          </p:cNvPr>
          <p:cNvSpPr txBox="1"/>
          <p:nvPr/>
        </p:nvSpPr>
        <p:spPr>
          <a:xfrm>
            <a:off x="275769" y="1650724"/>
            <a:ext cx="680590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2"/>
                </a:solidFill>
              </a:rPr>
              <a:t>Efthalia Arvaniti</a:t>
            </a:r>
          </a:p>
          <a:p>
            <a:r>
              <a:rPr lang="en-GB" i="1" dirty="0">
                <a:solidFill>
                  <a:schemeClr val="accent2"/>
                </a:solidFill>
              </a:rPr>
              <a:t>Senior Consultant &amp; Project Manager</a:t>
            </a:r>
          </a:p>
          <a:p>
            <a:endParaRPr lang="en-GB" dirty="0">
              <a:solidFill>
                <a:schemeClr val="accent2"/>
              </a:solidFill>
            </a:endParaRPr>
          </a:p>
          <a:p>
            <a:r>
              <a:rPr lang="en-GB" b="1" dirty="0" err="1">
                <a:solidFill>
                  <a:schemeClr val="accent2"/>
                </a:solidFill>
              </a:rPr>
              <a:t>s.Pro</a:t>
            </a:r>
            <a:r>
              <a:rPr lang="en-GB" b="1" dirty="0">
                <a:solidFill>
                  <a:schemeClr val="accent2"/>
                </a:solidFill>
              </a:rPr>
              <a:t> – sustainable projects GmbH</a:t>
            </a:r>
          </a:p>
          <a:p>
            <a:r>
              <a:rPr lang="en-GB" i="1" dirty="0">
                <a:solidFill>
                  <a:schemeClr val="accent2"/>
                </a:solidFill>
              </a:rPr>
              <a:t>Founding member of the </a:t>
            </a:r>
            <a:r>
              <a:rPr lang="en-GB" b="1" i="1" dirty="0">
                <a:solidFill>
                  <a:schemeClr val="accent2"/>
                </a:solidFill>
              </a:rPr>
              <a:t>SUBMARINER Network for Blue Growth EEIG</a:t>
            </a:r>
          </a:p>
        </p:txBody>
      </p:sp>
      <p:pic>
        <p:nvPicPr>
          <p:cNvPr id="12290" name="Picture 3" descr="A picture containing graphical user interface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44A6BD59-BA84-0E4E-8172-09287885C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769" y="3171060"/>
            <a:ext cx="1175657" cy="1175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9" name="Picture 2" descr="A picture containing logo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086938B2-A815-8E46-8A64-C120656B1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0228" y="3171059"/>
            <a:ext cx="2116183" cy="1175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D0EF712-646D-2044-8712-4EA33CF7F3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287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 </a:t>
            </a:r>
            <a:endParaRPr kumimoji="0" lang="en-US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98217F-5BEA-9242-A6E8-FB0FE6892D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907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0" name="Picture 9" descr="signature_1104473729">
            <a:hlinkClick r:id="rId6"/>
            <a:extLst>
              <a:ext uri="{FF2B5EF4-FFF2-40B4-BE49-F238E27FC236}">
                <a16:creationId xmlns:a16="http://schemas.microsoft.com/office/drawing/2014/main" id="{751AFEBD-9643-E441-9530-0C0BFEB762C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615" y="4627839"/>
            <a:ext cx="7684828" cy="1903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02030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6CF3B531-D615-1BD4-2A18-6F730414D81B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391250246"/>
              </p:ext>
            </p:extLst>
          </p:nvPr>
        </p:nvGraphicFramePr>
        <p:xfrm>
          <a:off x="683046" y="1013552"/>
          <a:ext cx="4715219" cy="47744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 descr="A picture containing circle&#10;&#10;Description automatically generated">
            <a:extLst>
              <a:ext uri="{FF2B5EF4-FFF2-40B4-BE49-F238E27FC236}">
                <a16:creationId xmlns:a16="http://schemas.microsoft.com/office/drawing/2014/main" id="{5E735ADA-76EA-90A4-48BB-ADBF761C89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934" y="543264"/>
            <a:ext cx="1808096" cy="2338914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583D37DF-EAEA-2BC1-8384-D440B6CCAB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3109523"/>
            <a:ext cx="3914859" cy="3748477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 descr="A green and white paper with text&#10;&#10;Description automatically generated">
            <a:extLst>
              <a:ext uri="{FF2B5EF4-FFF2-40B4-BE49-F238E27FC236}">
                <a16:creationId xmlns:a16="http://schemas.microsoft.com/office/drawing/2014/main" id="{5B113A9E-1A6A-D984-B4B1-D18E32B1258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135" y="137780"/>
            <a:ext cx="1705791" cy="27443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Sophie Koch">
            <a:extLst>
              <a:ext uri="{FF2B5EF4-FFF2-40B4-BE49-F238E27FC236}">
                <a16:creationId xmlns:a16="http://schemas.microsoft.com/office/drawing/2014/main" id="{04CB0262-E876-2D7B-9962-141E1C3CE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127" y="152115"/>
            <a:ext cx="1722873" cy="172287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obert Reinhardt">
            <a:extLst>
              <a:ext uri="{FF2B5EF4-FFF2-40B4-BE49-F238E27FC236}">
                <a16:creationId xmlns:a16="http://schemas.microsoft.com/office/drawing/2014/main" id="{9F7F15A4-7294-3912-D927-86D35BC98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8427" y="2061440"/>
            <a:ext cx="1722873" cy="172287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611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EF6CB-A513-2CD8-2664-12BAE1CA7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>
                <a:solidFill>
                  <a:schemeClr val="bg1"/>
                </a:solidFill>
              </a:rPr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571E7-EDEA-6B81-1228-931C6F43B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454930" cy="4351338"/>
          </a:xfrm>
        </p:spPr>
        <p:txBody>
          <a:bodyPr>
            <a:normAutofit lnSpcReduction="10000"/>
          </a:bodyPr>
          <a:lstStyle/>
          <a:p>
            <a:pPr>
              <a:lnSpc>
                <a:spcPct val="115000"/>
              </a:lnSpc>
              <a:buFont typeface="Wingdings" pitchFamily="2" charset="2"/>
              <a:buChar char="ü"/>
            </a:pPr>
            <a:r>
              <a:rPr lang="en-GB" sz="24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Assess and synthesise findings on </a:t>
            </a:r>
            <a:r>
              <a:rPr lang="en-US" sz="2400" b="1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methodologies, </a:t>
            </a:r>
            <a:r>
              <a:rPr lang="en-GB" sz="2400" b="1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tools, maps, scenarios</a:t>
            </a:r>
            <a:r>
              <a:rPr lang="en-US" sz="2400" b="1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</a:t>
            </a:r>
            <a:r>
              <a:rPr lang="en-US" sz="2400" b="1" dirty="0">
                <a:solidFill>
                  <a:srgbClr val="FFFF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quantifying ecosystem </a:t>
            </a:r>
            <a:r>
              <a:rPr lang="en-US" sz="2400" b="1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services </a:t>
            </a:r>
            <a:r>
              <a:rPr lang="en-US" sz="24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on </a:t>
            </a:r>
            <a:r>
              <a:rPr lang="en-US" sz="2400" b="1" dirty="0">
                <a:solidFill>
                  <a:srgbClr val="FFFF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bioremediation potential </a:t>
            </a:r>
            <a:r>
              <a:rPr lang="en-US" sz="24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algae,</a:t>
            </a:r>
            <a:endParaRPr lang="en-DE" sz="2400" dirty="0">
              <a:solidFill>
                <a:schemeClr val="bg1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buFont typeface="Wingdings" pitchFamily="2" charset="2"/>
              <a:buChar char="ü"/>
            </a:pPr>
            <a:r>
              <a:rPr lang="en-GB" sz="24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Summarise</a:t>
            </a:r>
            <a:r>
              <a:rPr lang="en-US" sz="24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finding on</a:t>
            </a:r>
            <a:r>
              <a:rPr lang="en-US" sz="2400" b="1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FF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carrying capacities of EU waters </a:t>
            </a:r>
            <a:r>
              <a:rPr lang="en-US" sz="24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seaweed aquaculture and marine permaculture and </a:t>
            </a:r>
            <a:endParaRPr lang="en-DE" sz="2400" dirty="0">
              <a:solidFill>
                <a:schemeClr val="bg1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buFont typeface="Wingdings" pitchFamily="2" charset="2"/>
              <a:buChar char="ü"/>
            </a:pPr>
            <a:r>
              <a:rPr lang="en-US" sz="2400" b="1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Assess </a:t>
            </a:r>
            <a:r>
              <a:rPr lang="en-US" sz="2400" b="1" dirty="0">
                <a:solidFill>
                  <a:srgbClr val="FFFF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impacts</a:t>
            </a:r>
            <a:r>
              <a:rPr lang="en-US" sz="2400" b="1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algae cultivation</a:t>
            </a:r>
            <a:r>
              <a:rPr lang="en-US" sz="24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restoration and harvesting on the health of the ocean and humans. </a:t>
            </a:r>
            <a:endParaRPr lang="en-DE" sz="2400" dirty="0">
              <a:solidFill>
                <a:schemeClr val="bg1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Compile </a:t>
            </a:r>
            <a:r>
              <a:rPr lang="en-GB" sz="2400" dirty="0">
                <a:solidFill>
                  <a:srgbClr val="FFFF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knowledge gaps </a:t>
            </a:r>
            <a:r>
              <a:rPr lang="en-GB" sz="24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GB" sz="2400" dirty="0">
                <a:solidFill>
                  <a:srgbClr val="FFFF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provide </a:t>
            </a:r>
            <a:r>
              <a:rPr lang="en-GB" sz="2400" b="1" dirty="0">
                <a:solidFill>
                  <a:srgbClr val="FFFF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recommendations</a:t>
            </a:r>
            <a:r>
              <a:rPr lang="en-GB" sz="2400" b="1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addressing the bioremediation potential of algae.</a:t>
            </a:r>
            <a:endParaRPr lang="en-DE" sz="2400" dirty="0">
              <a:solidFill>
                <a:schemeClr val="bg1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itchFamily="2" charset="2"/>
              <a:buChar char="ü"/>
            </a:pPr>
            <a:endParaRPr lang="en-DE" dirty="0">
              <a:solidFill>
                <a:schemeClr val="bg1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DE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991FC8-5FC7-09B9-F719-48D895D57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5333" y="853911"/>
            <a:ext cx="2766667" cy="26490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97937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059E9-03B0-D72C-69C4-B138C472C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DE" sz="5200" dirty="0"/>
              <a:t>Scope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EBC65FA-7B40-205F-2D75-C8F01266F9E8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51281332"/>
              </p:ext>
            </p:extLst>
          </p:nvPr>
        </p:nvGraphicFramePr>
        <p:xfrm>
          <a:off x="3157538" y="533400"/>
          <a:ext cx="4457700" cy="5505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0D36EE1E-9F8E-D8C0-E279-6E6FAB4FF4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5551" y="200025"/>
            <a:ext cx="2166449" cy="28003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C370BF-03B5-AAE1-263A-EA0A0B02757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61" t="68032"/>
          <a:stretch/>
        </p:blipFill>
        <p:spPr>
          <a:xfrm>
            <a:off x="8201619" y="2583885"/>
            <a:ext cx="3990381" cy="1245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AlgaeProBANOS logo">
            <a:extLst>
              <a:ext uri="{FF2B5EF4-FFF2-40B4-BE49-F238E27FC236}">
                <a16:creationId xmlns:a16="http://schemas.microsoft.com/office/drawing/2014/main" id="{25F0C7FD-0609-B913-F7F0-63CBD4FE0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176" y="1600200"/>
            <a:ext cx="968375" cy="96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OCALITY Algae">
            <a:extLst>
              <a:ext uri="{FF2B5EF4-FFF2-40B4-BE49-F238E27FC236}">
                <a16:creationId xmlns:a16="http://schemas.microsoft.com/office/drawing/2014/main" id="{7CCDA1CE-D881-2434-DDC5-421D97B35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176" y="684724"/>
            <a:ext cx="968375" cy="96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close-up of a road block&#10;&#10;Description automatically generated">
            <a:extLst>
              <a:ext uri="{FF2B5EF4-FFF2-40B4-BE49-F238E27FC236}">
                <a16:creationId xmlns:a16="http://schemas.microsoft.com/office/drawing/2014/main" id="{6CF3D25F-419E-F761-7577-1149ECA9CCAC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1276900" y="2365998"/>
            <a:ext cx="2989338" cy="1681503"/>
          </a:xfrm>
          <a:prstGeom prst="rect">
            <a:avLst/>
          </a:prstGeom>
        </p:spPr>
      </p:pic>
      <p:pic>
        <p:nvPicPr>
          <p:cNvPr id="9" name="Graphic 8" descr="Clipboard Ticked outline">
            <a:extLst>
              <a:ext uri="{FF2B5EF4-FFF2-40B4-BE49-F238E27FC236}">
                <a16:creationId xmlns:a16="http://schemas.microsoft.com/office/drawing/2014/main" id="{85DCD8EB-C226-1676-A322-962107C0860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248006" y="4047501"/>
            <a:ext cx="909532" cy="909532"/>
          </a:xfrm>
          <a:prstGeom prst="rect">
            <a:avLst/>
          </a:prstGeom>
        </p:spPr>
      </p:pic>
      <p:pic>
        <p:nvPicPr>
          <p:cNvPr id="1032" name="Picture 8" descr="Project-Based Timeline Lesson - TeachHUB">
            <a:extLst>
              <a:ext uri="{FF2B5EF4-FFF2-40B4-BE49-F238E27FC236}">
                <a16:creationId xmlns:a16="http://schemas.microsoft.com/office/drawing/2014/main" id="{B05C80E1-D938-8343-6AAB-70076D2A9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813" y="3927475"/>
            <a:ext cx="29591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1258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7AA96-3449-15E9-A676-DF288CF70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6476" y="0"/>
            <a:ext cx="10515600" cy="1325563"/>
          </a:xfrm>
        </p:spPr>
        <p:txBody>
          <a:bodyPr anchor="b">
            <a:normAutofit/>
          </a:bodyPr>
          <a:lstStyle/>
          <a:p>
            <a:r>
              <a:rPr lang="en-DE" sz="3200"/>
              <a:t>Target Groups</a:t>
            </a:r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2614958F-283A-4A0A-6E31-E76B6FEABF86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4816476" y="1616075"/>
          <a:ext cx="4927599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 descr="Ships at sea">
            <a:extLst>
              <a:ext uri="{FF2B5EF4-FFF2-40B4-BE49-F238E27FC236}">
                <a16:creationId xmlns:a16="http://schemas.microsoft.com/office/drawing/2014/main" id="{38E46E06-9519-716A-FB9F-94965D02749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29308" r="25361" b="-1"/>
          <a:stretch/>
        </p:blipFill>
        <p:spPr>
          <a:xfrm>
            <a:off x="-128588" y="-157956"/>
            <a:ext cx="4762478" cy="701280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78304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386F1-5BE5-4CCA-6A8E-759E0D695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749" y="2274983"/>
            <a:ext cx="3932237" cy="1600200"/>
          </a:xfrm>
        </p:spPr>
        <p:txBody>
          <a:bodyPr anchor="ctr">
            <a:normAutofit/>
          </a:bodyPr>
          <a:lstStyle/>
          <a:p>
            <a:r>
              <a:rPr lang="en-DE" sz="4600" dirty="0">
                <a:solidFill>
                  <a:schemeClr val="bg1"/>
                </a:solidFill>
              </a:rPr>
              <a:t>Methodology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FC68589-DFC7-4546-32B4-107EF48F37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9257855"/>
              </p:ext>
            </p:extLst>
          </p:nvPr>
        </p:nvGraphicFramePr>
        <p:xfrm>
          <a:off x="5183188" y="987425"/>
          <a:ext cx="6172200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16716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52433-BE58-43C3-E6D1-1D2A20DC5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DE" b="1" dirty="0">
                <a:solidFill>
                  <a:schemeClr val="bg1"/>
                </a:solidFill>
                <a:highlight>
                  <a:srgbClr val="073449"/>
                </a:highlight>
              </a:rPr>
              <a:t>3 solution deep-dives started in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7D701-EE32-5DD8-F1BA-4DFEA9F1CA21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728911" y="1939925"/>
            <a:ext cx="6272213" cy="3392239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15000"/>
              </a:lnSpc>
              <a:spcBef>
                <a:spcPts val="200"/>
              </a:spcBef>
              <a:buFont typeface="+mj-lt"/>
              <a:buAutoNum type="arabicPeriod"/>
            </a:pPr>
            <a:r>
              <a:rPr lang="en-GB" sz="2400" b="1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Algae using nutrient-rich side-streams </a:t>
            </a:r>
            <a:r>
              <a:rPr lang="en-GB" sz="2400" b="1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 enclosed</a:t>
            </a:r>
            <a:r>
              <a:rPr lang="en-GB" sz="2400" b="1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industrial systems </a:t>
            </a:r>
          </a:p>
          <a:p>
            <a:pPr marL="457200" indent="-457200">
              <a:lnSpc>
                <a:spcPct val="115000"/>
              </a:lnSpc>
              <a:spcBef>
                <a:spcPts val="200"/>
              </a:spcBef>
              <a:buFont typeface="+mj-lt"/>
              <a:buAutoNum type="arabicPeriod"/>
            </a:pPr>
            <a:r>
              <a:rPr lang="en-GB" sz="2400" b="1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Algae as nutrient catch crop in open water systems</a:t>
            </a:r>
          </a:p>
          <a:p>
            <a:pPr marL="457200" indent="-457200">
              <a:lnSpc>
                <a:spcPct val="115000"/>
              </a:lnSpc>
              <a:spcBef>
                <a:spcPts val="200"/>
              </a:spcBef>
              <a:buFont typeface="+mj-lt"/>
              <a:buAutoNum type="arabicPeriod"/>
            </a:pPr>
            <a:r>
              <a:rPr lang="en-GB" sz="2400" b="1" kern="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Algae for blue carbon capture and (re)use (CCU) in enclosed industrial systems</a:t>
            </a:r>
          </a:p>
          <a:p>
            <a:pPr marL="0" indent="0">
              <a:lnSpc>
                <a:spcPct val="115000"/>
              </a:lnSpc>
              <a:spcBef>
                <a:spcPts val="200"/>
              </a:spcBef>
              <a:buNone/>
            </a:pPr>
            <a:r>
              <a:rPr lang="en-GB" sz="2400" b="1" kern="0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More will follow?</a:t>
            </a:r>
            <a:endParaRPr lang="en-GB" sz="2400" b="1" kern="0" dirty="0">
              <a:solidFill>
                <a:schemeClr val="bg1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814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22BEF-9176-F3C4-6395-82AAA022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4" y="972929"/>
            <a:ext cx="4500850" cy="1616203"/>
          </a:xfrm>
        </p:spPr>
        <p:txBody>
          <a:bodyPr anchor="t">
            <a:normAutofit/>
          </a:bodyPr>
          <a:lstStyle/>
          <a:p>
            <a:r>
              <a:rPr lang="en-DE" b="1" dirty="0">
                <a:solidFill>
                  <a:schemeClr val="bg1"/>
                </a:solidFill>
              </a:rPr>
              <a:t>Solution </a:t>
            </a:r>
            <a:br>
              <a:rPr lang="en-DE" b="1" dirty="0">
                <a:solidFill>
                  <a:schemeClr val="bg1"/>
                </a:solidFill>
              </a:rPr>
            </a:br>
            <a:r>
              <a:rPr lang="en-DE" b="1" dirty="0">
                <a:solidFill>
                  <a:schemeClr val="bg1"/>
                </a:solidFill>
              </a:rPr>
              <a:t>factsheet sections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E59D23-2E35-B327-0459-DFB8B8741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817489"/>
            <a:ext cx="4539344" cy="31548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72E134-00F8-CAA7-CCCD-0EF28468A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978196"/>
            <a:ext cx="5660571" cy="4870774"/>
          </a:xfrm>
        </p:spPr>
        <p:txBody>
          <a:bodyPr anchor="t">
            <a:normAutofit lnSpcReduction="10000"/>
          </a:bodyPr>
          <a:lstStyle/>
          <a:p>
            <a:pPr marL="342900" lvl="0" indent="-342900">
              <a:spcBef>
                <a:spcPts val="500"/>
              </a:spcBef>
              <a:buSzPts val="1000"/>
              <a:buFont typeface="+mj-lt"/>
              <a:buAutoNum type="arabicPeriod"/>
              <a:tabLst>
                <a:tab pos="457200" algn="l"/>
              </a:tabLst>
            </a:pPr>
            <a:r>
              <a:rPr lang="en-GB" sz="1800" dirty="0">
                <a:solidFill>
                  <a:schemeClr val="bg1"/>
                </a:solidFill>
                <a:effectLst/>
                <a:highlight>
                  <a:srgbClr val="073449"/>
                </a:highlight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Main drivers</a:t>
            </a:r>
          </a:p>
          <a:p>
            <a:pPr marL="342900" lvl="0" indent="-342900">
              <a:spcBef>
                <a:spcPts val="500"/>
              </a:spcBef>
              <a:buSzPts val="1000"/>
              <a:buFont typeface="+mj-lt"/>
              <a:buAutoNum type="arabicPeriod"/>
              <a:tabLst>
                <a:tab pos="457200" algn="l"/>
              </a:tabLst>
            </a:pPr>
            <a:r>
              <a:rPr lang="en-GB" sz="1800" dirty="0">
                <a:solidFill>
                  <a:schemeClr val="bg1"/>
                </a:solidFill>
                <a:effectLst/>
                <a:highlight>
                  <a:srgbClr val="073449"/>
                </a:highlight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Introduction </a:t>
            </a:r>
            <a:r>
              <a:rPr lang="en-GB" sz="1800" dirty="0">
                <a:solidFill>
                  <a:schemeClr val="bg1"/>
                </a:solidFill>
                <a:highlight>
                  <a:srgbClr val="073449"/>
                </a:highlight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to</a:t>
            </a:r>
            <a:r>
              <a:rPr lang="en-GB" sz="1800" dirty="0">
                <a:solidFill>
                  <a:schemeClr val="bg1"/>
                </a:solidFill>
                <a:effectLst/>
                <a:highlight>
                  <a:srgbClr val="073449"/>
                </a:highlight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 the solution </a:t>
            </a:r>
          </a:p>
          <a:p>
            <a:pPr marL="342900" lvl="0" indent="-342900">
              <a:spcBef>
                <a:spcPts val="500"/>
              </a:spcBef>
              <a:buSzPts val="1000"/>
              <a:buFont typeface="+mj-lt"/>
              <a:buAutoNum type="arabicPeriod"/>
              <a:tabLst>
                <a:tab pos="457200" algn="l"/>
              </a:tabLst>
            </a:pPr>
            <a:r>
              <a:rPr lang="en-GB" sz="1800" dirty="0">
                <a:solidFill>
                  <a:schemeClr val="bg1"/>
                </a:solidFill>
                <a:effectLst/>
                <a:highlight>
                  <a:srgbClr val="073449"/>
                </a:highlight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State of play</a:t>
            </a:r>
          </a:p>
          <a:p>
            <a:pPr lvl="1">
              <a:buSzPts val="1000"/>
              <a:tabLst>
                <a:tab pos="457200" algn="l"/>
              </a:tabLst>
            </a:pPr>
            <a:r>
              <a:rPr lang="en-GB" sz="1800" dirty="0">
                <a:solidFill>
                  <a:schemeClr val="bg1"/>
                </a:solidFill>
                <a:effectLst/>
                <a:highlight>
                  <a:srgbClr val="073449"/>
                </a:highlight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Industrial good practices/ large pilots</a:t>
            </a:r>
          </a:p>
          <a:p>
            <a:pPr lvl="1">
              <a:buSzPts val="1000"/>
              <a:tabLst>
                <a:tab pos="457200" algn="l"/>
              </a:tabLst>
            </a:pPr>
            <a:r>
              <a:rPr lang="en-GB" sz="1800" dirty="0">
                <a:solidFill>
                  <a:schemeClr val="bg1"/>
                </a:solidFill>
                <a:effectLst/>
                <a:highlight>
                  <a:srgbClr val="073449"/>
                </a:highlight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European Research investments</a:t>
            </a:r>
          </a:p>
          <a:p>
            <a:pPr lvl="1">
              <a:buSzPts val="1000"/>
              <a:tabLst>
                <a:tab pos="457200" algn="l"/>
              </a:tabLst>
            </a:pPr>
            <a:r>
              <a:rPr lang="en-GB" sz="1800" dirty="0">
                <a:solidFill>
                  <a:schemeClr val="bg1"/>
                </a:solidFill>
                <a:effectLst/>
                <a:highlight>
                  <a:srgbClr val="073449"/>
                </a:highlight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Main studies and publications</a:t>
            </a:r>
          </a:p>
          <a:p>
            <a:pPr marL="342900" lvl="0" indent="-342900">
              <a:spcBef>
                <a:spcPts val="500"/>
              </a:spcBef>
              <a:buSzPts val="1000"/>
              <a:buFont typeface="+mj-lt"/>
              <a:buAutoNum type="arabicPeriod"/>
              <a:tabLst>
                <a:tab pos="457200" algn="l"/>
              </a:tabLst>
            </a:pPr>
            <a:r>
              <a:rPr lang="en-GB" sz="1800" dirty="0">
                <a:solidFill>
                  <a:schemeClr val="bg1"/>
                </a:solidFill>
                <a:effectLst/>
                <a:highlight>
                  <a:srgbClr val="073449"/>
                </a:highlight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Main findings and barriers/tools</a:t>
            </a:r>
          </a:p>
          <a:p>
            <a:pPr lvl="1">
              <a:buSzPts val="1000"/>
              <a:tabLst>
                <a:tab pos="457200" algn="l"/>
              </a:tabLst>
            </a:pPr>
            <a:r>
              <a:rPr lang="en-GB" sz="1800" dirty="0">
                <a:solidFill>
                  <a:schemeClr val="bg1"/>
                </a:solidFill>
                <a:effectLst/>
                <a:highlight>
                  <a:srgbClr val="073449"/>
                </a:highlight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Tools &amp; maps</a:t>
            </a:r>
          </a:p>
          <a:p>
            <a:pPr lvl="1">
              <a:buSzPts val="1000"/>
              <a:tabLst>
                <a:tab pos="457200" algn="l"/>
              </a:tabLst>
            </a:pPr>
            <a:r>
              <a:rPr lang="en-GB" sz="1800" dirty="0">
                <a:solidFill>
                  <a:schemeClr val="bg1"/>
                </a:solidFill>
                <a:effectLst/>
                <a:highlight>
                  <a:srgbClr val="073449"/>
                </a:highlight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Techno-economic barriers</a:t>
            </a:r>
          </a:p>
          <a:p>
            <a:pPr lvl="1">
              <a:buSzPts val="1000"/>
              <a:tabLst>
                <a:tab pos="457200" algn="l"/>
              </a:tabLst>
            </a:pPr>
            <a:r>
              <a:rPr lang="en-GB" sz="1800" dirty="0">
                <a:solidFill>
                  <a:schemeClr val="bg1"/>
                </a:solidFill>
                <a:effectLst/>
                <a:highlight>
                  <a:srgbClr val="073449"/>
                </a:highlight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Regulatory barriers</a:t>
            </a:r>
          </a:p>
          <a:p>
            <a:pPr lvl="1">
              <a:buSzPts val="1000"/>
              <a:tabLst>
                <a:tab pos="457200" algn="l"/>
              </a:tabLst>
            </a:pPr>
            <a:r>
              <a:rPr lang="en-GB" sz="1800" dirty="0">
                <a:solidFill>
                  <a:schemeClr val="bg1"/>
                </a:solidFill>
                <a:effectLst/>
                <a:highlight>
                  <a:srgbClr val="073449"/>
                </a:highlight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Market barriers</a:t>
            </a:r>
          </a:p>
          <a:p>
            <a:pPr marL="342900" lvl="0" indent="-342900">
              <a:spcBef>
                <a:spcPts val="500"/>
              </a:spcBef>
              <a:buSzPts val="1000"/>
              <a:buFont typeface="+mj-lt"/>
              <a:buAutoNum type="arabicPeriod"/>
              <a:tabLst>
                <a:tab pos="457200" algn="l"/>
              </a:tabLst>
            </a:pPr>
            <a:r>
              <a:rPr lang="en-GB" sz="1800" dirty="0">
                <a:solidFill>
                  <a:schemeClr val="bg1"/>
                </a:solidFill>
                <a:effectLst/>
                <a:highlight>
                  <a:srgbClr val="073449"/>
                </a:highlight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Impacts on environment &amp; on human health</a:t>
            </a:r>
          </a:p>
          <a:p>
            <a:pPr marL="342900" lvl="0" indent="-342900">
              <a:spcBef>
                <a:spcPts val="500"/>
              </a:spcBef>
              <a:buSzPts val="1000"/>
              <a:buFont typeface="+mj-lt"/>
              <a:buAutoNum type="arabicPeriod"/>
              <a:tabLst>
                <a:tab pos="457200" algn="l"/>
              </a:tabLst>
            </a:pPr>
            <a:r>
              <a:rPr lang="en-GB" sz="1800" dirty="0">
                <a:solidFill>
                  <a:schemeClr val="bg1"/>
                </a:solidFill>
                <a:effectLst/>
                <a:highlight>
                  <a:srgbClr val="073449"/>
                </a:highlight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Dissemination, exploitation, and legitimacy</a:t>
            </a:r>
          </a:p>
          <a:p>
            <a:pPr marL="342900" lvl="0" indent="-342900">
              <a:spcBef>
                <a:spcPts val="500"/>
              </a:spcBef>
              <a:buSzPts val="1000"/>
              <a:buFont typeface="+mj-lt"/>
              <a:buAutoNum type="arabicPeriod"/>
              <a:tabLst>
                <a:tab pos="457200" algn="l"/>
              </a:tabLst>
            </a:pPr>
            <a:r>
              <a:rPr lang="en-GB" sz="1800" dirty="0">
                <a:solidFill>
                  <a:schemeClr val="bg1"/>
                </a:solidFill>
                <a:effectLst/>
                <a:highlight>
                  <a:srgbClr val="073449"/>
                </a:highlight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SWOT analysis (technology, economic, market, social, environmental KPIs) </a:t>
            </a:r>
          </a:p>
          <a:p>
            <a:pPr marL="342900" lvl="0" indent="-342900">
              <a:spcBef>
                <a:spcPts val="500"/>
              </a:spcBef>
              <a:buSzPts val="1000"/>
              <a:buFont typeface="+mj-lt"/>
              <a:buAutoNum type="arabicPeriod"/>
              <a:tabLst>
                <a:tab pos="457200" algn="l"/>
              </a:tabLst>
            </a:pPr>
            <a:r>
              <a:rPr lang="en-GB" sz="1800" dirty="0">
                <a:solidFill>
                  <a:schemeClr val="bg1"/>
                </a:solidFill>
                <a:effectLst/>
                <a:highlight>
                  <a:srgbClr val="073449"/>
                </a:highlight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Recommendation for Research, Industry and Policy</a:t>
            </a:r>
          </a:p>
          <a:p>
            <a:pPr marL="342900" lvl="0" indent="-342900">
              <a:spcBef>
                <a:spcPts val="500"/>
              </a:spcBef>
              <a:buSzPts val="1000"/>
              <a:buFont typeface="+mj-lt"/>
              <a:buAutoNum type="arabicPeriod"/>
              <a:tabLst>
                <a:tab pos="457200" algn="l"/>
              </a:tabLst>
            </a:pPr>
            <a:r>
              <a:rPr lang="en-GB" sz="1800" dirty="0">
                <a:solidFill>
                  <a:schemeClr val="bg1"/>
                </a:solidFill>
                <a:effectLst/>
                <a:highlight>
                  <a:srgbClr val="073449"/>
                </a:highlight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Priorities, next steps</a:t>
            </a:r>
          </a:p>
        </p:txBody>
      </p:sp>
    </p:spTree>
    <p:extLst>
      <p:ext uri="{BB962C8B-B14F-4D97-AF65-F5344CB8AC3E}">
        <p14:creationId xmlns:p14="http://schemas.microsoft.com/office/powerpoint/2010/main" val="2000130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9D2268A-D939-4E78-91B6-6C7E46406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screenshot of a white board with many colorful sticky notes&#10;&#10;Description automatically generated">
            <a:extLst>
              <a:ext uri="{FF2B5EF4-FFF2-40B4-BE49-F238E27FC236}">
                <a16:creationId xmlns:a16="http://schemas.microsoft.com/office/drawing/2014/main" id="{FBDA3E8C-2A5B-E7C4-6DCB-450D75ECFF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3003" b="11997"/>
          <a:stretch/>
        </p:blipFill>
        <p:spPr>
          <a:xfrm>
            <a:off x="20" y="10"/>
            <a:ext cx="12191979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DF752E-BEFE-F941-DF66-1F995E3BB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853673"/>
            <a:ext cx="4023360" cy="50047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b="1" dirty="0"/>
              <a:t>1/12 </a:t>
            </a:r>
            <a:br>
              <a:rPr lang="en-US" sz="5400" b="1" dirty="0"/>
            </a:br>
            <a:r>
              <a:rPr lang="en-US" sz="5400" b="1" dirty="0"/>
              <a:t>WG5 workshop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2727C7-F89F-E538-E68D-1F65D185B441}"/>
              </a:ext>
            </a:extLst>
          </p:cNvPr>
          <p:cNvSpPr txBox="1"/>
          <p:nvPr/>
        </p:nvSpPr>
        <p:spPr>
          <a:xfrm>
            <a:off x="5599083" y="853673"/>
            <a:ext cx="5715000" cy="5004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25 participants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Three break-out rooms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Two Factsheets 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2-catch crop &amp; 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3-CCU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Tools enabling innovation and market access of algae bioremediation services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sp>
        <p:nvSpPr>
          <p:cNvPr id="14" name="sketch box">
            <a:extLst>
              <a:ext uri="{FF2B5EF4-FFF2-40B4-BE49-F238E27FC236}">
                <a16:creationId xmlns:a16="http://schemas.microsoft.com/office/drawing/2014/main" id="{E0C43A58-225D-452D-8185-0D89D1EED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8921" y="493776"/>
            <a:ext cx="6229604" cy="5722227"/>
          </a:xfrm>
          <a:custGeom>
            <a:avLst/>
            <a:gdLst>
              <a:gd name="connsiteX0" fmla="*/ 0 w 6229604"/>
              <a:gd name="connsiteY0" fmla="*/ 0 h 5722227"/>
              <a:gd name="connsiteX1" fmla="*/ 629882 w 6229604"/>
              <a:gd name="connsiteY1" fmla="*/ 0 h 5722227"/>
              <a:gd name="connsiteX2" fmla="*/ 1135172 w 6229604"/>
              <a:gd name="connsiteY2" fmla="*/ 0 h 5722227"/>
              <a:gd name="connsiteX3" fmla="*/ 1951943 w 6229604"/>
              <a:gd name="connsiteY3" fmla="*/ 0 h 5722227"/>
              <a:gd name="connsiteX4" fmla="*/ 2581825 w 6229604"/>
              <a:gd name="connsiteY4" fmla="*/ 0 h 5722227"/>
              <a:gd name="connsiteX5" fmla="*/ 3211707 w 6229604"/>
              <a:gd name="connsiteY5" fmla="*/ 0 h 5722227"/>
              <a:gd name="connsiteX6" fmla="*/ 4028477 w 6229604"/>
              <a:gd name="connsiteY6" fmla="*/ 0 h 5722227"/>
              <a:gd name="connsiteX7" fmla="*/ 4596063 w 6229604"/>
              <a:gd name="connsiteY7" fmla="*/ 0 h 5722227"/>
              <a:gd name="connsiteX8" fmla="*/ 5412834 w 6229604"/>
              <a:gd name="connsiteY8" fmla="*/ 0 h 5722227"/>
              <a:gd name="connsiteX9" fmla="*/ 6229604 w 6229604"/>
              <a:gd name="connsiteY9" fmla="*/ 0 h 5722227"/>
              <a:gd name="connsiteX10" fmla="*/ 6229604 w 6229604"/>
              <a:gd name="connsiteY10" fmla="*/ 635803 h 5722227"/>
              <a:gd name="connsiteX11" fmla="*/ 6229604 w 6229604"/>
              <a:gd name="connsiteY11" fmla="*/ 1271606 h 5722227"/>
              <a:gd name="connsiteX12" fmla="*/ 6229604 w 6229604"/>
              <a:gd name="connsiteY12" fmla="*/ 1964631 h 5722227"/>
              <a:gd name="connsiteX13" fmla="*/ 6229604 w 6229604"/>
              <a:gd name="connsiteY13" fmla="*/ 2428767 h 5722227"/>
              <a:gd name="connsiteX14" fmla="*/ 6229604 w 6229604"/>
              <a:gd name="connsiteY14" fmla="*/ 3064570 h 5722227"/>
              <a:gd name="connsiteX15" fmla="*/ 6229604 w 6229604"/>
              <a:gd name="connsiteY15" fmla="*/ 3700373 h 5722227"/>
              <a:gd name="connsiteX16" fmla="*/ 6229604 w 6229604"/>
              <a:gd name="connsiteY16" fmla="*/ 4336176 h 5722227"/>
              <a:gd name="connsiteX17" fmla="*/ 6229604 w 6229604"/>
              <a:gd name="connsiteY17" fmla="*/ 5029202 h 5722227"/>
              <a:gd name="connsiteX18" fmla="*/ 6229604 w 6229604"/>
              <a:gd name="connsiteY18" fmla="*/ 5722227 h 5722227"/>
              <a:gd name="connsiteX19" fmla="*/ 5475130 w 6229604"/>
              <a:gd name="connsiteY19" fmla="*/ 5722227 h 5722227"/>
              <a:gd name="connsiteX20" fmla="*/ 4907544 w 6229604"/>
              <a:gd name="connsiteY20" fmla="*/ 5722227 h 5722227"/>
              <a:gd name="connsiteX21" fmla="*/ 4090773 w 6229604"/>
              <a:gd name="connsiteY21" fmla="*/ 5722227 h 5722227"/>
              <a:gd name="connsiteX22" fmla="*/ 3398595 w 6229604"/>
              <a:gd name="connsiteY22" fmla="*/ 5722227 h 5722227"/>
              <a:gd name="connsiteX23" fmla="*/ 2831009 w 6229604"/>
              <a:gd name="connsiteY23" fmla="*/ 5722227 h 5722227"/>
              <a:gd name="connsiteX24" fmla="*/ 2138831 w 6229604"/>
              <a:gd name="connsiteY24" fmla="*/ 5722227 h 5722227"/>
              <a:gd name="connsiteX25" fmla="*/ 1633541 w 6229604"/>
              <a:gd name="connsiteY25" fmla="*/ 5722227 h 5722227"/>
              <a:gd name="connsiteX26" fmla="*/ 1128251 w 6229604"/>
              <a:gd name="connsiteY26" fmla="*/ 5722227 h 5722227"/>
              <a:gd name="connsiteX27" fmla="*/ 0 w 6229604"/>
              <a:gd name="connsiteY27" fmla="*/ 5722227 h 5722227"/>
              <a:gd name="connsiteX28" fmla="*/ 0 w 6229604"/>
              <a:gd name="connsiteY28" fmla="*/ 5200869 h 5722227"/>
              <a:gd name="connsiteX29" fmla="*/ 0 w 6229604"/>
              <a:gd name="connsiteY29" fmla="*/ 4450621 h 5722227"/>
              <a:gd name="connsiteX30" fmla="*/ 0 w 6229604"/>
              <a:gd name="connsiteY30" fmla="*/ 3872040 h 5722227"/>
              <a:gd name="connsiteX31" fmla="*/ 0 w 6229604"/>
              <a:gd name="connsiteY31" fmla="*/ 3407904 h 5722227"/>
              <a:gd name="connsiteX32" fmla="*/ 0 w 6229604"/>
              <a:gd name="connsiteY32" fmla="*/ 2714879 h 5722227"/>
              <a:gd name="connsiteX33" fmla="*/ 0 w 6229604"/>
              <a:gd name="connsiteY33" fmla="*/ 2193520 h 5722227"/>
              <a:gd name="connsiteX34" fmla="*/ 0 w 6229604"/>
              <a:gd name="connsiteY34" fmla="*/ 1500495 h 5722227"/>
              <a:gd name="connsiteX35" fmla="*/ 0 w 6229604"/>
              <a:gd name="connsiteY35" fmla="*/ 750248 h 5722227"/>
              <a:gd name="connsiteX36" fmla="*/ 0 w 6229604"/>
              <a:gd name="connsiteY36" fmla="*/ 0 h 5722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229604" h="5722227" extrusionOk="0">
                <a:moveTo>
                  <a:pt x="0" y="0"/>
                </a:moveTo>
                <a:cubicBezTo>
                  <a:pt x="134765" y="733"/>
                  <a:pt x="359555" y="-15387"/>
                  <a:pt x="629882" y="0"/>
                </a:cubicBezTo>
                <a:cubicBezTo>
                  <a:pt x="900209" y="15387"/>
                  <a:pt x="965450" y="15937"/>
                  <a:pt x="1135172" y="0"/>
                </a:cubicBezTo>
                <a:cubicBezTo>
                  <a:pt x="1304894" y="-15937"/>
                  <a:pt x="1787212" y="10921"/>
                  <a:pt x="1951943" y="0"/>
                </a:cubicBezTo>
                <a:cubicBezTo>
                  <a:pt x="2116674" y="-10921"/>
                  <a:pt x="2378222" y="13313"/>
                  <a:pt x="2581825" y="0"/>
                </a:cubicBezTo>
                <a:cubicBezTo>
                  <a:pt x="2785428" y="-13313"/>
                  <a:pt x="2915218" y="19972"/>
                  <a:pt x="3211707" y="0"/>
                </a:cubicBezTo>
                <a:cubicBezTo>
                  <a:pt x="3508196" y="-19972"/>
                  <a:pt x="3832828" y="-34359"/>
                  <a:pt x="4028477" y="0"/>
                </a:cubicBezTo>
                <a:cubicBezTo>
                  <a:pt x="4224126" y="34359"/>
                  <a:pt x="4361257" y="4467"/>
                  <a:pt x="4596063" y="0"/>
                </a:cubicBezTo>
                <a:cubicBezTo>
                  <a:pt x="4830869" y="-4467"/>
                  <a:pt x="5091403" y="-7365"/>
                  <a:pt x="5412834" y="0"/>
                </a:cubicBezTo>
                <a:cubicBezTo>
                  <a:pt x="5734265" y="7365"/>
                  <a:pt x="6034988" y="-26786"/>
                  <a:pt x="6229604" y="0"/>
                </a:cubicBezTo>
                <a:cubicBezTo>
                  <a:pt x="6208296" y="256153"/>
                  <a:pt x="6219810" y="335049"/>
                  <a:pt x="6229604" y="635803"/>
                </a:cubicBezTo>
                <a:cubicBezTo>
                  <a:pt x="6239398" y="936557"/>
                  <a:pt x="6230184" y="1092448"/>
                  <a:pt x="6229604" y="1271606"/>
                </a:cubicBezTo>
                <a:cubicBezTo>
                  <a:pt x="6229024" y="1450764"/>
                  <a:pt x="6217841" y="1797531"/>
                  <a:pt x="6229604" y="1964631"/>
                </a:cubicBezTo>
                <a:cubicBezTo>
                  <a:pt x="6241367" y="2131731"/>
                  <a:pt x="6220367" y="2235822"/>
                  <a:pt x="6229604" y="2428767"/>
                </a:cubicBezTo>
                <a:cubicBezTo>
                  <a:pt x="6238841" y="2621712"/>
                  <a:pt x="6220929" y="2925917"/>
                  <a:pt x="6229604" y="3064570"/>
                </a:cubicBezTo>
                <a:cubicBezTo>
                  <a:pt x="6238279" y="3203223"/>
                  <a:pt x="6256755" y="3501958"/>
                  <a:pt x="6229604" y="3700373"/>
                </a:cubicBezTo>
                <a:cubicBezTo>
                  <a:pt x="6202453" y="3898788"/>
                  <a:pt x="6201714" y="4046823"/>
                  <a:pt x="6229604" y="4336176"/>
                </a:cubicBezTo>
                <a:cubicBezTo>
                  <a:pt x="6257494" y="4625529"/>
                  <a:pt x="6258821" y="4774033"/>
                  <a:pt x="6229604" y="5029202"/>
                </a:cubicBezTo>
                <a:cubicBezTo>
                  <a:pt x="6200387" y="5284371"/>
                  <a:pt x="6233334" y="5383875"/>
                  <a:pt x="6229604" y="5722227"/>
                </a:cubicBezTo>
                <a:cubicBezTo>
                  <a:pt x="6016393" y="5707881"/>
                  <a:pt x="5684528" y="5751176"/>
                  <a:pt x="5475130" y="5722227"/>
                </a:cubicBezTo>
                <a:cubicBezTo>
                  <a:pt x="5265732" y="5693278"/>
                  <a:pt x="5082862" y="5732690"/>
                  <a:pt x="4907544" y="5722227"/>
                </a:cubicBezTo>
                <a:cubicBezTo>
                  <a:pt x="4732226" y="5711764"/>
                  <a:pt x="4474837" y="5716289"/>
                  <a:pt x="4090773" y="5722227"/>
                </a:cubicBezTo>
                <a:cubicBezTo>
                  <a:pt x="3706709" y="5728165"/>
                  <a:pt x="3645902" y="5723973"/>
                  <a:pt x="3398595" y="5722227"/>
                </a:cubicBezTo>
                <a:cubicBezTo>
                  <a:pt x="3151288" y="5720481"/>
                  <a:pt x="3001606" y="5732695"/>
                  <a:pt x="2831009" y="5722227"/>
                </a:cubicBezTo>
                <a:cubicBezTo>
                  <a:pt x="2660412" y="5711759"/>
                  <a:pt x="2424161" y="5689878"/>
                  <a:pt x="2138831" y="5722227"/>
                </a:cubicBezTo>
                <a:cubicBezTo>
                  <a:pt x="1853501" y="5754576"/>
                  <a:pt x="1788223" y="5720540"/>
                  <a:pt x="1633541" y="5722227"/>
                </a:cubicBezTo>
                <a:cubicBezTo>
                  <a:pt x="1478859" y="5723915"/>
                  <a:pt x="1324151" y="5739059"/>
                  <a:pt x="1128251" y="5722227"/>
                </a:cubicBezTo>
                <a:cubicBezTo>
                  <a:pt x="932351" y="5705396"/>
                  <a:pt x="522340" y="5691488"/>
                  <a:pt x="0" y="5722227"/>
                </a:cubicBezTo>
                <a:cubicBezTo>
                  <a:pt x="-8445" y="5596771"/>
                  <a:pt x="-11215" y="5344833"/>
                  <a:pt x="0" y="5200869"/>
                </a:cubicBezTo>
                <a:cubicBezTo>
                  <a:pt x="11215" y="5056905"/>
                  <a:pt x="20310" y="4693766"/>
                  <a:pt x="0" y="4450621"/>
                </a:cubicBezTo>
                <a:cubicBezTo>
                  <a:pt x="-20310" y="4207476"/>
                  <a:pt x="817" y="4075053"/>
                  <a:pt x="0" y="3872040"/>
                </a:cubicBezTo>
                <a:cubicBezTo>
                  <a:pt x="-817" y="3669027"/>
                  <a:pt x="-21729" y="3595882"/>
                  <a:pt x="0" y="3407904"/>
                </a:cubicBezTo>
                <a:cubicBezTo>
                  <a:pt x="21729" y="3219926"/>
                  <a:pt x="-30605" y="3052469"/>
                  <a:pt x="0" y="2714879"/>
                </a:cubicBezTo>
                <a:cubicBezTo>
                  <a:pt x="30605" y="2377289"/>
                  <a:pt x="-16081" y="2430808"/>
                  <a:pt x="0" y="2193520"/>
                </a:cubicBezTo>
                <a:cubicBezTo>
                  <a:pt x="16081" y="1956232"/>
                  <a:pt x="18120" y="1817979"/>
                  <a:pt x="0" y="1500495"/>
                </a:cubicBezTo>
                <a:cubicBezTo>
                  <a:pt x="-18120" y="1183011"/>
                  <a:pt x="23969" y="972269"/>
                  <a:pt x="0" y="750248"/>
                </a:cubicBezTo>
                <a:cubicBezTo>
                  <a:pt x="-23969" y="528227"/>
                  <a:pt x="-3769" y="358360"/>
                  <a:pt x="0" y="0"/>
                </a:cubicBezTo>
                <a:close/>
              </a:path>
            </a:pathLst>
          </a:custGeom>
          <a:noFill/>
          <a:ln w="47625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75223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BE242CF4817748B64E7079EF2FD0A3" ma:contentTypeVersion="18" ma:contentTypeDescription="Create a new document." ma:contentTypeScope="" ma:versionID="0e3a630c7ccaa75b7db963fcae05fdfe">
  <xsd:schema xmlns:xsd="http://www.w3.org/2001/XMLSchema" xmlns:xs="http://www.w3.org/2001/XMLSchema" xmlns:p="http://schemas.microsoft.com/office/2006/metadata/properties" xmlns:ns1="http://schemas.microsoft.com/sharepoint/v3" xmlns:ns2="a505a3aa-4ccd-4fd3-abaf-48af8a364fa5" xmlns:ns3="14906338-d88f-4a39-9274-142124749d1b" targetNamespace="http://schemas.microsoft.com/office/2006/metadata/properties" ma:root="true" ma:fieldsID="871c01ebd203c8fd9354aade34517f23" ns1:_="" ns2:_="" ns3:_="">
    <xsd:import namespace="http://schemas.microsoft.com/sharepoint/v3"/>
    <xsd:import namespace="a505a3aa-4ccd-4fd3-abaf-48af8a364fa5"/>
    <xsd:import namespace="14906338-d88f-4a39-9274-142124749d1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05a3aa-4ccd-4fd3-abaf-48af8a364f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2dac7193-a067-47c6-9c54-93550889dc8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906338-d88f-4a39-9274-142124749d1b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aa1649a5-79f4-4170-b052-4133ad9e7ad6}" ma:internalName="TaxCatchAll" ma:showField="CatchAllData" ma:web="14906338-d88f-4a39-9274-142124749d1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a505a3aa-4ccd-4fd3-abaf-48af8a364fa5">
      <Terms xmlns="http://schemas.microsoft.com/office/infopath/2007/PartnerControls"/>
    </lcf76f155ced4ddcb4097134ff3c332f>
    <TaxCatchAll xmlns="14906338-d88f-4a39-9274-142124749d1b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9C5A7A7-566F-4248-977A-46E2DF2337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a505a3aa-4ccd-4fd3-abaf-48af8a364fa5"/>
    <ds:schemaRef ds:uri="14906338-d88f-4a39-9274-142124749d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D3BCE20-5B64-4BD3-9DEA-BFD3753AB8A1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a505a3aa-4ccd-4fd3-abaf-48af8a364fa5"/>
    <ds:schemaRef ds:uri="14906338-d88f-4a39-9274-142124749d1b"/>
  </ds:schemaRefs>
</ds:datastoreItem>
</file>

<file path=customXml/itemProps3.xml><?xml version="1.0" encoding="utf-8"?>
<ds:datastoreItem xmlns:ds="http://schemas.openxmlformats.org/officeDocument/2006/customXml" ds:itemID="{D9F7D387-D696-4ADE-8A7A-EB1333C5A06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3679</TotalTime>
  <Words>572</Words>
  <Application>Microsoft Office PowerPoint</Application>
  <PresentationFormat>Widescreen</PresentationFormat>
  <Paragraphs>88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EC Square Sans Cond Pro</vt:lpstr>
      <vt:lpstr>Wingdings</vt:lpstr>
      <vt:lpstr>Kantoorthema</vt:lpstr>
      <vt:lpstr>PowerPoint Presentation</vt:lpstr>
      <vt:lpstr>PowerPoint Presentation</vt:lpstr>
      <vt:lpstr>Objectives</vt:lpstr>
      <vt:lpstr>Scope</vt:lpstr>
      <vt:lpstr>Target Groups</vt:lpstr>
      <vt:lpstr>Methodology</vt:lpstr>
      <vt:lpstr>3 solution deep-dives started in 2023</vt:lpstr>
      <vt:lpstr>Solution  factsheet sections</vt:lpstr>
      <vt:lpstr>1/12  WG5 workshop</vt:lpstr>
      <vt:lpstr>Implementation plan 2023-2024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Rome</dc:title>
  <dc:creator>Christie de Vrij</dc:creator>
  <cp:lastModifiedBy>Maragna, Laura</cp:lastModifiedBy>
  <cp:revision>12</cp:revision>
  <dcterms:created xsi:type="dcterms:W3CDTF">2022-06-30T12:53:37Z</dcterms:created>
  <dcterms:modified xsi:type="dcterms:W3CDTF">2023-12-11T06:09:09Z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0x01010019BE242CF4817748B64E7079EF2FD0A3</vt:lpwstr>
  </property>
  <property fmtid="{D5CDD505-2E9C-101B-9397-08002B2CF9AE}" pid="3" name="MediaServiceImageTags">
    <vt:lpwstr/>
  </property>
</Properties>
</file>