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8" r:id="rId1"/>
  </p:sldMasterIdLst>
  <p:notesMasterIdLst>
    <p:notesMasterId r:id="rId35"/>
  </p:notesMasterIdLst>
  <p:sldIdLst>
    <p:sldId id="697" r:id="rId2"/>
    <p:sldId id="1235" r:id="rId3"/>
    <p:sldId id="1436" r:id="rId4"/>
    <p:sldId id="1438" r:id="rId5"/>
    <p:sldId id="1420" r:id="rId6"/>
    <p:sldId id="1425" r:id="rId7"/>
    <p:sldId id="1426" r:id="rId8"/>
    <p:sldId id="1428" r:id="rId9"/>
    <p:sldId id="1433" r:id="rId10"/>
    <p:sldId id="1333" r:id="rId11"/>
    <p:sldId id="1455" r:id="rId12"/>
    <p:sldId id="1472" r:id="rId13"/>
    <p:sldId id="1442" r:id="rId14"/>
    <p:sldId id="1415" r:id="rId15"/>
    <p:sldId id="1443" r:id="rId16"/>
    <p:sldId id="1444" r:id="rId17"/>
    <p:sldId id="1445" r:id="rId18"/>
    <p:sldId id="1446" r:id="rId19"/>
    <p:sldId id="1447" r:id="rId20"/>
    <p:sldId id="1448" r:id="rId21"/>
    <p:sldId id="1449" r:id="rId22"/>
    <p:sldId id="1450" r:id="rId23"/>
    <p:sldId id="1451" r:id="rId24"/>
    <p:sldId id="1452" r:id="rId25"/>
    <p:sldId id="1435" r:id="rId26"/>
    <p:sldId id="1454" r:id="rId27"/>
    <p:sldId id="1453" r:id="rId28"/>
    <p:sldId id="1473" r:id="rId29"/>
    <p:sldId id="1437" r:id="rId30"/>
    <p:sldId id="1434" r:id="rId31"/>
    <p:sldId id="1474" r:id="rId32"/>
    <p:sldId id="1439" r:id="rId33"/>
    <p:sldId id="1430" r:id="rId34"/>
  </p:sldIdLst>
  <p:sldSz cx="9144000" cy="6858000" type="screen4x3"/>
  <p:notesSz cx="6858000" cy="9144000"/>
  <p:embeddedFontLst>
    <p:embeddedFont>
      <p:font typeface="Verdana" panose="020B0604030504040204" pitchFamily="34" charset="0"/>
      <p:regular r:id="rId36"/>
      <p:bold r:id="rId37"/>
      <p:italic r:id="rId38"/>
      <p:boldItalic r:id="rId39"/>
    </p:embeddedFont>
    <p:embeddedFont>
      <p:font typeface="黑体" panose="02010609060101010101" pitchFamily="49" charset="-122"/>
      <p:regular r:id="rId40"/>
    </p:embeddedFont>
    <p:embeddedFont>
      <p:font typeface="Calibri" panose="020F0502020204030204" pitchFamily="34" charset="0"/>
      <p:regular r:id="rId41"/>
      <p:bold r:id="rId42"/>
      <p:italic r:id="rId43"/>
      <p:boldItalic r:id="rId44"/>
    </p:embeddedFont>
    <p:embeddedFont>
      <p:font typeface="Cambria" panose="02040503050406030204" pitchFamily="18" charset="0"/>
      <p:regular r:id="rId45"/>
      <p:bold r:id="rId46"/>
      <p:italic r:id="rId47"/>
      <p:boldItalic r:id="rId48"/>
    </p:embeddedFont>
    <p:embeddedFont>
      <p:font typeface="微软雅黑" panose="020B0503020204020204" pitchFamily="34" charset="-122"/>
      <p:regular r:id="rId49"/>
      <p:bold r:id="rId50"/>
    </p:embeddedFont>
    <p:embeddedFont>
      <p:font typeface="华文新魏" panose="02010800040101010101" pitchFamily="2" charset="-122"/>
      <p:regular r:id="rId51"/>
    </p:embeddedFont>
    <p:embeddedFont>
      <p:font typeface="华文中宋" panose="02010600040101010101" pitchFamily="2" charset="-122"/>
      <p:regular r:id="rId52"/>
    </p:embeddedFont>
    <p:embeddedFont>
      <p:font typeface="MS PGothic" panose="020B0600070205080204" pitchFamily="34" charset="-128"/>
      <p:regular r:id="rId53"/>
    </p:embeddedFont>
  </p:embeddedFont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华文中宋" panose="0201060004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华文中宋" panose="0201060004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华文中宋" panose="0201060004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华文中宋" panose="0201060004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华文中宋" panose="0201060004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华文中宋" panose="0201060004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华文中宋" panose="0201060004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华文中宋" panose="0201060004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华文中宋" panose="02010600040101010101" pitchFamily="2" charset="-122"/>
        <a:cs typeface="+mn-cs"/>
      </a:defRPr>
    </a:lvl9pPr>
  </p:defaultTextStyle>
  <p:extLst>
    <p:ext uri="{EFAFB233-063F-42B5-8137-9DF3F51BA10A}">
      <p15:sldGuideLst xmlns:p15="http://schemas.microsoft.com/office/powerpoint/2012/main">
        <p15:guide id="1" orient="horz" pos="219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3399"/>
    <a:srgbClr val="3366CC"/>
    <a:srgbClr val="3399FF"/>
    <a:srgbClr val="FFFF66"/>
    <a:srgbClr val="FFCC66"/>
    <a:srgbClr val="0000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浅色样式 1 - 强调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中度样式 4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5380" autoAdjust="0"/>
  </p:normalViewPr>
  <p:slideViewPr>
    <p:cSldViewPr>
      <p:cViewPr varScale="1">
        <p:scale>
          <a:sx n="85" d="100"/>
          <a:sy n="85" d="100"/>
        </p:scale>
        <p:origin x="1306" y="62"/>
      </p:cViewPr>
      <p:guideLst>
        <p:guide orient="horz" pos="219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9B3F1F-53E4-412E-861A-C437680CC454}" type="doc">
      <dgm:prSet loTypeId="urn:microsoft.com/office/officeart/2008/layout/HorizontalMultiLevelHierarchy" loCatId="hierarchy" qsTypeId="urn:microsoft.com/office/officeart/2005/8/quickstyle/simple1" qsCatId="simple" csTypeId="urn:microsoft.com/office/officeart/2005/8/colors/colorful1#1" csCatId="colorful" phldr="1"/>
      <dgm:spPr/>
      <dgm:t>
        <a:bodyPr/>
        <a:lstStyle/>
        <a:p>
          <a:endParaRPr lang="zh-CN" altLang="en-US"/>
        </a:p>
      </dgm:t>
    </dgm:pt>
    <dgm:pt modelId="{53432781-4D65-4A9B-8D09-2E3023B39E09}">
      <dgm:prSet phldrT="[文本]" custT="1"/>
      <dgm:spPr/>
      <dgm:t>
        <a:bodyPr/>
        <a:lstStyle/>
        <a:p>
          <a:pPr>
            <a:lnSpc>
              <a:spcPts val="1700"/>
            </a:lnSpc>
            <a:spcAft>
              <a:spcPts val="0"/>
            </a:spcAft>
          </a:pPr>
          <a:r>
            <a:rPr lang="zh-CN" altLang="en-US" sz="1600" b="0" dirty="0">
              <a:latin typeface="Times New Roman" pitchFamily="18" charset="0"/>
              <a:ea typeface="微软雅黑" pitchFamily="34" charset="-122"/>
              <a:cs typeface="Times New Roman" pitchFamily="18" charset="0"/>
            </a:rPr>
            <a:t>渤海生态环境监测计划</a:t>
          </a:r>
          <a:endParaRPr lang="en-US" altLang="zh-CN" sz="1600" b="0" dirty="0">
            <a:latin typeface="Times New Roman" pitchFamily="18" charset="0"/>
            <a:ea typeface="微软雅黑" pitchFamily="34" charset="-122"/>
            <a:cs typeface="Times New Roman" pitchFamily="18" charset="0"/>
          </a:endParaRPr>
        </a:p>
        <a:p>
          <a:pPr>
            <a:lnSpc>
              <a:spcPts val="1700"/>
            </a:lnSpc>
            <a:spcAft>
              <a:spcPts val="0"/>
            </a:spcAft>
          </a:pPr>
          <a:r>
            <a:rPr lang="en-US" altLang="zh-CN" sz="1600" b="0" dirty="0">
              <a:latin typeface="Times New Roman" pitchFamily="18" charset="0"/>
              <a:ea typeface="微软雅黑" pitchFamily="34" charset="-122"/>
              <a:cs typeface="Times New Roman" pitchFamily="18" charset="0"/>
            </a:rPr>
            <a:t>Marine environmental and ecological monitoring Plan</a:t>
          </a:r>
          <a:endParaRPr lang="zh-CN" altLang="en-US" sz="1600" b="0" dirty="0">
            <a:latin typeface="Times New Roman" pitchFamily="18" charset="0"/>
            <a:ea typeface="微软雅黑" pitchFamily="34" charset="-122"/>
            <a:cs typeface="Times New Roman" pitchFamily="18" charset="0"/>
          </a:endParaRPr>
        </a:p>
      </dgm:t>
    </dgm:pt>
    <dgm:pt modelId="{49605333-1CE3-472A-8F3F-1651C8BD4BBA}" type="parTrans" cxnId="{155CAE67-3236-41B3-98E0-5B6AB61E9713}">
      <dgm:prSet/>
      <dgm:spPr/>
      <dgm:t>
        <a:bodyPr/>
        <a:lstStyle/>
        <a:p>
          <a:endParaRPr lang="zh-CN" altLang="en-US" b="0">
            <a:latin typeface="Times New Roman" pitchFamily="18" charset="0"/>
            <a:ea typeface="微软雅黑" pitchFamily="34" charset="-122"/>
            <a:cs typeface="Times New Roman" pitchFamily="18" charset="0"/>
          </a:endParaRPr>
        </a:p>
      </dgm:t>
    </dgm:pt>
    <dgm:pt modelId="{35911E5F-BAFB-467A-B50B-1D7D43A537CE}" type="sibTrans" cxnId="{155CAE67-3236-41B3-98E0-5B6AB61E9713}">
      <dgm:prSet/>
      <dgm:spPr/>
      <dgm:t>
        <a:bodyPr/>
        <a:lstStyle/>
        <a:p>
          <a:endParaRPr lang="zh-CN" altLang="en-US" b="0">
            <a:latin typeface="Times New Roman" pitchFamily="18" charset="0"/>
            <a:ea typeface="微软雅黑" pitchFamily="34" charset="-122"/>
            <a:cs typeface="Times New Roman" pitchFamily="18" charset="0"/>
          </a:endParaRPr>
        </a:p>
      </dgm:t>
    </dgm:pt>
    <dgm:pt modelId="{E009C7C6-DFA5-4D10-BB2B-186AC76144F8}">
      <dgm:prSet phldrT="[文本]" custT="1"/>
      <dgm:spPr/>
      <dgm:t>
        <a:bodyPr/>
        <a:lstStyle/>
        <a:p>
          <a:pPr>
            <a:spcAft>
              <a:spcPts val="0"/>
            </a:spcAft>
          </a:pPr>
          <a:r>
            <a:rPr lang="zh-CN" altLang="en-US" sz="1400" b="0" dirty="0">
              <a:latin typeface="Times New Roman" pitchFamily="18" charset="0"/>
              <a:ea typeface="微软雅黑" pitchFamily="34" charset="-122"/>
              <a:cs typeface="Times New Roman" pitchFamily="18" charset="0"/>
            </a:rPr>
            <a:t>海洋环境质量监测</a:t>
          </a:r>
          <a:endParaRPr lang="en-US" altLang="zh-CN" sz="1400" b="0" dirty="0">
            <a:latin typeface="Times New Roman" pitchFamily="18" charset="0"/>
            <a:ea typeface="微软雅黑" pitchFamily="34" charset="-122"/>
            <a:cs typeface="Times New Roman" pitchFamily="18" charset="0"/>
          </a:endParaRPr>
        </a:p>
        <a:p>
          <a:pPr>
            <a:spcAft>
              <a:spcPts val="0"/>
            </a:spcAft>
          </a:pPr>
          <a:r>
            <a:rPr lang="en-US" altLang="zh-CN" sz="1400" b="0" dirty="0">
              <a:latin typeface="Times New Roman" pitchFamily="18" charset="0"/>
              <a:ea typeface="微软雅黑" pitchFamily="34" charset="-122"/>
              <a:cs typeface="Times New Roman" pitchFamily="18" charset="0"/>
            </a:rPr>
            <a:t>Marine environmental quality monitoring</a:t>
          </a:r>
          <a:endParaRPr lang="zh-CN" altLang="en-US" sz="1400" b="0" dirty="0">
            <a:latin typeface="Times New Roman" pitchFamily="18" charset="0"/>
            <a:ea typeface="微软雅黑" pitchFamily="34" charset="-122"/>
            <a:cs typeface="Times New Roman" pitchFamily="18" charset="0"/>
          </a:endParaRPr>
        </a:p>
      </dgm:t>
    </dgm:pt>
    <dgm:pt modelId="{724DA871-8B5D-414E-954F-AF4EF7FC259A}" type="parTrans" cxnId="{95AD304B-4444-4801-8E69-A68020451E3E}">
      <dgm:prSet/>
      <dgm:spPr/>
      <dgm:t>
        <a:bodyPr/>
        <a:lstStyle/>
        <a:p>
          <a:endParaRPr lang="zh-CN" altLang="en-US" b="0">
            <a:latin typeface="Times New Roman" pitchFamily="18" charset="0"/>
            <a:ea typeface="微软雅黑" pitchFamily="34" charset="-122"/>
            <a:cs typeface="Times New Roman" pitchFamily="18" charset="0"/>
          </a:endParaRPr>
        </a:p>
      </dgm:t>
    </dgm:pt>
    <dgm:pt modelId="{64F3861A-9ADB-4E79-A370-F70420ECBB35}" type="sibTrans" cxnId="{95AD304B-4444-4801-8E69-A68020451E3E}">
      <dgm:prSet/>
      <dgm:spPr/>
      <dgm:t>
        <a:bodyPr/>
        <a:lstStyle/>
        <a:p>
          <a:endParaRPr lang="zh-CN" altLang="en-US" b="0">
            <a:latin typeface="Times New Roman" pitchFamily="18" charset="0"/>
            <a:ea typeface="微软雅黑" pitchFamily="34" charset="-122"/>
            <a:cs typeface="Times New Roman" pitchFamily="18" charset="0"/>
          </a:endParaRPr>
        </a:p>
      </dgm:t>
    </dgm:pt>
    <dgm:pt modelId="{11336626-2CEE-4EFA-8061-AFE519B89FFB}">
      <dgm:prSet phldrT="[文本]" custT="1">
        <dgm:style>
          <a:lnRef idx="1">
            <a:schemeClr val="accent1"/>
          </a:lnRef>
          <a:fillRef idx="2">
            <a:schemeClr val="accent1"/>
          </a:fillRef>
          <a:effectRef idx="1">
            <a:schemeClr val="accent1"/>
          </a:effectRef>
          <a:fontRef idx="minor">
            <a:schemeClr val="dk1"/>
          </a:fontRef>
        </dgm:style>
      </dgm:prSet>
      <dgm:spPr/>
      <dgm:t>
        <a:bodyPr/>
        <a:lstStyle/>
        <a:p>
          <a:pPr>
            <a:lnSpc>
              <a:spcPts val="1500"/>
            </a:lnSpc>
            <a:spcAft>
              <a:spcPts val="0"/>
            </a:spcAft>
          </a:pPr>
          <a:r>
            <a:rPr lang="zh-CN" sz="1400" b="0" dirty="0">
              <a:latin typeface="Times New Roman" pitchFamily="18" charset="0"/>
              <a:ea typeface="微软雅黑" pitchFamily="34" charset="-122"/>
              <a:cs typeface="Times New Roman" pitchFamily="18" charset="0"/>
            </a:rPr>
            <a:t>海洋生物多样性、典型海洋生态系统</a:t>
          </a:r>
          <a:r>
            <a:rPr lang="zh-CN" altLang="en-US" sz="1400" b="0" dirty="0">
              <a:latin typeface="Times New Roman" pitchFamily="18" charset="0"/>
              <a:ea typeface="微软雅黑" pitchFamily="34" charset="-122"/>
              <a:cs typeface="Times New Roman" pitchFamily="18" charset="0"/>
            </a:rPr>
            <a:t>、</a:t>
          </a:r>
          <a:r>
            <a:rPr lang="zh-CN" sz="1400" b="0" dirty="0">
              <a:latin typeface="Times New Roman" pitchFamily="18" charset="0"/>
              <a:ea typeface="微软雅黑" pitchFamily="34" charset="-122"/>
              <a:cs typeface="Times New Roman" pitchFamily="18" charset="0"/>
            </a:rPr>
            <a:t>海洋自然</a:t>
          </a:r>
          <a:r>
            <a:rPr lang="en-US" sz="1400" b="0" dirty="0">
              <a:latin typeface="Times New Roman" pitchFamily="18" charset="0"/>
              <a:ea typeface="微软雅黑" pitchFamily="34" charset="-122"/>
              <a:cs typeface="Times New Roman" pitchFamily="18" charset="0"/>
            </a:rPr>
            <a:t>/</a:t>
          </a:r>
          <a:r>
            <a:rPr lang="zh-CN" sz="1400" b="0" dirty="0">
              <a:latin typeface="Times New Roman" pitchFamily="18" charset="0"/>
              <a:ea typeface="微软雅黑" pitchFamily="34" charset="-122"/>
              <a:cs typeface="Times New Roman" pitchFamily="18" charset="0"/>
            </a:rPr>
            <a:t>特别保护区</a:t>
          </a:r>
          <a:r>
            <a:rPr lang="zh-CN" altLang="en-US" sz="1400" b="0" dirty="0">
              <a:latin typeface="Times New Roman" pitchFamily="18" charset="0"/>
              <a:ea typeface="微软雅黑" pitchFamily="34" charset="-122"/>
              <a:cs typeface="Times New Roman" pitchFamily="18" charset="0"/>
            </a:rPr>
            <a:t>、</a:t>
          </a:r>
          <a:r>
            <a:rPr lang="en-US" altLang="zh-CN" sz="1400" b="0" dirty="0">
              <a:latin typeface="Times New Roman" pitchFamily="18" charset="0"/>
              <a:ea typeface="微软雅黑" pitchFamily="34" charset="-122"/>
              <a:cs typeface="Times New Roman" pitchFamily="18" charset="0"/>
            </a:rPr>
            <a:t>Marine biodiversity, typical marine ecosystem, marine protected areas</a:t>
          </a:r>
          <a:endParaRPr lang="zh-CN" altLang="en-US" sz="1400" b="0" dirty="0">
            <a:latin typeface="Times New Roman" pitchFamily="18" charset="0"/>
            <a:ea typeface="微软雅黑" pitchFamily="34" charset="-122"/>
            <a:cs typeface="Times New Roman" pitchFamily="18" charset="0"/>
          </a:endParaRPr>
        </a:p>
      </dgm:t>
    </dgm:pt>
    <dgm:pt modelId="{1A859EBF-28E5-41D1-B890-5EB0FBF78FD3}" type="parTrans" cxnId="{A35E8D6E-DC5B-442B-8B8B-85FDFBF59A35}">
      <dgm:prSet>
        <dgm:style>
          <a:lnRef idx="2">
            <a:schemeClr val="accent5"/>
          </a:lnRef>
          <a:fillRef idx="0">
            <a:schemeClr val="accent5"/>
          </a:fillRef>
          <a:effectRef idx="1">
            <a:schemeClr val="accent5"/>
          </a:effectRef>
          <a:fontRef idx="minor">
            <a:schemeClr val="tx1"/>
          </a:fontRef>
        </dgm:style>
      </dgm:prSet>
      <dgm:spPr/>
      <dgm:t>
        <a:bodyPr/>
        <a:lstStyle/>
        <a:p>
          <a:endParaRPr lang="zh-CN" altLang="en-US" b="0">
            <a:latin typeface="Times New Roman" pitchFamily="18" charset="0"/>
            <a:ea typeface="微软雅黑" pitchFamily="34" charset="-122"/>
            <a:cs typeface="Times New Roman" pitchFamily="18" charset="0"/>
          </a:endParaRPr>
        </a:p>
      </dgm:t>
    </dgm:pt>
    <dgm:pt modelId="{A1B9B9B1-261C-4B14-B15A-90F223C03753}" type="sibTrans" cxnId="{A35E8D6E-DC5B-442B-8B8B-85FDFBF59A35}">
      <dgm:prSet/>
      <dgm:spPr/>
      <dgm:t>
        <a:bodyPr/>
        <a:lstStyle/>
        <a:p>
          <a:endParaRPr lang="zh-CN" altLang="en-US" b="0">
            <a:latin typeface="Times New Roman" pitchFamily="18" charset="0"/>
            <a:ea typeface="微软雅黑" pitchFamily="34" charset="-122"/>
            <a:cs typeface="Times New Roman" pitchFamily="18" charset="0"/>
          </a:endParaRPr>
        </a:p>
      </dgm:t>
    </dgm:pt>
    <dgm:pt modelId="{7744F3AC-DDAE-4E42-A5F8-D023C7A77C38}">
      <dgm:prSet phldrT="[文本]" custT="1"/>
      <dgm:spPr/>
      <dgm:t>
        <a:bodyPr/>
        <a:lstStyle/>
        <a:p>
          <a:pPr>
            <a:spcAft>
              <a:spcPts val="0"/>
            </a:spcAft>
          </a:pPr>
          <a:r>
            <a:rPr lang="zh-CN" altLang="en-US" sz="1400" b="0" dirty="0">
              <a:latin typeface="Times New Roman" pitchFamily="18" charset="0"/>
              <a:ea typeface="微软雅黑" pitchFamily="34" charset="-122"/>
              <a:cs typeface="Times New Roman" pitchFamily="18" charset="0"/>
            </a:rPr>
            <a:t>海洋生态状况监测</a:t>
          </a:r>
          <a:endParaRPr lang="en-US" altLang="zh-CN" sz="1400" b="0" dirty="0">
            <a:latin typeface="Times New Roman" pitchFamily="18" charset="0"/>
            <a:ea typeface="微软雅黑" pitchFamily="34" charset="-122"/>
            <a:cs typeface="Times New Roman" pitchFamily="18" charset="0"/>
          </a:endParaRPr>
        </a:p>
        <a:p>
          <a:pPr>
            <a:spcAft>
              <a:spcPts val="0"/>
            </a:spcAft>
          </a:pPr>
          <a:r>
            <a:rPr lang="en-US" altLang="zh-CN" sz="1400" b="0" dirty="0">
              <a:latin typeface="Times New Roman" pitchFamily="18" charset="0"/>
              <a:ea typeface="微软雅黑" pitchFamily="34" charset="-122"/>
              <a:cs typeface="Times New Roman" pitchFamily="18" charset="0"/>
            </a:rPr>
            <a:t>Marine ecological monitoring</a:t>
          </a:r>
          <a:endParaRPr lang="zh-CN" altLang="en-US" sz="1400" b="0" dirty="0">
            <a:latin typeface="Times New Roman" pitchFamily="18" charset="0"/>
            <a:ea typeface="微软雅黑" pitchFamily="34" charset="-122"/>
            <a:cs typeface="Times New Roman" pitchFamily="18" charset="0"/>
          </a:endParaRPr>
        </a:p>
      </dgm:t>
    </dgm:pt>
    <dgm:pt modelId="{1E2A4F4C-D71A-4FEC-8DD1-DEF7C34A4888}" type="parTrans" cxnId="{B9C53B33-C565-401F-B313-8EE6D7BBBE04}">
      <dgm:prSet/>
      <dgm:spPr/>
      <dgm:t>
        <a:bodyPr/>
        <a:lstStyle/>
        <a:p>
          <a:endParaRPr lang="zh-CN" altLang="en-US" b="0">
            <a:latin typeface="Times New Roman" pitchFamily="18" charset="0"/>
            <a:ea typeface="微软雅黑" pitchFamily="34" charset="-122"/>
            <a:cs typeface="Times New Roman" pitchFamily="18" charset="0"/>
          </a:endParaRPr>
        </a:p>
      </dgm:t>
    </dgm:pt>
    <dgm:pt modelId="{167450A5-C4C5-409E-9034-27EBA900D816}" type="sibTrans" cxnId="{B9C53B33-C565-401F-B313-8EE6D7BBBE04}">
      <dgm:prSet/>
      <dgm:spPr/>
      <dgm:t>
        <a:bodyPr/>
        <a:lstStyle/>
        <a:p>
          <a:endParaRPr lang="zh-CN" altLang="en-US" b="0">
            <a:latin typeface="Times New Roman" pitchFamily="18" charset="0"/>
            <a:ea typeface="微软雅黑" pitchFamily="34" charset="-122"/>
            <a:cs typeface="Times New Roman" pitchFamily="18" charset="0"/>
          </a:endParaRPr>
        </a:p>
      </dgm:t>
    </dgm:pt>
    <dgm:pt modelId="{6F5E8E8C-16CE-4E7C-B962-3D35DF3F252E}">
      <dgm:prSet phldrT="[文本]" custT="1"/>
      <dgm:spPr/>
      <dgm:t>
        <a:bodyPr/>
        <a:lstStyle/>
        <a:p>
          <a:pPr>
            <a:spcAft>
              <a:spcPts val="0"/>
            </a:spcAft>
          </a:pPr>
          <a:r>
            <a:rPr lang="zh-CN" altLang="en-US" sz="1400" b="0" dirty="0">
              <a:latin typeface="Times New Roman" pitchFamily="18" charset="0"/>
              <a:ea typeface="微软雅黑" pitchFamily="34" charset="-122"/>
              <a:cs typeface="Times New Roman" pitchFamily="18" charset="0"/>
            </a:rPr>
            <a:t>海洋环境监管监测</a:t>
          </a:r>
          <a:endParaRPr lang="en-US" altLang="zh-CN" sz="1400" b="0" dirty="0">
            <a:latin typeface="Times New Roman" pitchFamily="18" charset="0"/>
            <a:ea typeface="微软雅黑" pitchFamily="34" charset="-122"/>
            <a:cs typeface="Times New Roman" pitchFamily="18" charset="0"/>
          </a:endParaRPr>
        </a:p>
        <a:p>
          <a:pPr>
            <a:spcAft>
              <a:spcPts val="0"/>
            </a:spcAft>
          </a:pPr>
          <a:r>
            <a:rPr lang="en-US" altLang="zh-CN" sz="1400" b="0" dirty="0">
              <a:latin typeface="Times New Roman" pitchFamily="18" charset="0"/>
              <a:ea typeface="微软雅黑" pitchFamily="34" charset="-122"/>
              <a:cs typeface="Times New Roman" pitchFamily="18" charset="0"/>
            </a:rPr>
            <a:t>Marine environmental supervision</a:t>
          </a:r>
          <a:endParaRPr lang="zh-CN" altLang="en-US" sz="1400" b="0" dirty="0">
            <a:latin typeface="Times New Roman" pitchFamily="18" charset="0"/>
            <a:ea typeface="微软雅黑" pitchFamily="34" charset="-122"/>
            <a:cs typeface="Times New Roman" pitchFamily="18" charset="0"/>
          </a:endParaRPr>
        </a:p>
      </dgm:t>
    </dgm:pt>
    <dgm:pt modelId="{7E731F26-6DA3-464D-9613-CEFBD3A00910}" type="parTrans" cxnId="{C59B00FF-0FE2-4CCD-A911-5A95098AF2E0}">
      <dgm:prSet/>
      <dgm:spPr/>
      <dgm:t>
        <a:bodyPr/>
        <a:lstStyle/>
        <a:p>
          <a:endParaRPr lang="zh-CN" altLang="en-US" b="0">
            <a:latin typeface="Times New Roman" pitchFamily="18" charset="0"/>
            <a:ea typeface="微软雅黑" pitchFamily="34" charset="-122"/>
            <a:cs typeface="Times New Roman" pitchFamily="18" charset="0"/>
          </a:endParaRPr>
        </a:p>
      </dgm:t>
    </dgm:pt>
    <dgm:pt modelId="{C8B78470-09A3-4EBF-A2EB-B0ECD56D52A0}" type="sibTrans" cxnId="{C59B00FF-0FE2-4CCD-A911-5A95098AF2E0}">
      <dgm:prSet/>
      <dgm:spPr/>
      <dgm:t>
        <a:bodyPr/>
        <a:lstStyle/>
        <a:p>
          <a:endParaRPr lang="zh-CN" altLang="en-US" b="0">
            <a:latin typeface="Times New Roman" pitchFamily="18" charset="0"/>
            <a:ea typeface="微软雅黑" pitchFamily="34" charset="-122"/>
            <a:cs typeface="Times New Roman" pitchFamily="18" charset="0"/>
          </a:endParaRPr>
        </a:p>
      </dgm:t>
    </dgm:pt>
    <dgm:pt modelId="{2FE77B9F-99DA-494B-9C9B-174AA6408132}">
      <dgm:prSet phldrT="[文本]" custT="1"/>
      <dgm:spPr/>
      <dgm:t>
        <a:bodyPr/>
        <a:lstStyle/>
        <a:p>
          <a:pPr>
            <a:spcAft>
              <a:spcPts val="0"/>
            </a:spcAft>
          </a:pPr>
          <a:r>
            <a:rPr lang="zh-CN" altLang="en-US" sz="1400" b="0" dirty="0">
              <a:latin typeface="Times New Roman" pitchFamily="18" charset="0"/>
              <a:ea typeface="微软雅黑" pitchFamily="34" charset="-122"/>
              <a:cs typeface="Times New Roman" pitchFamily="18" charset="0"/>
            </a:rPr>
            <a:t>公益服务监测</a:t>
          </a:r>
          <a:endParaRPr lang="en-US" altLang="zh-CN" sz="1400" b="0" dirty="0">
            <a:latin typeface="Times New Roman" pitchFamily="18" charset="0"/>
            <a:ea typeface="微软雅黑" pitchFamily="34" charset="-122"/>
            <a:cs typeface="Times New Roman" pitchFamily="18" charset="0"/>
          </a:endParaRPr>
        </a:p>
        <a:p>
          <a:pPr>
            <a:spcAft>
              <a:spcPts val="0"/>
            </a:spcAft>
          </a:pPr>
          <a:r>
            <a:rPr lang="en-US" altLang="zh-CN" sz="1400" b="0" dirty="0">
              <a:latin typeface="Times New Roman" pitchFamily="18" charset="0"/>
              <a:ea typeface="微软雅黑" pitchFamily="34" charset="-122"/>
              <a:cs typeface="Times New Roman" pitchFamily="18" charset="0"/>
            </a:rPr>
            <a:t>Public service</a:t>
          </a:r>
          <a:endParaRPr lang="zh-CN" altLang="en-US" sz="1400" b="0" dirty="0">
            <a:latin typeface="Times New Roman" pitchFamily="18" charset="0"/>
            <a:ea typeface="微软雅黑" pitchFamily="34" charset="-122"/>
            <a:cs typeface="Times New Roman" pitchFamily="18" charset="0"/>
          </a:endParaRPr>
        </a:p>
      </dgm:t>
    </dgm:pt>
    <dgm:pt modelId="{B999FC83-138E-4159-87F1-871BA72768DC}" type="parTrans" cxnId="{8C72995F-B51E-4D80-8107-DC3F40C7B2AA}">
      <dgm:prSet/>
      <dgm:spPr/>
      <dgm:t>
        <a:bodyPr/>
        <a:lstStyle/>
        <a:p>
          <a:endParaRPr lang="zh-CN" altLang="en-US" b="0">
            <a:latin typeface="Times New Roman" pitchFamily="18" charset="0"/>
            <a:ea typeface="微软雅黑" pitchFamily="34" charset="-122"/>
            <a:cs typeface="Times New Roman" pitchFamily="18" charset="0"/>
          </a:endParaRPr>
        </a:p>
      </dgm:t>
    </dgm:pt>
    <dgm:pt modelId="{C4D004AF-26DB-4D8E-9557-38F172785DE2}" type="sibTrans" cxnId="{8C72995F-B51E-4D80-8107-DC3F40C7B2AA}">
      <dgm:prSet/>
      <dgm:spPr/>
      <dgm:t>
        <a:bodyPr/>
        <a:lstStyle/>
        <a:p>
          <a:endParaRPr lang="zh-CN" altLang="en-US" b="0">
            <a:latin typeface="Times New Roman" pitchFamily="18" charset="0"/>
            <a:ea typeface="微软雅黑" pitchFamily="34" charset="-122"/>
            <a:cs typeface="Times New Roman" pitchFamily="18" charset="0"/>
          </a:endParaRPr>
        </a:p>
      </dgm:t>
    </dgm:pt>
    <dgm:pt modelId="{00D278E9-EF06-4B0C-8EFE-C88603CF8C31}">
      <dgm:prSet phldrT="[文本]" custT="1"/>
      <dgm:spPr/>
      <dgm:t>
        <a:bodyPr/>
        <a:lstStyle/>
        <a:p>
          <a:pPr>
            <a:spcAft>
              <a:spcPts val="0"/>
            </a:spcAft>
          </a:pPr>
          <a:r>
            <a:rPr lang="zh-CN" altLang="en-US" sz="1400" b="0" dirty="0">
              <a:latin typeface="Times New Roman" pitchFamily="18" charset="0"/>
              <a:ea typeface="微软雅黑" pitchFamily="34" charset="-122"/>
              <a:cs typeface="Times New Roman" pitchFamily="18" charset="0"/>
            </a:rPr>
            <a:t>海洋生态环境风险监测</a:t>
          </a:r>
          <a:endParaRPr lang="en-US" altLang="zh-CN" sz="1400" b="0" dirty="0">
            <a:latin typeface="Times New Roman" pitchFamily="18" charset="0"/>
            <a:ea typeface="微软雅黑" pitchFamily="34" charset="-122"/>
            <a:cs typeface="Times New Roman" pitchFamily="18" charset="0"/>
          </a:endParaRPr>
        </a:p>
        <a:p>
          <a:pPr>
            <a:spcAft>
              <a:spcPts val="0"/>
            </a:spcAft>
          </a:pPr>
          <a:r>
            <a:rPr lang="en-US" altLang="zh-CN" sz="1400" b="0" dirty="0">
              <a:latin typeface="Times New Roman" pitchFamily="18" charset="0"/>
              <a:ea typeface="微软雅黑" pitchFamily="34" charset="-122"/>
              <a:cs typeface="Times New Roman" pitchFamily="18" charset="0"/>
            </a:rPr>
            <a:t>Marine environmental risk monitoring</a:t>
          </a:r>
          <a:endParaRPr lang="zh-CN" altLang="en-US" sz="1400" b="0" dirty="0">
            <a:latin typeface="Times New Roman" pitchFamily="18" charset="0"/>
            <a:ea typeface="微软雅黑" pitchFamily="34" charset="-122"/>
            <a:cs typeface="Times New Roman" pitchFamily="18" charset="0"/>
          </a:endParaRPr>
        </a:p>
      </dgm:t>
    </dgm:pt>
    <dgm:pt modelId="{4F84A859-993E-462D-A50C-6BCE0C731264}" type="parTrans" cxnId="{12BC6EF8-6F85-4665-AF75-D949901F4D65}">
      <dgm:prSet/>
      <dgm:spPr/>
      <dgm:t>
        <a:bodyPr/>
        <a:lstStyle/>
        <a:p>
          <a:endParaRPr lang="zh-CN" altLang="en-US" b="0">
            <a:latin typeface="Times New Roman" pitchFamily="18" charset="0"/>
            <a:ea typeface="微软雅黑" pitchFamily="34" charset="-122"/>
            <a:cs typeface="Times New Roman" pitchFamily="18" charset="0"/>
          </a:endParaRPr>
        </a:p>
      </dgm:t>
    </dgm:pt>
    <dgm:pt modelId="{8B2FF528-5F3D-43B1-B92A-4F5F6CBA72EE}" type="sibTrans" cxnId="{12BC6EF8-6F85-4665-AF75-D949901F4D65}">
      <dgm:prSet/>
      <dgm:spPr/>
      <dgm:t>
        <a:bodyPr/>
        <a:lstStyle/>
        <a:p>
          <a:endParaRPr lang="zh-CN" altLang="en-US" b="0">
            <a:latin typeface="Times New Roman" pitchFamily="18" charset="0"/>
            <a:ea typeface="微软雅黑" pitchFamily="34" charset="-122"/>
            <a:cs typeface="Times New Roman" pitchFamily="18" charset="0"/>
          </a:endParaRPr>
        </a:p>
      </dgm:t>
    </dgm:pt>
    <dgm:pt modelId="{1CA64FC0-BCAB-47C1-8E86-06927372B5C0}">
      <dgm:prSet custT="1">
        <dgm:style>
          <a:lnRef idx="1">
            <a:schemeClr val="accent1"/>
          </a:lnRef>
          <a:fillRef idx="2">
            <a:schemeClr val="accent1"/>
          </a:fillRef>
          <a:effectRef idx="1">
            <a:schemeClr val="accent1"/>
          </a:effectRef>
          <a:fontRef idx="minor">
            <a:schemeClr val="dk1"/>
          </a:fontRef>
        </dgm:style>
      </dgm:prSet>
      <dgm:spPr/>
      <dgm:t>
        <a:bodyPr/>
        <a:lstStyle/>
        <a:p>
          <a:pPr>
            <a:lnSpc>
              <a:spcPct val="90000"/>
            </a:lnSpc>
            <a:spcAft>
              <a:spcPts val="0"/>
            </a:spcAft>
          </a:pPr>
          <a:r>
            <a:rPr lang="zh-CN" altLang="en-US" sz="1400" b="0" dirty="0">
              <a:latin typeface="Times New Roman" pitchFamily="18" charset="0"/>
              <a:ea typeface="微软雅黑" pitchFamily="34" charset="-122"/>
              <a:cs typeface="Times New Roman" pitchFamily="18" charset="0"/>
            </a:rPr>
            <a:t>海水、沉积物、二氧化碳、海洋大气</a:t>
          </a:r>
          <a:endParaRPr lang="en-US" altLang="zh-CN" sz="1400" b="0" dirty="0">
            <a:latin typeface="Times New Roman" pitchFamily="18" charset="0"/>
            <a:ea typeface="微软雅黑" pitchFamily="34" charset="-122"/>
            <a:cs typeface="Times New Roman" pitchFamily="18" charset="0"/>
          </a:endParaRPr>
        </a:p>
        <a:p>
          <a:pPr>
            <a:lnSpc>
              <a:spcPct val="90000"/>
            </a:lnSpc>
            <a:spcAft>
              <a:spcPts val="0"/>
            </a:spcAft>
          </a:pPr>
          <a:r>
            <a:rPr lang="en-US" altLang="zh-CN" sz="1400" b="0" dirty="0">
              <a:latin typeface="Times New Roman" pitchFamily="18" charset="0"/>
              <a:ea typeface="微软雅黑" pitchFamily="34" charset="-122"/>
              <a:cs typeface="Times New Roman" pitchFamily="18" charset="0"/>
            </a:rPr>
            <a:t>Seawater, sediment, CO2, atmosphere</a:t>
          </a:r>
          <a:endParaRPr lang="zh-CN" altLang="en-US" sz="1400" b="0" dirty="0">
            <a:latin typeface="Times New Roman" pitchFamily="18" charset="0"/>
            <a:ea typeface="微软雅黑" pitchFamily="34" charset="-122"/>
            <a:cs typeface="Times New Roman" pitchFamily="18" charset="0"/>
          </a:endParaRPr>
        </a:p>
      </dgm:t>
    </dgm:pt>
    <dgm:pt modelId="{C13FCC4C-E82B-43D1-8145-AE0A647D122C}" type="parTrans" cxnId="{98FA96EE-45FA-4005-B2E0-F132D5FCBBA9}">
      <dgm:prSet/>
      <dgm:spPr/>
      <dgm:t>
        <a:bodyPr/>
        <a:lstStyle/>
        <a:p>
          <a:endParaRPr lang="zh-CN" altLang="en-US" b="0">
            <a:latin typeface="Times New Roman" pitchFamily="18" charset="0"/>
            <a:ea typeface="微软雅黑" pitchFamily="34" charset="-122"/>
            <a:cs typeface="Times New Roman" pitchFamily="18" charset="0"/>
          </a:endParaRPr>
        </a:p>
      </dgm:t>
    </dgm:pt>
    <dgm:pt modelId="{D1A31942-0A9C-49F2-B97F-33DA816407FE}" type="sibTrans" cxnId="{98FA96EE-45FA-4005-B2E0-F132D5FCBBA9}">
      <dgm:prSet/>
      <dgm:spPr/>
      <dgm:t>
        <a:bodyPr/>
        <a:lstStyle/>
        <a:p>
          <a:endParaRPr lang="zh-CN" altLang="en-US" b="0">
            <a:latin typeface="Times New Roman" pitchFamily="18" charset="0"/>
            <a:ea typeface="微软雅黑" pitchFamily="34" charset="-122"/>
            <a:cs typeface="Times New Roman" pitchFamily="18" charset="0"/>
          </a:endParaRPr>
        </a:p>
      </dgm:t>
    </dgm:pt>
    <dgm:pt modelId="{1E69F860-4D74-4285-8C09-38204522E498}">
      <dgm:prSet custT="1">
        <dgm:style>
          <a:lnRef idx="1">
            <a:schemeClr val="accent1"/>
          </a:lnRef>
          <a:fillRef idx="2">
            <a:schemeClr val="accent1"/>
          </a:fillRef>
          <a:effectRef idx="1">
            <a:schemeClr val="accent1"/>
          </a:effectRef>
          <a:fontRef idx="minor">
            <a:schemeClr val="dk1"/>
          </a:fontRef>
        </dgm:style>
      </dgm:prSet>
      <dgm:spPr/>
      <dgm:t>
        <a:bodyPr/>
        <a:lstStyle/>
        <a:p>
          <a:pPr>
            <a:lnSpc>
              <a:spcPct val="90000"/>
            </a:lnSpc>
            <a:spcAft>
              <a:spcPts val="0"/>
            </a:spcAft>
          </a:pPr>
          <a:r>
            <a:rPr lang="zh-CN" sz="1400" b="0" dirty="0">
              <a:latin typeface="Times New Roman" pitchFamily="18" charset="0"/>
              <a:ea typeface="微软雅黑" pitchFamily="34" charset="-122"/>
              <a:cs typeface="Times New Roman" pitchFamily="18" charset="0"/>
            </a:rPr>
            <a:t>陆源污染物排海、海洋倾倒区、海洋石油勘探开发区、海洋工程建设项目</a:t>
          </a:r>
          <a:endParaRPr lang="en-US" altLang="zh-CN" sz="1400" b="0" dirty="0">
            <a:latin typeface="Times New Roman" pitchFamily="18" charset="0"/>
            <a:ea typeface="微软雅黑" pitchFamily="34" charset="-122"/>
            <a:cs typeface="Times New Roman" pitchFamily="18" charset="0"/>
          </a:endParaRPr>
        </a:p>
        <a:p>
          <a:pPr>
            <a:lnSpc>
              <a:spcPct val="90000"/>
            </a:lnSpc>
            <a:spcAft>
              <a:spcPts val="0"/>
            </a:spcAft>
          </a:pPr>
          <a:r>
            <a:rPr lang="en-US" altLang="zh-CN" sz="1400" b="0" dirty="0">
              <a:latin typeface="Times New Roman" pitchFamily="18" charset="0"/>
              <a:ea typeface="微软雅黑" pitchFamily="34" charset="-122"/>
              <a:cs typeface="Times New Roman" pitchFamily="18" charset="0"/>
            </a:rPr>
            <a:t>Land-based pollutants, marine dumping area, marine petroleum exploration area, marine engineering construction project </a:t>
          </a:r>
          <a:endParaRPr lang="zh-CN" altLang="en-US" sz="1400" b="0" dirty="0">
            <a:latin typeface="Times New Roman" pitchFamily="18" charset="0"/>
            <a:ea typeface="微软雅黑" pitchFamily="34" charset="-122"/>
            <a:cs typeface="Times New Roman" pitchFamily="18" charset="0"/>
          </a:endParaRPr>
        </a:p>
      </dgm:t>
    </dgm:pt>
    <dgm:pt modelId="{3DD31946-6A4E-4B82-AA13-9AE8AD1D00AE}" type="parTrans" cxnId="{1F1B0106-98AD-40DA-A921-AFC677958029}">
      <dgm:prSet>
        <dgm:style>
          <a:lnRef idx="2">
            <a:schemeClr val="accent5"/>
          </a:lnRef>
          <a:fillRef idx="0">
            <a:schemeClr val="accent5"/>
          </a:fillRef>
          <a:effectRef idx="1">
            <a:schemeClr val="accent5"/>
          </a:effectRef>
          <a:fontRef idx="minor">
            <a:schemeClr val="tx1"/>
          </a:fontRef>
        </dgm:style>
      </dgm:prSet>
      <dgm:spPr/>
      <dgm:t>
        <a:bodyPr/>
        <a:lstStyle/>
        <a:p>
          <a:endParaRPr lang="zh-CN" altLang="en-US" b="0">
            <a:latin typeface="Times New Roman" pitchFamily="18" charset="0"/>
            <a:ea typeface="微软雅黑" pitchFamily="34" charset="-122"/>
            <a:cs typeface="Times New Roman" pitchFamily="18" charset="0"/>
          </a:endParaRPr>
        </a:p>
      </dgm:t>
    </dgm:pt>
    <dgm:pt modelId="{8E09DA79-0EE0-4114-8256-4B3CF01C5C33}" type="sibTrans" cxnId="{1F1B0106-98AD-40DA-A921-AFC677958029}">
      <dgm:prSet/>
      <dgm:spPr/>
      <dgm:t>
        <a:bodyPr/>
        <a:lstStyle/>
        <a:p>
          <a:endParaRPr lang="zh-CN" altLang="en-US" b="0">
            <a:latin typeface="Times New Roman" pitchFamily="18" charset="0"/>
            <a:ea typeface="微软雅黑" pitchFamily="34" charset="-122"/>
            <a:cs typeface="Times New Roman" pitchFamily="18" charset="0"/>
          </a:endParaRPr>
        </a:p>
      </dgm:t>
    </dgm:pt>
    <dgm:pt modelId="{5333CD50-4042-4E58-B132-DE76AB95D196}">
      <dgm:prSet custT="1">
        <dgm:style>
          <a:lnRef idx="1">
            <a:schemeClr val="accent1"/>
          </a:lnRef>
          <a:fillRef idx="2">
            <a:schemeClr val="accent1"/>
          </a:fillRef>
          <a:effectRef idx="1">
            <a:schemeClr val="accent1"/>
          </a:effectRef>
          <a:fontRef idx="minor">
            <a:schemeClr val="dk1"/>
          </a:fontRef>
        </dgm:style>
      </dgm:prSet>
      <dgm:spPr/>
      <dgm:t>
        <a:bodyPr/>
        <a:lstStyle/>
        <a:p>
          <a:pPr>
            <a:lnSpc>
              <a:spcPct val="90000"/>
            </a:lnSpc>
            <a:spcAft>
              <a:spcPts val="0"/>
            </a:spcAft>
          </a:pPr>
          <a:r>
            <a:rPr lang="en-US" altLang="zh-CN" sz="1400" b="0" dirty="0">
              <a:latin typeface="Times New Roman" pitchFamily="18" charset="0"/>
              <a:ea typeface="微软雅黑" pitchFamily="34" charset="-122"/>
              <a:cs typeface="Times New Roman" pitchFamily="18" charset="0"/>
            </a:rPr>
            <a:t> </a:t>
          </a:r>
          <a:r>
            <a:rPr lang="zh-CN" sz="1400" b="0" dirty="0">
              <a:latin typeface="Times New Roman" pitchFamily="18" charset="0"/>
              <a:ea typeface="微软雅黑" pitchFamily="34" charset="-122"/>
              <a:cs typeface="Times New Roman" pitchFamily="18" charset="0"/>
            </a:rPr>
            <a:t>海水浴场、滨海旅游度假区、海水增养殖区</a:t>
          </a:r>
          <a:endParaRPr lang="en-US" altLang="zh-CN" sz="1400" b="0" dirty="0">
            <a:latin typeface="Times New Roman" pitchFamily="18" charset="0"/>
            <a:ea typeface="微软雅黑" pitchFamily="34" charset="-122"/>
            <a:cs typeface="Times New Roman" pitchFamily="18" charset="0"/>
          </a:endParaRPr>
        </a:p>
        <a:p>
          <a:pPr>
            <a:lnSpc>
              <a:spcPct val="90000"/>
            </a:lnSpc>
            <a:spcAft>
              <a:spcPts val="0"/>
            </a:spcAft>
          </a:pPr>
          <a:r>
            <a:rPr lang="en-US" altLang="zh-CN" sz="1400" b="0" dirty="0">
              <a:latin typeface="Times New Roman" pitchFamily="18" charset="0"/>
              <a:ea typeface="微软雅黑" pitchFamily="34" charset="-122"/>
              <a:cs typeface="Times New Roman" pitchFamily="18" charset="0"/>
            </a:rPr>
            <a:t>Bathing Beaches, tourism resorts, </a:t>
          </a:r>
          <a:r>
            <a:rPr lang="en-US" altLang="zh-CN" sz="1400" b="0" dirty="0" err="1">
              <a:latin typeface="Times New Roman" pitchFamily="18" charset="0"/>
              <a:ea typeface="微软雅黑" pitchFamily="34" charset="-122"/>
              <a:cs typeface="Times New Roman" pitchFamily="18" charset="0"/>
            </a:rPr>
            <a:t>Mariculture</a:t>
          </a:r>
          <a:r>
            <a:rPr lang="en-US" altLang="zh-CN" sz="1400" b="0" dirty="0">
              <a:latin typeface="Times New Roman" pitchFamily="18" charset="0"/>
              <a:ea typeface="微软雅黑" pitchFamily="34" charset="-122"/>
              <a:cs typeface="Times New Roman" pitchFamily="18" charset="0"/>
            </a:rPr>
            <a:t> areas</a:t>
          </a:r>
          <a:endParaRPr lang="zh-CN" altLang="en-US" sz="1400" b="0" dirty="0">
            <a:latin typeface="Times New Roman" pitchFamily="18" charset="0"/>
            <a:ea typeface="微软雅黑" pitchFamily="34" charset="-122"/>
            <a:cs typeface="Times New Roman" pitchFamily="18" charset="0"/>
          </a:endParaRPr>
        </a:p>
      </dgm:t>
    </dgm:pt>
    <dgm:pt modelId="{6DD34596-982C-4702-A407-F61FD617C0CC}" type="parTrans" cxnId="{7BC2FFC4-3614-466F-84C6-2FF5955B70DA}">
      <dgm:prSet>
        <dgm:style>
          <a:lnRef idx="2">
            <a:schemeClr val="accent5"/>
          </a:lnRef>
          <a:fillRef idx="0">
            <a:schemeClr val="accent5"/>
          </a:fillRef>
          <a:effectRef idx="1">
            <a:schemeClr val="accent5"/>
          </a:effectRef>
          <a:fontRef idx="minor">
            <a:schemeClr val="tx1"/>
          </a:fontRef>
        </dgm:style>
      </dgm:prSet>
      <dgm:spPr/>
      <dgm:t>
        <a:bodyPr/>
        <a:lstStyle/>
        <a:p>
          <a:endParaRPr lang="zh-CN" altLang="en-US" b="0">
            <a:latin typeface="Times New Roman" pitchFamily="18" charset="0"/>
            <a:ea typeface="微软雅黑" pitchFamily="34" charset="-122"/>
            <a:cs typeface="Times New Roman" pitchFamily="18" charset="0"/>
          </a:endParaRPr>
        </a:p>
      </dgm:t>
    </dgm:pt>
    <dgm:pt modelId="{3CBD62E3-5149-404B-8E84-37BA9C4478F0}" type="sibTrans" cxnId="{7BC2FFC4-3614-466F-84C6-2FF5955B70DA}">
      <dgm:prSet/>
      <dgm:spPr/>
      <dgm:t>
        <a:bodyPr/>
        <a:lstStyle/>
        <a:p>
          <a:endParaRPr lang="zh-CN" altLang="en-US" b="0">
            <a:latin typeface="Times New Roman" pitchFamily="18" charset="0"/>
            <a:ea typeface="微软雅黑" pitchFamily="34" charset="-122"/>
            <a:cs typeface="Times New Roman" pitchFamily="18" charset="0"/>
          </a:endParaRPr>
        </a:p>
      </dgm:t>
    </dgm:pt>
    <dgm:pt modelId="{E5320D6C-9BDC-44C7-9F48-BDD711C03649}">
      <dgm:prSet custT="1">
        <dgm:style>
          <a:lnRef idx="1">
            <a:schemeClr val="accent1"/>
          </a:lnRef>
          <a:fillRef idx="2">
            <a:schemeClr val="accent1"/>
          </a:fillRef>
          <a:effectRef idx="1">
            <a:schemeClr val="accent1"/>
          </a:effectRef>
          <a:fontRef idx="minor">
            <a:schemeClr val="dk1"/>
          </a:fontRef>
        </dgm:style>
      </dgm:prSet>
      <dgm:spPr/>
      <dgm:t>
        <a:bodyPr/>
        <a:lstStyle/>
        <a:p>
          <a:pPr>
            <a:lnSpc>
              <a:spcPct val="90000"/>
            </a:lnSpc>
            <a:spcAft>
              <a:spcPts val="0"/>
            </a:spcAft>
          </a:pPr>
          <a:r>
            <a:rPr lang="zh-CN" sz="1400" b="0" dirty="0">
              <a:latin typeface="Times New Roman" pitchFamily="18" charset="0"/>
              <a:ea typeface="微软雅黑" pitchFamily="34" charset="-122"/>
              <a:cs typeface="Times New Roman" pitchFamily="18" charset="0"/>
            </a:rPr>
            <a:t>海洋溢油、危险化学品污染、海洋放射性监测预警、赤潮（绿潮）、水母灾害、海水入侵和土壤盐渍化、重点岸段海岸侵蚀</a:t>
          </a:r>
          <a:endParaRPr lang="en-US" altLang="zh-CN" sz="1400" b="0" dirty="0">
            <a:latin typeface="Times New Roman" pitchFamily="18" charset="0"/>
            <a:ea typeface="微软雅黑" pitchFamily="34" charset="-122"/>
            <a:cs typeface="Times New Roman" pitchFamily="18" charset="0"/>
          </a:endParaRPr>
        </a:p>
        <a:p>
          <a:pPr>
            <a:lnSpc>
              <a:spcPct val="90000"/>
            </a:lnSpc>
            <a:spcAft>
              <a:spcPts val="0"/>
            </a:spcAft>
          </a:pPr>
          <a:r>
            <a:rPr lang="en-US" altLang="zh-CN" sz="1400" b="0" dirty="0">
              <a:latin typeface="Times New Roman" pitchFamily="18" charset="0"/>
              <a:ea typeface="微软雅黑" pitchFamily="34" charset="-122"/>
              <a:cs typeface="Times New Roman" pitchFamily="18" charset="0"/>
            </a:rPr>
            <a:t>Marine oil spill, hazard chemical pollution, marine radioactivity monitoring, HAB (Green Tide), jellyfish bloom, saline intrusion, oil salinization, and coastal erosion</a:t>
          </a:r>
          <a:endParaRPr lang="zh-CN" altLang="en-US" sz="1400" b="0" dirty="0">
            <a:latin typeface="Times New Roman" pitchFamily="18" charset="0"/>
            <a:ea typeface="微软雅黑" pitchFamily="34" charset="-122"/>
            <a:cs typeface="Times New Roman" pitchFamily="18" charset="0"/>
          </a:endParaRPr>
        </a:p>
      </dgm:t>
    </dgm:pt>
    <dgm:pt modelId="{F4C69BD1-6192-4679-9D64-1339D71ECF53}" type="parTrans" cxnId="{841FCE7F-E4F4-4590-A922-4D4B1D4C7AEF}">
      <dgm:prSet>
        <dgm:style>
          <a:lnRef idx="2">
            <a:schemeClr val="accent5"/>
          </a:lnRef>
          <a:fillRef idx="0">
            <a:schemeClr val="accent5"/>
          </a:fillRef>
          <a:effectRef idx="1">
            <a:schemeClr val="accent5"/>
          </a:effectRef>
          <a:fontRef idx="minor">
            <a:schemeClr val="tx1"/>
          </a:fontRef>
        </dgm:style>
      </dgm:prSet>
      <dgm:spPr/>
      <dgm:t>
        <a:bodyPr/>
        <a:lstStyle/>
        <a:p>
          <a:endParaRPr lang="zh-CN" altLang="en-US" b="0">
            <a:latin typeface="Times New Roman" pitchFamily="18" charset="0"/>
            <a:ea typeface="微软雅黑" pitchFamily="34" charset="-122"/>
            <a:cs typeface="Times New Roman" pitchFamily="18" charset="0"/>
          </a:endParaRPr>
        </a:p>
      </dgm:t>
    </dgm:pt>
    <dgm:pt modelId="{4452D1D3-1BB4-41A2-B47C-277D44CC6D56}" type="sibTrans" cxnId="{841FCE7F-E4F4-4590-A922-4D4B1D4C7AEF}">
      <dgm:prSet/>
      <dgm:spPr/>
      <dgm:t>
        <a:bodyPr/>
        <a:lstStyle/>
        <a:p>
          <a:endParaRPr lang="zh-CN" altLang="en-US" b="0">
            <a:latin typeface="Times New Roman" pitchFamily="18" charset="0"/>
            <a:ea typeface="微软雅黑" pitchFamily="34" charset="-122"/>
            <a:cs typeface="Times New Roman" pitchFamily="18" charset="0"/>
          </a:endParaRPr>
        </a:p>
      </dgm:t>
    </dgm:pt>
    <dgm:pt modelId="{F3A45CCE-33C7-45B7-972A-79DDD43C7146}" type="pres">
      <dgm:prSet presAssocID="{579B3F1F-53E4-412E-861A-C437680CC454}" presName="Name0" presStyleCnt="0">
        <dgm:presLayoutVars>
          <dgm:chPref val="1"/>
          <dgm:dir/>
          <dgm:animOne val="branch"/>
          <dgm:animLvl val="lvl"/>
          <dgm:resizeHandles val="exact"/>
        </dgm:presLayoutVars>
      </dgm:prSet>
      <dgm:spPr/>
    </dgm:pt>
    <dgm:pt modelId="{BF77C7D4-300E-440C-B556-4E4721A5912F}" type="pres">
      <dgm:prSet presAssocID="{53432781-4D65-4A9B-8D09-2E3023B39E09}" presName="root1" presStyleCnt="0"/>
      <dgm:spPr/>
    </dgm:pt>
    <dgm:pt modelId="{8C195371-D9A4-4B70-AF79-725D3D682F6F}" type="pres">
      <dgm:prSet presAssocID="{53432781-4D65-4A9B-8D09-2E3023B39E09}" presName="LevelOneTextNode" presStyleLbl="node0" presStyleIdx="0" presStyleCnt="1" custScaleY="138990">
        <dgm:presLayoutVars>
          <dgm:chPref val="3"/>
        </dgm:presLayoutVars>
      </dgm:prSet>
      <dgm:spPr/>
    </dgm:pt>
    <dgm:pt modelId="{2662AEF2-44A9-41FD-B04D-C982EF08D939}" type="pres">
      <dgm:prSet presAssocID="{53432781-4D65-4A9B-8D09-2E3023B39E09}" presName="level2hierChild" presStyleCnt="0"/>
      <dgm:spPr/>
    </dgm:pt>
    <dgm:pt modelId="{32617C42-A626-4373-8B3F-33B1D3D3D01D}" type="pres">
      <dgm:prSet presAssocID="{724DA871-8B5D-414E-954F-AF4EF7FC259A}" presName="conn2-1" presStyleLbl="parChTrans1D2" presStyleIdx="0" presStyleCnt="5"/>
      <dgm:spPr/>
    </dgm:pt>
    <dgm:pt modelId="{519EECC7-3D63-43DB-AAEB-985F5D20253A}" type="pres">
      <dgm:prSet presAssocID="{724DA871-8B5D-414E-954F-AF4EF7FC259A}" presName="connTx" presStyleLbl="parChTrans1D2" presStyleIdx="0" presStyleCnt="5"/>
      <dgm:spPr/>
    </dgm:pt>
    <dgm:pt modelId="{40AB9FEC-428C-4539-BDFD-FD20F39E8803}" type="pres">
      <dgm:prSet presAssocID="{E009C7C6-DFA5-4D10-BB2B-186AC76144F8}" presName="root2" presStyleCnt="0"/>
      <dgm:spPr/>
    </dgm:pt>
    <dgm:pt modelId="{31EF6906-3402-4E86-AB03-47905318F693}" type="pres">
      <dgm:prSet presAssocID="{E009C7C6-DFA5-4D10-BB2B-186AC76144F8}" presName="LevelTwoTextNode" presStyleLbl="node2" presStyleIdx="0" presStyleCnt="5">
        <dgm:presLayoutVars>
          <dgm:chPref val="3"/>
        </dgm:presLayoutVars>
      </dgm:prSet>
      <dgm:spPr/>
    </dgm:pt>
    <dgm:pt modelId="{E39CA590-E3D5-46B5-BB72-D64D8C8F1F18}" type="pres">
      <dgm:prSet presAssocID="{E009C7C6-DFA5-4D10-BB2B-186AC76144F8}" presName="level3hierChild" presStyleCnt="0"/>
      <dgm:spPr/>
    </dgm:pt>
    <dgm:pt modelId="{DD76B5F0-1FFD-49CC-A004-75C30A2DEDCF}" type="pres">
      <dgm:prSet presAssocID="{C13FCC4C-E82B-43D1-8145-AE0A647D122C}" presName="conn2-1" presStyleLbl="parChTrans1D3" presStyleIdx="0" presStyleCnt="5"/>
      <dgm:spPr/>
    </dgm:pt>
    <dgm:pt modelId="{6EE6E241-455E-4868-8480-3CFEACA124F1}" type="pres">
      <dgm:prSet presAssocID="{C13FCC4C-E82B-43D1-8145-AE0A647D122C}" presName="connTx" presStyleLbl="parChTrans1D3" presStyleIdx="0" presStyleCnt="5"/>
      <dgm:spPr/>
    </dgm:pt>
    <dgm:pt modelId="{D5CFC2A5-A276-48E7-90E1-DC08DB0ADE2E}" type="pres">
      <dgm:prSet presAssocID="{1CA64FC0-BCAB-47C1-8E86-06927372B5C0}" presName="root2" presStyleCnt="0"/>
      <dgm:spPr/>
    </dgm:pt>
    <dgm:pt modelId="{FF18397B-FEC1-4367-9EDA-B37CDE872F4C}" type="pres">
      <dgm:prSet presAssocID="{1CA64FC0-BCAB-47C1-8E86-06927372B5C0}" presName="LevelTwoTextNode" presStyleLbl="node3" presStyleIdx="0" presStyleCnt="5" custScaleX="238369">
        <dgm:presLayoutVars>
          <dgm:chPref val="3"/>
        </dgm:presLayoutVars>
      </dgm:prSet>
      <dgm:spPr/>
    </dgm:pt>
    <dgm:pt modelId="{4AF0F242-4FC9-427C-ABFA-AD163AA3B633}" type="pres">
      <dgm:prSet presAssocID="{1CA64FC0-BCAB-47C1-8E86-06927372B5C0}" presName="level3hierChild" presStyleCnt="0"/>
      <dgm:spPr/>
    </dgm:pt>
    <dgm:pt modelId="{C2699BB3-41C9-43AD-8BAC-4A3C43DA1376}" type="pres">
      <dgm:prSet presAssocID="{1E2A4F4C-D71A-4FEC-8DD1-DEF7C34A4888}" presName="conn2-1" presStyleLbl="parChTrans1D2" presStyleIdx="1" presStyleCnt="5"/>
      <dgm:spPr/>
    </dgm:pt>
    <dgm:pt modelId="{F2527A58-34B2-4ABE-A713-6B5796051C3D}" type="pres">
      <dgm:prSet presAssocID="{1E2A4F4C-D71A-4FEC-8DD1-DEF7C34A4888}" presName="connTx" presStyleLbl="parChTrans1D2" presStyleIdx="1" presStyleCnt="5"/>
      <dgm:spPr/>
    </dgm:pt>
    <dgm:pt modelId="{CF6161D0-ADEF-4D1D-A57D-B8378071C3C4}" type="pres">
      <dgm:prSet presAssocID="{7744F3AC-DDAE-4E42-A5F8-D023C7A77C38}" presName="root2" presStyleCnt="0"/>
      <dgm:spPr/>
    </dgm:pt>
    <dgm:pt modelId="{87F171BC-5035-4FC8-B714-AFF57B2A9276}" type="pres">
      <dgm:prSet presAssocID="{7744F3AC-DDAE-4E42-A5F8-D023C7A77C38}" presName="LevelTwoTextNode" presStyleLbl="node2" presStyleIdx="1" presStyleCnt="5">
        <dgm:presLayoutVars>
          <dgm:chPref val="3"/>
        </dgm:presLayoutVars>
      </dgm:prSet>
      <dgm:spPr/>
    </dgm:pt>
    <dgm:pt modelId="{CEB3E0B1-EA78-4154-A2B2-8D0F7C4CD5E8}" type="pres">
      <dgm:prSet presAssocID="{7744F3AC-DDAE-4E42-A5F8-D023C7A77C38}" presName="level3hierChild" presStyleCnt="0"/>
      <dgm:spPr/>
    </dgm:pt>
    <dgm:pt modelId="{F59A9C16-8C73-423C-BD23-C3D0093DFFBF}" type="pres">
      <dgm:prSet presAssocID="{1A859EBF-28E5-41D1-B890-5EB0FBF78FD3}" presName="conn2-1" presStyleLbl="parChTrans1D3" presStyleIdx="1" presStyleCnt="5"/>
      <dgm:spPr/>
    </dgm:pt>
    <dgm:pt modelId="{8D5EFE72-7D82-4E36-8FCC-F677427914E8}" type="pres">
      <dgm:prSet presAssocID="{1A859EBF-28E5-41D1-B890-5EB0FBF78FD3}" presName="connTx" presStyleLbl="parChTrans1D3" presStyleIdx="1" presStyleCnt="5"/>
      <dgm:spPr/>
    </dgm:pt>
    <dgm:pt modelId="{F6E4E037-CE6C-42F0-9839-616144F237B4}" type="pres">
      <dgm:prSet presAssocID="{11336626-2CEE-4EFA-8061-AFE519B89FFB}" presName="root2" presStyleCnt="0"/>
      <dgm:spPr/>
    </dgm:pt>
    <dgm:pt modelId="{22B205BA-28F1-4946-8C50-CE0A17ACD051}" type="pres">
      <dgm:prSet presAssocID="{11336626-2CEE-4EFA-8061-AFE519B89FFB}" presName="LevelTwoTextNode" presStyleLbl="node3" presStyleIdx="1" presStyleCnt="5" custScaleX="238369" custScaleY="124568">
        <dgm:presLayoutVars>
          <dgm:chPref val="3"/>
        </dgm:presLayoutVars>
      </dgm:prSet>
      <dgm:spPr/>
    </dgm:pt>
    <dgm:pt modelId="{7186ACB8-878F-4612-96C5-145DAEE9BC00}" type="pres">
      <dgm:prSet presAssocID="{11336626-2CEE-4EFA-8061-AFE519B89FFB}" presName="level3hierChild" presStyleCnt="0"/>
      <dgm:spPr/>
    </dgm:pt>
    <dgm:pt modelId="{6EE091B9-2617-4E2F-B577-3B81B1B22C4D}" type="pres">
      <dgm:prSet presAssocID="{7E731F26-6DA3-464D-9613-CEFBD3A00910}" presName="conn2-1" presStyleLbl="parChTrans1D2" presStyleIdx="2" presStyleCnt="5"/>
      <dgm:spPr/>
    </dgm:pt>
    <dgm:pt modelId="{B5A5027F-9CD0-4297-9789-DF5D14A71C82}" type="pres">
      <dgm:prSet presAssocID="{7E731F26-6DA3-464D-9613-CEFBD3A00910}" presName="connTx" presStyleLbl="parChTrans1D2" presStyleIdx="2" presStyleCnt="5"/>
      <dgm:spPr/>
    </dgm:pt>
    <dgm:pt modelId="{F0ED28A6-E146-4B99-AA74-115C7F817F78}" type="pres">
      <dgm:prSet presAssocID="{6F5E8E8C-16CE-4E7C-B962-3D35DF3F252E}" presName="root2" presStyleCnt="0"/>
      <dgm:spPr/>
    </dgm:pt>
    <dgm:pt modelId="{6DC75F13-429C-4DA1-9DCE-8CB41E76285B}" type="pres">
      <dgm:prSet presAssocID="{6F5E8E8C-16CE-4E7C-B962-3D35DF3F252E}" presName="LevelTwoTextNode" presStyleLbl="node2" presStyleIdx="2" presStyleCnt="5">
        <dgm:presLayoutVars>
          <dgm:chPref val="3"/>
        </dgm:presLayoutVars>
      </dgm:prSet>
      <dgm:spPr/>
    </dgm:pt>
    <dgm:pt modelId="{5AE8EA0F-FFEF-4D95-856B-6893381874E8}" type="pres">
      <dgm:prSet presAssocID="{6F5E8E8C-16CE-4E7C-B962-3D35DF3F252E}" presName="level3hierChild" presStyleCnt="0"/>
      <dgm:spPr/>
    </dgm:pt>
    <dgm:pt modelId="{5BAB4A2D-825E-49F1-9331-0674C50EAE4A}" type="pres">
      <dgm:prSet presAssocID="{3DD31946-6A4E-4B82-AA13-9AE8AD1D00AE}" presName="conn2-1" presStyleLbl="parChTrans1D3" presStyleIdx="2" presStyleCnt="5"/>
      <dgm:spPr/>
    </dgm:pt>
    <dgm:pt modelId="{CD727109-6000-4EE6-915F-BCCCA83F9AF7}" type="pres">
      <dgm:prSet presAssocID="{3DD31946-6A4E-4B82-AA13-9AE8AD1D00AE}" presName="connTx" presStyleLbl="parChTrans1D3" presStyleIdx="2" presStyleCnt="5"/>
      <dgm:spPr/>
    </dgm:pt>
    <dgm:pt modelId="{DA1C2869-271F-4412-9C3D-487AD66F4FBD}" type="pres">
      <dgm:prSet presAssocID="{1E69F860-4D74-4285-8C09-38204522E498}" presName="root2" presStyleCnt="0"/>
      <dgm:spPr/>
    </dgm:pt>
    <dgm:pt modelId="{144DA919-2F74-4E43-84D6-A182FED2E8D3}" type="pres">
      <dgm:prSet presAssocID="{1E69F860-4D74-4285-8C09-38204522E498}" presName="LevelTwoTextNode" presStyleLbl="node3" presStyleIdx="2" presStyleCnt="5" custScaleX="238369" custScaleY="148213">
        <dgm:presLayoutVars>
          <dgm:chPref val="3"/>
        </dgm:presLayoutVars>
      </dgm:prSet>
      <dgm:spPr/>
    </dgm:pt>
    <dgm:pt modelId="{97F1A3CA-1ED9-4AD4-B137-6EA361CF55A8}" type="pres">
      <dgm:prSet presAssocID="{1E69F860-4D74-4285-8C09-38204522E498}" presName="level3hierChild" presStyleCnt="0"/>
      <dgm:spPr/>
    </dgm:pt>
    <dgm:pt modelId="{9FB570C9-A4CA-4995-A218-6A3E62AB3102}" type="pres">
      <dgm:prSet presAssocID="{B999FC83-138E-4159-87F1-871BA72768DC}" presName="conn2-1" presStyleLbl="parChTrans1D2" presStyleIdx="3" presStyleCnt="5"/>
      <dgm:spPr/>
    </dgm:pt>
    <dgm:pt modelId="{639DBE07-8E4E-4803-957C-5E5A5A9CDF69}" type="pres">
      <dgm:prSet presAssocID="{B999FC83-138E-4159-87F1-871BA72768DC}" presName="connTx" presStyleLbl="parChTrans1D2" presStyleIdx="3" presStyleCnt="5"/>
      <dgm:spPr/>
    </dgm:pt>
    <dgm:pt modelId="{FCCDCFAB-AB19-4870-9D39-BCE06F285D51}" type="pres">
      <dgm:prSet presAssocID="{2FE77B9F-99DA-494B-9C9B-174AA6408132}" presName="root2" presStyleCnt="0"/>
      <dgm:spPr/>
    </dgm:pt>
    <dgm:pt modelId="{3B85D0AB-2B7E-45D3-BBCE-DD1F8A00F04B}" type="pres">
      <dgm:prSet presAssocID="{2FE77B9F-99DA-494B-9C9B-174AA6408132}" presName="LevelTwoTextNode" presStyleLbl="node2" presStyleIdx="3" presStyleCnt="5">
        <dgm:presLayoutVars>
          <dgm:chPref val="3"/>
        </dgm:presLayoutVars>
      </dgm:prSet>
      <dgm:spPr/>
    </dgm:pt>
    <dgm:pt modelId="{09474CA1-ACD7-49BF-A6B6-36C4F812DF65}" type="pres">
      <dgm:prSet presAssocID="{2FE77B9F-99DA-494B-9C9B-174AA6408132}" presName="level3hierChild" presStyleCnt="0"/>
      <dgm:spPr/>
    </dgm:pt>
    <dgm:pt modelId="{960CDF23-5EB7-49C8-B426-702A5F08FFB9}" type="pres">
      <dgm:prSet presAssocID="{6DD34596-982C-4702-A407-F61FD617C0CC}" presName="conn2-1" presStyleLbl="parChTrans1D3" presStyleIdx="3" presStyleCnt="5"/>
      <dgm:spPr/>
    </dgm:pt>
    <dgm:pt modelId="{7FFF1347-7E54-4CBB-951E-EDD33C8158DA}" type="pres">
      <dgm:prSet presAssocID="{6DD34596-982C-4702-A407-F61FD617C0CC}" presName="connTx" presStyleLbl="parChTrans1D3" presStyleIdx="3" presStyleCnt="5"/>
      <dgm:spPr/>
    </dgm:pt>
    <dgm:pt modelId="{EE05FBAB-8C3A-4C13-B975-A8E63BBA34A0}" type="pres">
      <dgm:prSet presAssocID="{5333CD50-4042-4E58-B132-DE76AB95D196}" presName="root2" presStyleCnt="0"/>
      <dgm:spPr/>
    </dgm:pt>
    <dgm:pt modelId="{6D38D9D6-404A-4DEB-B3A1-CA1BA18657DB}" type="pres">
      <dgm:prSet presAssocID="{5333CD50-4042-4E58-B132-DE76AB95D196}" presName="LevelTwoTextNode" presStyleLbl="node3" presStyleIdx="3" presStyleCnt="5" custScaleX="238369">
        <dgm:presLayoutVars>
          <dgm:chPref val="3"/>
        </dgm:presLayoutVars>
      </dgm:prSet>
      <dgm:spPr/>
    </dgm:pt>
    <dgm:pt modelId="{E43371E2-6D36-4952-8B68-0E4806408CFF}" type="pres">
      <dgm:prSet presAssocID="{5333CD50-4042-4E58-B132-DE76AB95D196}" presName="level3hierChild" presStyleCnt="0"/>
      <dgm:spPr/>
    </dgm:pt>
    <dgm:pt modelId="{175A6B8D-2D1E-47BF-A22A-E0456802B4E9}" type="pres">
      <dgm:prSet presAssocID="{4F84A859-993E-462D-A50C-6BCE0C731264}" presName="conn2-1" presStyleLbl="parChTrans1D2" presStyleIdx="4" presStyleCnt="5"/>
      <dgm:spPr/>
    </dgm:pt>
    <dgm:pt modelId="{E3D1A961-8643-426D-8104-FBD8151CF5A6}" type="pres">
      <dgm:prSet presAssocID="{4F84A859-993E-462D-A50C-6BCE0C731264}" presName="connTx" presStyleLbl="parChTrans1D2" presStyleIdx="4" presStyleCnt="5"/>
      <dgm:spPr/>
    </dgm:pt>
    <dgm:pt modelId="{A068CCA9-AC6D-4C4F-BDCE-439229610664}" type="pres">
      <dgm:prSet presAssocID="{00D278E9-EF06-4B0C-8EFE-C88603CF8C31}" presName="root2" presStyleCnt="0"/>
      <dgm:spPr/>
    </dgm:pt>
    <dgm:pt modelId="{17E853EE-D6C6-4F0E-9A6F-22762E2241B7}" type="pres">
      <dgm:prSet presAssocID="{00D278E9-EF06-4B0C-8EFE-C88603CF8C31}" presName="LevelTwoTextNode" presStyleLbl="node2" presStyleIdx="4" presStyleCnt="5">
        <dgm:presLayoutVars>
          <dgm:chPref val="3"/>
        </dgm:presLayoutVars>
      </dgm:prSet>
      <dgm:spPr/>
    </dgm:pt>
    <dgm:pt modelId="{69D9BEF2-3DCC-490C-91CC-7B844BD234B7}" type="pres">
      <dgm:prSet presAssocID="{00D278E9-EF06-4B0C-8EFE-C88603CF8C31}" presName="level3hierChild" presStyleCnt="0"/>
      <dgm:spPr/>
    </dgm:pt>
    <dgm:pt modelId="{BAFD0741-9FEB-4E32-8504-4BB30851C253}" type="pres">
      <dgm:prSet presAssocID="{F4C69BD1-6192-4679-9D64-1339D71ECF53}" presName="conn2-1" presStyleLbl="parChTrans1D3" presStyleIdx="4" presStyleCnt="5"/>
      <dgm:spPr/>
    </dgm:pt>
    <dgm:pt modelId="{AD492660-DE6D-488A-A6F3-F21B00465017}" type="pres">
      <dgm:prSet presAssocID="{F4C69BD1-6192-4679-9D64-1339D71ECF53}" presName="connTx" presStyleLbl="parChTrans1D3" presStyleIdx="4" presStyleCnt="5"/>
      <dgm:spPr/>
    </dgm:pt>
    <dgm:pt modelId="{FA7855ED-B708-418A-8CAF-F4474F361834}" type="pres">
      <dgm:prSet presAssocID="{E5320D6C-9BDC-44C7-9F48-BDD711C03649}" presName="root2" presStyleCnt="0"/>
      <dgm:spPr/>
    </dgm:pt>
    <dgm:pt modelId="{77A9D587-1526-48FB-BC0F-909D093B83C2}" type="pres">
      <dgm:prSet presAssocID="{E5320D6C-9BDC-44C7-9F48-BDD711C03649}" presName="LevelTwoTextNode" presStyleLbl="node3" presStyleIdx="4" presStyleCnt="5" custScaleX="238369" custScaleY="173725">
        <dgm:presLayoutVars>
          <dgm:chPref val="3"/>
        </dgm:presLayoutVars>
      </dgm:prSet>
      <dgm:spPr/>
    </dgm:pt>
    <dgm:pt modelId="{7E7F1914-B29E-4333-A9E8-6090B7E3E96D}" type="pres">
      <dgm:prSet presAssocID="{E5320D6C-9BDC-44C7-9F48-BDD711C03649}" presName="level3hierChild" presStyleCnt="0"/>
      <dgm:spPr/>
    </dgm:pt>
  </dgm:ptLst>
  <dgm:cxnLst>
    <dgm:cxn modelId="{0DF94901-AC54-4BA1-A901-D2A50934BE40}" type="presOf" srcId="{F4C69BD1-6192-4679-9D64-1339D71ECF53}" destId="{AD492660-DE6D-488A-A6F3-F21B00465017}" srcOrd="1" destOrd="0" presId="urn:microsoft.com/office/officeart/2008/layout/HorizontalMultiLevelHierarchy"/>
    <dgm:cxn modelId="{1F1B0106-98AD-40DA-A921-AFC677958029}" srcId="{6F5E8E8C-16CE-4E7C-B962-3D35DF3F252E}" destId="{1E69F860-4D74-4285-8C09-38204522E498}" srcOrd="0" destOrd="0" parTransId="{3DD31946-6A4E-4B82-AA13-9AE8AD1D00AE}" sibTransId="{8E09DA79-0EE0-4114-8256-4B3CF01C5C33}"/>
    <dgm:cxn modelId="{99197513-FC7B-46F2-96F2-C189B05C1FCE}" type="presOf" srcId="{B999FC83-138E-4159-87F1-871BA72768DC}" destId="{639DBE07-8E4E-4803-957C-5E5A5A9CDF69}" srcOrd="1" destOrd="0" presId="urn:microsoft.com/office/officeart/2008/layout/HorizontalMultiLevelHierarchy"/>
    <dgm:cxn modelId="{B590FB18-722A-495D-AC2A-D0FD6E2C9C85}" type="presOf" srcId="{11336626-2CEE-4EFA-8061-AFE519B89FFB}" destId="{22B205BA-28F1-4946-8C50-CE0A17ACD051}" srcOrd="0" destOrd="0" presId="urn:microsoft.com/office/officeart/2008/layout/HorizontalMultiLevelHierarchy"/>
    <dgm:cxn modelId="{30138F1B-332B-45A0-A5DF-0EB1D405FEED}" type="presOf" srcId="{1A859EBF-28E5-41D1-B890-5EB0FBF78FD3}" destId="{8D5EFE72-7D82-4E36-8FCC-F677427914E8}" srcOrd="1" destOrd="0" presId="urn:microsoft.com/office/officeart/2008/layout/HorizontalMultiLevelHierarchy"/>
    <dgm:cxn modelId="{67FA3A22-2911-44E3-AACE-723B37C10BC1}" type="presOf" srcId="{E009C7C6-DFA5-4D10-BB2B-186AC76144F8}" destId="{31EF6906-3402-4E86-AB03-47905318F693}" srcOrd="0" destOrd="0" presId="urn:microsoft.com/office/officeart/2008/layout/HorizontalMultiLevelHierarchy"/>
    <dgm:cxn modelId="{B9C53B33-C565-401F-B313-8EE6D7BBBE04}" srcId="{53432781-4D65-4A9B-8D09-2E3023B39E09}" destId="{7744F3AC-DDAE-4E42-A5F8-D023C7A77C38}" srcOrd="1" destOrd="0" parTransId="{1E2A4F4C-D71A-4FEC-8DD1-DEF7C34A4888}" sibTransId="{167450A5-C4C5-409E-9034-27EBA900D816}"/>
    <dgm:cxn modelId="{163BB33C-CB69-4455-800B-5500047186ED}" type="presOf" srcId="{7744F3AC-DDAE-4E42-A5F8-D023C7A77C38}" destId="{87F171BC-5035-4FC8-B714-AFF57B2A9276}" srcOrd="0" destOrd="0" presId="urn:microsoft.com/office/officeart/2008/layout/HorizontalMultiLevelHierarchy"/>
    <dgm:cxn modelId="{8C72995F-B51E-4D80-8107-DC3F40C7B2AA}" srcId="{53432781-4D65-4A9B-8D09-2E3023B39E09}" destId="{2FE77B9F-99DA-494B-9C9B-174AA6408132}" srcOrd="3" destOrd="0" parTransId="{B999FC83-138E-4159-87F1-871BA72768DC}" sibTransId="{C4D004AF-26DB-4D8E-9557-38F172785DE2}"/>
    <dgm:cxn modelId="{155CAE67-3236-41B3-98E0-5B6AB61E9713}" srcId="{579B3F1F-53E4-412E-861A-C437680CC454}" destId="{53432781-4D65-4A9B-8D09-2E3023B39E09}" srcOrd="0" destOrd="0" parTransId="{49605333-1CE3-472A-8F3F-1651C8BD4BBA}" sibTransId="{35911E5F-BAFB-467A-B50B-1D7D43A537CE}"/>
    <dgm:cxn modelId="{95AD304B-4444-4801-8E69-A68020451E3E}" srcId="{53432781-4D65-4A9B-8D09-2E3023B39E09}" destId="{E009C7C6-DFA5-4D10-BB2B-186AC76144F8}" srcOrd="0" destOrd="0" parTransId="{724DA871-8B5D-414E-954F-AF4EF7FC259A}" sibTransId="{64F3861A-9ADB-4E79-A370-F70420ECBB35}"/>
    <dgm:cxn modelId="{7C36284C-8AC6-4B98-B9A3-91C82FACC63A}" type="presOf" srcId="{1E2A4F4C-D71A-4FEC-8DD1-DEF7C34A4888}" destId="{F2527A58-34B2-4ABE-A713-6B5796051C3D}" srcOrd="1" destOrd="0" presId="urn:microsoft.com/office/officeart/2008/layout/HorizontalMultiLevelHierarchy"/>
    <dgm:cxn modelId="{A35E8D6E-DC5B-442B-8B8B-85FDFBF59A35}" srcId="{7744F3AC-DDAE-4E42-A5F8-D023C7A77C38}" destId="{11336626-2CEE-4EFA-8061-AFE519B89FFB}" srcOrd="0" destOrd="0" parTransId="{1A859EBF-28E5-41D1-B890-5EB0FBF78FD3}" sibTransId="{A1B9B9B1-261C-4B14-B15A-90F223C03753}"/>
    <dgm:cxn modelId="{2469436F-7634-4D48-AF85-FB103873524D}" type="presOf" srcId="{1A859EBF-28E5-41D1-B890-5EB0FBF78FD3}" destId="{F59A9C16-8C73-423C-BD23-C3D0093DFFBF}" srcOrd="0" destOrd="0" presId="urn:microsoft.com/office/officeart/2008/layout/HorizontalMultiLevelHierarchy"/>
    <dgm:cxn modelId="{A6A70D52-3D8A-4FD3-9138-517B5325A037}" type="presOf" srcId="{53432781-4D65-4A9B-8D09-2E3023B39E09}" destId="{8C195371-D9A4-4B70-AF79-725D3D682F6F}" srcOrd="0" destOrd="0" presId="urn:microsoft.com/office/officeart/2008/layout/HorizontalMultiLevelHierarchy"/>
    <dgm:cxn modelId="{0BDBD156-C32A-4F03-A3EC-429ADA61472C}" type="presOf" srcId="{6DD34596-982C-4702-A407-F61FD617C0CC}" destId="{960CDF23-5EB7-49C8-B426-702A5F08FFB9}" srcOrd="0" destOrd="0" presId="urn:microsoft.com/office/officeart/2008/layout/HorizontalMultiLevelHierarchy"/>
    <dgm:cxn modelId="{D5A86379-539B-4CB1-8812-A5F48B1590C3}" type="presOf" srcId="{4F84A859-993E-462D-A50C-6BCE0C731264}" destId="{E3D1A961-8643-426D-8104-FBD8151CF5A6}" srcOrd="1" destOrd="0" presId="urn:microsoft.com/office/officeart/2008/layout/HorizontalMultiLevelHierarchy"/>
    <dgm:cxn modelId="{CEFBE579-33A8-4319-9E32-5BF9066CF759}" type="presOf" srcId="{6DD34596-982C-4702-A407-F61FD617C0CC}" destId="{7FFF1347-7E54-4CBB-951E-EDD33C8158DA}" srcOrd="1" destOrd="0" presId="urn:microsoft.com/office/officeart/2008/layout/HorizontalMultiLevelHierarchy"/>
    <dgm:cxn modelId="{841FCE7F-E4F4-4590-A922-4D4B1D4C7AEF}" srcId="{00D278E9-EF06-4B0C-8EFE-C88603CF8C31}" destId="{E5320D6C-9BDC-44C7-9F48-BDD711C03649}" srcOrd="0" destOrd="0" parTransId="{F4C69BD1-6192-4679-9D64-1339D71ECF53}" sibTransId="{4452D1D3-1BB4-41A2-B47C-277D44CC6D56}"/>
    <dgm:cxn modelId="{F9DCAF81-E09D-438B-AA84-D8EE50C91330}" type="presOf" srcId="{724DA871-8B5D-414E-954F-AF4EF7FC259A}" destId="{519EECC7-3D63-43DB-AAEB-985F5D20253A}" srcOrd="1" destOrd="0" presId="urn:microsoft.com/office/officeart/2008/layout/HorizontalMultiLevelHierarchy"/>
    <dgm:cxn modelId="{21D4B581-F6F2-4C03-BBB7-59A74DE230A2}" type="presOf" srcId="{6F5E8E8C-16CE-4E7C-B962-3D35DF3F252E}" destId="{6DC75F13-429C-4DA1-9DCE-8CB41E76285B}" srcOrd="0" destOrd="0" presId="urn:microsoft.com/office/officeart/2008/layout/HorizontalMultiLevelHierarchy"/>
    <dgm:cxn modelId="{354FA88C-4710-4FAE-9357-F88564E0C927}" type="presOf" srcId="{5333CD50-4042-4E58-B132-DE76AB95D196}" destId="{6D38D9D6-404A-4DEB-B3A1-CA1BA18657DB}" srcOrd="0" destOrd="0" presId="urn:microsoft.com/office/officeart/2008/layout/HorizontalMultiLevelHierarchy"/>
    <dgm:cxn modelId="{3A27FC96-0BB8-40A7-8A91-861B267CFE17}" type="presOf" srcId="{1CA64FC0-BCAB-47C1-8E86-06927372B5C0}" destId="{FF18397B-FEC1-4367-9EDA-B37CDE872F4C}" srcOrd="0" destOrd="0" presId="urn:microsoft.com/office/officeart/2008/layout/HorizontalMultiLevelHierarchy"/>
    <dgm:cxn modelId="{E5A28098-9541-472F-B6C1-DE0A5D54E44C}" type="presOf" srcId="{1E69F860-4D74-4285-8C09-38204522E498}" destId="{144DA919-2F74-4E43-84D6-A182FED2E8D3}" srcOrd="0" destOrd="0" presId="urn:microsoft.com/office/officeart/2008/layout/HorizontalMultiLevelHierarchy"/>
    <dgm:cxn modelId="{561AE79E-1B08-4130-BE1D-9EDC3BCB516B}" type="presOf" srcId="{3DD31946-6A4E-4B82-AA13-9AE8AD1D00AE}" destId="{CD727109-6000-4EE6-915F-BCCCA83F9AF7}" srcOrd="1" destOrd="0" presId="urn:microsoft.com/office/officeart/2008/layout/HorizontalMultiLevelHierarchy"/>
    <dgm:cxn modelId="{6D5FBAB3-710E-476C-B3F5-BEEFA6F1EA83}" type="presOf" srcId="{1E2A4F4C-D71A-4FEC-8DD1-DEF7C34A4888}" destId="{C2699BB3-41C9-43AD-8BAC-4A3C43DA1376}" srcOrd="0" destOrd="0" presId="urn:microsoft.com/office/officeart/2008/layout/HorizontalMultiLevelHierarchy"/>
    <dgm:cxn modelId="{2F8F71B7-DD85-477A-96A2-B6AE8A94621B}" type="presOf" srcId="{7E731F26-6DA3-464D-9613-CEFBD3A00910}" destId="{B5A5027F-9CD0-4297-9789-DF5D14A71C82}" srcOrd="1" destOrd="0" presId="urn:microsoft.com/office/officeart/2008/layout/HorizontalMultiLevelHierarchy"/>
    <dgm:cxn modelId="{625063B8-83DF-4547-9F5D-41FC23EFB61A}" type="presOf" srcId="{2FE77B9F-99DA-494B-9C9B-174AA6408132}" destId="{3B85D0AB-2B7E-45D3-BBCE-DD1F8A00F04B}" srcOrd="0" destOrd="0" presId="urn:microsoft.com/office/officeart/2008/layout/HorizontalMultiLevelHierarchy"/>
    <dgm:cxn modelId="{DA635BBC-0ADA-4BAB-97E0-08F15273901C}" type="presOf" srcId="{F4C69BD1-6192-4679-9D64-1339D71ECF53}" destId="{BAFD0741-9FEB-4E32-8504-4BB30851C253}" srcOrd="0" destOrd="0" presId="urn:microsoft.com/office/officeart/2008/layout/HorizontalMultiLevelHierarchy"/>
    <dgm:cxn modelId="{F3986EBF-ABB7-4DC4-84AF-3B308608FF1D}" type="presOf" srcId="{724DA871-8B5D-414E-954F-AF4EF7FC259A}" destId="{32617C42-A626-4373-8B3F-33B1D3D3D01D}" srcOrd="0" destOrd="0" presId="urn:microsoft.com/office/officeart/2008/layout/HorizontalMultiLevelHierarchy"/>
    <dgm:cxn modelId="{32A66CC3-3EFC-434C-A3E6-FDCB4A242442}" type="presOf" srcId="{00D278E9-EF06-4B0C-8EFE-C88603CF8C31}" destId="{17E853EE-D6C6-4F0E-9A6F-22762E2241B7}" srcOrd="0" destOrd="0" presId="urn:microsoft.com/office/officeart/2008/layout/HorizontalMultiLevelHierarchy"/>
    <dgm:cxn modelId="{BAD29AC3-3774-4ECC-9418-5757D0FA5FA3}" type="presOf" srcId="{E5320D6C-9BDC-44C7-9F48-BDD711C03649}" destId="{77A9D587-1526-48FB-BC0F-909D093B83C2}" srcOrd="0" destOrd="0" presId="urn:microsoft.com/office/officeart/2008/layout/HorizontalMultiLevelHierarchy"/>
    <dgm:cxn modelId="{7BC2FFC4-3614-466F-84C6-2FF5955B70DA}" srcId="{2FE77B9F-99DA-494B-9C9B-174AA6408132}" destId="{5333CD50-4042-4E58-B132-DE76AB95D196}" srcOrd="0" destOrd="0" parTransId="{6DD34596-982C-4702-A407-F61FD617C0CC}" sibTransId="{3CBD62E3-5149-404B-8E84-37BA9C4478F0}"/>
    <dgm:cxn modelId="{901A65DE-128C-4A60-AFA1-90D2641296F2}" type="presOf" srcId="{7E731F26-6DA3-464D-9613-CEFBD3A00910}" destId="{6EE091B9-2617-4E2F-B577-3B81B1B22C4D}" srcOrd="0" destOrd="0" presId="urn:microsoft.com/office/officeart/2008/layout/HorizontalMultiLevelHierarchy"/>
    <dgm:cxn modelId="{134EFCEC-2E93-4FEA-A73B-31108A24F0BC}" type="presOf" srcId="{C13FCC4C-E82B-43D1-8145-AE0A647D122C}" destId="{DD76B5F0-1FFD-49CC-A004-75C30A2DEDCF}" srcOrd="0" destOrd="0" presId="urn:microsoft.com/office/officeart/2008/layout/HorizontalMultiLevelHierarchy"/>
    <dgm:cxn modelId="{98FA96EE-45FA-4005-B2E0-F132D5FCBBA9}" srcId="{E009C7C6-DFA5-4D10-BB2B-186AC76144F8}" destId="{1CA64FC0-BCAB-47C1-8E86-06927372B5C0}" srcOrd="0" destOrd="0" parTransId="{C13FCC4C-E82B-43D1-8145-AE0A647D122C}" sibTransId="{D1A31942-0A9C-49F2-B97F-33DA816407FE}"/>
    <dgm:cxn modelId="{2F00A1EF-5FB5-4180-B70D-2146D4A052E8}" type="presOf" srcId="{B999FC83-138E-4159-87F1-871BA72768DC}" destId="{9FB570C9-A4CA-4995-A218-6A3E62AB3102}" srcOrd="0" destOrd="0" presId="urn:microsoft.com/office/officeart/2008/layout/HorizontalMultiLevelHierarchy"/>
    <dgm:cxn modelId="{D1C44DF2-BFDC-4F27-B5BF-1BFB970CB4B2}" type="presOf" srcId="{C13FCC4C-E82B-43D1-8145-AE0A647D122C}" destId="{6EE6E241-455E-4868-8480-3CFEACA124F1}" srcOrd="1" destOrd="0" presId="urn:microsoft.com/office/officeart/2008/layout/HorizontalMultiLevelHierarchy"/>
    <dgm:cxn modelId="{46DF3AF7-EBAA-4A1A-9BF9-40D720F378D5}" type="presOf" srcId="{4F84A859-993E-462D-A50C-6BCE0C731264}" destId="{175A6B8D-2D1E-47BF-A22A-E0456802B4E9}" srcOrd="0" destOrd="0" presId="urn:microsoft.com/office/officeart/2008/layout/HorizontalMultiLevelHierarchy"/>
    <dgm:cxn modelId="{12BC6EF8-6F85-4665-AF75-D949901F4D65}" srcId="{53432781-4D65-4A9B-8D09-2E3023B39E09}" destId="{00D278E9-EF06-4B0C-8EFE-C88603CF8C31}" srcOrd="4" destOrd="0" parTransId="{4F84A859-993E-462D-A50C-6BCE0C731264}" sibTransId="{8B2FF528-5F3D-43B1-B92A-4F5F6CBA72EE}"/>
    <dgm:cxn modelId="{80C826FB-1FB2-4929-803E-B2908C420095}" type="presOf" srcId="{579B3F1F-53E4-412E-861A-C437680CC454}" destId="{F3A45CCE-33C7-45B7-972A-79DDD43C7146}" srcOrd="0" destOrd="0" presId="urn:microsoft.com/office/officeart/2008/layout/HorizontalMultiLevelHierarchy"/>
    <dgm:cxn modelId="{C59B00FF-0FE2-4CCD-A911-5A95098AF2E0}" srcId="{53432781-4D65-4A9B-8D09-2E3023B39E09}" destId="{6F5E8E8C-16CE-4E7C-B962-3D35DF3F252E}" srcOrd="2" destOrd="0" parTransId="{7E731F26-6DA3-464D-9613-CEFBD3A00910}" sibTransId="{C8B78470-09A3-4EBF-A2EB-B0ECD56D52A0}"/>
    <dgm:cxn modelId="{52A695FF-1E5A-4985-A4FF-32110CBB7459}" type="presOf" srcId="{3DD31946-6A4E-4B82-AA13-9AE8AD1D00AE}" destId="{5BAB4A2D-825E-49F1-9331-0674C50EAE4A}" srcOrd="0" destOrd="0" presId="urn:microsoft.com/office/officeart/2008/layout/HorizontalMultiLevelHierarchy"/>
    <dgm:cxn modelId="{4A063352-082A-4E56-87DE-127C0E527D7C}" type="presParOf" srcId="{F3A45CCE-33C7-45B7-972A-79DDD43C7146}" destId="{BF77C7D4-300E-440C-B556-4E4721A5912F}" srcOrd="0" destOrd="0" presId="urn:microsoft.com/office/officeart/2008/layout/HorizontalMultiLevelHierarchy"/>
    <dgm:cxn modelId="{746330BC-94CB-4A69-9F86-BBDAE97C60AD}" type="presParOf" srcId="{BF77C7D4-300E-440C-B556-4E4721A5912F}" destId="{8C195371-D9A4-4B70-AF79-725D3D682F6F}" srcOrd="0" destOrd="0" presId="urn:microsoft.com/office/officeart/2008/layout/HorizontalMultiLevelHierarchy"/>
    <dgm:cxn modelId="{CE88AE7E-5B99-4647-8C83-B11D4678C824}" type="presParOf" srcId="{BF77C7D4-300E-440C-B556-4E4721A5912F}" destId="{2662AEF2-44A9-41FD-B04D-C982EF08D939}" srcOrd="1" destOrd="0" presId="urn:microsoft.com/office/officeart/2008/layout/HorizontalMultiLevelHierarchy"/>
    <dgm:cxn modelId="{484D616D-B821-477B-9E1B-522E6C146692}" type="presParOf" srcId="{2662AEF2-44A9-41FD-B04D-C982EF08D939}" destId="{32617C42-A626-4373-8B3F-33B1D3D3D01D}" srcOrd="0" destOrd="0" presId="urn:microsoft.com/office/officeart/2008/layout/HorizontalMultiLevelHierarchy"/>
    <dgm:cxn modelId="{AE1D6AD2-8F35-4664-9DF5-F571B7692A5D}" type="presParOf" srcId="{32617C42-A626-4373-8B3F-33B1D3D3D01D}" destId="{519EECC7-3D63-43DB-AAEB-985F5D20253A}" srcOrd="0" destOrd="0" presId="urn:microsoft.com/office/officeart/2008/layout/HorizontalMultiLevelHierarchy"/>
    <dgm:cxn modelId="{19C8725D-6072-4CC4-8B14-7AAB2ECCEDDC}" type="presParOf" srcId="{2662AEF2-44A9-41FD-B04D-C982EF08D939}" destId="{40AB9FEC-428C-4539-BDFD-FD20F39E8803}" srcOrd="1" destOrd="0" presId="urn:microsoft.com/office/officeart/2008/layout/HorizontalMultiLevelHierarchy"/>
    <dgm:cxn modelId="{DE775662-0427-4AFC-82E7-2EC1459D73B5}" type="presParOf" srcId="{40AB9FEC-428C-4539-BDFD-FD20F39E8803}" destId="{31EF6906-3402-4E86-AB03-47905318F693}" srcOrd="0" destOrd="0" presId="urn:microsoft.com/office/officeart/2008/layout/HorizontalMultiLevelHierarchy"/>
    <dgm:cxn modelId="{E6F90B36-7EF2-467B-A5C4-CDC1C6FB749C}" type="presParOf" srcId="{40AB9FEC-428C-4539-BDFD-FD20F39E8803}" destId="{E39CA590-E3D5-46B5-BB72-D64D8C8F1F18}" srcOrd="1" destOrd="0" presId="urn:microsoft.com/office/officeart/2008/layout/HorizontalMultiLevelHierarchy"/>
    <dgm:cxn modelId="{9346D23C-CBCA-494A-B0F5-D66DA46997F6}" type="presParOf" srcId="{E39CA590-E3D5-46B5-BB72-D64D8C8F1F18}" destId="{DD76B5F0-1FFD-49CC-A004-75C30A2DEDCF}" srcOrd="0" destOrd="0" presId="urn:microsoft.com/office/officeart/2008/layout/HorizontalMultiLevelHierarchy"/>
    <dgm:cxn modelId="{756C4009-DE80-48FB-B5EB-7677E4EFB97E}" type="presParOf" srcId="{DD76B5F0-1FFD-49CC-A004-75C30A2DEDCF}" destId="{6EE6E241-455E-4868-8480-3CFEACA124F1}" srcOrd="0" destOrd="0" presId="urn:microsoft.com/office/officeart/2008/layout/HorizontalMultiLevelHierarchy"/>
    <dgm:cxn modelId="{14AF59B4-E7D0-42F5-AB32-2B34B01D11A9}" type="presParOf" srcId="{E39CA590-E3D5-46B5-BB72-D64D8C8F1F18}" destId="{D5CFC2A5-A276-48E7-90E1-DC08DB0ADE2E}" srcOrd="1" destOrd="0" presId="urn:microsoft.com/office/officeart/2008/layout/HorizontalMultiLevelHierarchy"/>
    <dgm:cxn modelId="{1308DBDC-9854-483E-9A65-17D1283FD340}" type="presParOf" srcId="{D5CFC2A5-A276-48E7-90E1-DC08DB0ADE2E}" destId="{FF18397B-FEC1-4367-9EDA-B37CDE872F4C}" srcOrd="0" destOrd="0" presId="urn:microsoft.com/office/officeart/2008/layout/HorizontalMultiLevelHierarchy"/>
    <dgm:cxn modelId="{74292F98-C2EB-4C71-8BAA-48D2FE6C5D7E}" type="presParOf" srcId="{D5CFC2A5-A276-48E7-90E1-DC08DB0ADE2E}" destId="{4AF0F242-4FC9-427C-ABFA-AD163AA3B633}" srcOrd="1" destOrd="0" presId="urn:microsoft.com/office/officeart/2008/layout/HorizontalMultiLevelHierarchy"/>
    <dgm:cxn modelId="{B9D12A0E-A2BA-4C4F-93F8-8F9156264F4B}" type="presParOf" srcId="{2662AEF2-44A9-41FD-B04D-C982EF08D939}" destId="{C2699BB3-41C9-43AD-8BAC-4A3C43DA1376}" srcOrd="2" destOrd="0" presId="urn:microsoft.com/office/officeart/2008/layout/HorizontalMultiLevelHierarchy"/>
    <dgm:cxn modelId="{5346A170-EC48-48BF-97BB-896449CF9643}" type="presParOf" srcId="{C2699BB3-41C9-43AD-8BAC-4A3C43DA1376}" destId="{F2527A58-34B2-4ABE-A713-6B5796051C3D}" srcOrd="0" destOrd="0" presId="urn:microsoft.com/office/officeart/2008/layout/HorizontalMultiLevelHierarchy"/>
    <dgm:cxn modelId="{00FCDCD7-989C-4E2C-9237-E64F6AC70990}" type="presParOf" srcId="{2662AEF2-44A9-41FD-B04D-C982EF08D939}" destId="{CF6161D0-ADEF-4D1D-A57D-B8378071C3C4}" srcOrd="3" destOrd="0" presId="urn:microsoft.com/office/officeart/2008/layout/HorizontalMultiLevelHierarchy"/>
    <dgm:cxn modelId="{2E3D1CFA-8F21-42C8-8C8F-9001B1B2C118}" type="presParOf" srcId="{CF6161D0-ADEF-4D1D-A57D-B8378071C3C4}" destId="{87F171BC-5035-4FC8-B714-AFF57B2A9276}" srcOrd="0" destOrd="0" presId="urn:microsoft.com/office/officeart/2008/layout/HorizontalMultiLevelHierarchy"/>
    <dgm:cxn modelId="{65B11CC3-0C0B-4436-9243-8D4A985E25C9}" type="presParOf" srcId="{CF6161D0-ADEF-4D1D-A57D-B8378071C3C4}" destId="{CEB3E0B1-EA78-4154-A2B2-8D0F7C4CD5E8}" srcOrd="1" destOrd="0" presId="urn:microsoft.com/office/officeart/2008/layout/HorizontalMultiLevelHierarchy"/>
    <dgm:cxn modelId="{805D68FA-96CF-4701-9AC5-51AE952CDAA0}" type="presParOf" srcId="{CEB3E0B1-EA78-4154-A2B2-8D0F7C4CD5E8}" destId="{F59A9C16-8C73-423C-BD23-C3D0093DFFBF}" srcOrd="0" destOrd="0" presId="urn:microsoft.com/office/officeart/2008/layout/HorizontalMultiLevelHierarchy"/>
    <dgm:cxn modelId="{35FF72F5-EE7C-48A7-80B3-06B164BD25AF}" type="presParOf" srcId="{F59A9C16-8C73-423C-BD23-C3D0093DFFBF}" destId="{8D5EFE72-7D82-4E36-8FCC-F677427914E8}" srcOrd="0" destOrd="0" presId="urn:microsoft.com/office/officeart/2008/layout/HorizontalMultiLevelHierarchy"/>
    <dgm:cxn modelId="{E2E8D0DF-5CDE-492E-B45F-766F59A5951D}" type="presParOf" srcId="{CEB3E0B1-EA78-4154-A2B2-8D0F7C4CD5E8}" destId="{F6E4E037-CE6C-42F0-9839-616144F237B4}" srcOrd="1" destOrd="0" presId="urn:microsoft.com/office/officeart/2008/layout/HorizontalMultiLevelHierarchy"/>
    <dgm:cxn modelId="{4455C98F-39F2-47EA-9278-6A5FAB117855}" type="presParOf" srcId="{F6E4E037-CE6C-42F0-9839-616144F237B4}" destId="{22B205BA-28F1-4946-8C50-CE0A17ACD051}" srcOrd="0" destOrd="0" presId="urn:microsoft.com/office/officeart/2008/layout/HorizontalMultiLevelHierarchy"/>
    <dgm:cxn modelId="{56D61EA8-0E2E-4E9D-8CFD-459214AC178E}" type="presParOf" srcId="{F6E4E037-CE6C-42F0-9839-616144F237B4}" destId="{7186ACB8-878F-4612-96C5-145DAEE9BC00}" srcOrd="1" destOrd="0" presId="urn:microsoft.com/office/officeart/2008/layout/HorizontalMultiLevelHierarchy"/>
    <dgm:cxn modelId="{3435AFF4-4990-4022-8CA0-C5C525623F05}" type="presParOf" srcId="{2662AEF2-44A9-41FD-B04D-C982EF08D939}" destId="{6EE091B9-2617-4E2F-B577-3B81B1B22C4D}" srcOrd="4" destOrd="0" presId="urn:microsoft.com/office/officeart/2008/layout/HorizontalMultiLevelHierarchy"/>
    <dgm:cxn modelId="{F589CA99-5810-40A3-B86E-55767C36222F}" type="presParOf" srcId="{6EE091B9-2617-4E2F-B577-3B81B1B22C4D}" destId="{B5A5027F-9CD0-4297-9789-DF5D14A71C82}" srcOrd="0" destOrd="0" presId="urn:microsoft.com/office/officeart/2008/layout/HorizontalMultiLevelHierarchy"/>
    <dgm:cxn modelId="{DFAAA154-BB3E-47E3-891F-440FB2743126}" type="presParOf" srcId="{2662AEF2-44A9-41FD-B04D-C982EF08D939}" destId="{F0ED28A6-E146-4B99-AA74-115C7F817F78}" srcOrd="5" destOrd="0" presId="urn:microsoft.com/office/officeart/2008/layout/HorizontalMultiLevelHierarchy"/>
    <dgm:cxn modelId="{1211FD6E-068B-426F-8C38-34F40BA52EFF}" type="presParOf" srcId="{F0ED28A6-E146-4B99-AA74-115C7F817F78}" destId="{6DC75F13-429C-4DA1-9DCE-8CB41E76285B}" srcOrd="0" destOrd="0" presId="urn:microsoft.com/office/officeart/2008/layout/HorizontalMultiLevelHierarchy"/>
    <dgm:cxn modelId="{9A613956-6ABC-4894-89DA-A97A2CAD9C25}" type="presParOf" srcId="{F0ED28A6-E146-4B99-AA74-115C7F817F78}" destId="{5AE8EA0F-FFEF-4D95-856B-6893381874E8}" srcOrd="1" destOrd="0" presId="urn:microsoft.com/office/officeart/2008/layout/HorizontalMultiLevelHierarchy"/>
    <dgm:cxn modelId="{E216CF7F-6252-4EA9-8910-B388B0AA6E42}" type="presParOf" srcId="{5AE8EA0F-FFEF-4D95-856B-6893381874E8}" destId="{5BAB4A2D-825E-49F1-9331-0674C50EAE4A}" srcOrd="0" destOrd="0" presId="urn:microsoft.com/office/officeart/2008/layout/HorizontalMultiLevelHierarchy"/>
    <dgm:cxn modelId="{7C4F6C8D-E362-44EA-BB8C-F079EE22BF08}" type="presParOf" srcId="{5BAB4A2D-825E-49F1-9331-0674C50EAE4A}" destId="{CD727109-6000-4EE6-915F-BCCCA83F9AF7}" srcOrd="0" destOrd="0" presId="urn:microsoft.com/office/officeart/2008/layout/HorizontalMultiLevelHierarchy"/>
    <dgm:cxn modelId="{CDD3B3C0-09BC-4053-A1BC-E6CC846E4ED2}" type="presParOf" srcId="{5AE8EA0F-FFEF-4D95-856B-6893381874E8}" destId="{DA1C2869-271F-4412-9C3D-487AD66F4FBD}" srcOrd="1" destOrd="0" presId="urn:microsoft.com/office/officeart/2008/layout/HorizontalMultiLevelHierarchy"/>
    <dgm:cxn modelId="{86FABFDF-24ED-4D80-B5D9-1557050D80A2}" type="presParOf" srcId="{DA1C2869-271F-4412-9C3D-487AD66F4FBD}" destId="{144DA919-2F74-4E43-84D6-A182FED2E8D3}" srcOrd="0" destOrd="0" presId="urn:microsoft.com/office/officeart/2008/layout/HorizontalMultiLevelHierarchy"/>
    <dgm:cxn modelId="{265D313D-714B-4743-81AC-EB53B7A0684F}" type="presParOf" srcId="{DA1C2869-271F-4412-9C3D-487AD66F4FBD}" destId="{97F1A3CA-1ED9-4AD4-B137-6EA361CF55A8}" srcOrd="1" destOrd="0" presId="urn:microsoft.com/office/officeart/2008/layout/HorizontalMultiLevelHierarchy"/>
    <dgm:cxn modelId="{77FEA6EE-F52D-4368-9880-EBB725A407E9}" type="presParOf" srcId="{2662AEF2-44A9-41FD-B04D-C982EF08D939}" destId="{9FB570C9-A4CA-4995-A218-6A3E62AB3102}" srcOrd="6" destOrd="0" presId="urn:microsoft.com/office/officeart/2008/layout/HorizontalMultiLevelHierarchy"/>
    <dgm:cxn modelId="{43DDA998-F6DD-4234-B053-4330D9964E43}" type="presParOf" srcId="{9FB570C9-A4CA-4995-A218-6A3E62AB3102}" destId="{639DBE07-8E4E-4803-957C-5E5A5A9CDF69}" srcOrd="0" destOrd="0" presId="urn:microsoft.com/office/officeart/2008/layout/HorizontalMultiLevelHierarchy"/>
    <dgm:cxn modelId="{00377E1F-2C03-455B-AEF1-4D0C9C2412C4}" type="presParOf" srcId="{2662AEF2-44A9-41FD-B04D-C982EF08D939}" destId="{FCCDCFAB-AB19-4870-9D39-BCE06F285D51}" srcOrd="7" destOrd="0" presId="urn:microsoft.com/office/officeart/2008/layout/HorizontalMultiLevelHierarchy"/>
    <dgm:cxn modelId="{170209F8-C37E-414E-A3AF-F69F0E2F9A99}" type="presParOf" srcId="{FCCDCFAB-AB19-4870-9D39-BCE06F285D51}" destId="{3B85D0AB-2B7E-45D3-BBCE-DD1F8A00F04B}" srcOrd="0" destOrd="0" presId="urn:microsoft.com/office/officeart/2008/layout/HorizontalMultiLevelHierarchy"/>
    <dgm:cxn modelId="{B1AE0ADB-DF6D-4C98-88D3-83AB3B962DFB}" type="presParOf" srcId="{FCCDCFAB-AB19-4870-9D39-BCE06F285D51}" destId="{09474CA1-ACD7-49BF-A6B6-36C4F812DF65}" srcOrd="1" destOrd="0" presId="urn:microsoft.com/office/officeart/2008/layout/HorizontalMultiLevelHierarchy"/>
    <dgm:cxn modelId="{C973F375-4BD4-4BBE-860A-9000DBD59F0B}" type="presParOf" srcId="{09474CA1-ACD7-49BF-A6B6-36C4F812DF65}" destId="{960CDF23-5EB7-49C8-B426-702A5F08FFB9}" srcOrd="0" destOrd="0" presId="urn:microsoft.com/office/officeart/2008/layout/HorizontalMultiLevelHierarchy"/>
    <dgm:cxn modelId="{1BAE9FCC-D61A-44DB-BBBA-E4D5CAF74C74}" type="presParOf" srcId="{960CDF23-5EB7-49C8-B426-702A5F08FFB9}" destId="{7FFF1347-7E54-4CBB-951E-EDD33C8158DA}" srcOrd="0" destOrd="0" presId="urn:microsoft.com/office/officeart/2008/layout/HorizontalMultiLevelHierarchy"/>
    <dgm:cxn modelId="{F00ED0F9-BEDD-4039-9C0A-905B65C3A038}" type="presParOf" srcId="{09474CA1-ACD7-49BF-A6B6-36C4F812DF65}" destId="{EE05FBAB-8C3A-4C13-B975-A8E63BBA34A0}" srcOrd="1" destOrd="0" presId="urn:microsoft.com/office/officeart/2008/layout/HorizontalMultiLevelHierarchy"/>
    <dgm:cxn modelId="{B3C13B4E-5763-4575-9CCC-04293C30EB37}" type="presParOf" srcId="{EE05FBAB-8C3A-4C13-B975-A8E63BBA34A0}" destId="{6D38D9D6-404A-4DEB-B3A1-CA1BA18657DB}" srcOrd="0" destOrd="0" presId="urn:microsoft.com/office/officeart/2008/layout/HorizontalMultiLevelHierarchy"/>
    <dgm:cxn modelId="{83C91EB8-F040-436B-80AE-BC63B6948ABB}" type="presParOf" srcId="{EE05FBAB-8C3A-4C13-B975-A8E63BBA34A0}" destId="{E43371E2-6D36-4952-8B68-0E4806408CFF}" srcOrd="1" destOrd="0" presId="urn:microsoft.com/office/officeart/2008/layout/HorizontalMultiLevelHierarchy"/>
    <dgm:cxn modelId="{54B7B1A0-B611-4FD9-8918-D916D854475F}" type="presParOf" srcId="{2662AEF2-44A9-41FD-B04D-C982EF08D939}" destId="{175A6B8D-2D1E-47BF-A22A-E0456802B4E9}" srcOrd="8" destOrd="0" presId="urn:microsoft.com/office/officeart/2008/layout/HorizontalMultiLevelHierarchy"/>
    <dgm:cxn modelId="{EB6DD6F7-58F3-42ED-8B6F-9C33A3F92E85}" type="presParOf" srcId="{175A6B8D-2D1E-47BF-A22A-E0456802B4E9}" destId="{E3D1A961-8643-426D-8104-FBD8151CF5A6}" srcOrd="0" destOrd="0" presId="urn:microsoft.com/office/officeart/2008/layout/HorizontalMultiLevelHierarchy"/>
    <dgm:cxn modelId="{42770562-88FA-47B4-B425-74EF7F17A68E}" type="presParOf" srcId="{2662AEF2-44A9-41FD-B04D-C982EF08D939}" destId="{A068CCA9-AC6D-4C4F-BDCE-439229610664}" srcOrd="9" destOrd="0" presId="urn:microsoft.com/office/officeart/2008/layout/HorizontalMultiLevelHierarchy"/>
    <dgm:cxn modelId="{4B2D6619-98BE-4451-83A6-A9CAC7341CAD}" type="presParOf" srcId="{A068CCA9-AC6D-4C4F-BDCE-439229610664}" destId="{17E853EE-D6C6-4F0E-9A6F-22762E2241B7}" srcOrd="0" destOrd="0" presId="urn:microsoft.com/office/officeart/2008/layout/HorizontalMultiLevelHierarchy"/>
    <dgm:cxn modelId="{30B965BA-032F-4AA0-9456-1BEB12B26D30}" type="presParOf" srcId="{A068CCA9-AC6D-4C4F-BDCE-439229610664}" destId="{69D9BEF2-3DCC-490C-91CC-7B844BD234B7}" srcOrd="1" destOrd="0" presId="urn:microsoft.com/office/officeart/2008/layout/HorizontalMultiLevelHierarchy"/>
    <dgm:cxn modelId="{003DFC83-E0F8-4A9F-9DB5-83468101FA16}" type="presParOf" srcId="{69D9BEF2-3DCC-490C-91CC-7B844BD234B7}" destId="{BAFD0741-9FEB-4E32-8504-4BB30851C253}" srcOrd="0" destOrd="0" presId="urn:microsoft.com/office/officeart/2008/layout/HorizontalMultiLevelHierarchy"/>
    <dgm:cxn modelId="{74EE97FC-9820-4B59-9F59-BF1BC1D61115}" type="presParOf" srcId="{BAFD0741-9FEB-4E32-8504-4BB30851C253}" destId="{AD492660-DE6D-488A-A6F3-F21B00465017}" srcOrd="0" destOrd="0" presId="urn:microsoft.com/office/officeart/2008/layout/HorizontalMultiLevelHierarchy"/>
    <dgm:cxn modelId="{4C199D86-FEBF-4195-B0A5-08ADA9389F82}" type="presParOf" srcId="{69D9BEF2-3DCC-490C-91CC-7B844BD234B7}" destId="{FA7855ED-B708-418A-8CAF-F4474F361834}" srcOrd="1" destOrd="0" presId="urn:microsoft.com/office/officeart/2008/layout/HorizontalMultiLevelHierarchy"/>
    <dgm:cxn modelId="{74FCA07E-7F72-45C2-B2B0-6F18AE955D0D}" type="presParOf" srcId="{FA7855ED-B708-418A-8CAF-F4474F361834}" destId="{77A9D587-1526-48FB-BC0F-909D093B83C2}" srcOrd="0" destOrd="0" presId="urn:microsoft.com/office/officeart/2008/layout/HorizontalMultiLevelHierarchy"/>
    <dgm:cxn modelId="{34040925-85D7-4012-95E0-6DCA688359EA}" type="presParOf" srcId="{FA7855ED-B708-418A-8CAF-F4474F361834}" destId="{7E7F1914-B29E-4333-A9E8-6090B7E3E96D}"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32E39E-EF4B-4F50-929B-F906585605B3}" type="doc">
      <dgm:prSet loTypeId="urn:microsoft.com/office/officeart/2005/8/layout/list1" loCatId="list" qsTypeId="urn:microsoft.com/office/officeart/2005/8/quickstyle/3d1" qsCatId="3D" csTypeId="urn:microsoft.com/office/officeart/2005/8/colors/accent2_2" csCatId="accent2" phldr="1"/>
      <dgm:spPr/>
      <dgm:t>
        <a:bodyPr/>
        <a:lstStyle/>
        <a:p>
          <a:endParaRPr lang="zh-CN" altLang="en-US"/>
        </a:p>
      </dgm:t>
    </dgm:pt>
    <dgm:pt modelId="{A5B690B2-AE05-4F1B-95DC-A71620403A24}">
      <dgm:prSet custT="1"/>
      <dgm:spPr/>
      <dgm:t>
        <a:bodyPr/>
        <a:lstStyle/>
        <a:p>
          <a:pPr rtl="0"/>
          <a:r>
            <a:rPr lang="zh-CN" altLang="en-US" sz="2000" b="1" dirty="0">
              <a:latin typeface="微软雅黑" pitchFamily="34" charset="-122"/>
              <a:ea typeface="微软雅黑" pitchFamily="34" charset="-122"/>
            </a:rPr>
            <a:t>海洋生态红线 </a:t>
          </a:r>
          <a:r>
            <a:rPr lang="en-US" altLang="zh-CN" sz="2000" b="1" dirty="0">
              <a:latin typeface="微软雅黑" pitchFamily="34" charset="-122"/>
              <a:ea typeface="微软雅黑" pitchFamily="34" charset="-122"/>
            </a:rPr>
            <a:t>Marine Ecological Red-Line</a:t>
          </a:r>
          <a:endParaRPr lang="zh-CN" altLang="en-US" sz="2000" b="1" dirty="0">
            <a:latin typeface="微软雅黑" pitchFamily="34" charset="-122"/>
            <a:ea typeface="微软雅黑" pitchFamily="34" charset="-122"/>
          </a:endParaRPr>
        </a:p>
      </dgm:t>
    </dgm:pt>
    <dgm:pt modelId="{203D0A1F-20D1-4A6E-A0BE-721F40DB3B9B}" type="parTrans" cxnId="{F20C556C-7D1B-4FFF-9537-ACD03B18400F}">
      <dgm:prSet/>
      <dgm:spPr/>
      <dgm:t>
        <a:bodyPr/>
        <a:lstStyle/>
        <a:p>
          <a:endParaRPr lang="zh-CN" altLang="en-US"/>
        </a:p>
      </dgm:t>
    </dgm:pt>
    <dgm:pt modelId="{135F2692-3AE4-4024-AB70-8BFCE49687CC}" type="sibTrans" cxnId="{F20C556C-7D1B-4FFF-9537-ACD03B18400F}">
      <dgm:prSet/>
      <dgm:spPr/>
      <dgm:t>
        <a:bodyPr/>
        <a:lstStyle/>
        <a:p>
          <a:endParaRPr lang="zh-CN" altLang="en-US"/>
        </a:p>
      </dgm:t>
    </dgm:pt>
    <dgm:pt modelId="{DEA876F5-655E-4C4C-8A1C-DD3C74C932F2}">
      <dgm:prSet custT="1"/>
      <dgm:spPr/>
      <dgm:t>
        <a:bodyPr/>
        <a:lstStyle/>
        <a:p>
          <a:r>
            <a:rPr lang="zh-CN" altLang="en-US" sz="2400" b="1" dirty="0">
              <a:latin typeface="微软雅黑" pitchFamily="34" charset="-122"/>
              <a:ea typeface="微软雅黑" pitchFamily="34" charset="-122"/>
            </a:rPr>
            <a:t>是维护海洋生态健康和生态安全而划定的海洋生态红线区的</a:t>
          </a:r>
          <a:r>
            <a:rPr lang="zh-CN" altLang="en-US" sz="2400" b="1" dirty="0">
              <a:solidFill>
                <a:srgbClr val="FF0066"/>
              </a:solidFill>
              <a:latin typeface="微软雅黑" pitchFamily="34" charset="-122"/>
              <a:ea typeface="微软雅黑" pitchFamily="34" charset="-122"/>
            </a:rPr>
            <a:t>边界线及其管理指标控制线</a:t>
          </a:r>
          <a:r>
            <a:rPr lang="zh-CN" altLang="en-US" sz="2400" b="1" dirty="0">
              <a:latin typeface="微软雅黑" pitchFamily="34" charset="-122"/>
              <a:ea typeface="微软雅黑" pitchFamily="34" charset="-122"/>
            </a:rPr>
            <a:t>，保证对重要海域实施分类指导、分区管理、分级保护。</a:t>
          </a:r>
        </a:p>
      </dgm:t>
    </dgm:pt>
    <dgm:pt modelId="{83CC6F4B-B88C-4E93-A8A4-724B16DF8B38}" type="parTrans" cxnId="{9255B2AE-9507-43EB-A0A7-BC0970A80B54}">
      <dgm:prSet/>
      <dgm:spPr/>
      <dgm:t>
        <a:bodyPr/>
        <a:lstStyle/>
        <a:p>
          <a:endParaRPr lang="zh-CN" altLang="en-US"/>
        </a:p>
      </dgm:t>
    </dgm:pt>
    <dgm:pt modelId="{7570201D-53BB-4F62-A947-9001B553137E}" type="sibTrans" cxnId="{9255B2AE-9507-43EB-A0A7-BC0970A80B54}">
      <dgm:prSet/>
      <dgm:spPr/>
      <dgm:t>
        <a:bodyPr/>
        <a:lstStyle/>
        <a:p>
          <a:endParaRPr lang="zh-CN" altLang="en-US"/>
        </a:p>
      </dgm:t>
    </dgm:pt>
    <dgm:pt modelId="{BF340DB7-19D2-42A5-BF15-A9A9EA69E995}">
      <dgm:prSet custT="1"/>
      <dgm:spPr/>
      <dgm:t>
        <a:bodyPr/>
        <a:lstStyle/>
        <a:p>
          <a:r>
            <a:rPr lang="en-US" sz="2400" b="0" i="0" dirty="0">
              <a:latin typeface="Times New Roman" pitchFamily="18" charset="0"/>
              <a:cs typeface="Times New Roman" pitchFamily="18" charset="0"/>
            </a:rPr>
            <a:t>refers to the delimitation of the boundary line of the marine ecological red line and its management and control line for the maintenance of marine ecological health and ecological safety, to implement the categorizing guidance, partitioned management and classified protection of the sea areas with important protection and ecological values.</a:t>
          </a:r>
          <a:endParaRPr lang="zh-CN" altLang="en-US" sz="2400" b="1" dirty="0">
            <a:latin typeface="Times New Roman" pitchFamily="18" charset="0"/>
            <a:ea typeface="微软雅黑" pitchFamily="34" charset="-122"/>
            <a:cs typeface="Times New Roman" pitchFamily="18" charset="0"/>
          </a:endParaRPr>
        </a:p>
      </dgm:t>
    </dgm:pt>
    <dgm:pt modelId="{D8A4F0BF-A152-43F6-891D-3D1DFDBE0EAD}" type="parTrans" cxnId="{50A91E7E-6C63-4C44-80CF-018A49F70BFB}">
      <dgm:prSet/>
      <dgm:spPr/>
      <dgm:t>
        <a:bodyPr/>
        <a:lstStyle/>
        <a:p>
          <a:endParaRPr lang="zh-CN" altLang="en-US"/>
        </a:p>
      </dgm:t>
    </dgm:pt>
    <dgm:pt modelId="{768977DE-5081-4F4A-8CD5-7C5C8EF76598}" type="sibTrans" cxnId="{50A91E7E-6C63-4C44-80CF-018A49F70BFB}">
      <dgm:prSet/>
      <dgm:spPr/>
      <dgm:t>
        <a:bodyPr/>
        <a:lstStyle/>
        <a:p>
          <a:endParaRPr lang="zh-CN" altLang="en-US"/>
        </a:p>
      </dgm:t>
    </dgm:pt>
    <dgm:pt modelId="{1AA4FC1A-A7BA-4F63-8E77-F5B6A1E46024}" type="pres">
      <dgm:prSet presAssocID="{9A32E39E-EF4B-4F50-929B-F906585605B3}" presName="linear" presStyleCnt="0">
        <dgm:presLayoutVars>
          <dgm:dir/>
          <dgm:animLvl val="lvl"/>
          <dgm:resizeHandles val="exact"/>
        </dgm:presLayoutVars>
      </dgm:prSet>
      <dgm:spPr/>
    </dgm:pt>
    <dgm:pt modelId="{0BC7D494-3ADD-4F19-A8F9-8B0C7EE5F332}" type="pres">
      <dgm:prSet presAssocID="{A5B690B2-AE05-4F1B-95DC-A71620403A24}" presName="parentLin" presStyleCnt="0"/>
      <dgm:spPr/>
    </dgm:pt>
    <dgm:pt modelId="{0203B938-F013-49D8-8A6E-5DA141999680}" type="pres">
      <dgm:prSet presAssocID="{A5B690B2-AE05-4F1B-95DC-A71620403A24}" presName="parentLeftMargin" presStyleLbl="node1" presStyleIdx="0" presStyleCnt="1"/>
      <dgm:spPr/>
    </dgm:pt>
    <dgm:pt modelId="{227760A3-DB60-48F3-95BE-67198004167E}" type="pres">
      <dgm:prSet presAssocID="{A5B690B2-AE05-4F1B-95DC-A71620403A24}" presName="parentText" presStyleLbl="node1" presStyleIdx="0" presStyleCnt="1" custScaleY="40682" custLinFactNeighborX="2564" custLinFactNeighborY="-27462">
        <dgm:presLayoutVars>
          <dgm:chMax val="0"/>
          <dgm:bulletEnabled val="1"/>
        </dgm:presLayoutVars>
      </dgm:prSet>
      <dgm:spPr/>
    </dgm:pt>
    <dgm:pt modelId="{6DFD2B0E-08A1-4543-B906-036AE5953594}" type="pres">
      <dgm:prSet presAssocID="{A5B690B2-AE05-4F1B-95DC-A71620403A24}" presName="negativeSpace" presStyleCnt="0"/>
      <dgm:spPr/>
    </dgm:pt>
    <dgm:pt modelId="{1EB1B64E-FBA4-4565-AED4-0FEC734C99B6}" type="pres">
      <dgm:prSet presAssocID="{A5B690B2-AE05-4F1B-95DC-A71620403A24}" presName="childText" presStyleLbl="conFgAcc1" presStyleIdx="0" presStyleCnt="1" custScaleY="89952" custLinFactNeighborY="-2133">
        <dgm:presLayoutVars>
          <dgm:bulletEnabled val="1"/>
        </dgm:presLayoutVars>
      </dgm:prSet>
      <dgm:spPr/>
    </dgm:pt>
  </dgm:ptLst>
  <dgm:cxnLst>
    <dgm:cxn modelId="{F20C556C-7D1B-4FFF-9537-ACD03B18400F}" srcId="{9A32E39E-EF4B-4F50-929B-F906585605B3}" destId="{A5B690B2-AE05-4F1B-95DC-A71620403A24}" srcOrd="0" destOrd="0" parTransId="{203D0A1F-20D1-4A6E-A0BE-721F40DB3B9B}" sibTransId="{135F2692-3AE4-4024-AB70-8BFCE49687CC}"/>
    <dgm:cxn modelId="{C0D78953-24CB-47F3-A1FF-9502DD461B06}" type="presOf" srcId="{DEA876F5-655E-4C4C-8A1C-DD3C74C932F2}" destId="{1EB1B64E-FBA4-4565-AED4-0FEC734C99B6}" srcOrd="0" destOrd="0" presId="urn:microsoft.com/office/officeart/2005/8/layout/list1"/>
    <dgm:cxn modelId="{50A91E7E-6C63-4C44-80CF-018A49F70BFB}" srcId="{A5B690B2-AE05-4F1B-95DC-A71620403A24}" destId="{BF340DB7-19D2-42A5-BF15-A9A9EA69E995}" srcOrd="1" destOrd="0" parTransId="{D8A4F0BF-A152-43F6-891D-3D1DFDBE0EAD}" sibTransId="{768977DE-5081-4F4A-8CD5-7C5C8EF76598}"/>
    <dgm:cxn modelId="{A849248B-214C-42D9-B652-6D6D829AAF34}" type="presOf" srcId="{A5B690B2-AE05-4F1B-95DC-A71620403A24}" destId="{0203B938-F013-49D8-8A6E-5DA141999680}" srcOrd="0" destOrd="0" presId="urn:microsoft.com/office/officeart/2005/8/layout/list1"/>
    <dgm:cxn modelId="{97DF0A96-B9AD-4FAD-A55C-8049C758CF62}" type="presOf" srcId="{BF340DB7-19D2-42A5-BF15-A9A9EA69E995}" destId="{1EB1B64E-FBA4-4565-AED4-0FEC734C99B6}" srcOrd="0" destOrd="1" presId="urn:microsoft.com/office/officeart/2005/8/layout/list1"/>
    <dgm:cxn modelId="{9255B2AE-9507-43EB-A0A7-BC0970A80B54}" srcId="{A5B690B2-AE05-4F1B-95DC-A71620403A24}" destId="{DEA876F5-655E-4C4C-8A1C-DD3C74C932F2}" srcOrd="0" destOrd="0" parTransId="{83CC6F4B-B88C-4E93-A8A4-724B16DF8B38}" sibTransId="{7570201D-53BB-4F62-A947-9001B553137E}"/>
    <dgm:cxn modelId="{943A76B0-7FE9-47EA-8C65-D35C59C4F32E}" type="presOf" srcId="{9A32E39E-EF4B-4F50-929B-F906585605B3}" destId="{1AA4FC1A-A7BA-4F63-8E77-F5B6A1E46024}" srcOrd="0" destOrd="0" presId="urn:microsoft.com/office/officeart/2005/8/layout/list1"/>
    <dgm:cxn modelId="{5FAB46D6-E11C-4ED9-9EE5-E6240571BBDB}" type="presOf" srcId="{A5B690B2-AE05-4F1B-95DC-A71620403A24}" destId="{227760A3-DB60-48F3-95BE-67198004167E}" srcOrd="1" destOrd="0" presId="urn:microsoft.com/office/officeart/2005/8/layout/list1"/>
    <dgm:cxn modelId="{846CD461-CA6F-4D32-9348-15A9FC461BDF}" type="presParOf" srcId="{1AA4FC1A-A7BA-4F63-8E77-F5B6A1E46024}" destId="{0BC7D494-3ADD-4F19-A8F9-8B0C7EE5F332}" srcOrd="0" destOrd="0" presId="urn:microsoft.com/office/officeart/2005/8/layout/list1"/>
    <dgm:cxn modelId="{782E1BE4-85CE-423F-8F54-7A56701C354B}" type="presParOf" srcId="{0BC7D494-3ADD-4F19-A8F9-8B0C7EE5F332}" destId="{0203B938-F013-49D8-8A6E-5DA141999680}" srcOrd="0" destOrd="0" presId="urn:microsoft.com/office/officeart/2005/8/layout/list1"/>
    <dgm:cxn modelId="{7E1BF0BC-B01E-4222-858B-88F62577B16D}" type="presParOf" srcId="{0BC7D494-3ADD-4F19-A8F9-8B0C7EE5F332}" destId="{227760A3-DB60-48F3-95BE-67198004167E}" srcOrd="1" destOrd="0" presId="urn:microsoft.com/office/officeart/2005/8/layout/list1"/>
    <dgm:cxn modelId="{A20F8DCA-7AD9-49EC-A997-B690325314AD}" type="presParOf" srcId="{1AA4FC1A-A7BA-4F63-8E77-F5B6A1E46024}" destId="{6DFD2B0E-08A1-4543-B906-036AE5953594}" srcOrd="1" destOrd="0" presId="urn:microsoft.com/office/officeart/2005/8/layout/list1"/>
    <dgm:cxn modelId="{B126D992-BA6A-4DDA-9216-610585B0233A}" type="presParOf" srcId="{1AA4FC1A-A7BA-4F63-8E77-F5B6A1E46024}" destId="{1EB1B64E-FBA4-4565-AED4-0FEC734C99B6}"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32E39E-EF4B-4F50-929B-F906585605B3}" type="doc">
      <dgm:prSet loTypeId="urn:microsoft.com/office/officeart/2005/8/layout/list1" loCatId="list" qsTypeId="urn:microsoft.com/office/officeart/2005/8/quickstyle/3d1" qsCatId="3D" csTypeId="urn:microsoft.com/office/officeart/2005/8/colors/accent2_2" csCatId="accent2" phldr="1"/>
      <dgm:spPr/>
      <dgm:t>
        <a:bodyPr/>
        <a:lstStyle/>
        <a:p>
          <a:endParaRPr lang="zh-CN" altLang="en-US"/>
        </a:p>
      </dgm:t>
    </dgm:pt>
    <dgm:pt modelId="{A5B690B2-AE05-4F1B-95DC-A71620403A24}">
      <dgm:prSet custT="1"/>
      <dgm:spPr/>
      <dgm:t>
        <a:bodyPr/>
        <a:lstStyle/>
        <a:p>
          <a:pPr rtl="0"/>
          <a:r>
            <a:rPr lang="zh-CN" sz="2400" b="1" dirty="0">
              <a:latin typeface="微软雅黑" pitchFamily="34" charset="-122"/>
              <a:ea typeface="微软雅黑" pitchFamily="34" charset="-122"/>
            </a:rPr>
            <a:t>海洋生态红线区</a:t>
          </a:r>
          <a:r>
            <a:rPr lang="en-US" altLang="zh-CN" sz="2400" b="1" dirty="0">
              <a:latin typeface="微软雅黑" pitchFamily="34" charset="-122"/>
              <a:ea typeface="微软雅黑" pitchFamily="34" charset="-122"/>
            </a:rPr>
            <a:t>  Marine ecological red-line areas</a:t>
          </a:r>
          <a:endParaRPr lang="zh-CN" sz="2400" b="1" dirty="0">
            <a:latin typeface="微软雅黑" pitchFamily="34" charset="-122"/>
            <a:ea typeface="微软雅黑" pitchFamily="34" charset="-122"/>
          </a:endParaRPr>
        </a:p>
      </dgm:t>
    </dgm:pt>
    <dgm:pt modelId="{203D0A1F-20D1-4A6E-A0BE-721F40DB3B9B}" type="parTrans" cxnId="{F20C556C-7D1B-4FFF-9537-ACD03B18400F}">
      <dgm:prSet/>
      <dgm:spPr/>
      <dgm:t>
        <a:bodyPr/>
        <a:lstStyle/>
        <a:p>
          <a:endParaRPr lang="zh-CN" altLang="en-US"/>
        </a:p>
      </dgm:t>
    </dgm:pt>
    <dgm:pt modelId="{135F2692-3AE4-4024-AB70-8BFCE49687CC}" type="sibTrans" cxnId="{F20C556C-7D1B-4FFF-9537-ACD03B18400F}">
      <dgm:prSet/>
      <dgm:spPr/>
      <dgm:t>
        <a:bodyPr/>
        <a:lstStyle/>
        <a:p>
          <a:endParaRPr lang="zh-CN" altLang="en-US"/>
        </a:p>
      </dgm:t>
    </dgm:pt>
    <dgm:pt modelId="{68A81310-CD82-42B8-A25D-7848C4591371}">
      <dgm:prSet/>
      <dgm:spPr/>
      <dgm:t>
        <a:bodyPr/>
        <a:lstStyle/>
        <a:p>
          <a:pPr rtl="0">
            <a:lnSpc>
              <a:spcPct val="150000"/>
            </a:lnSpc>
            <a:spcAft>
              <a:spcPts val="0"/>
            </a:spcAft>
          </a:pPr>
          <a:r>
            <a:rPr lang="zh-CN" altLang="en-US" sz="1800" b="1" dirty="0">
              <a:latin typeface="微软雅黑" pitchFamily="34" charset="-122"/>
              <a:ea typeface="微软雅黑" pitchFamily="34" charset="-122"/>
            </a:rPr>
            <a:t>海洋生态红线区包括重要河口、重要滨海湿地、红树林、珊瑚礁、海草床、特殊保护海岛、海洋保护区、自然景观与历史文化遗迹、砂质岸线和砂源保护海域、重要渔业海域和重要滨海旅游区。</a:t>
          </a:r>
        </a:p>
      </dgm:t>
    </dgm:pt>
    <dgm:pt modelId="{84025D25-DE6E-45F9-98FD-75951BF585F2}" type="parTrans" cxnId="{81C7E154-B21F-4646-A581-5AEF3B20C7F8}">
      <dgm:prSet/>
      <dgm:spPr/>
      <dgm:t>
        <a:bodyPr/>
        <a:lstStyle/>
        <a:p>
          <a:endParaRPr lang="zh-CN" altLang="en-US"/>
        </a:p>
      </dgm:t>
    </dgm:pt>
    <dgm:pt modelId="{E85B3831-F8EB-4662-87DC-7EA0AD76CBD1}" type="sibTrans" cxnId="{81C7E154-B21F-4646-A581-5AEF3B20C7F8}">
      <dgm:prSet/>
      <dgm:spPr/>
      <dgm:t>
        <a:bodyPr/>
        <a:lstStyle/>
        <a:p>
          <a:endParaRPr lang="zh-CN" altLang="en-US"/>
        </a:p>
      </dgm:t>
    </dgm:pt>
    <dgm:pt modelId="{4E2DD337-9C4B-491A-89F1-1A85BC1C0FCC}">
      <dgm:prSet custT="1"/>
      <dgm:spPr/>
      <dgm:t>
        <a:bodyPr/>
        <a:lstStyle/>
        <a:p>
          <a:pPr rtl="0">
            <a:lnSpc>
              <a:spcPct val="150000"/>
            </a:lnSpc>
            <a:spcAft>
              <a:spcPts val="0"/>
            </a:spcAft>
          </a:pPr>
          <a:r>
            <a:rPr lang="en-US" altLang="zh-CN" sz="2000" b="0" i="0" dirty="0">
              <a:latin typeface="Times New Roman" pitchFamily="18" charset="0"/>
              <a:cs typeface="Times New Roman" pitchFamily="18" charset="0"/>
            </a:rPr>
            <a:t>covers </a:t>
          </a:r>
          <a:r>
            <a:rPr lang="en-US" sz="2000" b="0" i="0" dirty="0">
              <a:latin typeface="Times New Roman" pitchFamily="18" charset="0"/>
              <a:cs typeface="Times New Roman" pitchFamily="18" charset="0"/>
            </a:rPr>
            <a:t>exploitation-prohibited zone and restricted development zone, including  important estuary, coastal wetland, mangrove, coral reef, </a:t>
          </a:r>
          <a:r>
            <a:rPr lang="en-US" altLang="zh-CN" sz="2000" b="0" i="0" dirty="0">
              <a:latin typeface="Times New Roman" pitchFamily="18" charset="0"/>
              <a:cs typeface="Times New Roman" pitchFamily="18" charset="0"/>
            </a:rPr>
            <a:t>sea grass, </a:t>
          </a:r>
          <a:r>
            <a:rPr lang="en-US" sz="2000" b="0" i="0" dirty="0">
              <a:latin typeface="Times New Roman" pitchFamily="18" charset="0"/>
              <a:cs typeface="Times New Roman" pitchFamily="18" charset="0"/>
            </a:rPr>
            <a:t>special island, marine protected area, natural landscape, </a:t>
          </a:r>
          <a:r>
            <a:rPr lang="en-US" altLang="zh-CN" sz="2000" b="0" i="0" dirty="0">
              <a:latin typeface="Times New Roman" pitchFamily="18" charset="0"/>
              <a:cs typeface="Times New Roman" pitchFamily="18" charset="0"/>
            </a:rPr>
            <a:t>historical cultural relics and remains, sandy coastline, sand source protection areas, major fishing area and recreational area. </a:t>
          </a:r>
          <a:endParaRPr lang="zh-CN" sz="2000" b="1" dirty="0">
            <a:latin typeface="Times New Roman" pitchFamily="18" charset="0"/>
            <a:ea typeface="微软雅黑" pitchFamily="34" charset="-122"/>
            <a:cs typeface="Times New Roman" pitchFamily="18" charset="0"/>
          </a:endParaRPr>
        </a:p>
      </dgm:t>
    </dgm:pt>
    <dgm:pt modelId="{56BD4FF4-66A3-4A1E-AAEF-181C90427FD6}" type="parTrans" cxnId="{D0386A8C-A609-476F-A21D-42ED03174F88}">
      <dgm:prSet/>
      <dgm:spPr/>
      <dgm:t>
        <a:bodyPr/>
        <a:lstStyle/>
        <a:p>
          <a:endParaRPr lang="zh-CN" altLang="en-US"/>
        </a:p>
      </dgm:t>
    </dgm:pt>
    <dgm:pt modelId="{FE11CC66-0BEF-45FF-A159-4164AC6DFBA5}" type="sibTrans" cxnId="{D0386A8C-A609-476F-A21D-42ED03174F88}">
      <dgm:prSet/>
      <dgm:spPr/>
      <dgm:t>
        <a:bodyPr/>
        <a:lstStyle/>
        <a:p>
          <a:endParaRPr lang="zh-CN" altLang="en-US"/>
        </a:p>
      </dgm:t>
    </dgm:pt>
    <dgm:pt modelId="{1AA4FC1A-A7BA-4F63-8E77-F5B6A1E46024}" type="pres">
      <dgm:prSet presAssocID="{9A32E39E-EF4B-4F50-929B-F906585605B3}" presName="linear" presStyleCnt="0">
        <dgm:presLayoutVars>
          <dgm:dir/>
          <dgm:animLvl val="lvl"/>
          <dgm:resizeHandles val="exact"/>
        </dgm:presLayoutVars>
      </dgm:prSet>
      <dgm:spPr/>
    </dgm:pt>
    <dgm:pt modelId="{0BC7D494-3ADD-4F19-A8F9-8B0C7EE5F332}" type="pres">
      <dgm:prSet presAssocID="{A5B690B2-AE05-4F1B-95DC-A71620403A24}" presName="parentLin" presStyleCnt="0"/>
      <dgm:spPr/>
    </dgm:pt>
    <dgm:pt modelId="{0203B938-F013-49D8-8A6E-5DA141999680}" type="pres">
      <dgm:prSet presAssocID="{A5B690B2-AE05-4F1B-95DC-A71620403A24}" presName="parentLeftMargin" presStyleLbl="node1" presStyleIdx="0" presStyleCnt="1"/>
      <dgm:spPr/>
    </dgm:pt>
    <dgm:pt modelId="{227760A3-DB60-48F3-95BE-67198004167E}" type="pres">
      <dgm:prSet presAssocID="{A5B690B2-AE05-4F1B-95DC-A71620403A24}" presName="parentText" presStyleLbl="node1" presStyleIdx="0" presStyleCnt="1" custScaleX="138351" custScaleY="555564" custLinFactY="14736" custLinFactNeighborX="-49055" custLinFactNeighborY="100000">
        <dgm:presLayoutVars>
          <dgm:chMax val="0"/>
          <dgm:bulletEnabled val="1"/>
        </dgm:presLayoutVars>
      </dgm:prSet>
      <dgm:spPr/>
    </dgm:pt>
    <dgm:pt modelId="{6DFD2B0E-08A1-4543-B906-036AE5953594}" type="pres">
      <dgm:prSet presAssocID="{A5B690B2-AE05-4F1B-95DC-A71620403A24}" presName="negativeSpace" presStyleCnt="0"/>
      <dgm:spPr/>
    </dgm:pt>
    <dgm:pt modelId="{1EB1B64E-FBA4-4565-AED4-0FEC734C99B6}" type="pres">
      <dgm:prSet presAssocID="{A5B690B2-AE05-4F1B-95DC-A71620403A24}" presName="childText" presStyleLbl="conFgAcc1" presStyleIdx="0" presStyleCnt="1" custScaleX="99010" custLinFactNeighborX="749">
        <dgm:presLayoutVars>
          <dgm:bulletEnabled val="1"/>
        </dgm:presLayoutVars>
      </dgm:prSet>
      <dgm:spPr/>
    </dgm:pt>
  </dgm:ptLst>
  <dgm:cxnLst>
    <dgm:cxn modelId="{B5995A18-374F-4760-AB0C-5F9F77CCAA13}" type="presOf" srcId="{4E2DD337-9C4B-491A-89F1-1A85BC1C0FCC}" destId="{1EB1B64E-FBA4-4565-AED4-0FEC734C99B6}" srcOrd="0" destOrd="1" presId="urn:microsoft.com/office/officeart/2005/8/layout/list1"/>
    <dgm:cxn modelId="{EF7B2860-8388-4B91-9307-EEE5ACD89A3E}" type="presOf" srcId="{A5B690B2-AE05-4F1B-95DC-A71620403A24}" destId="{227760A3-DB60-48F3-95BE-67198004167E}" srcOrd="1" destOrd="0" presId="urn:microsoft.com/office/officeart/2005/8/layout/list1"/>
    <dgm:cxn modelId="{B0B89D41-3399-4DF7-8CA1-79FA90980662}" type="presOf" srcId="{9A32E39E-EF4B-4F50-929B-F906585605B3}" destId="{1AA4FC1A-A7BA-4F63-8E77-F5B6A1E46024}" srcOrd="0" destOrd="0" presId="urn:microsoft.com/office/officeart/2005/8/layout/list1"/>
    <dgm:cxn modelId="{55F31D6C-EA89-497A-91FD-87372ADAA33C}" type="presOf" srcId="{A5B690B2-AE05-4F1B-95DC-A71620403A24}" destId="{0203B938-F013-49D8-8A6E-5DA141999680}" srcOrd="0" destOrd="0" presId="urn:microsoft.com/office/officeart/2005/8/layout/list1"/>
    <dgm:cxn modelId="{F20C556C-7D1B-4FFF-9537-ACD03B18400F}" srcId="{9A32E39E-EF4B-4F50-929B-F906585605B3}" destId="{A5B690B2-AE05-4F1B-95DC-A71620403A24}" srcOrd="0" destOrd="0" parTransId="{203D0A1F-20D1-4A6E-A0BE-721F40DB3B9B}" sibTransId="{135F2692-3AE4-4024-AB70-8BFCE49687CC}"/>
    <dgm:cxn modelId="{81C7E154-B21F-4646-A581-5AEF3B20C7F8}" srcId="{A5B690B2-AE05-4F1B-95DC-A71620403A24}" destId="{68A81310-CD82-42B8-A25D-7848C4591371}" srcOrd="0" destOrd="0" parTransId="{84025D25-DE6E-45F9-98FD-75951BF585F2}" sibTransId="{E85B3831-F8EB-4662-87DC-7EA0AD76CBD1}"/>
    <dgm:cxn modelId="{971F267F-6862-4BCD-867E-1E527234C0E2}" type="presOf" srcId="{68A81310-CD82-42B8-A25D-7848C4591371}" destId="{1EB1B64E-FBA4-4565-AED4-0FEC734C99B6}" srcOrd="0" destOrd="0" presId="urn:microsoft.com/office/officeart/2005/8/layout/list1"/>
    <dgm:cxn modelId="{D0386A8C-A609-476F-A21D-42ED03174F88}" srcId="{A5B690B2-AE05-4F1B-95DC-A71620403A24}" destId="{4E2DD337-9C4B-491A-89F1-1A85BC1C0FCC}" srcOrd="1" destOrd="0" parTransId="{56BD4FF4-66A3-4A1E-AAEF-181C90427FD6}" sibTransId="{FE11CC66-0BEF-45FF-A159-4164AC6DFBA5}"/>
    <dgm:cxn modelId="{D580B9BC-BC14-4095-BB8A-3D11FEBCF8C0}" type="presParOf" srcId="{1AA4FC1A-A7BA-4F63-8E77-F5B6A1E46024}" destId="{0BC7D494-3ADD-4F19-A8F9-8B0C7EE5F332}" srcOrd="0" destOrd="0" presId="urn:microsoft.com/office/officeart/2005/8/layout/list1"/>
    <dgm:cxn modelId="{EF40B8C4-BECF-4143-8D4C-32FC81BB5350}" type="presParOf" srcId="{0BC7D494-3ADD-4F19-A8F9-8B0C7EE5F332}" destId="{0203B938-F013-49D8-8A6E-5DA141999680}" srcOrd="0" destOrd="0" presId="urn:microsoft.com/office/officeart/2005/8/layout/list1"/>
    <dgm:cxn modelId="{87494FB0-30A4-4305-9D81-27C7736C1D9E}" type="presParOf" srcId="{0BC7D494-3ADD-4F19-A8F9-8B0C7EE5F332}" destId="{227760A3-DB60-48F3-95BE-67198004167E}" srcOrd="1" destOrd="0" presId="urn:microsoft.com/office/officeart/2005/8/layout/list1"/>
    <dgm:cxn modelId="{73DD3EB1-8A22-47A9-BC42-822BD7CD0E3C}" type="presParOf" srcId="{1AA4FC1A-A7BA-4F63-8E77-F5B6A1E46024}" destId="{6DFD2B0E-08A1-4543-B906-036AE5953594}" srcOrd="1" destOrd="0" presId="urn:microsoft.com/office/officeart/2005/8/layout/list1"/>
    <dgm:cxn modelId="{C4F14B8A-E4B8-48B4-AA29-5AE452C4C3C5}" type="presParOf" srcId="{1AA4FC1A-A7BA-4F63-8E77-F5B6A1E46024}" destId="{1EB1B64E-FBA4-4565-AED4-0FEC734C99B6}"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C008E1-2D12-47C9-9852-8C58D52CDCF5}" type="doc">
      <dgm:prSet loTypeId="urn:microsoft.com/office/officeart/2008/layout/LinedList" loCatId="list" qsTypeId="urn:microsoft.com/office/officeart/2005/8/quickstyle/3d1" qsCatId="3D" csTypeId="urn:microsoft.com/office/officeart/2005/8/colors/accent2_5" csCatId="accent2" phldr="1"/>
      <dgm:spPr/>
      <dgm:t>
        <a:bodyPr/>
        <a:lstStyle/>
        <a:p>
          <a:endParaRPr lang="zh-CN" altLang="en-US"/>
        </a:p>
      </dgm:t>
    </dgm:pt>
    <dgm:pt modelId="{8F1AC6E3-59D7-4AB1-8485-07D29741F4C8}">
      <dgm:prSet custT="1"/>
      <dgm:spPr/>
      <dgm:t>
        <a:bodyPr/>
        <a:lstStyle/>
        <a:p>
          <a:pPr rtl="0"/>
          <a:r>
            <a:rPr lang="en-US" altLang="zh-CN" sz="2000" b="1" dirty="0">
              <a:latin typeface="Times New Roman" panose="02020603050405020304" pitchFamily="18" charset="0"/>
              <a:ea typeface="微软雅黑" pitchFamily="34" charset="-122"/>
              <a:cs typeface="Times New Roman" panose="02020603050405020304" pitchFamily="18" charset="0"/>
            </a:rPr>
            <a:t>Exploitation-prohibited Zone</a:t>
          </a:r>
          <a:br>
            <a:rPr lang="en-US" altLang="zh-CN" sz="2000" b="0" dirty="0">
              <a:latin typeface="Times New Roman" panose="02020603050405020304" pitchFamily="18" charset="0"/>
              <a:ea typeface="微软雅黑" pitchFamily="34" charset="-122"/>
              <a:cs typeface="Times New Roman" panose="02020603050405020304" pitchFamily="18" charset="0"/>
            </a:rPr>
          </a:br>
          <a:r>
            <a:rPr lang="zh-CN" sz="2000" b="1" dirty="0">
              <a:latin typeface="微软雅黑" pitchFamily="34" charset="-122"/>
              <a:ea typeface="微软雅黑" pitchFamily="34" charset="-122"/>
            </a:rPr>
            <a:t>禁止开发区</a:t>
          </a:r>
          <a:endParaRPr lang="zh-CN" sz="2000" b="1" dirty="0">
            <a:latin typeface="Times New Roman" panose="02020603050405020304" pitchFamily="18" charset="0"/>
            <a:ea typeface="微软雅黑" pitchFamily="34" charset="-122"/>
            <a:cs typeface="Times New Roman" panose="02020603050405020304" pitchFamily="18" charset="0"/>
          </a:endParaRPr>
        </a:p>
      </dgm:t>
    </dgm:pt>
    <dgm:pt modelId="{5913D3B2-5070-4DAE-A1F9-48190785CB88}" type="parTrans" cxnId="{07517B23-A20B-47BC-A17B-0B8522C710F5}">
      <dgm:prSet/>
      <dgm:spPr/>
      <dgm:t>
        <a:bodyPr/>
        <a:lstStyle/>
        <a:p>
          <a:endParaRPr lang="zh-CN" altLang="en-US" b="1"/>
        </a:p>
      </dgm:t>
    </dgm:pt>
    <dgm:pt modelId="{DB68AF35-0202-41B2-8326-0C36D2001329}" type="sibTrans" cxnId="{07517B23-A20B-47BC-A17B-0B8522C710F5}">
      <dgm:prSet/>
      <dgm:spPr/>
      <dgm:t>
        <a:bodyPr/>
        <a:lstStyle/>
        <a:p>
          <a:endParaRPr lang="zh-CN" altLang="en-US" b="1"/>
        </a:p>
      </dgm:t>
    </dgm:pt>
    <dgm:pt modelId="{EA26AD65-E9AC-4A2A-8A0C-340D46BB00F9}">
      <dgm:prSet custT="1"/>
      <dgm:spPr/>
      <dgm:t>
        <a:bodyPr/>
        <a:lstStyle/>
        <a:p>
          <a:pPr rtl="0"/>
          <a:r>
            <a:rPr lang="en-US" sz="2000" b="1" i="0" dirty="0">
              <a:latin typeface="Times New Roman" pitchFamily="18" charset="0"/>
              <a:cs typeface="Times New Roman" pitchFamily="18" charset="0"/>
            </a:rPr>
            <a:t>Restricted Development Zones</a:t>
          </a:r>
          <a:br>
            <a:rPr lang="en-US" sz="2000" b="0" i="0" dirty="0">
              <a:latin typeface="Times New Roman" pitchFamily="18" charset="0"/>
              <a:cs typeface="Times New Roman" pitchFamily="18" charset="0"/>
            </a:rPr>
          </a:br>
          <a:r>
            <a:rPr lang="zh-CN" sz="2000" b="1" dirty="0">
              <a:latin typeface="微软雅黑" pitchFamily="34" charset="-122"/>
              <a:ea typeface="微软雅黑" pitchFamily="34" charset="-122"/>
            </a:rPr>
            <a:t>限制开发区</a:t>
          </a:r>
        </a:p>
      </dgm:t>
    </dgm:pt>
    <dgm:pt modelId="{268F2CF2-B754-471C-AB16-7EDAD889A1CE}" type="parTrans" cxnId="{04A6F818-614F-4BAF-B674-B6C41E003E3D}">
      <dgm:prSet/>
      <dgm:spPr/>
      <dgm:t>
        <a:bodyPr/>
        <a:lstStyle/>
        <a:p>
          <a:endParaRPr lang="zh-CN" altLang="en-US" b="1"/>
        </a:p>
      </dgm:t>
    </dgm:pt>
    <dgm:pt modelId="{83F12926-30AA-46F2-ADF1-D45782411F2F}" type="sibTrans" cxnId="{04A6F818-614F-4BAF-B674-B6C41E003E3D}">
      <dgm:prSet/>
      <dgm:spPr/>
      <dgm:t>
        <a:bodyPr/>
        <a:lstStyle/>
        <a:p>
          <a:endParaRPr lang="zh-CN" altLang="en-US" b="1"/>
        </a:p>
      </dgm:t>
    </dgm:pt>
    <dgm:pt modelId="{DC538B45-11AA-4FAD-92BD-1FCBEAAD678E}">
      <dgm:prSet custT="1"/>
      <dgm:spPr/>
      <dgm:t>
        <a:bodyPr/>
        <a:lstStyle/>
        <a:p>
          <a:pPr rtl="0"/>
          <a:r>
            <a:rPr lang="en-US" altLang="zh-CN" sz="1800" b="0" i="0" dirty="0">
              <a:latin typeface="Times New Roman" pitchFamily="18" charset="0"/>
              <a:cs typeface="Times New Roman" pitchFamily="18" charset="0"/>
            </a:rPr>
            <a:t>including (1)</a:t>
          </a:r>
          <a:r>
            <a:rPr lang="en-US" sz="1800" b="0" i="0" dirty="0">
              <a:latin typeface="Times New Roman" pitchFamily="18" charset="0"/>
              <a:cs typeface="Times New Roman" pitchFamily="18" charset="0"/>
            </a:rPr>
            <a:t>the core area and buffer zone of natural MPAs, (2) the key protected areas and reserved areas of the special marine protected areas.</a:t>
          </a:r>
          <a:br>
            <a:rPr lang="en-US" sz="1800" b="0" i="0" dirty="0">
              <a:latin typeface="Times New Roman" pitchFamily="18" charset="0"/>
              <a:cs typeface="Times New Roman" pitchFamily="18" charset="0"/>
            </a:rPr>
          </a:br>
          <a:r>
            <a:rPr lang="zh-CN" altLang="en-US" sz="1800" b="1" dirty="0">
              <a:latin typeface="微软雅黑" pitchFamily="34" charset="-122"/>
              <a:ea typeface="微软雅黑" pitchFamily="34" charset="-122"/>
            </a:rPr>
            <a:t>包括海洋自然保护区的</a:t>
          </a:r>
          <a:r>
            <a:rPr lang="zh-CN" altLang="en-US" sz="1800" b="1" u="sng" dirty="0">
              <a:solidFill>
                <a:srgbClr val="FF0000"/>
              </a:solidFill>
              <a:latin typeface="微软雅黑" pitchFamily="34" charset="-122"/>
              <a:ea typeface="微软雅黑" pitchFamily="34" charset="-122"/>
            </a:rPr>
            <a:t>核心区和缓冲区</a:t>
          </a:r>
          <a:r>
            <a:rPr lang="zh-CN" altLang="en-US" sz="1800" b="1" dirty="0">
              <a:latin typeface="微软雅黑" pitchFamily="34" charset="-122"/>
              <a:ea typeface="微软雅黑" pitchFamily="34" charset="-122"/>
            </a:rPr>
            <a:t>、海洋特别保护区的</a:t>
          </a:r>
          <a:r>
            <a:rPr lang="zh-CN" altLang="en-US" sz="1800" b="1" u="sng" dirty="0">
              <a:solidFill>
                <a:srgbClr val="FF0000"/>
              </a:solidFill>
              <a:latin typeface="微软雅黑" pitchFamily="34" charset="-122"/>
              <a:ea typeface="微软雅黑" pitchFamily="34" charset="-122"/>
            </a:rPr>
            <a:t>重点保护区和预留区。</a:t>
          </a:r>
          <a:endParaRPr lang="zh-CN" altLang="en-US" sz="1800" b="1" u="sng" dirty="0">
            <a:solidFill>
              <a:srgbClr val="FF0000"/>
            </a:solidFill>
            <a:latin typeface="Times New Roman" pitchFamily="18" charset="0"/>
            <a:ea typeface="微软雅黑" pitchFamily="34" charset="-122"/>
            <a:cs typeface="Times New Roman" pitchFamily="18" charset="0"/>
          </a:endParaRPr>
        </a:p>
      </dgm:t>
    </dgm:pt>
    <dgm:pt modelId="{736B838F-5E64-4228-9DE8-47F25C757859}" type="parTrans" cxnId="{F335AF4A-8B49-484E-9B4B-27A99B464C7D}">
      <dgm:prSet/>
      <dgm:spPr/>
      <dgm:t>
        <a:bodyPr/>
        <a:lstStyle/>
        <a:p>
          <a:endParaRPr lang="zh-CN" altLang="en-US"/>
        </a:p>
      </dgm:t>
    </dgm:pt>
    <dgm:pt modelId="{E7AC70C6-AC3B-46B7-B7A1-76CB9CC2D81A}" type="sibTrans" cxnId="{F335AF4A-8B49-484E-9B4B-27A99B464C7D}">
      <dgm:prSet/>
      <dgm:spPr/>
      <dgm:t>
        <a:bodyPr/>
        <a:lstStyle/>
        <a:p>
          <a:endParaRPr lang="zh-CN" altLang="en-US"/>
        </a:p>
      </dgm:t>
    </dgm:pt>
    <dgm:pt modelId="{8B40879A-59CA-44A8-8FAA-A601301FA179}">
      <dgm:prSet custT="1"/>
      <dgm:spPr/>
      <dgm:t>
        <a:bodyPr/>
        <a:lstStyle/>
        <a:p>
          <a:pPr rtl="0"/>
          <a:r>
            <a:rPr lang="en-US" sz="1800" b="0" i="0" dirty="0">
              <a:latin typeface="Times New Roman" pitchFamily="18" charset="0"/>
              <a:cs typeface="Times New Roman" pitchFamily="18" charset="0"/>
            </a:rPr>
            <a:t>Including (1)the experimental area of natural MPAs, (2)the moderate use area and the ecological and resource recovery area </a:t>
          </a:r>
          <a:r>
            <a:rPr lang="en-US" altLang="zh-CN" sz="1800" b="0" i="0" dirty="0">
              <a:latin typeface="Times New Roman" pitchFamily="18" charset="0"/>
              <a:cs typeface="Times New Roman" pitchFamily="18" charset="0"/>
            </a:rPr>
            <a:t>of special MPAs, (3)</a:t>
          </a:r>
          <a:r>
            <a:rPr lang="en-US" sz="1800" b="0" i="0" dirty="0">
              <a:latin typeface="Times New Roman" pitchFamily="18" charset="0"/>
              <a:cs typeface="Times New Roman" pitchFamily="18" charset="0"/>
            </a:rPr>
            <a:t>other important marine ecological function areas, ecological sensitive areas and ecologically fragile areas.</a:t>
          </a:r>
          <a:br>
            <a:rPr lang="en-US" sz="1800" b="0" i="0" dirty="0">
              <a:latin typeface="Times New Roman" pitchFamily="18" charset="0"/>
              <a:cs typeface="Times New Roman" pitchFamily="18" charset="0"/>
            </a:rPr>
          </a:br>
          <a:r>
            <a:rPr lang="zh-CN" sz="1800" b="1" dirty="0">
              <a:latin typeface="微软雅黑" pitchFamily="34" charset="-122"/>
              <a:ea typeface="微软雅黑" pitchFamily="34" charset="-122"/>
            </a:rPr>
            <a:t>包括海洋自然保护区的实验区，海洋特别保护区的适度利用区和生态与资源恢复区及除上述之外的重要海洋生态功能区、生态敏感区和生态脆弱区。</a:t>
          </a:r>
          <a:endParaRPr lang="zh-CN" altLang="en-US" sz="1800" b="0" i="0" dirty="0">
            <a:latin typeface="Times New Roman" pitchFamily="18" charset="0"/>
            <a:cs typeface="Times New Roman" pitchFamily="18" charset="0"/>
          </a:endParaRPr>
        </a:p>
      </dgm:t>
    </dgm:pt>
    <dgm:pt modelId="{0F2DCAFB-3AF8-4D58-92C0-1F44640BC29B}" type="parTrans" cxnId="{78F0E1F7-EA2B-4664-B019-922CFE5AA476}">
      <dgm:prSet/>
      <dgm:spPr/>
      <dgm:t>
        <a:bodyPr/>
        <a:lstStyle/>
        <a:p>
          <a:endParaRPr lang="zh-CN" altLang="en-US"/>
        </a:p>
      </dgm:t>
    </dgm:pt>
    <dgm:pt modelId="{B7573F49-C022-4C4B-A9B8-7454118FA335}" type="sibTrans" cxnId="{78F0E1F7-EA2B-4664-B019-922CFE5AA476}">
      <dgm:prSet/>
      <dgm:spPr/>
      <dgm:t>
        <a:bodyPr/>
        <a:lstStyle/>
        <a:p>
          <a:endParaRPr lang="zh-CN" altLang="en-US"/>
        </a:p>
      </dgm:t>
    </dgm:pt>
    <dgm:pt modelId="{A5B25DD4-55F5-49E6-9F4F-04A67DB73ABB}" type="pres">
      <dgm:prSet presAssocID="{BCC008E1-2D12-47C9-9852-8C58D52CDCF5}" presName="vert0" presStyleCnt="0">
        <dgm:presLayoutVars>
          <dgm:dir/>
          <dgm:animOne val="branch"/>
          <dgm:animLvl val="lvl"/>
        </dgm:presLayoutVars>
      </dgm:prSet>
      <dgm:spPr/>
    </dgm:pt>
    <dgm:pt modelId="{D791DE2E-B60F-40D8-B307-1BFDB76460DC}" type="pres">
      <dgm:prSet presAssocID="{8F1AC6E3-59D7-4AB1-8485-07D29741F4C8}" presName="thickLine" presStyleLbl="alignNode1" presStyleIdx="0" presStyleCnt="2"/>
      <dgm:spPr/>
    </dgm:pt>
    <dgm:pt modelId="{2ACC2E44-70B3-4E56-92DA-A844FA131254}" type="pres">
      <dgm:prSet presAssocID="{8F1AC6E3-59D7-4AB1-8485-07D29741F4C8}" presName="horz1" presStyleCnt="0"/>
      <dgm:spPr/>
    </dgm:pt>
    <dgm:pt modelId="{5CAA74D6-9492-482A-BD7E-C296FE2F7E38}" type="pres">
      <dgm:prSet presAssocID="{8F1AC6E3-59D7-4AB1-8485-07D29741F4C8}" presName="tx1" presStyleLbl="revTx" presStyleIdx="0" presStyleCnt="4"/>
      <dgm:spPr/>
    </dgm:pt>
    <dgm:pt modelId="{2F79C2DF-3B5D-4023-B961-8EB195C7A01A}" type="pres">
      <dgm:prSet presAssocID="{8F1AC6E3-59D7-4AB1-8485-07D29741F4C8}" presName="vert1" presStyleCnt="0"/>
      <dgm:spPr/>
    </dgm:pt>
    <dgm:pt modelId="{37A00F40-A7F7-47DE-B40A-F0CEC869E935}" type="pres">
      <dgm:prSet presAssocID="{DC538B45-11AA-4FAD-92BD-1FCBEAAD678E}" presName="vertSpace2a" presStyleCnt="0"/>
      <dgm:spPr/>
    </dgm:pt>
    <dgm:pt modelId="{9CAB1761-2D53-43C7-8FE3-EB6A4CE61872}" type="pres">
      <dgm:prSet presAssocID="{DC538B45-11AA-4FAD-92BD-1FCBEAAD678E}" presName="horz2" presStyleCnt="0"/>
      <dgm:spPr/>
    </dgm:pt>
    <dgm:pt modelId="{2E356BF5-7181-4F9E-860E-8C7B2803D9BF}" type="pres">
      <dgm:prSet presAssocID="{DC538B45-11AA-4FAD-92BD-1FCBEAAD678E}" presName="horzSpace2" presStyleCnt="0"/>
      <dgm:spPr/>
    </dgm:pt>
    <dgm:pt modelId="{03579275-C794-4838-B84F-74F0C975DE34}" type="pres">
      <dgm:prSet presAssocID="{DC538B45-11AA-4FAD-92BD-1FCBEAAD678E}" presName="tx2" presStyleLbl="revTx" presStyleIdx="1" presStyleCnt="4"/>
      <dgm:spPr/>
    </dgm:pt>
    <dgm:pt modelId="{118A27EE-8C80-43BA-933B-40B45317EA05}" type="pres">
      <dgm:prSet presAssocID="{DC538B45-11AA-4FAD-92BD-1FCBEAAD678E}" presName="vert2" presStyleCnt="0"/>
      <dgm:spPr/>
    </dgm:pt>
    <dgm:pt modelId="{CC3F9826-91F8-4854-9030-CF8EEDE0A2A4}" type="pres">
      <dgm:prSet presAssocID="{DC538B45-11AA-4FAD-92BD-1FCBEAAD678E}" presName="thinLine2b" presStyleLbl="callout" presStyleIdx="0" presStyleCnt="2"/>
      <dgm:spPr/>
    </dgm:pt>
    <dgm:pt modelId="{012A00F0-1FE4-4DEE-9838-04BDC89BF369}" type="pres">
      <dgm:prSet presAssocID="{DC538B45-11AA-4FAD-92BD-1FCBEAAD678E}" presName="vertSpace2b" presStyleCnt="0"/>
      <dgm:spPr/>
    </dgm:pt>
    <dgm:pt modelId="{9A926985-19AE-48EC-AAFB-8EA18CE841AF}" type="pres">
      <dgm:prSet presAssocID="{EA26AD65-E9AC-4A2A-8A0C-340D46BB00F9}" presName="thickLine" presStyleLbl="alignNode1" presStyleIdx="1" presStyleCnt="2"/>
      <dgm:spPr/>
    </dgm:pt>
    <dgm:pt modelId="{D2DCBA6C-5C11-41DC-A18D-03B43BE76948}" type="pres">
      <dgm:prSet presAssocID="{EA26AD65-E9AC-4A2A-8A0C-340D46BB00F9}" presName="horz1" presStyleCnt="0"/>
      <dgm:spPr/>
    </dgm:pt>
    <dgm:pt modelId="{F3920DB9-894F-4BB5-8958-3313C7ACD11A}" type="pres">
      <dgm:prSet presAssocID="{EA26AD65-E9AC-4A2A-8A0C-340D46BB00F9}" presName="tx1" presStyleLbl="revTx" presStyleIdx="2" presStyleCnt="4"/>
      <dgm:spPr/>
    </dgm:pt>
    <dgm:pt modelId="{2183CF61-AEE6-4AD4-89A7-392FC046FB59}" type="pres">
      <dgm:prSet presAssocID="{EA26AD65-E9AC-4A2A-8A0C-340D46BB00F9}" presName="vert1" presStyleCnt="0"/>
      <dgm:spPr/>
    </dgm:pt>
    <dgm:pt modelId="{D1D04C0B-F341-44F9-8280-8E2890A4F81A}" type="pres">
      <dgm:prSet presAssocID="{8B40879A-59CA-44A8-8FAA-A601301FA179}" presName="vertSpace2a" presStyleCnt="0"/>
      <dgm:spPr/>
    </dgm:pt>
    <dgm:pt modelId="{70982321-5106-479F-9507-E8C10AE27063}" type="pres">
      <dgm:prSet presAssocID="{8B40879A-59CA-44A8-8FAA-A601301FA179}" presName="horz2" presStyleCnt="0"/>
      <dgm:spPr/>
    </dgm:pt>
    <dgm:pt modelId="{10ABA168-1242-4590-8875-B048C6F1CEFC}" type="pres">
      <dgm:prSet presAssocID="{8B40879A-59CA-44A8-8FAA-A601301FA179}" presName="horzSpace2" presStyleCnt="0"/>
      <dgm:spPr/>
    </dgm:pt>
    <dgm:pt modelId="{7764B92A-028D-4BA3-884B-E93E0F7172E6}" type="pres">
      <dgm:prSet presAssocID="{8B40879A-59CA-44A8-8FAA-A601301FA179}" presName="tx2" presStyleLbl="revTx" presStyleIdx="3" presStyleCnt="4"/>
      <dgm:spPr/>
    </dgm:pt>
    <dgm:pt modelId="{4148C2C2-6203-4BCC-9195-3808834ED611}" type="pres">
      <dgm:prSet presAssocID="{8B40879A-59CA-44A8-8FAA-A601301FA179}" presName="vert2" presStyleCnt="0"/>
      <dgm:spPr/>
    </dgm:pt>
    <dgm:pt modelId="{81DDB46C-F085-4ED5-9FE5-F253910B43D8}" type="pres">
      <dgm:prSet presAssocID="{8B40879A-59CA-44A8-8FAA-A601301FA179}" presName="thinLine2b" presStyleLbl="callout" presStyleIdx="1" presStyleCnt="2"/>
      <dgm:spPr/>
    </dgm:pt>
    <dgm:pt modelId="{22777D65-9184-4052-ADAF-88EAFBDBDFC8}" type="pres">
      <dgm:prSet presAssocID="{8B40879A-59CA-44A8-8FAA-A601301FA179}" presName="vertSpace2b" presStyleCnt="0"/>
      <dgm:spPr/>
    </dgm:pt>
  </dgm:ptLst>
  <dgm:cxnLst>
    <dgm:cxn modelId="{04A6F818-614F-4BAF-B674-B6C41E003E3D}" srcId="{BCC008E1-2D12-47C9-9852-8C58D52CDCF5}" destId="{EA26AD65-E9AC-4A2A-8A0C-340D46BB00F9}" srcOrd="1" destOrd="0" parTransId="{268F2CF2-B754-471C-AB16-7EDAD889A1CE}" sibTransId="{83F12926-30AA-46F2-ADF1-D45782411F2F}"/>
    <dgm:cxn modelId="{07517B23-A20B-47BC-A17B-0B8522C710F5}" srcId="{BCC008E1-2D12-47C9-9852-8C58D52CDCF5}" destId="{8F1AC6E3-59D7-4AB1-8485-07D29741F4C8}" srcOrd="0" destOrd="0" parTransId="{5913D3B2-5070-4DAE-A1F9-48190785CB88}" sibTransId="{DB68AF35-0202-41B2-8326-0C36D2001329}"/>
    <dgm:cxn modelId="{36D40E46-6941-4ADE-A145-0672F9966D8F}" type="presOf" srcId="{8B40879A-59CA-44A8-8FAA-A601301FA179}" destId="{7764B92A-028D-4BA3-884B-E93E0F7172E6}" srcOrd="0" destOrd="0" presId="urn:microsoft.com/office/officeart/2008/layout/LinedList"/>
    <dgm:cxn modelId="{F335AF4A-8B49-484E-9B4B-27A99B464C7D}" srcId="{8F1AC6E3-59D7-4AB1-8485-07D29741F4C8}" destId="{DC538B45-11AA-4FAD-92BD-1FCBEAAD678E}" srcOrd="0" destOrd="0" parTransId="{736B838F-5E64-4228-9DE8-47F25C757859}" sibTransId="{E7AC70C6-AC3B-46B7-B7A1-76CB9CC2D81A}"/>
    <dgm:cxn modelId="{ADF10B7D-A4F7-41BA-A0ED-FED4845A632F}" type="presOf" srcId="{8F1AC6E3-59D7-4AB1-8485-07D29741F4C8}" destId="{5CAA74D6-9492-482A-BD7E-C296FE2F7E38}" srcOrd="0" destOrd="0" presId="urn:microsoft.com/office/officeart/2008/layout/LinedList"/>
    <dgm:cxn modelId="{1C45A5B2-FCDB-4B0F-8E61-C0F5C6AFB1EE}" type="presOf" srcId="{DC538B45-11AA-4FAD-92BD-1FCBEAAD678E}" destId="{03579275-C794-4838-B84F-74F0C975DE34}" srcOrd="0" destOrd="0" presId="urn:microsoft.com/office/officeart/2008/layout/LinedList"/>
    <dgm:cxn modelId="{830E9AC5-29FB-4343-BCE5-8E646A2DFE3B}" type="presOf" srcId="{EA26AD65-E9AC-4A2A-8A0C-340D46BB00F9}" destId="{F3920DB9-894F-4BB5-8958-3313C7ACD11A}" srcOrd="0" destOrd="0" presId="urn:microsoft.com/office/officeart/2008/layout/LinedList"/>
    <dgm:cxn modelId="{6734BECE-B5F3-46B5-A88E-A288CFE54663}" type="presOf" srcId="{BCC008E1-2D12-47C9-9852-8C58D52CDCF5}" destId="{A5B25DD4-55F5-49E6-9F4F-04A67DB73ABB}" srcOrd="0" destOrd="0" presId="urn:microsoft.com/office/officeart/2008/layout/LinedList"/>
    <dgm:cxn modelId="{78F0E1F7-EA2B-4664-B019-922CFE5AA476}" srcId="{EA26AD65-E9AC-4A2A-8A0C-340D46BB00F9}" destId="{8B40879A-59CA-44A8-8FAA-A601301FA179}" srcOrd="0" destOrd="0" parTransId="{0F2DCAFB-3AF8-4D58-92C0-1F44640BC29B}" sibTransId="{B7573F49-C022-4C4B-A9B8-7454118FA335}"/>
    <dgm:cxn modelId="{598180AA-64BF-413F-915C-90CF45DB74E4}" type="presParOf" srcId="{A5B25DD4-55F5-49E6-9F4F-04A67DB73ABB}" destId="{D791DE2E-B60F-40D8-B307-1BFDB76460DC}" srcOrd="0" destOrd="0" presId="urn:microsoft.com/office/officeart/2008/layout/LinedList"/>
    <dgm:cxn modelId="{711EC9D0-AF58-4A24-B9C6-E20FDF122290}" type="presParOf" srcId="{A5B25DD4-55F5-49E6-9F4F-04A67DB73ABB}" destId="{2ACC2E44-70B3-4E56-92DA-A844FA131254}" srcOrd="1" destOrd="0" presId="urn:microsoft.com/office/officeart/2008/layout/LinedList"/>
    <dgm:cxn modelId="{04D2E697-BA4A-4BDE-A6CF-8A31213B3247}" type="presParOf" srcId="{2ACC2E44-70B3-4E56-92DA-A844FA131254}" destId="{5CAA74D6-9492-482A-BD7E-C296FE2F7E38}" srcOrd="0" destOrd="0" presId="urn:microsoft.com/office/officeart/2008/layout/LinedList"/>
    <dgm:cxn modelId="{E750FE72-E9A9-429B-AF08-2338A55B2E2B}" type="presParOf" srcId="{2ACC2E44-70B3-4E56-92DA-A844FA131254}" destId="{2F79C2DF-3B5D-4023-B961-8EB195C7A01A}" srcOrd="1" destOrd="0" presId="urn:microsoft.com/office/officeart/2008/layout/LinedList"/>
    <dgm:cxn modelId="{902556F7-9BD7-410F-B9AD-D6A71DF08263}" type="presParOf" srcId="{2F79C2DF-3B5D-4023-B961-8EB195C7A01A}" destId="{37A00F40-A7F7-47DE-B40A-F0CEC869E935}" srcOrd="0" destOrd="0" presId="urn:microsoft.com/office/officeart/2008/layout/LinedList"/>
    <dgm:cxn modelId="{AAEB18AB-699E-4479-AE93-ECAE592F0813}" type="presParOf" srcId="{2F79C2DF-3B5D-4023-B961-8EB195C7A01A}" destId="{9CAB1761-2D53-43C7-8FE3-EB6A4CE61872}" srcOrd="1" destOrd="0" presId="urn:microsoft.com/office/officeart/2008/layout/LinedList"/>
    <dgm:cxn modelId="{F1352FD1-3529-4DBB-ADD7-B13CF1205D23}" type="presParOf" srcId="{9CAB1761-2D53-43C7-8FE3-EB6A4CE61872}" destId="{2E356BF5-7181-4F9E-860E-8C7B2803D9BF}" srcOrd="0" destOrd="0" presId="urn:microsoft.com/office/officeart/2008/layout/LinedList"/>
    <dgm:cxn modelId="{14A44235-6B18-460B-94C1-0166D3ACECF5}" type="presParOf" srcId="{9CAB1761-2D53-43C7-8FE3-EB6A4CE61872}" destId="{03579275-C794-4838-B84F-74F0C975DE34}" srcOrd="1" destOrd="0" presId="urn:microsoft.com/office/officeart/2008/layout/LinedList"/>
    <dgm:cxn modelId="{D78528E3-3EE3-4BBB-8038-DF9CD0291D3A}" type="presParOf" srcId="{9CAB1761-2D53-43C7-8FE3-EB6A4CE61872}" destId="{118A27EE-8C80-43BA-933B-40B45317EA05}" srcOrd="2" destOrd="0" presId="urn:microsoft.com/office/officeart/2008/layout/LinedList"/>
    <dgm:cxn modelId="{7C1879F1-B18F-4F4C-9137-88016FEF126C}" type="presParOf" srcId="{2F79C2DF-3B5D-4023-B961-8EB195C7A01A}" destId="{CC3F9826-91F8-4854-9030-CF8EEDE0A2A4}" srcOrd="2" destOrd="0" presId="urn:microsoft.com/office/officeart/2008/layout/LinedList"/>
    <dgm:cxn modelId="{5E833F29-3BA6-42D2-96A2-7A05CBD5603B}" type="presParOf" srcId="{2F79C2DF-3B5D-4023-B961-8EB195C7A01A}" destId="{012A00F0-1FE4-4DEE-9838-04BDC89BF369}" srcOrd="3" destOrd="0" presId="urn:microsoft.com/office/officeart/2008/layout/LinedList"/>
    <dgm:cxn modelId="{2627203C-2CE2-4A28-B038-A407EE9D7350}" type="presParOf" srcId="{A5B25DD4-55F5-49E6-9F4F-04A67DB73ABB}" destId="{9A926985-19AE-48EC-AAFB-8EA18CE841AF}" srcOrd="2" destOrd="0" presId="urn:microsoft.com/office/officeart/2008/layout/LinedList"/>
    <dgm:cxn modelId="{2078E63D-B4EF-4A33-A149-AEE58DC3BD0F}" type="presParOf" srcId="{A5B25DD4-55F5-49E6-9F4F-04A67DB73ABB}" destId="{D2DCBA6C-5C11-41DC-A18D-03B43BE76948}" srcOrd="3" destOrd="0" presId="urn:microsoft.com/office/officeart/2008/layout/LinedList"/>
    <dgm:cxn modelId="{68677C9D-1EE1-49F6-BE3C-A6BA8FF99B56}" type="presParOf" srcId="{D2DCBA6C-5C11-41DC-A18D-03B43BE76948}" destId="{F3920DB9-894F-4BB5-8958-3313C7ACD11A}" srcOrd="0" destOrd="0" presId="urn:microsoft.com/office/officeart/2008/layout/LinedList"/>
    <dgm:cxn modelId="{6EB846A8-296B-4A56-9814-1262CBCBF519}" type="presParOf" srcId="{D2DCBA6C-5C11-41DC-A18D-03B43BE76948}" destId="{2183CF61-AEE6-4AD4-89A7-392FC046FB59}" srcOrd="1" destOrd="0" presId="urn:microsoft.com/office/officeart/2008/layout/LinedList"/>
    <dgm:cxn modelId="{1E2054D3-4F3F-4E61-A0D0-27AE0B810AC7}" type="presParOf" srcId="{2183CF61-AEE6-4AD4-89A7-392FC046FB59}" destId="{D1D04C0B-F341-44F9-8280-8E2890A4F81A}" srcOrd="0" destOrd="0" presId="urn:microsoft.com/office/officeart/2008/layout/LinedList"/>
    <dgm:cxn modelId="{77D09215-2EB7-426B-A505-6047AC402BD7}" type="presParOf" srcId="{2183CF61-AEE6-4AD4-89A7-392FC046FB59}" destId="{70982321-5106-479F-9507-E8C10AE27063}" srcOrd="1" destOrd="0" presId="urn:microsoft.com/office/officeart/2008/layout/LinedList"/>
    <dgm:cxn modelId="{E086517D-6C8E-4BA3-8364-51EFB0EC4F87}" type="presParOf" srcId="{70982321-5106-479F-9507-E8C10AE27063}" destId="{10ABA168-1242-4590-8875-B048C6F1CEFC}" srcOrd="0" destOrd="0" presId="urn:microsoft.com/office/officeart/2008/layout/LinedList"/>
    <dgm:cxn modelId="{46CCA13B-36DA-435C-8718-EE02D7CB0273}" type="presParOf" srcId="{70982321-5106-479F-9507-E8C10AE27063}" destId="{7764B92A-028D-4BA3-884B-E93E0F7172E6}" srcOrd="1" destOrd="0" presId="urn:microsoft.com/office/officeart/2008/layout/LinedList"/>
    <dgm:cxn modelId="{7CA706CF-2907-490E-B6E4-41C483B6A32B}" type="presParOf" srcId="{70982321-5106-479F-9507-E8C10AE27063}" destId="{4148C2C2-6203-4BCC-9195-3808834ED611}" srcOrd="2" destOrd="0" presId="urn:microsoft.com/office/officeart/2008/layout/LinedList"/>
    <dgm:cxn modelId="{C222CFFE-1D28-4FB2-8D74-DF96C441AC86}" type="presParOf" srcId="{2183CF61-AEE6-4AD4-89A7-392FC046FB59}" destId="{81DDB46C-F085-4ED5-9FE5-F253910B43D8}" srcOrd="2" destOrd="0" presId="urn:microsoft.com/office/officeart/2008/layout/LinedList"/>
    <dgm:cxn modelId="{8DD08822-22A0-4977-9938-010593CB4584}" type="presParOf" srcId="{2183CF61-AEE6-4AD4-89A7-392FC046FB59}" destId="{22777D65-9184-4052-ADAF-88EAFBDBDFC8}"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1A4604F-13AD-4413-804A-DC92420B22AA}" type="doc">
      <dgm:prSet loTypeId="urn:microsoft.com/office/officeart/2005/8/layout/process1" loCatId="process" qsTypeId="urn:microsoft.com/office/officeart/2005/8/quickstyle/3d1" qsCatId="3D" csTypeId="urn:microsoft.com/office/officeart/2005/8/colors/accent2_2" csCatId="accent2" phldr="1"/>
      <dgm:spPr/>
      <dgm:t>
        <a:bodyPr/>
        <a:lstStyle/>
        <a:p>
          <a:endParaRPr lang="zh-CN" altLang="en-US"/>
        </a:p>
      </dgm:t>
    </dgm:pt>
    <dgm:pt modelId="{1997C6CC-380F-44B9-9192-91401F8AAD46}" type="pres">
      <dgm:prSet presAssocID="{D1A4604F-13AD-4413-804A-DC92420B22AA}" presName="Name0" presStyleCnt="0">
        <dgm:presLayoutVars>
          <dgm:dir/>
          <dgm:resizeHandles val="exact"/>
        </dgm:presLayoutVars>
      </dgm:prSet>
      <dgm:spPr/>
    </dgm:pt>
  </dgm:ptLst>
  <dgm:cxnLst>
    <dgm:cxn modelId="{27ECB909-F7D9-411E-BADF-0FA524E8BC15}" type="presOf" srcId="{D1A4604F-13AD-4413-804A-DC92420B22AA}" destId="{1997C6CC-380F-44B9-9192-91401F8AAD46}"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FD0741-9FEB-4E32-8504-4BB30851C253}">
      <dsp:nvSpPr>
        <dsp:cNvPr id="0" name=""/>
        <dsp:cNvSpPr/>
      </dsp:nvSpPr>
      <dsp:spPr>
        <a:xfrm>
          <a:off x="3261643" y="4795473"/>
          <a:ext cx="432642" cy="91440"/>
        </a:xfrm>
        <a:custGeom>
          <a:avLst/>
          <a:gdLst/>
          <a:ahLst/>
          <a:cxnLst/>
          <a:rect l="0" t="0" r="0" b="0"/>
          <a:pathLst>
            <a:path>
              <a:moveTo>
                <a:pt x="0" y="45720"/>
              </a:moveTo>
              <a:lnTo>
                <a:pt x="432642" y="45720"/>
              </a:lnTo>
            </a:path>
          </a:pathLst>
        </a:custGeom>
        <a:noFill/>
        <a:ln w="25400" cap="flat" cmpd="sng" algn="ctr">
          <a:solidFill>
            <a:schemeClr val="accent5"/>
          </a:solidFill>
          <a:prstDash val="solid"/>
        </a:ln>
        <a:effectLst>
          <a:outerShdw blurRad="40000" dist="20000" dir="5400000" rotWithShape="0">
            <a:srgbClr val="000000">
              <a:alpha val="38000"/>
            </a:srgbClr>
          </a:outerShdw>
        </a:effectLst>
      </dsp:spPr>
      <dsp:style>
        <a:lnRef idx="2">
          <a:schemeClr val="accent5"/>
        </a:lnRef>
        <a:fillRef idx="0">
          <a:schemeClr val="accent5"/>
        </a:fillRef>
        <a:effectRef idx="1">
          <a:schemeClr val="accent5"/>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b="0" kern="1200">
            <a:latin typeface="Times New Roman" pitchFamily="18" charset="0"/>
            <a:ea typeface="微软雅黑" pitchFamily="34" charset="-122"/>
            <a:cs typeface="Times New Roman" pitchFamily="18" charset="0"/>
          </a:endParaRPr>
        </a:p>
      </dsp:txBody>
      <dsp:txXfrm>
        <a:off x="3467148" y="4830377"/>
        <a:ext cx="21632" cy="21632"/>
      </dsp:txXfrm>
    </dsp:sp>
    <dsp:sp modelId="{175A6B8D-2D1E-47BF-A22A-E0456802B4E9}">
      <dsp:nvSpPr>
        <dsp:cNvPr id="0" name=""/>
        <dsp:cNvSpPr/>
      </dsp:nvSpPr>
      <dsp:spPr>
        <a:xfrm>
          <a:off x="665790" y="2830847"/>
          <a:ext cx="432642" cy="2010346"/>
        </a:xfrm>
        <a:custGeom>
          <a:avLst/>
          <a:gdLst/>
          <a:ahLst/>
          <a:cxnLst/>
          <a:rect l="0" t="0" r="0" b="0"/>
          <a:pathLst>
            <a:path>
              <a:moveTo>
                <a:pt x="0" y="0"/>
              </a:moveTo>
              <a:lnTo>
                <a:pt x="216321" y="0"/>
              </a:lnTo>
              <a:lnTo>
                <a:pt x="216321" y="2010346"/>
              </a:lnTo>
              <a:lnTo>
                <a:pt x="432642" y="201034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zh-CN" altLang="en-US" sz="700" b="0" kern="1200">
            <a:latin typeface="Times New Roman" pitchFamily="18" charset="0"/>
            <a:ea typeface="微软雅黑" pitchFamily="34" charset="-122"/>
            <a:cs typeface="Times New Roman" pitchFamily="18" charset="0"/>
          </a:endParaRPr>
        </a:p>
      </dsp:txBody>
      <dsp:txXfrm>
        <a:off x="830702" y="3784611"/>
        <a:ext cx="102818" cy="102818"/>
      </dsp:txXfrm>
    </dsp:sp>
    <dsp:sp modelId="{960CDF23-5EB7-49C8-B426-702A5F08FFB9}">
      <dsp:nvSpPr>
        <dsp:cNvPr id="0" name=""/>
        <dsp:cNvSpPr/>
      </dsp:nvSpPr>
      <dsp:spPr>
        <a:xfrm>
          <a:off x="3261643" y="3727965"/>
          <a:ext cx="432642" cy="91440"/>
        </a:xfrm>
        <a:custGeom>
          <a:avLst/>
          <a:gdLst/>
          <a:ahLst/>
          <a:cxnLst/>
          <a:rect l="0" t="0" r="0" b="0"/>
          <a:pathLst>
            <a:path>
              <a:moveTo>
                <a:pt x="0" y="45720"/>
              </a:moveTo>
              <a:lnTo>
                <a:pt x="432642" y="45720"/>
              </a:lnTo>
            </a:path>
          </a:pathLst>
        </a:custGeom>
        <a:noFill/>
        <a:ln w="25400" cap="flat" cmpd="sng" algn="ctr">
          <a:solidFill>
            <a:schemeClr val="accent5"/>
          </a:solidFill>
          <a:prstDash val="solid"/>
        </a:ln>
        <a:effectLst>
          <a:outerShdw blurRad="40000" dist="20000" dir="5400000" rotWithShape="0">
            <a:srgbClr val="000000">
              <a:alpha val="38000"/>
            </a:srgbClr>
          </a:outerShdw>
        </a:effectLst>
      </dsp:spPr>
      <dsp:style>
        <a:lnRef idx="2">
          <a:schemeClr val="accent5"/>
        </a:lnRef>
        <a:fillRef idx="0">
          <a:schemeClr val="accent5"/>
        </a:fillRef>
        <a:effectRef idx="1">
          <a:schemeClr val="accent5"/>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b="0" kern="1200">
            <a:latin typeface="Times New Roman" pitchFamily="18" charset="0"/>
            <a:ea typeface="微软雅黑" pitchFamily="34" charset="-122"/>
            <a:cs typeface="Times New Roman" pitchFamily="18" charset="0"/>
          </a:endParaRPr>
        </a:p>
      </dsp:txBody>
      <dsp:txXfrm>
        <a:off x="3467148" y="3762869"/>
        <a:ext cx="21632" cy="21632"/>
      </dsp:txXfrm>
    </dsp:sp>
    <dsp:sp modelId="{9FB570C9-A4CA-4995-A218-6A3E62AB3102}">
      <dsp:nvSpPr>
        <dsp:cNvPr id="0" name=""/>
        <dsp:cNvSpPr/>
      </dsp:nvSpPr>
      <dsp:spPr>
        <a:xfrm>
          <a:off x="665790" y="2830847"/>
          <a:ext cx="432642" cy="942838"/>
        </a:xfrm>
        <a:custGeom>
          <a:avLst/>
          <a:gdLst/>
          <a:ahLst/>
          <a:cxnLst/>
          <a:rect l="0" t="0" r="0" b="0"/>
          <a:pathLst>
            <a:path>
              <a:moveTo>
                <a:pt x="0" y="0"/>
              </a:moveTo>
              <a:lnTo>
                <a:pt x="216321" y="0"/>
              </a:lnTo>
              <a:lnTo>
                <a:pt x="216321" y="942838"/>
              </a:lnTo>
              <a:lnTo>
                <a:pt x="432642" y="94283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b="0" kern="1200">
            <a:latin typeface="Times New Roman" pitchFamily="18" charset="0"/>
            <a:ea typeface="微软雅黑" pitchFamily="34" charset="-122"/>
            <a:cs typeface="Times New Roman" pitchFamily="18" charset="0"/>
          </a:endParaRPr>
        </a:p>
      </dsp:txBody>
      <dsp:txXfrm>
        <a:off x="856177" y="3276332"/>
        <a:ext cx="51868" cy="51868"/>
      </dsp:txXfrm>
    </dsp:sp>
    <dsp:sp modelId="{5BAB4A2D-825E-49F1-9331-0674C50EAE4A}">
      <dsp:nvSpPr>
        <dsp:cNvPr id="0" name=""/>
        <dsp:cNvSpPr/>
      </dsp:nvSpPr>
      <dsp:spPr>
        <a:xfrm>
          <a:off x="3261643" y="2744585"/>
          <a:ext cx="432642" cy="91440"/>
        </a:xfrm>
        <a:custGeom>
          <a:avLst/>
          <a:gdLst/>
          <a:ahLst/>
          <a:cxnLst/>
          <a:rect l="0" t="0" r="0" b="0"/>
          <a:pathLst>
            <a:path>
              <a:moveTo>
                <a:pt x="0" y="45720"/>
              </a:moveTo>
              <a:lnTo>
                <a:pt x="432642" y="45720"/>
              </a:lnTo>
            </a:path>
          </a:pathLst>
        </a:custGeom>
        <a:noFill/>
        <a:ln w="25400" cap="flat" cmpd="sng" algn="ctr">
          <a:solidFill>
            <a:schemeClr val="accent5"/>
          </a:solidFill>
          <a:prstDash val="solid"/>
        </a:ln>
        <a:effectLst>
          <a:outerShdw blurRad="40000" dist="20000" dir="5400000" rotWithShape="0">
            <a:srgbClr val="000000">
              <a:alpha val="38000"/>
            </a:srgbClr>
          </a:outerShdw>
        </a:effectLst>
      </dsp:spPr>
      <dsp:style>
        <a:lnRef idx="2">
          <a:schemeClr val="accent5"/>
        </a:lnRef>
        <a:fillRef idx="0">
          <a:schemeClr val="accent5"/>
        </a:fillRef>
        <a:effectRef idx="1">
          <a:schemeClr val="accent5"/>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b="0" kern="1200">
            <a:latin typeface="Times New Roman" pitchFamily="18" charset="0"/>
            <a:ea typeface="微软雅黑" pitchFamily="34" charset="-122"/>
            <a:cs typeface="Times New Roman" pitchFamily="18" charset="0"/>
          </a:endParaRPr>
        </a:p>
      </dsp:txBody>
      <dsp:txXfrm>
        <a:off x="3467148" y="2779489"/>
        <a:ext cx="21632" cy="21632"/>
      </dsp:txXfrm>
    </dsp:sp>
    <dsp:sp modelId="{6EE091B9-2617-4E2F-B577-3B81B1B22C4D}">
      <dsp:nvSpPr>
        <dsp:cNvPr id="0" name=""/>
        <dsp:cNvSpPr/>
      </dsp:nvSpPr>
      <dsp:spPr>
        <a:xfrm>
          <a:off x="665790" y="2744585"/>
          <a:ext cx="432642" cy="91440"/>
        </a:xfrm>
        <a:custGeom>
          <a:avLst/>
          <a:gdLst/>
          <a:ahLst/>
          <a:cxnLst/>
          <a:rect l="0" t="0" r="0" b="0"/>
          <a:pathLst>
            <a:path>
              <a:moveTo>
                <a:pt x="0" y="86262"/>
              </a:moveTo>
              <a:lnTo>
                <a:pt x="216321" y="86262"/>
              </a:lnTo>
              <a:lnTo>
                <a:pt x="216321" y="45720"/>
              </a:lnTo>
              <a:lnTo>
                <a:pt x="432642" y="4572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b="0" kern="1200">
            <a:latin typeface="Times New Roman" pitchFamily="18" charset="0"/>
            <a:ea typeface="微软雅黑" pitchFamily="34" charset="-122"/>
            <a:cs typeface="Times New Roman" pitchFamily="18" charset="0"/>
          </a:endParaRPr>
        </a:p>
      </dsp:txBody>
      <dsp:txXfrm>
        <a:off x="871248" y="2779441"/>
        <a:ext cx="21726" cy="21726"/>
      </dsp:txXfrm>
    </dsp:sp>
    <dsp:sp modelId="{F59A9C16-8C73-423C-BD23-C3D0093DFFBF}">
      <dsp:nvSpPr>
        <dsp:cNvPr id="0" name=""/>
        <dsp:cNvSpPr/>
      </dsp:nvSpPr>
      <dsp:spPr>
        <a:xfrm>
          <a:off x="3261643" y="1680189"/>
          <a:ext cx="432642" cy="91440"/>
        </a:xfrm>
        <a:custGeom>
          <a:avLst/>
          <a:gdLst/>
          <a:ahLst/>
          <a:cxnLst/>
          <a:rect l="0" t="0" r="0" b="0"/>
          <a:pathLst>
            <a:path>
              <a:moveTo>
                <a:pt x="0" y="45720"/>
              </a:moveTo>
              <a:lnTo>
                <a:pt x="432642" y="45720"/>
              </a:lnTo>
            </a:path>
          </a:pathLst>
        </a:custGeom>
        <a:noFill/>
        <a:ln w="25400" cap="flat" cmpd="sng" algn="ctr">
          <a:solidFill>
            <a:schemeClr val="accent5"/>
          </a:solidFill>
          <a:prstDash val="solid"/>
        </a:ln>
        <a:effectLst>
          <a:outerShdw blurRad="40000" dist="20000" dir="5400000" rotWithShape="0">
            <a:srgbClr val="000000">
              <a:alpha val="38000"/>
            </a:srgbClr>
          </a:outerShdw>
        </a:effectLst>
      </dsp:spPr>
      <dsp:style>
        <a:lnRef idx="2">
          <a:schemeClr val="accent5"/>
        </a:lnRef>
        <a:fillRef idx="0">
          <a:schemeClr val="accent5"/>
        </a:fillRef>
        <a:effectRef idx="1">
          <a:schemeClr val="accent5"/>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b="0" kern="1200">
            <a:latin typeface="Times New Roman" pitchFamily="18" charset="0"/>
            <a:ea typeface="微软雅黑" pitchFamily="34" charset="-122"/>
            <a:cs typeface="Times New Roman" pitchFamily="18" charset="0"/>
          </a:endParaRPr>
        </a:p>
      </dsp:txBody>
      <dsp:txXfrm>
        <a:off x="3467148" y="1715093"/>
        <a:ext cx="21632" cy="21632"/>
      </dsp:txXfrm>
    </dsp:sp>
    <dsp:sp modelId="{C2699BB3-41C9-43AD-8BAC-4A3C43DA1376}">
      <dsp:nvSpPr>
        <dsp:cNvPr id="0" name=""/>
        <dsp:cNvSpPr/>
      </dsp:nvSpPr>
      <dsp:spPr>
        <a:xfrm>
          <a:off x="665790" y="1725909"/>
          <a:ext cx="432642" cy="1104937"/>
        </a:xfrm>
        <a:custGeom>
          <a:avLst/>
          <a:gdLst/>
          <a:ahLst/>
          <a:cxnLst/>
          <a:rect l="0" t="0" r="0" b="0"/>
          <a:pathLst>
            <a:path>
              <a:moveTo>
                <a:pt x="0" y="1104937"/>
              </a:moveTo>
              <a:lnTo>
                <a:pt x="216321" y="1104937"/>
              </a:lnTo>
              <a:lnTo>
                <a:pt x="216321" y="0"/>
              </a:lnTo>
              <a:lnTo>
                <a:pt x="432642"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b="0" kern="1200">
            <a:latin typeface="Times New Roman" pitchFamily="18" charset="0"/>
            <a:ea typeface="微软雅黑" pitchFamily="34" charset="-122"/>
            <a:cs typeface="Times New Roman" pitchFamily="18" charset="0"/>
          </a:endParaRPr>
        </a:p>
      </dsp:txBody>
      <dsp:txXfrm>
        <a:off x="852446" y="2248713"/>
        <a:ext cx="59330" cy="59330"/>
      </dsp:txXfrm>
    </dsp:sp>
    <dsp:sp modelId="{DD76B5F0-1FFD-49CC-A004-75C30A2DEDCF}">
      <dsp:nvSpPr>
        <dsp:cNvPr id="0" name=""/>
        <dsp:cNvSpPr/>
      </dsp:nvSpPr>
      <dsp:spPr>
        <a:xfrm>
          <a:off x="3261643" y="774780"/>
          <a:ext cx="432642" cy="91440"/>
        </a:xfrm>
        <a:custGeom>
          <a:avLst/>
          <a:gdLst/>
          <a:ahLst/>
          <a:cxnLst/>
          <a:rect l="0" t="0" r="0" b="0"/>
          <a:pathLst>
            <a:path>
              <a:moveTo>
                <a:pt x="0" y="45720"/>
              </a:moveTo>
              <a:lnTo>
                <a:pt x="432642" y="4572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b="0" kern="1200">
            <a:latin typeface="Times New Roman" pitchFamily="18" charset="0"/>
            <a:ea typeface="微软雅黑" pitchFamily="34" charset="-122"/>
            <a:cs typeface="Times New Roman" pitchFamily="18" charset="0"/>
          </a:endParaRPr>
        </a:p>
      </dsp:txBody>
      <dsp:txXfrm>
        <a:off x="3467148" y="809684"/>
        <a:ext cx="21632" cy="21632"/>
      </dsp:txXfrm>
    </dsp:sp>
    <dsp:sp modelId="{32617C42-A626-4373-8B3F-33B1D3D3D01D}">
      <dsp:nvSpPr>
        <dsp:cNvPr id="0" name=""/>
        <dsp:cNvSpPr/>
      </dsp:nvSpPr>
      <dsp:spPr>
        <a:xfrm>
          <a:off x="665790" y="820500"/>
          <a:ext cx="432642" cy="2010346"/>
        </a:xfrm>
        <a:custGeom>
          <a:avLst/>
          <a:gdLst/>
          <a:ahLst/>
          <a:cxnLst/>
          <a:rect l="0" t="0" r="0" b="0"/>
          <a:pathLst>
            <a:path>
              <a:moveTo>
                <a:pt x="0" y="2010346"/>
              </a:moveTo>
              <a:lnTo>
                <a:pt x="216321" y="2010346"/>
              </a:lnTo>
              <a:lnTo>
                <a:pt x="216321" y="0"/>
              </a:lnTo>
              <a:lnTo>
                <a:pt x="432642"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zh-CN" altLang="en-US" sz="700" b="0" kern="1200">
            <a:latin typeface="Times New Roman" pitchFamily="18" charset="0"/>
            <a:ea typeface="微软雅黑" pitchFamily="34" charset="-122"/>
            <a:cs typeface="Times New Roman" pitchFamily="18" charset="0"/>
          </a:endParaRPr>
        </a:p>
      </dsp:txBody>
      <dsp:txXfrm>
        <a:off x="830702" y="1774264"/>
        <a:ext cx="102818" cy="102818"/>
      </dsp:txXfrm>
    </dsp:sp>
    <dsp:sp modelId="{8C195371-D9A4-4B70-AF79-725D3D682F6F}">
      <dsp:nvSpPr>
        <dsp:cNvPr id="0" name=""/>
        <dsp:cNvSpPr/>
      </dsp:nvSpPr>
      <dsp:spPr>
        <a:xfrm rot="16200000">
          <a:off x="-2076231" y="2501089"/>
          <a:ext cx="4824528" cy="6595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ts val="1700"/>
            </a:lnSpc>
            <a:spcBef>
              <a:spcPct val="0"/>
            </a:spcBef>
            <a:spcAft>
              <a:spcPts val="0"/>
            </a:spcAft>
            <a:buNone/>
          </a:pPr>
          <a:r>
            <a:rPr lang="zh-CN" altLang="en-US" sz="1600" b="0" kern="1200" dirty="0">
              <a:latin typeface="Times New Roman" pitchFamily="18" charset="0"/>
              <a:ea typeface="微软雅黑" pitchFamily="34" charset="-122"/>
              <a:cs typeface="Times New Roman" pitchFamily="18" charset="0"/>
            </a:rPr>
            <a:t>渤海生态环境监测计划</a:t>
          </a:r>
          <a:endParaRPr lang="en-US" altLang="zh-CN" sz="1600" b="0" kern="1200" dirty="0">
            <a:latin typeface="Times New Roman" pitchFamily="18" charset="0"/>
            <a:ea typeface="微软雅黑" pitchFamily="34" charset="-122"/>
            <a:cs typeface="Times New Roman" pitchFamily="18" charset="0"/>
          </a:endParaRPr>
        </a:p>
        <a:p>
          <a:pPr marL="0" lvl="0" indent="0" algn="ctr" defTabSz="711200">
            <a:lnSpc>
              <a:spcPts val="1700"/>
            </a:lnSpc>
            <a:spcBef>
              <a:spcPct val="0"/>
            </a:spcBef>
            <a:spcAft>
              <a:spcPts val="0"/>
            </a:spcAft>
            <a:buNone/>
          </a:pPr>
          <a:r>
            <a:rPr lang="en-US" altLang="zh-CN" sz="1600" b="0" kern="1200" dirty="0">
              <a:latin typeface="Times New Roman" pitchFamily="18" charset="0"/>
              <a:ea typeface="微软雅黑" pitchFamily="34" charset="-122"/>
              <a:cs typeface="Times New Roman" pitchFamily="18" charset="0"/>
            </a:rPr>
            <a:t>Marine environmental and ecological monitoring Plan</a:t>
          </a:r>
          <a:endParaRPr lang="zh-CN" altLang="en-US" sz="1600" b="0" kern="1200" dirty="0">
            <a:latin typeface="Times New Roman" pitchFamily="18" charset="0"/>
            <a:ea typeface="微软雅黑" pitchFamily="34" charset="-122"/>
            <a:cs typeface="Times New Roman" pitchFamily="18" charset="0"/>
          </a:endParaRPr>
        </a:p>
      </dsp:txBody>
      <dsp:txXfrm>
        <a:off x="-2076231" y="2501089"/>
        <a:ext cx="4824528" cy="659515"/>
      </dsp:txXfrm>
    </dsp:sp>
    <dsp:sp modelId="{31EF6906-3402-4E86-AB03-47905318F693}">
      <dsp:nvSpPr>
        <dsp:cNvPr id="0" name=""/>
        <dsp:cNvSpPr/>
      </dsp:nvSpPr>
      <dsp:spPr>
        <a:xfrm>
          <a:off x="1098432" y="490743"/>
          <a:ext cx="2163210" cy="65951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ts val="0"/>
            </a:spcAft>
            <a:buNone/>
          </a:pPr>
          <a:r>
            <a:rPr lang="zh-CN" altLang="en-US" sz="1400" b="0" kern="1200" dirty="0">
              <a:latin typeface="Times New Roman" pitchFamily="18" charset="0"/>
              <a:ea typeface="微软雅黑" pitchFamily="34" charset="-122"/>
              <a:cs typeface="Times New Roman" pitchFamily="18" charset="0"/>
            </a:rPr>
            <a:t>海洋环境质量监测</a:t>
          </a:r>
          <a:endParaRPr lang="en-US" altLang="zh-CN" sz="1400" b="0" kern="1200" dirty="0">
            <a:latin typeface="Times New Roman" pitchFamily="18" charset="0"/>
            <a:ea typeface="微软雅黑" pitchFamily="34" charset="-122"/>
            <a:cs typeface="Times New Roman" pitchFamily="18" charset="0"/>
          </a:endParaRPr>
        </a:p>
        <a:p>
          <a:pPr marL="0" lvl="0" indent="0" algn="ctr" defTabSz="622300">
            <a:lnSpc>
              <a:spcPct val="90000"/>
            </a:lnSpc>
            <a:spcBef>
              <a:spcPct val="0"/>
            </a:spcBef>
            <a:spcAft>
              <a:spcPts val="0"/>
            </a:spcAft>
            <a:buNone/>
          </a:pPr>
          <a:r>
            <a:rPr lang="en-US" altLang="zh-CN" sz="1400" b="0" kern="1200" dirty="0">
              <a:latin typeface="Times New Roman" pitchFamily="18" charset="0"/>
              <a:ea typeface="微软雅黑" pitchFamily="34" charset="-122"/>
              <a:cs typeface="Times New Roman" pitchFamily="18" charset="0"/>
            </a:rPr>
            <a:t>Marine environmental quality monitoring</a:t>
          </a:r>
          <a:endParaRPr lang="zh-CN" altLang="en-US" sz="1400" b="0" kern="1200" dirty="0">
            <a:latin typeface="Times New Roman" pitchFamily="18" charset="0"/>
            <a:ea typeface="微软雅黑" pitchFamily="34" charset="-122"/>
            <a:cs typeface="Times New Roman" pitchFamily="18" charset="0"/>
          </a:endParaRPr>
        </a:p>
      </dsp:txBody>
      <dsp:txXfrm>
        <a:off x="1098432" y="490743"/>
        <a:ext cx="2163210" cy="659515"/>
      </dsp:txXfrm>
    </dsp:sp>
    <dsp:sp modelId="{FF18397B-FEC1-4367-9EDA-B37CDE872F4C}">
      <dsp:nvSpPr>
        <dsp:cNvPr id="0" name=""/>
        <dsp:cNvSpPr/>
      </dsp:nvSpPr>
      <dsp:spPr>
        <a:xfrm>
          <a:off x="3694285" y="490743"/>
          <a:ext cx="5156423" cy="659515"/>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ts val="0"/>
            </a:spcAft>
            <a:buNone/>
          </a:pPr>
          <a:r>
            <a:rPr lang="zh-CN" altLang="en-US" sz="1400" b="0" kern="1200" dirty="0">
              <a:latin typeface="Times New Roman" pitchFamily="18" charset="0"/>
              <a:ea typeface="微软雅黑" pitchFamily="34" charset="-122"/>
              <a:cs typeface="Times New Roman" pitchFamily="18" charset="0"/>
            </a:rPr>
            <a:t>海水、沉积物、二氧化碳、海洋大气</a:t>
          </a:r>
          <a:endParaRPr lang="en-US" altLang="zh-CN" sz="1400" b="0" kern="1200" dirty="0">
            <a:latin typeface="Times New Roman" pitchFamily="18" charset="0"/>
            <a:ea typeface="微软雅黑" pitchFamily="34" charset="-122"/>
            <a:cs typeface="Times New Roman" pitchFamily="18" charset="0"/>
          </a:endParaRPr>
        </a:p>
        <a:p>
          <a:pPr marL="0" lvl="0" indent="0" algn="ctr" defTabSz="622300">
            <a:lnSpc>
              <a:spcPct val="90000"/>
            </a:lnSpc>
            <a:spcBef>
              <a:spcPct val="0"/>
            </a:spcBef>
            <a:spcAft>
              <a:spcPts val="0"/>
            </a:spcAft>
            <a:buNone/>
          </a:pPr>
          <a:r>
            <a:rPr lang="en-US" altLang="zh-CN" sz="1400" b="0" kern="1200" dirty="0">
              <a:latin typeface="Times New Roman" pitchFamily="18" charset="0"/>
              <a:ea typeface="微软雅黑" pitchFamily="34" charset="-122"/>
              <a:cs typeface="Times New Roman" pitchFamily="18" charset="0"/>
            </a:rPr>
            <a:t>Seawater, sediment, CO2, atmosphere</a:t>
          </a:r>
          <a:endParaRPr lang="zh-CN" altLang="en-US" sz="1400" b="0" kern="1200" dirty="0">
            <a:latin typeface="Times New Roman" pitchFamily="18" charset="0"/>
            <a:ea typeface="微软雅黑" pitchFamily="34" charset="-122"/>
            <a:cs typeface="Times New Roman" pitchFamily="18" charset="0"/>
          </a:endParaRPr>
        </a:p>
      </dsp:txBody>
      <dsp:txXfrm>
        <a:off x="3694285" y="490743"/>
        <a:ext cx="5156423" cy="659515"/>
      </dsp:txXfrm>
    </dsp:sp>
    <dsp:sp modelId="{87F171BC-5035-4FC8-B714-AFF57B2A9276}">
      <dsp:nvSpPr>
        <dsp:cNvPr id="0" name=""/>
        <dsp:cNvSpPr/>
      </dsp:nvSpPr>
      <dsp:spPr>
        <a:xfrm>
          <a:off x="1098432" y="1396152"/>
          <a:ext cx="2163210" cy="65951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ts val="0"/>
            </a:spcAft>
            <a:buNone/>
          </a:pPr>
          <a:r>
            <a:rPr lang="zh-CN" altLang="en-US" sz="1400" b="0" kern="1200" dirty="0">
              <a:latin typeface="Times New Roman" pitchFamily="18" charset="0"/>
              <a:ea typeface="微软雅黑" pitchFamily="34" charset="-122"/>
              <a:cs typeface="Times New Roman" pitchFamily="18" charset="0"/>
            </a:rPr>
            <a:t>海洋生态状况监测</a:t>
          </a:r>
          <a:endParaRPr lang="en-US" altLang="zh-CN" sz="1400" b="0" kern="1200" dirty="0">
            <a:latin typeface="Times New Roman" pitchFamily="18" charset="0"/>
            <a:ea typeface="微软雅黑" pitchFamily="34" charset="-122"/>
            <a:cs typeface="Times New Roman" pitchFamily="18" charset="0"/>
          </a:endParaRPr>
        </a:p>
        <a:p>
          <a:pPr marL="0" lvl="0" indent="0" algn="ctr" defTabSz="622300">
            <a:lnSpc>
              <a:spcPct val="90000"/>
            </a:lnSpc>
            <a:spcBef>
              <a:spcPct val="0"/>
            </a:spcBef>
            <a:spcAft>
              <a:spcPts val="0"/>
            </a:spcAft>
            <a:buNone/>
          </a:pPr>
          <a:r>
            <a:rPr lang="en-US" altLang="zh-CN" sz="1400" b="0" kern="1200" dirty="0">
              <a:latin typeface="Times New Roman" pitchFamily="18" charset="0"/>
              <a:ea typeface="微软雅黑" pitchFamily="34" charset="-122"/>
              <a:cs typeface="Times New Roman" pitchFamily="18" charset="0"/>
            </a:rPr>
            <a:t>Marine ecological monitoring</a:t>
          </a:r>
          <a:endParaRPr lang="zh-CN" altLang="en-US" sz="1400" b="0" kern="1200" dirty="0">
            <a:latin typeface="Times New Roman" pitchFamily="18" charset="0"/>
            <a:ea typeface="微软雅黑" pitchFamily="34" charset="-122"/>
            <a:cs typeface="Times New Roman" pitchFamily="18" charset="0"/>
          </a:endParaRPr>
        </a:p>
      </dsp:txBody>
      <dsp:txXfrm>
        <a:off x="1098432" y="1396152"/>
        <a:ext cx="2163210" cy="659515"/>
      </dsp:txXfrm>
    </dsp:sp>
    <dsp:sp modelId="{22B205BA-28F1-4946-8C50-CE0A17ACD051}">
      <dsp:nvSpPr>
        <dsp:cNvPr id="0" name=""/>
        <dsp:cNvSpPr/>
      </dsp:nvSpPr>
      <dsp:spPr>
        <a:xfrm>
          <a:off x="3694285" y="1315137"/>
          <a:ext cx="5156423" cy="821545"/>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ts val="1500"/>
            </a:lnSpc>
            <a:spcBef>
              <a:spcPct val="0"/>
            </a:spcBef>
            <a:spcAft>
              <a:spcPts val="0"/>
            </a:spcAft>
            <a:buNone/>
          </a:pPr>
          <a:r>
            <a:rPr lang="zh-CN" sz="1400" b="0" kern="1200" dirty="0">
              <a:latin typeface="Times New Roman" pitchFamily="18" charset="0"/>
              <a:ea typeface="微软雅黑" pitchFamily="34" charset="-122"/>
              <a:cs typeface="Times New Roman" pitchFamily="18" charset="0"/>
            </a:rPr>
            <a:t>海洋生物多样性、典型海洋生态系统</a:t>
          </a:r>
          <a:r>
            <a:rPr lang="zh-CN" altLang="en-US" sz="1400" b="0" kern="1200" dirty="0">
              <a:latin typeface="Times New Roman" pitchFamily="18" charset="0"/>
              <a:ea typeface="微软雅黑" pitchFamily="34" charset="-122"/>
              <a:cs typeface="Times New Roman" pitchFamily="18" charset="0"/>
            </a:rPr>
            <a:t>、</a:t>
          </a:r>
          <a:r>
            <a:rPr lang="zh-CN" sz="1400" b="0" kern="1200" dirty="0">
              <a:latin typeface="Times New Roman" pitchFamily="18" charset="0"/>
              <a:ea typeface="微软雅黑" pitchFamily="34" charset="-122"/>
              <a:cs typeface="Times New Roman" pitchFamily="18" charset="0"/>
            </a:rPr>
            <a:t>海洋自然</a:t>
          </a:r>
          <a:r>
            <a:rPr lang="en-US" sz="1400" b="0" kern="1200" dirty="0">
              <a:latin typeface="Times New Roman" pitchFamily="18" charset="0"/>
              <a:ea typeface="微软雅黑" pitchFamily="34" charset="-122"/>
              <a:cs typeface="Times New Roman" pitchFamily="18" charset="0"/>
            </a:rPr>
            <a:t>/</a:t>
          </a:r>
          <a:r>
            <a:rPr lang="zh-CN" sz="1400" b="0" kern="1200" dirty="0">
              <a:latin typeface="Times New Roman" pitchFamily="18" charset="0"/>
              <a:ea typeface="微软雅黑" pitchFamily="34" charset="-122"/>
              <a:cs typeface="Times New Roman" pitchFamily="18" charset="0"/>
            </a:rPr>
            <a:t>特别保护区</a:t>
          </a:r>
          <a:r>
            <a:rPr lang="zh-CN" altLang="en-US" sz="1400" b="0" kern="1200" dirty="0">
              <a:latin typeface="Times New Roman" pitchFamily="18" charset="0"/>
              <a:ea typeface="微软雅黑" pitchFamily="34" charset="-122"/>
              <a:cs typeface="Times New Roman" pitchFamily="18" charset="0"/>
            </a:rPr>
            <a:t>、</a:t>
          </a:r>
          <a:r>
            <a:rPr lang="en-US" altLang="zh-CN" sz="1400" b="0" kern="1200" dirty="0">
              <a:latin typeface="Times New Roman" pitchFamily="18" charset="0"/>
              <a:ea typeface="微软雅黑" pitchFamily="34" charset="-122"/>
              <a:cs typeface="Times New Roman" pitchFamily="18" charset="0"/>
            </a:rPr>
            <a:t>Marine biodiversity, typical marine ecosystem, marine protected areas</a:t>
          </a:r>
          <a:endParaRPr lang="zh-CN" altLang="en-US" sz="1400" b="0" kern="1200" dirty="0">
            <a:latin typeface="Times New Roman" pitchFamily="18" charset="0"/>
            <a:ea typeface="微软雅黑" pitchFamily="34" charset="-122"/>
            <a:cs typeface="Times New Roman" pitchFamily="18" charset="0"/>
          </a:endParaRPr>
        </a:p>
      </dsp:txBody>
      <dsp:txXfrm>
        <a:off x="3694285" y="1315137"/>
        <a:ext cx="5156423" cy="821545"/>
      </dsp:txXfrm>
    </dsp:sp>
    <dsp:sp modelId="{6DC75F13-429C-4DA1-9DCE-8CB41E76285B}">
      <dsp:nvSpPr>
        <dsp:cNvPr id="0" name=""/>
        <dsp:cNvSpPr/>
      </dsp:nvSpPr>
      <dsp:spPr>
        <a:xfrm>
          <a:off x="1098432" y="2460547"/>
          <a:ext cx="2163210" cy="65951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ts val="0"/>
            </a:spcAft>
            <a:buNone/>
          </a:pPr>
          <a:r>
            <a:rPr lang="zh-CN" altLang="en-US" sz="1400" b="0" kern="1200" dirty="0">
              <a:latin typeface="Times New Roman" pitchFamily="18" charset="0"/>
              <a:ea typeface="微软雅黑" pitchFamily="34" charset="-122"/>
              <a:cs typeface="Times New Roman" pitchFamily="18" charset="0"/>
            </a:rPr>
            <a:t>海洋环境监管监测</a:t>
          </a:r>
          <a:endParaRPr lang="en-US" altLang="zh-CN" sz="1400" b="0" kern="1200" dirty="0">
            <a:latin typeface="Times New Roman" pitchFamily="18" charset="0"/>
            <a:ea typeface="微软雅黑" pitchFamily="34" charset="-122"/>
            <a:cs typeface="Times New Roman" pitchFamily="18" charset="0"/>
          </a:endParaRPr>
        </a:p>
        <a:p>
          <a:pPr marL="0" lvl="0" indent="0" algn="ctr" defTabSz="622300">
            <a:lnSpc>
              <a:spcPct val="90000"/>
            </a:lnSpc>
            <a:spcBef>
              <a:spcPct val="0"/>
            </a:spcBef>
            <a:spcAft>
              <a:spcPts val="0"/>
            </a:spcAft>
            <a:buNone/>
          </a:pPr>
          <a:r>
            <a:rPr lang="en-US" altLang="zh-CN" sz="1400" b="0" kern="1200" dirty="0">
              <a:latin typeface="Times New Roman" pitchFamily="18" charset="0"/>
              <a:ea typeface="微软雅黑" pitchFamily="34" charset="-122"/>
              <a:cs typeface="Times New Roman" pitchFamily="18" charset="0"/>
            </a:rPr>
            <a:t>Marine environmental supervision</a:t>
          </a:r>
          <a:endParaRPr lang="zh-CN" altLang="en-US" sz="1400" b="0" kern="1200" dirty="0">
            <a:latin typeface="Times New Roman" pitchFamily="18" charset="0"/>
            <a:ea typeface="微软雅黑" pitchFamily="34" charset="-122"/>
            <a:cs typeface="Times New Roman" pitchFamily="18" charset="0"/>
          </a:endParaRPr>
        </a:p>
      </dsp:txBody>
      <dsp:txXfrm>
        <a:off x="1098432" y="2460547"/>
        <a:ext cx="2163210" cy="659515"/>
      </dsp:txXfrm>
    </dsp:sp>
    <dsp:sp modelId="{144DA919-2F74-4E43-84D6-A182FED2E8D3}">
      <dsp:nvSpPr>
        <dsp:cNvPr id="0" name=""/>
        <dsp:cNvSpPr/>
      </dsp:nvSpPr>
      <dsp:spPr>
        <a:xfrm>
          <a:off x="3694285" y="2301561"/>
          <a:ext cx="5156423" cy="977487"/>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ts val="0"/>
            </a:spcAft>
            <a:buNone/>
          </a:pPr>
          <a:r>
            <a:rPr lang="zh-CN" sz="1400" b="0" kern="1200" dirty="0">
              <a:latin typeface="Times New Roman" pitchFamily="18" charset="0"/>
              <a:ea typeface="微软雅黑" pitchFamily="34" charset="-122"/>
              <a:cs typeface="Times New Roman" pitchFamily="18" charset="0"/>
            </a:rPr>
            <a:t>陆源污染物排海、海洋倾倒区、海洋石油勘探开发区、海洋工程建设项目</a:t>
          </a:r>
          <a:endParaRPr lang="en-US" altLang="zh-CN" sz="1400" b="0" kern="1200" dirty="0">
            <a:latin typeface="Times New Roman" pitchFamily="18" charset="0"/>
            <a:ea typeface="微软雅黑" pitchFamily="34" charset="-122"/>
            <a:cs typeface="Times New Roman" pitchFamily="18" charset="0"/>
          </a:endParaRPr>
        </a:p>
        <a:p>
          <a:pPr marL="0" lvl="0" indent="0" algn="ctr" defTabSz="622300">
            <a:lnSpc>
              <a:spcPct val="90000"/>
            </a:lnSpc>
            <a:spcBef>
              <a:spcPct val="0"/>
            </a:spcBef>
            <a:spcAft>
              <a:spcPts val="0"/>
            </a:spcAft>
            <a:buNone/>
          </a:pPr>
          <a:r>
            <a:rPr lang="en-US" altLang="zh-CN" sz="1400" b="0" kern="1200" dirty="0">
              <a:latin typeface="Times New Roman" pitchFamily="18" charset="0"/>
              <a:ea typeface="微软雅黑" pitchFamily="34" charset="-122"/>
              <a:cs typeface="Times New Roman" pitchFamily="18" charset="0"/>
            </a:rPr>
            <a:t>Land-based pollutants, marine dumping area, marine petroleum exploration area, marine engineering construction project </a:t>
          </a:r>
          <a:endParaRPr lang="zh-CN" altLang="en-US" sz="1400" b="0" kern="1200" dirty="0">
            <a:latin typeface="Times New Roman" pitchFamily="18" charset="0"/>
            <a:ea typeface="微软雅黑" pitchFamily="34" charset="-122"/>
            <a:cs typeface="Times New Roman" pitchFamily="18" charset="0"/>
          </a:endParaRPr>
        </a:p>
      </dsp:txBody>
      <dsp:txXfrm>
        <a:off x="3694285" y="2301561"/>
        <a:ext cx="5156423" cy="977487"/>
      </dsp:txXfrm>
    </dsp:sp>
    <dsp:sp modelId="{3B85D0AB-2B7E-45D3-BBCE-DD1F8A00F04B}">
      <dsp:nvSpPr>
        <dsp:cNvPr id="0" name=""/>
        <dsp:cNvSpPr/>
      </dsp:nvSpPr>
      <dsp:spPr>
        <a:xfrm>
          <a:off x="1098432" y="3443927"/>
          <a:ext cx="2163210" cy="65951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ts val="0"/>
            </a:spcAft>
            <a:buNone/>
          </a:pPr>
          <a:r>
            <a:rPr lang="zh-CN" altLang="en-US" sz="1400" b="0" kern="1200" dirty="0">
              <a:latin typeface="Times New Roman" pitchFamily="18" charset="0"/>
              <a:ea typeface="微软雅黑" pitchFamily="34" charset="-122"/>
              <a:cs typeface="Times New Roman" pitchFamily="18" charset="0"/>
            </a:rPr>
            <a:t>公益服务监测</a:t>
          </a:r>
          <a:endParaRPr lang="en-US" altLang="zh-CN" sz="1400" b="0" kern="1200" dirty="0">
            <a:latin typeface="Times New Roman" pitchFamily="18" charset="0"/>
            <a:ea typeface="微软雅黑" pitchFamily="34" charset="-122"/>
            <a:cs typeface="Times New Roman" pitchFamily="18" charset="0"/>
          </a:endParaRPr>
        </a:p>
        <a:p>
          <a:pPr marL="0" lvl="0" indent="0" algn="ctr" defTabSz="622300">
            <a:lnSpc>
              <a:spcPct val="90000"/>
            </a:lnSpc>
            <a:spcBef>
              <a:spcPct val="0"/>
            </a:spcBef>
            <a:spcAft>
              <a:spcPts val="0"/>
            </a:spcAft>
            <a:buNone/>
          </a:pPr>
          <a:r>
            <a:rPr lang="en-US" altLang="zh-CN" sz="1400" b="0" kern="1200" dirty="0">
              <a:latin typeface="Times New Roman" pitchFamily="18" charset="0"/>
              <a:ea typeface="微软雅黑" pitchFamily="34" charset="-122"/>
              <a:cs typeface="Times New Roman" pitchFamily="18" charset="0"/>
            </a:rPr>
            <a:t>Public service</a:t>
          </a:r>
          <a:endParaRPr lang="zh-CN" altLang="en-US" sz="1400" b="0" kern="1200" dirty="0">
            <a:latin typeface="Times New Roman" pitchFamily="18" charset="0"/>
            <a:ea typeface="微软雅黑" pitchFamily="34" charset="-122"/>
            <a:cs typeface="Times New Roman" pitchFamily="18" charset="0"/>
          </a:endParaRPr>
        </a:p>
      </dsp:txBody>
      <dsp:txXfrm>
        <a:off x="1098432" y="3443927"/>
        <a:ext cx="2163210" cy="659515"/>
      </dsp:txXfrm>
    </dsp:sp>
    <dsp:sp modelId="{6D38D9D6-404A-4DEB-B3A1-CA1BA18657DB}">
      <dsp:nvSpPr>
        <dsp:cNvPr id="0" name=""/>
        <dsp:cNvSpPr/>
      </dsp:nvSpPr>
      <dsp:spPr>
        <a:xfrm>
          <a:off x="3694285" y="3443927"/>
          <a:ext cx="5156423" cy="659515"/>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ts val="0"/>
            </a:spcAft>
            <a:buNone/>
          </a:pPr>
          <a:r>
            <a:rPr lang="en-US" altLang="zh-CN" sz="1400" b="0" kern="1200" dirty="0">
              <a:latin typeface="Times New Roman" pitchFamily="18" charset="0"/>
              <a:ea typeface="微软雅黑" pitchFamily="34" charset="-122"/>
              <a:cs typeface="Times New Roman" pitchFamily="18" charset="0"/>
            </a:rPr>
            <a:t> </a:t>
          </a:r>
          <a:r>
            <a:rPr lang="zh-CN" sz="1400" b="0" kern="1200" dirty="0">
              <a:latin typeface="Times New Roman" pitchFamily="18" charset="0"/>
              <a:ea typeface="微软雅黑" pitchFamily="34" charset="-122"/>
              <a:cs typeface="Times New Roman" pitchFamily="18" charset="0"/>
            </a:rPr>
            <a:t>海水浴场、滨海旅游度假区、海水增养殖区</a:t>
          </a:r>
          <a:endParaRPr lang="en-US" altLang="zh-CN" sz="1400" b="0" kern="1200" dirty="0">
            <a:latin typeface="Times New Roman" pitchFamily="18" charset="0"/>
            <a:ea typeface="微软雅黑" pitchFamily="34" charset="-122"/>
            <a:cs typeface="Times New Roman" pitchFamily="18" charset="0"/>
          </a:endParaRPr>
        </a:p>
        <a:p>
          <a:pPr marL="0" lvl="0" indent="0" algn="ctr" defTabSz="622300">
            <a:lnSpc>
              <a:spcPct val="90000"/>
            </a:lnSpc>
            <a:spcBef>
              <a:spcPct val="0"/>
            </a:spcBef>
            <a:spcAft>
              <a:spcPts val="0"/>
            </a:spcAft>
            <a:buNone/>
          </a:pPr>
          <a:r>
            <a:rPr lang="en-US" altLang="zh-CN" sz="1400" b="0" kern="1200" dirty="0">
              <a:latin typeface="Times New Roman" pitchFamily="18" charset="0"/>
              <a:ea typeface="微软雅黑" pitchFamily="34" charset="-122"/>
              <a:cs typeface="Times New Roman" pitchFamily="18" charset="0"/>
            </a:rPr>
            <a:t>Bathing Beaches, tourism resorts, </a:t>
          </a:r>
          <a:r>
            <a:rPr lang="en-US" altLang="zh-CN" sz="1400" b="0" kern="1200" dirty="0" err="1">
              <a:latin typeface="Times New Roman" pitchFamily="18" charset="0"/>
              <a:ea typeface="微软雅黑" pitchFamily="34" charset="-122"/>
              <a:cs typeface="Times New Roman" pitchFamily="18" charset="0"/>
            </a:rPr>
            <a:t>Mariculture</a:t>
          </a:r>
          <a:r>
            <a:rPr lang="en-US" altLang="zh-CN" sz="1400" b="0" kern="1200" dirty="0">
              <a:latin typeface="Times New Roman" pitchFamily="18" charset="0"/>
              <a:ea typeface="微软雅黑" pitchFamily="34" charset="-122"/>
              <a:cs typeface="Times New Roman" pitchFamily="18" charset="0"/>
            </a:rPr>
            <a:t> areas</a:t>
          </a:r>
          <a:endParaRPr lang="zh-CN" altLang="en-US" sz="1400" b="0" kern="1200" dirty="0">
            <a:latin typeface="Times New Roman" pitchFamily="18" charset="0"/>
            <a:ea typeface="微软雅黑" pitchFamily="34" charset="-122"/>
            <a:cs typeface="Times New Roman" pitchFamily="18" charset="0"/>
          </a:endParaRPr>
        </a:p>
      </dsp:txBody>
      <dsp:txXfrm>
        <a:off x="3694285" y="3443927"/>
        <a:ext cx="5156423" cy="659515"/>
      </dsp:txXfrm>
    </dsp:sp>
    <dsp:sp modelId="{17E853EE-D6C6-4F0E-9A6F-22762E2241B7}">
      <dsp:nvSpPr>
        <dsp:cNvPr id="0" name=""/>
        <dsp:cNvSpPr/>
      </dsp:nvSpPr>
      <dsp:spPr>
        <a:xfrm>
          <a:off x="1098432" y="4511435"/>
          <a:ext cx="2163210" cy="65951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ts val="0"/>
            </a:spcAft>
            <a:buNone/>
          </a:pPr>
          <a:r>
            <a:rPr lang="zh-CN" altLang="en-US" sz="1400" b="0" kern="1200" dirty="0">
              <a:latin typeface="Times New Roman" pitchFamily="18" charset="0"/>
              <a:ea typeface="微软雅黑" pitchFamily="34" charset="-122"/>
              <a:cs typeface="Times New Roman" pitchFamily="18" charset="0"/>
            </a:rPr>
            <a:t>海洋生态环境风险监测</a:t>
          </a:r>
          <a:endParaRPr lang="en-US" altLang="zh-CN" sz="1400" b="0" kern="1200" dirty="0">
            <a:latin typeface="Times New Roman" pitchFamily="18" charset="0"/>
            <a:ea typeface="微软雅黑" pitchFamily="34" charset="-122"/>
            <a:cs typeface="Times New Roman" pitchFamily="18" charset="0"/>
          </a:endParaRPr>
        </a:p>
        <a:p>
          <a:pPr marL="0" lvl="0" indent="0" algn="ctr" defTabSz="622300">
            <a:lnSpc>
              <a:spcPct val="90000"/>
            </a:lnSpc>
            <a:spcBef>
              <a:spcPct val="0"/>
            </a:spcBef>
            <a:spcAft>
              <a:spcPts val="0"/>
            </a:spcAft>
            <a:buNone/>
          </a:pPr>
          <a:r>
            <a:rPr lang="en-US" altLang="zh-CN" sz="1400" b="0" kern="1200" dirty="0">
              <a:latin typeface="Times New Roman" pitchFamily="18" charset="0"/>
              <a:ea typeface="微软雅黑" pitchFamily="34" charset="-122"/>
              <a:cs typeface="Times New Roman" pitchFamily="18" charset="0"/>
            </a:rPr>
            <a:t>Marine environmental risk monitoring</a:t>
          </a:r>
          <a:endParaRPr lang="zh-CN" altLang="en-US" sz="1400" b="0" kern="1200" dirty="0">
            <a:latin typeface="Times New Roman" pitchFamily="18" charset="0"/>
            <a:ea typeface="微软雅黑" pitchFamily="34" charset="-122"/>
            <a:cs typeface="Times New Roman" pitchFamily="18" charset="0"/>
          </a:endParaRPr>
        </a:p>
      </dsp:txBody>
      <dsp:txXfrm>
        <a:off x="1098432" y="4511435"/>
        <a:ext cx="2163210" cy="659515"/>
      </dsp:txXfrm>
    </dsp:sp>
    <dsp:sp modelId="{77A9D587-1526-48FB-BC0F-909D093B83C2}">
      <dsp:nvSpPr>
        <dsp:cNvPr id="0" name=""/>
        <dsp:cNvSpPr/>
      </dsp:nvSpPr>
      <dsp:spPr>
        <a:xfrm>
          <a:off x="3694285" y="4268321"/>
          <a:ext cx="5156423" cy="1145743"/>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ts val="0"/>
            </a:spcAft>
            <a:buNone/>
          </a:pPr>
          <a:r>
            <a:rPr lang="zh-CN" sz="1400" b="0" kern="1200" dirty="0">
              <a:latin typeface="Times New Roman" pitchFamily="18" charset="0"/>
              <a:ea typeface="微软雅黑" pitchFamily="34" charset="-122"/>
              <a:cs typeface="Times New Roman" pitchFamily="18" charset="0"/>
            </a:rPr>
            <a:t>海洋溢油、危险化学品污染、海洋放射性监测预警、赤潮（绿潮）、水母灾害、海水入侵和土壤盐渍化、重点岸段海岸侵蚀</a:t>
          </a:r>
          <a:endParaRPr lang="en-US" altLang="zh-CN" sz="1400" b="0" kern="1200" dirty="0">
            <a:latin typeface="Times New Roman" pitchFamily="18" charset="0"/>
            <a:ea typeface="微软雅黑" pitchFamily="34" charset="-122"/>
            <a:cs typeface="Times New Roman" pitchFamily="18" charset="0"/>
          </a:endParaRPr>
        </a:p>
        <a:p>
          <a:pPr marL="0" lvl="0" indent="0" algn="ctr" defTabSz="622300">
            <a:lnSpc>
              <a:spcPct val="90000"/>
            </a:lnSpc>
            <a:spcBef>
              <a:spcPct val="0"/>
            </a:spcBef>
            <a:spcAft>
              <a:spcPts val="0"/>
            </a:spcAft>
            <a:buNone/>
          </a:pPr>
          <a:r>
            <a:rPr lang="en-US" altLang="zh-CN" sz="1400" b="0" kern="1200" dirty="0">
              <a:latin typeface="Times New Roman" pitchFamily="18" charset="0"/>
              <a:ea typeface="微软雅黑" pitchFamily="34" charset="-122"/>
              <a:cs typeface="Times New Roman" pitchFamily="18" charset="0"/>
            </a:rPr>
            <a:t>Marine oil spill, hazard chemical pollution, marine radioactivity monitoring, HAB (Green Tide), jellyfish bloom, saline intrusion, oil salinization, and coastal erosion</a:t>
          </a:r>
          <a:endParaRPr lang="zh-CN" altLang="en-US" sz="1400" b="0" kern="1200" dirty="0">
            <a:latin typeface="Times New Roman" pitchFamily="18" charset="0"/>
            <a:ea typeface="微软雅黑" pitchFamily="34" charset="-122"/>
            <a:cs typeface="Times New Roman" pitchFamily="18" charset="0"/>
          </a:endParaRPr>
        </a:p>
      </dsp:txBody>
      <dsp:txXfrm>
        <a:off x="3694285" y="4268321"/>
        <a:ext cx="5156423" cy="11457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B1B64E-FBA4-4565-AED4-0FEC734C99B6}">
      <dsp:nvSpPr>
        <dsp:cNvPr id="0" name=""/>
        <dsp:cNvSpPr/>
      </dsp:nvSpPr>
      <dsp:spPr>
        <a:xfrm>
          <a:off x="0" y="96507"/>
          <a:ext cx="8229600" cy="4714924"/>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833120" rIns="638708" bIns="170688" numCol="1" spcCol="1270" anchor="t" anchorCtr="0">
          <a:noAutofit/>
        </a:bodyPr>
        <a:lstStyle/>
        <a:p>
          <a:pPr marL="228600" lvl="1" indent="-228600" algn="l" defTabSz="1066800">
            <a:lnSpc>
              <a:spcPct val="90000"/>
            </a:lnSpc>
            <a:spcBef>
              <a:spcPct val="0"/>
            </a:spcBef>
            <a:spcAft>
              <a:spcPct val="15000"/>
            </a:spcAft>
            <a:buChar char="•"/>
          </a:pPr>
          <a:r>
            <a:rPr lang="zh-CN" altLang="en-US" sz="2400" b="1" kern="1200" dirty="0">
              <a:latin typeface="微软雅黑" pitchFamily="34" charset="-122"/>
              <a:ea typeface="微软雅黑" pitchFamily="34" charset="-122"/>
            </a:rPr>
            <a:t>是维护海洋生态健康和生态安全而划定的海洋生态红线区的</a:t>
          </a:r>
          <a:r>
            <a:rPr lang="zh-CN" altLang="en-US" sz="2400" b="1" kern="1200" dirty="0">
              <a:solidFill>
                <a:srgbClr val="FF0066"/>
              </a:solidFill>
              <a:latin typeface="微软雅黑" pitchFamily="34" charset="-122"/>
              <a:ea typeface="微软雅黑" pitchFamily="34" charset="-122"/>
            </a:rPr>
            <a:t>边界线及其管理指标控制线</a:t>
          </a:r>
          <a:r>
            <a:rPr lang="zh-CN" altLang="en-US" sz="2400" b="1" kern="1200" dirty="0">
              <a:latin typeface="微软雅黑" pitchFamily="34" charset="-122"/>
              <a:ea typeface="微软雅黑" pitchFamily="34" charset="-122"/>
            </a:rPr>
            <a:t>，保证对重要海域实施分类指导、分区管理、分级保护。</a:t>
          </a:r>
        </a:p>
        <a:p>
          <a:pPr marL="228600" lvl="1" indent="-228600" algn="l" defTabSz="1066800">
            <a:lnSpc>
              <a:spcPct val="90000"/>
            </a:lnSpc>
            <a:spcBef>
              <a:spcPct val="0"/>
            </a:spcBef>
            <a:spcAft>
              <a:spcPct val="15000"/>
            </a:spcAft>
            <a:buChar char="•"/>
          </a:pPr>
          <a:r>
            <a:rPr lang="en-US" sz="2400" b="0" i="0" kern="1200" dirty="0">
              <a:latin typeface="Times New Roman" pitchFamily="18" charset="0"/>
              <a:cs typeface="Times New Roman" pitchFamily="18" charset="0"/>
            </a:rPr>
            <a:t>refers to the delimitation of the boundary line of the marine ecological red line and its management and control line for the maintenance of marine ecological health and ecological safety, to implement the categorizing guidance, partitioned management and classified protection of the sea areas with important protection and ecological values.</a:t>
          </a:r>
          <a:endParaRPr lang="zh-CN" altLang="en-US" sz="2400" b="1" kern="1200" dirty="0">
            <a:latin typeface="Times New Roman" pitchFamily="18" charset="0"/>
            <a:ea typeface="微软雅黑" pitchFamily="34" charset="-122"/>
            <a:cs typeface="Times New Roman" pitchFamily="18" charset="0"/>
          </a:endParaRPr>
        </a:p>
      </dsp:txBody>
      <dsp:txXfrm>
        <a:off x="0" y="96507"/>
        <a:ext cx="8229600" cy="4714924"/>
      </dsp:txXfrm>
    </dsp:sp>
    <dsp:sp modelId="{227760A3-DB60-48F3-95BE-67198004167E}">
      <dsp:nvSpPr>
        <dsp:cNvPr id="0" name=""/>
        <dsp:cNvSpPr/>
      </dsp:nvSpPr>
      <dsp:spPr>
        <a:xfrm>
          <a:off x="422030" y="0"/>
          <a:ext cx="5760720" cy="768596"/>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rtl="0">
            <a:lnSpc>
              <a:spcPct val="90000"/>
            </a:lnSpc>
            <a:spcBef>
              <a:spcPct val="0"/>
            </a:spcBef>
            <a:spcAft>
              <a:spcPct val="35000"/>
            </a:spcAft>
            <a:buNone/>
          </a:pPr>
          <a:r>
            <a:rPr lang="zh-CN" altLang="en-US" sz="2000" b="1" kern="1200" dirty="0">
              <a:latin typeface="微软雅黑" pitchFamily="34" charset="-122"/>
              <a:ea typeface="微软雅黑" pitchFamily="34" charset="-122"/>
            </a:rPr>
            <a:t>海洋生态红线 </a:t>
          </a:r>
          <a:r>
            <a:rPr lang="en-US" altLang="zh-CN" sz="2000" b="1" kern="1200" dirty="0">
              <a:latin typeface="微软雅黑" pitchFamily="34" charset="-122"/>
              <a:ea typeface="微软雅黑" pitchFamily="34" charset="-122"/>
            </a:rPr>
            <a:t>Marine Ecological Red-Line</a:t>
          </a:r>
          <a:endParaRPr lang="zh-CN" altLang="en-US" sz="2000" b="1" kern="1200" dirty="0">
            <a:latin typeface="微软雅黑" pitchFamily="34" charset="-122"/>
            <a:ea typeface="微软雅黑" pitchFamily="34" charset="-122"/>
          </a:endParaRPr>
        </a:p>
      </dsp:txBody>
      <dsp:txXfrm>
        <a:off x="459550" y="37520"/>
        <a:ext cx="5685680" cy="6935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B1B64E-FBA4-4565-AED4-0FEC734C99B6}">
      <dsp:nvSpPr>
        <dsp:cNvPr id="0" name=""/>
        <dsp:cNvSpPr/>
      </dsp:nvSpPr>
      <dsp:spPr>
        <a:xfrm>
          <a:off x="61029" y="727704"/>
          <a:ext cx="8067460" cy="4525546"/>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165791" rIns="638708" bIns="142240" numCol="1" spcCol="1270" anchor="t" anchorCtr="0">
          <a:noAutofit/>
        </a:bodyPr>
        <a:lstStyle/>
        <a:p>
          <a:pPr marL="171450" lvl="1" indent="-171450" algn="l" defTabSz="800100" rtl="0">
            <a:lnSpc>
              <a:spcPct val="150000"/>
            </a:lnSpc>
            <a:spcBef>
              <a:spcPct val="0"/>
            </a:spcBef>
            <a:spcAft>
              <a:spcPts val="0"/>
            </a:spcAft>
            <a:buChar char="•"/>
          </a:pPr>
          <a:r>
            <a:rPr lang="zh-CN" altLang="en-US" sz="1800" b="1" kern="1200" dirty="0">
              <a:latin typeface="微软雅黑" pitchFamily="34" charset="-122"/>
              <a:ea typeface="微软雅黑" pitchFamily="34" charset="-122"/>
            </a:rPr>
            <a:t>海洋生态红线区包括重要河口、重要滨海湿地、红树林、珊瑚礁、海草床、特殊保护海岛、海洋保护区、自然景观与历史文化遗迹、砂质岸线和砂源保护海域、重要渔业海域和重要滨海旅游区。</a:t>
          </a:r>
        </a:p>
        <a:p>
          <a:pPr marL="228600" lvl="1" indent="-228600" algn="l" defTabSz="889000" rtl="0">
            <a:lnSpc>
              <a:spcPct val="150000"/>
            </a:lnSpc>
            <a:spcBef>
              <a:spcPct val="0"/>
            </a:spcBef>
            <a:spcAft>
              <a:spcPts val="0"/>
            </a:spcAft>
            <a:buChar char="•"/>
          </a:pPr>
          <a:r>
            <a:rPr lang="en-US" altLang="zh-CN" sz="2000" b="0" i="0" kern="1200" dirty="0">
              <a:latin typeface="Times New Roman" pitchFamily="18" charset="0"/>
              <a:cs typeface="Times New Roman" pitchFamily="18" charset="0"/>
            </a:rPr>
            <a:t>covers </a:t>
          </a:r>
          <a:r>
            <a:rPr lang="en-US" sz="2000" b="0" i="0" kern="1200" dirty="0">
              <a:latin typeface="Times New Roman" pitchFamily="18" charset="0"/>
              <a:cs typeface="Times New Roman" pitchFamily="18" charset="0"/>
            </a:rPr>
            <a:t>exploitation-prohibited zone and restricted development zone, including  important estuary, coastal wetland, mangrove, coral reef, </a:t>
          </a:r>
          <a:r>
            <a:rPr lang="en-US" altLang="zh-CN" sz="2000" b="0" i="0" kern="1200" dirty="0">
              <a:latin typeface="Times New Roman" pitchFamily="18" charset="0"/>
              <a:cs typeface="Times New Roman" pitchFamily="18" charset="0"/>
            </a:rPr>
            <a:t>sea grass, </a:t>
          </a:r>
          <a:r>
            <a:rPr lang="en-US" sz="2000" b="0" i="0" kern="1200" dirty="0">
              <a:latin typeface="Times New Roman" pitchFamily="18" charset="0"/>
              <a:cs typeface="Times New Roman" pitchFamily="18" charset="0"/>
            </a:rPr>
            <a:t>special island, marine protected area, natural landscape, </a:t>
          </a:r>
          <a:r>
            <a:rPr lang="en-US" altLang="zh-CN" sz="2000" b="0" i="0" kern="1200" dirty="0">
              <a:latin typeface="Times New Roman" pitchFamily="18" charset="0"/>
              <a:cs typeface="Times New Roman" pitchFamily="18" charset="0"/>
            </a:rPr>
            <a:t>historical cultural relics and remains, sandy coastline, sand source protection areas, major fishing area and recreational area. </a:t>
          </a:r>
          <a:endParaRPr lang="zh-CN" sz="2000" b="1" kern="1200" dirty="0">
            <a:latin typeface="Times New Roman" pitchFamily="18" charset="0"/>
            <a:ea typeface="微软雅黑" pitchFamily="34" charset="-122"/>
            <a:cs typeface="Times New Roman" pitchFamily="18" charset="0"/>
          </a:endParaRPr>
        </a:p>
      </dsp:txBody>
      <dsp:txXfrm>
        <a:off x="61029" y="727704"/>
        <a:ext cx="8067460" cy="4525546"/>
      </dsp:txXfrm>
    </dsp:sp>
    <dsp:sp modelId="{227760A3-DB60-48F3-95BE-67198004167E}">
      <dsp:nvSpPr>
        <dsp:cNvPr id="0" name=""/>
        <dsp:cNvSpPr/>
      </dsp:nvSpPr>
      <dsp:spPr>
        <a:xfrm>
          <a:off x="205738" y="167726"/>
          <a:ext cx="7822132" cy="796011"/>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rtl="0">
            <a:lnSpc>
              <a:spcPct val="90000"/>
            </a:lnSpc>
            <a:spcBef>
              <a:spcPct val="0"/>
            </a:spcBef>
            <a:spcAft>
              <a:spcPct val="35000"/>
            </a:spcAft>
            <a:buNone/>
          </a:pPr>
          <a:r>
            <a:rPr lang="zh-CN" sz="2400" b="1" kern="1200" dirty="0">
              <a:latin typeface="微软雅黑" pitchFamily="34" charset="-122"/>
              <a:ea typeface="微软雅黑" pitchFamily="34" charset="-122"/>
            </a:rPr>
            <a:t>海洋生态红线区</a:t>
          </a:r>
          <a:r>
            <a:rPr lang="en-US" altLang="zh-CN" sz="2400" b="1" kern="1200" dirty="0">
              <a:latin typeface="微软雅黑" pitchFamily="34" charset="-122"/>
              <a:ea typeface="微软雅黑" pitchFamily="34" charset="-122"/>
            </a:rPr>
            <a:t>  Marine ecological red-line areas</a:t>
          </a:r>
          <a:endParaRPr lang="zh-CN" sz="2400" b="1" kern="1200" dirty="0">
            <a:latin typeface="微软雅黑" pitchFamily="34" charset="-122"/>
            <a:ea typeface="微软雅黑" pitchFamily="34" charset="-122"/>
          </a:endParaRPr>
        </a:p>
      </dsp:txBody>
      <dsp:txXfrm>
        <a:off x="244596" y="206584"/>
        <a:ext cx="7744416" cy="7182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1DE2E-B60F-40D8-B307-1BFDB76460DC}">
      <dsp:nvSpPr>
        <dsp:cNvPr id="0" name=""/>
        <dsp:cNvSpPr/>
      </dsp:nvSpPr>
      <dsp:spPr>
        <a:xfrm>
          <a:off x="0" y="0"/>
          <a:ext cx="8229600" cy="0"/>
        </a:xfrm>
        <a:prstGeom prst="line">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w="9525" cap="flat" cmpd="sng" algn="ctr">
          <a:solidFill>
            <a:schemeClr val="accent2">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CAA74D6-9492-482A-BD7E-C296FE2F7E38}">
      <dsp:nvSpPr>
        <dsp:cNvPr id="0" name=""/>
        <dsp:cNvSpPr/>
      </dsp:nvSpPr>
      <dsp:spPr>
        <a:xfrm>
          <a:off x="0" y="0"/>
          <a:ext cx="1645920" cy="2268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altLang="zh-CN" sz="2000" b="1" kern="1200" dirty="0">
              <a:latin typeface="Times New Roman" panose="02020603050405020304" pitchFamily="18" charset="0"/>
              <a:ea typeface="微软雅黑" pitchFamily="34" charset="-122"/>
              <a:cs typeface="Times New Roman" panose="02020603050405020304" pitchFamily="18" charset="0"/>
            </a:rPr>
            <a:t>Exploitation-prohibited Zone</a:t>
          </a:r>
          <a:br>
            <a:rPr lang="en-US" altLang="zh-CN" sz="2000" b="0" kern="1200" dirty="0">
              <a:latin typeface="Times New Roman" panose="02020603050405020304" pitchFamily="18" charset="0"/>
              <a:ea typeface="微软雅黑" pitchFamily="34" charset="-122"/>
              <a:cs typeface="Times New Roman" panose="02020603050405020304" pitchFamily="18" charset="0"/>
            </a:rPr>
          </a:br>
          <a:r>
            <a:rPr lang="zh-CN" sz="2000" b="1" kern="1200" dirty="0">
              <a:latin typeface="微软雅黑" pitchFamily="34" charset="-122"/>
              <a:ea typeface="微软雅黑" pitchFamily="34" charset="-122"/>
            </a:rPr>
            <a:t>禁止开发区</a:t>
          </a:r>
          <a:endParaRPr lang="zh-CN" sz="2000" b="1" kern="1200" dirty="0">
            <a:latin typeface="Times New Roman" panose="02020603050405020304" pitchFamily="18" charset="0"/>
            <a:ea typeface="微软雅黑" pitchFamily="34" charset="-122"/>
            <a:cs typeface="Times New Roman" panose="02020603050405020304" pitchFamily="18" charset="0"/>
          </a:endParaRPr>
        </a:p>
      </dsp:txBody>
      <dsp:txXfrm>
        <a:off x="0" y="0"/>
        <a:ext cx="1645920" cy="2268252"/>
      </dsp:txXfrm>
    </dsp:sp>
    <dsp:sp modelId="{03579275-C794-4838-B84F-74F0C975DE34}">
      <dsp:nvSpPr>
        <dsp:cNvPr id="0" name=""/>
        <dsp:cNvSpPr/>
      </dsp:nvSpPr>
      <dsp:spPr>
        <a:xfrm>
          <a:off x="1769364" y="103001"/>
          <a:ext cx="6460236" cy="2060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altLang="zh-CN" sz="1800" b="0" i="0" kern="1200" dirty="0">
              <a:latin typeface="Times New Roman" pitchFamily="18" charset="0"/>
              <a:cs typeface="Times New Roman" pitchFamily="18" charset="0"/>
            </a:rPr>
            <a:t>including (1)</a:t>
          </a:r>
          <a:r>
            <a:rPr lang="en-US" sz="1800" b="0" i="0" kern="1200" dirty="0">
              <a:latin typeface="Times New Roman" pitchFamily="18" charset="0"/>
              <a:cs typeface="Times New Roman" pitchFamily="18" charset="0"/>
            </a:rPr>
            <a:t>the core area and buffer zone of natural MPAs, (2) the key protected areas and reserved areas of the special marine protected areas.</a:t>
          </a:r>
          <a:br>
            <a:rPr lang="en-US" sz="1800" b="0" i="0" kern="1200" dirty="0">
              <a:latin typeface="Times New Roman" pitchFamily="18" charset="0"/>
              <a:cs typeface="Times New Roman" pitchFamily="18" charset="0"/>
            </a:rPr>
          </a:br>
          <a:r>
            <a:rPr lang="zh-CN" altLang="en-US" sz="1800" b="1" kern="1200" dirty="0">
              <a:latin typeface="微软雅黑" pitchFamily="34" charset="-122"/>
              <a:ea typeface="微软雅黑" pitchFamily="34" charset="-122"/>
            </a:rPr>
            <a:t>包括海洋自然保护区的</a:t>
          </a:r>
          <a:r>
            <a:rPr lang="zh-CN" altLang="en-US" sz="1800" b="1" u="sng" kern="1200" dirty="0">
              <a:solidFill>
                <a:srgbClr val="FF0000"/>
              </a:solidFill>
              <a:latin typeface="微软雅黑" pitchFamily="34" charset="-122"/>
              <a:ea typeface="微软雅黑" pitchFamily="34" charset="-122"/>
            </a:rPr>
            <a:t>核心区和缓冲区</a:t>
          </a:r>
          <a:r>
            <a:rPr lang="zh-CN" altLang="en-US" sz="1800" b="1" kern="1200" dirty="0">
              <a:latin typeface="微软雅黑" pitchFamily="34" charset="-122"/>
              <a:ea typeface="微软雅黑" pitchFamily="34" charset="-122"/>
            </a:rPr>
            <a:t>、海洋特别保护区的</a:t>
          </a:r>
          <a:r>
            <a:rPr lang="zh-CN" altLang="en-US" sz="1800" b="1" u="sng" kern="1200" dirty="0">
              <a:solidFill>
                <a:srgbClr val="FF0000"/>
              </a:solidFill>
              <a:latin typeface="微软雅黑" pitchFamily="34" charset="-122"/>
              <a:ea typeface="微软雅黑" pitchFamily="34" charset="-122"/>
            </a:rPr>
            <a:t>重点保护区和预留区。</a:t>
          </a:r>
          <a:endParaRPr lang="zh-CN" altLang="en-US" sz="1800" b="1" u="sng" kern="1200" dirty="0">
            <a:solidFill>
              <a:srgbClr val="FF0000"/>
            </a:solidFill>
            <a:latin typeface="Times New Roman" pitchFamily="18" charset="0"/>
            <a:ea typeface="微软雅黑" pitchFamily="34" charset="-122"/>
            <a:cs typeface="Times New Roman" pitchFamily="18" charset="0"/>
          </a:endParaRPr>
        </a:p>
      </dsp:txBody>
      <dsp:txXfrm>
        <a:off x="1769364" y="103001"/>
        <a:ext cx="6460236" cy="2060033"/>
      </dsp:txXfrm>
    </dsp:sp>
    <dsp:sp modelId="{CC3F9826-91F8-4854-9030-CF8EEDE0A2A4}">
      <dsp:nvSpPr>
        <dsp:cNvPr id="0" name=""/>
        <dsp:cNvSpPr/>
      </dsp:nvSpPr>
      <dsp:spPr>
        <a:xfrm>
          <a:off x="1645920" y="2163035"/>
          <a:ext cx="658368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9A926985-19AE-48EC-AAFB-8EA18CE841AF}">
      <dsp:nvSpPr>
        <dsp:cNvPr id="0" name=""/>
        <dsp:cNvSpPr/>
      </dsp:nvSpPr>
      <dsp:spPr>
        <a:xfrm>
          <a:off x="0" y="2268252"/>
          <a:ext cx="8229600" cy="0"/>
        </a:xfrm>
        <a:prstGeom prst="line">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w="9525" cap="flat" cmpd="sng" algn="ctr">
          <a:solidFill>
            <a:schemeClr val="accent2">
              <a:alpha val="90000"/>
              <a:hueOff val="0"/>
              <a:satOff val="0"/>
              <a:lumOff val="0"/>
              <a:alphaOff val="-4000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3920DB9-894F-4BB5-8958-3313C7ACD11A}">
      <dsp:nvSpPr>
        <dsp:cNvPr id="0" name=""/>
        <dsp:cNvSpPr/>
      </dsp:nvSpPr>
      <dsp:spPr>
        <a:xfrm>
          <a:off x="0" y="2268252"/>
          <a:ext cx="1645920" cy="2268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b="1" i="0" kern="1200" dirty="0">
              <a:latin typeface="Times New Roman" pitchFamily="18" charset="0"/>
              <a:cs typeface="Times New Roman" pitchFamily="18" charset="0"/>
            </a:rPr>
            <a:t>Restricted Development Zones</a:t>
          </a:r>
          <a:br>
            <a:rPr lang="en-US" sz="2000" b="0" i="0" kern="1200" dirty="0">
              <a:latin typeface="Times New Roman" pitchFamily="18" charset="0"/>
              <a:cs typeface="Times New Roman" pitchFamily="18" charset="0"/>
            </a:rPr>
          </a:br>
          <a:r>
            <a:rPr lang="zh-CN" sz="2000" b="1" kern="1200" dirty="0">
              <a:latin typeface="微软雅黑" pitchFamily="34" charset="-122"/>
              <a:ea typeface="微软雅黑" pitchFamily="34" charset="-122"/>
            </a:rPr>
            <a:t>限制开发区</a:t>
          </a:r>
        </a:p>
      </dsp:txBody>
      <dsp:txXfrm>
        <a:off x="0" y="2268252"/>
        <a:ext cx="1645920" cy="2268252"/>
      </dsp:txXfrm>
    </dsp:sp>
    <dsp:sp modelId="{7764B92A-028D-4BA3-884B-E93E0F7172E6}">
      <dsp:nvSpPr>
        <dsp:cNvPr id="0" name=""/>
        <dsp:cNvSpPr/>
      </dsp:nvSpPr>
      <dsp:spPr>
        <a:xfrm>
          <a:off x="1769364" y="2371253"/>
          <a:ext cx="6460236" cy="2060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0" i="0" kern="1200" dirty="0">
              <a:latin typeface="Times New Roman" pitchFamily="18" charset="0"/>
              <a:cs typeface="Times New Roman" pitchFamily="18" charset="0"/>
            </a:rPr>
            <a:t>Including (1)the experimental area of natural MPAs, (2)the moderate use area and the ecological and resource recovery area </a:t>
          </a:r>
          <a:r>
            <a:rPr lang="en-US" altLang="zh-CN" sz="1800" b="0" i="0" kern="1200" dirty="0">
              <a:latin typeface="Times New Roman" pitchFamily="18" charset="0"/>
              <a:cs typeface="Times New Roman" pitchFamily="18" charset="0"/>
            </a:rPr>
            <a:t>of special MPAs, (3)</a:t>
          </a:r>
          <a:r>
            <a:rPr lang="en-US" sz="1800" b="0" i="0" kern="1200" dirty="0">
              <a:latin typeface="Times New Roman" pitchFamily="18" charset="0"/>
              <a:cs typeface="Times New Roman" pitchFamily="18" charset="0"/>
            </a:rPr>
            <a:t>other important marine ecological function areas, ecological sensitive areas and ecologically fragile areas.</a:t>
          </a:r>
          <a:br>
            <a:rPr lang="en-US" sz="1800" b="0" i="0" kern="1200" dirty="0">
              <a:latin typeface="Times New Roman" pitchFamily="18" charset="0"/>
              <a:cs typeface="Times New Roman" pitchFamily="18" charset="0"/>
            </a:rPr>
          </a:br>
          <a:r>
            <a:rPr lang="zh-CN" sz="1800" b="1" kern="1200" dirty="0">
              <a:latin typeface="微软雅黑" pitchFamily="34" charset="-122"/>
              <a:ea typeface="微软雅黑" pitchFamily="34" charset="-122"/>
            </a:rPr>
            <a:t>包括海洋自然保护区的实验区，海洋特别保护区的适度利用区和生态与资源恢复区及除上述之外的重要海洋生态功能区、生态敏感区和生态脆弱区。</a:t>
          </a:r>
          <a:endParaRPr lang="zh-CN" altLang="en-US" sz="1800" b="0" i="0" kern="1200" dirty="0">
            <a:latin typeface="Times New Roman" pitchFamily="18" charset="0"/>
            <a:cs typeface="Times New Roman" pitchFamily="18" charset="0"/>
          </a:endParaRPr>
        </a:p>
      </dsp:txBody>
      <dsp:txXfrm>
        <a:off x="1769364" y="2371253"/>
        <a:ext cx="6460236" cy="2060033"/>
      </dsp:txXfrm>
    </dsp:sp>
    <dsp:sp modelId="{81DDB46C-F085-4ED5-9FE5-F253910B43D8}">
      <dsp:nvSpPr>
        <dsp:cNvPr id="0" name=""/>
        <dsp:cNvSpPr/>
      </dsp:nvSpPr>
      <dsp:spPr>
        <a:xfrm>
          <a:off x="1645920" y="4431287"/>
          <a:ext cx="658368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0213"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eaLnBrk="1" hangingPunct="1">
              <a:defRPr sz="1200">
                <a:ea typeface="宋体" pitchFamily="2" charset="-122"/>
              </a:defRPr>
            </a:lvl1pPr>
          </a:lstStyle>
          <a:p>
            <a:pPr>
              <a:defRPr/>
            </a:pPr>
            <a:endParaRPr lang="zh-CN" altLang="en-US"/>
          </a:p>
        </p:txBody>
      </p:sp>
      <p:sp>
        <p:nvSpPr>
          <p:cNvPr id="3075" name="Rectangle 3"/>
          <p:cNvSpPr>
            <a:spLocks noGrp="1" noChangeArrowheads="1"/>
          </p:cNvSpPr>
          <p:nvPr>
            <p:ph type="dt" idx="1"/>
          </p:nvPr>
        </p:nvSpPr>
        <p:spPr bwMode="auto">
          <a:xfrm>
            <a:off x="3883025" y="0"/>
            <a:ext cx="2973388"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eaLnBrk="1" hangingPunct="1">
              <a:defRPr sz="1200">
                <a:ea typeface="宋体" pitchFamily="2" charset="-122"/>
              </a:defRPr>
            </a:lvl1pPr>
          </a:lstStyle>
          <a:p>
            <a:pPr>
              <a:defRPr/>
            </a:pPr>
            <a:endParaRPr lang="zh-CN" altLang="en-US"/>
          </a:p>
        </p:txBody>
      </p:sp>
      <p:sp>
        <p:nvSpPr>
          <p:cNvPr id="3076" name="Rectangle 4"/>
          <p:cNvSpPr>
            <a:spLocks noGrp="1" noRot="1" noChangeAspect="1" noChangeArrowheads="1"/>
          </p:cNvSpPr>
          <p:nvPr>
            <p:ph type="sldImg" idx="2"/>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xtLst/>
        </p:spPr>
        <p:txBody>
          <a:bodyPr vert="horz" wrap="square" lIns="91440" tIns="45720" rIns="91440" bIns="45720" numCol="1" anchor="ctr"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3078" name="Rectangle 6"/>
          <p:cNvSpPr>
            <a:spLocks noGrp="1" noChangeArrowheads="1"/>
          </p:cNvSpPr>
          <p:nvPr>
            <p:ph type="ftr" sz="quarter" idx="4"/>
          </p:nvPr>
        </p:nvSpPr>
        <p:spPr bwMode="auto">
          <a:xfrm>
            <a:off x="0" y="8685213"/>
            <a:ext cx="2970213"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eaLnBrk="1" hangingPunct="1">
              <a:defRPr sz="1200">
                <a:ea typeface="宋体" pitchFamily="2" charset="-122"/>
              </a:defRPr>
            </a:lvl1pPr>
          </a:lstStyle>
          <a:p>
            <a:pPr>
              <a:defRPr/>
            </a:pPr>
            <a:endParaRPr lang="zh-CN" altLang="en-US"/>
          </a:p>
        </p:txBody>
      </p:sp>
      <p:sp>
        <p:nvSpPr>
          <p:cNvPr id="3079" name="Rectangle 7"/>
          <p:cNvSpPr>
            <a:spLocks noGrp="1" noChangeArrowheads="1"/>
          </p:cNvSpPr>
          <p:nvPr>
            <p:ph type="sldNum" sz="quarter" idx="5"/>
          </p:nvPr>
        </p:nvSpPr>
        <p:spPr bwMode="auto">
          <a:xfrm>
            <a:off x="3883025" y="8685213"/>
            <a:ext cx="2973388"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lgn="r" eaLnBrk="1" hangingPunct="1">
              <a:defRPr sz="1200" smtClean="0">
                <a:ea typeface="宋体" panose="02010600030101010101" pitchFamily="2" charset="-122"/>
              </a:defRPr>
            </a:lvl1pPr>
          </a:lstStyle>
          <a:p>
            <a:pPr>
              <a:defRPr/>
            </a:pPr>
            <a:fld id="{65E732A4-F2AC-48C5-AE01-154B137B235F}" type="slidenum">
              <a:rPr lang="zh-CN" altLang="en-US"/>
              <a:pPr>
                <a:defRPr/>
              </a:pPr>
              <a:t>‹#›</a:t>
            </a:fld>
            <a:endParaRPr lang="en-US" altLang="zh-CN"/>
          </a:p>
        </p:txBody>
      </p:sp>
    </p:spTree>
    <p:extLst>
      <p:ext uri="{BB962C8B-B14F-4D97-AF65-F5344CB8AC3E}">
        <p14:creationId xmlns:p14="http://schemas.microsoft.com/office/powerpoint/2010/main" val="37515851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p:cNvSpPr>
            <a:spLocks noGrp="1" noRot="1" noChangeAspect="1" noTextEdit="1"/>
          </p:cNvSpPr>
          <p:nvPr>
            <p:ph type="sldImg"/>
          </p:nvPr>
        </p:nvSpPr>
        <p:spPr/>
      </p:sp>
      <p:sp>
        <p:nvSpPr>
          <p:cNvPr id="7171"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0B2E9922-EA6E-4656-BD3F-4A0F9BE0BE57}" type="slidenum">
              <a:rPr lang="zh-CN" altLang="en-US"/>
              <a:pPr>
                <a:spcBef>
                  <a:spcPct val="0"/>
                </a:spcBef>
              </a:pPr>
              <a:t>5</a:t>
            </a:fld>
            <a:endParaRPr lang="zh-CN" altLang="en-US"/>
          </a:p>
        </p:txBody>
      </p:sp>
      <p:sp>
        <p:nvSpPr>
          <p:cNvPr id="7172" name="备注占位符 4"/>
          <p:cNvSpPr>
            <a:spLocks noGrp="1"/>
          </p:cNvSpPr>
          <p:nvPr>
            <p:ph type="body"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a:ln>
            <a:solidFill>
              <a:srgbClr val="000000"/>
            </a:solidFill>
            <a:miter lim="800000"/>
            <a:headEnd/>
            <a:tailEnd/>
          </a:ln>
        </p:spPr>
      </p:sp>
      <p:sp>
        <p:nvSpPr>
          <p:cNvPr id="49155"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r>
              <a:rPr lang="zh-CN" altLang="en-US"/>
              <a:t>主要依托渤海目前海洋保护区建设情况确定。</a:t>
            </a:r>
          </a:p>
          <a:p>
            <a:endParaRPr lang="zh-CN" altLang="en-US"/>
          </a:p>
        </p:txBody>
      </p:sp>
      <p:sp>
        <p:nvSpPr>
          <p:cNvPr id="49156"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华文中宋" panose="02010600040101010101" pitchFamily="2" charset="-122"/>
              </a:defRPr>
            </a:lvl1pPr>
            <a:lvl2pPr marL="742950" indent="-285750">
              <a:defRPr>
                <a:solidFill>
                  <a:schemeClr val="tx1"/>
                </a:solidFill>
                <a:latin typeface="Arial" panose="020B0604020202020204" pitchFamily="34" charset="0"/>
                <a:ea typeface="华文中宋" panose="02010600040101010101" pitchFamily="2" charset="-122"/>
              </a:defRPr>
            </a:lvl2pPr>
            <a:lvl3pPr marL="1143000" indent="-228600">
              <a:defRPr>
                <a:solidFill>
                  <a:schemeClr val="tx1"/>
                </a:solidFill>
                <a:latin typeface="Arial" panose="020B0604020202020204" pitchFamily="34" charset="0"/>
                <a:ea typeface="华文中宋" panose="02010600040101010101" pitchFamily="2" charset="-122"/>
              </a:defRPr>
            </a:lvl3pPr>
            <a:lvl4pPr marL="1600200" indent="-228600">
              <a:defRPr>
                <a:solidFill>
                  <a:schemeClr val="tx1"/>
                </a:solidFill>
                <a:latin typeface="Arial" panose="020B0604020202020204" pitchFamily="34" charset="0"/>
                <a:ea typeface="华文中宋" panose="02010600040101010101" pitchFamily="2" charset="-122"/>
              </a:defRPr>
            </a:lvl4pPr>
            <a:lvl5pPr marL="2057400" indent="-228600">
              <a:defRPr>
                <a:solidFill>
                  <a:schemeClr val="tx1"/>
                </a:solidFill>
                <a:latin typeface="Arial" panose="020B0604020202020204" pitchFamily="34" charset="0"/>
                <a:ea typeface="华文中宋"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中宋"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中宋"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中宋"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中宋" panose="02010600040101010101" pitchFamily="2" charset="-122"/>
              </a:defRPr>
            </a:lvl9pPr>
          </a:lstStyle>
          <a:p>
            <a:fld id="{C4F4C124-9BA3-4002-B681-F46D432C7091}" type="slidenum">
              <a:rPr lang="zh-CN" altLang="en-US">
                <a:ea typeface="楷体_GB2312"/>
                <a:cs typeface="楷体_GB2312"/>
              </a:rPr>
              <a:pPr/>
              <a:t>20</a:t>
            </a:fld>
            <a:endParaRPr lang="zh-CN" altLang="en-US">
              <a:ea typeface="楷体_GB2312"/>
              <a:cs typeface="楷体_GB2312"/>
            </a:endParaRPr>
          </a:p>
        </p:txBody>
      </p:sp>
    </p:spTree>
    <p:extLst>
      <p:ext uri="{BB962C8B-B14F-4D97-AF65-F5344CB8AC3E}">
        <p14:creationId xmlns:p14="http://schemas.microsoft.com/office/powerpoint/2010/main" val="1291685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a:ln>
            <a:solidFill>
              <a:srgbClr val="000000"/>
            </a:solidFill>
            <a:miter lim="800000"/>
            <a:headEnd/>
            <a:tailEnd/>
          </a:ln>
        </p:spPr>
      </p:sp>
      <p:sp>
        <p:nvSpPr>
          <p:cNvPr id="5017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endParaRPr lang="zh-CN" altLang="en-US"/>
          </a:p>
        </p:txBody>
      </p:sp>
      <p:sp>
        <p:nvSpPr>
          <p:cNvPr id="5018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华文中宋" panose="02010600040101010101" pitchFamily="2" charset="-122"/>
              </a:defRPr>
            </a:lvl1pPr>
            <a:lvl2pPr marL="742950" indent="-285750">
              <a:defRPr>
                <a:solidFill>
                  <a:schemeClr val="tx1"/>
                </a:solidFill>
                <a:latin typeface="Arial" panose="020B0604020202020204" pitchFamily="34" charset="0"/>
                <a:ea typeface="华文中宋" panose="02010600040101010101" pitchFamily="2" charset="-122"/>
              </a:defRPr>
            </a:lvl2pPr>
            <a:lvl3pPr marL="1143000" indent="-228600">
              <a:defRPr>
                <a:solidFill>
                  <a:schemeClr val="tx1"/>
                </a:solidFill>
                <a:latin typeface="Arial" panose="020B0604020202020204" pitchFamily="34" charset="0"/>
                <a:ea typeface="华文中宋" panose="02010600040101010101" pitchFamily="2" charset="-122"/>
              </a:defRPr>
            </a:lvl3pPr>
            <a:lvl4pPr marL="1600200" indent="-228600">
              <a:defRPr>
                <a:solidFill>
                  <a:schemeClr val="tx1"/>
                </a:solidFill>
                <a:latin typeface="Arial" panose="020B0604020202020204" pitchFamily="34" charset="0"/>
                <a:ea typeface="华文中宋" panose="02010600040101010101" pitchFamily="2" charset="-122"/>
              </a:defRPr>
            </a:lvl4pPr>
            <a:lvl5pPr marL="2057400" indent="-228600">
              <a:defRPr>
                <a:solidFill>
                  <a:schemeClr val="tx1"/>
                </a:solidFill>
                <a:latin typeface="Arial" panose="020B0604020202020204" pitchFamily="34" charset="0"/>
                <a:ea typeface="华文中宋"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中宋"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中宋"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中宋"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中宋" panose="02010600040101010101" pitchFamily="2" charset="-122"/>
              </a:defRPr>
            </a:lvl9pPr>
          </a:lstStyle>
          <a:p>
            <a:fld id="{44DD7ADF-54E3-4452-B5AF-EA3F0D4D0B05}" type="slidenum">
              <a:rPr lang="zh-CN" altLang="en-US">
                <a:ea typeface="楷体_GB2312"/>
                <a:cs typeface="楷体_GB2312"/>
              </a:rPr>
              <a:pPr/>
              <a:t>23</a:t>
            </a:fld>
            <a:endParaRPr lang="zh-CN" altLang="en-US">
              <a:ea typeface="楷体_GB2312"/>
              <a:cs typeface="楷体_GB2312"/>
            </a:endParaRPr>
          </a:p>
        </p:txBody>
      </p:sp>
    </p:spTree>
    <p:extLst>
      <p:ext uri="{BB962C8B-B14F-4D97-AF65-F5344CB8AC3E}">
        <p14:creationId xmlns:p14="http://schemas.microsoft.com/office/powerpoint/2010/main" val="431165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p:cNvSpPr>
            <a:spLocks noGrp="1" noRot="1" noChangeAspect="1" noTextEdit="1"/>
          </p:cNvSpPr>
          <p:nvPr>
            <p:ph type="sldImg"/>
          </p:nvPr>
        </p:nvSpPr>
        <p:spPr/>
      </p:sp>
      <p:sp>
        <p:nvSpPr>
          <p:cNvPr id="25603"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zh-CN" altLang="en-US" b="1"/>
              <a:t>存在温带风暴潮</a:t>
            </a:r>
            <a:r>
              <a:rPr lang="en-US" altLang="zh-CN" b="1"/>
              <a:t>     Extratropical storm surge</a:t>
            </a:r>
          </a:p>
        </p:txBody>
      </p:sp>
      <p:sp>
        <p:nvSpPr>
          <p:cNvPr id="2560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07632F0C-682F-42A9-8F2F-893509A24249}" type="slidenum">
              <a:rPr lang="zh-CN" altLang="en-US"/>
              <a:pPr>
                <a:spcBef>
                  <a:spcPct val="0"/>
                </a:spcBef>
              </a:pPr>
              <a:t>30</a:t>
            </a:fld>
            <a:endParaRPr lang="zh-CN" altLang="en-US"/>
          </a:p>
        </p:txBody>
      </p:sp>
    </p:spTree>
    <p:extLst>
      <p:ext uri="{BB962C8B-B14F-4D97-AF65-F5344CB8AC3E}">
        <p14:creationId xmlns:p14="http://schemas.microsoft.com/office/powerpoint/2010/main" val="4160593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p:cNvSpPr>
            <a:spLocks noGrp="1" noRot="1" noChangeAspect="1" noTextEdit="1"/>
          </p:cNvSpPr>
          <p:nvPr>
            <p:ph type="sldImg"/>
          </p:nvPr>
        </p:nvSpPr>
        <p:spPr/>
      </p:sp>
      <p:sp>
        <p:nvSpPr>
          <p:cNvPr id="25603"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zh-CN" altLang="en-US" b="1"/>
              <a:t>存在温带风暴潮</a:t>
            </a:r>
            <a:r>
              <a:rPr lang="en-US" altLang="zh-CN" b="1"/>
              <a:t>     Extratropical storm surge</a:t>
            </a:r>
          </a:p>
        </p:txBody>
      </p:sp>
      <p:sp>
        <p:nvSpPr>
          <p:cNvPr id="2560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07632F0C-682F-42A9-8F2F-893509A24249}" type="slidenum">
              <a:rPr lang="zh-CN" altLang="en-US"/>
              <a:pPr>
                <a:spcBef>
                  <a:spcPct val="0"/>
                </a:spcBef>
              </a:pPr>
              <a:t>33</a:t>
            </a:fld>
            <a:endParaRPr lang="zh-CN" altLang="en-US"/>
          </a:p>
        </p:txBody>
      </p:sp>
    </p:spTree>
    <p:extLst>
      <p:ext uri="{BB962C8B-B14F-4D97-AF65-F5344CB8AC3E}">
        <p14:creationId xmlns:p14="http://schemas.microsoft.com/office/powerpoint/2010/main" val="1956568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TextEdit="1"/>
          </p:cNvSpPr>
          <p:nvPr>
            <p:ph type="sldImg"/>
          </p:nvPr>
        </p:nvSpPr>
        <p:spPr/>
      </p:sp>
      <p:sp>
        <p:nvSpPr>
          <p:cNvPr id="17411"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33BE5B16-149D-45DB-9DEC-1D512EC25822}" type="slidenum">
              <a:rPr lang="zh-CN" altLang="en-US"/>
              <a:pPr>
                <a:spcBef>
                  <a:spcPct val="0"/>
                </a:spcBef>
              </a:pPr>
              <a:t>6</a:t>
            </a:fld>
            <a:endParaRPr lang="zh-CN" altLang="en-US"/>
          </a:p>
        </p:txBody>
      </p:sp>
      <p:sp>
        <p:nvSpPr>
          <p:cNvPr id="17412" name="备注占位符 4"/>
          <p:cNvSpPr>
            <a:spLocks noGrp="1"/>
          </p:cNvSpPr>
          <p:nvPr>
            <p:ph type="body"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p:sp>
      <p:sp>
        <p:nvSpPr>
          <p:cNvPr id="19459"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F23526C9-964B-40AF-A45C-4075CE157AF6}" type="slidenum">
              <a:rPr lang="zh-CN" altLang="en-US"/>
              <a:pPr>
                <a:spcBef>
                  <a:spcPct val="0"/>
                </a:spcBef>
              </a:pPr>
              <a:t>7</a:t>
            </a:fld>
            <a:endParaRPr lang="zh-CN" altLang="en-US"/>
          </a:p>
        </p:txBody>
      </p:sp>
      <p:sp>
        <p:nvSpPr>
          <p:cNvPr id="19460" name="备注占位符 4"/>
          <p:cNvSpPr>
            <a:spLocks noGrp="1"/>
          </p:cNvSpPr>
          <p:nvPr>
            <p:ph type="body"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p:sp>
      <p:sp>
        <p:nvSpPr>
          <p:cNvPr id="23555"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8F29D3B0-762D-4685-B7F4-155B329EE2D3}" type="slidenum">
              <a:rPr lang="zh-CN" altLang="en-US"/>
              <a:pPr>
                <a:spcBef>
                  <a:spcPct val="0"/>
                </a:spcBef>
              </a:pPr>
              <a:t>8</a:t>
            </a:fld>
            <a:endParaRPr lang="zh-CN" altLang="en-US"/>
          </a:p>
        </p:txBody>
      </p:sp>
      <p:sp>
        <p:nvSpPr>
          <p:cNvPr id="23556" name="备注占位符 4"/>
          <p:cNvSpPr>
            <a:spLocks noGrp="1"/>
          </p:cNvSpPr>
          <p:nvPr>
            <p:ph type="body"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p:sp>
      <p:sp>
        <p:nvSpPr>
          <p:cNvPr id="27651"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7652"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F322123B-1987-4B16-B64F-EEF9BF3163BD}" type="slidenum">
              <a:rPr lang="zh-CN" altLang="en-US"/>
              <a:pPr>
                <a:spcBef>
                  <a:spcPct val="0"/>
                </a:spcBef>
              </a:pPr>
              <a:t>10</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a:ln>
            <a:solidFill>
              <a:srgbClr val="000000"/>
            </a:solidFill>
            <a:miter lim="800000"/>
            <a:headEnd/>
            <a:tailEnd/>
          </a:ln>
        </p:spPr>
      </p:sp>
      <p:sp>
        <p:nvSpPr>
          <p:cNvPr id="4710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endParaRPr lang="zh-CN" altLang="en-US"/>
          </a:p>
        </p:txBody>
      </p:sp>
      <p:sp>
        <p:nvSpPr>
          <p:cNvPr id="4710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华文中宋" panose="02010600040101010101" pitchFamily="2" charset="-122"/>
              </a:defRPr>
            </a:lvl1pPr>
            <a:lvl2pPr marL="742950" indent="-285750">
              <a:defRPr>
                <a:solidFill>
                  <a:schemeClr val="tx1"/>
                </a:solidFill>
                <a:latin typeface="Arial" panose="020B0604020202020204" pitchFamily="34" charset="0"/>
                <a:ea typeface="华文中宋" panose="02010600040101010101" pitchFamily="2" charset="-122"/>
              </a:defRPr>
            </a:lvl2pPr>
            <a:lvl3pPr marL="1143000" indent="-228600">
              <a:defRPr>
                <a:solidFill>
                  <a:schemeClr val="tx1"/>
                </a:solidFill>
                <a:latin typeface="Arial" panose="020B0604020202020204" pitchFamily="34" charset="0"/>
                <a:ea typeface="华文中宋" panose="02010600040101010101" pitchFamily="2" charset="-122"/>
              </a:defRPr>
            </a:lvl3pPr>
            <a:lvl4pPr marL="1600200" indent="-228600">
              <a:defRPr>
                <a:solidFill>
                  <a:schemeClr val="tx1"/>
                </a:solidFill>
                <a:latin typeface="Arial" panose="020B0604020202020204" pitchFamily="34" charset="0"/>
                <a:ea typeface="华文中宋" panose="02010600040101010101" pitchFamily="2" charset="-122"/>
              </a:defRPr>
            </a:lvl4pPr>
            <a:lvl5pPr marL="2057400" indent="-228600">
              <a:defRPr>
                <a:solidFill>
                  <a:schemeClr val="tx1"/>
                </a:solidFill>
                <a:latin typeface="Arial" panose="020B0604020202020204" pitchFamily="34" charset="0"/>
                <a:ea typeface="华文中宋"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中宋"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中宋"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中宋"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中宋" panose="02010600040101010101" pitchFamily="2" charset="-122"/>
              </a:defRPr>
            </a:lvl9pPr>
          </a:lstStyle>
          <a:p>
            <a:fld id="{95C264D5-883D-4BF9-B3B5-C03AA620C07D}" type="slidenum">
              <a:rPr lang="zh-CN" altLang="en-US">
                <a:ea typeface="楷体_GB2312"/>
                <a:cs typeface="楷体_GB2312"/>
              </a:rPr>
              <a:pPr/>
              <a:t>15</a:t>
            </a:fld>
            <a:endParaRPr lang="zh-CN" altLang="en-US">
              <a:ea typeface="楷体_GB2312"/>
              <a:cs typeface="楷体_GB2312"/>
            </a:endParaRPr>
          </a:p>
        </p:txBody>
      </p:sp>
    </p:spTree>
    <p:extLst>
      <p:ext uri="{BB962C8B-B14F-4D97-AF65-F5344CB8AC3E}">
        <p14:creationId xmlns:p14="http://schemas.microsoft.com/office/powerpoint/2010/main" val="3479982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a:ln>
            <a:solidFill>
              <a:srgbClr val="000000"/>
            </a:solidFill>
            <a:miter lim="800000"/>
            <a:headEnd/>
            <a:tailEnd/>
          </a:ln>
        </p:spPr>
      </p:sp>
      <p:sp>
        <p:nvSpPr>
          <p:cNvPr id="48131"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endParaRPr lang="zh-CN" altLang="en-US"/>
          </a:p>
        </p:txBody>
      </p:sp>
      <p:sp>
        <p:nvSpPr>
          <p:cNvPr id="48132"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华文中宋" panose="02010600040101010101" pitchFamily="2" charset="-122"/>
              </a:defRPr>
            </a:lvl1pPr>
            <a:lvl2pPr marL="742950" indent="-285750">
              <a:defRPr>
                <a:solidFill>
                  <a:schemeClr val="tx1"/>
                </a:solidFill>
                <a:latin typeface="Arial" panose="020B0604020202020204" pitchFamily="34" charset="0"/>
                <a:ea typeface="华文中宋" panose="02010600040101010101" pitchFamily="2" charset="-122"/>
              </a:defRPr>
            </a:lvl2pPr>
            <a:lvl3pPr marL="1143000" indent="-228600">
              <a:defRPr>
                <a:solidFill>
                  <a:schemeClr val="tx1"/>
                </a:solidFill>
                <a:latin typeface="Arial" panose="020B0604020202020204" pitchFamily="34" charset="0"/>
                <a:ea typeface="华文中宋" panose="02010600040101010101" pitchFamily="2" charset="-122"/>
              </a:defRPr>
            </a:lvl3pPr>
            <a:lvl4pPr marL="1600200" indent="-228600">
              <a:defRPr>
                <a:solidFill>
                  <a:schemeClr val="tx1"/>
                </a:solidFill>
                <a:latin typeface="Arial" panose="020B0604020202020204" pitchFamily="34" charset="0"/>
                <a:ea typeface="华文中宋" panose="02010600040101010101" pitchFamily="2" charset="-122"/>
              </a:defRPr>
            </a:lvl4pPr>
            <a:lvl5pPr marL="2057400" indent="-228600">
              <a:defRPr>
                <a:solidFill>
                  <a:schemeClr val="tx1"/>
                </a:solidFill>
                <a:latin typeface="Arial" panose="020B0604020202020204" pitchFamily="34" charset="0"/>
                <a:ea typeface="华文中宋"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中宋"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中宋"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中宋"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中宋" panose="02010600040101010101" pitchFamily="2" charset="-122"/>
              </a:defRPr>
            </a:lvl9pPr>
          </a:lstStyle>
          <a:p>
            <a:fld id="{47332F46-6688-4F3D-9358-3788B4F125CD}" type="slidenum">
              <a:rPr lang="zh-CN" altLang="en-US">
                <a:ea typeface="楷体_GB2312"/>
                <a:cs typeface="楷体_GB2312"/>
              </a:rPr>
              <a:pPr/>
              <a:t>16</a:t>
            </a:fld>
            <a:endParaRPr lang="zh-CN" altLang="en-US">
              <a:ea typeface="楷体_GB2312"/>
              <a:cs typeface="楷体_GB2312"/>
            </a:endParaRPr>
          </a:p>
        </p:txBody>
      </p:sp>
    </p:spTree>
    <p:extLst>
      <p:ext uri="{BB962C8B-B14F-4D97-AF65-F5344CB8AC3E}">
        <p14:creationId xmlns:p14="http://schemas.microsoft.com/office/powerpoint/2010/main" val="2887722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a:t>The red line areas are divided into Exploitation-prohibited Zone and Restricted Development Zones</a:t>
            </a:r>
          </a:p>
          <a:p>
            <a:r>
              <a:rPr lang="zh-CN" altLang="en-US" b="1" dirty="0"/>
              <a:t>红线区分为禁止开发区和限制开发区</a:t>
            </a:r>
            <a:endParaRPr lang="en-US" altLang="zh-CN" b="1" dirty="0"/>
          </a:p>
          <a:p>
            <a:endParaRPr lang="zh-CN" altLang="en-US" dirty="0"/>
          </a:p>
        </p:txBody>
      </p:sp>
      <p:sp>
        <p:nvSpPr>
          <p:cNvPr id="4" name="灯片编号占位符 3"/>
          <p:cNvSpPr>
            <a:spLocks noGrp="1"/>
          </p:cNvSpPr>
          <p:nvPr>
            <p:ph type="sldNum" sz="quarter" idx="10"/>
          </p:nvPr>
        </p:nvSpPr>
        <p:spPr/>
        <p:txBody>
          <a:bodyPr/>
          <a:lstStyle/>
          <a:p>
            <a:pPr>
              <a:defRPr/>
            </a:pPr>
            <a:fld id="{65E732A4-F2AC-48C5-AE01-154B137B235F}" type="slidenum">
              <a:rPr lang="zh-CN" altLang="en-US" smtClean="0"/>
              <a:pPr>
                <a:defRPr/>
              </a:pPr>
              <a:t>18</a:t>
            </a:fld>
            <a:endParaRPr lang="en-US" altLang="zh-CN"/>
          </a:p>
        </p:txBody>
      </p:sp>
    </p:spTree>
    <p:extLst>
      <p:ext uri="{BB962C8B-B14F-4D97-AF65-F5344CB8AC3E}">
        <p14:creationId xmlns:p14="http://schemas.microsoft.com/office/powerpoint/2010/main" val="3356339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65E732A4-F2AC-48C5-AE01-154B137B235F}" type="slidenum">
              <a:rPr lang="zh-CN" altLang="en-US" smtClean="0"/>
              <a:pPr>
                <a:defRPr/>
              </a:pPr>
              <a:t>19</a:t>
            </a:fld>
            <a:endParaRPr lang="en-US" altLang="zh-CN"/>
          </a:p>
        </p:txBody>
      </p:sp>
    </p:spTree>
    <p:extLst>
      <p:ext uri="{BB962C8B-B14F-4D97-AF65-F5344CB8AC3E}">
        <p14:creationId xmlns:p14="http://schemas.microsoft.com/office/powerpoint/2010/main" val="3503934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Rectangle 4"/>
          <p:cNvSpPr>
            <a:spLocks noGrp="1" noChangeArrowheads="1"/>
          </p:cNvSpPr>
          <p:nvPr>
            <p:ph type="ftr" sz="quarter" idx="10"/>
          </p:nvPr>
        </p:nvSpPr>
        <p:spPr>
          <a:ln/>
        </p:spPr>
        <p:txBody>
          <a:bodyPr/>
          <a:lstStyle>
            <a:lvl1pPr>
              <a:defRPr/>
            </a:lvl1pPr>
          </a:lstStyle>
          <a:p>
            <a:pPr>
              <a:defRPr/>
            </a:pPr>
            <a:r>
              <a:rPr lang="en-US" altLang="zh-CN"/>
              <a:t>www.mem.gov.cn</a:t>
            </a:r>
          </a:p>
        </p:txBody>
      </p:sp>
      <p:sp>
        <p:nvSpPr>
          <p:cNvPr id="5" name="Rectangle 5"/>
          <p:cNvSpPr>
            <a:spLocks noGrp="1" noChangeArrowheads="1"/>
          </p:cNvSpPr>
          <p:nvPr>
            <p:ph type="sldNum" sz="quarter" idx="11"/>
          </p:nvPr>
        </p:nvSpPr>
        <p:spPr>
          <a:ln/>
        </p:spPr>
        <p:txBody>
          <a:bodyPr/>
          <a:lstStyle>
            <a:lvl1pPr>
              <a:defRPr/>
            </a:lvl1pPr>
          </a:lstStyle>
          <a:p>
            <a:pPr>
              <a:defRPr/>
            </a:pPr>
            <a:fld id="{CC59FEFD-46A0-4DC6-AD99-8F21DC190CF8}" type="slidenum">
              <a:rPr lang="zh-CN" altLang="en-US"/>
              <a:pPr>
                <a:defRPr/>
              </a:pPr>
              <a:t>‹#›</a:t>
            </a:fld>
            <a:endParaRPr lang="en-US" altLang="zh-CN"/>
          </a:p>
        </p:txBody>
      </p:sp>
    </p:spTree>
    <p:extLst>
      <p:ext uri="{BB962C8B-B14F-4D97-AF65-F5344CB8AC3E}">
        <p14:creationId xmlns:p14="http://schemas.microsoft.com/office/powerpoint/2010/main" val="1700307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ftr" sz="quarter" idx="10"/>
          </p:nvPr>
        </p:nvSpPr>
        <p:spPr>
          <a:ln/>
        </p:spPr>
        <p:txBody>
          <a:bodyPr/>
          <a:lstStyle>
            <a:lvl1pPr>
              <a:defRPr/>
            </a:lvl1pPr>
          </a:lstStyle>
          <a:p>
            <a:pPr>
              <a:defRPr/>
            </a:pPr>
            <a:r>
              <a:rPr lang="en-US" altLang="zh-CN"/>
              <a:t>www.mem.gov.cn</a:t>
            </a:r>
          </a:p>
        </p:txBody>
      </p:sp>
      <p:sp>
        <p:nvSpPr>
          <p:cNvPr id="5" name="Rectangle 5"/>
          <p:cNvSpPr>
            <a:spLocks noGrp="1" noChangeArrowheads="1"/>
          </p:cNvSpPr>
          <p:nvPr>
            <p:ph type="sldNum" sz="quarter" idx="11"/>
          </p:nvPr>
        </p:nvSpPr>
        <p:spPr>
          <a:ln/>
        </p:spPr>
        <p:txBody>
          <a:bodyPr/>
          <a:lstStyle>
            <a:lvl1pPr>
              <a:defRPr/>
            </a:lvl1pPr>
          </a:lstStyle>
          <a:p>
            <a:pPr>
              <a:defRPr/>
            </a:pPr>
            <a:fld id="{3B352BB7-18BD-4DE0-AD09-36F312DF26FC}" type="slidenum">
              <a:rPr lang="zh-CN" altLang="en-US"/>
              <a:pPr>
                <a:defRPr/>
              </a:pPr>
              <a:t>‹#›</a:t>
            </a:fld>
            <a:endParaRPr lang="en-US" altLang="zh-CN"/>
          </a:p>
        </p:txBody>
      </p:sp>
    </p:spTree>
    <p:extLst>
      <p:ext uri="{BB962C8B-B14F-4D97-AF65-F5344CB8AC3E}">
        <p14:creationId xmlns:p14="http://schemas.microsoft.com/office/powerpoint/2010/main" val="70433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91300" y="350838"/>
            <a:ext cx="2095500" cy="5964237"/>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304800" y="350838"/>
            <a:ext cx="6134100" cy="596423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ftr" sz="quarter" idx="10"/>
          </p:nvPr>
        </p:nvSpPr>
        <p:spPr>
          <a:ln/>
        </p:spPr>
        <p:txBody>
          <a:bodyPr/>
          <a:lstStyle>
            <a:lvl1pPr>
              <a:defRPr/>
            </a:lvl1pPr>
          </a:lstStyle>
          <a:p>
            <a:pPr>
              <a:defRPr/>
            </a:pPr>
            <a:r>
              <a:rPr lang="en-US" altLang="zh-CN"/>
              <a:t>www.mem.gov.cn</a:t>
            </a:r>
          </a:p>
        </p:txBody>
      </p:sp>
      <p:sp>
        <p:nvSpPr>
          <p:cNvPr id="5" name="Rectangle 5"/>
          <p:cNvSpPr>
            <a:spLocks noGrp="1" noChangeArrowheads="1"/>
          </p:cNvSpPr>
          <p:nvPr>
            <p:ph type="sldNum" sz="quarter" idx="11"/>
          </p:nvPr>
        </p:nvSpPr>
        <p:spPr>
          <a:ln/>
        </p:spPr>
        <p:txBody>
          <a:bodyPr/>
          <a:lstStyle>
            <a:lvl1pPr>
              <a:defRPr/>
            </a:lvl1pPr>
          </a:lstStyle>
          <a:p>
            <a:pPr>
              <a:defRPr/>
            </a:pPr>
            <a:fld id="{1ED3EB4C-1E0B-4806-AEE9-C5B08A6CF9D6}" type="slidenum">
              <a:rPr lang="zh-CN" altLang="en-US"/>
              <a:pPr>
                <a:defRPr/>
              </a:pPr>
              <a:t>‹#›</a:t>
            </a:fld>
            <a:endParaRPr lang="en-US" altLang="zh-CN"/>
          </a:p>
        </p:txBody>
      </p:sp>
    </p:spTree>
    <p:extLst>
      <p:ext uri="{BB962C8B-B14F-4D97-AF65-F5344CB8AC3E}">
        <p14:creationId xmlns:p14="http://schemas.microsoft.com/office/powerpoint/2010/main" val="1242652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304800" y="350838"/>
            <a:ext cx="8305800" cy="563562"/>
          </a:xfrm>
        </p:spPr>
        <p:txBody>
          <a:bodyPr/>
          <a:lstStyle/>
          <a:p>
            <a:r>
              <a:rPr lang="zh-CN" altLang="en-US"/>
              <a:t>单击此处编辑母版标题样式</a:t>
            </a:r>
          </a:p>
        </p:txBody>
      </p:sp>
      <p:sp>
        <p:nvSpPr>
          <p:cNvPr id="3" name="文本占位符 2"/>
          <p:cNvSpPr>
            <a:spLocks noGrp="1"/>
          </p:cNvSpPr>
          <p:nvPr>
            <p:ph type="body" sz="half" idx="1"/>
          </p:nvPr>
        </p:nvSpPr>
        <p:spPr>
          <a:xfrm>
            <a:off x="457200" y="1366838"/>
            <a:ext cx="4038600" cy="494823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366838"/>
            <a:ext cx="4038600" cy="494823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ftr" sz="quarter" idx="10"/>
          </p:nvPr>
        </p:nvSpPr>
        <p:spPr>
          <a:ln/>
        </p:spPr>
        <p:txBody>
          <a:bodyPr/>
          <a:lstStyle>
            <a:lvl1pPr>
              <a:defRPr/>
            </a:lvl1pPr>
          </a:lstStyle>
          <a:p>
            <a:pPr>
              <a:defRPr/>
            </a:pPr>
            <a:r>
              <a:rPr lang="en-US" altLang="zh-CN"/>
              <a:t>www.mem.gov.cn</a:t>
            </a:r>
          </a:p>
        </p:txBody>
      </p:sp>
      <p:sp>
        <p:nvSpPr>
          <p:cNvPr id="6" name="Rectangle 5"/>
          <p:cNvSpPr>
            <a:spLocks noGrp="1" noChangeArrowheads="1"/>
          </p:cNvSpPr>
          <p:nvPr>
            <p:ph type="sldNum" sz="quarter" idx="11"/>
          </p:nvPr>
        </p:nvSpPr>
        <p:spPr>
          <a:ln/>
        </p:spPr>
        <p:txBody>
          <a:bodyPr/>
          <a:lstStyle>
            <a:lvl1pPr>
              <a:defRPr/>
            </a:lvl1pPr>
          </a:lstStyle>
          <a:p>
            <a:pPr>
              <a:defRPr/>
            </a:pPr>
            <a:fld id="{CF466D8A-FAD3-4409-AE23-726D87E388EF}" type="slidenum">
              <a:rPr lang="zh-CN" altLang="en-US"/>
              <a:pPr>
                <a:defRPr/>
              </a:pPr>
              <a:t>‹#›</a:t>
            </a:fld>
            <a:endParaRPr lang="en-US" altLang="zh-CN"/>
          </a:p>
        </p:txBody>
      </p:sp>
    </p:spTree>
    <p:extLst>
      <p:ext uri="{BB962C8B-B14F-4D97-AF65-F5344CB8AC3E}">
        <p14:creationId xmlns:p14="http://schemas.microsoft.com/office/powerpoint/2010/main" val="1644552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a:t>单击此处编辑母版标题样式</a:t>
            </a:r>
          </a:p>
        </p:txBody>
      </p:sp>
      <p:sp>
        <p:nvSpPr>
          <p:cNvPr id="3" name="日期占位符 3"/>
          <p:cNvSpPr>
            <a:spLocks noGrp="1" noChangeArrowheads="1"/>
          </p:cNvSpPr>
          <p:nvPr>
            <p:ph type="dt" sz="half" idx="10"/>
          </p:nvPr>
        </p:nvSpPr>
        <p:spPr>
          <a:xfrm>
            <a:off x="457200" y="6356350"/>
            <a:ext cx="2133600" cy="365125"/>
          </a:xfrm>
          <a:prstGeom prst="rect">
            <a:avLst/>
          </a:prstGeom>
        </p:spPr>
        <p:txBody>
          <a:bodyPr/>
          <a:lstStyle>
            <a:lvl1pPr eaLnBrk="1" hangingPunct="1">
              <a:defRPr>
                <a:latin typeface="Arial" pitchFamily="34" charset="0"/>
              </a:defRPr>
            </a:lvl1pPr>
          </a:lstStyle>
          <a:p>
            <a:pPr>
              <a:defRPr/>
            </a:pPr>
            <a:fld id="{F9DBE249-0890-446C-919F-3BC957B53B7E}" type="datetime1">
              <a:rPr lang="zh-CN" altLang="en-US"/>
              <a:pPr>
                <a:defRPr/>
              </a:pPr>
              <a:t>2017/6/2</a:t>
            </a:fld>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p:txBody>
          <a:bodyPr/>
          <a:lstStyle>
            <a:lvl1pPr>
              <a:defRPr/>
            </a:lvl1pPr>
          </a:lstStyle>
          <a:p>
            <a:fld id="{8F17F63C-FE91-4257-8084-1DB41DBC728C}"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2529470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ftr" sz="quarter" idx="10"/>
          </p:nvPr>
        </p:nvSpPr>
        <p:spPr>
          <a:ln/>
        </p:spPr>
        <p:txBody>
          <a:bodyPr/>
          <a:lstStyle>
            <a:lvl1pPr>
              <a:defRPr/>
            </a:lvl1pPr>
          </a:lstStyle>
          <a:p>
            <a:pPr>
              <a:defRPr/>
            </a:pPr>
            <a:r>
              <a:rPr lang="en-US" altLang="zh-CN"/>
              <a:t>www.mem.gov.cn</a:t>
            </a:r>
          </a:p>
        </p:txBody>
      </p:sp>
      <p:sp>
        <p:nvSpPr>
          <p:cNvPr id="5" name="Rectangle 5"/>
          <p:cNvSpPr>
            <a:spLocks noGrp="1" noChangeArrowheads="1"/>
          </p:cNvSpPr>
          <p:nvPr>
            <p:ph type="sldNum" sz="quarter" idx="11"/>
          </p:nvPr>
        </p:nvSpPr>
        <p:spPr>
          <a:ln/>
        </p:spPr>
        <p:txBody>
          <a:bodyPr/>
          <a:lstStyle>
            <a:lvl1pPr>
              <a:defRPr/>
            </a:lvl1pPr>
          </a:lstStyle>
          <a:p>
            <a:pPr>
              <a:defRPr/>
            </a:pPr>
            <a:fld id="{FE853E23-8365-4665-A9E6-4FE604702815}" type="slidenum">
              <a:rPr lang="zh-CN" altLang="en-US"/>
              <a:pPr>
                <a:defRPr/>
              </a:pPr>
              <a:t>‹#›</a:t>
            </a:fld>
            <a:endParaRPr lang="en-US" altLang="zh-CN"/>
          </a:p>
        </p:txBody>
      </p:sp>
    </p:spTree>
    <p:extLst>
      <p:ext uri="{BB962C8B-B14F-4D97-AF65-F5344CB8AC3E}">
        <p14:creationId xmlns:p14="http://schemas.microsoft.com/office/powerpoint/2010/main" val="182730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83568" y="2708920"/>
            <a:ext cx="7772400" cy="1362075"/>
          </a:xfrm>
        </p:spPr>
        <p:txBody>
          <a:bodyPr anchor="t"/>
          <a:lstStyle>
            <a:lvl1pPr algn="ctr">
              <a:defRPr sz="3200" b="1" cap="none">
                <a:solidFill>
                  <a:srgbClr val="FF0000"/>
                </a:solidFill>
                <a:latin typeface="Cambria" panose="02040503050406030204" pitchFamily="18" charset="0"/>
                <a:ea typeface="+mn-ea"/>
              </a:defRPr>
            </a:lvl1pPr>
          </a:lstStyle>
          <a:p>
            <a:endParaRPr lang="zh-CN" altLang="en-US" dirty="0"/>
          </a:p>
        </p:txBody>
      </p:sp>
      <p:sp>
        <p:nvSpPr>
          <p:cNvPr id="3" name="文本占位符 2"/>
          <p:cNvSpPr>
            <a:spLocks noGrp="1"/>
          </p:cNvSpPr>
          <p:nvPr>
            <p:ph type="body" idx="1"/>
          </p:nvPr>
        </p:nvSpPr>
        <p:spPr>
          <a:xfrm>
            <a:off x="683568" y="4161061"/>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dirty="0"/>
              <a:t>单击此处编辑母版文本样式</a:t>
            </a:r>
          </a:p>
        </p:txBody>
      </p:sp>
      <p:sp>
        <p:nvSpPr>
          <p:cNvPr id="4" name="Rectangle 4"/>
          <p:cNvSpPr>
            <a:spLocks noGrp="1" noChangeArrowheads="1"/>
          </p:cNvSpPr>
          <p:nvPr>
            <p:ph type="ftr" sz="quarter" idx="10"/>
          </p:nvPr>
        </p:nvSpPr>
        <p:spPr>
          <a:ln/>
        </p:spPr>
        <p:txBody>
          <a:bodyPr/>
          <a:lstStyle>
            <a:lvl1pPr>
              <a:defRPr/>
            </a:lvl1pPr>
          </a:lstStyle>
          <a:p>
            <a:pPr>
              <a:defRPr/>
            </a:pPr>
            <a:r>
              <a:rPr lang="en-US" altLang="zh-CN"/>
              <a:t>www.mem.gov.cn</a:t>
            </a:r>
          </a:p>
        </p:txBody>
      </p:sp>
      <p:sp>
        <p:nvSpPr>
          <p:cNvPr id="5" name="Rectangle 5"/>
          <p:cNvSpPr>
            <a:spLocks noGrp="1" noChangeArrowheads="1"/>
          </p:cNvSpPr>
          <p:nvPr>
            <p:ph type="sldNum" sz="quarter" idx="11"/>
          </p:nvPr>
        </p:nvSpPr>
        <p:spPr>
          <a:ln/>
        </p:spPr>
        <p:txBody>
          <a:bodyPr/>
          <a:lstStyle>
            <a:lvl1pPr>
              <a:defRPr/>
            </a:lvl1pPr>
          </a:lstStyle>
          <a:p>
            <a:pPr>
              <a:defRPr/>
            </a:pPr>
            <a:fld id="{D97E9ECA-ECF3-41A1-B2FD-5288CA66436D}" type="slidenum">
              <a:rPr lang="zh-CN" altLang="en-US"/>
              <a:pPr>
                <a:defRPr/>
              </a:pPr>
              <a:t>‹#›</a:t>
            </a:fld>
            <a:endParaRPr lang="en-US" altLang="zh-CN"/>
          </a:p>
        </p:txBody>
      </p:sp>
    </p:spTree>
    <p:extLst>
      <p:ext uri="{BB962C8B-B14F-4D97-AF65-F5344CB8AC3E}">
        <p14:creationId xmlns:p14="http://schemas.microsoft.com/office/powerpoint/2010/main" val="124588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366838"/>
            <a:ext cx="4038600" cy="4948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366838"/>
            <a:ext cx="4038600" cy="4948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ftr" sz="quarter" idx="10"/>
          </p:nvPr>
        </p:nvSpPr>
        <p:spPr>
          <a:ln/>
        </p:spPr>
        <p:txBody>
          <a:bodyPr/>
          <a:lstStyle>
            <a:lvl1pPr>
              <a:defRPr/>
            </a:lvl1pPr>
          </a:lstStyle>
          <a:p>
            <a:pPr>
              <a:defRPr/>
            </a:pPr>
            <a:r>
              <a:rPr lang="en-US" altLang="zh-CN"/>
              <a:t>www.mem.gov.cn</a:t>
            </a:r>
          </a:p>
        </p:txBody>
      </p:sp>
      <p:sp>
        <p:nvSpPr>
          <p:cNvPr id="6" name="Rectangle 5"/>
          <p:cNvSpPr>
            <a:spLocks noGrp="1" noChangeArrowheads="1"/>
          </p:cNvSpPr>
          <p:nvPr>
            <p:ph type="sldNum" sz="quarter" idx="11"/>
          </p:nvPr>
        </p:nvSpPr>
        <p:spPr>
          <a:ln/>
        </p:spPr>
        <p:txBody>
          <a:bodyPr/>
          <a:lstStyle>
            <a:lvl1pPr>
              <a:defRPr/>
            </a:lvl1pPr>
          </a:lstStyle>
          <a:p>
            <a:pPr>
              <a:defRPr/>
            </a:pPr>
            <a:fld id="{058B1D29-1CC9-4AFD-B597-61F108424853}" type="slidenum">
              <a:rPr lang="zh-CN" altLang="en-US"/>
              <a:pPr>
                <a:defRPr/>
              </a:pPr>
              <a:t>‹#›</a:t>
            </a:fld>
            <a:endParaRPr lang="en-US" altLang="zh-CN"/>
          </a:p>
        </p:txBody>
      </p:sp>
    </p:spTree>
    <p:extLst>
      <p:ext uri="{BB962C8B-B14F-4D97-AF65-F5344CB8AC3E}">
        <p14:creationId xmlns:p14="http://schemas.microsoft.com/office/powerpoint/2010/main" val="3904556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p:cNvSpPr>
            <a:spLocks noGrp="1" noChangeArrowheads="1"/>
          </p:cNvSpPr>
          <p:nvPr>
            <p:ph type="ftr" sz="quarter" idx="10"/>
          </p:nvPr>
        </p:nvSpPr>
        <p:spPr>
          <a:ln/>
        </p:spPr>
        <p:txBody>
          <a:bodyPr/>
          <a:lstStyle>
            <a:lvl1pPr>
              <a:defRPr/>
            </a:lvl1pPr>
          </a:lstStyle>
          <a:p>
            <a:pPr>
              <a:defRPr/>
            </a:pPr>
            <a:r>
              <a:rPr lang="en-US" altLang="zh-CN"/>
              <a:t>www.mem.gov.cn</a:t>
            </a:r>
          </a:p>
        </p:txBody>
      </p:sp>
      <p:sp>
        <p:nvSpPr>
          <p:cNvPr id="8" name="Rectangle 5"/>
          <p:cNvSpPr>
            <a:spLocks noGrp="1" noChangeArrowheads="1"/>
          </p:cNvSpPr>
          <p:nvPr>
            <p:ph type="sldNum" sz="quarter" idx="11"/>
          </p:nvPr>
        </p:nvSpPr>
        <p:spPr>
          <a:ln/>
        </p:spPr>
        <p:txBody>
          <a:bodyPr/>
          <a:lstStyle>
            <a:lvl1pPr>
              <a:defRPr/>
            </a:lvl1pPr>
          </a:lstStyle>
          <a:p>
            <a:pPr>
              <a:defRPr/>
            </a:pPr>
            <a:fld id="{55D91AF5-B526-43CE-AF6B-4F231F596A78}" type="slidenum">
              <a:rPr lang="zh-CN" altLang="en-US"/>
              <a:pPr>
                <a:defRPr/>
              </a:pPr>
              <a:t>‹#›</a:t>
            </a:fld>
            <a:endParaRPr lang="en-US" altLang="zh-CN"/>
          </a:p>
        </p:txBody>
      </p:sp>
    </p:spTree>
    <p:extLst>
      <p:ext uri="{BB962C8B-B14F-4D97-AF65-F5344CB8AC3E}">
        <p14:creationId xmlns:p14="http://schemas.microsoft.com/office/powerpoint/2010/main" val="605869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p:cNvSpPr>
            <a:spLocks noGrp="1" noChangeArrowheads="1"/>
          </p:cNvSpPr>
          <p:nvPr>
            <p:ph type="ftr" sz="quarter" idx="10"/>
          </p:nvPr>
        </p:nvSpPr>
        <p:spPr>
          <a:ln/>
        </p:spPr>
        <p:txBody>
          <a:bodyPr/>
          <a:lstStyle>
            <a:lvl1pPr>
              <a:defRPr/>
            </a:lvl1pPr>
          </a:lstStyle>
          <a:p>
            <a:pPr>
              <a:defRPr/>
            </a:pPr>
            <a:r>
              <a:rPr lang="en-US" altLang="zh-CN"/>
              <a:t>www.mem.gov.cn</a:t>
            </a:r>
          </a:p>
        </p:txBody>
      </p:sp>
      <p:sp>
        <p:nvSpPr>
          <p:cNvPr id="4" name="Rectangle 5"/>
          <p:cNvSpPr>
            <a:spLocks noGrp="1" noChangeArrowheads="1"/>
          </p:cNvSpPr>
          <p:nvPr>
            <p:ph type="sldNum" sz="quarter" idx="11"/>
          </p:nvPr>
        </p:nvSpPr>
        <p:spPr>
          <a:ln/>
        </p:spPr>
        <p:txBody>
          <a:bodyPr/>
          <a:lstStyle>
            <a:lvl1pPr>
              <a:defRPr/>
            </a:lvl1pPr>
          </a:lstStyle>
          <a:p>
            <a:pPr>
              <a:defRPr/>
            </a:pPr>
            <a:fld id="{20734CC1-FE43-452A-B7D5-0E273C67C8CC}" type="slidenum">
              <a:rPr lang="zh-CN" altLang="en-US"/>
              <a:pPr>
                <a:defRPr/>
              </a:pPr>
              <a:t>‹#›</a:t>
            </a:fld>
            <a:endParaRPr lang="en-US" altLang="zh-CN"/>
          </a:p>
        </p:txBody>
      </p:sp>
    </p:spTree>
    <p:extLst>
      <p:ext uri="{BB962C8B-B14F-4D97-AF65-F5344CB8AC3E}">
        <p14:creationId xmlns:p14="http://schemas.microsoft.com/office/powerpoint/2010/main" val="2162090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altLang="zh-CN"/>
              <a:t>www.mem.gov.cn</a:t>
            </a:r>
          </a:p>
        </p:txBody>
      </p:sp>
      <p:sp>
        <p:nvSpPr>
          <p:cNvPr id="3" name="Rectangle 5"/>
          <p:cNvSpPr>
            <a:spLocks noGrp="1" noChangeArrowheads="1"/>
          </p:cNvSpPr>
          <p:nvPr>
            <p:ph type="sldNum" sz="quarter" idx="11"/>
          </p:nvPr>
        </p:nvSpPr>
        <p:spPr>
          <a:ln/>
        </p:spPr>
        <p:txBody>
          <a:bodyPr/>
          <a:lstStyle>
            <a:lvl1pPr>
              <a:defRPr/>
            </a:lvl1pPr>
          </a:lstStyle>
          <a:p>
            <a:pPr>
              <a:defRPr/>
            </a:pPr>
            <a:fld id="{33077440-A474-43D9-BDD2-C5607F5EDAB0}" type="slidenum">
              <a:rPr lang="zh-CN" altLang="en-US"/>
              <a:pPr>
                <a:defRPr/>
              </a:pPr>
              <a:t>‹#›</a:t>
            </a:fld>
            <a:endParaRPr lang="en-US" altLang="zh-CN"/>
          </a:p>
        </p:txBody>
      </p:sp>
    </p:spTree>
    <p:extLst>
      <p:ext uri="{BB962C8B-B14F-4D97-AF65-F5344CB8AC3E}">
        <p14:creationId xmlns:p14="http://schemas.microsoft.com/office/powerpoint/2010/main" val="458073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ftr" sz="quarter" idx="10"/>
          </p:nvPr>
        </p:nvSpPr>
        <p:spPr>
          <a:ln/>
        </p:spPr>
        <p:txBody>
          <a:bodyPr/>
          <a:lstStyle>
            <a:lvl1pPr>
              <a:defRPr/>
            </a:lvl1pPr>
          </a:lstStyle>
          <a:p>
            <a:pPr>
              <a:defRPr/>
            </a:pPr>
            <a:r>
              <a:rPr lang="en-US" altLang="zh-CN"/>
              <a:t>www.mem.gov.cn</a:t>
            </a:r>
          </a:p>
        </p:txBody>
      </p:sp>
      <p:sp>
        <p:nvSpPr>
          <p:cNvPr id="6" name="Rectangle 5"/>
          <p:cNvSpPr>
            <a:spLocks noGrp="1" noChangeArrowheads="1"/>
          </p:cNvSpPr>
          <p:nvPr>
            <p:ph type="sldNum" sz="quarter" idx="11"/>
          </p:nvPr>
        </p:nvSpPr>
        <p:spPr>
          <a:ln/>
        </p:spPr>
        <p:txBody>
          <a:bodyPr/>
          <a:lstStyle>
            <a:lvl1pPr>
              <a:defRPr/>
            </a:lvl1pPr>
          </a:lstStyle>
          <a:p>
            <a:pPr>
              <a:defRPr/>
            </a:pPr>
            <a:fld id="{9AE6063D-2493-445F-9163-17469F19FA6D}" type="slidenum">
              <a:rPr lang="zh-CN" altLang="en-US"/>
              <a:pPr>
                <a:defRPr/>
              </a:pPr>
              <a:t>‹#›</a:t>
            </a:fld>
            <a:endParaRPr lang="en-US" altLang="zh-CN"/>
          </a:p>
        </p:txBody>
      </p:sp>
    </p:spTree>
    <p:extLst>
      <p:ext uri="{BB962C8B-B14F-4D97-AF65-F5344CB8AC3E}">
        <p14:creationId xmlns:p14="http://schemas.microsoft.com/office/powerpoint/2010/main" val="351954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ftr" sz="quarter" idx="10"/>
          </p:nvPr>
        </p:nvSpPr>
        <p:spPr>
          <a:ln/>
        </p:spPr>
        <p:txBody>
          <a:bodyPr/>
          <a:lstStyle>
            <a:lvl1pPr>
              <a:defRPr/>
            </a:lvl1pPr>
          </a:lstStyle>
          <a:p>
            <a:pPr>
              <a:defRPr/>
            </a:pPr>
            <a:r>
              <a:rPr lang="en-US" altLang="zh-CN"/>
              <a:t>www.mem.gov.cn</a:t>
            </a:r>
          </a:p>
        </p:txBody>
      </p:sp>
      <p:sp>
        <p:nvSpPr>
          <p:cNvPr id="6" name="Rectangle 5"/>
          <p:cNvSpPr>
            <a:spLocks noGrp="1" noChangeArrowheads="1"/>
          </p:cNvSpPr>
          <p:nvPr>
            <p:ph type="sldNum" sz="quarter" idx="11"/>
          </p:nvPr>
        </p:nvSpPr>
        <p:spPr>
          <a:ln/>
        </p:spPr>
        <p:txBody>
          <a:bodyPr/>
          <a:lstStyle>
            <a:lvl1pPr>
              <a:defRPr/>
            </a:lvl1pPr>
          </a:lstStyle>
          <a:p>
            <a:pPr>
              <a:defRPr/>
            </a:pPr>
            <a:fld id="{2E4EDD75-E4B4-4A2B-A312-3E40A8C37F01}" type="slidenum">
              <a:rPr lang="zh-CN" altLang="en-US"/>
              <a:pPr>
                <a:defRPr/>
              </a:pPr>
              <a:t>‹#›</a:t>
            </a:fld>
            <a:endParaRPr lang="en-US" altLang="zh-CN"/>
          </a:p>
        </p:txBody>
      </p:sp>
    </p:spTree>
    <p:extLst>
      <p:ext uri="{BB962C8B-B14F-4D97-AF65-F5344CB8AC3E}">
        <p14:creationId xmlns:p14="http://schemas.microsoft.com/office/powerpoint/2010/main" val="3900688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11113"/>
            <a:ext cx="9064625" cy="1041400"/>
          </a:xfrm>
          <a:prstGeom prst="rect">
            <a:avLst/>
          </a:prstGeom>
          <a:gradFill rotWithShape="1">
            <a:gsLst>
              <a:gs pos="0">
                <a:schemeClr val="tx2"/>
              </a:gs>
              <a:gs pos="100000">
                <a:srgbClr val="13518A"/>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华文中宋" panose="02010600040101010101" pitchFamily="2" charset="-122"/>
              </a:defRPr>
            </a:lvl1pPr>
            <a:lvl2pPr marL="742950" indent="-285750">
              <a:defRPr>
                <a:solidFill>
                  <a:schemeClr val="tx1"/>
                </a:solidFill>
                <a:latin typeface="Arial" panose="020B0604020202020204" pitchFamily="34" charset="0"/>
                <a:ea typeface="华文中宋" panose="02010600040101010101" pitchFamily="2" charset="-122"/>
              </a:defRPr>
            </a:lvl2pPr>
            <a:lvl3pPr marL="1143000" indent="-228600">
              <a:defRPr>
                <a:solidFill>
                  <a:schemeClr val="tx1"/>
                </a:solidFill>
                <a:latin typeface="Arial" panose="020B0604020202020204" pitchFamily="34" charset="0"/>
                <a:ea typeface="华文中宋" panose="02010600040101010101" pitchFamily="2" charset="-122"/>
              </a:defRPr>
            </a:lvl3pPr>
            <a:lvl4pPr marL="1600200" indent="-228600">
              <a:defRPr>
                <a:solidFill>
                  <a:schemeClr val="tx1"/>
                </a:solidFill>
                <a:latin typeface="Arial" panose="020B0604020202020204" pitchFamily="34" charset="0"/>
                <a:ea typeface="华文中宋" panose="02010600040101010101" pitchFamily="2" charset="-122"/>
              </a:defRPr>
            </a:lvl4pPr>
            <a:lvl5pPr marL="2057400" indent="-228600">
              <a:defRPr>
                <a:solidFill>
                  <a:schemeClr val="tx1"/>
                </a:solidFill>
                <a:latin typeface="Arial" panose="020B0604020202020204" pitchFamily="34" charset="0"/>
                <a:ea typeface="华文中宋"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中宋"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中宋"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中宋"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中宋" panose="02010600040101010101" pitchFamily="2" charset="-122"/>
              </a:defRPr>
            </a:lvl9pPr>
          </a:lstStyle>
          <a:p>
            <a:pPr eaLnBrk="1" hangingPunct="1"/>
            <a:endParaRPr lang="zh-CN" altLang="en-US"/>
          </a:p>
        </p:txBody>
      </p:sp>
      <p:sp>
        <p:nvSpPr>
          <p:cNvPr id="1027" name="Rectangle 3"/>
          <p:cNvSpPr>
            <a:spLocks noChangeArrowheads="1"/>
          </p:cNvSpPr>
          <p:nvPr/>
        </p:nvSpPr>
        <p:spPr bwMode="auto">
          <a:xfrm>
            <a:off x="0" y="6453188"/>
            <a:ext cx="9129713" cy="40481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华文中宋" panose="02010600040101010101" pitchFamily="2" charset="-122"/>
              </a:defRPr>
            </a:lvl1pPr>
            <a:lvl2pPr marL="742950" indent="-285750">
              <a:defRPr>
                <a:solidFill>
                  <a:schemeClr val="tx1"/>
                </a:solidFill>
                <a:latin typeface="Arial" panose="020B0604020202020204" pitchFamily="34" charset="0"/>
                <a:ea typeface="华文中宋" panose="02010600040101010101" pitchFamily="2" charset="-122"/>
              </a:defRPr>
            </a:lvl2pPr>
            <a:lvl3pPr marL="1143000" indent="-228600">
              <a:defRPr>
                <a:solidFill>
                  <a:schemeClr val="tx1"/>
                </a:solidFill>
                <a:latin typeface="Arial" panose="020B0604020202020204" pitchFamily="34" charset="0"/>
                <a:ea typeface="华文中宋" panose="02010600040101010101" pitchFamily="2" charset="-122"/>
              </a:defRPr>
            </a:lvl3pPr>
            <a:lvl4pPr marL="1600200" indent="-228600">
              <a:defRPr>
                <a:solidFill>
                  <a:schemeClr val="tx1"/>
                </a:solidFill>
                <a:latin typeface="Arial" panose="020B0604020202020204" pitchFamily="34" charset="0"/>
                <a:ea typeface="华文中宋" panose="02010600040101010101" pitchFamily="2" charset="-122"/>
              </a:defRPr>
            </a:lvl4pPr>
            <a:lvl5pPr marL="2057400" indent="-228600">
              <a:defRPr>
                <a:solidFill>
                  <a:schemeClr val="tx1"/>
                </a:solidFill>
                <a:latin typeface="Arial" panose="020B0604020202020204" pitchFamily="34" charset="0"/>
                <a:ea typeface="华文中宋"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中宋"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中宋"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中宋"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中宋" panose="02010600040101010101" pitchFamily="2" charset="-122"/>
              </a:defRPr>
            </a:lvl9pPr>
          </a:lstStyle>
          <a:p>
            <a:pPr eaLnBrk="1" hangingPunct="1"/>
            <a:endParaRPr lang="zh-CN" altLang="en-US"/>
          </a:p>
        </p:txBody>
      </p:sp>
      <p:sp>
        <p:nvSpPr>
          <p:cNvPr id="1028" name="Rectangle 4"/>
          <p:cNvSpPr>
            <a:spLocks noGrp="1" noChangeArrowheads="1"/>
          </p:cNvSpPr>
          <p:nvPr>
            <p:ph type="ftr" sz="quarter" idx="3"/>
          </p:nvPr>
        </p:nvSpPr>
        <p:spPr bwMode="auto">
          <a:xfrm>
            <a:off x="6172200" y="6461125"/>
            <a:ext cx="2895600" cy="320675"/>
          </a:xfrm>
          <a:prstGeom prst="rect">
            <a:avLst/>
          </a:prstGeom>
          <a:noFill/>
          <a:ln>
            <a:noFill/>
          </a:ln>
          <a:extLst/>
        </p:spPr>
        <p:txBody>
          <a:bodyPr vert="horz" wrap="square" lIns="91440" tIns="45720" rIns="91440" bIns="45720" numCol="1" anchor="t" anchorCtr="0" compatLnSpc="1">
            <a:prstTxWarp prst="textNoShape">
              <a:avLst/>
            </a:prstTxWarp>
          </a:bodyPr>
          <a:lstStyle>
            <a:lvl1pPr algn="ctr" eaLnBrk="1" hangingPunct="1">
              <a:defRPr sz="1200" b="1">
                <a:solidFill>
                  <a:schemeClr val="bg1"/>
                </a:solidFill>
                <a:latin typeface="Verdana" pitchFamily="34" charset="0"/>
                <a:ea typeface="宋体" pitchFamily="2" charset="-122"/>
              </a:defRPr>
            </a:lvl1pPr>
          </a:lstStyle>
          <a:p>
            <a:pPr>
              <a:defRPr/>
            </a:pPr>
            <a:r>
              <a:rPr lang="en-US" altLang="zh-CN"/>
              <a:t>www.mem.gov.cn</a:t>
            </a:r>
          </a:p>
        </p:txBody>
      </p:sp>
      <p:sp>
        <p:nvSpPr>
          <p:cNvPr id="1029" name="Rectangle 5"/>
          <p:cNvSpPr>
            <a:spLocks noGrp="1" noChangeArrowheads="1"/>
          </p:cNvSpPr>
          <p:nvPr>
            <p:ph type="sldNum" sz="quarter" idx="4"/>
          </p:nvPr>
        </p:nvSpPr>
        <p:spPr bwMode="auto">
          <a:xfrm>
            <a:off x="509588" y="6443663"/>
            <a:ext cx="914400" cy="315912"/>
          </a:xfrm>
          <a:prstGeom prst="rect">
            <a:avLst/>
          </a:prstGeom>
          <a:noFill/>
          <a:ln>
            <a:noFill/>
          </a:ln>
          <a:extLst/>
        </p:spPr>
        <p:txBody>
          <a:bodyPr vert="horz" wrap="square" lIns="91440" tIns="45720" rIns="91440" bIns="45720" numCol="1" anchor="t" anchorCtr="0" compatLnSpc="1">
            <a:prstTxWarp prst="textNoShape">
              <a:avLst/>
            </a:prstTxWarp>
          </a:bodyPr>
          <a:lstStyle>
            <a:lvl1pPr algn="ctr" eaLnBrk="1" hangingPunct="1">
              <a:defRPr sz="1200" b="1" smtClean="0">
                <a:solidFill>
                  <a:schemeClr val="bg1"/>
                </a:solidFill>
                <a:latin typeface="Verdana" panose="020B0604030504040204" pitchFamily="34" charset="0"/>
                <a:ea typeface="宋体" panose="02010600030101010101" pitchFamily="2" charset="-122"/>
              </a:defRPr>
            </a:lvl1pPr>
          </a:lstStyle>
          <a:p>
            <a:pPr>
              <a:defRPr/>
            </a:pPr>
            <a:fld id="{E90C06FF-12D0-4038-A0F6-6FEA25659B12}" type="slidenum">
              <a:rPr lang="zh-CN" altLang="en-US"/>
              <a:pPr>
                <a:defRPr/>
              </a:pPr>
              <a:t>‹#›</a:t>
            </a:fld>
            <a:endParaRPr lang="en-US" altLang="zh-CN"/>
          </a:p>
        </p:txBody>
      </p:sp>
      <p:sp>
        <p:nvSpPr>
          <p:cNvPr id="1030" name="Rectangle 6"/>
          <p:cNvSpPr>
            <a:spLocks noGrp="1" noChangeArrowheads="1"/>
          </p:cNvSpPr>
          <p:nvPr>
            <p:ph type="title"/>
          </p:nvPr>
        </p:nvSpPr>
        <p:spPr bwMode="auto">
          <a:xfrm>
            <a:off x="304800" y="260648"/>
            <a:ext cx="83058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p>
        </p:txBody>
      </p:sp>
      <p:sp>
        <p:nvSpPr>
          <p:cNvPr id="1031" name="Rectangle 7"/>
          <p:cNvSpPr>
            <a:spLocks noChangeArrowheads="1"/>
          </p:cNvSpPr>
          <p:nvPr/>
        </p:nvSpPr>
        <p:spPr bwMode="auto">
          <a:xfrm>
            <a:off x="100013" y="1052513"/>
            <a:ext cx="8948737" cy="100012"/>
          </a:xfrm>
          <a:prstGeom prst="rect">
            <a:avLst/>
          </a:prstGeom>
          <a:gradFill rotWithShape="1">
            <a:gsLst>
              <a:gs pos="0">
                <a:schemeClr val="bg2"/>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华文中宋" panose="02010600040101010101" pitchFamily="2" charset="-122"/>
              </a:defRPr>
            </a:lvl1pPr>
            <a:lvl2pPr marL="742950" indent="-285750">
              <a:defRPr>
                <a:solidFill>
                  <a:schemeClr val="tx1"/>
                </a:solidFill>
                <a:latin typeface="Arial" panose="020B0604020202020204" pitchFamily="34" charset="0"/>
                <a:ea typeface="华文中宋" panose="02010600040101010101" pitchFamily="2" charset="-122"/>
              </a:defRPr>
            </a:lvl2pPr>
            <a:lvl3pPr marL="1143000" indent="-228600">
              <a:defRPr>
                <a:solidFill>
                  <a:schemeClr val="tx1"/>
                </a:solidFill>
                <a:latin typeface="Arial" panose="020B0604020202020204" pitchFamily="34" charset="0"/>
                <a:ea typeface="华文中宋" panose="02010600040101010101" pitchFamily="2" charset="-122"/>
              </a:defRPr>
            </a:lvl3pPr>
            <a:lvl4pPr marL="1600200" indent="-228600">
              <a:defRPr>
                <a:solidFill>
                  <a:schemeClr val="tx1"/>
                </a:solidFill>
                <a:latin typeface="Arial" panose="020B0604020202020204" pitchFamily="34" charset="0"/>
                <a:ea typeface="华文中宋" panose="02010600040101010101" pitchFamily="2" charset="-122"/>
              </a:defRPr>
            </a:lvl4pPr>
            <a:lvl5pPr marL="2057400" indent="-228600">
              <a:defRPr>
                <a:solidFill>
                  <a:schemeClr val="tx1"/>
                </a:solidFill>
                <a:latin typeface="Arial" panose="020B0604020202020204" pitchFamily="34" charset="0"/>
                <a:ea typeface="华文中宋"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中宋"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中宋"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中宋"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中宋" panose="02010600040101010101" pitchFamily="2" charset="-122"/>
              </a:defRPr>
            </a:lvl9pPr>
          </a:lstStyle>
          <a:p>
            <a:pPr eaLnBrk="1" hangingPunct="1"/>
            <a:endParaRPr lang="zh-CN" altLang="en-US"/>
          </a:p>
        </p:txBody>
      </p:sp>
      <p:sp>
        <p:nvSpPr>
          <p:cNvPr id="1032" name="Rectangle 8"/>
          <p:cNvSpPr>
            <a:spLocks noGrp="1" noChangeArrowheads="1"/>
          </p:cNvSpPr>
          <p:nvPr>
            <p:ph type="body" idx="1"/>
          </p:nvPr>
        </p:nvSpPr>
        <p:spPr bwMode="auto">
          <a:xfrm>
            <a:off x="457200" y="1366838"/>
            <a:ext cx="8229600" cy="494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zh-CN" altLang="en-US" dirty="0"/>
          </a:p>
        </p:txBody>
      </p:sp>
      <p:grpSp>
        <p:nvGrpSpPr>
          <p:cNvPr id="1033" name="Group 9"/>
          <p:cNvGrpSpPr>
            <a:grpSpLocks/>
          </p:cNvGrpSpPr>
          <p:nvPr/>
        </p:nvGrpSpPr>
        <p:grpSpPr bwMode="auto">
          <a:xfrm>
            <a:off x="0" y="0"/>
            <a:ext cx="9150350" cy="6859588"/>
            <a:chOff x="0" y="0"/>
            <a:chExt cx="5764" cy="4321"/>
          </a:xfrm>
        </p:grpSpPr>
        <p:sp>
          <p:nvSpPr>
            <p:cNvPr id="1035" name="AutoShape 10"/>
            <p:cNvSpPr>
              <a:spLocks noChangeArrowheads="1"/>
            </p:cNvSpPr>
            <p:nvPr/>
          </p:nvSpPr>
          <p:spPr bwMode="auto">
            <a:xfrm>
              <a:off x="27" y="24"/>
              <a:ext cx="5712" cy="4274"/>
            </a:xfrm>
            <a:prstGeom prst="roundRect">
              <a:avLst>
                <a:gd name="adj" fmla="val 6227"/>
              </a:avLst>
            </a:prstGeom>
            <a:noFill/>
            <a:ln w="762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华文中宋" panose="02010600040101010101" pitchFamily="2" charset="-122"/>
                </a:defRPr>
              </a:lvl1pPr>
              <a:lvl2pPr marL="742950" indent="-285750">
                <a:defRPr>
                  <a:solidFill>
                    <a:schemeClr val="tx1"/>
                  </a:solidFill>
                  <a:latin typeface="Arial" panose="020B0604020202020204" pitchFamily="34" charset="0"/>
                  <a:ea typeface="华文中宋" panose="02010600040101010101" pitchFamily="2" charset="-122"/>
                </a:defRPr>
              </a:lvl2pPr>
              <a:lvl3pPr marL="1143000" indent="-228600">
                <a:defRPr>
                  <a:solidFill>
                    <a:schemeClr val="tx1"/>
                  </a:solidFill>
                  <a:latin typeface="Arial" panose="020B0604020202020204" pitchFamily="34" charset="0"/>
                  <a:ea typeface="华文中宋" panose="02010600040101010101" pitchFamily="2" charset="-122"/>
                </a:defRPr>
              </a:lvl3pPr>
              <a:lvl4pPr marL="1600200" indent="-228600">
                <a:defRPr>
                  <a:solidFill>
                    <a:schemeClr val="tx1"/>
                  </a:solidFill>
                  <a:latin typeface="Arial" panose="020B0604020202020204" pitchFamily="34" charset="0"/>
                  <a:ea typeface="华文中宋" panose="02010600040101010101" pitchFamily="2" charset="-122"/>
                </a:defRPr>
              </a:lvl4pPr>
              <a:lvl5pPr marL="2057400" indent="-228600">
                <a:defRPr>
                  <a:solidFill>
                    <a:schemeClr val="tx1"/>
                  </a:solidFill>
                  <a:latin typeface="Arial" panose="020B0604020202020204" pitchFamily="34" charset="0"/>
                  <a:ea typeface="华文中宋"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中宋"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中宋"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中宋"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中宋" panose="02010600040101010101" pitchFamily="2" charset="-122"/>
                </a:defRPr>
              </a:lvl9pPr>
            </a:lstStyle>
            <a:p>
              <a:pPr eaLnBrk="1" hangingPunct="1"/>
              <a:endParaRPr lang="zh-CN" altLang="en-US"/>
            </a:p>
          </p:txBody>
        </p:sp>
        <p:sp>
          <p:nvSpPr>
            <p:cNvPr id="1036" name="Freeform 11"/>
            <p:cNvSpPr>
              <a:spLocks/>
            </p:cNvSpPr>
            <p:nvPr/>
          </p:nvSpPr>
          <p:spPr bwMode="auto">
            <a:xfrm>
              <a:off x="0" y="0"/>
              <a:ext cx="288" cy="282"/>
            </a:xfrm>
            <a:custGeom>
              <a:avLst/>
              <a:gdLst>
                <a:gd name="T0" fmla="*/ 2 w 288"/>
                <a:gd name="T1" fmla="*/ 282 h 282"/>
                <a:gd name="T2" fmla="*/ 82 w 288"/>
                <a:gd name="T3" fmla="*/ 144 h 282"/>
                <a:gd name="T4" fmla="*/ 165 w 288"/>
                <a:gd name="T5" fmla="*/ 36 h 282"/>
                <a:gd name="T6" fmla="*/ 288 w 288"/>
                <a:gd name="T7" fmla="*/ 0 h 282"/>
                <a:gd name="T8" fmla="*/ 0 w 288"/>
                <a:gd name="T9" fmla="*/ 0 h 2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 h="282">
                  <a:moveTo>
                    <a:pt x="2" y="282"/>
                  </a:moveTo>
                  <a:lnTo>
                    <a:pt x="82" y="144"/>
                  </a:lnTo>
                  <a:lnTo>
                    <a:pt x="165" y="36"/>
                  </a:lnTo>
                  <a:lnTo>
                    <a:pt x="288"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37" name="Freeform 12"/>
            <p:cNvSpPr>
              <a:spLocks/>
            </p:cNvSpPr>
            <p:nvPr/>
          </p:nvSpPr>
          <p:spPr bwMode="auto">
            <a:xfrm>
              <a:off x="5" y="3985"/>
              <a:ext cx="244" cy="336"/>
            </a:xfrm>
            <a:custGeom>
              <a:avLst/>
              <a:gdLst>
                <a:gd name="T0" fmla="*/ 248 w 243"/>
                <a:gd name="T1" fmla="*/ 335 h 336"/>
                <a:gd name="T2" fmla="*/ 127 w 243"/>
                <a:gd name="T3" fmla="*/ 239 h 336"/>
                <a:gd name="T4" fmla="*/ 30 w 243"/>
                <a:gd name="T5" fmla="*/ 144 h 336"/>
                <a:gd name="T6" fmla="*/ 0 w 243"/>
                <a:gd name="T7" fmla="*/ 0 h 336"/>
                <a:gd name="T8" fmla="*/ 1 w 243"/>
                <a:gd name="T9" fmla="*/ 336 h 3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3" h="336">
                  <a:moveTo>
                    <a:pt x="243" y="335"/>
                  </a:moveTo>
                  <a:lnTo>
                    <a:pt x="122" y="239"/>
                  </a:lnTo>
                  <a:lnTo>
                    <a:pt x="30" y="144"/>
                  </a:lnTo>
                  <a:lnTo>
                    <a:pt x="0" y="0"/>
                  </a:lnTo>
                  <a:lnTo>
                    <a:pt x="1" y="336"/>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38" name="Freeform 13"/>
            <p:cNvSpPr>
              <a:spLocks/>
            </p:cNvSpPr>
            <p:nvPr/>
          </p:nvSpPr>
          <p:spPr bwMode="auto">
            <a:xfrm>
              <a:off x="5511" y="4029"/>
              <a:ext cx="253" cy="290"/>
            </a:xfrm>
            <a:custGeom>
              <a:avLst/>
              <a:gdLst>
                <a:gd name="T0" fmla="*/ 354 w 232"/>
                <a:gd name="T1" fmla="*/ 0 h 290"/>
                <a:gd name="T2" fmla="*/ 253 w 232"/>
                <a:gd name="T3" fmla="*/ 144 h 290"/>
                <a:gd name="T4" fmla="*/ 153 w 232"/>
                <a:gd name="T5" fmla="*/ 253 h 290"/>
                <a:gd name="T6" fmla="*/ 0 w 232"/>
                <a:gd name="T7" fmla="*/ 290 h 290"/>
                <a:gd name="T8" fmla="*/ 358 w 232"/>
                <a:gd name="T9" fmla="*/ 287 h 2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2" h="290">
                  <a:moveTo>
                    <a:pt x="229" y="0"/>
                  </a:moveTo>
                  <a:lnTo>
                    <a:pt x="164" y="144"/>
                  </a:lnTo>
                  <a:lnTo>
                    <a:pt x="98" y="253"/>
                  </a:lnTo>
                  <a:lnTo>
                    <a:pt x="0" y="290"/>
                  </a:lnTo>
                  <a:lnTo>
                    <a:pt x="232" y="287"/>
                  </a:lnTo>
                </a:path>
              </a:pathLst>
            </a:custGeom>
            <a:solidFill>
              <a:schemeClr val="bg1"/>
            </a:solidFill>
            <a:ln w="9525" cmpd="sng">
              <a:solidFill>
                <a:schemeClr val="bg1"/>
              </a:solidFill>
              <a:round/>
              <a:headEnd/>
              <a:tailEnd/>
            </a:ln>
          </p:spPr>
          <p:txBody>
            <a:bodyPr/>
            <a:lstStyle/>
            <a:p>
              <a:endParaRPr lang="zh-CN" altLang="en-US"/>
            </a:p>
          </p:txBody>
        </p:sp>
        <p:sp>
          <p:nvSpPr>
            <p:cNvPr id="1039" name="Freeform 14"/>
            <p:cNvSpPr>
              <a:spLocks/>
            </p:cNvSpPr>
            <p:nvPr/>
          </p:nvSpPr>
          <p:spPr bwMode="auto">
            <a:xfrm>
              <a:off x="5472" y="0"/>
              <a:ext cx="288" cy="288"/>
            </a:xfrm>
            <a:custGeom>
              <a:avLst/>
              <a:gdLst>
                <a:gd name="T0" fmla="*/ 0 w 288"/>
                <a:gd name="T1" fmla="*/ 0 h 288"/>
                <a:gd name="T2" fmla="*/ 144 w 288"/>
                <a:gd name="T3" fmla="*/ 82 h 288"/>
                <a:gd name="T4" fmla="*/ 252 w 288"/>
                <a:gd name="T5" fmla="*/ 165 h 288"/>
                <a:gd name="T6" fmla="*/ 288 w 288"/>
                <a:gd name="T7" fmla="*/ 288 h 288"/>
                <a:gd name="T8" fmla="*/ 288 w 288"/>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 h="288">
                  <a:moveTo>
                    <a:pt x="0" y="0"/>
                  </a:moveTo>
                  <a:lnTo>
                    <a:pt x="144" y="82"/>
                  </a:lnTo>
                  <a:lnTo>
                    <a:pt x="252" y="165"/>
                  </a:lnTo>
                  <a:lnTo>
                    <a:pt x="288" y="288"/>
                  </a:lnTo>
                  <a:lnTo>
                    <a:pt x="288"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pic>
        <p:nvPicPr>
          <p:cNvPr id="1034" name="Picture 15" descr="局徽_3"/>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321675" y="115888"/>
            <a:ext cx="7143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Lst>
  <p:txStyles>
    <p:titleStyle>
      <a:lvl1pPr algn="l" rtl="0" eaLnBrk="0" fontAlgn="base" hangingPunct="0">
        <a:spcBef>
          <a:spcPct val="0"/>
        </a:spcBef>
        <a:spcAft>
          <a:spcPct val="0"/>
        </a:spcAft>
        <a:defRPr sz="3600" b="1">
          <a:solidFill>
            <a:schemeClr val="bg1"/>
          </a:solidFill>
          <a:latin typeface="+mj-lt"/>
          <a:ea typeface="黑体" panose="02010609060101010101" pitchFamily="49" charset="-122"/>
          <a:cs typeface="+mj-cs"/>
        </a:defRPr>
      </a:lvl1pPr>
      <a:lvl2pPr algn="l" rtl="0" eaLnBrk="0" fontAlgn="base" hangingPunct="0">
        <a:spcBef>
          <a:spcPct val="0"/>
        </a:spcBef>
        <a:spcAft>
          <a:spcPct val="0"/>
        </a:spcAft>
        <a:defRPr sz="3600" b="1">
          <a:solidFill>
            <a:schemeClr val="bg1"/>
          </a:solidFill>
          <a:latin typeface="Arial" pitchFamily="34" charset="0"/>
          <a:ea typeface="华文新魏" pitchFamily="2" charset="-122"/>
        </a:defRPr>
      </a:lvl2pPr>
      <a:lvl3pPr algn="l" rtl="0" eaLnBrk="0" fontAlgn="base" hangingPunct="0">
        <a:spcBef>
          <a:spcPct val="0"/>
        </a:spcBef>
        <a:spcAft>
          <a:spcPct val="0"/>
        </a:spcAft>
        <a:defRPr sz="3600" b="1">
          <a:solidFill>
            <a:schemeClr val="bg1"/>
          </a:solidFill>
          <a:latin typeface="Arial" pitchFamily="34" charset="0"/>
          <a:ea typeface="华文新魏" pitchFamily="2" charset="-122"/>
        </a:defRPr>
      </a:lvl3pPr>
      <a:lvl4pPr algn="l" rtl="0" eaLnBrk="0" fontAlgn="base" hangingPunct="0">
        <a:spcBef>
          <a:spcPct val="0"/>
        </a:spcBef>
        <a:spcAft>
          <a:spcPct val="0"/>
        </a:spcAft>
        <a:defRPr sz="3600" b="1">
          <a:solidFill>
            <a:schemeClr val="bg1"/>
          </a:solidFill>
          <a:latin typeface="Arial" pitchFamily="34" charset="0"/>
          <a:ea typeface="华文新魏" pitchFamily="2" charset="-122"/>
        </a:defRPr>
      </a:lvl4pPr>
      <a:lvl5pPr algn="l" rtl="0" eaLnBrk="0" fontAlgn="base" hangingPunct="0">
        <a:spcBef>
          <a:spcPct val="0"/>
        </a:spcBef>
        <a:spcAft>
          <a:spcPct val="0"/>
        </a:spcAft>
        <a:defRPr sz="3600" b="1">
          <a:solidFill>
            <a:schemeClr val="bg1"/>
          </a:solidFill>
          <a:latin typeface="Arial" pitchFamily="34" charset="0"/>
          <a:ea typeface="华文新魏" pitchFamily="2" charset="-122"/>
        </a:defRPr>
      </a:lvl5pPr>
      <a:lvl6pPr marL="457200" algn="l" rtl="0" eaLnBrk="0" fontAlgn="base" hangingPunct="0">
        <a:spcBef>
          <a:spcPct val="0"/>
        </a:spcBef>
        <a:spcAft>
          <a:spcPct val="0"/>
        </a:spcAft>
        <a:defRPr sz="3600" b="1">
          <a:solidFill>
            <a:schemeClr val="bg1"/>
          </a:solidFill>
          <a:latin typeface="Arial" pitchFamily="34" charset="0"/>
          <a:ea typeface="华文新魏" pitchFamily="2" charset="-122"/>
        </a:defRPr>
      </a:lvl6pPr>
      <a:lvl7pPr marL="914400" algn="l" rtl="0" eaLnBrk="0" fontAlgn="base" hangingPunct="0">
        <a:spcBef>
          <a:spcPct val="0"/>
        </a:spcBef>
        <a:spcAft>
          <a:spcPct val="0"/>
        </a:spcAft>
        <a:defRPr sz="3600" b="1">
          <a:solidFill>
            <a:schemeClr val="bg1"/>
          </a:solidFill>
          <a:latin typeface="Arial" pitchFamily="34" charset="0"/>
          <a:ea typeface="华文新魏" pitchFamily="2" charset="-122"/>
        </a:defRPr>
      </a:lvl7pPr>
      <a:lvl8pPr marL="1371600" algn="l" rtl="0" eaLnBrk="0" fontAlgn="base" hangingPunct="0">
        <a:spcBef>
          <a:spcPct val="0"/>
        </a:spcBef>
        <a:spcAft>
          <a:spcPct val="0"/>
        </a:spcAft>
        <a:defRPr sz="3600" b="1">
          <a:solidFill>
            <a:schemeClr val="bg1"/>
          </a:solidFill>
          <a:latin typeface="Arial" pitchFamily="34" charset="0"/>
          <a:ea typeface="华文新魏" pitchFamily="2" charset="-122"/>
        </a:defRPr>
      </a:lvl8pPr>
      <a:lvl9pPr marL="1828800" algn="l" rtl="0" eaLnBrk="0" fontAlgn="base" hangingPunct="0">
        <a:spcBef>
          <a:spcPct val="0"/>
        </a:spcBef>
        <a:spcAft>
          <a:spcPct val="0"/>
        </a:spcAft>
        <a:defRPr sz="3600" b="1">
          <a:solidFill>
            <a:schemeClr val="bg1"/>
          </a:solidFill>
          <a:latin typeface="Arial" pitchFamily="34" charset="0"/>
          <a:ea typeface="华文新魏" pitchFamily="2" charset="-122"/>
        </a:defRPr>
      </a:lvl9pPr>
    </p:titleStyle>
    <p:bodyStyle>
      <a:lvl1pPr marL="342900" indent="-342900" algn="l" rtl="0" eaLnBrk="0" fontAlgn="base" hangingPunct="0">
        <a:lnSpc>
          <a:spcPct val="125000"/>
        </a:lnSpc>
        <a:spcBef>
          <a:spcPct val="25000"/>
        </a:spcBef>
        <a:spcAft>
          <a:spcPct val="0"/>
        </a:spcAft>
        <a:buClr>
          <a:schemeClr val="hlink"/>
        </a:buClr>
        <a:buFont typeface="Wingdings" panose="05000000000000000000" pitchFamily="2" charset="2"/>
        <a:buChar char="v"/>
        <a:defRPr sz="2400" b="1">
          <a:solidFill>
            <a:schemeClr val="tx2"/>
          </a:solidFill>
          <a:latin typeface="Cambria" panose="02040503050406030204" pitchFamily="18" charset="0"/>
          <a:ea typeface="+mn-ea"/>
          <a:cs typeface="+mn-cs"/>
        </a:defRPr>
      </a:lvl1pPr>
      <a:lvl2pPr marL="742950" indent="-285750" algn="l" rtl="0" eaLnBrk="0" fontAlgn="base" hangingPunct="0">
        <a:lnSpc>
          <a:spcPct val="125000"/>
        </a:lnSpc>
        <a:spcBef>
          <a:spcPct val="25000"/>
        </a:spcBef>
        <a:spcAft>
          <a:spcPct val="0"/>
        </a:spcAft>
        <a:buClr>
          <a:schemeClr val="accent1"/>
        </a:buClr>
        <a:buFont typeface="Wingdings" panose="05000000000000000000" pitchFamily="2" charset="2"/>
        <a:buChar char="§"/>
        <a:defRPr sz="2200">
          <a:solidFill>
            <a:schemeClr val="tx1"/>
          </a:solidFill>
          <a:latin typeface="+mn-lt"/>
          <a:ea typeface="+mn-ea"/>
        </a:defRPr>
      </a:lvl2pPr>
      <a:lvl3pPr marL="1143000" indent="-228600" algn="l" rtl="0" eaLnBrk="0" fontAlgn="base" hangingPunct="0">
        <a:lnSpc>
          <a:spcPct val="125000"/>
        </a:lnSpc>
        <a:spcBef>
          <a:spcPct val="25000"/>
        </a:spcBef>
        <a:spcAft>
          <a:spcPct val="0"/>
        </a:spcAft>
        <a:buClr>
          <a:schemeClr val="tx1"/>
        </a:buClr>
        <a:buChar char="•"/>
        <a:defRPr sz="2000">
          <a:solidFill>
            <a:schemeClr val="tx1"/>
          </a:solidFill>
          <a:latin typeface="+mn-lt"/>
          <a:ea typeface="+mn-ea"/>
        </a:defRPr>
      </a:lvl3pPr>
      <a:lvl4pPr marL="1600200" indent="-228600" algn="l" rtl="0" eaLnBrk="0" fontAlgn="base" hangingPunct="0">
        <a:lnSpc>
          <a:spcPct val="125000"/>
        </a:lnSpc>
        <a:spcBef>
          <a:spcPct val="25000"/>
        </a:spcBef>
        <a:spcAft>
          <a:spcPct val="0"/>
        </a:spcAft>
        <a:buChar char="–"/>
        <a:defRPr sz="2000">
          <a:solidFill>
            <a:schemeClr val="tx1"/>
          </a:solidFill>
          <a:latin typeface="+mn-lt"/>
          <a:ea typeface="+mn-ea"/>
        </a:defRPr>
      </a:lvl4pPr>
      <a:lvl5pPr marL="2057400" indent="-228600" algn="l" rtl="0" eaLnBrk="0" fontAlgn="base" hangingPunct="0">
        <a:lnSpc>
          <a:spcPct val="125000"/>
        </a:lnSpc>
        <a:spcBef>
          <a:spcPct val="25000"/>
        </a:spcBef>
        <a:spcAft>
          <a:spcPct val="0"/>
        </a:spcAft>
        <a:buChar char="»"/>
        <a:defRPr sz="2000">
          <a:solidFill>
            <a:schemeClr val="tx1"/>
          </a:solidFill>
          <a:latin typeface="+mn-lt"/>
          <a:ea typeface="+mn-ea"/>
        </a:defRPr>
      </a:lvl5pPr>
      <a:lvl6pPr marL="2514600" indent="-228600" algn="l" rtl="0" eaLnBrk="0" fontAlgn="base" hangingPunct="0">
        <a:lnSpc>
          <a:spcPct val="125000"/>
        </a:lnSpc>
        <a:spcBef>
          <a:spcPct val="25000"/>
        </a:spcBef>
        <a:spcAft>
          <a:spcPct val="0"/>
        </a:spcAft>
        <a:buChar char="»"/>
        <a:defRPr sz="2000">
          <a:solidFill>
            <a:schemeClr val="tx1"/>
          </a:solidFill>
          <a:latin typeface="+mn-lt"/>
          <a:ea typeface="+mn-ea"/>
        </a:defRPr>
      </a:lvl6pPr>
      <a:lvl7pPr marL="2971800" indent="-228600" algn="l" rtl="0" eaLnBrk="0" fontAlgn="base" hangingPunct="0">
        <a:lnSpc>
          <a:spcPct val="125000"/>
        </a:lnSpc>
        <a:spcBef>
          <a:spcPct val="25000"/>
        </a:spcBef>
        <a:spcAft>
          <a:spcPct val="0"/>
        </a:spcAft>
        <a:buChar char="»"/>
        <a:defRPr sz="2000">
          <a:solidFill>
            <a:schemeClr val="tx1"/>
          </a:solidFill>
          <a:latin typeface="+mn-lt"/>
          <a:ea typeface="+mn-ea"/>
        </a:defRPr>
      </a:lvl7pPr>
      <a:lvl8pPr marL="3429000" indent="-228600" algn="l" rtl="0" eaLnBrk="0" fontAlgn="base" hangingPunct="0">
        <a:lnSpc>
          <a:spcPct val="125000"/>
        </a:lnSpc>
        <a:spcBef>
          <a:spcPct val="25000"/>
        </a:spcBef>
        <a:spcAft>
          <a:spcPct val="0"/>
        </a:spcAft>
        <a:buChar char="»"/>
        <a:defRPr sz="2000">
          <a:solidFill>
            <a:schemeClr val="tx1"/>
          </a:solidFill>
          <a:latin typeface="+mn-lt"/>
          <a:ea typeface="+mn-ea"/>
        </a:defRPr>
      </a:lvl8pPr>
      <a:lvl9pPr marL="3886200" indent="-228600" algn="l" rtl="0" eaLnBrk="0" fontAlgn="base" hangingPunct="0">
        <a:lnSpc>
          <a:spcPct val="125000"/>
        </a:lnSpc>
        <a:spcBef>
          <a:spcPct val="25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4"/>
          <p:cNvSpPr txBox="1">
            <a:spLocks noChangeArrowheads="1"/>
          </p:cNvSpPr>
          <p:nvPr/>
        </p:nvSpPr>
        <p:spPr bwMode="auto">
          <a:xfrm>
            <a:off x="755650" y="980728"/>
            <a:ext cx="7921625"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ct val="25000"/>
              </a:spcBef>
              <a:buClr>
                <a:schemeClr val="hlink"/>
              </a:buClr>
              <a:buFont typeface="Wingdings" panose="05000000000000000000" pitchFamily="2" charset="2"/>
              <a:buChar char="v"/>
              <a:defRPr sz="2400" b="1">
                <a:solidFill>
                  <a:schemeClr val="tx2"/>
                </a:solidFill>
                <a:latin typeface="华文中宋" panose="02010600040101010101" pitchFamily="2" charset="-122"/>
                <a:ea typeface="华文中宋" panose="02010600040101010101" pitchFamily="2" charset="-122"/>
              </a:defRPr>
            </a:lvl1pPr>
            <a:lvl2pPr marL="742950" indent="-285750">
              <a:lnSpc>
                <a:spcPct val="125000"/>
              </a:lnSpc>
              <a:spcBef>
                <a:spcPct val="25000"/>
              </a:spcBef>
              <a:buClr>
                <a:schemeClr val="accent1"/>
              </a:buClr>
              <a:buFont typeface="Wingdings" panose="05000000000000000000" pitchFamily="2" charset="2"/>
              <a:buChar char="§"/>
              <a:defRPr sz="2200">
                <a:solidFill>
                  <a:schemeClr val="tx1"/>
                </a:solidFill>
                <a:latin typeface="华文中宋" panose="02010600040101010101" pitchFamily="2" charset="-122"/>
                <a:ea typeface="华文中宋" panose="02010600040101010101" pitchFamily="2" charset="-122"/>
              </a:defRPr>
            </a:lvl2pPr>
            <a:lvl3pPr marL="1143000" indent="-228600">
              <a:lnSpc>
                <a:spcPct val="125000"/>
              </a:lnSpc>
              <a:spcBef>
                <a:spcPct val="25000"/>
              </a:spcBef>
              <a:buClr>
                <a:schemeClr val="tx1"/>
              </a:buClr>
              <a:buChar char="•"/>
              <a:defRPr sz="2000">
                <a:solidFill>
                  <a:schemeClr val="tx1"/>
                </a:solidFill>
                <a:latin typeface="华文中宋" panose="02010600040101010101" pitchFamily="2" charset="-122"/>
                <a:ea typeface="华文中宋" panose="02010600040101010101" pitchFamily="2" charset="-122"/>
              </a:defRPr>
            </a:lvl3pPr>
            <a:lvl4pPr marL="1600200" indent="-228600">
              <a:lnSpc>
                <a:spcPct val="125000"/>
              </a:lnSpc>
              <a:spcBef>
                <a:spcPct val="25000"/>
              </a:spcBef>
              <a:buChar char="–"/>
              <a:defRPr sz="2000">
                <a:solidFill>
                  <a:schemeClr val="tx1"/>
                </a:solidFill>
                <a:latin typeface="华文中宋" panose="02010600040101010101" pitchFamily="2" charset="-122"/>
                <a:ea typeface="华文中宋" panose="02010600040101010101" pitchFamily="2" charset="-122"/>
              </a:defRPr>
            </a:lvl4pPr>
            <a:lvl5pPr marL="2057400" indent="-228600">
              <a:lnSpc>
                <a:spcPct val="125000"/>
              </a:lnSpc>
              <a:spcBef>
                <a:spcPct val="25000"/>
              </a:spcBef>
              <a:buChar char="»"/>
              <a:defRPr sz="2000">
                <a:solidFill>
                  <a:schemeClr val="tx1"/>
                </a:solidFill>
                <a:latin typeface="华文中宋" panose="02010600040101010101" pitchFamily="2" charset="-122"/>
                <a:ea typeface="华文中宋" panose="02010600040101010101" pitchFamily="2" charset="-122"/>
              </a:defRPr>
            </a:lvl5pPr>
            <a:lvl6pPr marL="2514600" indent="-228600" eaLnBrk="0" fontAlgn="base" hangingPunct="0">
              <a:lnSpc>
                <a:spcPct val="125000"/>
              </a:lnSpc>
              <a:spcBef>
                <a:spcPct val="25000"/>
              </a:spcBef>
              <a:spcAft>
                <a:spcPct val="0"/>
              </a:spcAft>
              <a:buChar char="»"/>
              <a:defRPr sz="2000">
                <a:solidFill>
                  <a:schemeClr val="tx1"/>
                </a:solidFill>
                <a:latin typeface="华文中宋" panose="02010600040101010101" pitchFamily="2" charset="-122"/>
                <a:ea typeface="华文中宋" panose="02010600040101010101" pitchFamily="2" charset="-122"/>
              </a:defRPr>
            </a:lvl6pPr>
            <a:lvl7pPr marL="2971800" indent="-228600" eaLnBrk="0" fontAlgn="base" hangingPunct="0">
              <a:lnSpc>
                <a:spcPct val="125000"/>
              </a:lnSpc>
              <a:spcBef>
                <a:spcPct val="25000"/>
              </a:spcBef>
              <a:spcAft>
                <a:spcPct val="0"/>
              </a:spcAft>
              <a:buChar char="»"/>
              <a:defRPr sz="2000">
                <a:solidFill>
                  <a:schemeClr val="tx1"/>
                </a:solidFill>
                <a:latin typeface="华文中宋" panose="02010600040101010101" pitchFamily="2" charset="-122"/>
                <a:ea typeface="华文中宋" panose="02010600040101010101" pitchFamily="2" charset="-122"/>
              </a:defRPr>
            </a:lvl7pPr>
            <a:lvl8pPr marL="3429000" indent="-228600" eaLnBrk="0" fontAlgn="base" hangingPunct="0">
              <a:lnSpc>
                <a:spcPct val="125000"/>
              </a:lnSpc>
              <a:spcBef>
                <a:spcPct val="25000"/>
              </a:spcBef>
              <a:spcAft>
                <a:spcPct val="0"/>
              </a:spcAft>
              <a:buChar char="»"/>
              <a:defRPr sz="2000">
                <a:solidFill>
                  <a:schemeClr val="tx1"/>
                </a:solidFill>
                <a:latin typeface="华文中宋" panose="02010600040101010101" pitchFamily="2" charset="-122"/>
                <a:ea typeface="华文中宋" panose="02010600040101010101" pitchFamily="2" charset="-122"/>
              </a:defRPr>
            </a:lvl8pPr>
            <a:lvl9pPr marL="3886200" indent="-228600" eaLnBrk="0" fontAlgn="base" hangingPunct="0">
              <a:lnSpc>
                <a:spcPct val="125000"/>
              </a:lnSpc>
              <a:spcBef>
                <a:spcPct val="25000"/>
              </a:spcBef>
              <a:spcAft>
                <a:spcPct val="0"/>
              </a:spcAft>
              <a:buChar char="»"/>
              <a:defRPr sz="2000">
                <a:solidFill>
                  <a:schemeClr val="tx1"/>
                </a:solidFill>
                <a:latin typeface="华文中宋" panose="02010600040101010101" pitchFamily="2" charset="-122"/>
                <a:ea typeface="华文中宋" panose="02010600040101010101" pitchFamily="2" charset="-122"/>
              </a:defRPr>
            </a:lvl9pPr>
          </a:lstStyle>
          <a:p>
            <a:pPr algn="ctr" eaLnBrk="1" hangingPunct="1">
              <a:lnSpc>
                <a:spcPct val="100000"/>
              </a:lnSpc>
              <a:spcBef>
                <a:spcPct val="0"/>
              </a:spcBef>
              <a:buClrTx/>
              <a:buFontTx/>
              <a:buNone/>
            </a:pPr>
            <a:endParaRPr lang="en-US" altLang="zh-CN" sz="36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algn="ctr" eaLnBrk="1" hangingPunct="1">
              <a:lnSpc>
                <a:spcPct val="100000"/>
              </a:lnSpc>
              <a:spcBef>
                <a:spcPct val="0"/>
              </a:spcBef>
              <a:buClrTx/>
              <a:buFontTx/>
              <a:buNone/>
            </a:pPr>
            <a:endParaRPr lang="en-US" altLang="zh-CN" sz="36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algn="ctr" eaLnBrk="1" hangingPunct="1">
              <a:lnSpc>
                <a:spcPct val="100000"/>
              </a:lnSpc>
              <a:spcBef>
                <a:spcPct val="0"/>
              </a:spcBef>
              <a:buClrTx/>
              <a:buFontTx/>
              <a:buNone/>
            </a:pPr>
            <a:r>
              <a:rPr lang="en-US" altLang="zh-CN" sz="36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Marine Environmental Monitoring and Protection Approaches in </a:t>
            </a:r>
            <a:r>
              <a:rPr lang="en-US" altLang="zh-CN" sz="3600" dirty="0" err="1">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Bohai</a:t>
            </a:r>
            <a:r>
              <a:rPr lang="en-US" altLang="zh-CN" sz="36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Sea</a:t>
            </a:r>
            <a:br>
              <a:rPr lang="en-US" altLang="zh-CN" sz="36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br>
            <a:endParaRPr lang="zh-CN" altLang="en-US" sz="3200" b="0" dirty="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p>
            <a:pPr algn="ctr" eaLnBrk="1" hangingPunct="1">
              <a:lnSpc>
                <a:spcPct val="100000"/>
              </a:lnSpc>
              <a:spcBef>
                <a:spcPct val="0"/>
              </a:spcBef>
              <a:buClrTx/>
              <a:buFontTx/>
              <a:buNone/>
            </a:pPr>
            <a:r>
              <a:rPr lang="zh-CN" altLang="en-US" sz="32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渤海生态环境监测及环境保护措施</a:t>
            </a:r>
            <a:endParaRPr lang="zh-CN" altLang="en-US" sz="3200" b="0" dirty="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p>
            <a:pPr algn="ctr" eaLnBrk="1" hangingPunct="1">
              <a:lnSpc>
                <a:spcPct val="100000"/>
              </a:lnSpc>
              <a:spcBef>
                <a:spcPct val="0"/>
              </a:spcBef>
              <a:buClrTx/>
              <a:buFontTx/>
              <a:buNone/>
            </a:pPr>
            <a:endParaRPr lang="zh-CN" altLang="en-US" sz="3200" b="0" dirty="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p>
            <a:pPr algn="ctr" eaLnBrk="1" hangingPunct="1">
              <a:lnSpc>
                <a:spcPct val="100000"/>
              </a:lnSpc>
              <a:spcBef>
                <a:spcPct val="0"/>
              </a:spcBef>
              <a:buClrTx/>
              <a:buFontTx/>
              <a:buNone/>
            </a:pPr>
            <a:endParaRPr lang="zh-CN" altLang="en-US" sz="3200" b="0" dirty="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p>
            <a:pPr algn="ctr" eaLnBrk="1" hangingPunct="1">
              <a:lnSpc>
                <a:spcPct val="100000"/>
              </a:lnSpc>
              <a:spcBef>
                <a:spcPct val="0"/>
              </a:spcBef>
              <a:buClrTx/>
              <a:buFontTx/>
              <a:buNone/>
            </a:pPr>
            <a:endParaRPr lang="zh-CN" altLang="en-US" sz="2000" b="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4099" name="TextBox 4"/>
          <p:cNvSpPr txBox="1">
            <a:spLocks noChangeArrowheads="1"/>
          </p:cNvSpPr>
          <p:nvPr/>
        </p:nvSpPr>
        <p:spPr bwMode="auto">
          <a:xfrm>
            <a:off x="755650" y="5013176"/>
            <a:ext cx="79216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ct val="25000"/>
              </a:spcBef>
              <a:buClr>
                <a:schemeClr val="hlink"/>
              </a:buClr>
              <a:buFont typeface="Wingdings" panose="05000000000000000000" pitchFamily="2" charset="2"/>
              <a:buChar char="v"/>
              <a:defRPr sz="2400" b="1">
                <a:solidFill>
                  <a:schemeClr val="tx2"/>
                </a:solidFill>
                <a:latin typeface="华文中宋" panose="02010600040101010101" pitchFamily="2" charset="-122"/>
                <a:ea typeface="华文中宋" panose="02010600040101010101" pitchFamily="2" charset="-122"/>
              </a:defRPr>
            </a:lvl1pPr>
            <a:lvl2pPr marL="742950" indent="-285750">
              <a:lnSpc>
                <a:spcPct val="125000"/>
              </a:lnSpc>
              <a:spcBef>
                <a:spcPct val="25000"/>
              </a:spcBef>
              <a:buClr>
                <a:schemeClr val="accent1"/>
              </a:buClr>
              <a:buFont typeface="Wingdings" panose="05000000000000000000" pitchFamily="2" charset="2"/>
              <a:buChar char="§"/>
              <a:defRPr sz="2200">
                <a:solidFill>
                  <a:schemeClr val="tx1"/>
                </a:solidFill>
                <a:latin typeface="华文中宋" panose="02010600040101010101" pitchFamily="2" charset="-122"/>
                <a:ea typeface="华文中宋" panose="02010600040101010101" pitchFamily="2" charset="-122"/>
              </a:defRPr>
            </a:lvl2pPr>
            <a:lvl3pPr marL="1143000" indent="-228600">
              <a:lnSpc>
                <a:spcPct val="125000"/>
              </a:lnSpc>
              <a:spcBef>
                <a:spcPct val="25000"/>
              </a:spcBef>
              <a:buClr>
                <a:schemeClr val="tx1"/>
              </a:buClr>
              <a:buChar char="•"/>
              <a:defRPr sz="2000">
                <a:solidFill>
                  <a:schemeClr val="tx1"/>
                </a:solidFill>
                <a:latin typeface="华文中宋" panose="02010600040101010101" pitchFamily="2" charset="-122"/>
                <a:ea typeface="华文中宋" panose="02010600040101010101" pitchFamily="2" charset="-122"/>
              </a:defRPr>
            </a:lvl3pPr>
            <a:lvl4pPr marL="1600200" indent="-228600">
              <a:lnSpc>
                <a:spcPct val="125000"/>
              </a:lnSpc>
              <a:spcBef>
                <a:spcPct val="25000"/>
              </a:spcBef>
              <a:buChar char="–"/>
              <a:defRPr sz="2000">
                <a:solidFill>
                  <a:schemeClr val="tx1"/>
                </a:solidFill>
                <a:latin typeface="华文中宋" panose="02010600040101010101" pitchFamily="2" charset="-122"/>
                <a:ea typeface="华文中宋" panose="02010600040101010101" pitchFamily="2" charset="-122"/>
              </a:defRPr>
            </a:lvl4pPr>
            <a:lvl5pPr marL="2057400" indent="-228600">
              <a:lnSpc>
                <a:spcPct val="125000"/>
              </a:lnSpc>
              <a:spcBef>
                <a:spcPct val="25000"/>
              </a:spcBef>
              <a:buChar char="»"/>
              <a:defRPr sz="2000">
                <a:solidFill>
                  <a:schemeClr val="tx1"/>
                </a:solidFill>
                <a:latin typeface="华文中宋" panose="02010600040101010101" pitchFamily="2" charset="-122"/>
                <a:ea typeface="华文中宋" panose="02010600040101010101" pitchFamily="2" charset="-122"/>
              </a:defRPr>
            </a:lvl5pPr>
            <a:lvl6pPr marL="2514600" indent="-228600" eaLnBrk="0" fontAlgn="base" hangingPunct="0">
              <a:lnSpc>
                <a:spcPct val="125000"/>
              </a:lnSpc>
              <a:spcBef>
                <a:spcPct val="25000"/>
              </a:spcBef>
              <a:spcAft>
                <a:spcPct val="0"/>
              </a:spcAft>
              <a:buChar char="»"/>
              <a:defRPr sz="2000">
                <a:solidFill>
                  <a:schemeClr val="tx1"/>
                </a:solidFill>
                <a:latin typeface="华文中宋" panose="02010600040101010101" pitchFamily="2" charset="-122"/>
                <a:ea typeface="华文中宋" panose="02010600040101010101" pitchFamily="2" charset="-122"/>
              </a:defRPr>
            </a:lvl6pPr>
            <a:lvl7pPr marL="2971800" indent="-228600" eaLnBrk="0" fontAlgn="base" hangingPunct="0">
              <a:lnSpc>
                <a:spcPct val="125000"/>
              </a:lnSpc>
              <a:spcBef>
                <a:spcPct val="25000"/>
              </a:spcBef>
              <a:spcAft>
                <a:spcPct val="0"/>
              </a:spcAft>
              <a:buChar char="»"/>
              <a:defRPr sz="2000">
                <a:solidFill>
                  <a:schemeClr val="tx1"/>
                </a:solidFill>
                <a:latin typeface="华文中宋" panose="02010600040101010101" pitchFamily="2" charset="-122"/>
                <a:ea typeface="华文中宋" panose="02010600040101010101" pitchFamily="2" charset="-122"/>
              </a:defRPr>
            </a:lvl7pPr>
            <a:lvl8pPr marL="3429000" indent="-228600" eaLnBrk="0" fontAlgn="base" hangingPunct="0">
              <a:lnSpc>
                <a:spcPct val="125000"/>
              </a:lnSpc>
              <a:spcBef>
                <a:spcPct val="25000"/>
              </a:spcBef>
              <a:spcAft>
                <a:spcPct val="0"/>
              </a:spcAft>
              <a:buChar char="»"/>
              <a:defRPr sz="2000">
                <a:solidFill>
                  <a:schemeClr val="tx1"/>
                </a:solidFill>
                <a:latin typeface="华文中宋" panose="02010600040101010101" pitchFamily="2" charset="-122"/>
                <a:ea typeface="华文中宋" panose="02010600040101010101" pitchFamily="2" charset="-122"/>
              </a:defRPr>
            </a:lvl8pPr>
            <a:lvl9pPr marL="3886200" indent="-228600" eaLnBrk="0" fontAlgn="base" hangingPunct="0">
              <a:lnSpc>
                <a:spcPct val="125000"/>
              </a:lnSpc>
              <a:spcBef>
                <a:spcPct val="25000"/>
              </a:spcBef>
              <a:spcAft>
                <a:spcPct val="0"/>
              </a:spcAft>
              <a:buChar char="»"/>
              <a:defRPr sz="2000">
                <a:solidFill>
                  <a:schemeClr val="tx1"/>
                </a:solidFill>
                <a:latin typeface="华文中宋" panose="02010600040101010101" pitchFamily="2" charset="-122"/>
                <a:ea typeface="华文中宋" panose="02010600040101010101" pitchFamily="2" charset="-122"/>
              </a:defRPr>
            </a:lvl9pPr>
          </a:lstStyle>
          <a:p>
            <a:pPr algn="ctr" eaLnBrk="1" hangingPunct="1">
              <a:lnSpc>
                <a:spcPct val="100000"/>
              </a:lnSpc>
              <a:spcBef>
                <a:spcPct val="0"/>
              </a:spcBef>
              <a:buClrTx/>
              <a:buFontTx/>
              <a:buNone/>
            </a:pPr>
            <a:r>
              <a:rPr lang="en-US" altLang="zh-CN"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DOU </a:t>
            </a:r>
            <a:r>
              <a:rPr lang="en-US" altLang="zh-CN" b="0" dirty="0" err="1">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Yueming</a:t>
            </a:r>
            <a:endParaRPr lang="en-US" altLang="zh-CN"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algn="ctr" eaLnBrk="1" hangingPunct="1">
              <a:lnSpc>
                <a:spcPct val="100000"/>
              </a:lnSpc>
              <a:spcBef>
                <a:spcPct val="0"/>
              </a:spcBef>
              <a:buClrTx/>
              <a:buFontTx/>
              <a:buNone/>
            </a:pPr>
            <a:r>
              <a:rPr lang="en-US" altLang="zh-CN"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North China Sea Branch, SOA</a:t>
            </a:r>
            <a:endParaRPr lang="zh-CN" altLang="en-US"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algn="ctr" eaLnBrk="1" hangingPunct="1">
              <a:lnSpc>
                <a:spcPct val="100000"/>
              </a:lnSpc>
              <a:spcBef>
                <a:spcPct val="0"/>
              </a:spcBef>
              <a:buClrTx/>
              <a:buFontTx/>
              <a:buNone/>
            </a:pPr>
            <a:r>
              <a:rPr lang="en-US" altLang="zh-CN"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June, 2017</a:t>
            </a:r>
            <a:endParaRPr lang="zh-CN" altLang="en-US" b="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extLst>
              <p:ext uri="{D42A27DB-BD31-4B8C-83A1-F6EECF244321}">
                <p14:modId xmlns:p14="http://schemas.microsoft.com/office/powerpoint/2010/main" val="35043786"/>
              </p:ext>
            </p:extLst>
          </p:nvPr>
        </p:nvGraphicFramePr>
        <p:xfrm>
          <a:off x="179512" y="836712"/>
          <a:ext cx="8856984" cy="5832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627" name="标题 1"/>
          <p:cNvSpPr txBox="1">
            <a:spLocks/>
          </p:cNvSpPr>
          <p:nvPr/>
        </p:nvSpPr>
        <p:spPr bwMode="auto">
          <a:xfrm>
            <a:off x="250825" y="195263"/>
            <a:ext cx="8478838"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5000"/>
              </a:lnSpc>
              <a:spcBef>
                <a:spcPct val="25000"/>
              </a:spcBef>
              <a:buClr>
                <a:schemeClr val="hlink"/>
              </a:buClr>
              <a:buFont typeface="Wingdings" panose="05000000000000000000" pitchFamily="2" charset="2"/>
              <a:buChar char="v"/>
              <a:defRPr sz="2400" b="1">
                <a:solidFill>
                  <a:schemeClr val="tx2"/>
                </a:solidFill>
                <a:latin typeface="华文中宋" panose="02010600040101010101" pitchFamily="2" charset="-122"/>
                <a:ea typeface="华文中宋" panose="02010600040101010101" pitchFamily="2" charset="-122"/>
              </a:defRPr>
            </a:lvl1pPr>
            <a:lvl2pPr marL="742950" indent="-285750">
              <a:lnSpc>
                <a:spcPct val="125000"/>
              </a:lnSpc>
              <a:spcBef>
                <a:spcPct val="25000"/>
              </a:spcBef>
              <a:buClr>
                <a:schemeClr val="accent1"/>
              </a:buClr>
              <a:buFont typeface="Wingdings" panose="05000000000000000000" pitchFamily="2" charset="2"/>
              <a:buChar char="§"/>
              <a:defRPr sz="2200">
                <a:solidFill>
                  <a:schemeClr val="tx1"/>
                </a:solidFill>
                <a:latin typeface="华文中宋" panose="02010600040101010101" pitchFamily="2" charset="-122"/>
                <a:ea typeface="华文中宋" panose="02010600040101010101" pitchFamily="2" charset="-122"/>
              </a:defRPr>
            </a:lvl2pPr>
            <a:lvl3pPr marL="1143000" indent="-228600">
              <a:lnSpc>
                <a:spcPct val="125000"/>
              </a:lnSpc>
              <a:spcBef>
                <a:spcPct val="25000"/>
              </a:spcBef>
              <a:buClr>
                <a:schemeClr val="tx1"/>
              </a:buClr>
              <a:buChar char="•"/>
              <a:defRPr sz="2000">
                <a:solidFill>
                  <a:schemeClr val="tx1"/>
                </a:solidFill>
                <a:latin typeface="华文中宋" panose="02010600040101010101" pitchFamily="2" charset="-122"/>
                <a:ea typeface="华文中宋" panose="02010600040101010101" pitchFamily="2" charset="-122"/>
              </a:defRPr>
            </a:lvl3pPr>
            <a:lvl4pPr marL="1600200" indent="-228600">
              <a:lnSpc>
                <a:spcPct val="125000"/>
              </a:lnSpc>
              <a:spcBef>
                <a:spcPct val="25000"/>
              </a:spcBef>
              <a:buChar char="–"/>
              <a:defRPr sz="2000">
                <a:solidFill>
                  <a:schemeClr val="tx1"/>
                </a:solidFill>
                <a:latin typeface="华文中宋" panose="02010600040101010101" pitchFamily="2" charset="-122"/>
                <a:ea typeface="华文中宋" panose="02010600040101010101" pitchFamily="2" charset="-122"/>
              </a:defRPr>
            </a:lvl4pPr>
            <a:lvl5pPr marL="2057400" indent="-228600">
              <a:lnSpc>
                <a:spcPct val="125000"/>
              </a:lnSpc>
              <a:spcBef>
                <a:spcPct val="25000"/>
              </a:spcBef>
              <a:buChar char="»"/>
              <a:defRPr sz="2000">
                <a:solidFill>
                  <a:schemeClr val="tx1"/>
                </a:solidFill>
                <a:latin typeface="华文中宋" panose="02010600040101010101" pitchFamily="2" charset="-122"/>
                <a:ea typeface="华文中宋" panose="02010600040101010101" pitchFamily="2" charset="-122"/>
              </a:defRPr>
            </a:lvl5pPr>
            <a:lvl6pPr marL="2514600" indent="-228600" eaLnBrk="0" fontAlgn="base" hangingPunct="0">
              <a:lnSpc>
                <a:spcPct val="125000"/>
              </a:lnSpc>
              <a:spcBef>
                <a:spcPct val="25000"/>
              </a:spcBef>
              <a:spcAft>
                <a:spcPct val="0"/>
              </a:spcAft>
              <a:buChar char="»"/>
              <a:defRPr sz="2000">
                <a:solidFill>
                  <a:schemeClr val="tx1"/>
                </a:solidFill>
                <a:latin typeface="华文中宋" panose="02010600040101010101" pitchFamily="2" charset="-122"/>
                <a:ea typeface="华文中宋" panose="02010600040101010101" pitchFamily="2" charset="-122"/>
              </a:defRPr>
            </a:lvl6pPr>
            <a:lvl7pPr marL="2971800" indent="-228600" eaLnBrk="0" fontAlgn="base" hangingPunct="0">
              <a:lnSpc>
                <a:spcPct val="125000"/>
              </a:lnSpc>
              <a:spcBef>
                <a:spcPct val="25000"/>
              </a:spcBef>
              <a:spcAft>
                <a:spcPct val="0"/>
              </a:spcAft>
              <a:buChar char="»"/>
              <a:defRPr sz="2000">
                <a:solidFill>
                  <a:schemeClr val="tx1"/>
                </a:solidFill>
                <a:latin typeface="华文中宋" panose="02010600040101010101" pitchFamily="2" charset="-122"/>
                <a:ea typeface="华文中宋" panose="02010600040101010101" pitchFamily="2" charset="-122"/>
              </a:defRPr>
            </a:lvl7pPr>
            <a:lvl8pPr marL="3429000" indent="-228600" eaLnBrk="0" fontAlgn="base" hangingPunct="0">
              <a:lnSpc>
                <a:spcPct val="125000"/>
              </a:lnSpc>
              <a:spcBef>
                <a:spcPct val="25000"/>
              </a:spcBef>
              <a:spcAft>
                <a:spcPct val="0"/>
              </a:spcAft>
              <a:buChar char="»"/>
              <a:defRPr sz="2000">
                <a:solidFill>
                  <a:schemeClr val="tx1"/>
                </a:solidFill>
                <a:latin typeface="华文中宋" panose="02010600040101010101" pitchFamily="2" charset="-122"/>
                <a:ea typeface="华文中宋" panose="02010600040101010101" pitchFamily="2" charset="-122"/>
              </a:defRPr>
            </a:lvl8pPr>
            <a:lvl9pPr marL="3886200" indent="-228600" eaLnBrk="0" fontAlgn="base" hangingPunct="0">
              <a:lnSpc>
                <a:spcPct val="125000"/>
              </a:lnSpc>
              <a:spcBef>
                <a:spcPct val="25000"/>
              </a:spcBef>
              <a:spcAft>
                <a:spcPct val="0"/>
              </a:spcAft>
              <a:buChar char="»"/>
              <a:defRPr sz="2000">
                <a:solidFill>
                  <a:schemeClr val="tx1"/>
                </a:solidFill>
                <a:latin typeface="华文中宋" panose="02010600040101010101" pitchFamily="2" charset="-122"/>
                <a:ea typeface="华文中宋" panose="02010600040101010101" pitchFamily="2" charset="-122"/>
              </a:defRPr>
            </a:lvl9pPr>
          </a:lstStyle>
          <a:p>
            <a:pPr eaLnBrk="1" hangingPunct="1">
              <a:lnSpc>
                <a:spcPts val="3000"/>
              </a:lnSpc>
              <a:spcBef>
                <a:spcPct val="0"/>
              </a:spcBef>
              <a:buClrTx/>
              <a:buNone/>
            </a:pPr>
            <a:r>
              <a:rPr lang="en-US" altLang="zh-CN" sz="280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Maine environmental monitoring plan</a:t>
            </a:r>
            <a:br>
              <a:rPr lang="en-US" altLang="zh-CN" sz="280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br>
            <a:r>
              <a:rPr lang="zh-CN" altLang="en-US" sz="280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渤海环境监测计划</a:t>
            </a:r>
            <a:endParaRPr lang="en-US" altLang="zh-CN" sz="280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endParaRP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nvPr>
        </p:nvSpPr>
        <p:spPr>
          <a:xfrm>
            <a:off x="457200" y="1196752"/>
            <a:ext cx="8229600" cy="4948237"/>
          </a:xfrm>
        </p:spPr>
        <p:txBody>
          <a:bodyPr/>
          <a:lstStyle/>
          <a:p>
            <a:r>
              <a:rPr lang="zh-CN" altLang="en-US" sz="2000" dirty="0"/>
              <a:t>根据不同需求选取不同监测频率和监测内容</a:t>
            </a:r>
          </a:p>
          <a:p>
            <a:pPr lvl="1"/>
            <a:r>
              <a:rPr lang="zh-CN" altLang="en-US" sz="2000" dirty="0"/>
              <a:t>海洋环境质量监测，掌握海洋环境的现状及变化趋势</a:t>
            </a:r>
            <a:br>
              <a:rPr lang="en-US" altLang="zh-CN" sz="2000" dirty="0"/>
            </a:br>
            <a:r>
              <a:rPr lang="en-US" altLang="zh-CN" sz="2000" dirty="0"/>
              <a:t>Marine environmental Quality Monitoring</a:t>
            </a:r>
          </a:p>
          <a:p>
            <a:pPr lvl="1"/>
            <a:r>
              <a:rPr lang="zh-CN" altLang="en-US" sz="2000" dirty="0"/>
              <a:t>海洋生态状况监测，掌握渤海典型生态系统的健康状况</a:t>
            </a:r>
            <a:br>
              <a:rPr lang="en-US" altLang="zh-CN" sz="2000" dirty="0"/>
            </a:br>
            <a:r>
              <a:rPr lang="en-US" altLang="zh-CN" sz="2000" dirty="0"/>
              <a:t>Marine ecological monitoring to understand the marine ecosystem status</a:t>
            </a:r>
          </a:p>
          <a:p>
            <a:pPr lvl="1"/>
            <a:r>
              <a:rPr lang="zh-CN" altLang="en-US" sz="2000" dirty="0"/>
              <a:t>海洋环境监管监测，掌握开发活动的影响，为监管提供技术支撑</a:t>
            </a:r>
            <a:br>
              <a:rPr lang="en-US" altLang="zh-CN" sz="2000" dirty="0"/>
            </a:br>
            <a:r>
              <a:rPr lang="en-US" altLang="zh-CN" sz="2000" dirty="0"/>
              <a:t>Marine environmental supervision</a:t>
            </a:r>
          </a:p>
          <a:p>
            <a:pPr lvl="1"/>
            <a:r>
              <a:rPr lang="zh-CN" altLang="en-US" sz="2000" dirty="0"/>
              <a:t>公益服务监测，服务海上生产活动及公众生活娱乐</a:t>
            </a:r>
            <a:br>
              <a:rPr lang="en-US" altLang="zh-CN" sz="2000" dirty="0"/>
            </a:br>
            <a:r>
              <a:rPr lang="en-US" altLang="zh-CN" sz="2000" dirty="0"/>
              <a:t>Public service</a:t>
            </a:r>
          </a:p>
          <a:p>
            <a:pPr lvl="1"/>
            <a:r>
              <a:rPr lang="zh-CN" altLang="en-US" sz="2000" dirty="0"/>
              <a:t>海洋生态环境风险监测，为防灾减灾提供技术支撑</a:t>
            </a:r>
            <a:br>
              <a:rPr lang="en-US" altLang="zh-CN" sz="2000" dirty="0"/>
            </a:br>
            <a:r>
              <a:rPr lang="en-US" altLang="zh-CN" sz="2000" dirty="0"/>
              <a:t>Marine environmental risk monitoring</a:t>
            </a:r>
          </a:p>
          <a:p>
            <a:pPr lvl="1"/>
            <a:endParaRPr lang="zh-CN" altLang="en-US" sz="2000" dirty="0"/>
          </a:p>
        </p:txBody>
      </p:sp>
      <p:sp>
        <p:nvSpPr>
          <p:cNvPr id="17413" name="标题 1"/>
          <p:cNvSpPr txBox="1">
            <a:spLocks/>
          </p:cNvSpPr>
          <p:nvPr/>
        </p:nvSpPr>
        <p:spPr bwMode="auto">
          <a:xfrm>
            <a:off x="250825" y="123825"/>
            <a:ext cx="8478838"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华文中宋" panose="02010600040101010101" pitchFamily="2" charset="-122"/>
              </a:defRPr>
            </a:lvl1pPr>
            <a:lvl2pPr marL="742950" indent="-285750" eaLnBrk="0" hangingPunct="0">
              <a:defRPr>
                <a:solidFill>
                  <a:schemeClr val="tx1"/>
                </a:solidFill>
                <a:latin typeface="Arial" panose="020B0604020202020204" pitchFamily="34" charset="0"/>
                <a:ea typeface="华文中宋" panose="02010600040101010101" pitchFamily="2" charset="-122"/>
              </a:defRPr>
            </a:lvl2pPr>
            <a:lvl3pPr marL="1143000" indent="-228600" eaLnBrk="0" hangingPunct="0">
              <a:defRPr>
                <a:solidFill>
                  <a:schemeClr val="tx1"/>
                </a:solidFill>
                <a:latin typeface="Arial" panose="020B0604020202020204" pitchFamily="34" charset="0"/>
                <a:ea typeface="华文中宋" panose="02010600040101010101" pitchFamily="2" charset="-122"/>
              </a:defRPr>
            </a:lvl3pPr>
            <a:lvl4pPr marL="1600200" indent="-228600" eaLnBrk="0" hangingPunct="0">
              <a:defRPr>
                <a:solidFill>
                  <a:schemeClr val="tx1"/>
                </a:solidFill>
                <a:latin typeface="Arial" panose="020B0604020202020204" pitchFamily="34" charset="0"/>
                <a:ea typeface="华文中宋" panose="02010600040101010101" pitchFamily="2" charset="-122"/>
              </a:defRPr>
            </a:lvl4pPr>
            <a:lvl5pPr marL="2057400" indent="-228600" eaLnBrk="0" hangingPunct="0">
              <a:defRPr>
                <a:solidFill>
                  <a:schemeClr val="tx1"/>
                </a:solidFill>
                <a:latin typeface="Arial" panose="020B0604020202020204" pitchFamily="34" charset="0"/>
                <a:ea typeface="华文中宋"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中宋"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中宋"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中宋"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中宋" panose="02010600040101010101" pitchFamily="2" charset="-122"/>
              </a:defRPr>
            </a:lvl9pPr>
          </a:lstStyle>
          <a:p>
            <a:pPr eaLnBrk="1" hangingPunct="1">
              <a:lnSpc>
                <a:spcPts val="3000"/>
              </a:lnSpc>
              <a:buFont typeface="Wingdings" panose="05000000000000000000" pitchFamily="2" charset="2"/>
              <a:buNone/>
            </a:pPr>
            <a:endParaRPr lang="zh-CN" altLang="en-US" sz="2800" b="1" dirty="0">
              <a:solidFill>
                <a:schemeClr val="bg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3" name="矩形 12"/>
          <p:cNvSpPr/>
          <p:nvPr/>
        </p:nvSpPr>
        <p:spPr>
          <a:xfrm>
            <a:off x="900039" y="4148932"/>
            <a:ext cx="6911975" cy="1692275"/>
          </a:xfrm>
          <a:prstGeom prst="rect">
            <a:avLst/>
          </a:prstGeom>
        </p:spPr>
        <p:txBody>
          <a:bodyPr>
            <a:spAutoFit/>
          </a:bodyPr>
          <a:lstStyle/>
          <a:p>
            <a:pPr marL="900000" indent="-457200" defTabSz="0">
              <a:lnSpc>
                <a:spcPct val="110000"/>
              </a:lnSpc>
              <a:buFont typeface="Wingdings" panose="05000000000000000000" pitchFamily="2" charset="2"/>
              <a:buChar char="Ø"/>
              <a:defRPr/>
            </a:pPr>
            <a:endParaRPr lang="en-US" altLang="zh-CN" sz="2000" dirty="0">
              <a:latin typeface="微软雅黑" panose="020B0503020204020204" pitchFamily="34" charset="-122"/>
              <a:ea typeface="微软雅黑" panose="020B0503020204020204" pitchFamily="34" charset="-122"/>
            </a:endParaRPr>
          </a:p>
          <a:p>
            <a:pPr marL="442800" defTabSz="0">
              <a:lnSpc>
                <a:spcPct val="110000"/>
              </a:lnSpc>
              <a:defRPr/>
            </a:pPr>
            <a:endParaRPr lang="en-US" altLang="zh-CN" sz="2000" dirty="0">
              <a:latin typeface="微软雅黑" panose="020B0503020204020204" pitchFamily="34" charset="-122"/>
              <a:ea typeface="微软雅黑" panose="020B0503020204020204" pitchFamily="34" charset="-122"/>
            </a:endParaRPr>
          </a:p>
          <a:p>
            <a:pPr>
              <a:defRPr/>
            </a:pPr>
            <a:endParaRPr lang="en-US" altLang="zh-CN" sz="2000" dirty="0">
              <a:latin typeface="微软雅黑" panose="020B0503020204020204" pitchFamily="34" charset="-122"/>
              <a:ea typeface="微软雅黑" panose="020B0503020204020204" pitchFamily="34" charset="-122"/>
            </a:endParaRPr>
          </a:p>
          <a:p>
            <a:pPr>
              <a:defRPr/>
            </a:pPr>
            <a:endParaRPr lang="en-US" altLang="zh-CN" sz="2000" dirty="0">
              <a:latin typeface="微软雅黑" panose="020B0503020204020204" pitchFamily="34" charset="-122"/>
              <a:ea typeface="微软雅黑" panose="020B0503020204020204" pitchFamily="34" charset="-122"/>
            </a:endParaRPr>
          </a:p>
          <a:p>
            <a:pPr>
              <a:defRPr/>
            </a:pPr>
            <a:endParaRPr lang="en-US" altLang="zh-CN" sz="2000" dirty="0">
              <a:latin typeface="微软雅黑" panose="020B0503020204020204" pitchFamily="34" charset="-122"/>
              <a:ea typeface="微软雅黑" panose="020B0503020204020204" pitchFamily="34" charset="-122"/>
            </a:endParaRPr>
          </a:p>
        </p:txBody>
      </p:sp>
      <p:sp>
        <p:nvSpPr>
          <p:cNvPr id="14" name="Rectangle 3"/>
          <p:cNvSpPr>
            <a:spLocks noChangeArrowheads="1"/>
          </p:cNvSpPr>
          <p:nvPr/>
        </p:nvSpPr>
        <p:spPr bwMode="auto">
          <a:xfrm>
            <a:off x="1079426" y="5312569"/>
            <a:ext cx="45720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4988" indent="-534988" eaLnBrk="0" hangingPunct="0">
              <a:defRPr>
                <a:solidFill>
                  <a:schemeClr val="tx1"/>
                </a:solidFill>
                <a:latin typeface="Arial" panose="020B0604020202020204" pitchFamily="34" charset="0"/>
                <a:ea typeface="华文中宋" panose="02010600040101010101" pitchFamily="2" charset="-122"/>
              </a:defRPr>
            </a:lvl1pPr>
            <a:lvl2pPr marL="742950" indent="-285750" eaLnBrk="0" hangingPunct="0">
              <a:defRPr>
                <a:solidFill>
                  <a:schemeClr val="tx1"/>
                </a:solidFill>
                <a:latin typeface="Arial" panose="020B0604020202020204" pitchFamily="34" charset="0"/>
                <a:ea typeface="华文中宋" panose="02010600040101010101" pitchFamily="2" charset="-122"/>
              </a:defRPr>
            </a:lvl2pPr>
            <a:lvl3pPr marL="1143000" indent="-228600" eaLnBrk="0" hangingPunct="0">
              <a:defRPr>
                <a:solidFill>
                  <a:schemeClr val="tx1"/>
                </a:solidFill>
                <a:latin typeface="Arial" panose="020B0604020202020204" pitchFamily="34" charset="0"/>
                <a:ea typeface="华文中宋" panose="02010600040101010101" pitchFamily="2" charset="-122"/>
              </a:defRPr>
            </a:lvl3pPr>
            <a:lvl4pPr marL="1600200" indent="-228600" eaLnBrk="0" hangingPunct="0">
              <a:defRPr>
                <a:solidFill>
                  <a:schemeClr val="tx1"/>
                </a:solidFill>
                <a:latin typeface="Arial" panose="020B0604020202020204" pitchFamily="34" charset="0"/>
                <a:ea typeface="华文中宋" panose="02010600040101010101" pitchFamily="2" charset="-122"/>
              </a:defRPr>
            </a:lvl4pPr>
            <a:lvl5pPr marL="2057400" indent="-228600" eaLnBrk="0" hangingPunct="0">
              <a:defRPr>
                <a:solidFill>
                  <a:schemeClr val="tx1"/>
                </a:solidFill>
                <a:latin typeface="Arial" panose="020B0604020202020204" pitchFamily="34" charset="0"/>
                <a:ea typeface="华文中宋"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中宋"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中宋"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中宋"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中宋" panose="02010600040101010101" pitchFamily="2" charset="-122"/>
              </a:defRPr>
            </a:lvl9pPr>
          </a:lstStyle>
          <a:p>
            <a:pPr eaLnBrk="1" hangingPunct="1">
              <a:spcBef>
                <a:spcPct val="20000"/>
              </a:spcBef>
            </a:pPr>
            <a:endParaRPr lang="zh-CN" altLang="en-US" sz="2000">
              <a:latin typeface="微软雅黑" panose="020B0503020204020204" pitchFamily="34" charset="-122"/>
              <a:ea typeface="微软雅黑" panose="020B0503020204020204" pitchFamily="34" charset="-122"/>
            </a:endParaRPr>
          </a:p>
        </p:txBody>
      </p:sp>
      <p:sp>
        <p:nvSpPr>
          <p:cNvPr id="6" name="标题 5"/>
          <p:cNvSpPr>
            <a:spLocks noGrp="1"/>
          </p:cNvSpPr>
          <p:nvPr>
            <p:ph type="title"/>
          </p:nvPr>
        </p:nvSpPr>
        <p:spPr/>
        <p:txBody>
          <a:bodyPr/>
          <a:lstStyle/>
          <a:p>
            <a:pPr eaLnBrk="1" hangingPunct="1">
              <a:lnSpc>
                <a:spcPts val="3000"/>
              </a:lnSpc>
            </a:pP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Maine environmental monitoring plan</a:t>
            </a:r>
            <a:br>
              <a:rPr lang="en-US" altLang="zh-CN" sz="2800" dirty="0">
                <a:latin typeface="Times New Roman" panose="02020603050405020304" pitchFamily="18" charset="0"/>
                <a:ea typeface="黑体" panose="02010609060101010101" pitchFamily="49" charset="-122"/>
                <a:cs typeface="Times New Roman" panose="02020603050405020304" pitchFamily="18" charset="0"/>
              </a:rPr>
            </a:br>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渤海环境监测计划</a:t>
            </a:r>
            <a:endParaRPr lang="en-US" altLang="zh-CN" sz="2800"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841994585"/>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p:nvPr/>
        </p:nvPicPr>
        <p:blipFill>
          <a:blip r:embed="rId2"/>
          <a:srcRect/>
          <a:stretch>
            <a:fillRect/>
          </a:stretch>
        </p:blipFill>
        <p:spPr bwMode="auto">
          <a:xfrm>
            <a:off x="1466454" y="2564904"/>
            <a:ext cx="6189117" cy="4038203"/>
          </a:xfrm>
          <a:prstGeom prst="rect">
            <a:avLst/>
          </a:prstGeom>
          <a:noFill/>
          <a:ln w="9525">
            <a:noFill/>
            <a:miter lim="800000"/>
            <a:headEnd/>
            <a:tailEnd/>
          </a:ln>
        </p:spPr>
      </p:pic>
      <p:sp>
        <p:nvSpPr>
          <p:cNvPr id="2" name="标题 1"/>
          <p:cNvSpPr>
            <a:spLocks noGrp="1"/>
          </p:cNvSpPr>
          <p:nvPr>
            <p:ph type="title"/>
          </p:nvPr>
        </p:nvSpPr>
        <p:spPr/>
        <p:txBody>
          <a:bodyPr/>
          <a:lstStyle/>
          <a:p>
            <a:pPr eaLnBrk="1" hangingPunct="1">
              <a:lnSpc>
                <a:spcPts val="3000"/>
              </a:lnSpc>
            </a:pP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Maine environmental monitoring plan</a:t>
            </a:r>
            <a:br>
              <a:rPr lang="en-US" altLang="zh-CN" sz="2800" dirty="0">
                <a:latin typeface="Times New Roman" panose="02020603050405020304" pitchFamily="18" charset="0"/>
                <a:ea typeface="黑体" panose="02010609060101010101" pitchFamily="49" charset="-122"/>
                <a:cs typeface="Times New Roman" panose="02020603050405020304" pitchFamily="18" charset="0"/>
              </a:rPr>
            </a:br>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渤海环境监测计划</a:t>
            </a:r>
            <a:endParaRPr lang="en-US" altLang="zh-CN" sz="28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 name="内容占位符 2"/>
          <p:cNvSpPr>
            <a:spLocks noGrp="1"/>
          </p:cNvSpPr>
          <p:nvPr>
            <p:ph idx="1"/>
          </p:nvPr>
        </p:nvSpPr>
        <p:spPr>
          <a:xfrm>
            <a:off x="179512" y="1052736"/>
            <a:ext cx="8763000" cy="1728192"/>
          </a:xfrm>
          <a:noFill/>
        </p:spPr>
        <p:txBody>
          <a:bodyPr/>
          <a:lstStyle/>
          <a:p>
            <a:pPr>
              <a:lnSpc>
                <a:spcPct val="100000"/>
              </a:lnSpc>
              <a:spcBef>
                <a:spcPts val="0"/>
              </a:spcBef>
            </a:pPr>
            <a:r>
              <a:rPr lang="en-US" altLang="zh-CN" sz="1800" dirty="0">
                <a:latin typeface="Times New Roman" pitchFamily="18" charset="0"/>
                <a:cs typeface="Times New Roman" pitchFamily="18" charset="0"/>
              </a:rPr>
              <a:t>5 types of monitoring tasks with 2082 stations</a:t>
            </a:r>
            <a:br>
              <a:rPr lang="en-US" altLang="zh-CN" sz="1800" dirty="0">
                <a:latin typeface="Times New Roman" pitchFamily="18" charset="0"/>
                <a:cs typeface="Times New Roman" pitchFamily="18" charset="0"/>
              </a:rPr>
            </a:br>
            <a:r>
              <a:rPr lang="en-US" altLang="zh-CN" sz="1800" dirty="0">
                <a:latin typeface="Times New Roman" pitchFamily="18" charset="0"/>
                <a:cs typeface="Times New Roman" pitchFamily="18" charset="0"/>
              </a:rPr>
              <a:t>5</a:t>
            </a:r>
            <a:r>
              <a:rPr lang="zh-CN" altLang="en-US" sz="1800" dirty="0">
                <a:latin typeface="Times New Roman" pitchFamily="18" charset="0"/>
                <a:cs typeface="Times New Roman" pitchFamily="18" charset="0"/>
              </a:rPr>
              <a:t>大类监测任务，共布设</a:t>
            </a:r>
            <a:r>
              <a:rPr lang="en-US" altLang="zh-CN" sz="1800" dirty="0">
                <a:latin typeface="Times New Roman" pitchFamily="18" charset="0"/>
                <a:cs typeface="Times New Roman" pitchFamily="18" charset="0"/>
              </a:rPr>
              <a:t>2082</a:t>
            </a:r>
            <a:r>
              <a:rPr lang="zh-CN" altLang="en-US" sz="1800" dirty="0">
                <a:latin typeface="Times New Roman" pitchFamily="18" charset="0"/>
                <a:cs typeface="Times New Roman" pitchFamily="18" charset="0"/>
              </a:rPr>
              <a:t>个站位</a:t>
            </a:r>
            <a:endParaRPr lang="en-US" altLang="zh-CN" sz="1800" dirty="0">
              <a:latin typeface="Times New Roman" pitchFamily="18" charset="0"/>
              <a:cs typeface="Times New Roman" pitchFamily="18" charset="0"/>
            </a:endParaRPr>
          </a:p>
          <a:p>
            <a:pPr lvl="1">
              <a:lnSpc>
                <a:spcPct val="100000"/>
              </a:lnSpc>
              <a:spcBef>
                <a:spcPts val="0"/>
              </a:spcBef>
            </a:pPr>
            <a:r>
              <a:rPr lang="en-US" altLang="zh-CN" sz="1400" b="1" dirty="0">
                <a:latin typeface="Times New Roman" pitchFamily="18" charset="0"/>
                <a:cs typeface="Times New Roman" pitchFamily="18" charset="0"/>
              </a:rPr>
              <a:t>E.g.: Sea water monitoring</a:t>
            </a:r>
            <a:br>
              <a:rPr lang="en-US" altLang="zh-CN" sz="1400" dirty="0">
                <a:latin typeface="Times New Roman" pitchFamily="18" charset="0"/>
                <a:cs typeface="Times New Roman" pitchFamily="18" charset="0"/>
              </a:rPr>
            </a:br>
            <a:r>
              <a:rPr lang="zh-CN" altLang="en-US" sz="1400" b="1" dirty="0">
                <a:latin typeface="Times New Roman" pitchFamily="18" charset="0"/>
                <a:cs typeface="Times New Roman" pitchFamily="18" charset="0"/>
              </a:rPr>
              <a:t>以海水监测为例：</a:t>
            </a:r>
            <a:endParaRPr lang="en-US" altLang="zh-CN" sz="1400" b="1" dirty="0">
              <a:latin typeface="Times New Roman" pitchFamily="18" charset="0"/>
              <a:cs typeface="Times New Roman" pitchFamily="18" charset="0"/>
            </a:endParaRPr>
          </a:p>
          <a:p>
            <a:pPr lvl="1">
              <a:lnSpc>
                <a:spcPct val="100000"/>
              </a:lnSpc>
              <a:spcBef>
                <a:spcPts val="0"/>
              </a:spcBef>
            </a:pPr>
            <a:r>
              <a:rPr lang="en-US" altLang="zh-CN" sz="1400" b="1" dirty="0">
                <a:latin typeface="Times New Roman" pitchFamily="18" charset="0"/>
                <a:cs typeface="Times New Roman" pitchFamily="18" charset="0"/>
              </a:rPr>
              <a:t>frequency: 4 times/year: Feb. May, August and October</a:t>
            </a:r>
            <a:br>
              <a:rPr lang="en-US" altLang="zh-CN" sz="1400" b="1" dirty="0">
                <a:latin typeface="Times New Roman" pitchFamily="18" charset="0"/>
                <a:cs typeface="Times New Roman" pitchFamily="18" charset="0"/>
              </a:rPr>
            </a:br>
            <a:r>
              <a:rPr lang="zh-CN" altLang="en-US" sz="1400" b="1" dirty="0">
                <a:latin typeface="Times New Roman" pitchFamily="18" charset="0"/>
                <a:cs typeface="Times New Roman" pitchFamily="18" charset="0"/>
              </a:rPr>
              <a:t>监测频率</a:t>
            </a:r>
            <a:r>
              <a:rPr lang="en-US" altLang="zh-CN" sz="1400" b="1" dirty="0">
                <a:latin typeface="Times New Roman" pitchFamily="18" charset="0"/>
                <a:cs typeface="Times New Roman" pitchFamily="18" charset="0"/>
              </a:rPr>
              <a:t>: 4</a:t>
            </a:r>
            <a:r>
              <a:rPr lang="zh-CN" altLang="en-US" sz="1400" b="1" dirty="0">
                <a:latin typeface="Times New Roman" pitchFamily="18" charset="0"/>
                <a:cs typeface="Times New Roman" pitchFamily="18" charset="0"/>
              </a:rPr>
              <a:t>次</a:t>
            </a:r>
            <a:r>
              <a:rPr lang="en-US" altLang="zh-CN" sz="1400" b="1" dirty="0">
                <a:latin typeface="Times New Roman" pitchFamily="18" charset="0"/>
                <a:cs typeface="Times New Roman" pitchFamily="18" charset="0"/>
              </a:rPr>
              <a:t>/</a:t>
            </a:r>
            <a:r>
              <a:rPr lang="zh-CN" altLang="en-US" sz="1400" b="1" dirty="0">
                <a:latin typeface="Times New Roman" pitchFamily="18" charset="0"/>
                <a:cs typeface="Times New Roman" pitchFamily="18" charset="0"/>
              </a:rPr>
              <a:t>年，分别在</a:t>
            </a:r>
            <a:r>
              <a:rPr lang="en-US" altLang="zh-CN" sz="1400" b="1" dirty="0">
                <a:latin typeface="Times New Roman" pitchFamily="18" charset="0"/>
                <a:cs typeface="Times New Roman" pitchFamily="18" charset="0"/>
              </a:rPr>
              <a:t>2</a:t>
            </a:r>
            <a:r>
              <a:rPr lang="zh-CN" altLang="en-US" sz="1400" b="1" dirty="0">
                <a:latin typeface="Times New Roman" pitchFamily="18" charset="0"/>
                <a:cs typeface="Times New Roman" pitchFamily="18" charset="0"/>
              </a:rPr>
              <a:t>月、</a:t>
            </a:r>
            <a:r>
              <a:rPr lang="en-US" altLang="zh-CN" sz="1400" b="1" dirty="0">
                <a:latin typeface="Times New Roman" pitchFamily="18" charset="0"/>
                <a:cs typeface="Times New Roman" pitchFamily="18" charset="0"/>
              </a:rPr>
              <a:t>5</a:t>
            </a:r>
            <a:r>
              <a:rPr lang="zh-CN" altLang="en-US" sz="1400" b="1" dirty="0">
                <a:latin typeface="Times New Roman" pitchFamily="18" charset="0"/>
                <a:cs typeface="Times New Roman" pitchFamily="18" charset="0"/>
              </a:rPr>
              <a:t>月、</a:t>
            </a:r>
            <a:r>
              <a:rPr lang="en-US" altLang="zh-CN" sz="1400" b="1" dirty="0">
                <a:latin typeface="Times New Roman" pitchFamily="18" charset="0"/>
                <a:cs typeface="Times New Roman" pitchFamily="18" charset="0"/>
              </a:rPr>
              <a:t>8</a:t>
            </a:r>
            <a:r>
              <a:rPr lang="zh-CN" altLang="en-US" sz="1400" b="1" dirty="0">
                <a:latin typeface="Times New Roman" pitchFamily="18" charset="0"/>
                <a:cs typeface="Times New Roman" pitchFamily="18" charset="0"/>
              </a:rPr>
              <a:t>月和</a:t>
            </a:r>
            <a:r>
              <a:rPr lang="en-US" altLang="zh-CN" sz="1400" b="1" dirty="0">
                <a:latin typeface="Times New Roman" pitchFamily="18" charset="0"/>
                <a:cs typeface="Times New Roman" pitchFamily="18" charset="0"/>
              </a:rPr>
              <a:t>10</a:t>
            </a:r>
            <a:r>
              <a:rPr lang="zh-CN" altLang="en-US" sz="1400" b="1" dirty="0">
                <a:latin typeface="Times New Roman" pitchFamily="18" charset="0"/>
                <a:cs typeface="Times New Roman" pitchFamily="18" charset="0"/>
              </a:rPr>
              <a:t>月开展。</a:t>
            </a:r>
          </a:p>
        </p:txBody>
      </p:sp>
    </p:spTree>
    <p:extLst>
      <p:ext uri="{BB962C8B-B14F-4D97-AF65-F5344CB8AC3E}">
        <p14:creationId xmlns:p14="http://schemas.microsoft.com/office/powerpoint/2010/main" val="2552427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内容占位符 1"/>
          <p:cNvSpPr>
            <a:spLocks noGrp="1" noChangeArrowheads="1"/>
          </p:cNvSpPr>
          <p:nvPr>
            <p:ph idx="4294967295"/>
          </p:nvPr>
        </p:nvSpPr>
        <p:spPr>
          <a:xfrm>
            <a:off x="468313" y="2276872"/>
            <a:ext cx="8229600" cy="3297238"/>
          </a:xfrm>
        </p:spPr>
        <p:txBody>
          <a:bodyPr/>
          <a:lstStyle/>
          <a:p>
            <a:pPr marL="109538" indent="0" eaLnBrk="1" hangingPunct="1"/>
            <a:endParaRPr lang="en-US" altLang="zh-CN">
              <a:latin typeface="微软雅黑" panose="020B0503020204020204" pitchFamily="34" charset="-122"/>
              <a:ea typeface="微软雅黑" panose="020B0503020204020204" pitchFamily="34" charset="-122"/>
              <a:sym typeface="楷体_GB2312"/>
            </a:endParaRPr>
          </a:p>
          <a:p>
            <a:pPr marL="109538" indent="0" eaLnBrk="1" hangingPunct="1"/>
            <a:endParaRPr lang="zh-CN" altLang="en-US">
              <a:latin typeface="微软雅黑" panose="020B0503020204020204" pitchFamily="34" charset="-122"/>
              <a:ea typeface="微软雅黑" panose="020B0503020204020204" pitchFamily="34" charset="-122"/>
              <a:sym typeface="楷体_GB2312"/>
            </a:endParaRPr>
          </a:p>
        </p:txBody>
      </p:sp>
      <p:grpSp>
        <p:nvGrpSpPr>
          <p:cNvPr id="18435" name="Group 3"/>
          <p:cNvGrpSpPr>
            <a:grpSpLocks/>
          </p:cNvGrpSpPr>
          <p:nvPr/>
        </p:nvGrpSpPr>
        <p:grpSpPr bwMode="auto">
          <a:xfrm>
            <a:off x="179388" y="1125538"/>
            <a:ext cx="8712200" cy="915987"/>
            <a:chOff x="153" y="-239"/>
            <a:chExt cx="4846" cy="668"/>
          </a:xfrm>
        </p:grpSpPr>
        <p:sp>
          <p:nvSpPr>
            <p:cNvPr id="18439" name="Line 9"/>
            <p:cNvSpPr>
              <a:spLocks noChangeShapeType="1"/>
            </p:cNvSpPr>
            <p:nvPr/>
          </p:nvSpPr>
          <p:spPr bwMode="auto">
            <a:xfrm flipV="1">
              <a:off x="384" y="419"/>
              <a:ext cx="3766" cy="10"/>
            </a:xfrm>
            <a:prstGeom prst="line">
              <a:avLst/>
            </a:prstGeom>
            <a:noFill/>
            <a:ln w="25400">
              <a:solidFill>
                <a:srgbClr val="C0C0C0"/>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8440" name="Text Box 10"/>
            <p:cNvSpPr>
              <a:spLocks noChangeArrowheads="1"/>
            </p:cNvSpPr>
            <p:nvPr/>
          </p:nvSpPr>
          <p:spPr bwMode="auto">
            <a:xfrm>
              <a:off x="462" y="-239"/>
              <a:ext cx="4537"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华文中宋" panose="02010600040101010101" pitchFamily="2" charset="-122"/>
                </a:defRPr>
              </a:lvl1pPr>
              <a:lvl2pPr marL="742950" indent="-285750">
                <a:defRPr>
                  <a:solidFill>
                    <a:schemeClr val="tx1"/>
                  </a:solidFill>
                  <a:latin typeface="Arial" panose="020B0604020202020204" pitchFamily="34" charset="0"/>
                  <a:ea typeface="华文中宋" panose="02010600040101010101" pitchFamily="2" charset="-122"/>
                </a:defRPr>
              </a:lvl2pPr>
              <a:lvl3pPr marL="1143000" indent="-228600">
                <a:defRPr>
                  <a:solidFill>
                    <a:schemeClr val="tx1"/>
                  </a:solidFill>
                  <a:latin typeface="Arial" panose="020B0604020202020204" pitchFamily="34" charset="0"/>
                  <a:ea typeface="华文中宋" panose="02010600040101010101" pitchFamily="2" charset="-122"/>
                </a:defRPr>
              </a:lvl3pPr>
              <a:lvl4pPr marL="1600200" indent="-228600">
                <a:defRPr>
                  <a:solidFill>
                    <a:schemeClr val="tx1"/>
                  </a:solidFill>
                  <a:latin typeface="Arial" panose="020B0604020202020204" pitchFamily="34" charset="0"/>
                  <a:ea typeface="华文中宋" panose="02010600040101010101" pitchFamily="2" charset="-122"/>
                </a:defRPr>
              </a:lvl4pPr>
              <a:lvl5pPr marL="2057400" indent="-228600">
                <a:defRPr>
                  <a:solidFill>
                    <a:schemeClr val="tx1"/>
                  </a:solidFill>
                  <a:latin typeface="Arial" panose="020B0604020202020204" pitchFamily="34" charset="0"/>
                  <a:ea typeface="华文中宋"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中宋"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中宋"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中宋"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中宋" panose="02010600040101010101" pitchFamily="2" charset="-122"/>
                </a:defRPr>
              </a:lvl9pPr>
            </a:lstStyle>
            <a:p>
              <a:r>
                <a:rPr lang="zh-CN" altLang="en-US" sz="2400">
                  <a:latin typeface="微软雅黑" panose="020B0503020204020204" pitchFamily="34" charset="-122"/>
                  <a:ea typeface="微软雅黑" panose="020B0503020204020204" pitchFamily="34" charset="-122"/>
                  <a:sym typeface="宋体" panose="02010600030101010101" pitchFamily="2" charset="-122"/>
                </a:rPr>
                <a:t>海洋环境在线监测 </a:t>
              </a:r>
              <a:endParaRPr lang="en-US" altLang="zh-CN" sz="2400">
                <a:latin typeface="微软雅黑" panose="020B0503020204020204" pitchFamily="34" charset="-122"/>
                <a:ea typeface="微软雅黑" panose="020B0503020204020204" pitchFamily="34" charset="-122"/>
                <a:sym typeface="宋体" panose="02010600030101010101" pitchFamily="2" charset="-122"/>
              </a:endParaRPr>
            </a:p>
            <a:p>
              <a:r>
                <a:rPr lang="en-US" altLang="zh-CN" sz="2400">
                  <a:latin typeface="Times New Roman" panose="02020603050405020304" pitchFamily="18" charset="0"/>
                  <a:ea typeface="微软雅黑" panose="020B0503020204020204" pitchFamily="34" charset="-122"/>
                  <a:cs typeface="Times New Roman" panose="02020603050405020304" pitchFamily="18" charset="0"/>
                  <a:sym typeface="宋体" panose="02010600030101010101" pitchFamily="2" charset="-122"/>
                </a:rPr>
                <a:t>Marine environmental online monitoring</a:t>
              </a:r>
              <a:endParaRPr lang="zh-CN" altLang="en-US" sz="1600">
                <a:latin typeface="微软雅黑" panose="020B0503020204020204" pitchFamily="34" charset="-122"/>
                <a:ea typeface="微软雅黑" panose="020B0503020204020204" pitchFamily="34" charset="-122"/>
              </a:endParaRPr>
            </a:p>
          </p:txBody>
        </p:sp>
        <p:sp>
          <p:nvSpPr>
            <p:cNvPr id="18441" name="Text Box 11"/>
            <p:cNvSpPr>
              <a:spLocks noChangeArrowheads="1"/>
            </p:cNvSpPr>
            <p:nvPr/>
          </p:nvSpPr>
          <p:spPr bwMode="auto">
            <a:xfrm>
              <a:off x="153" y="107"/>
              <a:ext cx="18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华文中宋" panose="02010600040101010101" pitchFamily="2" charset="-122"/>
                </a:defRPr>
              </a:lvl1pPr>
              <a:lvl2pPr marL="742950" indent="-285750">
                <a:defRPr>
                  <a:solidFill>
                    <a:schemeClr val="tx1"/>
                  </a:solidFill>
                  <a:latin typeface="Arial" panose="020B0604020202020204" pitchFamily="34" charset="0"/>
                  <a:ea typeface="华文中宋" panose="02010600040101010101" pitchFamily="2" charset="-122"/>
                </a:defRPr>
              </a:lvl2pPr>
              <a:lvl3pPr marL="1143000" indent="-228600">
                <a:defRPr>
                  <a:solidFill>
                    <a:schemeClr val="tx1"/>
                  </a:solidFill>
                  <a:latin typeface="Arial" panose="020B0604020202020204" pitchFamily="34" charset="0"/>
                  <a:ea typeface="华文中宋" panose="02010600040101010101" pitchFamily="2" charset="-122"/>
                </a:defRPr>
              </a:lvl3pPr>
              <a:lvl4pPr marL="1600200" indent="-228600">
                <a:defRPr>
                  <a:solidFill>
                    <a:schemeClr val="tx1"/>
                  </a:solidFill>
                  <a:latin typeface="Arial" panose="020B0604020202020204" pitchFamily="34" charset="0"/>
                  <a:ea typeface="华文中宋" panose="02010600040101010101" pitchFamily="2" charset="-122"/>
                </a:defRPr>
              </a:lvl4pPr>
              <a:lvl5pPr marL="2057400" indent="-228600">
                <a:defRPr>
                  <a:solidFill>
                    <a:schemeClr val="tx1"/>
                  </a:solidFill>
                  <a:latin typeface="Arial" panose="020B0604020202020204" pitchFamily="34" charset="0"/>
                  <a:ea typeface="华文中宋"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中宋"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中宋"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中宋"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中宋" panose="02010600040101010101" pitchFamily="2" charset="-122"/>
                </a:defRPr>
              </a:lvl9pPr>
            </a:lstStyle>
            <a:p>
              <a:pPr algn="ctr"/>
              <a:r>
                <a:rPr lang="en-US" altLang="zh-CN" sz="2000">
                  <a:solidFill>
                    <a:schemeClr val="bg1"/>
                  </a:solidFill>
                  <a:latin typeface="微软雅黑" panose="020B0503020204020204" pitchFamily="34" charset="-122"/>
                  <a:ea typeface="微软雅黑" panose="020B0503020204020204" pitchFamily="34" charset="-122"/>
                  <a:sym typeface="Calibri" panose="020F0502020204030204" pitchFamily="34" charset="0"/>
                </a:rPr>
                <a:t>6</a:t>
              </a:r>
              <a:endParaRPr lang="en-US" altLang="zh-CN" sz="1600">
                <a:latin typeface="微软雅黑" panose="020B0503020204020204" pitchFamily="34" charset="-122"/>
                <a:ea typeface="微软雅黑" panose="020B0503020204020204" pitchFamily="34" charset="-122"/>
              </a:endParaRPr>
            </a:p>
          </p:txBody>
        </p:sp>
      </p:grpSp>
      <p:sp>
        <p:nvSpPr>
          <p:cNvPr id="18436" name="矩形 2"/>
          <p:cNvSpPr>
            <a:spLocks noChangeArrowheads="1"/>
          </p:cNvSpPr>
          <p:nvPr/>
        </p:nvSpPr>
        <p:spPr bwMode="auto">
          <a:xfrm>
            <a:off x="179388" y="1988840"/>
            <a:ext cx="4968676"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华文中宋" panose="02010600040101010101" pitchFamily="2" charset="-122"/>
              </a:defRPr>
            </a:lvl1pPr>
            <a:lvl2pPr marL="742950" indent="-285750">
              <a:defRPr>
                <a:solidFill>
                  <a:schemeClr val="tx1"/>
                </a:solidFill>
                <a:latin typeface="Arial" panose="020B0604020202020204" pitchFamily="34" charset="0"/>
                <a:ea typeface="华文中宋" panose="02010600040101010101" pitchFamily="2" charset="-122"/>
              </a:defRPr>
            </a:lvl2pPr>
            <a:lvl3pPr marL="1143000" indent="-228600">
              <a:defRPr>
                <a:solidFill>
                  <a:schemeClr val="tx1"/>
                </a:solidFill>
                <a:latin typeface="Arial" panose="020B0604020202020204" pitchFamily="34" charset="0"/>
                <a:ea typeface="华文中宋" panose="02010600040101010101" pitchFamily="2" charset="-122"/>
              </a:defRPr>
            </a:lvl3pPr>
            <a:lvl4pPr marL="1600200" indent="-228600">
              <a:defRPr>
                <a:solidFill>
                  <a:schemeClr val="tx1"/>
                </a:solidFill>
                <a:latin typeface="Arial" panose="020B0604020202020204" pitchFamily="34" charset="0"/>
                <a:ea typeface="华文中宋" panose="02010600040101010101" pitchFamily="2" charset="-122"/>
              </a:defRPr>
            </a:lvl4pPr>
            <a:lvl5pPr marL="2057400" indent="-228600">
              <a:defRPr>
                <a:solidFill>
                  <a:schemeClr val="tx1"/>
                </a:solidFill>
                <a:latin typeface="Arial" panose="020B0604020202020204" pitchFamily="34" charset="0"/>
                <a:ea typeface="华文中宋"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中宋"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中宋"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中宋"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中宋" panose="02010600040101010101" pitchFamily="2" charset="-122"/>
              </a:defRPr>
            </a:lvl9pPr>
          </a:lstStyle>
          <a:p>
            <a:pPr>
              <a:lnSpc>
                <a:spcPct val="150000"/>
              </a:lnSpc>
            </a:pPr>
            <a:r>
              <a:rPr lang="zh-CN" altLang="en-US" sz="2000" dirty="0">
                <a:latin typeface="微软雅黑" panose="020B0503020204020204" pitchFamily="34" charset="-122"/>
                <a:ea typeface="微软雅黑" panose="020B0503020204020204" pitchFamily="34" charset="-122"/>
              </a:rPr>
              <a:t>      海洋环境监测手段由定点定时监测逐步向定点连续监测发展， 目前在渤海近岸海域、海湾、重要河口、主要入海江河、重点排污口布设在线监测系统</a:t>
            </a:r>
            <a:r>
              <a:rPr lang="en-US" altLang="zh-CN" sz="2000" dirty="0">
                <a:latin typeface="微软雅黑" panose="020B0503020204020204" pitchFamily="34" charset="-122"/>
                <a:ea typeface="微软雅黑" panose="020B0503020204020204" pitchFamily="34" charset="-122"/>
              </a:rPr>
              <a:t>39</a:t>
            </a:r>
            <a:r>
              <a:rPr lang="zh-CN" altLang="en-US" sz="2000" dirty="0">
                <a:latin typeface="微软雅黑" panose="020B0503020204020204" pitchFamily="34" charset="-122"/>
                <a:ea typeface="微软雅黑" panose="020B0503020204020204" pitchFamily="34" charset="-122"/>
              </a:rPr>
              <a:t>套</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130000"/>
              </a:lnSpc>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      Marine environment monitoring method is developed from timing monitoring to continuous monitoring. Now, 39 sets of online monitoring instruments were set up in major coastal area, bays, river mouths, outlets and etc. </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8437" name="标题 1"/>
          <p:cNvSpPr txBox="1">
            <a:spLocks/>
          </p:cNvSpPr>
          <p:nvPr/>
        </p:nvSpPr>
        <p:spPr bwMode="auto">
          <a:xfrm>
            <a:off x="250825" y="195263"/>
            <a:ext cx="8478838"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华文中宋" panose="02010600040101010101" pitchFamily="2" charset="-122"/>
              </a:defRPr>
            </a:lvl1pPr>
            <a:lvl2pPr marL="742950" indent="-285750">
              <a:defRPr>
                <a:solidFill>
                  <a:schemeClr val="tx1"/>
                </a:solidFill>
                <a:latin typeface="Arial" panose="020B0604020202020204" pitchFamily="34" charset="0"/>
                <a:ea typeface="华文中宋" panose="02010600040101010101" pitchFamily="2" charset="-122"/>
              </a:defRPr>
            </a:lvl2pPr>
            <a:lvl3pPr marL="1143000" indent="-228600">
              <a:defRPr>
                <a:solidFill>
                  <a:schemeClr val="tx1"/>
                </a:solidFill>
                <a:latin typeface="Arial" panose="020B0604020202020204" pitchFamily="34" charset="0"/>
                <a:ea typeface="华文中宋" panose="02010600040101010101" pitchFamily="2" charset="-122"/>
              </a:defRPr>
            </a:lvl3pPr>
            <a:lvl4pPr marL="1600200" indent="-228600">
              <a:defRPr>
                <a:solidFill>
                  <a:schemeClr val="tx1"/>
                </a:solidFill>
                <a:latin typeface="Arial" panose="020B0604020202020204" pitchFamily="34" charset="0"/>
                <a:ea typeface="华文中宋" panose="02010600040101010101" pitchFamily="2" charset="-122"/>
              </a:defRPr>
            </a:lvl4pPr>
            <a:lvl5pPr marL="2057400" indent="-228600">
              <a:defRPr>
                <a:solidFill>
                  <a:schemeClr val="tx1"/>
                </a:solidFill>
                <a:latin typeface="Arial" panose="020B0604020202020204" pitchFamily="34" charset="0"/>
                <a:ea typeface="华文中宋"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中宋"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中宋"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中宋"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中宋" panose="02010600040101010101" pitchFamily="2" charset="-122"/>
              </a:defRPr>
            </a:lvl9pPr>
          </a:lstStyle>
          <a:p>
            <a:pPr eaLnBrk="1" hangingPunct="1">
              <a:lnSpc>
                <a:spcPts val="3000"/>
              </a:lnSpc>
              <a:buFont typeface="Wingdings" panose="05000000000000000000" pitchFamily="2" charset="2"/>
              <a:buNone/>
            </a:pPr>
            <a:r>
              <a:rPr lang="en-US" altLang="zh-CN" sz="2800" b="1"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Maine environmental monitoring plan</a:t>
            </a:r>
            <a:br>
              <a:rPr lang="en-US" altLang="zh-CN" sz="2800" b="1"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br>
            <a:r>
              <a:rPr lang="zh-CN" altLang="en-US" sz="2800" b="1"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渤海环境监测计划</a:t>
            </a:r>
          </a:p>
        </p:txBody>
      </p:sp>
      <p:pic>
        <p:nvPicPr>
          <p:cNvPr id="18438"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97325" y="2297113"/>
            <a:ext cx="3967163"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8312513"/>
      </p:ext>
    </p:extLst>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a:t>3. Red-line Policy in </a:t>
            </a:r>
            <a:r>
              <a:rPr lang="en-US" altLang="zh-CN" dirty="0" err="1"/>
              <a:t>Bohai</a:t>
            </a:r>
            <a:r>
              <a:rPr lang="en-US" altLang="zh-CN" dirty="0"/>
              <a:t> Sea</a:t>
            </a:r>
            <a:br>
              <a:rPr lang="en-US" altLang="zh-CN" dirty="0"/>
            </a:br>
            <a:r>
              <a:rPr lang="zh-CN" altLang="en-US" dirty="0"/>
              <a:t>渤海海洋生态红线</a:t>
            </a:r>
            <a:br>
              <a:rPr lang="zh-CN" altLang="en-US" dirty="0"/>
            </a:br>
            <a:endParaRPr lang="zh-CN" altLang="en-US" dirty="0"/>
          </a:p>
        </p:txBody>
      </p:sp>
      <p:sp>
        <p:nvSpPr>
          <p:cNvPr id="56322" name="文本占位符 2"/>
          <p:cNvSpPr>
            <a:spLocks noGrp="1"/>
          </p:cNvSpPr>
          <p:nvPr>
            <p:ph type="body" idx="1"/>
          </p:nvPr>
        </p:nvSpPr>
        <p:spPr/>
        <p:txBody>
          <a:bodyPr/>
          <a:lstStyle/>
          <a:p>
            <a:endParaRPr lang="zh-CN" altLang="en-US" dirty="0"/>
          </a:p>
        </p:txBody>
      </p:sp>
      <p:sp>
        <p:nvSpPr>
          <p:cNvPr id="56323" name="文本占位符 2"/>
          <p:cNvSpPr txBox="1">
            <a:spLocks/>
          </p:cNvSpPr>
          <p:nvPr/>
        </p:nvSpPr>
        <p:spPr bwMode="auto">
          <a:xfrm>
            <a:off x="323850" y="3068638"/>
            <a:ext cx="8640763"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125000"/>
              </a:lnSpc>
              <a:spcBef>
                <a:spcPct val="25000"/>
              </a:spcBef>
              <a:buClr>
                <a:schemeClr val="hlink"/>
              </a:buClr>
              <a:buFont typeface="Wingdings" panose="05000000000000000000" pitchFamily="2" charset="2"/>
              <a:buChar char="v"/>
              <a:defRPr sz="2400" b="1">
                <a:solidFill>
                  <a:schemeClr val="tx2"/>
                </a:solidFill>
                <a:latin typeface="华文中宋" panose="02010600040101010101" pitchFamily="2" charset="-122"/>
                <a:ea typeface="华文中宋" panose="02010600040101010101" pitchFamily="2" charset="-122"/>
              </a:defRPr>
            </a:lvl1pPr>
            <a:lvl2pPr marL="742950" indent="-285750">
              <a:lnSpc>
                <a:spcPct val="125000"/>
              </a:lnSpc>
              <a:spcBef>
                <a:spcPct val="25000"/>
              </a:spcBef>
              <a:buClr>
                <a:schemeClr val="accent1"/>
              </a:buClr>
              <a:buFont typeface="Wingdings" panose="05000000000000000000" pitchFamily="2" charset="2"/>
              <a:buChar char="§"/>
              <a:defRPr sz="2200">
                <a:solidFill>
                  <a:schemeClr val="tx1"/>
                </a:solidFill>
                <a:latin typeface="华文中宋" panose="02010600040101010101" pitchFamily="2" charset="-122"/>
                <a:ea typeface="华文中宋" panose="02010600040101010101" pitchFamily="2" charset="-122"/>
              </a:defRPr>
            </a:lvl2pPr>
            <a:lvl3pPr marL="1143000" indent="-228600">
              <a:lnSpc>
                <a:spcPct val="125000"/>
              </a:lnSpc>
              <a:spcBef>
                <a:spcPct val="25000"/>
              </a:spcBef>
              <a:buClr>
                <a:schemeClr val="tx1"/>
              </a:buClr>
              <a:buChar char="•"/>
              <a:defRPr sz="2000">
                <a:solidFill>
                  <a:schemeClr val="tx1"/>
                </a:solidFill>
                <a:latin typeface="华文中宋" panose="02010600040101010101" pitchFamily="2" charset="-122"/>
                <a:ea typeface="华文中宋" panose="02010600040101010101" pitchFamily="2" charset="-122"/>
              </a:defRPr>
            </a:lvl3pPr>
            <a:lvl4pPr marL="1600200" indent="-228600">
              <a:lnSpc>
                <a:spcPct val="125000"/>
              </a:lnSpc>
              <a:spcBef>
                <a:spcPct val="25000"/>
              </a:spcBef>
              <a:buChar char="–"/>
              <a:defRPr sz="2000">
                <a:solidFill>
                  <a:schemeClr val="tx1"/>
                </a:solidFill>
                <a:latin typeface="华文中宋" panose="02010600040101010101" pitchFamily="2" charset="-122"/>
                <a:ea typeface="华文中宋" panose="02010600040101010101" pitchFamily="2" charset="-122"/>
              </a:defRPr>
            </a:lvl4pPr>
            <a:lvl5pPr marL="2057400" indent="-228600">
              <a:lnSpc>
                <a:spcPct val="125000"/>
              </a:lnSpc>
              <a:spcBef>
                <a:spcPct val="25000"/>
              </a:spcBef>
              <a:buChar char="»"/>
              <a:defRPr sz="2000">
                <a:solidFill>
                  <a:schemeClr val="tx1"/>
                </a:solidFill>
                <a:latin typeface="华文中宋" panose="02010600040101010101" pitchFamily="2" charset="-122"/>
                <a:ea typeface="华文中宋" panose="02010600040101010101" pitchFamily="2" charset="-122"/>
              </a:defRPr>
            </a:lvl5pPr>
            <a:lvl6pPr marL="2514600" indent="-228600" eaLnBrk="0" fontAlgn="base" hangingPunct="0">
              <a:lnSpc>
                <a:spcPct val="125000"/>
              </a:lnSpc>
              <a:spcBef>
                <a:spcPct val="25000"/>
              </a:spcBef>
              <a:spcAft>
                <a:spcPct val="0"/>
              </a:spcAft>
              <a:buChar char="»"/>
              <a:defRPr sz="2000">
                <a:solidFill>
                  <a:schemeClr val="tx1"/>
                </a:solidFill>
                <a:latin typeface="华文中宋" panose="02010600040101010101" pitchFamily="2" charset="-122"/>
                <a:ea typeface="华文中宋" panose="02010600040101010101" pitchFamily="2" charset="-122"/>
              </a:defRPr>
            </a:lvl6pPr>
            <a:lvl7pPr marL="2971800" indent="-228600" eaLnBrk="0" fontAlgn="base" hangingPunct="0">
              <a:lnSpc>
                <a:spcPct val="125000"/>
              </a:lnSpc>
              <a:spcBef>
                <a:spcPct val="25000"/>
              </a:spcBef>
              <a:spcAft>
                <a:spcPct val="0"/>
              </a:spcAft>
              <a:buChar char="»"/>
              <a:defRPr sz="2000">
                <a:solidFill>
                  <a:schemeClr val="tx1"/>
                </a:solidFill>
                <a:latin typeface="华文中宋" panose="02010600040101010101" pitchFamily="2" charset="-122"/>
                <a:ea typeface="华文中宋" panose="02010600040101010101" pitchFamily="2" charset="-122"/>
              </a:defRPr>
            </a:lvl7pPr>
            <a:lvl8pPr marL="3429000" indent="-228600" eaLnBrk="0" fontAlgn="base" hangingPunct="0">
              <a:lnSpc>
                <a:spcPct val="125000"/>
              </a:lnSpc>
              <a:spcBef>
                <a:spcPct val="25000"/>
              </a:spcBef>
              <a:spcAft>
                <a:spcPct val="0"/>
              </a:spcAft>
              <a:buChar char="»"/>
              <a:defRPr sz="2000">
                <a:solidFill>
                  <a:schemeClr val="tx1"/>
                </a:solidFill>
                <a:latin typeface="华文中宋" panose="02010600040101010101" pitchFamily="2" charset="-122"/>
                <a:ea typeface="华文中宋" panose="02010600040101010101" pitchFamily="2" charset="-122"/>
              </a:defRPr>
            </a:lvl8pPr>
            <a:lvl9pPr marL="3886200" indent="-228600" eaLnBrk="0" fontAlgn="base" hangingPunct="0">
              <a:lnSpc>
                <a:spcPct val="125000"/>
              </a:lnSpc>
              <a:spcBef>
                <a:spcPct val="25000"/>
              </a:spcBef>
              <a:spcAft>
                <a:spcPct val="0"/>
              </a:spcAft>
              <a:buChar char="»"/>
              <a:defRPr sz="2000">
                <a:solidFill>
                  <a:schemeClr val="tx1"/>
                </a:solidFill>
                <a:latin typeface="华文中宋" panose="02010600040101010101" pitchFamily="2" charset="-122"/>
                <a:ea typeface="华文中宋" panose="02010600040101010101" pitchFamily="2" charset="-122"/>
              </a:defRPr>
            </a:lvl9pPr>
          </a:lstStyle>
          <a:p>
            <a:pPr algn="ctr">
              <a:buFont typeface="Wingdings" panose="05000000000000000000" pitchFamily="2" charset="2"/>
              <a:buNone/>
            </a:pPr>
            <a:endParaRPr lang="zh-CN" altLang="en-US" sz="5400" b="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Basic thoughts  </a:t>
            </a:r>
            <a:r>
              <a:rPr lang="zh-CN" altLang="en-US" dirty="0"/>
              <a:t>基本思路 </a:t>
            </a:r>
          </a:p>
        </p:txBody>
      </p:sp>
      <p:sp>
        <p:nvSpPr>
          <p:cNvPr id="3" name="内容占位符 2"/>
          <p:cNvSpPr>
            <a:spLocks noGrp="1"/>
          </p:cNvSpPr>
          <p:nvPr>
            <p:ph idx="1"/>
          </p:nvPr>
        </p:nvSpPr>
        <p:spPr>
          <a:xfrm>
            <a:off x="357188" y="1556792"/>
            <a:ext cx="8610600" cy="1782514"/>
          </a:xfrm>
        </p:spPr>
        <p:txBody>
          <a:bodyPr/>
          <a:lstStyle/>
          <a:p>
            <a:pPr marL="0" indent="0" eaLnBrk="1" hangingPunct="1">
              <a:lnSpc>
                <a:spcPct val="150000"/>
              </a:lnSpc>
              <a:spcBef>
                <a:spcPts val="600"/>
              </a:spcBef>
              <a:buClr>
                <a:srgbClr val="2DA2BF"/>
              </a:buClr>
              <a:buSzPct val="70000"/>
              <a:buFont typeface="Wingdings" panose="05000000000000000000" pitchFamily="2" charset="2"/>
              <a:buNone/>
              <a:defRPr/>
            </a:pPr>
            <a:r>
              <a:rPr lang="zh-CN" altLang="en-US" kern="1200" dirty="0">
                <a:solidFill>
                  <a:prstClr val="black"/>
                </a:solidFill>
              </a:rPr>
              <a:t>生态红线是国家生态文明建设的重要制度，是渤海环境保护的重要措施，通过划定生态红线对渤海开发活动实施最严格的管控，切实保护生态环境。</a:t>
            </a:r>
            <a:endParaRPr lang="en-US" altLang="zh-CN" kern="1200" dirty="0">
              <a:solidFill>
                <a:prstClr val="black"/>
              </a:solidFill>
            </a:endParaRPr>
          </a:p>
          <a:p>
            <a:pPr>
              <a:defRPr/>
            </a:pPr>
            <a:endParaRPr lang="zh-CN" altLang="en-US" sz="2000" dirty="0"/>
          </a:p>
        </p:txBody>
      </p:sp>
      <p:sp>
        <p:nvSpPr>
          <p:cNvPr id="20484" name="内容占位符 2"/>
          <p:cNvSpPr txBox="1">
            <a:spLocks/>
          </p:cNvSpPr>
          <p:nvPr/>
        </p:nvSpPr>
        <p:spPr bwMode="auto">
          <a:xfrm>
            <a:off x="395288" y="3501008"/>
            <a:ext cx="8610600"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华文中宋" panose="02010600040101010101" pitchFamily="2" charset="-122"/>
              </a:defRPr>
            </a:lvl1pPr>
            <a:lvl2pPr marL="742950" indent="-285750">
              <a:defRPr>
                <a:solidFill>
                  <a:schemeClr val="tx1"/>
                </a:solidFill>
                <a:latin typeface="Arial" panose="020B0604020202020204" pitchFamily="34" charset="0"/>
                <a:ea typeface="华文中宋" panose="02010600040101010101" pitchFamily="2" charset="-122"/>
              </a:defRPr>
            </a:lvl2pPr>
            <a:lvl3pPr marL="1143000" indent="-228600">
              <a:defRPr>
                <a:solidFill>
                  <a:schemeClr val="tx1"/>
                </a:solidFill>
                <a:latin typeface="Arial" panose="020B0604020202020204" pitchFamily="34" charset="0"/>
                <a:ea typeface="华文中宋" panose="02010600040101010101" pitchFamily="2" charset="-122"/>
              </a:defRPr>
            </a:lvl3pPr>
            <a:lvl4pPr marL="1600200" indent="-228600">
              <a:defRPr>
                <a:solidFill>
                  <a:schemeClr val="tx1"/>
                </a:solidFill>
                <a:latin typeface="Arial" panose="020B0604020202020204" pitchFamily="34" charset="0"/>
                <a:ea typeface="华文中宋" panose="02010600040101010101" pitchFamily="2" charset="-122"/>
              </a:defRPr>
            </a:lvl4pPr>
            <a:lvl5pPr marL="2057400" indent="-228600">
              <a:defRPr>
                <a:solidFill>
                  <a:schemeClr val="tx1"/>
                </a:solidFill>
                <a:latin typeface="Arial" panose="020B0604020202020204" pitchFamily="34" charset="0"/>
                <a:ea typeface="华文中宋"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中宋"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中宋"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中宋"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中宋" panose="02010600040101010101" pitchFamily="2" charset="-122"/>
              </a:defRPr>
            </a:lvl9pPr>
          </a:lstStyle>
          <a:p>
            <a:pPr eaLnBrk="1" hangingPunct="1">
              <a:lnSpc>
                <a:spcPct val="150000"/>
              </a:lnSpc>
              <a:spcBef>
                <a:spcPts val="600"/>
              </a:spcBef>
              <a:buClr>
                <a:srgbClr val="2DA2BF"/>
              </a:buClr>
              <a:buSzPct val="70000"/>
              <a:buFont typeface="Wingdings" panose="05000000000000000000" pitchFamily="2" charset="2"/>
              <a:buNone/>
            </a:pPr>
            <a:r>
              <a:rPr lang="en-US" altLang="zh-CN" sz="2400" dirty="0">
                <a:solidFill>
                  <a:schemeClr val="tx2"/>
                </a:solidFill>
                <a:latin typeface="Times New Roman" panose="02020603050405020304" pitchFamily="18" charset="0"/>
                <a:cs typeface="Times New Roman" panose="02020603050405020304" pitchFamily="18" charset="0"/>
              </a:rPr>
              <a:t>Ecological Red-line policy, an important policy for the construction of ecological civilization, is the most stringent measure to control the development activities and implement the environmental protection of </a:t>
            </a:r>
            <a:r>
              <a:rPr lang="en-US" altLang="zh-CN" sz="2400" dirty="0" err="1">
                <a:solidFill>
                  <a:schemeClr val="tx2"/>
                </a:solidFill>
                <a:latin typeface="Times New Roman" panose="02020603050405020304" pitchFamily="18" charset="0"/>
                <a:cs typeface="Times New Roman" panose="02020603050405020304" pitchFamily="18" charset="0"/>
              </a:rPr>
              <a:t>Bohai</a:t>
            </a:r>
            <a:r>
              <a:rPr lang="en-US" altLang="zh-CN" sz="2400" dirty="0">
                <a:solidFill>
                  <a:schemeClr val="tx2"/>
                </a:solidFill>
                <a:latin typeface="Times New Roman" panose="02020603050405020304" pitchFamily="18" charset="0"/>
                <a:cs typeface="Times New Roman" panose="02020603050405020304" pitchFamily="18" charset="0"/>
              </a:rPr>
              <a:t> Sea.</a:t>
            </a:r>
            <a:endParaRPr lang="zh-CN" altLang="en-US" sz="2000" b="1"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0038824"/>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Definition  </a:t>
            </a:r>
            <a:r>
              <a:rPr lang="zh-CN" altLang="en-US" dirty="0">
                <a:latin typeface="微软雅黑" panose="020B0503020204020204" pitchFamily="34" charset="-122"/>
                <a:ea typeface="微软雅黑" panose="020B0503020204020204" pitchFamily="34" charset="-122"/>
                <a:cs typeface="楷体_GB2312"/>
              </a:rPr>
              <a:t>定义 </a:t>
            </a:r>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2584669934"/>
              </p:ext>
            </p:extLst>
          </p:nvPr>
        </p:nvGraphicFramePr>
        <p:xfrm>
          <a:off x="457200" y="1366838"/>
          <a:ext cx="8229600" cy="4948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7660509"/>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1"/>
          <p:cNvSpPr>
            <a:spLocks noGrp="1"/>
          </p:cNvSpPr>
          <p:nvPr>
            <p:ph type="title"/>
          </p:nvPr>
        </p:nvSpPr>
        <p:spPr/>
        <p:txBody>
          <a:bodyPr/>
          <a:lstStyle/>
          <a:p>
            <a:r>
              <a:rPr lang="en-US" altLang="zh-CN"/>
              <a:t>Definition   </a:t>
            </a:r>
            <a:r>
              <a:rPr lang="zh-CN" altLang="en-US"/>
              <a:t>定义 </a:t>
            </a:r>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3447192926"/>
              </p:ext>
            </p:extLst>
          </p:nvPr>
        </p:nvGraphicFramePr>
        <p:xfrm>
          <a:off x="457200" y="1124744"/>
          <a:ext cx="8229600"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5059226"/>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en-US" altLang="zh-CN" sz="2400" dirty="0"/>
              <a:t>Marine ecological red-line areas</a:t>
            </a:r>
            <a:br>
              <a:rPr lang="en-US" altLang="zh-CN" sz="2400" dirty="0"/>
            </a:br>
            <a:r>
              <a:rPr lang="zh-CN" altLang="en-US" sz="2400" dirty="0"/>
              <a:t>海洋生态红线区</a:t>
            </a:r>
          </a:p>
        </p:txBody>
      </p:sp>
      <p:graphicFrame>
        <p:nvGraphicFramePr>
          <p:cNvPr id="4" name="内容占位符 1"/>
          <p:cNvGraphicFramePr>
            <a:graphicFrameLocks noGrp="1"/>
          </p:cNvGraphicFramePr>
          <p:nvPr>
            <p:ph sz="quarter" idx="1"/>
            <p:extLst>
              <p:ext uri="{D42A27DB-BD31-4B8C-83A1-F6EECF244321}">
                <p14:modId xmlns:p14="http://schemas.microsoft.com/office/powerpoint/2010/main" val="3163514242"/>
              </p:ext>
            </p:extLst>
          </p:nvPr>
        </p:nvGraphicFramePr>
        <p:xfrm>
          <a:off x="457200" y="1772816"/>
          <a:ext cx="8229600"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矩形 5"/>
          <p:cNvSpPr/>
          <p:nvPr/>
        </p:nvSpPr>
        <p:spPr>
          <a:xfrm>
            <a:off x="457200" y="1043591"/>
            <a:ext cx="8435280" cy="646331"/>
          </a:xfrm>
          <a:prstGeom prst="rect">
            <a:avLst/>
          </a:prstGeom>
        </p:spPr>
        <p:txBody>
          <a:bodyPr wrap="square">
            <a:spAutoFit/>
          </a:bodyPr>
          <a:lstStyle/>
          <a:p>
            <a:r>
              <a:rPr lang="en-US" altLang="zh-CN" b="1" dirty="0"/>
              <a:t>Red line areas consist of Exploitation-prohibited Zone and Restricted Development Zones  </a:t>
            </a:r>
            <a:r>
              <a:rPr lang="zh-CN" altLang="en-US" b="1" dirty="0"/>
              <a:t>红线区分为禁止开发区和限制开发区</a:t>
            </a:r>
            <a:endParaRPr lang="en-US" altLang="zh-CN" b="1" dirty="0"/>
          </a:p>
        </p:txBody>
      </p:sp>
    </p:spTree>
    <p:extLst>
      <p:ext uri="{BB962C8B-B14F-4D97-AF65-F5344CB8AC3E}">
        <p14:creationId xmlns:p14="http://schemas.microsoft.com/office/powerpoint/2010/main" val="898159818"/>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p:cNvSpPr>
            <a:spLocks noGrp="1"/>
          </p:cNvSpPr>
          <p:nvPr>
            <p:ph type="title"/>
          </p:nvPr>
        </p:nvSpPr>
        <p:spPr/>
        <p:txBody>
          <a:bodyPr/>
          <a:lstStyle/>
          <a:p>
            <a:r>
              <a:rPr lang="en-US" altLang="zh-CN" sz="2800" dirty="0">
                <a:latin typeface="Times New Roman" panose="02020603050405020304" pitchFamily="18" charset="0"/>
                <a:cs typeface="Times New Roman" panose="02020603050405020304" pitchFamily="18" charset="0"/>
              </a:rPr>
              <a:t>Delimitation of Red-line zone in </a:t>
            </a:r>
            <a:r>
              <a:rPr lang="en-US" altLang="zh-CN" sz="2800" dirty="0" err="1">
                <a:latin typeface="Times New Roman" panose="02020603050405020304" pitchFamily="18" charset="0"/>
                <a:cs typeface="Times New Roman" panose="02020603050405020304" pitchFamily="18" charset="0"/>
              </a:rPr>
              <a:t>Bohai</a:t>
            </a:r>
            <a:r>
              <a:rPr lang="en-US" altLang="zh-CN" sz="2800" dirty="0">
                <a:latin typeface="Times New Roman" panose="02020603050405020304" pitchFamily="18" charset="0"/>
                <a:cs typeface="Times New Roman" panose="02020603050405020304" pitchFamily="18" charset="0"/>
              </a:rPr>
              <a:t> Sea</a:t>
            </a:r>
            <a:br>
              <a:rPr lang="en-US" altLang="zh-CN" sz="2800" dirty="0">
                <a:latin typeface="Times New Roman" panose="02020603050405020304" pitchFamily="18" charset="0"/>
                <a:cs typeface="Times New Roman" panose="02020603050405020304" pitchFamily="18" charset="0"/>
              </a:rPr>
            </a:br>
            <a:r>
              <a:rPr lang="zh-CN" altLang="en-US" sz="2800" dirty="0"/>
              <a:t>生态红线区划定</a:t>
            </a:r>
            <a:endParaRPr lang="zh-CN" altLang="en-US" sz="2800" dirty="0">
              <a:latin typeface="Times New Roman" panose="02020603050405020304" pitchFamily="18" charset="0"/>
              <a:cs typeface="Times New Roman" panose="02020603050405020304" pitchFamily="18" charset="0"/>
            </a:endParaRPr>
          </a:p>
        </p:txBody>
      </p:sp>
      <p:pic>
        <p:nvPicPr>
          <p:cNvPr id="24580" name="Picture 2" descr="E:\渤海生态红线\生态红线功能区划图\生态红线功能区划图\红线与功能区-带标注 - 红线-总.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494" y="1052736"/>
            <a:ext cx="7959013" cy="5629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矩形 1"/>
          <p:cNvSpPr>
            <a:spLocks noChangeArrowheads="1"/>
          </p:cNvSpPr>
          <p:nvPr/>
        </p:nvSpPr>
        <p:spPr bwMode="auto">
          <a:xfrm>
            <a:off x="1043608" y="1387476"/>
            <a:ext cx="4572000" cy="452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华文中宋" panose="02010600040101010101" pitchFamily="2" charset="-122"/>
              </a:defRPr>
            </a:lvl1pPr>
            <a:lvl2pPr marL="742950" indent="-285750">
              <a:defRPr>
                <a:solidFill>
                  <a:schemeClr val="tx1"/>
                </a:solidFill>
                <a:latin typeface="Arial" panose="020B0604020202020204" pitchFamily="34" charset="0"/>
                <a:ea typeface="华文中宋" panose="02010600040101010101" pitchFamily="2" charset="-122"/>
              </a:defRPr>
            </a:lvl2pPr>
            <a:lvl3pPr marL="1143000" indent="-228600">
              <a:defRPr>
                <a:solidFill>
                  <a:schemeClr val="tx1"/>
                </a:solidFill>
                <a:latin typeface="Arial" panose="020B0604020202020204" pitchFamily="34" charset="0"/>
                <a:ea typeface="华文中宋" panose="02010600040101010101" pitchFamily="2" charset="-122"/>
              </a:defRPr>
            </a:lvl3pPr>
            <a:lvl4pPr marL="1600200" indent="-228600">
              <a:defRPr>
                <a:solidFill>
                  <a:schemeClr val="tx1"/>
                </a:solidFill>
                <a:latin typeface="Arial" panose="020B0604020202020204" pitchFamily="34" charset="0"/>
                <a:ea typeface="华文中宋" panose="02010600040101010101" pitchFamily="2" charset="-122"/>
              </a:defRPr>
            </a:lvl4pPr>
            <a:lvl5pPr marL="2057400" indent="-228600">
              <a:defRPr>
                <a:solidFill>
                  <a:schemeClr val="tx1"/>
                </a:solidFill>
                <a:latin typeface="Arial" panose="020B0604020202020204" pitchFamily="34" charset="0"/>
                <a:ea typeface="华文中宋"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中宋"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中宋"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中宋"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中宋" panose="02010600040101010101" pitchFamily="2" charset="-122"/>
              </a:defRPr>
            </a:lvl9pPr>
          </a:lstStyle>
          <a:p>
            <a:pPr eaLnBrk="1" hangingPunct="1">
              <a:lnSpc>
                <a:spcPct val="130000"/>
              </a:lnSpc>
            </a:pPr>
            <a:endParaRPr lang="zh-CN" altLang="en-US" sz="20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4582" name="矩形 1"/>
          <p:cNvSpPr>
            <a:spLocks noChangeArrowheads="1"/>
          </p:cNvSpPr>
          <p:nvPr/>
        </p:nvSpPr>
        <p:spPr bwMode="auto">
          <a:xfrm>
            <a:off x="755576" y="1196752"/>
            <a:ext cx="2880320" cy="1446550"/>
          </a:xfrm>
          <a:prstGeom prst="rect">
            <a:avLst/>
          </a:prstGeom>
          <a:solidFill>
            <a:schemeClr val="accent2">
              <a:lumMod val="60000"/>
              <a:lumOff val="40000"/>
              <a:alpha val="58000"/>
            </a:schemeClr>
          </a:solidFill>
          <a:ln>
            <a:noFill/>
          </a:ln>
          <a:extLst/>
        </p:spPr>
        <p:txBody>
          <a:bodyPr wrap="square">
            <a:spAutoFit/>
          </a:bodyPr>
          <a:lstStyle>
            <a:lvl1pPr>
              <a:defRPr>
                <a:solidFill>
                  <a:schemeClr val="tx1"/>
                </a:solidFill>
                <a:latin typeface="Arial" panose="020B0604020202020204" pitchFamily="34" charset="0"/>
                <a:ea typeface="华文中宋" panose="02010600040101010101" pitchFamily="2" charset="-122"/>
              </a:defRPr>
            </a:lvl1pPr>
            <a:lvl2pPr marL="742950" indent="-285750">
              <a:defRPr>
                <a:solidFill>
                  <a:schemeClr val="tx1"/>
                </a:solidFill>
                <a:latin typeface="Arial" panose="020B0604020202020204" pitchFamily="34" charset="0"/>
                <a:ea typeface="华文中宋" panose="02010600040101010101" pitchFamily="2" charset="-122"/>
              </a:defRPr>
            </a:lvl2pPr>
            <a:lvl3pPr marL="1143000" indent="-228600">
              <a:defRPr>
                <a:solidFill>
                  <a:schemeClr val="tx1"/>
                </a:solidFill>
                <a:latin typeface="Arial" panose="020B0604020202020204" pitchFamily="34" charset="0"/>
                <a:ea typeface="华文中宋" panose="02010600040101010101" pitchFamily="2" charset="-122"/>
              </a:defRPr>
            </a:lvl3pPr>
            <a:lvl4pPr marL="1600200" indent="-228600">
              <a:defRPr>
                <a:solidFill>
                  <a:schemeClr val="tx1"/>
                </a:solidFill>
                <a:latin typeface="Arial" panose="020B0604020202020204" pitchFamily="34" charset="0"/>
                <a:ea typeface="华文中宋" panose="02010600040101010101" pitchFamily="2" charset="-122"/>
              </a:defRPr>
            </a:lvl4pPr>
            <a:lvl5pPr marL="2057400" indent="-228600">
              <a:defRPr>
                <a:solidFill>
                  <a:schemeClr val="tx1"/>
                </a:solidFill>
                <a:latin typeface="Arial" panose="020B0604020202020204" pitchFamily="34" charset="0"/>
                <a:ea typeface="华文中宋"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中宋"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中宋"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中宋"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中宋" panose="02010600040101010101" pitchFamily="2" charset="-122"/>
              </a:defRPr>
            </a:lvl9pPr>
          </a:lstStyle>
          <a:p>
            <a:pPr eaLnBrk="1" hangingPunct="1"/>
            <a:r>
              <a:rPr lang="en-US" altLang="zh-CN" sz="11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156 Red-line zones in </a:t>
            </a:r>
            <a:r>
              <a:rPr lang="en-US" altLang="zh-CN" sz="1100" b="1" dirty="0" err="1">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Bohai</a:t>
            </a:r>
            <a:r>
              <a:rPr lang="en-US" altLang="zh-CN" sz="11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 Sea</a:t>
            </a:r>
            <a:br>
              <a:rPr lang="en-US" altLang="zh-CN" sz="11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br>
            <a:r>
              <a:rPr lang="zh-CN" altLang="en-US" sz="11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渤海海洋生态红线区数量</a:t>
            </a:r>
            <a:r>
              <a:rPr lang="en-US" altLang="zh-CN" sz="11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156</a:t>
            </a:r>
            <a:r>
              <a:rPr lang="zh-CN" altLang="en-US" sz="11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个</a:t>
            </a:r>
            <a:br>
              <a:rPr lang="en-US" altLang="zh-CN" sz="11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br>
            <a:endParaRPr lang="en-US" altLang="zh-CN" sz="11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a:p>
            <a:pPr eaLnBrk="1" hangingPunct="1"/>
            <a:r>
              <a:rPr lang="en-US" altLang="zh-CN" sz="11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The area of Red-line zone: 14555.98km</a:t>
            </a:r>
            <a:r>
              <a:rPr lang="en-US" altLang="zh-CN" sz="1100" b="1" baseline="300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2</a:t>
            </a:r>
            <a:br>
              <a:rPr lang="en-US" altLang="zh-CN" sz="1100" b="1" baseline="300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br>
            <a:r>
              <a:rPr lang="zh-CN" altLang="en-US" sz="11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红线区面积</a:t>
            </a:r>
            <a:r>
              <a:rPr lang="en-US" altLang="zh-CN" sz="11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14555.98km</a:t>
            </a:r>
            <a:r>
              <a:rPr lang="en-US" altLang="zh-CN" sz="1100" b="1" baseline="300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2</a:t>
            </a:r>
            <a:br>
              <a:rPr lang="en-US" altLang="zh-CN" sz="1100" b="1" baseline="300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br>
            <a:endParaRPr lang="en-US" altLang="zh-CN" sz="11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a:p>
            <a:pPr eaLnBrk="1" hangingPunct="1"/>
            <a:r>
              <a:rPr lang="en-US" altLang="zh-CN" sz="11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The length of natural coastline: 878.4km</a:t>
            </a:r>
            <a:br>
              <a:rPr lang="en-US" altLang="zh-CN" sz="11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br>
            <a:r>
              <a:rPr lang="zh-CN" altLang="en-US" sz="11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自然岸线</a:t>
            </a:r>
            <a:r>
              <a:rPr lang="en-US" altLang="zh-CN" sz="11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878.4km</a:t>
            </a:r>
            <a:endParaRPr lang="zh-CN" altLang="en-US" sz="11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621050439"/>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nvPr>
        </p:nvSpPr>
        <p:spPr/>
        <p:txBody>
          <a:bodyPr/>
          <a:lstStyle/>
          <a:p>
            <a:r>
              <a:rPr lang="en-US" altLang="zh-CN" dirty="0"/>
              <a:t>Contents</a:t>
            </a:r>
            <a:r>
              <a:rPr lang="zh-CN" altLang="en-US" dirty="0"/>
              <a:t>内容</a:t>
            </a:r>
          </a:p>
        </p:txBody>
      </p:sp>
      <p:sp>
        <p:nvSpPr>
          <p:cNvPr id="5123" name="内容占位符 2"/>
          <p:cNvSpPr>
            <a:spLocks noGrp="1"/>
          </p:cNvSpPr>
          <p:nvPr>
            <p:ph idx="1"/>
          </p:nvPr>
        </p:nvSpPr>
        <p:spPr>
          <a:xfrm>
            <a:off x="457200" y="1366838"/>
            <a:ext cx="5303173" cy="4948237"/>
          </a:xfrm>
        </p:spPr>
        <p:txBody>
          <a:bodyPr/>
          <a:lstStyle/>
          <a:p>
            <a:pPr>
              <a:lnSpc>
                <a:spcPct val="100000"/>
              </a:lnSpc>
              <a:spcBef>
                <a:spcPts val="0"/>
              </a:spcBef>
              <a:spcAft>
                <a:spcPts val="1200"/>
              </a:spcAft>
            </a:pPr>
            <a:r>
              <a:rPr lang="en-US" altLang="zh-CN" sz="2000" dirty="0">
                <a:solidFill>
                  <a:srgbClr val="FF0000"/>
                </a:solidFill>
              </a:rPr>
              <a:t>Intro of North China Sea Branch of SOA</a:t>
            </a:r>
            <a:br>
              <a:rPr lang="en-US" altLang="zh-CN" sz="2000" dirty="0">
                <a:solidFill>
                  <a:srgbClr val="FF0000"/>
                </a:solidFill>
              </a:rPr>
            </a:br>
            <a:r>
              <a:rPr lang="zh-CN" altLang="en-US" sz="2000" dirty="0"/>
              <a:t>国家海洋局北海分局简介</a:t>
            </a:r>
            <a:endParaRPr lang="en-US" altLang="zh-CN" sz="2000" dirty="0">
              <a:solidFill>
                <a:srgbClr val="FF0000"/>
              </a:solidFill>
            </a:endParaRPr>
          </a:p>
          <a:p>
            <a:pPr>
              <a:lnSpc>
                <a:spcPct val="100000"/>
              </a:lnSpc>
              <a:spcBef>
                <a:spcPts val="0"/>
              </a:spcBef>
              <a:spcAft>
                <a:spcPts val="1200"/>
              </a:spcAft>
            </a:pPr>
            <a:r>
              <a:rPr lang="en-US" altLang="zh-CN" sz="2000" dirty="0">
                <a:solidFill>
                  <a:srgbClr val="FF0000"/>
                </a:solidFill>
              </a:rPr>
              <a:t>Maine environmental monitoring plan</a:t>
            </a:r>
            <a:br>
              <a:rPr lang="en-US" altLang="zh-CN" sz="2000" dirty="0">
                <a:solidFill>
                  <a:srgbClr val="FF0000"/>
                </a:solidFill>
              </a:rPr>
            </a:br>
            <a:r>
              <a:rPr lang="zh-CN" altLang="en-US" sz="2000" dirty="0"/>
              <a:t>渤海生态环境监测计划</a:t>
            </a:r>
            <a:endParaRPr lang="zh-CN" altLang="en-US" sz="2000" dirty="0">
              <a:solidFill>
                <a:srgbClr val="FF0000"/>
              </a:solidFill>
            </a:endParaRPr>
          </a:p>
          <a:p>
            <a:pPr>
              <a:lnSpc>
                <a:spcPct val="100000"/>
              </a:lnSpc>
              <a:spcBef>
                <a:spcPts val="0"/>
              </a:spcBef>
              <a:spcAft>
                <a:spcPts val="1200"/>
              </a:spcAft>
            </a:pPr>
            <a:r>
              <a:rPr lang="en-US" altLang="zh-CN" sz="2000" dirty="0">
                <a:solidFill>
                  <a:srgbClr val="FF0000"/>
                </a:solidFill>
              </a:rPr>
              <a:t>Red-line Policy in </a:t>
            </a:r>
            <a:r>
              <a:rPr lang="en-US" altLang="zh-CN" sz="2000" dirty="0" err="1">
                <a:solidFill>
                  <a:srgbClr val="FF0000"/>
                </a:solidFill>
              </a:rPr>
              <a:t>Bohai</a:t>
            </a:r>
            <a:r>
              <a:rPr lang="en-US" altLang="zh-CN" sz="2000" dirty="0">
                <a:solidFill>
                  <a:srgbClr val="FF0000"/>
                </a:solidFill>
              </a:rPr>
              <a:t> Sea</a:t>
            </a:r>
            <a:br>
              <a:rPr lang="en-US" altLang="zh-CN" sz="2000" dirty="0">
                <a:solidFill>
                  <a:srgbClr val="FF0000"/>
                </a:solidFill>
              </a:rPr>
            </a:br>
            <a:r>
              <a:rPr lang="zh-CN" altLang="en-US" sz="2000" dirty="0"/>
              <a:t>渤海生态红线制度</a:t>
            </a:r>
            <a:endParaRPr lang="en-US" altLang="zh-CN" sz="2000" dirty="0">
              <a:solidFill>
                <a:srgbClr val="FF0000"/>
              </a:solidFill>
            </a:endParaRPr>
          </a:p>
          <a:p>
            <a:pPr>
              <a:lnSpc>
                <a:spcPct val="100000"/>
              </a:lnSpc>
              <a:spcBef>
                <a:spcPts val="0"/>
              </a:spcBef>
              <a:spcAft>
                <a:spcPts val="1200"/>
              </a:spcAft>
            </a:pPr>
            <a:r>
              <a:rPr lang="en-US" altLang="zh-CN" sz="2000" dirty="0">
                <a:solidFill>
                  <a:srgbClr val="FF0000"/>
                </a:solidFill>
              </a:rPr>
              <a:t>Marine ecological environment  protection measures in </a:t>
            </a:r>
            <a:r>
              <a:rPr lang="en-US" altLang="zh-CN" sz="2000" dirty="0" err="1">
                <a:solidFill>
                  <a:srgbClr val="FF0000"/>
                </a:solidFill>
              </a:rPr>
              <a:t>Bohai</a:t>
            </a:r>
            <a:r>
              <a:rPr lang="en-US" altLang="zh-CN" sz="2000" dirty="0">
                <a:solidFill>
                  <a:srgbClr val="FF0000"/>
                </a:solidFill>
              </a:rPr>
              <a:t> Sea</a:t>
            </a:r>
            <a:br>
              <a:rPr lang="en-US" altLang="zh-CN" sz="2000" dirty="0">
                <a:solidFill>
                  <a:srgbClr val="FF0000"/>
                </a:solidFill>
              </a:rPr>
            </a:br>
            <a:r>
              <a:rPr lang="zh-CN" altLang="en-US" sz="2000" dirty="0"/>
              <a:t>渤海环境保护措施</a:t>
            </a:r>
            <a:endParaRPr lang="en-US" altLang="zh-CN" sz="2000" dirty="0">
              <a:solidFill>
                <a:srgbClr val="FF0000"/>
              </a:solidFill>
            </a:endParaRPr>
          </a:p>
          <a:p>
            <a:pPr>
              <a:lnSpc>
                <a:spcPct val="100000"/>
              </a:lnSpc>
              <a:spcBef>
                <a:spcPts val="0"/>
              </a:spcBef>
              <a:spcAft>
                <a:spcPts val="1200"/>
              </a:spcAft>
            </a:pPr>
            <a:r>
              <a:rPr lang="en-US" altLang="zh-CN" sz="2000" dirty="0">
                <a:solidFill>
                  <a:srgbClr val="FF0000"/>
                </a:solidFill>
              </a:rPr>
              <a:t>Future cooperation</a:t>
            </a:r>
            <a:br>
              <a:rPr lang="en-US" altLang="zh-CN" sz="2000" dirty="0">
                <a:solidFill>
                  <a:srgbClr val="FF0000"/>
                </a:solidFill>
              </a:rPr>
            </a:br>
            <a:r>
              <a:rPr lang="zh-CN" altLang="en-US" sz="2000" dirty="0"/>
              <a:t>未来合作计划</a:t>
            </a:r>
            <a:endParaRPr lang="en-US" altLang="zh-CN" sz="2000" dirty="0"/>
          </a:p>
        </p:txBody>
      </p:sp>
      <p:pic>
        <p:nvPicPr>
          <p:cNvPr id="5126" name="Picture 4" descr="01_aerial of tanker leaking oil &amp; response vessels, Sea Empre"/>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2911" y="4833665"/>
            <a:ext cx="162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8" descr="060707Field940"/>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2262" y="4833665"/>
            <a:ext cx="162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5" descr="MVC-670X"/>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2911" y="3672784"/>
            <a:ext cx="162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9"/>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32262" y="3678056"/>
            <a:ext cx="162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3" descr="I:\工作文件\执法工作--王茂君\2007年之前执法检查工作\36-1 F31\新建文件夹\图片\未标题-5 副本.jpg"/>
          <p:cNvPicPr preferRelativeResize="0">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32262" y="1366838"/>
            <a:ext cx="162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7" descr="E:\渤海检查组工作\第一航次日报检查表航段报航次报照片海图\文字材料\照片\巡航执法照片\工作照\IMG_7133.jpg"/>
          <p:cNvPicPr preferRelativeResize="0">
            <a:picLocks noChangeArrowheads="1"/>
          </p:cNvPicPr>
          <p:nvPr/>
        </p:nvPicPr>
        <p:blipFill>
          <a:blip r:embed="rId7" cstate="print">
            <a:lum bright="10000"/>
            <a:extLst>
              <a:ext uri="{28A0092B-C50C-407E-A947-70E740481C1C}">
                <a14:useLocalDpi xmlns:a14="http://schemas.microsoft.com/office/drawing/2010/main" val="0"/>
              </a:ext>
            </a:extLst>
          </a:blip>
          <a:srcRect/>
          <a:stretch>
            <a:fillRect/>
          </a:stretch>
        </p:blipFill>
        <p:spPr bwMode="auto">
          <a:xfrm>
            <a:off x="7510533" y="1366838"/>
            <a:ext cx="162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20"/>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10533" y="2519811"/>
            <a:ext cx="162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Picture 6" descr="900x600_6C6ISPL300AN0001"/>
          <p:cNvPicPr preferRelativeResize="0">
            <a:picLocks noChangeArrowheads="1"/>
          </p:cNvPicPr>
          <p:nvPr/>
        </p:nvPicPr>
        <p:blipFill>
          <a:blip r:embed="rId9" cstate="print">
            <a:extLst>
              <a:ext uri="{28A0092B-C50C-407E-A947-70E740481C1C}">
                <a14:useLocalDpi xmlns:a14="http://schemas.microsoft.com/office/drawing/2010/main" val="0"/>
              </a:ext>
            </a:extLst>
          </a:blip>
          <a:srcRect l="10667" r="444"/>
          <a:stretch>
            <a:fillRect/>
          </a:stretch>
        </p:blipFill>
        <p:spPr bwMode="auto">
          <a:xfrm>
            <a:off x="5837690" y="2519811"/>
            <a:ext cx="162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85"/>
          <p:cNvSpPr>
            <a:spLocks noGrp="1" noChangeArrowheads="1"/>
          </p:cNvSpPr>
          <p:nvPr>
            <p:ph type="title"/>
          </p:nvPr>
        </p:nvSpPr>
        <p:spPr>
          <a:xfrm>
            <a:off x="271463" y="1006475"/>
            <a:ext cx="8477250" cy="955675"/>
          </a:xfrm>
          <a:noFill/>
        </p:spPr>
        <p:txBody>
          <a:bodyPr>
            <a:spAutoFit/>
          </a:bodyPr>
          <a:lstStyle/>
          <a:p>
            <a:r>
              <a:rPr lang="zh-CN" altLang="en-US" sz="3200">
                <a:solidFill>
                  <a:srgbClr val="FF0000"/>
                </a:solidFill>
                <a:latin typeface="Times New Roman" panose="02020603050405020304" pitchFamily="18" charset="0"/>
                <a:cs typeface="Times New Roman" panose="02020603050405020304" pitchFamily="18" charset="0"/>
              </a:rPr>
              <a:t>生态红线区面积控制指标</a:t>
            </a:r>
            <a:br>
              <a:rPr lang="en-US" altLang="zh-CN" sz="3200">
                <a:solidFill>
                  <a:srgbClr val="FF0000"/>
                </a:solidFill>
                <a:latin typeface="Times New Roman" panose="02020603050405020304" pitchFamily="18" charset="0"/>
                <a:cs typeface="Times New Roman" panose="02020603050405020304" pitchFamily="18" charset="0"/>
              </a:rPr>
            </a:br>
            <a:r>
              <a:rPr lang="en-US" altLang="zh-CN" sz="2400">
                <a:solidFill>
                  <a:srgbClr val="FF0000"/>
                </a:solidFill>
                <a:latin typeface="Times New Roman" panose="02020603050405020304" pitchFamily="18" charset="0"/>
                <a:cs typeface="Times New Roman" panose="02020603050405020304" pitchFamily="18" charset="0"/>
              </a:rPr>
              <a:t>Area of ecological Red-line area in Bohai Sea</a:t>
            </a:r>
            <a:endParaRPr lang="zh-CN" altLang="en-US" sz="2400">
              <a:solidFill>
                <a:srgbClr val="FF0000"/>
              </a:solidFill>
              <a:latin typeface="Times New Roman" panose="02020603050405020304" pitchFamily="18" charset="0"/>
              <a:cs typeface="Times New Roman" panose="02020603050405020304" pitchFamily="18" charset="0"/>
            </a:endParaRPr>
          </a:p>
        </p:txBody>
      </p:sp>
      <p:sp>
        <p:nvSpPr>
          <p:cNvPr id="25603" name="Rectangle 3"/>
          <p:cNvSpPr txBox="1">
            <a:spLocks noChangeArrowheads="1"/>
          </p:cNvSpPr>
          <p:nvPr/>
        </p:nvSpPr>
        <p:spPr bwMode="auto">
          <a:xfrm>
            <a:off x="244475" y="2197199"/>
            <a:ext cx="4831581"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华文中宋" panose="02010600040101010101" pitchFamily="2" charset="-122"/>
              </a:defRPr>
            </a:lvl1pPr>
            <a:lvl2pPr marL="742950" indent="-285750">
              <a:defRPr>
                <a:solidFill>
                  <a:schemeClr val="tx1"/>
                </a:solidFill>
                <a:latin typeface="Arial" panose="020B0604020202020204" pitchFamily="34" charset="0"/>
                <a:ea typeface="华文中宋" panose="02010600040101010101" pitchFamily="2" charset="-122"/>
              </a:defRPr>
            </a:lvl2pPr>
            <a:lvl3pPr marL="1143000" indent="-228600">
              <a:defRPr>
                <a:solidFill>
                  <a:schemeClr val="tx1"/>
                </a:solidFill>
                <a:latin typeface="Arial" panose="020B0604020202020204" pitchFamily="34" charset="0"/>
                <a:ea typeface="华文中宋" panose="02010600040101010101" pitchFamily="2" charset="-122"/>
              </a:defRPr>
            </a:lvl3pPr>
            <a:lvl4pPr marL="1600200" indent="-228600">
              <a:defRPr>
                <a:solidFill>
                  <a:schemeClr val="tx1"/>
                </a:solidFill>
                <a:latin typeface="Arial" panose="020B0604020202020204" pitchFamily="34" charset="0"/>
                <a:ea typeface="华文中宋" panose="02010600040101010101" pitchFamily="2" charset="-122"/>
              </a:defRPr>
            </a:lvl4pPr>
            <a:lvl5pPr marL="2057400" indent="-228600">
              <a:defRPr>
                <a:solidFill>
                  <a:schemeClr val="tx1"/>
                </a:solidFill>
                <a:latin typeface="Arial" panose="020B0604020202020204" pitchFamily="34" charset="0"/>
                <a:ea typeface="华文中宋"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中宋"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中宋"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中宋"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中宋" panose="02010600040101010101" pitchFamily="2" charset="-122"/>
              </a:defRPr>
            </a:lvl9pPr>
          </a:lstStyle>
          <a:p>
            <a:pPr eaLnBrk="1" hangingPunct="1">
              <a:spcBef>
                <a:spcPct val="20000"/>
              </a:spcBef>
              <a:buClr>
                <a:schemeClr val="hlink"/>
              </a:buClr>
              <a:buFont typeface="Wingdings" panose="05000000000000000000" pitchFamily="2" charset="2"/>
              <a:buChar char="v"/>
            </a:pPr>
            <a:endPar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endParaRPr>
          </a:p>
          <a:p>
            <a:pPr eaLnBrk="1" hangingPunct="1">
              <a:lnSpc>
                <a:spcPct val="150000"/>
              </a:lnSpc>
              <a:buClr>
                <a:schemeClr val="hlink"/>
              </a:buClr>
              <a:buFont typeface="Wingdings" panose="05000000000000000000" pitchFamily="2" charset="2"/>
              <a:buNone/>
            </a:pP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渤海海洋生态红线区面积占渤海近岸海域面积</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37.53%</a:t>
            </a:r>
          </a:p>
          <a:p>
            <a:pPr eaLnBrk="1" hangingPunct="1">
              <a:lnSpc>
                <a:spcPct val="150000"/>
              </a:lnSpc>
              <a:buClr>
                <a:schemeClr val="hlink"/>
              </a:buClr>
            </a:pP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 </a:t>
            </a:r>
          </a:p>
          <a:p>
            <a:pPr eaLnBrk="1" hangingPunct="1">
              <a:lnSpc>
                <a:spcPct val="150000"/>
              </a:lnSpc>
              <a:buClr>
                <a:schemeClr val="hlink"/>
              </a:buClr>
            </a:pP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The area of ecological Red-line area in </a:t>
            </a:r>
            <a:r>
              <a:rPr lang="en-US" altLang="zh-CN" dirty="0" err="1">
                <a:latin typeface="Times New Roman" panose="02020603050405020304" pitchFamily="18" charset="0"/>
                <a:ea typeface="微软雅黑" panose="020B0503020204020204" pitchFamily="34" charset="-122"/>
                <a:cs typeface="Times New Roman" panose="02020603050405020304" pitchFamily="18" charset="0"/>
              </a:rPr>
              <a:t>Bohai</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 Sea accounts for 37.53% of the offshore area of  </a:t>
            </a:r>
          </a:p>
        </p:txBody>
      </p:sp>
      <p:graphicFrame>
        <p:nvGraphicFramePr>
          <p:cNvPr id="6" name="Group 83"/>
          <p:cNvGraphicFramePr>
            <a:graphicFrameLocks/>
          </p:cNvGraphicFramePr>
          <p:nvPr>
            <p:extLst>
              <p:ext uri="{D42A27DB-BD31-4B8C-83A1-F6EECF244321}">
                <p14:modId xmlns:p14="http://schemas.microsoft.com/office/powerpoint/2010/main" val="1207832794"/>
              </p:ext>
            </p:extLst>
          </p:nvPr>
        </p:nvGraphicFramePr>
        <p:xfrm>
          <a:off x="5267207" y="2132856"/>
          <a:ext cx="3343393" cy="3989390"/>
        </p:xfrm>
        <a:graphic>
          <a:graphicData uri="http://schemas.openxmlformats.org/drawingml/2006/table">
            <a:tbl>
              <a:tblPr/>
              <a:tblGrid>
                <a:gridCol w="2286611">
                  <a:extLst>
                    <a:ext uri="{9D8B030D-6E8A-4147-A177-3AD203B41FA5}">
                      <a16:colId xmlns:a16="http://schemas.microsoft.com/office/drawing/2014/main" val="20000"/>
                    </a:ext>
                  </a:extLst>
                </a:gridCol>
                <a:gridCol w="1056782">
                  <a:extLst>
                    <a:ext uri="{9D8B030D-6E8A-4147-A177-3AD203B41FA5}">
                      <a16:colId xmlns:a16="http://schemas.microsoft.com/office/drawing/2014/main" val="20001"/>
                    </a:ext>
                  </a:extLst>
                </a:gridCol>
              </a:tblGrid>
              <a:tr h="57910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Times New Roman" pitchFamily="18" charset="0"/>
                          <a:ea typeface="微软雅黑" pitchFamily="34" charset="-122"/>
                          <a:cs typeface="Times New Roman" pitchFamily="18" charset="0"/>
                        </a:rPr>
                        <a:t>海域</a:t>
                      </a:r>
                      <a:endParaRPr kumimoji="0" lang="zh-CN" altLang="en-US" sz="2400" b="0" i="0" u="none" strike="noStrike" cap="none" normalizeH="0" baseline="0" dirty="0">
                        <a:ln>
                          <a:noFill/>
                        </a:ln>
                        <a:solidFill>
                          <a:schemeClr val="tx1"/>
                        </a:solidFill>
                        <a:effectLst/>
                        <a:latin typeface="Times New Roman" pitchFamily="18" charset="0"/>
                        <a:ea typeface="微软雅黑" pitchFamily="34" charset="-122"/>
                        <a:cs typeface="Times New Roman" pitchFamily="18" charset="0"/>
                      </a:endParaRPr>
                    </a:p>
                  </a:txBody>
                  <a:tcPr marL="91411" marR="91411" marT="45714" marB="4571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kern="1200" cap="none" normalizeH="0" baseline="0" dirty="0">
                          <a:ln>
                            <a:noFill/>
                          </a:ln>
                          <a:solidFill>
                            <a:schemeClr val="tx1"/>
                          </a:solidFill>
                          <a:effectLst/>
                          <a:latin typeface="Times New Roman" pitchFamily="18" charset="0"/>
                          <a:ea typeface="微软雅黑" pitchFamily="34" charset="-122"/>
                          <a:cs typeface="Times New Roman" pitchFamily="18" charset="0"/>
                        </a:rPr>
                        <a:t>面积比例</a:t>
                      </a:r>
                    </a:p>
                  </a:txBody>
                  <a:tcPr marL="91411" marR="91411" marT="45714" marB="4571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33286">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Times New Roman" pitchFamily="18" charset="0"/>
                          <a:ea typeface="微软雅黑" pitchFamily="34" charset="-122"/>
                          <a:cs typeface="Times New Roman" pitchFamily="18" charset="0"/>
                        </a:rPr>
                        <a:t>辽宁省</a:t>
                      </a:r>
                      <a:endParaRPr kumimoji="0" lang="en-US" altLang="zh-CN" sz="1600" b="0" i="0" u="none" strike="noStrike" cap="none" normalizeH="0" baseline="0" dirty="0">
                        <a:ln>
                          <a:noFill/>
                        </a:ln>
                        <a:solidFill>
                          <a:schemeClr val="tx1"/>
                        </a:solidFill>
                        <a:effectLst/>
                        <a:latin typeface="Times New Roman" pitchFamily="18" charset="0"/>
                        <a:ea typeface="微软雅黑" pitchFamily="34" charset="-122"/>
                        <a:cs typeface="Times New Roman" pitchFamily="18" charset="0"/>
                      </a:endParaRPr>
                    </a:p>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a:ln>
                            <a:noFill/>
                          </a:ln>
                          <a:solidFill>
                            <a:schemeClr val="tx1"/>
                          </a:solidFill>
                          <a:effectLst/>
                          <a:latin typeface="Times New Roman" pitchFamily="18" charset="0"/>
                          <a:ea typeface="微软雅黑" pitchFamily="34" charset="-122"/>
                          <a:cs typeface="Times New Roman" pitchFamily="18" charset="0"/>
                        </a:rPr>
                        <a:t>Liaoning Province</a:t>
                      </a:r>
                      <a:endParaRPr kumimoji="0" lang="zh-CN" altLang="en-US" sz="2400" b="0" i="0" u="none" strike="noStrike" cap="none" normalizeH="0" baseline="0" dirty="0">
                        <a:ln>
                          <a:noFill/>
                        </a:ln>
                        <a:solidFill>
                          <a:schemeClr val="tx1"/>
                        </a:solidFill>
                        <a:effectLst/>
                        <a:latin typeface="Times New Roman" pitchFamily="18" charset="0"/>
                        <a:ea typeface="微软雅黑" pitchFamily="34" charset="-122"/>
                        <a:cs typeface="Times New Roman" pitchFamily="18" charset="0"/>
                      </a:endParaRPr>
                    </a:p>
                  </a:txBody>
                  <a:tcPr marL="91411" marR="91411" marT="45714" marB="4571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a:ln>
                            <a:noFill/>
                          </a:ln>
                          <a:solidFill>
                            <a:schemeClr val="tx1"/>
                          </a:solidFill>
                          <a:effectLst/>
                          <a:latin typeface="Times New Roman" pitchFamily="18" charset="0"/>
                          <a:ea typeface="微软雅黑" pitchFamily="34" charset="-122"/>
                          <a:cs typeface="Times New Roman" pitchFamily="18" charset="0"/>
                        </a:rPr>
                        <a:t>45.20%</a:t>
                      </a:r>
                    </a:p>
                  </a:txBody>
                  <a:tcPr marL="91411" marR="91411" marT="45714" marB="4571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33286">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Times New Roman" pitchFamily="18" charset="0"/>
                          <a:ea typeface="微软雅黑" pitchFamily="34" charset="-122"/>
                          <a:cs typeface="Times New Roman" pitchFamily="18" charset="0"/>
                        </a:rPr>
                        <a:t>河北省</a:t>
                      </a:r>
                      <a:endParaRPr kumimoji="0" lang="en-US" altLang="zh-CN" sz="1600" b="0" i="0" u="none" strike="noStrike" cap="none" normalizeH="0" baseline="0" dirty="0">
                        <a:ln>
                          <a:noFill/>
                        </a:ln>
                        <a:solidFill>
                          <a:schemeClr val="tx1"/>
                        </a:solidFill>
                        <a:effectLst/>
                        <a:latin typeface="Times New Roman" pitchFamily="18" charset="0"/>
                        <a:ea typeface="微软雅黑" pitchFamily="34" charset="-122"/>
                        <a:cs typeface="Times New Roman" pitchFamily="18" charset="0"/>
                      </a:endParaRPr>
                    </a:p>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err="1">
                          <a:ln>
                            <a:noFill/>
                          </a:ln>
                          <a:solidFill>
                            <a:schemeClr val="tx1"/>
                          </a:solidFill>
                          <a:effectLst/>
                          <a:latin typeface="Times New Roman" pitchFamily="18" charset="0"/>
                          <a:ea typeface="微软雅黑" pitchFamily="34" charset="-122"/>
                          <a:cs typeface="Times New Roman" pitchFamily="18" charset="0"/>
                        </a:rPr>
                        <a:t>Hebei</a:t>
                      </a:r>
                      <a:r>
                        <a:rPr kumimoji="0" lang="en-US" altLang="zh-CN" sz="1600" b="0" i="0" u="none" strike="noStrike" cap="none" normalizeH="0" baseline="0" dirty="0">
                          <a:ln>
                            <a:noFill/>
                          </a:ln>
                          <a:solidFill>
                            <a:schemeClr val="tx1"/>
                          </a:solidFill>
                          <a:effectLst/>
                          <a:latin typeface="Times New Roman" pitchFamily="18" charset="0"/>
                          <a:ea typeface="微软雅黑" pitchFamily="34" charset="-122"/>
                          <a:cs typeface="Times New Roman" pitchFamily="18" charset="0"/>
                        </a:rPr>
                        <a:t> Province</a:t>
                      </a:r>
                      <a:endParaRPr kumimoji="0" lang="zh-CN" altLang="en-US" sz="2400" b="0" i="0" u="none" strike="noStrike" cap="none" normalizeH="0" baseline="0" dirty="0">
                        <a:ln>
                          <a:noFill/>
                        </a:ln>
                        <a:solidFill>
                          <a:schemeClr val="tx1"/>
                        </a:solidFill>
                        <a:effectLst/>
                        <a:latin typeface="Times New Roman" pitchFamily="18" charset="0"/>
                        <a:ea typeface="微软雅黑" pitchFamily="34" charset="-122"/>
                        <a:cs typeface="Times New Roman" pitchFamily="18" charset="0"/>
                      </a:endParaRPr>
                    </a:p>
                  </a:txBody>
                  <a:tcPr marL="91411" marR="91411" marT="45714" marB="4571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a:ln>
                            <a:noFill/>
                          </a:ln>
                          <a:solidFill>
                            <a:schemeClr val="tx1"/>
                          </a:solidFill>
                          <a:effectLst/>
                          <a:latin typeface="Times New Roman" pitchFamily="18" charset="0"/>
                          <a:ea typeface="微软雅黑" pitchFamily="34" charset="-122"/>
                          <a:cs typeface="Times New Roman" pitchFamily="18" charset="0"/>
                        </a:rPr>
                        <a:t>26.02%</a:t>
                      </a:r>
                    </a:p>
                  </a:txBody>
                  <a:tcPr marL="91411" marR="91411" marT="45714" marB="4571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34973">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Times New Roman" pitchFamily="18" charset="0"/>
                          <a:ea typeface="微软雅黑" pitchFamily="34" charset="-122"/>
                          <a:cs typeface="Times New Roman" pitchFamily="18" charset="0"/>
                        </a:rPr>
                        <a:t>天津市</a:t>
                      </a:r>
                      <a:endParaRPr kumimoji="0" lang="en-US" altLang="zh-CN" sz="1600" b="0" i="0" u="none" strike="noStrike" cap="none" normalizeH="0" baseline="0" dirty="0">
                        <a:ln>
                          <a:noFill/>
                        </a:ln>
                        <a:solidFill>
                          <a:schemeClr val="tx1"/>
                        </a:solidFill>
                        <a:effectLst/>
                        <a:latin typeface="Times New Roman" pitchFamily="18" charset="0"/>
                        <a:ea typeface="微软雅黑" pitchFamily="34" charset="-122"/>
                        <a:cs typeface="Times New Roman" pitchFamily="18" charset="0"/>
                      </a:endParaRPr>
                    </a:p>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a:ln>
                            <a:noFill/>
                          </a:ln>
                          <a:solidFill>
                            <a:schemeClr val="tx1"/>
                          </a:solidFill>
                          <a:effectLst/>
                          <a:latin typeface="Times New Roman" pitchFamily="18" charset="0"/>
                          <a:ea typeface="微软雅黑" pitchFamily="34" charset="-122"/>
                          <a:cs typeface="Times New Roman" pitchFamily="18" charset="0"/>
                        </a:rPr>
                        <a:t>City of Tianjin</a:t>
                      </a:r>
                      <a:endParaRPr kumimoji="0" lang="zh-CN" altLang="en-US" sz="2400" b="0" i="0" u="none" strike="noStrike" cap="none" normalizeH="0" baseline="0" dirty="0">
                        <a:ln>
                          <a:noFill/>
                        </a:ln>
                        <a:solidFill>
                          <a:schemeClr val="tx1"/>
                        </a:solidFill>
                        <a:effectLst/>
                        <a:latin typeface="Times New Roman" pitchFamily="18" charset="0"/>
                        <a:ea typeface="微软雅黑" pitchFamily="34" charset="-122"/>
                        <a:cs typeface="Times New Roman" pitchFamily="18" charset="0"/>
                      </a:endParaRPr>
                    </a:p>
                  </a:txBody>
                  <a:tcPr marL="91411" marR="91411" marT="45714" marB="4571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a:ln>
                            <a:noFill/>
                          </a:ln>
                          <a:solidFill>
                            <a:schemeClr val="tx1"/>
                          </a:solidFill>
                          <a:effectLst/>
                          <a:latin typeface="Times New Roman" pitchFamily="18" charset="0"/>
                          <a:ea typeface="微软雅黑" pitchFamily="34" charset="-122"/>
                          <a:cs typeface="Times New Roman" pitchFamily="18" charset="0"/>
                        </a:rPr>
                        <a:t>10.24%</a:t>
                      </a:r>
                    </a:p>
                  </a:txBody>
                  <a:tcPr marL="91411" marR="91411" marT="45714" marB="4571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33286">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Times New Roman" pitchFamily="18" charset="0"/>
                          <a:ea typeface="微软雅黑" pitchFamily="34" charset="-122"/>
                          <a:cs typeface="Times New Roman" pitchFamily="18" charset="0"/>
                        </a:rPr>
                        <a:t>山东省</a:t>
                      </a:r>
                      <a:endParaRPr kumimoji="0" lang="en-US" altLang="zh-CN" sz="1600" b="0" i="0" u="none" strike="noStrike" cap="none" normalizeH="0" baseline="0" dirty="0">
                        <a:ln>
                          <a:noFill/>
                        </a:ln>
                        <a:solidFill>
                          <a:schemeClr val="tx1"/>
                        </a:solidFill>
                        <a:effectLst/>
                        <a:latin typeface="Times New Roman" pitchFamily="18" charset="0"/>
                        <a:ea typeface="微软雅黑" pitchFamily="34" charset="-122"/>
                        <a:cs typeface="Times New Roman" pitchFamily="18" charset="0"/>
                      </a:endParaRPr>
                    </a:p>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a:ln>
                            <a:noFill/>
                          </a:ln>
                          <a:solidFill>
                            <a:schemeClr val="tx1"/>
                          </a:solidFill>
                          <a:effectLst/>
                          <a:latin typeface="Times New Roman" pitchFamily="18" charset="0"/>
                          <a:ea typeface="微软雅黑" pitchFamily="34" charset="-122"/>
                          <a:cs typeface="Times New Roman" pitchFamily="18" charset="0"/>
                        </a:rPr>
                        <a:t>Shandong Province</a:t>
                      </a:r>
                      <a:endParaRPr kumimoji="0" lang="zh-CN" altLang="en-US" sz="2400" b="0" i="0" u="none" strike="noStrike" cap="none" normalizeH="0" baseline="0" dirty="0">
                        <a:ln>
                          <a:noFill/>
                        </a:ln>
                        <a:solidFill>
                          <a:schemeClr val="tx1"/>
                        </a:solidFill>
                        <a:effectLst/>
                        <a:latin typeface="Times New Roman" pitchFamily="18" charset="0"/>
                        <a:ea typeface="微软雅黑" pitchFamily="34" charset="-122"/>
                        <a:cs typeface="Times New Roman" pitchFamily="18" charset="0"/>
                      </a:endParaRPr>
                    </a:p>
                  </a:txBody>
                  <a:tcPr marL="91411" marR="91411" marT="45714" marB="4571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a:ln>
                            <a:noFill/>
                          </a:ln>
                          <a:solidFill>
                            <a:schemeClr val="tx1"/>
                          </a:solidFill>
                          <a:effectLst/>
                          <a:latin typeface="Times New Roman" pitchFamily="18" charset="0"/>
                          <a:ea typeface="微软雅黑" pitchFamily="34" charset="-122"/>
                          <a:cs typeface="Times New Roman" pitchFamily="18" charset="0"/>
                        </a:rPr>
                        <a:t>40.05%</a:t>
                      </a:r>
                    </a:p>
                  </a:txBody>
                  <a:tcPr marL="91411" marR="91411" marT="45714" marB="4571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7545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Times New Roman" pitchFamily="18" charset="0"/>
                          <a:ea typeface="微软雅黑" pitchFamily="34" charset="-122"/>
                          <a:cs typeface="Times New Roman" pitchFamily="18" charset="0"/>
                        </a:rPr>
                        <a:t>合计</a:t>
                      </a:r>
                      <a:endParaRPr kumimoji="0" lang="en-US" altLang="zh-CN" sz="1600" b="0" i="0" u="none" strike="noStrike" cap="none" normalizeH="0" baseline="0" dirty="0">
                        <a:ln>
                          <a:noFill/>
                        </a:ln>
                        <a:solidFill>
                          <a:schemeClr val="tx1"/>
                        </a:solidFill>
                        <a:effectLst/>
                        <a:latin typeface="Times New Roman" pitchFamily="18" charset="0"/>
                        <a:ea typeface="微软雅黑" pitchFamily="34" charset="-122"/>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a:ln>
                            <a:noFill/>
                          </a:ln>
                          <a:solidFill>
                            <a:schemeClr val="tx1"/>
                          </a:solidFill>
                          <a:effectLst/>
                          <a:latin typeface="Times New Roman" pitchFamily="18" charset="0"/>
                          <a:ea typeface="微软雅黑" pitchFamily="34" charset="-122"/>
                          <a:cs typeface="Times New Roman" pitchFamily="18" charset="0"/>
                        </a:rPr>
                        <a:t>Total</a:t>
                      </a:r>
                      <a:endParaRPr kumimoji="0" lang="zh-CN" altLang="en-US" sz="1600" b="0" i="0" u="none" strike="noStrike" cap="none" normalizeH="0" baseline="0" dirty="0">
                        <a:ln>
                          <a:noFill/>
                        </a:ln>
                        <a:solidFill>
                          <a:schemeClr val="tx1"/>
                        </a:solidFill>
                        <a:effectLst/>
                        <a:latin typeface="Times New Roman" pitchFamily="18" charset="0"/>
                        <a:ea typeface="微软雅黑" pitchFamily="34" charset="-122"/>
                        <a:cs typeface="Times New Roman" pitchFamily="18" charset="0"/>
                      </a:endParaRPr>
                    </a:p>
                  </a:txBody>
                  <a:tcPr marL="91411" marR="91411" marT="45714" marB="4571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dirty="0">
                        <a:ln>
                          <a:noFill/>
                        </a:ln>
                        <a:solidFill>
                          <a:schemeClr val="tx1"/>
                        </a:solidFill>
                        <a:effectLst/>
                        <a:latin typeface="Times New Roman" pitchFamily="18" charset="0"/>
                        <a:ea typeface="微软雅黑" pitchFamily="34" charset="-122"/>
                        <a:cs typeface="Times New Roman" pitchFamily="18" charset="0"/>
                      </a:endParaRPr>
                    </a:p>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a:ln>
                            <a:noFill/>
                          </a:ln>
                          <a:solidFill>
                            <a:schemeClr val="tx1"/>
                          </a:solidFill>
                          <a:effectLst/>
                          <a:latin typeface="Times New Roman" pitchFamily="18" charset="0"/>
                          <a:ea typeface="微软雅黑" pitchFamily="34" charset="-122"/>
                          <a:cs typeface="Times New Roman" pitchFamily="18" charset="0"/>
                        </a:rPr>
                        <a:t>37.53%</a:t>
                      </a:r>
                    </a:p>
                  </a:txBody>
                  <a:tcPr marL="91411" marR="91411" marT="45714" marB="4571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5634" name="标题 1"/>
          <p:cNvSpPr txBox="1">
            <a:spLocks/>
          </p:cNvSpPr>
          <p:nvPr/>
        </p:nvSpPr>
        <p:spPr bwMode="auto">
          <a:xfrm>
            <a:off x="304800" y="350838"/>
            <a:ext cx="83058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华文中宋" panose="02010600040101010101" pitchFamily="2" charset="-122"/>
              </a:defRPr>
            </a:lvl1pPr>
            <a:lvl2pPr marL="742950" indent="-285750">
              <a:defRPr>
                <a:solidFill>
                  <a:schemeClr val="tx1"/>
                </a:solidFill>
                <a:latin typeface="Arial" panose="020B0604020202020204" pitchFamily="34" charset="0"/>
                <a:ea typeface="华文中宋" panose="02010600040101010101" pitchFamily="2" charset="-122"/>
              </a:defRPr>
            </a:lvl2pPr>
            <a:lvl3pPr marL="1143000" indent="-228600">
              <a:defRPr>
                <a:solidFill>
                  <a:schemeClr val="tx1"/>
                </a:solidFill>
                <a:latin typeface="Arial" panose="020B0604020202020204" pitchFamily="34" charset="0"/>
                <a:ea typeface="华文中宋" panose="02010600040101010101" pitchFamily="2" charset="-122"/>
              </a:defRPr>
            </a:lvl3pPr>
            <a:lvl4pPr marL="1600200" indent="-228600">
              <a:defRPr>
                <a:solidFill>
                  <a:schemeClr val="tx1"/>
                </a:solidFill>
                <a:latin typeface="Arial" panose="020B0604020202020204" pitchFamily="34" charset="0"/>
                <a:ea typeface="华文中宋" panose="02010600040101010101" pitchFamily="2" charset="-122"/>
              </a:defRPr>
            </a:lvl4pPr>
            <a:lvl5pPr marL="2057400" indent="-228600">
              <a:defRPr>
                <a:solidFill>
                  <a:schemeClr val="tx1"/>
                </a:solidFill>
                <a:latin typeface="Arial" panose="020B0604020202020204" pitchFamily="34" charset="0"/>
                <a:ea typeface="华文中宋"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中宋"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中宋"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中宋"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中宋" panose="02010600040101010101" pitchFamily="2" charset="-122"/>
              </a:defRPr>
            </a:lvl9pPr>
          </a:lstStyle>
          <a:p>
            <a:r>
              <a:rPr lang="en-US" altLang="zh-CN" sz="3600" b="1" dirty="0">
                <a:solidFill>
                  <a:schemeClr val="bg1"/>
                </a:solidFill>
                <a:latin typeface="Times New Roman" panose="02020603050405020304" pitchFamily="18" charset="0"/>
                <a:ea typeface="华文新魏" panose="02010800040101010101" pitchFamily="2" charset="-122"/>
                <a:cs typeface="Times New Roman" panose="02020603050405020304" pitchFamily="18" charset="0"/>
              </a:rPr>
              <a:t>Control Indices </a:t>
            </a:r>
            <a:r>
              <a:rPr lang="zh-CN" altLang="en-US" sz="3600" b="1" dirty="0">
                <a:solidFill>
                  <a:schemeClr val="bg1"/>
                </a:solidFill>
                <a:latin typeface="Times New Roman" panose="02020603050405020304" pitchFamily="18" charset="0"/>
                <a:ea typeface="华文新魏" panose="02010800040101010101" pitchFamily="2" charset="-122"/>
                <a:cs typeface="Times New Roman" panose="02020603050405020304" pitchFamily="18" charset="0"/>
              </a:rPr>
              <a:t>控制指标 </a:t>
            </a:r>
          </a:p>
        </p:txBody>
      </p:sp>
    </p:spTree>
    <p:extLst>
      <p:ext uri="{BB962C8B-B14F-4D97-AF65-F5344CB8AC3E}">
        <p14:creationId xmlns:p14="http://schemas.microsoft.com/office/powerpoint/2010/main" val="1527547532"/>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1"/>
          <p:cNvSpPr>
            <a:spLocks noGrp="1"/>
          </p:cNvSpPr>
          <p:nvPr>
            <p:ph type="title"/>
          </p:nvPr>
        </p:nvSpPr>
        <p:spPr>
          <a:xfrm>
            <a:off x="304800" y="1557338"/>
            <a:ext cx="8305800" cy="563562"/>
          </a:xfrm>
        </p:spPr>
        <p:txBody>
          <a:bodyPr/>
          <a:lstStyle/>
          <a:p>
            <a:pPr>
              <a:defRPr/>
            </a:pPr>
            <a:r>
              <a:rPr lang="zh-CN" altLang="en-US" sz="2800" dirty="0">
                <a:solidFill>
                  <a:schemeClr val="tx2">
                    <a:lumMod val="75000"/>
                  </a:schemeClr>
                </a:solidFill>
              </a:rPr>
              <a:t>自然岸线保有率控制指标 </a:t>
            </a:r>
            <a:br>
              <a:rPr lang="en-US" altLang="zh-CN" sz="2800" dirty="0">
                <a:solidFill>
                  <a:schemeClr val="tx2">
                    <a:lumMod val="75000"/>
                  </a:schemeClr>
                </a:solidFill>
              </a:rPr>
            </a:br>
            <a:r>
              <a:rPr lang="en-US" altLang="zh-CN" sz="2400" dirty="0">
                <a:solidFill>
                  <a:schemeClr val="tx2">
                    <a:lumMod val="75000"/>
                  </a:schemeClr>
                </a:solidFill>
                <a:latin typeface="Times New Roman" pitchFamily="18" charset="0"/>
                <a:ea typeface="微软雅黑" pitchFamily="34" charset="-122"/>
                <a:cs typeface="Times New Roman" pitchFamily="18" charset="0"/>
              </a:rPr>
              <a:t>Retention rate of natural coastline</a:t>
            </a:r>
            <a:br>
              <a:rPr lang="zh-CN" altLang="en-US" sz="2800" dirty="0">
                <a:solidFill>
                  <a:schemeClr val="tx2">
                    <a:lumMod val="75000"/>
                  </a:schemeClr>
                </a:solidFill>
                <a:latin typeface="Times New Roman" pitchFamily="18" charset="0"/>
                <a:ea typeface="微软雅黑" pitchFamily="34" charset="-122"/>
                <a:cs typeface="Times New Roman" pitchFamily="18" charset="0"/>
              </a:rPr>
            </a:br>
            <a:endParaRPr lang="zh-CN" altLang="en-US" sz="2800" dirty="0">
              <a:solidFill>
                <a:schemeClr val="tx2">
                  <a:lumMod val="75000"/>
                </a:schemeClr>
              </a:solidFill>
            </a:endParaRPr>
          </a:p>
        </p:txBody>
      </p:sp>
      <p:sp>
        <p:nvSpPr>
          <p:cNvPr id="22531" name="内容占位符 2"/>
          <p:cNvSpPr>
            <a:spLocks noGrp="1"/>
          </p:cNvSpPr>
          <p:nvPr>
            <p:ph idx="1"/>
          </p:nvPr>
        </p:nvSpPr>
        <p:spPr>
          <a:xfrm>
            <a:off x="323850" y="2133600"/>
            <a:ext cx="8610600" cy="2590800"/>
          </a:xfrm>
        </p:spPr>
        <p:txBody>
          <a:bodyPr/>
          <a:lstStyle/>
          <a:p>
            <a:pPr>
              <a:lnSpc>
                <a:spcPct val="150000"/>
              </a:lnSpc>
              <a:defRPr/>
            </a:pPr>
            <a:r>
              <a:rPr lang="zh-CN" altLang="en-US" sz="1800" dirty="0">
                <a:latin typeface="Times New Roman" pitchFamily="18" charset="0"/>
                <a:cs typeface="Times New Roman" pitchFamily="18" charset="0"/>
              </a:rPr>
              <a:t>根据目前渤海自然岸线的分布情况，确定渤海自然岸线保有率占渤海总岸线的</a:t>
            </a:r>
            <a:r>
              <a:rPr lang="en-US" altLang="zh-CN" sz="1800" dirty="0">
                <a:latin typeface="Times New Roman" pitchFamily="18" charset="0"/>
                <a:cs typeface="Times New Roman" pitchFamily="18" charset="0"/>
              </a:rPr>
              <a:t>30.97%</a:t>
            </a:r>
            <a:r>
              <a:rPr lang="zh-CN" altLang="en-US" sz="1800" dirty="0">
                <a:latin typeface="Times New Roman" pitchFamily="18" charset="0"/>
                <a:cs typeface="Times New Roman" pitchFamily="18" charset="0"/>
              </a:rPr>
              <a:t>，维持现有砂质岸线长度。</a:t>
            </a:r>
            <a:endParaRPr lang="en-US" altLang="zh-CN" sz="1800" dirty="0">
              <a:latin typeface="Times New Roman" pitchFamily="18" charset="0"/>
              <a:cs typeface="Times New Roman" pitchFamily="18" charset="0"/>
            </a:endParaRPr>
          </a:p>
          <a:p>
            <a:pPr>
              <a:defRPr/>
            </a:pPr>
            <a:r>
              <a:rPr lang="en-US" altLang="zh-CN" sz="1800" b="0" dirty="0">
                <a:latin typeface="Times New Roman" pitchFamily="18" charset="0"/>
                <a:cs typeface="Times New Roman" pitchFamily="18" charset="0"/>
              </a:rPr>
              <a:t>According to the current distribution of natural coastline in </a:t>
            </a:r>
            <a:r>
              <a:rPr lang="en-US" altLang="zh-CN" sz="1800" b="0" dirty="0" err="1">
                <a:latin typeface="Times New Roman" pitchFamily="18" charset="0"/>
                <a:cs typeface="Times New Roman" pitchFamily="18" charset="0"/>
              </a:rPr>
              <a:t>Bohai</a:t>
            </a:r>
            <a:r>
              <a:rPr lang="en-US" altLang="zh-CN" sz="1800" b="0" dirty="0">
                <a:latin typeface="Times New Roman" pitchFamily="18" charset="0"/>
                <a:cs typeface="Times New Roman" pitchFamily="18" charset="0"/>
              </a:rPr>
              <a:t> sea, the retention ratio of natural coastline of the </a:t>
            </a:r>
            <a:r>
              <a:rPr lang="en-US" altLang="zh-CN" sz="1800" b="0" dirty="0" err="1">
                <a:latin typeface="Times New Roman" pitchFamily="18" charset="0"/>
                <a:cs typeface="Times New Roman" pitchFamily="18" charset="0"/>
              </a:rPr>
              <a:t>Bohai</a:t>
            </a:r>
            <a:r>
              <a:rPr lang="en-US" altLang="zh-CN" sz="1800" b="0" dirty="0">
                <a:latin typeface="Times New Roman" pitchFamily="18" charset="0"/>
                <a:cs typeface="Times New Roman" pitchFamily="18" charset="0"/>
              </a:rPr>
              <a:t> sea is 30.97 % of the </a:t>
            </a:r>
            <a:r>
              <a:rPr lang="en-US" altLang="zh-CN" sz="1800" b="0" dirty="0" err="1">
                <a:latin typeface="Times New Roman" pitchFamily="18" charset="0"/>
                <a:cs typeface="Times New Roman" pitchFamily="18" charset="0"/>
              </a:rPr>
              <a:t>Bohai</a:t>
            </a:r>
            <a:r>
              <a:rPr lang="en-US" altLang="zh-CN" sz="1800" b="0" dirty="0">
                <a:latin typeface="Times New Roman" pitchFamily="18" charset="0"/>
                <a:cs typeface="Times New Roman" pitchFamily="18" charset="0"/>
              </a:rPr>
              <a:t> total coastline, and the length of the existing sandy coastline has to be maintained.</a:t>
            </a:r>
          </a:p>
          <a:p>
            <a:pPr marL="0" indent="0">
              <a:buFont typeface="Wingdings" panose="05000000000000000000" pitchFamily="2" charset="2"/>
              <a:buNone/>
              <a:defRPr/>
            </a:pPr>
            <a:br>
              <a:rPr lang="en-US" altLang="zh-CN" sz="2000" dirty="0">
                <a:latin typeface="Times New Roman" pitchFamily="18" charset="0"/>
                <a:cs typeface="Times New Roman" pitchFamily="18" charset="0"/>
              </a:rPr>
            </a:br>
            <a:endParaRPr lang="zh-CN" altLang="en-US" sz="2000" dirty="0">
              <a:latin typeface="Times New Roman" pitchFamily="18" charset="0"/>
              <a:cs typeface="Times New Roman" pitchFamily="18" charset="0"/>
            </a:endParaRPr>
          </a:p>
        </p:txBody>
      </p:sp>
      <p:graphicFrame>
        <p:nvGraphicFramePr>
          <p:cNvPr id="4" name="Group 73"/>
          <p:cNvGraphicFramePr>
            <a:graphicFrameLocks noGrp="1"/>
          </p:cNvGraphicFramePr>
          <p:nvPr>
            <p:extLst>
              <p:ext uri="{D42A27DB-BD31-4B8C-83A1-F6EECF244321}">
                <p14:modId xmlns:p14="http://schemas.microsoft.com/office/powerpoint/2010/main" val="2693411319"/>
              </p:ext>
            </p:extLst>
          </p:nvPr>
        </p:nvGraphicFramePr>
        <p:xfrm>
          <a:off x="900113" y="4189413"/>
          <a:ext cx="7416800" cy="2408236"/>
        </p:xfrm>
        <a:graphic>
          <a:graphicData uri="http://schemas.openxmlformats.org/drawingml/2006/table">
            <a:tbl>
              <a:tblPr/>
              <a:tblGrid>
                <a:gridCol w="3217862">
                  <a:extLst>
                    <a:ext uri="{9D8B030D-6E8A-4147-A177-3AD203B41FA5}">
                      <a16:colId xmlns:a16="http://schemas.microsoft.com/office/drawing/2014/main" val="20000"/>
                    </a:ext>
                  </a:extLst>
                </a:gridCol>
                <a:gridCol w="4198938">
                  <a:extLst>
                    <a:ext uri="{9D8B030D-6E8A-4147-A177-3AD203B41FA5}">
                      <a16:colId xmlns:a16="http://schemas.microsoft.com/office/drawing/2014/main" val="20001"/>
                    </a:ext>
                  </a:extLst>
                </a:gridCol>
              </a:tblGrid>
              <a:tr h="579216">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海    域</a:t>
                      </a:r>
                      <a:endParaRPr kumimoji="0" lang="en-US" altLang="zh-CN" sz="1600" b="0" i="0" u="none" strike="noStrike" cap="none" normalizeH="0" baseline="0">
                        <a:ln>
                          <a:noFill/>
                        </a:ln>
                        <a:solidFill>
                          <a:schemeClr val="tx1"/>
                        </a:solidFill>
                        <a:effectLst/>
                        <a:latin typeface="Times New Roman" pitchFamily="18" charset="0"/>
                        <a:ea typeface="宋体" pitchFamily="2" charset="-122"/>
                        <a:cs typeface="Times New Roman" pitchFamily="18" charset="0"/>
                      </a:endParaRPr>
                    </a:p>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Sea area</a:t>
                      </a:r>
                      <a:endParaRPr kumimoji="0" lang="zh-CN" altLang="en-US" sz="1600" b="0" i="0" u="none" strike="noStrike" cap="none" normalizeH="0" baseline="0">
                        <a:ln>
                          <a:noFill/>
                        </a:ln>
                        <a:solidFill>
                          <a:schemeClr val="tx1"/>
                        </a:solidFill>
                        <a:effectLst/>
                        <a:latin typeface="Times New Roman" pitchFamily="18" charset="0"/>
                        <a:ea typeface="宋体" pitchFamily="2" charset="-122"/>
                        <a:cs typeface="Times New Roman" pitchFamily="18" charset="0"/>
                      </a:endParaRPr>
                    </a:p>
                  </a:txBody>
                  <a:tcPr marT="45739" marB="4573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自然岸线保有率</a:t>
                      </a:r>
                      <a:endParaRPr kumimoji="0" lang="en-US" altLang="zh-CN" sz="1600" b="0" i="0" u="none" strike="noStrike" cap="none" normalizeH="0" baseline="0">
                        <a:ln>
                          <a:noFill/>
                        </a:ln>
                        <a:solidFill>
                          <a:schemeClr val="tx1"/>
                        </a:solidFill>
                        <a:effectLst/>
                        <a:latin typeface="Times New Roman" pitchFamily="18" charset="0"/>
                        <a:ea typeface="宋体" pitchFamily="2" charset="-122"/>
                        <a:cs typeface="Times New Roman" pitchFamily="18" charset="0"/>
                      </a:endParaRPr>
                    </a:p>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Retention rate of natural coastline</a:t>
                      </a:r>
                      <a:endParaRPr kumimoji="0" lang="zh-CN" altLang="en-US" sz="1600" b="0" i="0" u="none" strike="noStrike" cap="none" normalizeH="0" baseline="0">
                        <a:ln>
                          <a:noFill/>
                        </a:ln>
                        <a:solidFill>
                          <a:schemeClr val="tx1"/>
                        </a:solidFill>
                        <a:effectLst/>
                        <a:latin typeface="Times New Roman" pitchFamily="18" charset="0"/>
                        <a:ea typeface="宋体" pitchFamily="2" charset="-122"/>
                        <a:cs typeface="Times New Roman" pitchFamily="18" charset="0"/>
                      </a:endParaRPr>
                    </a:p>
                  </a:txBody>
                  <a:tcPr marT="45739" marB="4573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55">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辽宁省 </a:t>
                      </a:r>
                      <a:r>
                        <a:rPr kumimoji="0" lang="en-US" altLang="zh-CN" sz="16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Liaoning Province</a:t>
                      </a:r>
                      <a:endParaRPr kumimoji="0" lang="zh-CN" altLang="en-US" sz="1600" b="0" i="0" u="none" strike="noStrike" cap="none" normalizeH="0" baseline="0">
                        <a:ln>
                          <a:noFill/>
                        </a:ln>
                        <a:solidFill>
                          <a:schemeClr val="tx1"/>
                        </a:solidFill>
                        <a:effectLst/>
                        <a:latin typeface="Times New Roman" pitchFamily="18" charset="0"/>
                        <a:ea typeface="宋体" pitchFamily="2" charset="-122"/>
                        <a:cs typeface="Times New Roman" pitchFamily="18" charset="0"/>
                      </a:endParaRPr>
                    </a:p>
                  </a:txBody>
                  <a:tcPr marT="45739" marB="4573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31.5%</a:t>
                      </a:r>
                    </a:p>
                  </a:txBody>
                  <a:tcPr marT="45739" marB="4573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55">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河北省 </a:t>
                      </a:r>
                      <a:r>
                        <a:rPr kumimoji="0" lang="en-US" altLang="zh-CN" sz="16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Hebei Province</a:t>
                      </a:r>
                      <a:endParaRPr kumimoji="0" lang="zh-CN" altLang="en-US" sz="1600" b="0" i="0" u="none" strike="noStrike" cap="none" normalizeH="0" baseline="0">
                        <a:ln>
                          <a:noFill/>
                        </a:ln>
                        <a:solidFill>
                          <a:schemeClr val="tx1"/>
                        </a:solidFill>
                        <a:effectLst/>
                        <a:latin typeface="Times New Roman" pitchFamily="18" charset="0"/>
                        <a:ea typeface="宋体" pitchFamily="2" charset="-122"/>
                        <a:cs typeface="Times New Roman" pitchFamily="18" charset="0"/>
                      </a:endParaRPr>
                    </a:p>
                  </a:txBody>
                  <a:tcPr marT="45739" marB="4573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20.05%</a:t>
                      </a:r>
                    </a:p>
                  </a:txBody>
                  <a:tcPr marT="45739" marB="4573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255">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天津市 </a:t>
                      </a:r>
                      <a:r>
                        <a:rPr kumimoji="0" lang="en-US" altLang="zh-CN" sz="1600" b="0"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City of Tianjin </a:t>
                      </a:r>
                      <a:endParaRPr kumimoji="0" lang="zh-CN" altLang="en-US" sz="1600" b="0" i="0" u="none" strike="noStrike" cap="none" normalizeH="0" baseline="0" dirty="0">
                        <a:ln>
                          <a:noFill/>
                        </a:ln>
                        <a:solidFill>
                          <a:schemeClr val="tx1"/>
                        </a:solidFill>
                        <a:effectLst/>
                        <a:latin typeface="Times New Roman" pitchFamily="18" charset="0"/>
                        <a:ea typeface="宋体" pitchFamily="2" charset="-122"/>
                        <a:cs typeface="Times New Roman" pitchFamily="18" charset="0"/>
                      </a:endParaRPr>
                    </a:p>
                  </a:txBody>
                  <a:tcPr marT="45739" marB="4573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12.12%</a:t>
                      </a:r>
                    </a:p>
                  </a:txBody>
                  <a:tcPr marT="45739" marB="4573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255">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山东省 </a:t>
                      </a:r>
                      <a:r>
                        <a:rPr kumimoji="0" lang="en-US" altLang="zh-CN" sz="16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Shandong Province</a:t>
                      </a:r>
                      <a:endParaRPr kumimoji="0" lang="zh-CN" altLang="en-US" sz="1600" b="0" i="0" u="none" strike="noStrike" cap="none" normalizeH="0" baseline="0">
                        <a:ln>
                          <a:noFill/>
                        </a:ln>
                        <a:solidFill>
                          <a:schemeClr val="tx1"/>
                        </a:solidFill>
                        <a:effectLst/>
                        <a:latin typeface="Times New Roman" pitchFamily="18" charset="0"/>
                        <a:ea typeface="宋体" pitchFamily="2" charset="-122"/>
                        <a:cs typeface="Times New Roman" pitchFamily="18" charset="0"/>
                      </a:endParaRPr>
                    </a:p>
                  </a:txBody>
                  <a:tcPr marT="45739" marB="4573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40.14%</a:t>
                      </a:r>
                    </a:p>
                  </a:txBody>
                  <a:tcPr marT="45739" marB="4573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6648" name="标题 1"/>
          <p:cNvSpPr txBox="1">
            <a:spLocks/>
          </p:cNvSpPr>
          <p:nvPr/>
        </p:nvSpPr>
        <p:spPr bwMode="auto">
          <a:xfrm>
            <a:off x="304800" y="350838"/>
            <a:ext cx="83058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华文中宋" panose="02010600040101010101" pitchFamily="2" charset="-122"/>
              </a:defRPr>
            </a:lvl1pPr>
            <a:lvl2pPr marL="742950" indent="-285750">
              <a:defRPr>
                <a:solidFill>
                  <a:schemeClr val="tx1"/>
                </a:solidFill>
                <a:latin typeface="Arial" panose="020B0604020202020204" pitchFamily="34" charset="0"/>
                <a:ea typeface="华文中宋" panose="02010600040101010101" pitchFamily="2" charset="-122"/>
              </a:defRPr>
            </a:lvl2pPr>
            <a:lvl3pPr marL="1143000" indent="-228600">
              <a:defRPr>
                <a:solidFill>
                  <a:schemeClr val="tx1"/>
                </a:solidFill>
                <a:latin typeface="Arial" panose="020B0604020202020204" pitchFamily="34" charset="0"/>
                <a:ea typeface="华文中宋" panose="02010600040101010101" pitchFamily="2" charset="-122"/>
              </a:defRPr>
            </a:lvl3pPr>
            <a:lvl4pPr marL="1600200" indent="-228600">
              <a:defRPr>
                <a:solidFill>
                  <a:schemeClr val="tx1"/>
                </a:solidFill>
                <a:latin typeface="Arial" panose="020B0604020202020204" pitchFamily="34" charset="0"/>
                <a:ea typeface="华文中宋" panose="02010600040101010101" pitchFamily="2" charset="-122"/>
              </a:defRPr>
            </a:lvl4pPr>
            <a:lvl5pPr marL="2057400" indent="-228600">
              <a:defRPr>
                <a:solidFill>
                  <a:schemeClr val="tx1"/>
                </a:solidFill>
                <a:latin typeface="Arial" panose="020B0604020202020204" pitchFamily="34" charset="0"/>
                <a:ea typeface="华文中宋"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中宋"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中宋"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中宋"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中宋" panose="02010600040101010101" pitchFamily="2" charset="-122"/>
              </a:defRPr>
            </a:lvl9pPr>
          </a:lstStyle>
          <a:p>
            <a:r>
              <a:rPr lang="en-US" altLang="zh-CN" sz="3600" b="1" dirty="0">
                <a:solidFill>
                  <a:schemeClr val="bg1"/>
                </a:solidFill>
                <a:latin typeface="Times New Roman" panose="02020603050405020304" pitchFamily="18" charset="0"/>
                <a:ea typeface="华文新魏" panose="02010800040101010101" pitchFamily="2" charset="-122"/>
                <a:cs typeface="Times New Roman" panose="02020603050405020304" pitchFamily="18" charset="0"/>
              </a:rPr>
              <a:t>Control Indices </a:t>
            </a:r>
            <a:r>
              <a:rPr lang="zh-CN" altLang="en-US" sz="3600" b="1" dirty="0">
                <a:solidFill>
                  <a:schemeClr val="bg1"/>
                </a:solidFill>
                <a:latin typeface="Times New Roman" panose="02020603050405020304" pitchFamily="18" charset="0"/>
                <a:ea typeface="华文新魏" panose="02010800040101010101" pitchFamily="2" charset="-122"/>
                <a:cs typeface="Times New Roman" panose="02020603050405020304" pitchFamily="18" charset="0"/>
              </a:rPr>
              <a:t>控制指标 </a:t>
            </a:r>
          </a:p>
        </p:txBody>
      </p:sp>
    </p:spTree>
    <p:extLst>
      <p:ext uri="{BB962C8B-B14F-4D97-AF65-F5344CB8AC3E}">
        <p14:creationId xmlns:p14="http://schemas.microsoft.com/office/powerpoint/2010/main" val="928030074"/>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1"/>
          <p:cNvSpPr>
            <a:spLocks noGrp="1"/>
          </p:cNvSpPr>
          <p:nvPr>
            <p:ph type="title"/>
          </p:nvPr>
        </p:nvSpPr>
        <p:spPr>
          <a:xfrm>
            <a:off x="304800" y="1125538"/>
            <a:ext cx="8305800" cy="561975"/>
          </a:xfrm>
        </p:spPr>
        <p:txBody>
          <a:bodyPr/>
          <a:lstStyle/>
          <a:p>
            <a:pPr>
              <a:defRPr/>
            </a:pPr>
            <a:r>
              <a:rPr lang="zh-CN" altLang="en-US" sz="3200" dirty="0">
                <a:solidFill>
                  <a:schemeClr val="tx2">
                    <a:lumMod val="75000"/>
                  </a:schemeClr>
                </a:solidFill>
                <a:latin typeface="Times New Roman" pitchFamily="18" charset="0"/>
                <a:cs typeface="Times New Roman" pitchFamily="18" charset="0"/>
              </a:rPr>
              <a:t>水质控制指标 </a:t>
            </a:r>
            <a:r>
              <a:rPr lang="en-US" altLang="zh-CN" sz="2800" dirty="0">
                <a:solidFill>
                  <a:schemeClr val="tx2">
                    <a:lumMod val="75000"/>
                  </a:schemeClr>
                </a:solidFill>
                <a:latin typeface="Times New Roman" pitchFamily="18" charset="0"/>
                <a:cs typeface="Times New Roman" pitchFamily="18" charset="0"/>
              </a:rPr>
              <a:t>Water Quality </a:t>
            </a:r>
            <a:endParaRPr lang="zh-CN" altLang="en-US" dirty="0">
              <a:solidFill>
                <a:schemeClr val="tx2">
                  <a:lumMod val="75000"/>
                </a:schemeClr>
              </a:solidFill>
              <a:latin typeface="Times New Roman" pitchFamily="18" charset="0"/>
              <a:cs typeface="Times New Roman" pitchFamily="18" charset="0"/>
            </a:endParaRPr>
          </a:p>
        </p:txBody>
      </p:sp>
      <p:graphicFrame>
        <p:nvGraphicFramePr>
          <p:cNvPr id="4" name="内容占位符 3"/>
          <p:cNvGraphicFramePr>
            <a:graphicFrameLocks noGrp="1"/>
          </p:cNvGraphicFramePr>
          <p:nvPr>
            <p:ph idx="1"/>
          </p:nvPr>
        </p:nvGraphicFramePr>
        <p:xfrm>
          <a:off x="1763688" y="-489756"/>
          <a:ext cx="8610600" cy="2808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652" name="标题 1"/>
          <p:cNvSpPr txBox="1">
            <a:spLocks/>
          </p:cNvSpPr>
          <p:nvPr/>
        </p:nvSpPr>
        <p:spPr bwMode="auto">
          <a:xfrm>
            <a:off x="304800" y="350838"/>
            <a:ext cx="83058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华文中宋" panose="02010600040101010101" pitchFamily="2" charset="-122"/>
              </a:defRPr>
            </a:lvl1pPr>
            <a:lvl2pPr marL="742950" indent="-285750">
              <a:defRPr>
                <a:solidFill>
                  <a:schemeClr val="tx1"/>
                </a:solidFill>
                <a:latin typeface="Arial" panose="020B0604020202020204" pitchFamily="34" charset="0"/>
                <a:ea typeface="华文中宋" panose="02010600040101010101" pitchFamily="2" charset="-122"/>
              </a:defRPr>
            </a:lvl2pPr>
            <a:lvl3pPr marL="1143000" indent="-228600">
              <a:defRPr>
                <a:solidFill>
                  <a:schemeClr val="tx1"/>
                </a:solidFill>
                <a:latin typeface="Arial" panose="020B0604020202020204" pitchFamily="34" charset="0"/>
                <a:ea typeface="华文中宋" panose="02010600040101010101" pitchFamily="2" charset="-122"/>
              </a:defRPr>
            </a:lvl3pPr>
            <a:lvl4pPr marL="1600200" indent="-228600">
              <a:defRPr>
                <a:solidFill>
                  <a:schemeClr val="tx1"/>
                </a:solidFill>
                <a:latin typeface="Arial" panose="020B0604020202020204" pitchFamily="34" charset="0"/>
                <a:ea typeface="华文中宋" panose="02010600040101010101" pitchFamily="2" charset="-122"/>
              </a:defRPr>
            </a:lvl4pPr>
            <a:lvl5pPr marL="2057400" indent="-228600">
              <a:defRPr>
                <a:solidFill>
                  <a:schemeClr val="tx1"/>
                </a:solidFill>
                <a:latin typeface="Arial" panose="020B0604020202020204" pitchFamily="34" charset="0"/>
                <a:ea typeface="华文中宋" panose="0201060004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中宋" panose="0201060004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中宋" panose="0201060004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中宋" panose="0201060004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中宋" panose="02010600040101010101" pitchFamily="2" charset="-122"/>
              </a:defRPr>
            </a:lvl9pPr>
          </a:lstStyle>
          <a:p>
            <a:r>
              <a:rPr lang="en-US" altLang="zh-CN" sz="3600" b="1" dirty="0">
                <a:solidFill>
                  <a:schemeClr val="bg1"/>
                </a:solidFill>
                <a:latin typeface="Times New Roman" panose="02020603050405020304" pitchFamily="18" charset="0"/>
                <a:ea typeface="华文新魏" panose="02010800040101010101" pitchFamily="2" charset="-122"/>
                <a:cs typeface="Times New Roman" panose="02020603050405020304" pitchFamily="18" charset="0"/>
              </a:rPr>
              <a:t>Control Indices </a:t>
            </a:r>
            <a:r>
              <a:rPr lang="zh-CN" altLang="en-US" sz="3600" b="1" dirty="0">
                <a:solidFill>
                  <a:schemeClr val="bg1"/>
                </a:solidFill>
                <a:latin typeface="Times New Roman" panose="02020603050405020304" pitchFamily="18" charset="0"/>
                <a:ea typeface="华文新魏" panose="02010800040101010101" pitchFamily="2" charset="-122"/>
                <a:cs typeface="Times New Roman" panose="02020603050405020304" pitchFamily="18" charset="0"/>
              </a:rPr>
              <a:t>控制指标 </a:t>
            </a:r>
          </a:p>
        </p:txBody>
      </p:sp>
      <p:sp>
        <p:nvSpPr>
          <p:cNvPr id="5" name="标题 1"/>
          <p:cNvSpPr txBox="1">
            <a:spLocks/>
          </p:cNvSpPr>
          <p:nvPr/>
        </p:nvSpPr>
        <p:spPr bwMode="auto">
          <a:xfrm>
            <a:off x="250825" y="4076700"/>
            <a:ext cx="8305800" cy="563563"/>
          </a:xfrm>
          <a:prstGeom prst="rect">
            <a:avLst/>
          </a:prstGeom>
          <a:noFill/>
          <a:ln>
            <a:noFill/>
          </a:ln>
          <a:extLst/>
        </p:spPr>
        <p:txBody>
          <a:bodyPr anchor="ct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ea typeface="华文新魏" pitchFamily="2" charset="-122"/>
              </a:defRPr>
            </a:lvl2pPr>
            <a:lvl3pPr algn="l" rtl="0" eaLnBrk="0" fontAlgn="base" hangingPunct="0">
              <a:spcBef>
                <a:spcPct val="0"/>
              </a:spcBef>
              <a:spcAft>
                <a:spcPct val="0"/>
              </a:spcAft>
              <a:defRPr sz="3600" b="1">
                <a:solidFill>
                  <a:schemeClr val="bg1"/>
                </a:solidFill>
                <a:latin typeface="Arial" pitchFamily="34" charset="0"/>
                <a:ea typeface="华文新魏" pitchFamily="2" charset="-122"/>
              </a:defRPr>
            </a:lvl3pPr>
            <a:lvl4pPr algn="l" rtl="0" eaLnBrk="0" fontAlgn="base" hangingPunct="0">
              <a:spcBef>
                <a:spcPct val="0"/>
              </a:spcBef>
              <a:spcAft>
                <a:spcPct val="0"/>
              </a:spcAft>
              <a:defRPr sz="3600" b="1">
                <a:solidFill>
                  <a:schemeClr val="bg1"/>
                </a:solidFill>
                <a:latin typeface="Arial" pitchFamily="34" charset="0"/>
                <a:ea typeface="华文新魏" pitchFamily="2" charset="-122"/>
              </a:defRPr>
            </a:lvl4pPr>
            <a:lvl5pPr algn="l" rtl="0" eaLnBrk="0" fontAlgn="base" hangingPunct="0">
              <a:spcBef>
                <a:spcPct val="0"/>
              </a:spcBef>
              <a:spcAft>
                <a:spcPct val="0"/>
              </a:spcAft>
              <a:defRPr sz="3600" b="1">
                <a:solidFill>
                  <a:schemeClr val="bg1"/>
                </a:solidFill>
                <a:latin typeface="Arial" pitchFamily="34" charset="0"/>
                <a:ea typeface="华文新魏" pitchFamily="2" charset="-122"/>
              </a:defRPr>
            </a:lvl5pPr>
            <a:lvl6pPr marL="457200" algn="l" rtl="0" eaLnBrk="0" fontAlgn="base" hangingPunct="0">
              <a:spcBef>
                <a:spcPct val="0"/>
              </a:spcBef>
              <a:spcAft>
                <a:spcPct val="0"/>
              </a:spcAft>
              <a:defRPr sz="3600" b="1">
                <a:solidFill>
                  <a:schemeClr val="bg1"/>
                </a:solidFill>
                <a:latin typeface="Arial" pitchFamily="34" charset="0"/>
                <a:ea typeface="华文新魏" pitchFamily="2" charset="-122"/>
              </a:defRPr>
            </a:lvl6pPr>
            <a:lvl7pPr marL="914400" algn="l" rtl="0" eaLnBrk="0" fontAlgn="base" hangingPunct="0">
              <a:spcBef>
                <a:spcPct val="0"/>
              </a:spcBef>
              <a:spcAft>
                <a:spcPct val="0"/>
              </a:spcAft>
              <a:defRPr sz="3600" b="1">
                <a:solidFill>
                  <a:schemeClr val="bg1"/>
                </a:solidFill>
                <a:latin typeface="Arial" pitchFamily="34" charset="0"/>
                <a:ea typeface="华文新魏" pitchFamily="2" charset="-122"/>
              </a:defRPr>
            </a:lvl7pPr>
            <a:lvl8pPr marL="1371600" algn="l" rtl="0" eaLnBrk="0" fontAlgn="base" hangingPunct="0">
              <a:spcBef>
                <a:spcPct val="0"/>
              </a:spcBef>
              <a:spcAft>
                <a:spcPct val="0"/>
              </a:spcAft>
              <a:defRPr sz="3600" b="1">
                <a:solidFill>
                  <a:schemeClr val="bg1"/>
                </a:solidFill>
                <a:latin typeface="Arial" pitchFamily="34" charset="0"/>
                <a:ea typeface="华文新魏" pitchFamily="2" charset="-122"/>
              </a:defRPr>
            </a:lvl8pPr>
            <a:lvl9pPr marL="1828800" algn="l" rtl="0" eaLnBrk="0" fontAlgn="base" hangingPunct="0">
              <a:spcBef>
                <a:spcPct val="0"/>
              </a:spcBef>
              <a:spcAft>
                <a:spcPct val="0"/>
              </a:spcAft>
              <a:defRPr sz="3600" b="1">
                <a:solidFill>
                  <a:schemeClr val="bg1"/>
                </a:solidFill>
                <a:latin typeface="Arial" pitchFamily="34" charset="0"/>
                <a:ea typeface="华文新魏" pitchFamily="2" charset="-122"/>
              </a:defRPr>
            </a:lvl9pPr>
          </a:lstStyle>
          <a:p>
            <a:pPr>
              <a:defRPr/>
            </a:pPr>
            <a:r>
              <a:rPr lang="zh-CN" altLang="en-US" sz="3200" dirty="0">
                <a:solidFill>
                  <a:schemeClr val="tx2">
                    <a:lumMod val="75000"/>
                  </a:schemeClr>
                </a:solidFill>
                <a:latin typeface="Times New Roman" pitchFamily="18" charset="0"/>
                <a:cs typeface="Times New Roman" pitchFamily="18" charset="0"/>
              </a:rPr>
              <a:t>陆源江河入海污染物减排指标</a:t>
            </a:r>
            <a:br>
              <a:rPr lang="en-US" altLang="zh-CN" sz="3200" dirty="0">
                <a:solidFill>
                  <a:schemeClr val="tx2">
                    <a:lumMod val="75000"/>
                  </a:schemeClr>
                </a:solidFill>
                <a:latin typeface="Times New Roman" pitchFamily="18" charset="0"/>
                <a:cs typeface="Times New Roman" pitchFamily="18" charset="0"/>
              </a:rPr>
            </a:br>
            <a:r>
              <a:rPr lang="en-US" altLang="zh-CN" sz="2400" b="0" dirty="0">
                <a:solidFill>
                  <a:schemeClr val="tx2">
                    <a:lumMod val="75000"/>
                  </a:schemeClr>
                </a:solidFill>
                <a:latin typeface="Times New Roman" pitchFamily="18" charset="0"/>
                <a:cs typeface="Times New Roman" pitchFamily="18" charset="0"/>
              </a:rPr>
              <a:t>Pollutant emission reduction index of pollutants from land-based river discharging into </a:t>
            </a:r>
            <a:r>
              <a:rPr lang="en-US" altLang="zh-CN" sz="2400" b="0" dirty="0" err="1">
                <a:solidFill>
                  <a:schemeClr val="tx2">
                    <a:lumMod val="75000"/>
                  </a:schemeClr>
                </a:solidFill>
                <a:latin typeface="Times New Roman" pitchFamily="18" charset="0"/>
                <a:cs typeface="Times New Roman" pitchFamily="18" charset="0"/>
              </a:rPr>
              <a:t>Bohai</a:t>
            </a:r>
            <a:r>
              <a:rPr lang="en-US" altLang="zh-CN" sz="2400" b="0" dirty="0">
                <a:solidFill>
                  <a:schemeClr val="tx2">
                    <a:lumMod val="75000"/>
                  </a:schemeClr>
                </a:solidFill>
                <a:latin typeface="Times New Roman" pitchFamily="18" charset="0"/>
                <a:cs typeface="Times New Roman" pitchFamily="18" charset="0"/>
              </a:rPr>
              <a:t> Sea</a:t>
            </a:r>
            <a:endParaRPr lang="zh-CN" altLang="en-US" sz="2400" dirty="0">
              <a:solidFill>
                <a:schemeClr val="tx2">
                  <a:lumMod val="75000"/>
                </a:schemeClr>
              </a:solidFill>
              <a:latin typeface="Times New Roman" pitchFamily="18" charset="0"/>
              <a:cs typeface="Times New Roman" pitchFamily="18" charset="0"/>
            </a:endParaRPr>
          </a:p>
        </p:txBody>
      </p:sp>
      <p:sp>
        <p:nvSpPr>
          <p:cNvPr id="6" name="内容占位符 2"/>
          <p:cNvSpPr txBox="1">
            <a:spLocks/>
          </p:cNvSpPr>
          <p:nvPr/>
        </p:nvSpPr>
        <p:spPr bwMode="auto">
          <a:xfrm>
            <a:off x="323850" y="1628775"/>
            <a:ext cx="8610600" cy="2590800"/>
          </a:xfrm>
          <a:prstGeom prst="rect">
            <a:avLst/>
          </a:prstGeom>
          <a:noFill/>
          <a:ln>
            <a:noFill/>
          </a:ln>
          <a:extLst/>
        </p:spPr>
        <p:txBody>
          <a:bodyPr/>
          <a:lstStyle>
            <a:lvl1pPr marL="342900" indent="-342900" algn="l" rtl="0" eaLnBrk="0" fontAlgn="base" hangingPunct="0">
              <a:lnSpc>
                <a:spcPct val="125000"/>
              </a:lnSpc>
              <a:spcBef>
                <a:spcPct val="25000"/>
              </a:spcBef>
              <a:spcAft>
                <a:spcPct val="0"/>
              </a:spcAft>
              <a:buClr>
                <a:schemeClr val="hlink"/>
              </a:buClr>
              <a:buFont typeface="Wingdings" pitchFamily="2" charset="2"/>
              <a:buChar char="v"/>
              <a:defRPr sz="2400" b="1">
                <a:solidFill>
                  <a:schemeClr val="tx2"/>
                </a:solidFill>
                <a:latin typeface="+mn-lt"/>
                <a:ea typeface="+mn-ea"/>
                <a:cs typeface="+mn-cs"/>
              </a:defRPr>
            </a:lvl1pPr>
            <a:lvl2pPr marL="742950" indent="-285750" algn="l" rtl="0" eaLnBrk="0" fontAlgn="base" hangingPunct="0">
              <a:lnSpc>
                <a:spcPct val="125000"/>
              </a:lnSpc>
              <a:spcBef>
                <a:spcPct val="25000"/>
              </a:spcBef>
              <a:spcAft>
                <a:spcPct val="0"/>
              </a:spcAft>
              <a:buClr>
                <a:schemeClr val="accent1"/>
              </a:buClr>
              <a:buFont typeface="Wingdings" pitchFamily="2" charset="2"/>
              <a:buChar char="§"/>
              <a:defRPr sz="2200">
                <a:solidFill>
                  <a:schemeClr val="tx1"/>
                </a:solidFill>
                <a:latin typeface="+mn-lt"/>
                <a:ea typeface="+mn-ea"/>
              </a:defRPr>
            </a:lvl2pPr>
            <a:lvl3pPr marL="1143000" indent="-228600" algn="l" rtl="0" eaLnBrk="0" fontAlgn="base" hangingPunct="0">
              <a:lnSpc>
                <a:spcPct val="125000"/>
              </a:lnSpc>
              <a:spcBef>
                <a:spcPct val="25000"/>
              </a:spcBef>
              <a:spcAft>
                <a:spcPct val="0"/>
              </a:spcAft>
              <a:buClr>
                <a:schemeClr val="tx1"/>
              </a:buClr>
              <a:buChar char="•"/>
              <a:defRPr sz="2000">
                <a:solidFill>
                  <a:schemeClr val="tx1"/>
                </a:solidFill>
                <a:latin typeface="+mn-lt"/>
                <a:ea typeface="+mn-ea"/>
              </a:defRPr>
            </a:lvl3pPr>
            <a:lvl4pPr marL="1600200" indent="-228600" algn="l" rtl="0" eaLnBrk="0" fontAlgn="base" hangingPunct="0">
              <a:lnSpc>
                <a:spcPct val="125000"/>
              </a:lnSpc>
              <a:spcBef>
                <a:spcPct val="25000"/>
              </a:spcBef>
              <a:spcAft>
                <a:spcPct val="0"/>
              </a:spcAft>
              <a:buChar char="–"/>
              <a:defRPr sz="2000">
                <a:solidFill>
                  <a:schemeClr val="tx1"/>
                </a:solidFill>
                <a:latin typeface="+mn-lt"/>
                <a:ea typeface="+mn-ea"/>
              </a:defRPr>
            </a:lvl4pPr>
            <a:lvl5pPr marL="2057400" indent="-228600" algn="l" rtl="0" eaLnBrk="0" fontAlgn="base" hangingPunct="0">
              <a:lnSpc>
                <a:spcPct val="125000"/>
              </a:lnSpc>
              <a:spcBef>
                <a:spcPct val="25000"/>
              </a:spcBef>
              <a:spcAft>
                <a:spcPct val="0"/>
              </a:spcAft>
              <a:buChar char="»"/>
              <a:defRPr sz="2000">
                <a:solidFill>
                  <a:schemeClr val="tx1"/>
                </a:solidFill>
                <a:latin typeface="+mn-lt"/>
                <a:ea typeface="+mn-ea"/>
              </a:defRPr>
            </a:lvl5pPr>
            <a:lvl6pPr marL="2514600" indent="-228600" algn="l" rtl="0" eaLnBrk="0" fontAlgn="base" hangingPunct="0">
              <a:lnSpc>
                <a:spcPct val="125000"/>
              </a:lnSpc>
              <a:spcBef>
                <a:spcPct val="25000"/>
              </a:spcBef>
              <a:spcAft>
                <a:spcPct val="0"/>
              </a:spcAft>
              <a:buChar char="»"/>
              <a:defRPr sz="2000">
                <a:solidFill>
                  <a:schemeClr val="tx1"/>
                </a:solidFill>
                <a:latin typeface="+mn-lt"/>
                <a:ea typeface="+mn-ea"/>
              </a:defRPr>
            </a:lvl6pPr>
            <a:lvl7pPr marL="2971800" indent="-228600" algn="l" rtl="0" eaLnBrk="0" fontAlgn="base" hangingPunct="0">
              <a:lnSpc>
                <a:spcPct val="125000"/>
              </a:lnSpc>
              <a:spcBef>
                <a:spcPct val="25000"/>
              </a:spcBef>
              <a:spcAft>
                <a:spcPct val="0"/>
              </a:spcAft>
              <a:buChar char="»"/>
              <a:defRPr sz="2000">
                <a:solidFill>
                  <a:schemeClr val="tx1"/>
                </a:solidFill>
                <a:latin typeface="+mn-lt"/>
                <a:ea typeface="+mn-ea"/>
              </a:defRPr>
            </a:lvl7pPr>
            <a:lvl8pPr marL="3429000" indent="-228600" algn="l" rtl="0" eaLnBrk="0" fontAlgn="base" hangingPunct="0">
              <a:lnSpc>
                <a:spcPct val="125000"/>
              </a:lnSpc>
              <a:spcBef>
                <a:spcPct val="25000"/>
              </a:spcBef>
              <a:spcAft>
                <a:spcPct val="0"/>
              </a:spcAft>
              <a:buChar char="»"/>
              <a:defRPr sz="2000">
                <a:solidFill>
                  <a:schemeClr val="tx1"/>
                </a:solidFill>
                <a:latin typeface="+mn-lt"/>
                <a:ea typeface="+mn-ea"/>
              </a:defRPr>
            </a:lvl8pPr>
            <a:lvl9pPr marL="3886200" indent="-228600" algn="l" rtl="0" eaLnBrk="0" fontAlgn="base" hangingPunct="0">
              <a:lnSpc>
                <a:spcPct val="125000"/>
              </a:lnSpc>
              <a:spcBef>
                <a:spcPct val="25000"/>
              </a:spcBef>
              <a:spcAft>
                <a:spcPct val="0"/>
              </a:spcAft>
              <a:buChar char="»"/>
              <a:defRPr sz="2000">
                <a:solidFill>
                  <a:schemeClr val="tx1"/>
                </a:solidFill>
                <a:latin typeface="+mn-lt"/>
                <a:ea typeface="+mn-ea"/>
              </a:defRPr>
            </a:lvl9pPr>
          </a:lstStyle>
          <a:p>
            <a:pPr>
              <a:lnSpc>
                <a:spcPct val="120000"/>
              </a:lnSpc>
              <a:defRPr/>
            </a:pPr>
            <a:r>
              <a:rPr lang="zh-CN" altLang="en-US" sz="2000" dirty="0">
                <a:latin typeface="Times New Roman" pitchFamily="18" charset="0"/>
                <a:cs typeface="Times New Roman" pitchFamily="18" charset="0"/>
              </a:rPr>
              <a:t>渤海海洋生态红线区域内实行严格的水质控制指标，至</a:t>
            </a:r>
            <a:r>
              <a:rPr lang="en-US" altLang="zh-CN" sz="2000" dirty="0">
                <a:latin typeface="Times New Roman" pitchFamily="18" charset="0"/>
                <a:cs typeface="Times New Roman" pitchFamily="18" charset="0"/>
              </a:rPr>
              <a:t>2020</a:t>
            </a:r>
            <a:r>
              <a:rPr lang="zh-CN" altLang="en-US" sz="2000" dirty="0">
                <a:latin typeface="Times New Roman" pitchFamily="18" charset="0"/>
                <a:cs typeface="Times New Roman" pitchFamily="18" charset="0"/>
              </a:rPr>
              <a:t>年总体水质达标率不低于</a:t>
            </a:r>
            <a:r>
              <a:rPr lang="en-US" altLang="zh-CN" sz="2000" dirty="0">
                <a:latin typeface="Times New Roman" pitchFamily="18" charset="0"/>
                <a:cs typeface="Times New Roman" pitchFamily="18" charset="0"/>
              </a:rPr>
              <a:t>80%</a:t>
            </a:r>
            <a:r>
              <a:rPr lang="zh-CN" altLang="en-US" sz="2000" dirty="0">
                <a:latin typeface="Times New Roman" pitchFamily="18" charset="0"/>
                <a:cs typeface="Times New Roman" pitchFamily="18" charset="0"/>
              </a:rPr>
              <a:t>。</a:t>
            </a:r>
          </a:p>
          <a:p>
            <a:pPr>
              <a:lnSpc>
                <a:spcPct val="120000"/>
              </a:lnSpc>
              <a:defRPr/>
            </a:pPr>
            <a:r>
              <a:rPr lang="en-US" altLang="zh-CN" sz="2000" dirty="0">
                <a:latin typeface="Times New Roman" pitchFamily="18" charset="0"/>
                <a:cs typeface="Times New Roman" pitchFamily="18" charset="0"/>
              </a:rPr>
              <a:t>In the Red-line zone of </a:t>
            </a:r>
            <a:r>
              <a:rPr lang="en-US" altLang="zh-CN" sz="2000" dirty="0" err="1">
                <a:latin typeface="Times New Roman" pitchFamily="18" charset="0"/>
                <a:cs typeface="Times New Roman" pitchFamily="18" charset="0"/>
              </a:rPr>
              <a:t>Bohai</a:t>
            </a:r>
            <a:r>
              <a:rPr lang="en-US" altLang="zh-CN" sz="2000" dirty="0">
                <a:latin typeface="Times New Roman" pitchFamily="18" charset="0"/>
                <a:cs typeface="Times New Roman" pitchFamily="18" charset="0"/>
              </a:rPr>
              <a:t>, strict water quality control indicators shall be applied, and the overall water quality compliance rate should be no less than 80 % by 2020.</a:t>
            </a:r>
          </a:p>
          <a:p>
            <a:pPr>
              <a:defRPr/>
            </a:pPr>
            <a:endParaRPr lang="en-US" altLang="zh-CN" sz="2000" b="0" dirty="0">
              <a:latin typeface="Times New Roman" pitchFamily="18" charset="0"/>
              <a:cs typeface="Times New Roman" pitchFamily="18" charset="0"/>
            </a:endParaRPr>
          </a:p>
          <a:p>
            <a:pPr marL="0" indent="0">
              <a:buFont typeface="Wingdings" pitchFamily="2" charset="2"/>
              <a:buNone/>
              <a:defRPr/>
            </a:pPr>
            <a:br>
              <a:rPr lang="en-US" altLang="zh-CN" sz="2000" dirty="0">
                <a:latin typeface="Times New Roman" pitchFamily="18" charset="0"/>
                <a:cs typeface="Times New Roman" pitchFamily="18" charset="0"/>
              </a:rPr>
            </a:br>
            <a:endParaRPr lang="zh-CN" altLang="en-US" sz="2000" dirty="0">
              <a:latin typeface="Times New Roman" pitchFamily="18" charset="0"/>
              <a:cs typeface="Times New Roman" pitchFamily="18" charset="0"/>
            </a:endParaRPr>
          </a:p>
        </p:txBody>
      </p:sp>
      <p:sp>
        <p:nvSpPr>
          <p:cNvPr id="7" name="矩形 6"/>
          <p:cNvSpPr/>
          <p:nvPr/>
        </p:nvSpPr>
        <p:spPr bwMode="auto">
          <a:xfrm>
            <a:off x="323850" y="5084763"/>
            <a:ext cx="8610600" cy="132397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42240" tIns="142240" rIns="142240" bIns="142240" spcCol="1270"/>
          <a:lstStyle/>
          <a:p>
            <a:pPr marL="342900" indent="-342900" defTabSz="889000">
              <a:lnSpc>
                <a:spcPct val="120000"/>
              </a:lnSpc>
              <a:spcBef>
                <a:spcPts val="0"/>
              </a:spcBef>
              <a:buClr>
                <a:schemeClr val="hlink"/>
              </a:buClr>
              <a:buFont typeface="Wingdings" pitchFamily="2" charset="2"/>
              <a:buChar char="v"/>
              <a:defRPr/>
            </a:pPr>
            <a:r>
              <a:rPr lang="en-US" altLang="zh-CN" b="1" dirty="0">
                <a:solidFill>
                  <a:schemeClr val="tx2"/>
                </a:solidFill>
                <a:latin typeface="Times New Roman" pitchFamily="18" charset="0"/>
                <a:cs typeface="Times New Roman" pitchFamily="18" charset="0"/>
              </a:rPr>
              <a:t>2020</a:t>
            </a:r>
            <a:r>
              <a:rPr lang="zh-CN" altLang="en-US" b="1" dirty="0">
                <a:solidFill>
                  <a:schemeClr val="tx2"/>
                </a:solidFill>
                <a:latin typeface="Times New Roman" pitchFamily="18" charset="0"/>
                <a:cs typeface="Times New Roman" pitchFamily="18" charset="0"/>
              </a:rPr>
              <a:t>年，</a:t>
            </a:r>
            <a:r>
              <a:rPr lang="zh-CN" b="1" dirty="0">
                <a:solidFill>
                  <a:schemeClr val="tx2"/>
                </a:solidFill>
                <a:latin typeface="Times New Roman" pitchFamily="18" charset="0"/>
                <a:cs typeface="Times New Roman" pitchFamily="18" charset="0"/>
              </a:rPr>
              <a:t>渤海海洋生态红线区实现陆源入海直排口污染物排放达标率</a:t>
            </a:r>
            <a:r>
              <a:rPr lang="en-US" b="1" dirty="0">
                <a:solidFill>
                  <a:schemeClr val="tx2"/>
                </a:solidFill>
                <a:latin typeface="Times New Roman" pitchFamily="18" charset="0"/>
                <a:cs typeface="Times New Roman" pitchFamily="18" charset="0"/>
              </a:rPr>
              <a:t>100%</a:t>
            </a:r>
            <a:r>
              <a:rPr lang="zh-CN" b="1" dirty="0">
                <a:solidFill>
                  <a:schemeClr val="tx2"/>
                </a:solidFill>
                <a:latin typeface="Times New Roman" pitchFamily="18" charset="0"/>
                <a:cs typeface="Times New Roman" pitchFamily="18" charset="0"/>
              </a:rPr>
              <a:t>。</a:t>
            </a:r>
            <a:endParaRPr lang="en-US" altLang="zh-CN" b="1" dirty="0">
              <a:solidFill>
                <a:schemeClr val="tx2"/>
              </a:solidFill>
              <a:latin typeface="Times New Roman" pitchFamily="18" charset="0"/>
              <a:cs typeface="Times New Roman" pitchFamily="18" charset="0"/>
            </a:endParaRPr>
          </a:p>
          <a:p>
            <a:pPr marL="342900" indent="-342900" defTabSz="889000">
              <a:lnSpc>
                <a:spcPct val="120000"/>
              </a:lnSpc>
              <a:spcBef>
                <a:spcPts val="0"/>
              </a:spcBef>
              <a:buClr>
                <a:schemeClr val="hlink"/>
              </a:buClr>
              <a:buFont typeface="Wingdings" pitchFamily="2" charset="2"/>
              <a:buChar char="v"/>
              <a:defRPr/>
            </a:pPr>
            <a:r>
              <a:rPr lang="en-US" altLang="zh-CN" b="1" dirty="0">
                <a:solidFill>
                  <a:schemeClr val="tx2"/>
                </a:solidFill>
                <a:latin typeface="Times New Roman" pitchFamily="18" charset="0"/>
                <a:cs typeface="Times New Roman" pitchFamily="18" charset="0"/>
              </a:rPr>
              <a:t>By 2020, the outlets discharging straightly into </a:t>
            </a:r>
            <a:r>
              <a:rPr lang="en-US" altLang="zh-CN" b="1" dirty="0" err="1">
                <a:solidFill>
                  <a:schemeClr val="tx2"/>
                </a:solidFill>
                <a:latin typeface="Times New Roman" pitchFamily="18" charset="0"/>
                <a:cs typeface="Times New Roman" pitchFamily="18" charset="0"/>
              </a:rPr>
              <a:t>Bohai</a:t>
            </a:r>
            <a:r>
              <a:rPr lang="en-US" altLang="zh-CN" b="1" dirty="0">
                <a:solidFill>
                  <a:schemeClr val="tx2"/>
                </a:solidFill>
                <a:latin typeface="Times New Roman" pitchFamily="18" charset="0"/>
                <a:cs typeface="Times New Roman" pitchFamily="18" charset="0"/>
              </a:rPr>
              <a:t> Sea must be 100% standardized discharged.</a:t>
            </a:r>
          </a:p>
          <a:p>
            <a:pPr marL="342900" indent="-342900" defTabSz="889000">
              <a:lnSpc>
                <a:spcPct val="150000"/>
              </a:lnSpc>
              <a:spcBef>
                <a:spcPct val="25000"/>
              </a:spcBef>
              <a:buClr>
                <a:schemeClr val="hlink"/>
              </a:buClr>
              <a:buFont typeface="Wingdings" pitchFamily="2" charset="2"/>
              <a:buChar char="v"/>
              <a:defRPr/>
            </a:pPr>
            <a:endParaRPr lang="zh-CN" b="1" dirty="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855358335"/>
      </p:ext>
    </p:extLst>
  </p:cSld>
  <p:clrMapOvr>
    <a:masterClrMapping/>
  </p:clrMapOvr>
  <p:transition>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标题 1"/>
          <p:cNvSpPr>
            <a:spLocks noGrp="1"/>
          </p:cNvSpPr>
          <p:nvPr>
            <p:ph type="title"/>
          </p:nvPr>
        </p:nvSpPr>
        <p:spPr>
          <a:xfrm>
            <a:off x="323850" y="333375"/>
            <a:ext cx="8305800" cy="563563"/>
          </a:xfrm>
        </p:spPr>
        <p:txBody>
          <a:bodyPr/>
          <a:lstStyle/>
          <a:p>
            <a:r>
              <a:rPr lang="en-US" altLang="zh-CN" sz="3200" dirty="0">
                <a:latin typeface="Times New Roman" panose="02020603050405020304" pitchFamily="18" charset="0"/>
                <a:cs typeface="Times New Roman" panose="02020603050405020304" pitchFamily="18" charset="0"/>
              </a:rPr>
              <a:t>Management and control measures</a:t>
            </a:r>
            <a:br>
              <a:rPr lang="en-US" altLang="zh-CN" sz="3200" dirty="0">
                <a:latin typeface="Times New Roman" panose="02020603050405020304" pitchFamily="18" charset="0"/>
                <a:cs typeface="Times New Roman" panose="02020603050405020304" pitchFamily="18" charset="0"/>
              </a:rPr>
            </a:br>
            <a:r>
              <a:rPr lang="zh-CN" altLang="en-US" sz="3200" dirty="0">
                <a:latin typeface="Times New Roman" panose="02020603050405020304" pitchFamily="18" charset="0"/>
                <a:cs typeface="Times New Roman" panose="02020603050405020304" pitchFamily="18" charset="0"/>
              </a:rPr>
              <a:t>管控措施</a:t>
            </a:r>
          </a:p>
        </p:txBody>
      </p:sp>
      <p:sp>
        <p:nvSpPr>
          <p:cNvPr id="28675" name="内容占位符 1"/>
          <p:cNvSpPr>
            <a:spLocks noGrp="1"/>
          </p:cNvSpPr>
          <p:nvPr>
            <p:ph idx="1"/>
          </p:nvPr>
        </p:nvSpPr>
        <p:spPr/>
        <p:txBody>
          <a:bodyPr/>
          <a:lstStyle/>
          <a:p>
            <a:endParaRPr lang="zh-CN" altLang="en-US"/>
          </a:p>
        </p:txBody>
      </p:sp>
      <p:graphicFrame>
        <p:nvGraphicFramePr>
          <p:cNvPr id="5" name="内容占位符 3"/>
          <p:cNvGraphicFramePr>
            <a:graphicFrameLocks/>
          </p:cNvGraphicFramePr>
          <p:nvPr>
            <p:extLst>
              <p:ext uri="{D42A27DB-BD31-4B8C-83A1-F6EECF244321}">
                <p14:modId xmlns:p14="http://schemas.microsoft.com/office/powerpoint/2010/main" val="2158922505"/>
              </p:ext>
            </p:extLst>
          </p:nvPr>
        </p:nvGraphicFramePr>
        <p:xfrm>
          <a:off x="71884" y="1268760"/>
          <a:ext cx="8964612" cy="5058040"/>
        </p:xfrm>
        <a:graphic>
          <a:graphicData uri="http://schemas.openxmlformats.org/drawingml/2006/table">
            <a:tbl>
              <a:tblPr firstRow="1" firstCol="1" lastRow="1" lastCol="1" bandRow="1" bandCol="1">
                <a:tableStyleId>{5C22544A-7EE6-4342-B048-85BDC9FD1C3A}</a:tableStyleId>
              </a:tblPr>
              <a:tblGrid>
                <a:gridCol w="1494102">
                  <a:extLst>
                    <a:ext uri="{9D8B030D-6E8A-4147-A177-3AD203B41FA5}">
                      <a16:colId xmlns:a16="http://schemas.microsoft.com/office/drawing/2014/main" val="20000"/>
                    </a:ext>
                  </a:extLst>
                </a:gridCol>
                <a:gridCol w="2075142">
                  <a:extLst>
                    <a:ext uri="{9D8B030D-6E8A-4147-A177-3AD203B41FA5}">
                      <a16:colId xmlns:a16="http://schemas.microsoft.com/office/drawing/2014/main" val="20001"/>
                    </a:ext>
                  </a:extLst>
                </a:gridCol>
                <a:gridCol w="5395368">
                  <a:extLst>
                    <a:ext uri="{9D8B030D-6E8A-4147-A177-3AD203B41FA5}">
                      <a16:colId xmlns:a16="http://schemas.microsoft.com/office/drawing/2014/main" val="20002"/>
                    </a:ext>
                  </a:extLst>
                </a:gridCol>
              </a:tblGrid>
              <a:tr h="308824">
                <a:tc>
                  <a:txBody>
                    <a:bodyPr/>
                    <a:lstStyle/>
                    <a:p>
                      <a:pPr algn="ctr">
                        <a:spcAft>
                          <a:spcPts val="0"/>
                        </a:spcAft>
                      </a:pPr>
                      <a:r>
                        <a:rPr lang="zh-CN" sz="1200" b="0" kern="100" dirty="0">
                          <a:solidFill>
                            <a:schemeClr val="tx1"/>
                          </a:solidFill>
                          <a:effectLst/>
                          <a:latin typeface="微软雅黑" pitchFamily="34" charset="-122"/>
                          <a:ea typeface="微软雅黑" pitchFamily="34" charset="-122"/>
                        </a:rPr>
                        <a:t>海洋生态红线区类型</a:t>
                      </a:r>
                      <a:endParaRPr lang="zh-CN" sz="1200" b="0" kern="100" dirty="0">
                        <a:solidFill>
                          <a:srgbClr val="FF0000"/>
                        </a:solidFill>
                        <a:effectLst/>
                        <a:latin typeface="微软雅黑" pitchFamily="34" charset="-122"/>
                        <a:ea typeface="微软雅黑" pitchFamily="34" charset="-122"/>
                        <a:cs typeface="Times New Roman"/>
                      </a:endParaRPr>
                    </a:p>
                  </a:txBody>
                  <a:tcPr marL="68570" marR="68570" marT="0" marB="0" anchor="ctr">
                    <a:solidFill>
                      <a:srgbClr val="92D050"/>
                    </a:solidFill>
                  </a:tcPr>
                </a:tc>
                <a:tc>
                  <a:txBody>
                    <a:bodyPr/>
                    <a:lstStyle/>
                    <a:p>
                      <a:pPr algn="ctr">
                        <a:spcAft>
                          <a:spcPts val="0"/>
                        </a:spcAft>
                      </a:pPr>
                      <a:r>
                        <a:rPr lang="zh-CN" sz="1200" b="0" kern="100" dirty="0">
                          <a:solidFill>
                            <a:schemeClr val="tx1"/>
                          </a:solidFill>
                          <a:effectLst/>
                          <a:latin typeface="微软雅黑" pitchFamily="34" charset="-122"/>
                          <a:ea typeface="微软雅黑" pitchFamily="34" charset="-122"/>
                        </a:rPr>
                        <a:t>一般管控要求</a:t>
                      </a:r>
                      <a:endParaRPr lang="zh-CN" sz="1200" b="0" kern="100" dirty="0">
                        <a:solidFill>
                          <a:schemeClr val="tx1"/>
                        </a:solidFill>
                        <a:effectLst/>
                        <a:latin typeface="微软雅黑" pitchFamily="34" charset="-122"/>
                        <a:ea typeface="微软雅黑" pitchFamily="34" charset="-122"/>
                        <a:cs typeface="Times New Roman"/>
                      </a:endParaRPr>
                    </a:p>
                  </a:txBody>
                  <a:tcPr marL="68570" marR="68570" marT="0" marB="0" anchor="ctr">
                    <a:solidFill>
                      <a:srgbClr val="92D050"/>
                    </a:solidFill>
                  </a:tcPr>
                </a:tc>
                <a:tc>
                  <a:txBody>
                    <a:bodyPr/>
                    <a:lstStyle/>
                    <a:p>
                      <a:pPr algn="ctr">
                        <a:spcAft>
                          <a:spcPts val="0"/>
                        </a:spcAft>
                      </a:pPr>
                      <a:r>
                        <a:rPr lang="zh-CN" sz="1200" b="0" kern="100" dirty="0">
                          <a:solidFill>
                            <a:schemeClr val="tx1"/>
                          </a:solidFill>
                          <a:effectLst/>
                          <a:latin typeface="微软雅黑" pitchFamily="34" charset="-122"/>
                          <a:ea typeface="微软雅黑" pitchFamily="34" charset="-122"/>
                        </a:rPr>
                        <a:t>开发行为管控措施要求</a:t>
                      </a:r>
                      <a:endParaRPr lang="zh-CN" sz="1200" b="0" kern="100" dirty="0">
                        <a:solidFill>
                          <a:schemeClr val="tx1"/>
                        </a:solidFill>
                        <a:effectLst/>
                        <a:latin typeface="微软雅黑" pitchFamily="34" charset="-122"/>
                        <a:ea typeface="微软雅黑" pitchFamily="34" charset="-122"/>
                        <a:cs typeface="Times New Roman"/>
                      </a:endParaRPr>
                    </a:p>
                  </a:txBody>
                  <a:tcPr marL="68570" marR="68570" marT="0" marB="0" anchor="ctr">
                    <a:solidFill>
                      <a:srgbClr val="92D050"/>
                    </a:solidFill>
                  </a:tcPr>
                </a:tc>
                <a:extLst>
                  <a:ext uri="{0D108BD9-81ED-4DB2-BD59-A6C34878D82A}">
                    <a16:rowId xmlns:a16="http://schemas.microsoft.com/office/drawing/2014/main" val="10000"/>
                  </a:ext>
                </a:extLst>
              </a:tr>
              <a:tr h="926471">
                <a:tc>
                  <a:txBody>
                    <a:bodyPr/>
                    <a:lstStyle/>
                    <a:p>
                      <a:pPr algn="ctr">
                        <a:spcAft>
                          <a:spcPts val="0"/>
                        </a:spcAft>
                      </a:pPr>
                      <a:r>
                        <a:rPr lang="zh-CN" sz="1200" b="0" kern="100" dirty="0">
                          <a:solidFill>
                            <a:schemeClr val="tx1"/>
                          </a:solidFill>
                          <a:effectLst/>
                          <a:latin typeface="微软雅黑" pitchFamily="34" charset="-122"/>
                          <a:ea typeface="微软雅黑" pitchFamily="34" charset="-122"/>
                        </a:rPr>
                        <a:t>海洋自然保护区</a:t>
                      </a:r>
                      <a:endParaRPr lang="en-US" altLang="zh-CN" sz="1200" b="0" kern="100" dirty="0">
                        <a:solidFill>
                          <a:schemeClr val="tx1"/>
                        </a:solidFill>
                        <a:effectLst/>
                        <a:latin typeface="微软雅黑" pitchFamily="34" charset="-122"/>
                        <a:ea typeface="微软雅黑" pitchFamily="34" charset="-122"/>
                      </a:endParaRPr>
                    </a:p>
                    <a:p>
                      <a:pPr algn="ctr">
                        <a:spcAft>
                          <a:spcPts val="0"/>
                        </a:spcAft>
                      </a:pPr>
                      <a:r>
                        <a:rPr lang="en-US" altLang="zh-CN" sz="1200" b="0" kern="100" baseline="0" dirty="0">
                          <a:solidFill>
                            <a:schemeClr val="tx1"/>
                          </a:solidFill>
                          <a:effectLst/>
                          <a:latin typeface="微软雅黑" pitchFamily="34" charset="-122"/>
                          <a:ea typeface="微软雅黑" pitchFamily="34" charset="-122"/>
                          <a:cs typeface="Times New Roman"/>
                        </a:rPr>
                        <a:t>Natural </a:t>
                      </a:r>
                      <a:r>
                        <a:rPr lang="en-US" altLang="zh-CN" sz="1200" b="0" kern="100" dirty="0">
                          <a:solidFill>
                            <a:schemeClr val="tx1"/>
                          </a:solidFill>
                          <a:effectLst/>
                          <a:latin typeface="微软雅黑" pitchFamily="34" charset="-122"/>
                          <a:ea typeface="微软雅黑" pitchFamily="34" charset="-122"/>
                          <a:cs typeface="Times New Roman"/>
                        </a:rPr>
                        <a:t>marine </a:t>
                      </a:r>
                      <a:r>
                        <a:rPr lang="en-US" altLang="zh-CN" sz="1200" b="0" kern="100" baseline="0" dirty="0">
                          <a:solidFill>
                            <a:schemeClr val="tx1"/>
                          </a:solidFill>
                          <a:effectLst/>
                          <a:latin typeface="微软雅黑" pitchFamily="34" charset="-122"/>
                          <a:ea typeface="微软雅黑" pitchFamily="34" charset="-122"/>
                          <a:cs typeface="Times New Roman"/>
                        </a:rPr>
                        <a:t>protected area</a:t>
                      </a:r>
                      <a:endParaRPr lang="zh-CN" sz="1200" b="0" kern="100" dirty="0">
                        <a:solidFill>
                          <a:schemeClr val="tx1"/>
                        </a:solidFill>
                        <a:effectLst/>
                        <a:latin typeface="微软雅黑" pitchFamily="34" charset="-122"/>
                        <a:ea typeface="微软雅黑" pitchFamily="34" charset="-122"/>
                        <a:cs typeface="Times New Roman"/>
                      </a:endParaRPr>
                    </a:p>
                  </a:txBody>
                  <a:tcPr marL="68570" marR="68570" marT="0" marB="0" anchor="ctr">
                    <a:solidFill>
                      <a:srgbClr val="92D050"/>
                    </a:solidFill>
                  </a:tcPr>
                </a:tc>
                <a:tc>
                  <a:txBody>
                    <a:bodyPr/>
                    <a:lstStyle/>
                    <a:p>
                      <a:pPr algn="just">
                        <a:spcAft>
                          <a:spcPts val="0"/>
                        </a:spcAft>
                      </a:pPr>
                      <a:r>
                        <a:rPr lang="zh-CN" sz="1200" b="0" kern="100" dirty="0">
                          <a:solidFill>
                            <a:schemeClr val="tx1"/>
                          </a:solidFill>
                          <a:effectLst/>
                          <a:latin typeface="微软雅黑" pitchFamily="34" charset="-122"/>
                          <a:ea typeface="微软雅黑" pitchFamily="34" charset="-122"/>
                          <a:cs typeface="+mn-cs"/>
                        </a:rPr>
                        <a:t>执行《中华人民共和国自然保护区条例》。</a:t>
                      </a:r>
                    </a:p>
                  </a:txBody>
                  <a:tcPr marL="68581" marR="68581" marT="0" marB="0" anchor="ctr">
                    <a:solidFill>
                      <a:srgbClr val="92D050"/>
                    </a:solidFill>
                  </a:tcPr>
                </a:tc>
                <a:tc>
                  <a:txBody>
                    <a:bodyPr/>
                    <a:lstStyle/>
                    <a:p>
                      <a:pPr algn="just">
                        <a:spcAft>
                          <a:spcPts val="0"/>
                        </a:spcAft>
                      </a:pPr>
                      <a:r>
                        <a:rPr lang="zh-CN" sz="1200" b="0" kern="100" dirty="0">
                          <a:solidFill>
                            <a:schemeClr val="tx1"/>
                          </a:solidFill>
                          <a:effectLst/>
                          <a:latin typeface="微软雅黑" pitchFamily="34" charset="-122"/>
                          <a:ea typeface="微软雅黑" pitchFamily="34" charset="-122"/>
                          <a:cs typeface="+mn-cs"/>
                        </a:rPr>
                        <a:t>禁止在自然保护区内进行砍伐、放牧、狩猎、捕捞、采药、开垦、烧荒、开矿、采石、挖沙等活动；禁止任何人进入自然保护区的核心区。因科学研究的需要，必须进入核心区从事科学研究观测、调查活动的，应按照《条例》规定的管理机构批准；禁止在自然保护区的缓冲区开展旅游和生产经营活动。因教学科研的目的，需要进入自然保护区的缓冲区从事非破坏性的科学研究、教学实习和标本采集活动的，应当由《条例》规定的管理机构批准。</a:t>
                      </a:r>
                    </a:p>
                  </a:txBody>
                  <a:tcPr marL="68581" marR="68581" marT="0" marB="0" anchor="ctr">
                    <a:solidFill>
                      <a:srgbClr val="92D050"/>
                    </a:solidFill>
                  </a:tcPr>
                </a:tc>
                <a:extLst>
                  <a:ext uri="{0D108BD9-81ED-4DB2-BD59-A6C34878D82A}">
                    <a16:rowId xmlns:a16="http://schemas.microsoft.com/office/drawing/2014/main" val="10001"/>
                  </a:ext>
                </a:extLst>
              </a:tr>
              <a:tr h="1080883">
                <a:tc>
                  <a:txBody>
                    <a:bodyPr/>
                    <a:lstStyle/>
                    <a:p>
                      <a:pPr algn="ctr">
                        <a:spcAft>
                          <a:spcPts val="0"/>
                        </a:spcAft>
                      </a:pPr>
                      <a:r>
                        <a:rPr lang="zh-CN" sz="1200" b="0" kern="100" dirty="0">
                          <a:solidFill>
                            <a:schemeClr val="tx1"/>
                          </a:solidFill>
                          <a:effectLst/>
                          <a:latin typeface="微软雅黑" pitchFamily="34" charset="-122"/>
                          <a:ea typeface="微软雅黑" pitchFamily="34" charset="-122"/>
                        </a:rPr>
                        <a:t>海洋特别保护区</a:t>
                      </a:r>
                      <a:endParaRPr lang="en-US" altLang="zh-CN" sz="1200" b="0" kern="100" dirty="0">
                        <a:solidFill>
                          <a:schemeClr val="tx1"/>
                        </a:solidFill>
                        <a:effectLst/>
                        <a:latin typeface="微软雅黑" pitchFamily="34" charset="-122"/>
                        <a:ea typeface="微软雅黑" pitchFamily="34" charset="-122"/>
                      </a:endParaRPr>
                    </a:p>
                    <a:p>
                      <a:pPr algn="ctr">
                        <a:spcAft>
                          <a:spcPts val="0"/>
                        </a:spcAft>
                      </a:pPr>
                      <a:r>
                        <a:rPr lang="en-US" altLang="zh-CN" sz="1200" b="0" kern="100" dirty="0">
                          <a:solidFill>
                            <a:schemeClr val="tx1"/>
                          </a:solidFill>
                          <a:effectLst/>
                          <a:latin typeface="微软雅黑" pitchFamily="34" charset="-122"/>
                          <a:ea typeface="微软雅黑" pitchFamily="34" charset="-122"/>
                          <a:cs typeface="Times New Roman"/>
                        </a:rPr>
                        <a:t>Special marine</a:t>
                      </a:r>
                      <a:r>
                        <a:rPr lang="en-US" altLang="zh-CN" sz="1200" b="0" kern="100" baseline="0" dirty="0">
                          <a:solidFill>
                            <a:schemeClr val="tx1"/>
                          </a:solidFill>
                          <a:effectLst/>
                          <a:latin typeface="微软雅黑" pitchFamily="34" charset="-122"/>
                          <a:ea typeface="微软雅黑" pitchFamily="34" charset="-122"/>
                          <a:cs typeface="Times New Roman"/>
                        </a:rPr>
                        <a:t> protected area</a:t>
                      </a:r>
                      <a:endParaRPr lang="zh-CN" sz="1200" b="0" kern="100" dirty="0">
                        <a:solidFill>
                          <a:schemeClr val="tx1"/>
                        </a:solidFill>
                        <a:effectLst/>
                        <a:latin typeface="微软雅黑" pitchFamily="34" charset="-122"/>
                        <a:ea typeface="微软雅黑" pitchFamily="34" charset="-122"/>
                        <a:cs typeface="Times New Roman"/>
                      </a:endParaRPr>
                    </a:p>
                  </a:txBody>
                  <a:tcPr marL="68570" marR="68570" marT="0" marB="0" anchor="ctr">
                    <a:solidFill>
                      <a:srgbClr val="92D050"/>
                    </a:solidFill>
                  </a:tcPr>
                </a:tc>
                <a:tc>
                  <a:txBody>
                    <a:bodyPr/>
                    <a:lstStyle/>
                    <a:p>
                      <a:pPr algn="just">
                        <a:spcAft>
                          <a:spcPts val="0"/>
                        </a:spcAft>
                      </a:pPr>
                      <a:r>
                        <a:rPr lang="zh-CN" sz="1200" b="0" kern="100" dirty="0">
                          <a:solidFill>
                            <a:schemeClr val="tx1"/>
                          </a:solidFill>
                          <a:effectLst/>
                          <a:latin typeface="微软雅黑" pitchFamily="34" charset="-122"/>
                          <a:ea typeface="微软雅黑" pitchFamily="34" charset="-122"/>
                        </a:rPr>
                        <a:t>执行《海洋特别保护区管理办法》。</a:t>
                      </a:r>
                      <a:endParaRPr lang="zh-CN" sz="1200" b="0" kern="100" dirty="0">
                        <a:solidFill>
                          <a:schemeClr val="tx1"/>
                        </a:solidFill>
                        <a:effectLst/>
                        <a:latin typeface="微软雅黑" pitchFamily="34" charset="-122"/>
                        <a:ea typeface="微软雅黑" pitchFamily="34" charset="-122"/>
                        <a:cs typeface="Times New Roman"/>
                      </a:endParaRPr>
                    </a:p>
                  </a:txBody>
                  <a:tcPr marL="68570" marR="68570" marT="0" marB="0" anchor="ctr">
                    <a:solidFill>
                      <a:srgbClr val="92D050"/>
                    </a:solidFill>
                  </a:tcPr>
                </a:tc>
                <a:tc>
                  <a:txBody>
                    <a:bodyPr/>
                    <a:lstStyle/>
                    <a:p>
                      <a:pPr algn="just">
                        <a:spcAft>
                          <a:spcPts val="0"/>
                        </a:spcAft>
                      </a:pPr>
                      <a:r>
                        <a:rPr lang="zh-CN" sz="1200" b="0" kern="100" dirty="0">
                          <a:solidFill>
                            <a:schemeClr val="tx1"/>
                          </a:solidFill>
                          <a:effectLst/>
                          <a:latin typeface="微软雅黑" pitchFamily="34" charset="-122"/>
                          <a:ea typeface="微软雅黑" pitchFamily="34" charset="-122"/>
                        </a:rPr>
                        <a:t>海洋特别保护区生态保护、恢复及资源利用活动应当符合其功能区管理要求。重点保护区内实行严格的保护制度，禁止实施各种与保护无关的工程建设活动；适度利用区内，在确保海洋生态系统安全的前提下，允许适度利用海洋资源，鼓励实施与保护区保护目标相一致的生态型资源利用活动，发展生态旅游、生态养殖等海洋生态产业；生态与资源恢复区内，可以采取适当的人工生态整治与修复措施，恢复海洋生态、资源与关键生境；预留区内严格控制人为干扰，禁止实施改变区内自然生态条件的生产活动和任何形式的工程建设活动。</a:t>
                      </a:r>
                      <a:endParaRPr lang="zh-CN" sz="1200" b="0" kern="100" dirty="0">
                        <a:solidFill>
                          <a:schemeClr val="tx1"/>
                        </a:solidFill>
                        <a:effectLst/>
                        <a:latin typeface="微软雅黑" pitchFamily="34" charset="-122"/>
                        <a:ea typeface="微软雅黑" pitchFamily="34" charset="-122"/>
                        <a:cs typeface="Times New Roman"/>
                      </a:endParaRPr>
                    </a:p>
                  </a:txBody>
                  <a:tcPr marL="68570" marR="68570" marT="0" marB="0" anchor="ctr">
                    <a:solidFill>
                      <a:srgbClr val="92D050"/>
                    </a:solidFill>
                  </a:tcPr>
                </a:tc>
                <a:extLst>
                  <a:ext uri="{0D108BD9-81ED-4DB2-BD59-A6C34878D82A}">
                    <a16:rowId xmlns:a16="http://schemas.microsoft.com/office/drawing/2014/main" val="10002"/>
                  </a:ext>
                </a:extLst>
              </a:tr>
              <a:tr h="487270">
                <a:tc>
                  <a:txBody>
                    <a:bodyPr/>
                    <a:lstStyle/>
                    <a:p>
                      <a:pPr algn="ctr">
                        <a:spcAft>
                          <a:spcPts val="0"/>
                        </a:spcAft>
                      </a:pPr>
                      <a:r>
                        <a:rPr lang="zh-CN" sz="1200" b="0" kern="100" dirty="0">
                          <a:solidFill>
                            <a:schemeClr val="tx1"/>
                          </a:solidFill>
                          <a:effectLst/>
                          <a:latin typeface="微软雅黑" pitchFamily="34" charset="-122"/>
                          <a:ea typeface="微软雅黑" pitchFamily="34" charset="-122"/>
                        </a:rPr>
                        <a:t>重要河口生态系统</a:t>
                      </a:r>
                      <a:endParaRPr lang="en-US" altLang="zh-CN" sz="1200" b="0" kern="100" dirty="0">
                        <a:solidFill>
                          <a:schemeClr val="tx1"/>
                        </a:solidFill>
                        <a:effectLst/>
                        <a:latin typeface="微软雅黑" pitchFamily="34" charset="-122"/>
                        <a:ea typeface="微软雅黑" pitchFamily="34" charset="-122"/>
                      </a:endParaRPr>
                    </a:p>
                    <a:p>
                      <a:pPr algn="ctr">
                        <a:spcAft>
                          <a:spcPts val="0"/>
                        </a:spcAft>
                      </a:pPr>
                      <a:r>
                        <a:rPr lang="en-US" altLang="zh-CN" sz="1200" b="0" kern="100" dirty="0">
                          <a:solidFill>
                            <a:schemeClr val="tx1"/>
                          </a:solidFill>
                          <a:effectLst/>
                          <a:latin typeface="微软雅黑" pitchFamily="34" charset="-122"/>
                          <a:ea typeface="微软雅黑" pitchFamily="34" charset="-122"/>
                        </a:rPr>
                        <a:t>Major estuary</a:t>
                      </a:r>
                    </a:p>
                  </a:txBody>
                  <a:tcPr marL="31843" marR="31843" marT="0" marB="0" anchor="ctr">
                    <a:solidFill>
                      <a:srgbClr val="92D050"/>
                    </a:solidFill>
                  </a:tcPr>
                </a:tc>
                <a:tc rowSpan="6">
                  <a:txBody>
                    <a:bodyPr/>
                    <a:lstStyle/>
                    <a:p>
                      <a:pPr algn="l">
                        <a:spcAft>
                          <a:spcPts val="0"/>
                        </a:spcAft>
                      </a:pPr>
                      <a:r>
                        <a:rPr lang="en-US" sz="1200" b="0" kern="100" dirty="0">
                          <a:solidFill>
                            <a:schemeClr val="tx1"/>
                          </a:solidFill>
                          <a:effectLst/>
                          <a:latin typeface="微软雅黑" pitchFamily="34" charset="-122"/>
                          <a:ea typeface="微软雅黑" pitchFamily="34" charset="-122"/>
                        </a:rPr>
                        <a:t> </a:t>
                      </a:r>
                      <a:r>
                        <a:rPr lang="en-US" altLang="zh-CN" sz="1200" b="0" kern="100" dirty="0">
                          <a:solidFill>
                            <a:schemeClr val="tx1"/>
                          </a:solidFill>
                          <a:effectLst/>
                          <a:latin typeface="微软雅黑" pitchFamily="34" charset="-122"/>
                          <a:ea typeface="微软雅黑" pitchFamily="34" charset="-122"/>
                        </a:rPr>
                        <a:t>1</a:t>
                      </a:r>
                      <a:r>
                        <a:rPr lang="zh-CN" altLang="en-US" sz="1200" b="0" kern="100" dirty="0">
                          <a:solidFill>
                            <a:schemeClr val="tx1"/>
                          </a:solidFill>
                          <a:effectLst/>
                          <a:latin typeface="微软雅黑" pitchFamily="34" charset="-122"/>
                          <a:ea typeface="微软雅黑" pitchFamily="34" charset="-122"/>
                        </a:rPr>
                        <a:t>、禁止围填海、禁止采挖海砂。</a:t>
                      </a:r>
                    </a:p>
                    <a:p>
                      <a:pPr algn="l">
                        <a:spcAft>
                          <a:spcPts val="0"/>
                        </a:spcAft>
                      </a:pPr>
                      <a:r>
                        <a:rPr lang="en-US" altLang="zh-CN" sz="1200" b="0" kern="100" dirty="0">
                          <a:solidFill>
                            <a:schemeClr val="tx1"/>
                          </a:solidFill>
                          <a:effectLst/>
                          <a:latin typeface="微软雅黑" pitchFamily="34" charset="-122"/>
                          <a:ea typeface="微软雅黑" pitchFamily="34" charset="-122"/>
                        </a:rPr>
                        <a:t>2</a:t>
                      </a:r>
                      <a:r>
                        <a:rPr lang="zh-CN" altLang="en-US" sz="1200" b="0" kern="100" dirty="0">
                          <a:solidFill>
                            <a:schemeClr val="tx1"/>
                          </a:solidFill>
                          <a:effectLst/>
                          <a:latin typeface="微软雅黑" pitchFamily="34" charset="-122"/>
                          <a:ea typeface="微软雅黑" pitchFamily="34" charset="-122"/>
                        </a:rPr>
                        <a:t>、不得新设陆源排污口。</a:t>
                      </a:r>
                    </a:p>
                    <a:p>
                      <a:pPr algn="l">
                        <a:spcAft>
                          <a:spcPts val="0"/>
                        </a:spcAft>
                      </a:pPr>
                      <a:r>
                        <a:rPr lang="en-US" altLang="zh-CN" sz="1200" b="0" kern="100" dirty="0">
                          <a:solidFill>
                            <a:schemeClr val="tx1"/>
                          </a:solidFill>
                          <a:effectLst/>
                          <a:latin typeface="微软雅黑" pitchFamily="34" charset="-122"/>
                          <a:ea typeface="微软雅黑" pitchFamily="34" charset="-122"/>
                        </a:rPr>
                        <a:t>3</a:t>
                      </a:r>
                      <a:r>
                        <a:rPr lang="zh-CN" altLang="en-US" sz="1200" b="0" kern="100" dirty="0">
                          <a:solidFill>
                            <a:schemeClr val="tx1"/>
                          </a:solidFill>
                          <a:effectLst/>
                          <a:latin typeface="微软雅黑" pitchFamily="34" charset="-122"/>
                          <a:ea typeface="微软雅黑" pitchFamily="34" charset="-122"/>
                        </a:rPr>
                        <a:t>、严格控制河流入海污染物排放。</a:t>
                      </a:r>
                    </a:p>
                    <a:p>
                      <a:pPr algn="l">
                        <a:spcAft>
                          <a:spcPts val="0"/>
                        </a:spcAft>
                      </a:pPr>
                      <a:r>
                        <a:rPr lang="en-US" altLang="zh-CN" sz="1200" b="0" kern="100" dirty="0">
                          <a:solidFill>
                            <a:schemeClr val="tx1"/>
                          </a:solidFill>
                          <a:effectLst/>
                          <a:latin typeface="微软雅黑" pitchFamily="34" charset="-122"/>
                          <a:ea typeface="微软雅黑" pitchFamily="34" charset="-122"/>
                        </a:rPr>
                        <a:t>4</a:t>
                      </a:r>
                      <a:r>
                        <a:rPr lang="zh-CN" altLang="en-US" sz="1200" b="0" kern="100" dirty="0">
                          <a:solidFill>
                            <a:schemeClr val="tx1"/>
                          </a:solidFill>
                          <a:effectLst/>
                          <a:latin typeface="微软雅黑" pitchFamily="34" charset="-122"/>
                          <a:ea typeface="微软雅黑" pitchFamily="34" charset="-122"/>
                        </a:rPr>
                        <a:t>、控制养殖规模，鼓励生态化养殖。</a:t>
                      </a:r>
                    </a:p>
                    <a:p>
                      <a:pPr algn="l">
                        <a:spcAft>
                          <a:spcPts val="0"/>
                        </a:spcAft>
                      </a:pPr>
                      <a:r>
                        <a:rPr lang="en-US" altLang="zh-CN" sz="1200" b="0" kern="100" dirty="0">
                          <a:solidFill>
                            <a:schemeClr val="tx1"/>
                          </a:solidFill>
                          <a:effectLst/>
                          <a:latin typeface="微软雅黑" pitchFamily="34" charset="-122"/>
                          <a:ea typeface="微软雅黑" pitchFamily="34" charset="-122"/>
                        </a:rPr>
                        <a:t>5</a:t>
                      </a:r>
                      <a:r>
                        <a:rPr lang="zh-CN" altLang="en-US" sz="1200" b="0" kern="100" dirty="0">
                          <a:solidFill>
                            <a:schemeClr val="tx1"/>
                          </a:solidFill>
                          <a:effectLst/>
                          <a:latin typeface="微软雅黑" pitchFamily="34" charset="-122"/>
                          <a:ea typeface="微软雅黑" pitchFamily="34" charset="-122"/>
                        </a:rPr>
                        <a:t>、对已遭受破坏的海洋生态红线区，实施可行的整治修复措施，恢复原有生态功能。</a:t>
                      </a:r>
                    </a:p>
                    <a:p>
                      <a:pPr algn="l">
                        <a:spcAft>
                          <a:spcPts val="0"/>
                        </a:spcAft>
                      </a:pPr>
                      <a:r>
                        <a:rPr lang="en-US" altLang="zh-CN" sz="1200" b="0" kern="100" dirty="0">
                          <a:solidFill>
                            <a:schemeClr val="tx1"/>
                          </a:solidFill>
                          <a:effectLst/>
                          <a:latin typeface="微软雅黑" pitchFamily="34" charset="-122"/>
                          <a:ea typeface="微软雅黑" pitchFamily="34" charset="-122"/>
                        </a:rPr>
                        <a:t>6</a:t>
                      </a:r>
                      <a:r>
                        <a:rPr lang="zh-CN" altLang="en-US" sz="1200" b="0" kern="100" dirty="0">
                          <a:solidFill>
                            <a:schemeClr val="tx1"/>
                          </a:solidFill>
                          <a:effectLst/>
                          <a:latin typeface="微软雅黑" pitchFamily="34" charset="-122"/>
                          <a:ea typeface="微软雅黑" pitchFamily="34" charset="-122"/>
                        </a:rPr>
                        <a:t>、实行海洋垃圾巡查清理制度，有效清理海洋垃圾。</a:t>
                      </a:r>
                    </a:p>
                  </a:txBody>
                  <a:tcPr marL="31843" marR="31843" marT="0" marB="0" anchor="ctr">
                    <a:solidFill>
                      <a:srgbClr val="92D050"/>
                    </a:solidFill>
                  </a:tcPr>
                </a:tc>
                <a:tc>
                  <a:txBody>
                    <a:bodyPr/>
                    <a:lstStyle/>
                    <a:p>
                      <a:pPr algn="l">
                        <a:spcAft>
                          <a:spcPts val="0"/>
                        </a:spcAft>
                      </a:pPr>
                      <a:r>
                        <a:rPr lang="zh-CN" sz="1200" b="0" kern="100" dirty="0">
                          <a:solidFill>
                            <a:schemeClr val="tx1"/>
                          </a:solidFill>
                          <a:effectLst/>
                          <a:latin typeface="微软雅黑" pitchFamily="34" charset="-122"/>
                          <a:ea typeface="微软雅黑" pitchFamily="34" charset="-122"/>
                        </a:rPr>
                        <a:t>禁止围填海、采挖海砂、设置直排排污口及其他可能对河口生态功能造成危害或不良影响的开发活动，并加强对重要河口生态系统的整治与生态修复。</a:t>
                      </a:r>
                      <a:endParaRPr lang="zh-CN" sz="1200" b="0" kern="100" dirty="0">
                        <a:solidFill>
                          <a:schemeClr val="tx1"/>
                        </a:solidFill>
                        <a:effectLst/>
                        <a:latin typeface="微软雅黑" pitchFamily="34" charset="-122"/>
                        <a:ea typeface="微软雅黑" pitchFamily="34" charset="-122"/>
                        <a:cs typeface="Times New Roman"/>
                      </a:endParaRPr>
                    </a:p>
                  </a:txBody>
                  <a:tcPr marL="31843" marR="31843" marT="0" marB="0" anchor="ctr">
                    <a:solidFill>
                      <a:srgbClr val="92D050"/>
                    </a:solidFill>
                  </a:tcPr>
                </a:tc>
                <a:extLst>
                  <a:ext uri="{0D108BD9-81ED-4DB2-BD59-A6C34878D82A}">
                    <a16:rowId xmlns:a16="http://schemas.microsoft.com/office/drawing/2014/main" val="10003"/>
                  </a:ext>
                </a:extLst>
              </a:tr>
              <a:tr h="0">
                <a:tc rowSpan="2">
                  <a:txBody>
                    <a:bodyPr/>
                    <a:lstStyle/>
                    <a:p>
                      <a:pPr algn="ctr">
                        <a:spcAft>
                          <a:spcPts val="0"/>
                        </a:spcAft>
                      </a:pPr>
                      <a:r>
                        <a:rPr lang="zh-CN" sz="1200" b="0" kern="100" dirty="0">
                          <a:solidFill>
                            <a:schemeClr val="tx1"/>
                          </a:solidFill>
                          <a:effectLst/>
                          <a:latin typeface="微软雅黑" pitchFamily="34" charset="-122"/>
                          <a:ea typeface="微软雅黑" pitchFamily="34" charset="-122"/>
                        </a:rPr>
                        <a:t>重要滨海湿地</a:t>
                      </a:r>
                      <a:endParaRPr lang="en-US" altLang="zh-CN" sz="1200" b="0" kern="100" dirty="0">
                        <a:solidFill>
                          <a:schemeClr val="tx1"/>
                        </a:solidFill>
                        <a:effectLst/>
                        <a:latin typeface="微软雅黑" pitchFamily="34" charset="-122"/>
                        <a:ea typeface="微软雅黑" pitchFamily="34" charset="-122"/>
                      </a:endParaRPr>
                    </a:p>
                    <a:p>
                      <a:pPr algn="ctr">
                        <a:spcAft>
                          <a:spcPts val="0"/>
                        </a:spcAft>
                      </a:pPr>
                      <a:r>
                        <a:rPr lang="en-US" altLang="zh-CN" sz="1200" b="0" kern="100" dirty="0">
                          <a:solidFill>
                            <a:schemeClr val="tx1"/>
                          </a:solidFill>
                          <a:effectLst/>
                          <a:latin typeface="微软雅黑" pitchFamily="34" charset="-122"/>
                          <a:ea typeface="微软雅黑" pitchFamily="34" charset="-122"/>
                          <a:cs typeface="Times New Roman"/>
                        </a:rPr>
                        <a:t>Major wetland</a:t>
                      </a:r>
                      <a:endParaRPr lang="zh-CN" sz="1200" b="0" kern="100" dirty="0">
                        <a:solidFill>
                          <a:schemeClr val="tx1"/>
                        </a:solidFill>
                        <a:effectLst/>
                        <a:latin typeface="微软雅黑" pitchFamily="34" charset="-122"/>
                        <a:ea typeface="微软雅黑" pitchFamily="34" charset="-122"/>
                        <a:cs typeface="Times New Roman"/>
                      </a:endParaRPr>
                    </a:p>
                  </a:txBody>
                  <a:tcPr marL="31843" marR="31843" marT="0" marB="0" anchor="ctr">
                    <a:solidFill>
                      <a:srgbClr val="92D050"/>
                    </a:solidFill>
                  </a:tcPr>
                </a:tc>
                <a:tc vMerge="1">
                  <a:txBody>
                    <a:bodyPr/>
                    <a:lstStyle/>
                    <a:p>
                      <a:endParaRPr lang="zh-CN" altLang="en-US"/>
                    </a:p>
                  </a:txBody>
                  <a:tcPr>
                    <a:solidFill>
                      <a:srgbClr val="92D050"/>
                    </a:solidFill>
                  </a:tcPr>
                </a:tc>
                <a:tc>
                  <a:txBody>
                    <a:bodyPr/>
                    <a:lstStyle/>
                    <a:p>
                      <a:pPr algn="l">
                        <a:spcAft>
                          <a:spcPts val="0"/>
                        </a:spcAft>
                      </a:pPr>
                      <a:r>
                        <a:rPr lang="zh-CN" sz="1200" b="0" kern="100" dirty="0">
                          <a:solidFill>
                            <a:schemeClr val="tx1"/>
                          </a:solidFill>
                          <a:effectLst/>
                          <a:latin typeface="微软雅黑" pitchFamily="34" charset="-122"/>
                          <a:ea typeface="微软雅黑" pitchFamily="34" charset="-122"/>
                        </a:rPr>
                        <a:t>禁止围填海、矿产资源开发及其他可能改变海域自然属性、对湿地生态功能造成危害或不良影响的开发活动，并加强对受损滨海湿地的整治与生态修复。</a:t>
                      </a:r>
                      <a:endParaRPr lang="zh-CN" sz="1200" b="0" kern="100" dirty="0">
                        <a:solidFill>
                          <a:schemeClr val="tx1"/>
                        </a:solidFill>
                        <a:effectLst/>
                        <a:latin typeface="微软雅黑" pitchFamily="34" charset="-122"/>
                        <a:ea typeface="微软雅黑" pitchFamily="34" charset="-122"/>
                        <a:cs typeface="Times New Roman"/>
                      </a:endParaRPr>
                    </a:p>
                  </a:txBody>
                  <a:tcPr marL="31843" marR="31843" marT="0" marB="0" anchor="ctr">
                    <a:solidFill>
                      <a:srgbClr val="92D050"/>
                    </a:solidFill>
                  </a:tcPr>
                </a:tc>
                <a:extLst>
                  <a:ext uri="{0D108BD9-81ED-4DB2-BD59-A6C34878D82A}">
                    <a16:rowId xmlns:a16="http://schemas.microsoft.com/office/drawing/2014/main" val="10004"/>
                  </a:ext>
                </a:extLst>
              </a:tr>
              <a:tr h="162423">
                <a:tc vMerge="1">
                  <a:txBody>
                    <a:bodyPr/>
                    <a:lstStyle/>
                    <a:p>
                      <a:pPr algn="l">
                        <a:spcAft>
                          <a:spcPts val="0"/>
                        </a:spcAft>
                      </a:pPr>
                      <a:endParaRPr lang="zh-CN" sz="1200" b="0" kern="100" dirty="0">
                        <a:solidFill>
                          <a:schemeClr val="tx1"/>
                        </a:solidFill>
                        <a:effectLst/>
                        <a:latin typeface="微软雅黑" pitchFamily="34" charset="-122"/>
                        <a:ea typeface="微软雅黑" pitchFamily="34" charset="-122"/>
                        <a:cs typeface="Times New Roman"/>
                      </a:endParaRPr>
                    </a:p>
                  </a:txBody>
                  <a:tcPr marL="31843" marR="31843" marT="0" marB="0" anchor="ctr">
                    <a:solidFill>
                      <a:srgbClr val="92D050"/>
                    </a:solidFill>
                  </a:tcPr>
                </a:tc>
                <a:tc vMerge="1">
                  <a:txBody>
                    <a:bodyPr/>
                    <a:lstStyle/>
                    <a:p>
                      <a:endParaRPr lang="zh-CN" altLang="en-US"/>
                    </a:p>
                  </a:txBody>
                  <a:tcPr>
                    <a:solidFill>
                      <a:srgbClr val="92D050"/>
                    </a:solidFill>
                  </a:tcPr>
                </a:tc>
                <a:tc rowSpan="2">
                  <a:txBody>
                    <a:bodyPr/>
                    <a:lstStyle/>
                    <a:p>
                      <a:pPr algn="l">
                        <a:spcAft>
                          <a:spcPts val="0"/>
                        </a:spcAft>
                      </a:pPr>
                      <a:r>
                        <a:rPr lang="zh-CN" sz="1200" b="0" kern="100" dirty="0">
                          <a:solidFill>
                            <a:schemeClr val="tx1"/>
                          </a:solidFill>
                          <a:effectLst/>
                          <a:latin typeface="微软雅黑" pitchFamily="34" charset="-122"/>
                          <a:ea typeface="微软雅黑" pitchFamily="34" charset="-122"/>
                        </a:rPr>
                        <a:t>禁止围填海、截断洄游通道、水下爆破施工及其他可能对渔业资源育幼、索饵、产卵造成危害或不良影响的开发活动。</a:t>
                      </a:r>
                      <a:endParaRPr lang="zh-CN" sz="1200" b="0" kern="100" dirty="0">
                        <a:solidFill>
                          <a:schemeClr val="tx1"/>
                        </a:solidFill>
                        <a:effectLst/>
                        <a:latin typeface="微软雅黑" pitchFamily="34" charset="-122"/>
                        <a:ea typeface="微软雅黑" pitchFamily="34" charset="-122"/>
                        <a:cs typeface="Times New Roman"/>
                      </a:endParaRPr>
                    </a:p>
                  </a:txBody>
                  <a:tcPr marL="31843" marR="31843" marT="0" marB="0" anchor="ctr">
                    <a:solidFill>
                      <a:srgbClr val="92D050"/>
                    </a:solidFill>
                  </a:tcPr>
                </a:tc>
                <a:extLst>
                  <a:ext uri="{0D108BD9-81ED-4DB2-BD59-A6C34878D82A}">
                    <a16:rowId xmlns:a16="http://schemas.microsoft.com/office/drawing/2014/main" val="10005"/>
                  </a:ext>
                </a:extLst>
              </a:tr>
              <a:tr h="324847">
                <a:tc rowSpan="2">
                  <a:txBody>
                    <a:bodyPr/>
                    <a:lstStyle/>
                    <a:p>
                      <a:pPr algn="ctr">
                        <a:spcAft>
                          <a:spcPts val="0"/>
                        </a:spcAft>
                      </a:pPr>
                      <a:r>
                        <a:rPr lang="zh-CN" altLang="zh-CN" sz="1200" b="0" kern="100" dirty="0">
                          <a:solidFill>
                            <a:schemeClr val="tx1"/>
                          </a:solidFill>
                          <a:effectLst/>
                          <a:latin typeface="微软雅黑" pitchFamily="34" charset="-122"/>
                          <a:ea typeface="微软雅黑" pitchFamily="34" charset="-122"/>
                        </a:rPr>
                        <a:t>重要渔业海域</a:t>
                      </a:r>
                      <a:endParaRPr lang="en-US" altLang="zh-CN" sz="1200" b="0" kern="100" dirty="0">
                        <a:solidFill>
                          <a:schemeClr val="tx1"/>
                        </a:solidFill>
                        <a:effectLst/>
                        <a:latin typeface="微软雅黑" pitchFamily="34" charset="-122"/>
                        <a:ea typeface="微软雅黑" pitchFamily="34" charset="-122"/>
                      </a:endParaRPr>
                    </a:p>
                    <a:p>
                      <a:pPr algn="ctr">
                        <a:spcAft>
                          <a:spcPts val="0"/>
                        </a:spcAft>
                      </a:pPr>
                      <a:r>
                        <a:rPr lang="en-US" altLang="zh-CN" sz="1200" b="0" kern="100" dirty="0">
                          <a:solidFill>
                            <a:schemeClr val="tx1"/>
                          </a:solidFill>
                          <a:effectLst/>
                          <a:latin typeface="微软雅黑" pitchFamily="34" charset="-122"/>
                          <a:ea typeface="微软雅黑" pitchFamily="34" charset="-122"/>
                          <a:cs typeface="Times New Roman"/>
                        </a:rPr>
                        <a:t>Fishing</a:t>
                      </a:r>
                      <a:r>
                        <a:rPr lang="en-US" altLang="zh-CN" sz="1200" b="0" kern="100" baseline="0" dirty="0">
                          <a:solidFill>
                            <a:schemeClr val="tx1"/>
                          </a:solidFill>
                          <a:effectLst/>
                          <a:latin typeface="微软雅黑" pitchFamily="34" charset="-122"/>
                          <a:ea typeface="微软雅黑" pitchFamily="34" charset="-122"/>
                          <a:cs typeface="Times New Roman"/>
                        </a:rPr>
                        <a:t> area</a:t>
                      </a:r>
                      <a:endParaRPr lang="zh-CN" altLang="zh-CN" sz="1200" b="0" kern="100" dirty="0">
                        <a:solidFill>
                          <a:schemeClr val="tx1"/>
                        </a:solidFill>
                        <a:effectLst/>
                        <a:latin typeface="微软雅黑" pitchFamily="34" charset="-122"/>
                        <a:ea typeface="微软雅黑" pitchFamily="34" charset="-122"/>
                        <a:cs typeface="Times New Roman"/>
                      </a:endParaRPr>
                    </a:p>
                    <a:p>
                      <a:pPr algn="ctr">
                        <a:spcAft>
                          <a:spcPts val="0"/>
                        </a:spcAft>
                      </a:pPr>
                      <a:endParaRPr lang="zh-CN" sz="1200" b="0" kern="100" dirty="0">
                        <a:solidFill>
                          <a:schemeClr val="tx1"/>
                        </a:solidFill>
                        <a:effectLst/>
                        <a:latin typeface="微软雅黑" pitchFamily="34" charset="-122"/>
                        <a:ea typeface="微软雅黑" pitchFamily="34" charset="-122"/>
                        <a:cs typeface="Times New Roman"/>
                      </a:endParaRPr>
                    </a:p>
                  </a:txBody>
                  <a:tcPr marL="31843" marR="31843" marT="0" marB="0" anchor="ctr">
                    <a:solidFill>
                      <a:srgbClr val="92D050"/>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10006"/>
                  </a:ext>
                </a:extLst>
              </a:tr>
              <a:tr h="324847">
                <a:tc vMerge="1">
                  <a:txBody>
                    <a:bodyPr/>
                    <a:lstStyle/>
                    <a:p>
                      <a:pPr algn="l">
                        <a:spcAft>
                          <a:spcPts val="0"/>
                        </a:spcAft>
                      </a:pPr>
                      <a:endParaRPr lang="zh-CN" sz="1200" b="0" kern="100" dirty="0">
                        <a:solidFill>
                          <a:schemeClr val="tx1"/>
                        </a:solidFill>
                        <a:effectLst/>
                        <a:latin typeface="微软雅黑" pitchFamily="34" charset="-122"/>
                        <a:ea typeface="微软雅黑" pitchFamily="34" charset="-122"/>
                        <a:cs typeface="Times New Roman"/>
                      </a:endParaRPr>
                    </a:p>
                  </a:txBody>
                  <a:tcPr marL="31843" marR="31843" marT="0" marB="0" anchor="ctr">
                    <a:solidFill>
                      <a:srgbClr val="92D050"/>
                    </a:solidFill>
                  </a:tcPr>
                </a:tc>
                <a:tc vMerge="1">
                  <a:txBody>
                    <a:bodyPr/>
                    <a:lstStyle/>
                    <a:p>
                      <a:endParaRPr lang="zh-CN" altLang="en-US"/>
                    </a:p>
                  </a:txBody>
                  <a:tcPr>
                    <a:solidFill>
                      <a:srgbClr val="92D050"/>
                    </a:solidFill>
                  </a:tcPr>
                </a:tc>
                <a:tc rowSpan="2">
                  <a:txBody>
                    <a:bodyPr/>
                    <a:lstStyle/>
                    <a:p>
                      <a:pPr algn="l">
                        <a:spcAft>
                          <a:spcPts val="0"/>
                        </a:spcAft>
                      </a:pPr>
                      <a:r>
                        <a:rPr lang="zh-CN" sz="1200" b="0" kern="100" dirty="0">
                          <a:solidFill>
                            <a:schemeClr val="tx1"/>
                          </a:solidFill>
                          <a:effectLst/>
                          <a:latin typeface="微软雅黑" pitchFamily="34" charset="-122"/>
                          <a:ea typeface="微软雅黑" pitchFamily="34" charset="-122"/>
                        </a:rPr>
                        <a:t>禁止围填海、炸岩炸礁、填海连岛、实体坝连岛、沙滩建造永久建筑物、采挖海砂及其他可能对海岛生态系统及其自然地形、地貌造成危害或不良影响的行为，并加强对受损海岛生态系统的整治与修复。</a:t>
                      </a:r>
                      <a:endParaRPr lang="zh-CN" sz="1200" b="0" kern="100" dirty="0">
                        <a:solidFill>
                          <a:schemeClr val="tx1"/>
                        </a:solidFill>
                        <a:effectLst/>
                        <a:latin typeface="微软雅黑" pitchFamily="34" charset="-122"/>
                        <a:ea typeface="微软雅黑" pitchFamily="34" charset="-122"/>
                        <a:cs typeface="Times New Roman"/>
                      </a:endParaRPr>
                    </a:p>
                  </a:txBody>
                  <a:tcPr marL="31843" marR="31843" marT="0" marB="0" anchor="ctr">
                    <a:solidFill>
                      <a:srgbClr val="92D050"/>
                    </a:solidFill>
                  </a:tcPr>
                </a:tc>
                <a:extLst>
                  <a:ext uri="{0D108BD9-81ED-4DB2-BD59-A6C34878D82A}">
                    <a16:rowId xmlns:a16="http://schemas.microsoft.com/office/drawing/2014/main" val="10007"/>
                  </a:ext>
                </a:extLst>
              </a:tr>
              <a:tr h="649693">
                <a:tc>
                  <a:txBody>
                    <a:bodyPr/>
                    <a:lstStyle/>
                    <a:p>
                      <a:pPr algn="ctr">
                        <a:spcAft>
                          <a:spcPts val="0"/>
                        </a:spcAft>
                      </a:pPr>
                      <a:r>
                        <a:rPr lang="zh-CN" altLang="zh-CN" sz="1200" b="0" kern="100" dirty="0">
                          <a:solidFill>
                            <a:schemeClr val="tx1"/>
                          </a:solidFill>
                          <a:effectLst/>
                          <a:latin typeface="微软雅黑" pitchFamily="34" charset="-122"/>
                          <a:ea typeface="微软雅黑" pitchFamily="34" charset="-122"/>
                        </a:rPr>
                        <a:t>特殊保护海岛</a:t>
                      </a:r>
                      <a:endParaRPr lang="en-US" altLang="zh-CN" sz="1200" b="0" kern="100" dirty="0">
                        <a:solidFill>
                          <a:schemeClr val="tx1"/>
                        </a:solidFill>
                        <a:effectLst/>
                        <a:latin typeface="微软雅黑" pitchFamily="34" charset="-122"/>
                        <a:ea typeface="微软雅黑" pitchFamily="34" charset="-122"/>
                      </a:endParaRPr>
                    </a:p>
                    <a:p>
                      <a:pPr algn="ctr">
                        <a:spcAft>
                          <a:spcPts val="0"/>
                        </a:spcAft>
                      </a:pPr>
                      <a:r>
                        <a:rPr lang="en-US" altLang="zh-CN" sz="1200" b="0" kern="100" dirty="0">
                          <a:solidFill>
                            <a:schemeClr val="tx1"/>
                          </a:solidFill>
                          <a:effectLst/>
                          <a:latin typeface="微软雅黑" pitchFamily="34" charset="-122"/>
                          <a:ea typeface="微软雅黑" pitchFamily="34" charset="-122"/>
                          <a:cs typeface="Times New Roman"/>
                        </a:rPr>
                        <a:t>Protected</a:t>
                      </a:r>
                      <a:r>
                        <a:rPr lang="en-US" altLang="zh-CN" sz="1200" b="0" kern="100" baseline="0" dirty="0">
                          <a:solidFill>
                            <a:schemeClr val="tx1"/>
                          </a:solidFill>
                          <a:effectLst/>
                          <a:latin typeface="微软雅黑" pitchFamily="34" charset="-122"/>
                          <a:ea typeface="微软雅黑" pitchFamily="34" charset="-122"/>
                          <a:cs typeface="Times New Roman"/>
                        </a:rPr>
                        <a:t> island</a:t>
                      </a:r>
                      <a:endParaRPr lang="zh-CN" sz="1200" b="0" kern="100" dirty="0">
                        <a:solidFill>
                          <a:schemeClr val="tx1"/>
                        </a:solidFill>
                        <a:effectLst/>
                        <a:latin typeface="微软雅黑" pitchFamily="34" charset="-122"/>
                        <a:ea typeface="微软雅黑" pitchFamily="34" charset="-122"/>
                        <a:cs typeface="Times New Roman"/>
                      </a:endParaRPr>
                    </a:p>
                  </a:txBody>
                  <a:tcPr marL="31843" marR="31843" marT="0" marB="0" anchor="ctr">
                    <a:solidFill>
                      <a:srgbClr val="92D050"/>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630680005"/>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标题 1"/>
          <p:cNvSpPr>
            <a:spLocks noGrp="1"/>
          </p:cNvSpPr>
          <p:nvPr>
            <p:ph type="title"/>
          </p:nvPr>
        </p:nvSpPr>
        <p:spPr/>
        <p:txBody>
          <a:bodyPr/>
          <a:lstStyle/>
          <a:p>
            <a:endParaRPr lang="zh-CN" altLang="en-US"/>
          </a:p>
        </p:txBody>
      </p:sp>
      <p:graphicFrame>
        <p:nvGraphicFramePr>
          <p:cNvPr id="4" name="内容占位符 3"/>
          <p:cNvGraphicFramePr>
            <a:graphicFrameLocks noGrp="1"/>
          </p:cNvGraphicFramePr>
          <p:nvPr>
            <p:ph idx="1"/>
            <p:extLst>
              <p:ext uri="{D42A27DB-BD31-4B8C-83A1-F6EECF244321}">
                <p14:modId xmlns:p14="http://schemas.microsoft.com/office/powerpoint/2010/main" val="421642491"/>
              </p:ext>
            </p:extLst>
          </p:nvPr>
        </p:nvGraphicFramePr>
        <p:xfrm>
          <a:off x="35496" y="-150164"/>
          <a:ext cx="9126537" cy="7332173"/>
        </p:xfrm>
        <a:graphic>
          <a:graphicData uri="http://schemas.openxmlformats.org/drawingml/2006/table">
            <a:tbl>
              <a:tblPr firstRow="1" firstCol="1" lastRow="1" lastCol="1" bandRow="1" bandCol="1">
                <a:tableStyleId>{5C22544A-7EE6-4342-B048-85BDC9FD1C3A}</a:tableStyleId>
              </a:tblPr>
              <a:tblGrid>
                <a:gridCol w="1386185">
                  <a:extLst>
                    <a:ext uri="{9D8B030D-6E8A-4147-A177-3AD203B41FA5}">
                      <a16:colId xmlns:a16="http://schemas.microsoft.com/office/drawing/2014/main" val="20000"/>
                    </a:ext>
                  </a:extLst>
                </a:gridCol>
                <a:gridCol w="1681559">
                  <a:extLst>
                    <a:ext uri="{9D8B030D-6E8A-4147-A177-3AD203B41FA5}">
                      <a16:colId xmlns:a16="http://schemas.microsoft.com/office/drawing/2014/main" val="20001"/>
                    </a:ext>
                  </a:extLst>
                </a:gridCol>
                <a:gridCol w="6058793">
                  <a:extLst>
                    <a:ext uri="{9D8B030D-6E8A-4147-A177-3AD203B41FA5}">
                      <a16:colId xmlns:a16="http://schemas.microsoft.com/office/drawing/2014/main" val="20002"/>
                    </a:ext>
                  </a:extLst>
                </a:gridCol>
              </a:tblGrid>
              <a:tr h="356179">
                <a:tc>
                  <a:txBody>
                    <a:bodyPr/>
                    <a:lstStyle/>
                    <a:p>
                      <a:pPr algn="ctr">
                        <a:spcAft>
                          <a:spcPts val="0"/>
                        </a:spcAft>
                      </a:pPr>
                      <a:r>
                        <a:rPr lang="zh-CN" sz="1200" b="0" kern="100" dirty="0">
                          <a:solidFill>
                            <a:schemeClr val="tx1"/>
                          </a:solidFill>
                          <a:effectLst/>
                          <a:latin typeface="微软雅黑" pitchFamily="34" charset="-122"/>
                          <a:ea typeface="微软雅黑" pitchFamily="34" charset="-122"/>
                        </a:rPr>
                        <a:t>海洋生态红线区类型</a:t>
                      </a:r>
                      <a:endParaRPr lang="zh-CN" sz="1200" b="0" kern="100" dirty="0">
                        <a:solidFill>
                          <a:srgbClr val="FF0000"/>
                        </a:solidFill>
                        <a:effectLst/>
                        <a:latin typeface="微软雅黑" pitchFamily="34" charset="-122"/>
                        <a:ea typeface="微软雅黑" pitchFamily="34" charset="-122"/>
                        <a:cs typeface="Times New Roman"/>
                      </a:endParaRPr>
                    </a:p>
                  </a:txBody>
                  <a:tcPr marL="68570" marR="68570" marT="0" marB="0" anchor="ctr">
                    <a:solidFill>
                      <a:srgbClr val="92D050"/>
                    </a:solidFill>
                  </a:tcPr>
                </a:tc>
                <a:tc>
                  <a:txBody>
                    <a:bodyPr/>
                    <a:lstStyle/>
                    <a:p>
                      <a:pPr algn="ctr">
                        <a:spcAft>
                          <a:spcPts val="0"/>
                        </a:spcAft>
                      </a:pPr>
                      <a:r>
                        <a:rPr lang="zh-CN" sz="1200" b="0" kern="100" dirty="0">
                          <a:solidFill>
                            <a:schemeClr val="tx1"/>
                          </a:solidFill>
                          <a:effectLst/>
                          <a:latin typeface="微软雅黑" pitchFamily="34" charset="-122"/>
                          <a:ea typeface="微软雅黑" pitchFamily="34" charset="-122"/>
                        </a:rPr>
                        <a:t>一般管控要求</a:t>
                      </a:r>
                      <a:endParaRPr lang="zh-CN" sz="1200" b="0" kern="100" dirty="0">
                        <a:solidFill>
                          <a:schemeClr val="tx1"/>
                        </a:solidFill>
                        <a:effectLst/>
                        <a:latin typeface="微软雅黑" pitchFamily="34" charset="-122"/>
                        <a:ea typeface="微软雅黑" pitchFamily="34" charset="-122"/>
                        <a:cs typeface="Times New Roman"/>
                      </a:endParaRPr>
                    </a:p>
                  </a:txBody>
                  <a:tcPr marL="68570" marR="68570" marT="0" marB="0" anchor="ctr">
                    <a:solidFill>
                      <a:srgbClr val="92D050"/>
                    </a:solidFill>
                  </a:tcPr>
                </a:tc>
                <a:tc>
                  <a:txBody>
                    <a:bodyPr/>
                    <a:lstStyle/>
                    <a:p>
                      <a:pPr algn="ctr">
                        <a:spcAft>
                          <a:spcPts val="0"/>
                        </a:spcAft>
                      </a:pPr>
                      <a:r>
                        <a:rPr lang="zh-CN" sz="1200" b="0" kern="100" dirty="0">
                          <a:solidFill>
                            <a:schemeClr val="tx1"/>
                          </a:solidFill>
                          <a:effectLst/>
                          <a:latin typeface="微软雅黑" pitchFamily="34" charset="-122"/>
                          <a:ea typeface="微软雅黑" pitchFamily="34" charset="-122"/>
                        </a:rPr>
                        <a:t>开发行为管控措施要求</a:t>
                      </a:r>
                      <a:endParaRPr lang="zh-CN" sz="1200" b="0" kern="100" dirty="0">
                        <a:solidFill>
                          <a:schemeClr val="tx1"/>
                        </a:solidFill>
                        <a:effectLst/>
                        <a:latin typeface="微软雅黑" pitchFamily="34" charset="-122"/>
                        <a:ea typeface="微软雅黑" pitchFamily="34" charset="-122"/>
                        <a:cs typeface="Times New Roman"/>
                      </a:endParaRPr>
                    </a:p>
                  </a:txBody>
                  <a:tcPr marL="68570" marR="68570" marT="0" marB="0" anchor="ctr">
                    <a:solidFill>
                      <a:srgbClr val="92D050"/>
                    </a:solidFill>
                  </a:tcPr>
                </a:tc>
                <a:extLst>
                  <a:ext uri="{0D108BD9-81ED-4DB2-BD59-A6C34878D82A}">
                    <a16:rowId xmlns:a16="http://schemas.microsoft.com/office/drawing/2014/main" val="10000"/>
                  </a:ext>
                </a:extLst>
              </a:tr>
              <a:tr h="886100">
                <a:tc>
                  <a:txBody>
                    <a:bodyPr/>
                    <a:lstStyle/>
                    <a:p>
                      <a:pPr algn="l">
                        <a:spcAft>
                          <a:spcPts val="0"/>
                        </a:spcAft>
                      </a:pPr>
                      <a:r>
                        <a:rPr lang="zh-CN" sz="1200" b="0" kern="100" dirty="0">
                          <a:solidFill>
                            <a:schemeClr val="tx1"/>
                          </a:solidFill>
                          <a:effectLst/>
                          <a:latin typeface="微软雅黑" pitchFamily="34" charset="-122"/>
                          <a:ea typeface="微软雅黑" pitchFamily="34" charset="-122"/>
                        </a:rPr>
                        <a:t>自然景观与历史文化遗迹</a:t>
                      </a:r>
                      <a:endParaRPr lang="en-US" altLang="zh-CN" sz="1200" b="0" kern="100" dirty="0">
                        <a:solidFill>
                          <a:schemeClr val="tx1"/>
                        </a:solidFill>
                        <a:effectLst/>
                        <a:latin typeface="微软雅黑" pitchFamily="34" charset="-122"/>
                        <a:ea typeface="微软雅黑" pitchFamily="34" charset="-122"/>
                      </a:endParaRPr>
                    </a:p>
                    <a:p>
                      <a:pPr algn="l">
                        <a:spcAft>
                          <a:spcPts val="0"/>
                        </a:spcAft>
                      </a:pPr>
                      <a:r>
                        <a:rPr lang="en-US" altLang="zh-CN" sz="1200" b="0" kern="100" dirty="0">
                          <a:solidFill>
                            <a:schemeClr val="tx1"/>
                          </a:solidFill>
                          <a:effectLst/>
                          <a:latin typeface="微软雅黑" pitchFamily="34" charset="-122"/>
                          <a:ea typeface="微软雅黑" pitchFamily="34" charset="-122"/>
                          <a:cs typeface="Times New Roman"/>
                        </a:rPr>
                        <a:t>Natural landscape</a:t>
                      </a:r>
                      <a:r>
                        <a:rPr lang="en-US" altLang="zh-CN" sz="1200" b="0" kern="100" baseline="0" dirty="0">
                          <a:solidFill>
                            <a:schemeClr val="tx1"/>
                          </a:solidFill>
                          <a:effectLst/>
                          <a:latin typeface="微软雅黑" pitchFamily="34" charset="-122"/>
                          <a:ea typeface="微软雅黑" pitchFamily="34" charset="-122"/>
                          <a:cs typeface="Times New Roman"/>
                        </a:rPr>
                        <a:t> and historical resorts</a:t>
                      </a:r>
                      <a:endParaRPr lang="zh-CN" sz="1200" b="0" kern="100" dirty="0">
                        <a:solidFill>
                          <a:schemeClr val="tx1"/>
                        </a:solidFill>
                        <a:effectLst/>
                        <a:latin typeface="微软雅黑" pitchFamily="34" charset="-122"/>
                        <a:ea typeface="微软雅黑" pitchFamily="34" charset="-122"/>
                        <a:cs typeface="Times New Roman"/>
                      </a:endParaRPr>
                    </a:p>
                  </a:txBody>
                  <a:tcPr marL="31843" marR="31843" marT="0" marB="0" anchor="ctr">
                    <a:solidFill>
                      <a:srgbClr val="92D050"/>
                    </a:solidFill>
                  </a:tcPr>
                </a:tc>
                <a:tc rowSpan="9">
                  <a:txBody>
                    <a:bodyPr/>
                    <a:lstStyle/>
                    <a:p>
                      <a:pPr marL="0" algn="l" defTabSz="914400" rtl="0" eaLnBrk="1" latinLnBrk="0" hangingPunct="1">
                        <a:spcAft>
                          <a:spcPts val="0"/>
                        </a:spcAft>
                      </a:pPr>
                      <a:endParaRPr lang="en-US" altLang="zh-CN" sz="1200" b="0" kern="100" dirty="0">
                        <a:solidFill>
                          <a:schemeClr val="tx1"/>
                        </a:solidFill>
                        <a:effectLst/>
                        <a:latin typeface="微软雅黑" pitchFamily="34" charset="-122"/>
                        <a:ea typeface="微软雅黑" pitchFamily="34" charset="-122"/>
                        <a:cs typeface="+mn-cs"/>
                      </a:endParaRPr>
                    </a:p>
                    <a:p>
                      <a:pPr marL="0" algn="l" defTabSz="914400" rtl="0" eaLnBrk="1" latinLnBrk="0" hangingPunct="1">
                        <a:spcAft>
                          <a:spcPts val="0"/>
                        </a:spcAft>
                      </a:pPr>
                      <a:endParaRPr lang="en-US" altLang="zh-CN" sz="1200" b="0" kern="100" dirty="0">
                        <a:solidFill>
                          <a:schemeClr val="tx1"/>
                        </a:solidFill>
                        <a:effectLst/>
                        <a:latin typeface="微软雅黑" pitchFamily="34" charset="-122"/>
                        <a:ea typeface="微软雅黑" pitchFamily="34" charset="-122"/>
                        <a:cs typeface="+mn-cs"/>
                      </a:endParaRPr>
                    </a:p>
                    <a:p>
                      <a:pPr marL="0" algn="l" defTabSz="914400" rtl="0" eaLnBrk="1" latinLnBrk="0" hangingPunct="1">
                        <a:spcAft>
                          <a:spcPts val="0"/>
                        </a:spcAft>
                      </a:pPr>
                      <a:r>
                        <a:rPr lang="en-US" altLang="zh-CN" sz="1200" b="0" kern="100" dirty="0">
                          <a:solidFill>
                            <a:schemeClr val="tx1"/>
                          </a:solidFill>
                          <a:effectLst/>
                          <a:latin typeface="微软雅黑" pitchFamily="34" charset="-122"/>
                          <a:ea typeface="微软雅黑" pitchFamily="34" charset="-122"/>
                          <a:cs typeface="+mn-cs"/>
                        </a:rPr>
                        <a:t>1</a:t>
                      </a:r>
                      <a:r>
                        <a:rPr lang="zh-CN" altLang="en-US" sz="1200" b="0" kern="100" dirty="0">
                          <a:solidFill>
                            <a:schemeClr val="tx1"/>
                          </a:solidFill>
                          <a:effectLst/>
                          <a:latin typeface="微软雅黑" pitchFamily="34" charset="-122"/>
                          <a:ea typeface="微软雅黑" pitchFamily="34" charset="-122"/>
                          <a:cs typeface="+mn-cs"/>
                        </a:rPr>
                        <a:t>、禁止围填海、禁止采挖海砂。</a:t>
                      </a:r>
                    </a:p>
                    <a:p>
                      <a:pPr marL="0" algn="l" defTabSz="914400" rtl="0" eaLnBrk="1" latinLnBrk="0" hangingPunct="1">
                        <a:spcAft>
                          <a:spcPts val="0"/>
                        </a:spcAft>
                      </a:pPr>
                      <a:r>
                        <a:rPr lang="en-US" altLang="zh-CN" sz="1200" b="0" kern="100" dirty="0">
                          <a:solidFill>
                            <a:schemeClr val="tx1"/>
                          </a:solidFill>
                          <a:effectLst/>
                          <a:latin typeface="微软雅黑" pitchFamily="34" charset="-122"/>
                          <a:ea typeface="微软雅黑" pitchFamily="34" charset="-122"/>
                          <a:cs typeface="+mn-cs"/>
                        </a:rPr>
                        <a:t>2</a:t>
                      </a:r>
                      <a:r>
                        <a:rPr lang="zh-CN" altLang="en-US" sz="1200" b="0" kern="100" dirty="0">
                          <a:solidFill>
                            <a:schemeClr val="tx1"/>
                          </a:solidFill>
                          <a:effectLst/>
                          <a:latin typeface="微软雅黑" pitchFamily="34" charset="-122"/>
                          <a:ea typeface="微软雅黑" pitchFamily="34" charset="-122"/>
                          <a:cs typeface="+mn-cs"/>
                        </a:rPr>
                        <a:t>、不得新设陆源排污口。</a:t>
                      </a:r>
                    </a:p>
                    <a:p>
                      <a:pPr marL="0" algn="l" defTabSz="914400" rtl="0" eaLnBrk="1" latinLnBrk="0" hangingPunct="1">
                        <a:spcAft>
                          <a:spcPts val="0"/>
                        </a:spcAft>
                      </a:pPr>
                      <a:r>
                        <a:rPr lang="en-US" altLang="zh-CN" sz="1200" b="0" kern="100" dirty="0">
                          <a:solidFill>
                            <a:schemeClr val="tx1"/>
                          </a:solidFill>
                          <a:effectLst/>
                          <a:latin typeface="微软雅黑" pitchFamily="34" charset="-122"/>
                          <a:ea typeface="微软雅黑" pitchFamily="34" charset="-122"/>
                          <a:cs typeface="+mn-cs"/>
                        </a:rPr>
                        <a:t>3</a:t>
                      </a:r>
                      <a:r>
                        <a:rPr lang="zh-CN" altLang="en-US" sz="1200" b="0" kern="100" dirty="0">
                          <a:solidFill>
                            <a:schemeClr val="tx1"/>
                          </a:solidFill>
                          <a:effectLst/>
                          <a:latin typeface="微软雅黑" pitchFamily="34" charset="-122"/>
                          <a:ea typeface="微软雅黑" pitchFamily="34" charset="-122"/>
                          <a:cs typeface="+mn-cs"/>
                        </a:rPr>
                        <a:t>、严格控制河流入海污染物排放。</a:t>
                      </a:r>
                    </a:p>
                    <a:p>
                      <a:pPr marL="0" algn="l" defTabSz="914400" rtl="0" eaLnBrk="1" latinLnBrk="0" hangingPunct="1">
                        <a:spcAft>
                          <a:spcPts val="0"/>
                        </a:spcAft>
                      </a:pPr>
                      <a:r>
                        <a:rPr lang="en-US" altLang="zh-CN" sz="1200" b="0" kern="100" dirty="0">
                          <a:solidFill>
                            <a:schemeClr val="tx1"/>
                          </a:solidFill>
                          <a:effectLst/>
                          <a:latin typeface="微软雅黑" pitchFamily="34" charset="-122"/>
                          <a:ea typeface="微软雅黑" pitchFamily="34" charset="-122"/>
                          <a:cs typeface="+mn-cs"/>
                        </a:rPr>
                        <a:t>4</a:t>
                      </a:r>
                      <a:r>
                        <a:rPr lang="zh-CN" altLang="en-US" sz="1200" b="0" kern="100" dirty="0">
                          <a:solidFill>
                            <a:schemeClr val="tx1"/>
                          </a:solidFill>
                          <a:effectLst/>
                          <a:latin typeface="微软雅黑" pitchFamily="34" charset="-122"/>
                          <a:ea typeface="微软雅黑" pitchFamily="34" charset="-122"/>
                          <a:cs typeface="+mn-cs"/>
                        </a:rPr>
                        <a:t>、控制养殖规模，鼓励生态化养殖。</a:t>
                      </a:r>
                    </a:p>
                    <a:p>
                      <a:pPr marL="0" algn="l" defTabSz="914400" rtl="0" eaLnBrk="1" latinLnBrk="0" hangingPunct="1">
                        <a:spcAft>
                          <a:spcPts val="0"/>
                        </a:spcAft>
                      </a:pPr>
                      <a:r>
                        <a:rPr lang="en-US" altLang="zh-CN" sz="1200" b="0" kern="100" dirty="0">
                          <a:solidFill>
                            <a:schemeClr val="tx1"/>
                          </a:solidFill>
                          <a:effectLst/>
                          <a:latin typeface="微软雅黑" pitchFamily="34" charset="-122"/>
                          <a:ea typeface="微软雅黑" pitchFamily="34" charset="-122"/>
                          <a:cs typeface="+mn-cs"/>
                        </a:rPr>
                        <a:t>5</a:t>
                      </a:r>
                      <a:r>
                        <a:rPr lang="zh-CN" altLang="en-US" sz="1200" b="0" kern="100" dirty="0">
                          <a:solidFill>
                            <a:schemeClr val="tx1"/>
                          </a:solidFill>
                          <a:effectLst/>
                          <a:latin typeface="微软雅黑" pitchFamily="34" charset="-122"/>
                          <a:ea typeface="微软雅黑" pitchFamily="34" charset="-122"/>
                          <a:cs typeface="+mn-cs"/>
                        </a:rPr>
                        <a:t>、对已遭受破坏的海洋生态红线区，实施可行的整治修复措施，恢复原有生态功能。</a:t>
                      </a:r>
                    </a:p>
                    <a:p>
                      <a:pPr marL="0" algn="l" defTabSz="914400" rtl="0" eaLnBrk="1" latinLnBrk="0" hangingPunct="1">
                        <a:spcAft>
                          <a:spcPts val="0"/>
                        </a:spcAft>
                      </a:pPr>
                      <a:r>
                        <a:rPr lang="en-US" altLang="zh-CN" sz="1200" b="0" kern="100" dirty="0">
                          <a:solidFill>
                            <a:schemeClr val="tx1"/>
                          </a:solidFill>
                          <a:effectLst/>
                          <a:latin typeface="微软雅黑" pitchFamily="34" charset="-122"/>
                          <a:ea typeface="微软雅黑" pitchFamily="34" charset="-122"/>
                          <a:cs typeface="+mn-cs"/>
                        </a:rPr>
                        <a:t>6</a:t>
                      </a:r>
                      <a:r>
                        <a:rPr lang="zh-CN" altLang="en-US" sz="1200" b="0" kern="100" dirty="0">
                          <a:solidFill>
                            <a:schemeClr val="tx1"/>
                          </a:solidFill>
                          <a:effectLst/>
                          <a:latin typeface="微软雅黑" pitchFamily="34" charset="-122"/>
                          <a:ea typeface="微软雅黑" pitchFamily="34" charset="-122"/>
                          <a:cs typeface="+mn-cs"/>
                        </a:rPr>
                        <a:t>、实行海洋垃圾巡查清理制度，有效清理海洋垃圾</a:t>
                      </a:r>
                    </a:p>
                  </a:txBody>
                  <a:tcPr>
                    <a:solidFill>
                      <a:srgbClr val="92D050"/>
                    </a:solidFill>
                  </a:tcPr>
                </a:tc>
                <a:tc>
                  <a:txBody>
                    <a:bodyPr/>
                    <a:lstStyle/>
                    <a:p>
                      <a:pPr algn="l">
                        <a:spcAft>
                          <a:spcPts val="0"/>
                        </a:spcAft>
                      </a:pPr>
                      <a:r>
                        <a:rPr lang="zh-CN" sz="1200" b="0" kern="100" dirty="0">
                          <a:solidFill>
                            <a:schemeClr val="tx1"/>
                          </a:solidFill>
                          <a:effectLst/>
                          <a:latin typeface="微软雅黑" pitchFamily="34" charset="-122"/>
                          <a:ea typeface="微软雅黑" pitchFamily="34" charset="-122"/>
                        </a:rPr>
                        <a:t>禁止设置直排排污口、爆破作业等危及文化遗迹安全的，有损海洋自然景观的开发活动，保护历史文化遗迹、独特地质地貌景观及其他特殊原始自然景观完整性。</a:t>
                      </a:r>
                      <a:endParaRPr lang="zh-CN" sz="1200" b="0" kern="100" dirty="0">
                        <a:solidFill>
                          <a:schemeClr val="tx1"/>
                        </a:solidFill>
                        <a:effectLst/>
                        <a:latin typeface="微软雅黑" pitchFamily="34" charset="-122"/>
                        <a:ea typeface="微软雅黑" pitchFamily="34" charset="-122"/>
                        <a:cs typeface="Times New Roman"/>
                      </a:endParaRPr>
                    </a:p>
                  </a:txBody>
                  <a:tcPr marL="31843" marR="31843" marT="0" marB="0" anchor="ctr">
                    <a:solidFill>
                      <a:srgbClr val="92D050"/>
                    </a:solidFill>
                  </a:tcPr>
                </a:tc>
                <a:extLst>
                  <a:ext uri="{0D108BD9-81ED-4DB2-BD59-A6C34878D82A}">
                    <a16:rowId xmlns:a16="http://schemas.microsoft.com/office/drawing/2014/main" val="10001"/>
                  </a:ext>
                </a:extLst>
              </a:tr>
              <a:tr h="886100">
                <a:tc>
                  <a:txBody>
                    <a:bodyPr/>
                    <a:lstStyle/>
                    <a:p>
                      <a:pPr algn="l">
                        <a:spcAft>
                          <a:spcPts val="0"/>
                        </a:spcAft>
                      </a:pPr>
                      <a:r>
                        <a:rPr lang="zh-CN" sz="1200" b="0" kern="100" dirty="0">
                          <a:solidFill>
                            <a:schemeClr val="tx1"/>
                          </a:solidFill>
                          <a:effectLst/>
                          <a:latin typeface="微软雅黑" pitchFamily="34" charset="-122"/>
                          <a:ea typeface="微软雅黑" pitchFamily="34" charset="-122"/>
                        </a:rPr>
                        <a:t>砂质岸线及邻近海域</a:t>
                      </a:r>
                      <a:endParaRPr lang="en-US" altLang="zh-CN" sz="1200" b="0" kern="100" dirty="0">
                        <a:solidFill>
                          <a:schemeClr val="tx1"/>
                        </a:solidFill>
                        <a:effectLst/>
                        <a:latin typeface="微软雅黑" pitchFamily="34" charset="-122"/>
                        <a:ea typeface="微软雅黑" pitchFamily="34" charset="-122"/>
                      </a:endParaRPr>
                    </a:p>
                    <a:p>
                      <a:pPr algn="l">
                        <a:spcAft>
                          <a:spcPts val="0"/>
                        </a:spcAft>
                      </a:pPr>
                      <a:r>
                        <a:rPr lang="en-US" altLang="zh-CN" sz="1200" b="0" kern="100" dirty="0">
                          <a:solidFill>
                            <a:schemeClr val="tx1"/>
                          </a:solidFill>
                          <a:effectLst/>
                          <a:latin typeface="微软雅黑" pitchFamily="34" charset="-122"/>
                          <a:ea typeface="微软雅黑" pitchFamily="34" charset="-122"/>
                          <a:cs typeface="Times New Roman"/>
                        </a:rPr>
                        <a:t>Sandy coastline</a:t>
                      </a:r>
                      <a:r>
                        <a:rPr lang="en-US" altLang="zh-CN" sz="1200" b="0" kern="100" baseline="0" dirty="0">
                          <a:solidFill>
                            <a:schemeClr val="tx1"/>
                          </a:solidFill>
                          <a:effectLst/>
                          <a:latin typeface="微软雅黑" pitchFamily="34" charset="-122"/>
                          <a:ea typeface="微软雅黑" pitchFamily="34" charset="-122"/>
                          <a:cs typeface="Times New Roman"/>
                        </a:rPr>
                        <a:t> and the adjacent area.</a:t>
                      </a:r>
                      <a:endParaRPr lang="zh-CN" sz="1200" b="0" kern="100" dirty="0">
                        <a:solidFill>
                          <a:schemeClr val="tx1"/>
                        </a:solidFill>
                        <a:effectLst/>
                        <a:latin typeface="微软雅黑" pitchFamily="34" charset="-122"/>
                        <a:ea typeface="微软雅黑" pitchFamily="34" charset="-122"/>
                        <a:cs typeface="Times New Roman"/>
                      </a:endParaRPr>
                    </a:p>
                  </a:txBody>
                  <a:tcPr marL="31843" marR="31843" marT="0" marB="0" anchor="ctr">
                    <a:solidFill>
                      <a:srgbClr val="92D050"/>
                    </a:solidFill>
                  </a:tcPr>
                </a:tc>
                <a:tc vMerge="1">
                  <a:txBody>
                    <a:bodyPr/>
                    <a:lstStyle/>
                    <a:p>
                      <a:endParaRPr lang="zh-CN" altLang="en-US"/>
                    </a:p>
                  </a:txBody>
                  <a:tcPr/>
                </a:tc>
                <a:tc>
                  <a:txBody>
                    <a:bodyPr/>
                    <a:lstStyle/>
                    <a:p>
                      <a:pPr algn="l">
                        <a:spcAft>
                          <a:spcPts val="0"/>
                        </a:spcAft>
                      </a:pPr>
                      <a:r>
                        <a:rPr lang="zh-CN" sz="1200" b="0" kern="100" dirty="0">
                          <a:solidFill>
                            <a:schemeClr val="tx1"/>
                          </a:solidFill>
                          <a:effectLst/>
                          <a:latin typeface="微软雅黑" pitchFamily="34" charset="-122"/>
                          <a:ea typeface="微软雅黑" pitchFamily="34" charset="-122"/>
                        </a:rPr>
                        <a:t>禁止实施对沙滩自然属性造成危害或不良影响的开发建设活动。设立砂质海岸退缩线，禁止在高潮线向陆一侧</a:t>
                      </a:r>
                      <a:r>
                        <a:rPr lang="en-US" sz="1200" b="0" kern="100" dirty="0">
                          <a:solidFill>
                            <a:schemeClr val="tx1"/>
                          </a:solidFill>
                          <a:effectLst/>
                          <a:latin typeface="微软雅黑" pitchFamily="34" charset="-122"/>
                          <a:ea typeface="微软雅黑" pitchFamily="34" charset="-122"/>
                        </a:rPr>
                        <a:t>500</a:t>
                      </a:r>
                      <a:r>
                        <a:rPr lang="zh-CN" sz="1200" b="0" kern="100" dirty="0">
                          <a:solidFill>
                            <a:schemeClr val="tx1"/>
                          </a:solidFill>
                          <a:effectLst/>
                          <a:latin typeface="微软雅黑" pitchFamily="34" charset="-122"/>
                          <a:ea typeface="微软雅黑" pitchFamily="34" charset="-122"/>
                        </a:rPr>
                        <a:t>米或第一个永久性构筑物或防护林以内构建永久性建筑和围填海活动。在砂质海岸向海一侧</a:t>
                      </a:r>
                      <a:r>
                        <a:rPr lang="en-US" sz="1200" b="0" kern="100" dirty="0">
                          <a:solidFill>
                            <a:schemeClr val="tx1"/>
                          </a:solidFill>
                          <a:effectLst/>
                          <a:latin typeface="微软雅黑" pitchFamily="34" charset="-122"/>
                          <a:ea typeface="微软雅黑" pitchFamily="34" charset="-122"/>
                        </a:rPr>
                        <a:t>3.5</a:t>
                      </a:r>
                      <a:r>
                        <a:rPr lang="zh-CN" sz="1200" b="0" kern="100" dirty="0">
                          <a:solidFill>
                            <a:schemeClr val="tx1"/>
                          </a:solidFill>
                          <a:effectLst/>
                          <a:latin typeface="微软雅黑" pitchFamily="34" charset="-122"/>
                          <a:ea typeface="微软雅黑" pitchFamily="34" charset="-122"/>
                        </a:rPr>
                        <a:t>海里内禁止采挖海砂、围填海、倾废等可能诱发沙滩蚀退的开发活动。加强对受损砂质岸线的修复。</a:t>
                      </a:r>
                      <a:endParaRPr lang="zh-CN" sz="1200" b="0" kern="100" dirty="0">
                        <a:solidFill>
                          <a:schemeClr val="tx1"/>
                        </a:solidFill>
                        <a:effectLst/>
                        <a:latin typeface="微软雅黑" pitchFamily="34" charset="-122"/>
                        <a:ea typeface="微软雅黑" pitchFamily="34" charset="-122"/>
                        <a:cs typeface="Times New Roman"/>
                      </a:endParaRPr>
                    </a:p>
                  </a:txBody>
                  <a:tcPr marL="31843" marR="31843" marT="0" marB="0" anchor="ctr">
                    <a:solidFill>
                      <a:srgbClr val="92D050"/>
                    </a:solidFill>
                  </a:tcPr>
                </a:tc>
                <a:extLst>
                  <a:ext uri="{0D108BD9-81ED-4DB2-BD59-A6C34878D82A}">
                    <a16:rowId xmlns:a16="http://schemas.microsoft.com/office/drawing/2014/main" val="10002"/>
                  </a:ext>
                </a:extLst>
              </a:tr>
              <a:tr h="639853">
                <a:tc>
                  <a:txBody>
                    <a:bodyPr/>
                    <a:lstStyle/>
                    <a:p>
                      <a:pPr algn="l">
                        <a:spcAft>
                          <a:spcPts val="0"/>
                        </a:spcAft>
                      </a:pPr>
                      <a:r>
                        <a:rPr lang="zh-CN" sz="1200" b="0" kern="100" dirty="0">
                          <a:solidFill>
                            <a:schemeClr val="tx1"/>
                          </a:solidFill>
                          <a:effectLst/>
                          <a:latin typeface="微软雅黑" pitchFamily="34" charset="-122"/>
                          <a:ea typeface="微软雅黑" pitchFamily="34" charset="-122"/>
                        </a:rPr>
                        <a:t>沙源保护海域</a:t>
                      </a:r>
                      <a:endParaRPr lang="en-US" altLang="zh-CN" sz="1200" b="0" kern="100" dirty="0">
                        <a:solidFill>
                          <a:schemeClr val="tx1"/>
                        </a:solidFill>
                        <a:effectLst/>
                        <a:latin typeface="微软雅黑" pitchFamily="34" charset="-122"/>
                        <a:ea typeface="微软雅黑" pitchFamily="34" charset="-122"/>
                      </a:endParaRPr>
                    </a:p>
                    <a:p>
                      <a:pPr algn="l">
                        <a:spcAft>
                          <a:spcPts val="0"/>
                        </a:spcAft>
                      </a:pPr>
                      <a:r>
                        <a:rPr lang="en-US" altLang="zh-CN" sz="1200" b="0" kern="100" dirty="0">
                          <a:solidFill>
                            <a:schemeClr val="tx1"/>
                          </a:solidFill>
                          <a:effectLst/>
                          <a:latin typeface="微软雅黑" pitchFamily="34" charset="-122"/>
                          <a:ea typeface="微软雅黑" pitchFamily="34" charset="-122"/>
                          <a:cs typeface="Times New Roman"/>
                        </a:rPr>
                        <a:t>Protection of sand </a:t>
                      </a:r>
                      <a:r>
                        <a:rPr lang="en-US" altLang="zh-CN" sz="1200" b="0" kern="100" dirty="0" err="1">
                          <a:solidFill>
                            <a:schemeClr val="tx1"/>
                          </a:solidFill>
                          <a:effectLst/>
                          <a:latin typeface="微软雅黑" pitchFamily="34" charset="-122"/>
                          <a:ea typeface="微软雅黑" pitchFamily="34" charset="-122"/>
                          <a:cs typeface="Times New Roman"/>
                        </a:rPr>
                        <a:t>cource</a:t>
                      </a:r>
                      <a:endParaRPr lang="zh-CN" sz="1200" b="0" kern="100" dirty="0">
                        <a:solidFill>
                          <a:schemeClr val="tx1"/>
                        </a:solidFill>
                        <a:effectLst/>
                        <a:latin typeface="微软雅黑" pitchFamily="34" charset="-122"/>
                        <a:ea typeface="微软雅黑" pitchFamily="34" charset="-122"/>
                        <a:cs typeface="Times New Roman"/>
                      </a:endParaRPr>
                    </a:p>
                  </a:txBody>
                  <a:tcPr marL="31843" marR="31843" marT="0" marB="0" anchor="ctr">
                    <a:solidFill>
                      <a:srgbClr val="92D050"/>
                    </a:solidFill>
                  </a:tcPr>
                </a:tc>
                <a:tc vMerge="1">
                  <a:txBody>
                    <a:bodyPr/>
                    <a:lstStyle/>
                    <a:p>
                      <a:endParaRPr lang="zh-CN" altLang="en-US"/>
                    </a:p>
                  </a:txBody>
                  <a:tcPr/>
                </a:tc>
                <a:tc>
                  <a:txBody>
                    <a:bodyPr/>
                    <a:lstStyle/>
                    <a:p>
                      <a:pPr algn="l">
                        <a:spcAft>
                          <a:spcPts val="0"/>
                        </a:spcAft>
                      </a:pPr>
                      <a:r>
                        <a:rPr lang="zh-CN" sz="1200" b="0" kern="100" dirty="0">
                          <a:solidFill>
                            <a:schemeClr val="tx1"/>
                          </a:solidFill>
                          <a:effectLst/>
                          <a:latin typeface="微软雅黑" pitchFamily="34" charset="-122"/>
                          <a:ea typeface="微软雅黑" pitchFamily="34" charset="-122"/>
                        </a:rPr>
                        <a:t>禁止实施对沙源保护海域造成危害或不良影响的开发建设活动。</a:t>
                      </a:r>
                      <a:endParaRPr lang="zh-CN" sz="1200" b="0" kern="100" dirty="0">
                        <a:solidFill>
                          <a:schemeClr val="tx1"/>
                        </a:solidFill>
                        <a:effectLst/>
                        <a:latin typeface="微软雅黑" pitchFamily="34" charset="-122"/>
                        <a:ea typeface="微软雅黑" pitchFamily="34" charset="-122"/>
                        <a:cs typeface="Times New Roman"/>
                      </a:endParaRPr>
                    </a:p>
                  </a:txBody>
                  <a:tcPr marL="31843" marR="31843" marT="0" marB="0" anchor="ctr">
                    <a:solidFill>
                      <a:srgbClr val="92D050"/>
                    </a:solidFill>
                  </a:tcPr>
                </a:tc>
                <a:extLst>
                  <a:ext uri="{0D108BD9-81ED-4DB2-BD59-A6C34878D82A}">
                    <a16:rowId xmlns:a16="http://schemas.microsoft.com/office/drawing/2014/main" val="10003"/>
                  </a:ext>
                </a:extLst>
              </a:tr>
              <a:tr h="622335">
                <a:tc>
                  <a:txBody>
                    <a:bodyPr/>
                    <a:lstStyle/>
                    <a:p>
                      <a:pPr algn="l">
                        <a:spcAft>
                          <a:spcPts val="0"/>
                        </a:spcAft>
                      </a:pPr>
                      <a:r>
                        <a:rPr lang="zh-CN" sz="1200" b="0" kern="100" dirty="0">
                          <a:solidFill>
                            <a:schemeClr val="tx1"/>
                          </a:solidFill>
                          <a:effectLst/>
                          <a:latin typeface="微软雅黑" pitchFamily="34" charset="-122"/>
                          <a:ea typeface="微软雅黑" pitchFamily="34" charset="-122"/>
                        </a:rPr>
                        <a:t>重要海湾</a:t>
                      </a:r>
                      <a:endParaRPr lang="en-US" altLang="zh-CN" sz="1200" b="0" kern="100" dirty="0">
                        <a:solidFill>
                          <a:schemeClr val="tx1"/>
                        </a:solidFill>
                        <a:effectLst/>
                        <a:latin typeface="微软雅黑" pitchFamily="34" charset="-122"/>
                        <a:ea typeface="微软雅黑" pitchFamily="34" charset="-122"/>
                      </a:endParaRPr>
                    </a:p>
                    <a:p>
                      <a:pPr algn="l">
                        <a:spcAft>
                          <a:spcPts val="0"/>
                        </a:spcAft>
                      </a:pPr>
                      <a:r>
                        <a:rPr lang="en-US" altLang="zh-CN" sz="1200" b="0" kern="100" dirty="0">
                          <a:solidFill>
                            <a:schemeClr val="tx1"/>
                          </a:solidFill>
                          <a:effectLst/>
                          <a:latin typeface="微软雅黑" pitchFamily="34" charset="-122"/>
                          <a:ea typeface="微软雅黑" pitchFamily="34" charset="-122"/>
                          <a:cs typeface="Times New Roman"/>
                        </a:rPr>
                        <a:t>Major base</a:t>
                      </a:r>
                      <a:endParaRPr lang="zh-CN" sz="1200" b="0" kern="100" dirty="0">
                        <a:solidFill>
                          <a:schemeClr val="tx1"/>
                        </a:solidFill>
                        <a:effectLst/>
                        <a:latin typeface="微软雅黑" pitchFamily="34" charset="-122"/>
                        <a:ea typeface="微软雅黑" pitchFamily="34" charset="-122"/>
                        <a:cs typeface="Times New Roman"/>
                      </a:endParaRPr>
                    </a:p>
                  </a:txBody>
                  <a:tcPr marL="31843" marR="31843" marT="0" marB="0" anchor="ctr">
                    <a:solidFill>
                      <a:srgbClr val="92D050"/>
                    </a:solidFill>
                  </a:tcPr>
                </a:tc>
                <a:tc vMerge="1">
                  <a:txBody>
                    <a:bodyPr/>
                    <a:lstStyle/>
                    <a:p>
                      <a:endParaRPr lang="zh-CN" altLang="en-US"/>
                    </a:p>
                  </a:txBody>
                  <a:tcPr/>
                </a:tc>
                <a:tc>
                  <a:txBody>
                    <a:bodyPr/>
                    <a:lstStyle/>
                    <a:p>
                      <a:pPr algn="l">
                        <a:spcAft>
                          <a:spcPts val="0"/>
                        </a:spcAft>
                      </a:pPr>
                      <a:r>
                        <a:rPr lang="zh-CN" sz="1200" b="0" kern="100" dirty="0">
                          <a:solidFill>
                            <a:schemeClr val="tx1"/>
                          </a:solidFill>
                          <a:effectLst/>
                          <a:latin typeface="微软雅黑" pitchFamily="34" charset="-122"/>
                          <a:ea typeface="微软雅黑" pitchFamily="34" charset="-122"/>
                        </a:rPr>
                        <a:t>禁止围填海、工业排污及城市建设开发工程等对海湾生态系统健康造成危害或不良影响的开发活动，其他资源开发建设活动不应超出海湾资源环境承载能力，并加强对受损海湾的整治修复。</a:t>
                      </a:r>
                      <a:endParaRPr lang="zh-CN" sz="1200" b="0" kern="100" dirty="0">
                        <a:solidFill>
                          <a:schemeClr val="tx1"/>
                        </a:solidFill>
                        <a:effectLst/>
                        <a:latin typeface="微软雅黑" pitchFamily="34" charset="-122"/>
                        <a:ea typeface="微软雅黑" pitchFamily="34" charset="-122"/>
                        <a:cs typeface="Times New Roman"/>
                      </a:endParaRPr>
                    </a:p>
                  </a:txBody>
                  <a:tcPr marL="31843" marR="31843" marT="0" marB="0" anchor="ctr">
                    <a:solidFill>
                      <a:srgbClr val="92D050"/>
                    </a:solidFill>
                  </a:tcPr>
                </a:tc>
                <a:extLst>
                  <a:ext uri="{0D108BD9-81ED-4DB2-BD59-A6C34878D82A}">
                    <a16:rowId xmlns:a16="http://schemas.microsoft.com/office/drawing/2014/main" val="10004"/>
                  </a:ext>
                </a:extLst>
              </a:tr>
              <a:tr h="396031">
                <a:tc>
                  <a:txBody>
                    <a:bodyPr/>
                    <a:lstStyle/>
                    <a:p>
                      <a:pPr algn="l">
                        <a:spcAft>
                          <a:spcPts val="0"/>
                        </a:spcAft>
                      </a:pPr>
                      <a:r>
                        <a:rPr lang="zh-CN" sz="1200" b="0" kern="100" dirty="0">
                          <a:solidFill>
                            <a:schemeClr val="tx1"/>
                          </a:solidFill>
                          <a:effectLst/>
                          <a:latin typeface="微软雅黑" pitchFamily="34" charset="-122"/>
                          <a:ea typeface="微软雅黑" pitchFamily="34" charset="-122"/>
                        </a:rPr>
                        <a:t>重要滨海旅游区</a:t>
                      </a:r>
                      <a:endParaRPr lang="en-US" altLang="zh-CN" sz="1200" b="0" kern="100" dirty="0">
                        <a:solidFill>
                          <a:schemeClr val="tx1"/>
                        </a:solidFill>
                        <a:effectLst/>
                        <a:latin typeface="微软雅黑" pitchFamily="34" charset="-122"/>
                        <a:ea typeface="微软雅黑" pitchFamily="34" charset="-122"/>
                      </a:endParaRPr>
                    </a:p>
                    <a:p>
                      <a:pPr algn="l">
                        <a:spcAft>
                          <a:spcPts val="0"/>
                        </a:spcAft>
                      </a:pPr>
                      <a:r>
                        <a:rPr lang="en-US" altLang="zh-CN" sz="1200" b="0" kern="100" dirty="0">
                          <a:solidFill>
                            <a:schemeClr val="tx1"/>
                          </a:solidFill>
                          <a:effectLst/>
                          <a:latin typeface="微软雅黑" pitchFamily="34" charset="-122"/>
                          <a:ea typeface="微软雅黑" pitchFamily="34" charset="-122"/>
                          <a:cs typeface="Times New Roman"/>
                        </a:rPr>
                        <a:t>Major tourism areas</a:t>
                      </a:r>
                      <a:endParaRPr lang="zh-CN" sz="1200" b="0" kern="100" dirty="0">
                        <a:solidFill>
                          <a:schemeClr val="tx1"/>
                        </a:solidFill>
                        <a:effectLst/>
                        <a:latin typeface="微软雅黑" pitchFamily="34" charset="-122"/>
                        <a:ea typeface="微软雅黑" pitchFamily="34" charset="-122"/>
                        <a:cs typeface="Times New Roman"/>
                      </a:endParaRPr>
                    </a:p>
                  </a:txBody>
                  <a:tcPr marL="31843" marR="31843" marT="0" marB="0" anchor="ctr">
                    <a:solidFill>
                      <a:srgbClr val="92D050"/>
                    </a:solidFill>
                  </a:tcPr>
                </a:tc>
                <a:tc vMerge="1">
                  <a:txBody>
                    <a:bodyPr/>
                    <a:lstStyle/>
                    <a:p>
                      <a:endParaRPr lang="zh-CN" altLang="en-US"/>
                    </a:p>
                  </a:txBody>
                  <a:tcPr/>
                </a:tc>
                <a:tc>
                  <a:txBody>
                    <a:bodyPr/>
                    <a:lstStyle/>
                    <a:p>
                      <a:pPr algn="l">
                        <a:spcAft>
                          <a:spcPts val="0"/>
                        </a:spcAft>
                      </a:pPr>
                      <a:r>
                        <a:rPr lang="zh-CN" sz="1200" b="0" kern="100" dirty="0">
                          <a:solidFill>
                            <a:schemeClr val="tx1"/>
                          </a:solidFill>
                          <a:effectLst/>
                          <a:latin typeface="微软雅黑" pitchFamily="34" charset="-122"/>
                          <a:ea typeface="微软雅黑" pitchFamily="34" charset="-122"/>
                        </a:rPr>
                        <a:t>禁止实施对滨海旅游造成危害或不良影响的开发建设活动。</a:t>
                      </a:r>
                      <a:endParaRPr lang="zh-CN" sz="1200" b="0" kern="100" dirty="0">
                        <a:solidFill>
                          <a:schemeClr val="tx1"/>
                        </a:solidFill>
                        <a:effectLst/>
                        <a:latin typeface="微软雅黑" pitchFamily="34" charset="-122"/>
                        <a:ea typeface="微软雅黑" pitchFamily="34" charset="-122"/>
                        <a:cs typeface="Times New Roman"/>
                      </a:endParaRPr>
                    </a:p>
                  </a:txBody>
                  <a:tcPr marL="31843" marR="31843" marT="0" marB="0" anchor="ctr">
                    <a:solidFill>
                      <a:srgbClr val="92D050"/>
                    </a:solidFill>
                  </a:tcPr>
                </a:tc>
                <a:extLst>
                  <a:ext uri="{0D108BD9-81ED-4DB2-BD59-A6C34878D82A}">
                    <a16:rowId xmlns:a16="http://schemas.microsoft.com/office/drawing/2014/main" val="10005"/>
                  </a:ext>
                </a:extLst>
              </a:tr>
              <a:tr h="1240540">
                <a:tc>
                  <a:txBody>
                    <a:bodyPr/>
                    <a:lstStyle/>
                    <a:p>
                      <a:pPr algn="l">
                        <a:spcAft>
                          <a:spcPts val="0"/>
                        </a:spcAft>
                      </a:pPr>
                      <a:r>
                        <a:rPr lang="zh-CN" sz="1200" b="0" kern="100" dirty="0">
                          <a:solidFill>
                            <a:schemeClr val="tx1"/>
                          </a:solidFill>
                          <a:effectLst/>
                          <a:latin typeface="微软雅黑" pitchFamily="34" charset="-122"/>
                          <a:ea typeface="微软雅黑" pitchFamily="34" charset="-122"/>
                        </a:rPr>
                        <a:t>珍稀濒危物种集中分布区</a:t>
                      </a:r>
                      <a:endParaRPr lang="en-US" altLang="zh-CN" sz="1200" b="0" kern="100" dirty="0">
                        <a:solidFill>
                          <a:schemeClr val="tx1"/>
                        </a:solidFill>
                        <a:effectLst/>
                        <a:latin typeface="微软雅黑" pitchFamily="34" charset="-122"/>
                        <a:ea typeface="微软雅黑" pitchFamily="34" charset="-122"/>
                      </a:endParaRPr>
                    </a:p>
                    <a:p>
                      <a:pPr algn="l">
                        <a:spcAft>
                          <a:spcPts val="0"/>
                        </a:spcAft>
                      </a:pPr>
                      <a:r>
                        <a:rPr lang="en-US" altLang="zh-CN" sz="1200" b="0" kern="100" dirty="0">
                          <a:solidFill>
                            <a:schemeClr val="tx1"/>
                          </a:solidFill>
                          <a:effectLst/>
                          <a:latin typeface="微软雅黑" pitchFamily="34" charset="-122"/>
                          <a:ea typeface="微软雅黑" pitchFamily="34" charset="-122"/>
                        </a:rPr>
                        <a:t>Concentration distribution of rare and endangered species</a:t>
                      </a:r>
                      <a:endParaRPr lang="zh-CN" sz="1200" b="0" kern="100" dirty="0">
                        <a:solidFill>
                          <a:schemeClr val="tx1"/>
                        </a:solidFill>
                        <a:effectLst/>
                        <a:latin typeface="微软雅黑" pitchFamily="34" charset="-122"/>
                        <a:ea typeface="微软雅黑" pitchFamily="34" charset="-122"/>
                        <a:cs typeface="Times New Roman"/>
                      </a:endParaRPr>
                    </a:p>
                  </a:txBody>
                  <a:tcPr marL="31843" marR="31843" marT="0" marB="0" anchor="ctr">
                    <a:solidFill>
                      <a:srgbClr val="92D050"/>
                    </a:solidFill>
                  </a:tcPr>
                </a:tc>
                <a:tc vMerge="1">
                  <a:txBody>
                    <a:bodyPr/>
                    <a:lstStyle/>
                    <a:p>
                      <a:endParaRPr lang="zh-CN" altLang="en-US"/>
                    </a:p>
                  </a:txBody>
                  <a:tcPr/>
                </a:tc>
                <a:tc>
                  <a:txBody>
                    <a:bodyPr/>
                    <a:lstStyle/>
                    <a:p>
                      <a:pPr algn="l">
                        <a:spcAft>
                          <a:spcPts val="0"/>
                        </a:spcAft>
                      </a:pPr>
                      <a:r>
                        <a:rPr lang="zh-CN" sz="1200" b="0" kern="100" dirty="0">
                          <a:solidFill>
                            <a:schemeClr val="tx1"/>
                          </a:solidFill>
                          <a:effectLst/>
                          <a:latin typeface="微软雅黑" pitchFamily="34" charset="-122"/>
                          <a:ea typeface="微软雅黑" pitchFamily="34" charset="-122"/>
                        </a:rPr>
                        <a:t>禁止实施对珍稀濒危物种造成危害或不良影响的开发建设活动。</a:t>
                      </a:r>
                      <a:endParaRPr lang="zh-CN" sz="1200" b="0" kern="100" dirty="0">
                        <a:solidFill>
                          <a:schemeClr val="tx1"/>
                        </a:solidFill>
                        <a:effectLst/>
                        <a:latin typeface="微软雅黑" pitchFamily="34" charset="-122"/>
                        <a:ea typeface="微软雅黑" pitchFamily="34" charset="-122"/>
                        <a:cs typeface="Times New Roman"/>
                      </a:endParaRPr>
                    </a:p>
                  </a:txBody>
                  <a:tcPr marL="31843" marR="31843" marT="0" marB="0" anchor="ctr">
                    <a:solidFill>
                      <a:srgbClr val="92D050"/>
                    </a:solidFill>
                  </a:tcPr>
                </a:tc>
                <a:extLst>
                  <a:ext uri="{0D108BD9-81ED-4DB2-BD59-A6C34878D82A}">
                    <a16:rowId xmlns:a16="http://schemas.microsoft.com/office/drawing/2014/main" val="10006"/>
                  </a:ext>
                </a:extLst>
              </a:tr>
              <a:tr h="452608">
                <a:tc>
                  <a:txBody>
                    <a:bodyPr/>
                    <a:lstStyle/>
                    <a:p>
                      <a:pPr algn="l">
                        <a:spcAft>
                          <a:spcPts val="0"/>
                        </a:spcAft>
                      </a:pPr>
                      <a:r>
                        <a:rPr lang="zh-CN" sz="1200" b="0" kern="100" dirty="0">
                          <a:solidFill>
                            <a:schemeClr val="tx1"/>
                          </a:solidFill>
                          <a:effectLst/>
                          <a:latin typeface="微软雅黑" pitchFamily="34" charset="-122"/>
                          <a:ea typeface="微软雅黑" pitchFamily="34" charset="-122"/>
                        </a:rPr>
                        <a:t>红树林</a:t>
                      </a:r>
                      <a:endParaRPr lang="en-US" altLang="zh-CN" sz="1200" b="0" kern="100" dirty="0">
                        <a:solidFill>
                          <a:schemeClr val="tx1"/>
                        </a:solidFill>
                        <a:effectLst/>
                        <a:latin typeface="微软雅黑" pitchFamily="34" charset="-122"/>
                        <a:ea typeface="微软雅黑" pitchFamily="34" charset="-122"/>
                      </a:endParaRPr>
                    </a:p>
                    <a:p>
                      <a:pPr algn="l">
                        <a:spcAft>
                          <a:spcPts val="0"/>
                        </a:spcAft>
                      </a:pPr>
                      <a:r>
                        <a:rPr lang="en-US" altLang="zh-CN" sz="1200" b="0" kern="100" dirty="0">
                          <a:solidFill>
                            <a:schemeClr val="tx1"/>
                          </a:solidFill>
                          <a:effectLst/>
                          <a:latin typeface="微软雅黑" pitchFamily="34" charset="-122"/>
                          <a:ea typeface="微软雅黑" pitchFamily="34" charset="-122"/>
                          <a:cs typeface="Times New Roman"/>
                        </a:rPr>
                        <a:t>Mangrove</a:t>
                      </a:r>
                      <a:endParaRPr lang="zh-CN" sz="1200" b="0" kern="100" dirty="0">
                        <a:solidFill>
                          <a:schemeClr val="tx1"/>
                        </a:solidFill>
                        <a:effectLst/>
                        <a:latin typeface="微软雅黑" pitchFamily="34" charset="-122"/>
                        <a:ea typeface="微软雅黑" pitchFamily="34" charset="-122"/>
                        <a:cs typeface="Times New Roman"/>
                      </a:endParaRPr>
                    </a:p>
                  </a:txBody>
                  <a:tcPr marL="31843" marR="31843" marT="0" marB="0" anchor="ctr">
                    <a:solidFill>
                      <a:srgbClr val="92D050"/>
                    </a:solidFill>
                  </a:tcPr>
                </a:tc>
                <a:tc vMerge="1">
                  <a:txBody>
                    <a:bodyPr/>
                    <a:lstStyle/>
                    <a:p>
                      <a:endParaRPr lang="zh-CN" altLang="en-US"/>
                    </a:p>
                  </a:txBody>
                  <a:tcPr/>
                </a:tc>
                <a:tc>
                  <a:txBody>
                    <a:bodyPr/>
                    <a:lstStyle/>
                    <a:p>
                      <a:pPr algn="l">
                        <a:spcAft>
                          <a:spcPts val="0"/>
                        </a:spcAft>
                      </a:pPr>
                      <a:r>
                        <a:rPr lang="zh-CN" sz="1200" b="0" kern="100" dirty="0">
                          <a:solidFill>
                            <a:schemeClr val="tx1"/>
                          </a:solidFill>
                          <a:effectLst/>
                          <a:latin typeface="微软雅黑" pitchFamily="34" charset="-122"/>
                          <a:ea typeface="微软雅黑" pitchFamily="34" charset="-122"/>
                        </a:rPr>
                        <a:t>禁止围填海、毁林挖塘、矿产资源开发及其他对红树林造成危害或不良影响的各类开发活动，保护现有的红树林资源及其生态系统，并加强对受损红树林生态系统的修复。</a:t>
                      </a:r>
                      <a:endParaRPr lang="zh-CN" sz="1200" b="0" kern="100" dirty="0">
                        <a:solidFill>
                          <a:schemeClr val="tx1"/>
                        </a:solidFill>
                        <a:effectLst/>
                        <a:latin typeface="微软雅黑" pitchFamily="34" charset="-122"/>
                        <a:ea typeface="微软雅黑" pitchFamily="34" charset="-122"/>
                        <a:cs typeface="Times New Roman"/>
                      </a:endParaRPr>
                    </a:p>
                  </a:txBody>
                  <a:tcPr marL="31843" marR="31843" marT="0" marB="0" anchor="ctr">
                    <a:solidFill>
                      <a:srgbClr val="92D050"/>
                    </a:solidFill>
                  </a:tcPr>
                </a:tc>
                <a:extLst>
                  <a:ext uri="{0D108BD9-81ED-4DB2-BD59-A6C34878D82A}">
                    <a16:rowId xmlns:a16="http://schemas.microsoft.com/office/drawing/2014/main" val="10007"/>
                  </a:ext>
                </a:extLst>
              </a:tr>
              <a:tr h="531660">
                <a:tc>
                  <a:txBody>
                    <a:bodyPr/>
                    <a:lstStyle/>
                    <a:p>
                      <a:pPr algn="l">
                        <a:spcAft>
                          <a:spcPts val="0"/>
                        </a:spcAft>
                      </a:pPr>
                      <a:r>
                        <a:rPr lang="zh-CN" sz="1200" b="0" kern="100" dirty="0">
                          <a:solidFill>
                            <a:schemeClr val="tx1"/>
                          </a:solidFill>
                          <a:effectLst/>
                          <a:latin typeface="微软雅黑" pitchFamily="34" charset="-122"/>
                          <a:ea typeface="微软雅黑" pitchFamily="34" charset="-122"/>
                        </a:rPr>
                        <a:t>珊瑚礁</a:t>
                      </a:r>
                      <a:endParaRPr lang="en-US" altLang="zh-CN" sz="1200" b="0" kern="100" dirty="0">
                        <a:solidFill>
                          <a:schemeClr val="tx1"/>
                        </a:solidFill>
                        <a:effectLst/>
                        <a:latin typeface="微软雅黑" pitchFamily="34" charset="-122"/>
                        <a:ea typeface="微软雅黑" pitchFamily="34" charset="-122"/>
                      </a:endParaRPr>
                    </a:p>
                    <a:p>
                      <a:pPr algn="l">
                        <a:spcAft>
                          <a:spcPts val="0"/>
                        </a:spcAft>
                      </a:pPr>
                      <a:r>
                        <a:rPr lang="en-US" altLang="zh-CN" sz="1200" b="0" kern="100" dirty="0">
                          <a:solidFill>
                            <a:schemeClr val="tx1"/>
                          </a:solidFill>
                          <a:effectLst/>
                          <a:latin typeface="微软雅黑" pitchFamily="34" charset="-122"/>
                          <a:ea typeface="微软雅黑" pitchFamily="34" charset="-122"/>
                          <a:cs typeface="Times New Roman"/>
                        </a:rPr>
                        <a:t>Coral reef</a:t>
                      </a:r>
                      <a:endParaRPr lang="zh-CN" sz="1200" b="0" kern="100" dirty="0">
                        <a:solidFill>
                          <a:schemeClr val="tx1"/>
                        </a:solidFill>
                        <a:effectLst/>
                        <a:latin typeface="微软雅黑" pitchFamily="34" charset="-122"/>
                        <a:ea typeface="微软雅黑" pitchFamily="34" charset="-122"/>
                        <a:cs typeface="Times New Roman"/>
                      </a:endParaRPr>
                    </a:p>
                  </a:txBody>
                  <a:tcPr marL="31843" marR="31843" marT="0" marB="0" anchor="ctr">
                    <a:solidFill>
                      <a:srgbClr val="92D050"/>
                    </a:solidFill>
                  </a:tcPr>
                </a:tc>
                <a:tc vMerge="1">
                  <a:txBody>
                    <a:bodyPr/>
                    <a:lstStyle/>
                    <a:p>
                      <a:endParaRPr lang="zh-CN" altLang="en-US"/>
                    </a:p>
                  </a:txBody>
                  <a:tcPr/>
                </a:tc>
                <a:tc>
                  <a:txBody>
                    <a:bodyPr/>
                    <a:lstStyle/>
                    <a:p>
                      <a:pPr algn="l">
                        <a:spcAft>
                          <a:spcPts val="0"/>
                        </a:spcAft>
                      </a:pPr>
                      <a:r>
                        <a:rPr lang="zh-CN" sz="1200" b="0" kern="100" dirty="0">
                          <a:solidFill>
                            <a:schemeClr val="tx1"/>
                          </a:solidFill>
                          <a:effectLst/>
                          <a:latin typeface="微软雅黑" pitchFamily="34" charset="-122"/>
                          <a:ea typeface="微软雅黑" pitchFamily="34" charset="-122"/>
                        </a:rPr>
                        <a:t>禁止围填海、毁林挖塘、矿产资源开发、设置直排排污口及其他对珊瑚礁造成危害或不良影响的各类开发活动；保护现有珊瑚礁资源及其生态系统，并加强对受损珊瑚礁生态系统的修复。</a:t>
                      </a:r>
                      <a:endParaRPr lang="zh-CN" sz="1200" b="0" kern="100" dirty="0">
                        <a:solidFill>
                          <a:schemeClr val="tx1"/>
                        </a:solidFill>
                        <a:effectLst/>
                        <a:latin typeface="微软雅黑" pitchFamily="34" charset="-122"/>
                        <a:ea typeface="微软雅黑" pitchFamily="34" charset="-122"/>
                        <a:cs typeface="Times New Roman"/>
                      </a:endParaRPr>
                    </a:p>
                  </a:txBody>
                  <a:tcPr marL="31843" marR="31843" marT="0" marB="0" anchor="ctr">
                    <a:solidFill>
                      <a:srgbClr val="92D050"/>
                    </a:solidFill>
                  </a:tcPr>
                </a:tc>
                <a:extLst>
                  <a:ext uri="{0D108BD9-81ED-4DB2-BD59-A6C34878D82A}">
                    <a16:rowId xmlns:a16="http://schemas.microsoft.com/office/drawing/2014/main" val="10008"/>
                  </a:ext>
                </a:extLst>
              </a:tr>
              <a:tr h="1045377">
                <a:tc>
                  <a:txBody>
                    <a:bodyPr/>
                    <a:lstStyle/>
                    <a:p>
                      <a:pPr algn="l">
                        <a:spcAft>
                          <a:spcPts val="0"/>
                        </a:spcAft>
                      </a:pPr>
                      <a:r>
                        <a:rPr lang="zh-CN" sz="1200" b="0" kern="100" dirty="0">
                          <a:solidFill>
                            <a:schemeClr val="tx1"/>
                          </a:solidFill>
                          <a:effectLst/>
                          <a:latin typeface="微软雅黑" pitchFamily="34" charset="-122"/>
                          <a:ea typeface="微软雅黑" pitchFamily="34" charset="-122"/>
                        </a:rPr>
                        <a:t>海草床</a:t>
                      </a:r>
                      <a:endParaRPr lang="en-US" altLang="zh-CN" sz="1200" b="0" kern="100" dirty="0">
                        <a:solidFill>
                          <a:schemeClr val="tx1"/>
                        </a:solidFill>
                        <a:effectLst/>
                        <a:latin typeface="微软雅黑" pitchFamily="34" charset="-122"/>
                        <a:ea typeface="微软雅黑" pitchFamily="34" charset="-122"/>
                      </a:endParaRPr>
                    </a:p>
                    <a:p>
                      <a:pPr algn="l">
                        <a:spcAft>
                          <a:spcPts val="0"/>
                        </a:spcAft>
                      </a:pPr>
                      <a:r>
                        <a:rPr lang="en-US" altLang="zh-CN" sz="1200" b="0" kern="100" dirty="0">
                          <a:solidFill>
                            <a:schemeClr val="tx1"/>
                          </a:solidFill>
                          <a:effectLst/>
                          <a:latin typeface="微软雅黑" pitchFamily="34" charset="-122"/>
                          <a:ea typeface="微软雅黑" pitchFamily="34" charset="-122"/>
                          <a:cs typeface="Times New Roman"/>
                        </a:rPr>
                        <a:t>Sea grass</a:t>
                      </a:r>
                      <a:endParaRPr lang="zh-CN" sz="1200" b="0" kern="100" dirty="0">
                        <a:solidFill>
                          <a:schemeClr val="tx1"/>
                        </a:solidFill>
                        <a:effectLst/>
                        <a:latin typeface="微软雅黑" pitchFamily="34" charset="-122"/>
                        <a:ea typeface="微软雅黑" pitchFamily="34" charset="-122"/>
                        <a:cs typeface="Times New Roman"/>
                      </a:endParaRPr>
                    </a:p>
                  </a:txBody>
                  <a:tcPr marL="31843" marR="31843" marT="0" marB="0" anchor="ctr">
                    <a:solidFill>
                      <a:srgbClr val="92D050"/>
                    </a:solidFill>
                  </a:tcPr>
                </a:tc>
                <a:tc vMerge="1">
                  <a:txBody>
                    <a:bodyPr/>
                    <a:lstStyle/>
                    <a:p>
                      <a:endParaRPr lang="zh-CN" altLang="en-US"/>
                    </a:p>
                  </a:txBody>
                  <a:tcPr/>
                </a:tc>
                <a:tc>
                  <a:txBody>
                    <a:bodyPr/>
                    <a:lstStyle/>
                    <a:p>
                      <a:pPr algn="l">
                        <a:spcAft>
                          <a:spcPts val="0"/>
                        </a:spcAft>
                      </a:pPr>
                      <a:r>
                        <a:rPr lang="zh-CN" sz="1200" b="0" kern="100" dirty="0">
                          <a:solidFill>
                            <a:schemeClr val="tx1"/>
                          </a:solidFill>
                          <a:effectLst/>
                          <a:latin typeface="微软雅黑" pitchFamily="34" charset="-122"/>
                          <a:ea typeface="微软雅黑" pitchFamily="34" charset="-122"/>
                        </a:rPr>
                        <a:t>禁止围填海、毁林挖塘、矿产资源开发、设置直排排污口及其他对海草床造成危害或不良影响的各类开发活动；限制贝类采挖活动，保护现有海草资源及其生态系统，并加强对受损海草床生态系统的修复。</a:t>
                      </a:r>
                      <a:endParaRPr lang="zh-CN" sz="1200" b="0" kern="100" dirty="0">
                        <a:solidFill>
                          <a:schemeClr val="tx1"/>
                        </a:solidFill>
                        <a:effectLst/>
                        <a:latin typeface="微软雅黑" pitchFamily="34" charset="-122"/>
                        <a:ea typeface="微软雅黑" pitchFamily="34" charset="-122"/>
                        <a:cs typeface="Times New Roman"/>
                      </a:endParaRPr>
                    </a:p>
                  </a:txBody>
                  <a:tcPr marL="31843" marR="31843" marT="0" marB="0" anchor="ctr">
                    <a:solidFill>
                      <a:srgbClr val="92D050"/>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954875244"/>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4. Marine ecological environment protection measures in </a:t>
            </a:r>
            <a:r>
              <a:rPr lang="en-US" altLang="zh-CN" dirty="0" err="1"/>
              <a:t>Bohai</a:t>
            </a:r>
            <a:br>
              <a:rPr lang="en-US" altLang="zh-CN" dirty="0"/>
            </a:br>
            <a:r>
              <a:rPr lang="zh-CN" altLang="en-US" dirty="0"/>
              <a:t>渤海环境保护措施</a:t>
            </a:r>
            <a:br>
              <a:rPr lang="zh-CN" altLang="en-US" dirty="0"/>
            </a:br>
            <a:endParaRPr lang="zh-CN" altLang="en-US" dirty="0"/>
          </a:p>
        </p:txBody>
      </p:sp>
      <p:sp>
        <p:nvSpPr>
          <p:cNvPr id="6" name="文本占位符 5"/>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303517203"/>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0825" y="-100013"/>
            <a:ext cx="8380413" cy="1325563"/>
          </a:xfrm>
        </p:spPr>
        <p:txBody>
          <a:bodyPr>
            <a:normAutofit fontScale="90000"/>
          </a:bodyPr>
          <a:lstStyle/>
          <a:p>
            <a:pPr>
              <a:defRPr/>
            </a:pPr>
            <a:r>
              <a:rPr lang="en-US" altLang="zh-CN" sz="2700" dirty="0">
                <a:latin typeface="Times New Roman" panose="02020603050405020304" pitchFamily="18" charset="0"/>
                <a:cs typeface="Times New Roman" panose="02020603050405020304" pitchFamily="18" charset="0"/>
              </a:rPr>
              <a:t>Marine ecological environment protection measures in </a:t>
            </a:r>
            <a:r>
              <a:rPr lang="en-US" altLang="zh-CN" sz="2700" dirty="0" err="1">
                <a:latin typeface="Times New Roman" panose="02020603050405020304" pitchFamily="18" charset="0"/>
                <a:cs typeface="Times New Roman" panose="02020603050405020304" pitchFamily="18" charset="0"/>
              </a:rPr>
              <a:t>Bohai</a:t>
            </a:r>
            <a:br>
              <a:rPr lang="en-US" altLang="zh-CN" sz="2700" dirty="0">
                <a:latin typeface="Times New Roman" panose="02020603050405020304" pitchFamily="18" charset="0"/>
                <a:cs typeface="Times New Roman" panose="02020603050405020304" pitchFamily="18" charset="0"/>
              </a:rPr>
            </a:br>
            <a:r>
              <a:rPr lang="zh-CN" altLang="en-US" sz="2800" dirty="0">
                <a:latin typeface="Times New Roman" panose="02020603050405020304" pitchFamily="18" charset="0"/>
                <a:cs typeface="Times New Roman" panose="02020603050405020304" pitchFamily="18" charset="0"/>
              </a:rPr>
              <a:t>渤海环境保护措施</a:t>
            </a:r>
            <a:endParaRPr lang="zh-CN" altLang="en-US" sz="2700"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a:xfrm>
            <a:off x="457200" y="1196752"/>
            <a:ext cx="8229600" cy="1800200"/>
          </a:xfrm>
        </p:spPr>
        <p:txBody>
          <a:bodyPr>
            <a:normAutofit/>
          </a:bodyPr>
          <a:lstStyle/>
          <a:p>
            <a:pPr marL="0" indent="0">
              <a:buNone/>
              <a:defRPr/>
            </a:pPr>
            <a:r>
              <a:rPr lang="en-US" altLang="zh-CN" sz="2000" dirty="0">
                <a:latin typeface="Times New Roman" panose="02020603050405020304" pitchFamily="18" charset="0"/>
                <a:cs typeface="Times New Roman" panose="02020603050405020304" pitchFamily="18" charset="0"/>
              </a:rPr>
              <a:t>2017</a:t>
            </a:r>
            <a:r>
              <a:rPr lang="zh-CN" altLang="en-US" sz="2000" dirty="0">
                <a:latin typeface="Times New Roman" panose="02020603050405020304" pitchFamily="18" charset="0"/>
                <a:cs typeface="Times New Roman" panose="02020603050405020304" pitchFamily="18" charset="0"/>
              </a:rPr>
              <a:t>年</a:t>
            </a:r>
            <a:r>
              <a:rPr lang="en-US" altLang="zh-CN" sz="2000" dirty="0">
                <a:latin typeface="Times New Roman" panose="02020603050405020304" pitchFamily="18" charset="0"/>
                <a:cs typeface="Times New Roman" panose="02020603050405020304" pitchFamily="18" charset="0"/>
              </a:rPr>
              <a:t>5</a:t>
            </a:r>
            <a:r>
              <a:rPr lang="zh-CN" altLang="en-US" sz="2000" dirty="0">
                <a:latin typeface="Times New Roman" panose="02020603050405020304" pitchFamily="18" charset="0"/>
                <a:cs typeface="Times New Roman" panose="02020603050405020304" pitchFamily="18" charset="0"/>
              </a:rPr>
              <a:t>月</a:t>
            </a:r>
            <a:r>
              <a:rPr lang="en-US" altLang="zh-CN" sz="2000" dirty="0">
                <a:latin typeface="Times New Roman" panose="02020603050405020304" pitchFamily="18" charset="0"/>
                <a:cs typeface="Times New Roman" panose="02020603050405020304" pitchFamily="18" charset="0"/>
              </a:rPr>
              <a:t>18</a:t>
            </a:r>
            <a:r>
              <a:rPr lang="zh-CN" altLang="en-US" sz="2000" dirty="0">
                <a:latin typeface="Times New Roman" panose="02020603050405020304" pitchFamily="18" charset="0"/>
                <a:cs typeface="Times New Roman" panose="02020603050405020304" pitchFamily="18" charset="0"/>
              </a:rPr>
              <a:t>日，渤海开始实施最严格环境保护措施</a:t>
            </a:r>
            <a:endParaRPr lang="en-US" altLang="zh-CN" sz="2000" dirty="0">
              <a:latin typeface="Times New Roman" panose="02020603050405020304" pitchFamily="18" charset="0"/>
              <a:cs typeface="Times New Roman" panose="02020603050405020304" pitchFamily="18" charset="0"/>
            </a:endParaRPr>
          </a:p>
          <a:p>
            <a:pPr marL="0" indent="0">
              <a:buNone/>
              <a:defRPr/>
            </a:pPr>
            <a:r>
              <a:rPr lang="en-US" altLang="zh-CN" sz="2000" dirty="0">
                <a:latin typeface="Times New Roman" panose="02020603050405020304" pitchFamily="18" charset="0"/>
                <a:cs typeface="Times New Roman" panose="02020603050405020304" pitchFamily="18" charset="0"/>
              </a:rPr>
              <a:t>From May 18</a:t>
            </a:r>
            <a:r>
              <a:rPr lang="en-US" altLang="zh-CN" sz="2000" baseline="30000" dirty="0">
                <a:latin typeface="Times New Roman" panose="02020603050405020304" pitchFamily="18" charset="0"/>
                <a:cs typeface="Times New Roman" panose="02020603050405020304" pitchFamily="18" charset="0"/>
              </a:rPr>
              <a:t>th</a:t>
            </a:r>
            <a:r>
              <a:rPr lang="en-US" altLang="zh-CN" sz="2000" dirty="0">
                <a:latin typeface="Times New Roman" panose="02020603050405020304" pitchFamily="18" charset="0"/>
                <a:cs typeface="Times New Roman" panose="02020603050405020304" pitchFamily="18" charset="0"/>
              </a:rPr>
              <a:t>, 2017, the strictest environmental protection measures were implemented in </a:t>
            </a:r>
            <a:r>
              <a:rPr lang="en-US" altLang="zh-CN" sz="2000" dirty="0" err="1">
                <a:latin typeface="Times New Roman" panose="02020603050405020304" pitchFamily="18" charset="0"/>
                <a:cs typeface="Times New Roman" panose="02020603050405020304" pitchFamily="18" charset="0"/>
              </a:rPr>
              <a:t>Bohai</a:t>
            </a:r>
            <a:r>
              <a:rPr lang="en-US" altLang="zh-CN" sz="2000" dirty="0">
                <a:latin typeface="Times New Roman" panose="02020603050405020304" pitchFamily="18" charset="0"/>
                <a:cs typeface="Times New Roman" panose="02020603050405020304" pitchFamily="18" charset="0"/>
              </a:rPr>
              <a:t> Sea</a:t>
            </a:r>
            <a:endParaRPr lang="en-US" altLang="zh-CN" sz="1600" dirty="0">
              <a:latin typeface="Times New Roman" panose="02020603050405020304" pitchFamily="18" charset="0"/>
              <a:cs typeface="Times New Roman" panose="02020603050405020304" pitchFamily="18" charset="0"/>
            </a:endParaRPr>
          </a:p>
        </p:txBody>
      </p:sp>
      <p:sp>
        <p:nvSpPr>
          <p:cNvPr id="4" name="内容占位符 2"/>
          <p:cNvSpPr txBox="1">
            <a:spLocks/>
          </p:cNvSpPr>
          <p:nvPr/>
        </p:nvSpPr>
        <p:spPr bwMode="auto">
          <a:xfrm>
            <a:off x="395536" y="2471223"/>
            <a:ext cx="8229600" cy="398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342900" indent="-342900" algn="l" rtl="0" eaLnBrk="0" fontAlgn="base" hangingPunct="0">
              <a:lnSpc>
                <a:spcPct val="125000"/>
              </a:lnSpc>
              <a:spcBef>
                <a:spcPct val="25000"/>
              </a:spcBef>
              <a:spcAft>
                <a:spcPct val="0"/>
              </a:spcAft>
              <a:buClr>
                <a:schemeClr val="hlink"/>
              </a:buClr>
              <a:buFont typeface="Wingdings" panose="05000000000000000000" pitchFamily="2" charset="2"/>
              <a:buChar char="v"/>
              <a:defRPr sz="2400" b="1">
                <a:solidFill>
                  <a:schemeClr val="tx2"/>
                </a:solidFill>
                <a:latin typeface="+mn-lt"/>
                <a:ea typeface="+mn-ea"/>
                <a:cs typeface="+mn-cs"/>
              </a:defRPr>
            </a:lvl1pPr>
            <a:lvl2pPr marL="742950" indent="-285750" algn="l" rtl="0" eaLnBrk="0" fontAlgn="base" hangingPunct="0">
              <a:lnSpc>
                <a:spcPct val="125000"/>
              </a:lnSpc>
              <a:spcBef>
                <a:spcPct val="25000"/>
              </a:spcBef>
              <a:spcAft>
                <a:spcPct val="0"/>
              </a:spcAft>
              <a:buClr>
                <a:schemeClr val="accent1"/>
              </a:buClr>
              <a:buFont typeface="Wingdings" panose="05000000000000000000" pitchFamily="2" charset="2"/>
              <a:buChar char="§"/>
              <a:defRPr sz="2200">
                <a:solidFill>
                  <a:schemeClr val="tx1"/>
                </a:solidFill>
                <a:latin typeface="+mn-lt"/>
                <a:ea typeface="+mn-ea"/>
              </a:defRPr>
            </a:lvl2pPr>
            <a:lvl3pPr marL="1143000" indent="-228600" algn="l" rtl="0" eaLnBrk="0" fontAlgn="base" hangingPunct="0">
              <a:lnSpc>
                <a:spcPct val="125000"/>
              </a:lnSpc>
              <a:spcBef>
                <a:spcPct val="25000"/>
              </a:spcBef>
              <a:spcAft>
                <a:spcPct val="0"/>
              </a:spcAft>
              <a:buClr>
                <a:schemeClr val="tx1"/>
              </a:buClr>
              <a:buChar char="•"/>
              <a:defRPr sz="2000">
                <a:solidFill>
                  <a:schemeClr val="tx1"/>
                </a:solidFill>
                <a:latin typeface="+mn-lt"/>
                <a:ea typeface="+mn-ea"/>
              </a:defRPr>
            </a:lvl3pPr>
            <a:lvl4pPr marL="1600200" indent="-228600" algn="l" rtl="0" eaLnBrk="0" fontAlgn="base" hangingPunct="0">
              <a:lnSpc>
                <a:spcPct val="125000"/>
              </a:lnSpc>
              <a:spcBef>
                <a:spcPct val="25000"/>
              </a:spcBef>
              <a:spcAft>
                <a:spcPct val="0"/>
              </a:spcAft>
              <a:buChar char="–"/>
              <a:defRPr sz="2000">
                <a:solidFill>
                  <a:schemeClr val="tx1"/>
                </a:solidFill>
                <a:latin typeface="+mn-lt"/>
                <a:ea typeface="+mn-ea"/>
              </a:defRPr>
            </a:lvl4pPr>
            <a:lvl5pPr marL="2057400" indent="-228600" algn="l" rtl="0" eaLnBrk="0" fontAlgn="base" hangingPunct="0">
              <a:lnSpc>
                <a:spcPct val="125000"/>
              </a:lnSpc>
              <a:spcBef>
                <a:spcPct val="25000"/>
              </a:spcBef>
              <a:spcAft>
                <a:spcPct val="0"/>
              </a:spcAft>
              <a:buChar char="»"/>
              <a:defRPr sz="2000">
                <a:solidFill>
                  <a:schemeClr val="tx1"/>
                </a:solidFill>
                <a:latin typeface="+mn-lt"/>
                <a:ea typeface="+mn-ea"/>
              </a:defRPr>
            </a:lvl5pPr>
            <a:lvl6pPr marL="2514600" indent="-228600" algn="l" rtl="0" eaLnBrk="0" fontAlgn="base" hangingPunct="0">
              <a:lnSpc>
                <a:spcPct val="125000"/>
              </a:lnSpc>
              <a:spcBef>
                <a:spcPct val="25000"/>
              </a:spcBef>
              <a:spcAft>
                <a:spcPct val="0"/>
              </a:spcAft>
              <a:buChar char="»"/>
              <a:defRPr sz="2000">
                <a:solidFill>
                  <a:schemeClr val="tx1"/>
                </a:solidFill>
                <a:latin typeface="+mn-lt"/>
                <a:ea typeface="+mn-ea"/>
              </a:defRPr>
            </a:lvl6pPr>
            <a:lvl7pPr marL="2971800" indent="-228600" algn="l" rtl="0" eaLnBrk="0" fontAlgn="base" hangingPunct="0">
              <a:lnSpc>
                <a:spcPct val="125000"/>
              </a:lnSpc>
              <a:spcBef>
                <a:spcPct val="25000"/>
              </a:spcBef>
              <a:spcAft>
                <a:spcPct val="0"/>
              </a:spcAft>
              <a:buChar char="»"/>
              <a:defRPr sz="2000">
                <a:solidFill>
                  <a:schemeClr val="tx1"/>
                </a:solidFill>
                <a:latin typeface="+mn-lt"/>
                <a:ea typeface="+mn-ea"/>
              </a:defRPr>
            </a:lvl7pPr>
            <a:lvl8pPr marL="3429000" indent="-228600" algn="l" rtl="0" eaLnBrk="0" fontAlgn="base" hangingPunct="0">
              <a:lnSpc>
                <a:spcPct val="125000"/>
              </a:lnSpc>
              <a:spcBef>
                <a:spcPct val="25000"/>
              </a:spcBef>
              <a:spcAft>
                <a:spcPct val="0"/>
              </a:spcAft>
              <a:buChar char="»"/>
              <a:defRPr sz="2000">
                <a:solidFill>
                  <a:schemeClr val="tx1"/>
                </a:solidFill>
                <a:latin typeface="+mn-lt"/>
                <a:ea typeface="+mn-ea"/>
              </a:defRPr>
            </a:lvl8pPr>
            <a:lvl9pPr marL="3886200" indent="-228600" algn="l" rtl="0" eaLnBrk="0" fontAlgn="base" hangingPunct="0">
              <a:lnSpc>
                <a:spcPct val="125000"/>
              </a:lnSpc>
              <a:spcBef>
                <a:spcPct val="25000"/>
              </a:spcBef>
              <a:spcAft>
                <a:spcPct val="0"/>
              </a:spcAft>
              <a:buChar char="»"/>
              <a:defRPr sz="2000">
                <a:solidFill>
                  <a:schemeClr val="tx1"/>
                </a:solidFill>
                <a:latin typeface="+mn-lt"/>
                <a:ea typeface="+mn-ea"/>
              </a:defRPr>
            </a:lvl9pPr>
          </a:lstStyle>
          <a:p>
            <a:pPr>
              <a:buFont typeface="Wingdings" panose="05000000000000000000" pitchFamily="2" charset="2"/>
              <a:buChar char="p"/>
              <a:defRPr/>
            </a:pPr>
            <a:r>
              <a:rPr lang="zh-CN" altLang="en-US" sz="1700" dirty="0">
                <a:latin typeface="Times New Roman" panose="02020603050405020304" pitchFamily="18" charset="0"/>
                <a:cs typeface="Times New Roman" panose="02020603050405020304" pitchFamily="18" charset="0"/>
              </a:rPr>
              <a:t>加快编制和修订海洋空间规划 </a:t>
            </a:r>
            <a:endParaRPr lang="en-US" altLang="zh-CN" sz="1700" dirty="0">
              <a:latin typeface="Times New Roman" panose="02020603050405020304" pitchFamily="18" charset="0"/>
              <a:cs typeface="Times New Roman" panose="02020603050405020304" pitchFamily="18" charset="0"/>
            </a:endParaRPr>
          </a:p>
          <a:p>
            <a:pPr marL="0" indent="0">
              <a:buNone/>
              <a:defRPr/>
            </a:pPr>
            <a:r>
              <a:rPr lang="en-US" altLang="zh-CN" sz="1700" dirty="0">
                <a:latin typeface="Times New Roman" panose="02020603050405020304" pitchFamily="18" charset="0"/>
                <a:cs typeface="Times New Roman" panose="02020603050405020304" pitchFamily="18" charset="0"/>
              </a:rPr>
              <a:t>       Speed up the preparation and revision of marine space planning</a:t>
            </a:r>
          </a:p>
          <a:p>
            <a:pPr lvl="1">
              <a:buFont typeface="Wingdings" panose="05000000000000000000" pitchFamily="2" charset="2"/>
              <a:buChar char="p"/>
              <a:defRPr/>
            </a:pPr>
            <a:r>
              <a:rPr lang="zh-CN" altLang="en-US" sz="1400" dirty="0">
                <a:latin typeface="Times New Roman" panose="02020603050405020304" pitchFamily="18" charset="0"/>
                <a:cs typeface="Times New Roman" panose="02020603050405020304" pitchFamily="18" charset="0"/>
              </a:rPr>
              <a:t>用规划优化调整海洋产业布局，统筹安排海洋空间利用活动</a:t>
            </a:r>
            <a:endParaRPr lang="en-US" altLang="zh-CN" sz="1400" dirty="0">
              <a:latin typeface="Times New Roman" panose="02020603050405020304" pitchFamily="18" charset="0"/>
              <a:cs typeface="Times New Roman" panose="02020603050405020304" pitchFamily="18" charset="0"/>
            </a:endParaRPr>
          </a:p>
          <a:p>
            <a:pPr marL="457200" lvl="1" indent="0">
              <a:buNone/>
              <a:defRPr/>
            </a:pPr>
            <a:r>
              <a:rPr lang="en-US" altLang="zh-CN" sz="1400" dirty="0">
                <a:latin typeface="Times New Roman" panose="02020603050405020304" pitchFamily="18" charset="0"/>
                <a:cs typeface="Times New Roman" panose="02020603050405020304" pitchFamily="18" charset="0"/>
              </a:rPr>
              <a:t>       Optimize the layout of marine industry by planning and optimizing the layout of marine industry and make overall arrangements of the activities of ocean space utilization</a:t>
            </a:r>
            <a:r>
              <a:rPr lang="en-US" altLang="zh-CN" sz="1700" dirty="0">
                <a:latin typeface="Times New Roman" panose="02020603050405020304" pitchFamily="18" charset="0"/>
                <a:cs typeface="Times New Roman" panose="02020603050405020304" pitchFamily="18" charset="0"/>
              </a:rPr>
              <a:t>     </a:t>
            </a:r>
          </a:p>
          <a:p>
            <a:pPr>
              <a:buFont typeface="Wingdings" panose="05000000000000000000" pitchFamily="2" charset="2"/>
              <a:buChar char="p"/>
              <a:defRPr/>
            </a:pPr>
            <a:r>
              <a:rPr lang="zh-CN" altLang="en-US" sz="1700" dirty="0">
                <a:latin typeface="Times New Roman" panose="02020603050405020304" pitchFamily="18" charset="0"/>
                <a:cs typeface="Times New Roman" panose="02020603050405020304" pitchFamily="18" charset="0"/>
              </a:rPr>
              <a:t>加强入海污染物联防联控</a:t>
            </a:r>
            <a:endParaRPr lang="en-US" altLang="zh-CN" sz="1700" dirty="0">
              <a:latin typeface="Times New Roman" panose="02020603050405020304" pitchFamily="18" charset="0"/>
              <a:cs typeface="Times New Roman" panose="02020603050405020304" pitchFamily="18" charset="0"/>
            </a:endParaRPr>
          </a:p>
          <a:p>
            <a:pPr marL="0" indent="0">
              <a:buNone/>
              <a:defRPr/>
            </a:pPr>
            <a:r>
              <a:rPr lang="en-US" altLang="zh-CN" sz="1700" dirty="0">
                <a:latin typeface="Times New Roman" panose="02020603050405020304" pitchFamily="18" charset="0"/>
                <a:cs typeface="Times New Roman" panose="02020603050405020304" pitchFamily="18" charset="0"/>
              </a:rPr>
              <a:t>       Strengthen joint defense and control of land-based pollutants</a:t>
            </a:r>
          </a:p>
          <a:p>
            <a:pPr lvl="1">
              <a:buFont typeface="Wingdings" panose="05000000000000000000" pitchFamily="2" charset="2"/>
              <a:buChar char="p"/>
              <a:defRPr/>
            </a:pPr>
            <a:r>
              <a:rPr lang="zh-CN" altLang="en-US" sz="1500" dirty="0">
                <a:latin typeface="Times New Roman" panose="02020603050405020304" pitchFamily="18" charset="0"/>
                <a:cs typeface="Times New Roman" panose="02020603050405020304" pitchFamily="18" charset="0"/>
              </a:rPr>
              <a:t>加强海陆联动，开展渤海入海排污口排查及清理整顿，加快实施重点海域排污总量控制，强化与“河长制”的衔接联动</a:t>
            </a:r>
            <a:endParaRPr lang="en-US" altLang="zh-CN" sz="1500" dirty="0">
              <a:latin typeface="Times New Roman" panose="02020603050405020304" pitchFamily="18" charset="0"/>
              <a:cs typeface="Times New Roman" panose="02020603050405020304" pitchFamily="18" charset="0"/>
            </a:endParaRPr>
          </a:p>
          <a:p>
            <a:pPr marL="457200" lvl="1" indent="0">
              <a:buNone/>
              <a:defRPr/>
            </a:pPr>
            <a:r>
              <a:rPr lang="en-US" altLang="zh-CN" sz="1500" dirty="0">
                <a:latin typeface="Times New Roman" panose="02020603050405020304" pitchFamily="18" charset="0"/>
                <a:cs typeface="Times New Roman" panose="02020603050405020304" pitchFamily="18" charset="0"/>
              </a:rPr>
              <a:t>      Strengthen the linkage of land and the sea, carrying out the investigation and cleaning of discharge outlets into the sea in the </a:t>
            </a:r>
            <a:r>
              <a:rPr lang="en-US" altLang="zh-CN" sz="1500" dirty="0" err="1">
                <a:latin typeface="Times New Roman" panose="02020603050405020304" pitchFamily="18" charset="0"/>
                <a:cs typeface="Times New Roman" panose="02020603050405020304" pitchFamily="18" charset="0"/>
              </a:rPr>
              <a:t>Bohai</a:t>
            </a:r>
            <a:r>
              <a:rPr lang="en-US" altLang="zh-CN" sz="1500" dirty="0">
                <a:latin typeface="Times New Roman" panose="02020603050405020304" pitchFamily="18" charset="0"/>
                <a:cs typeface="Times New Roman" panose="02020603050405020304" pitchFamily="18" charset="0"/>
              </a:rPr>
              <a:t> sea, speeding up the implementation of the total discharge control of the key sea areas, strengthening the connection with the " river system"</a:t>
            </a:r>
          </a:p>
        </p:txBody>
      </p:sp>
    </p:spTree>
    <p:extLst>
      <p:ext uri="{BB962C8B-B14F-4D97-AF65-F5344CB8AC3E}">
        <p14:creationId xmlns:p14="http://schemas.microsoft.com/office/powerpoint/2010/main" val="29388762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0825" y="-100013"/>
            <a:ext cx="8380413" cy="1325563"/>
          </a:xfrm>
        </p:spPr>
        <p:txBody>
          <a:bodyPr>
            <a:noAutofit/>
          </a:bodyPr>
          <a:lstStyle/>
          <a:p>
            <a:pPr>
              <a:defRPr/>
            </a:pPr>
            <a:r>
              <a:rPr lang="en-US" altLang="zh-CN" sz="2400" dirty="0">
                <a:latin typeface="Times New Roman" panose="02020603050405020304" pitchFamily="18" charset="0"/>
                <a:cs typeface="Times New Roman" panose="02020603050405020304" pitchFamily="18" charset="0"/>
              </a:rPr>
              <a:t>Marine ecological environment protection measures in </a:t>
            </a:r>
            <a:r>
              <a:rPr lang="en-US" altLang="zh-CN" sz="2400" dirty="0" err="1">
                <a:latin typeface="Times New Roman" panose="02020603050405020304" pitchFamily="18" charset="0"/>
                <a:cs typeface="Times New Roman" panose="02020603050405020304" pitchFamily="18" charset="0"/>
              </a:rPr>
              <a:t>Bohai</a:t>
            </a:r>
            <a:br>
              <a:rPr lang="en-US" altLang="zh-CN" sz="2400" dirty="0">
                <a:latin typeface="Times New Roman" panose="02020603050405020304" pitchFamily="18" charset="0"/>
                <a:cs typeface="Times New Roman" panose="02020603050405020304" pitchFamily="18" charset="0"/>
              </a:rPr>
            </a:br>
            <a:r>
              <a:rPr lang="zh-CN" altLang="en-US" sz="2400" dirty="0">
                <a:latin typeface="Times New Roman" panose="02020603050405020304" pitchFamily="18" charset="0"/>
                <a:cs typeface="Times New Roman" panose="02020603050405020304" pitchFamily="18" charset="0"/>
              </a:rPr>
              <a:t>渤海环境保护措施</a:t>
            </a:r>
            <a:endParaRPr lang="zh-CN" altLang="en-US" sz="1800"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a:xfrm>
            <a:off x="107504" y="1152128"/>
            <a:ext cx="9036496" cy="5733256"/>
          </a:xfrm>
        </p:spPr>
        <p:txBody>
          <a:bodyPr>
            <a:normAutofit fontScale="92500"/>
          </a:bodyPr>
          <a:lstStyle/>
          <a:p>
            <a:pPr>
              <a:lnSpc>
                <a:spcPct val="135000"/>
              </a:lnSpc>
              <a:buFont typeface="Wingdings" panose="05000000000000000000" pitchFamily="2" charset="2"/>
              <a:buChar char="p"/>
              <a:defRPr/>
            </a:pPr>
            <a:r>
              <a:rPr lang="zh-CN" altLang="en-US" sz="1800" kern="1200" dirty="0">
                <a:latin typeface="Times New Roman" panose="02020603050405020304" pitchFamily="18" charset="0"/>
                <a:cs typeface="Times New Roman" panose="02020603050405020304" pitchFamily="18" charset="0"/>
              </a:rPr>
              <a:t>加强海洋空间资源利用管控</a:t>
            </a:r>
            <a:endParaRPr lang="en-US" altLang="zh-CN" sz="1800" kern="1200" dirty="0">
              <a:latin typeface="Times New Roman" panose="02020603050405020304" pitchFamily="18" charset="0"/>
              <a:cs typeface="Times New Roman" panose="02020603050405020304" pitchFamily="18" charset="0"/>
            </a:endParaRPr>
          </a:p>
          <a:p>
            <a:pPr marL="0" indent="0">
              <a:lnSpc>
                <a:spcPct val="135000"/>
              </a:lnSpc>
              <a:buNone/>
              <a:defRPr/>
            </a:pPr>
            <a:r>
              <a:rPr lang="en-US" altLang="zh-CN" sz="1800" kern="1200" dirty="0">
                <a:latin typeface="Times New Roman" panose="02020603050405020304" pitchFamily="18" charset="0"/>
                <a:cs typeface="Times New Roman" panose="02020603050405020304" pitchFamily="18" charset="0"/>
              </a:rPr>
              <a:t>      Strengthen the control of marine space resources</a:t>
            </a:r>
            <a:r>
              <a:rPr lang="zh-CN" altLang="en-US" sz="1800" kern="1200" dirty="0">
                <a:latin typeface="Times New Roman" panose="02020603050405020304" pitchFamily="18" charset="0"/>
                <a:cs typeface="Times New Roman" panose="02020603050405020304" pitchFamily="18" charset="0"/>
              </a:rPr>
              <a:t> </a:t>
            </a:r>
            <a:r>
              <a:rPr lang="en-US" altLang="zh-CN" sz="1800" kern="1200" dirty="0">
                <a:latin typeface="Times New Roman" panose="02020603050405020304" pitchFamily="18" charset="0"/>
                <a:cs typeface="Times New Roman" panose="02020603050405020304" pitchFamily="18" charset="0"/>
              </a:rPr>
              <a:t>utilization</a:t>
            </a:r>
          </a:p>
          <a:p>
            <a:pPr lvl="1">
              <a:lnSpc>
                <a:spcPct val="145000"/>
              </a:lnSpc>
              <a:buFont typeface="Wingdings" panose="05000000000000000000" pitchFamily="2" charset="2"/>
              <a:buChar char="p"/>
              <a:defRPr/>
            </a:pPr>
            <a:r>
              <a:rPr lang="zh-CN" altLang="en-US" sz="1500" kern="1200" dirty="0">
                <a:latin typeface="Times New Roman" panose="02020603050405020304" pitchFamily="18" charset="0"/>
                <a:cs typeface="Times New Roman" panose="02020603050405020304" pitchFamily="18" charset="0"/>
              </a:rPr>
              <a:t>推动海域资源利用方式向绿色化、生态化转变，暂停选划临时性海洋倾倒区，暂停围填海项目审批</a:t>
            </a:r>
            <a:endParaRPr lang="en-US" altLang="zh-CN" sz="1500" kern="1200" dirty="0">
              <a:latin typeface="Times New Roman" panose="02020603050405020304" pitchFamily="18" charset="0"/>
              <a:cs typeface="Times New Roman" panose="02020603050405020304" pitchFamily="18" charset="0"/>
            </a:endParaRPr>
          </a:p>
          <a:p>
            <a:pPr marL="457200" lvl="1" indent="0">
              <a:lnSpc>
                <a:spcPct val="145000"/>
              </a:lnSpc>
              <a:buNone/>
              <a:defRPr/>
            </a:pPr>
            <a:r>
              <a:rPr lang="en-US" altLang="zh-CN" sz="1500" kern="1200" dirty="0">
                <a:latin typeface="Times New Roman" panose="02020603050405020304" pitchFamily="18" charset="0"/>
                <a:cs typeface="Times New Roman" panose="02020603050405020304" pitchFamily="18" charset="0"/>
              </a:rPr>
              <a:t>     Promote the green and ecological transformation of marine resource utilization, suspend the selection of temporary marine dumping areas and suspend the approval of reclamation projects</a:t>
            </a:r>
            <a:r>
              <a:rPr lang="zh-CN" altLang="en-US" sz="1500" dirty="0">
                <a:latin typeface="Times New Roman" panose="02020603050405020304" pitchFamily="18" charset="0"/>
                <a:cs typeface="Times New Roman" panose="02020603050405020304" pitchFamily="18" charset="0"/>
              </a:rPr>
              <a:t>  </a:t>
            </a:r>
            <a:endParaRPr lang="en-US" altLang="zh-CN" sz="1500" kern="1200" dirty="0">
              <a:latin typeface="Times New Roman" panose="02020603050405020304" pitchFamily="18" charset="0"/>
              <a:cs typeface="Times New Roman" panose="02020603050405020304" pitchFamily="18" charset="0"/>
            </a:endParaRPr>
          </a:p>
          <a:p>
            <a:pPr>
              <a:lnSpc>
                <a:spcPct val="135000"/>
              </a:lnSpc>
              <a:buFont typeface="Wingdings" panose="05000000000000000000" pitchFamily="2" charset="2"/>
              <a:buChar char="p"/>
              <a:defRPr/>
            </a:pPr>
            <a:r>
              <a:rPr lang="zh-CN" altLang="en-US" sz="1700" kern="1200" dirty="0">
                <a:latin typeface="Times New Roman" panose="02020603050405020304" pitchFamily="18" charset="0"/>
                <a:cs typeface="Times New Roman" panose="02020603050405020304" pitchFamily="18" charset="0"/>
              </a:rPr>
              <a:t>加强海洋生态保护与环境治理修复</a:t>
            </a:r>
            <a:endParaRPr lang="en-US" altLang="zh-CN" sz="1700" kern="1200" dirty="0">
              <a:latin typeface="Times New Roman" panose="02020603050405020304" pitchFamily="18" charset="0"/>
              <a:cs typeface="Times New Roman" panose="02020603050405020304" pitchFamily="18" charset="0"/>
            </a:endParaRPr>
          </a:p>
          <a:p>
            <a:pPr marL="0" indent="0">
              <a:lnSpc>
                <a:spcPct val="135000"/>
              </a:lnSpc>
              <a:buNone/>
              <a:defRPr/>
            </a:pPr>
            <a:r>
              <a:rPr lang="en-US" altLang="zh-CN" sz="1700" kern="1200" dirty="0">
                <a:latin typeface="Times New Roman" panose="02020603050405020304" pitchFamily="18" charset="0"/>
                <a:cs typeface="Times New Roman" panose="02020603050405020304" pitchFamily="18" charset="0"/>
              </a:rPr>
              <a:t>      Strengthen marine ecological protection and environmental restoration</a:t>
            </a:r>
          </a:p>
          <a:p>
            <a:pPr lvl="1">
              <a:buFont typeface="Wingdings" panose="05000000000000000000" pitchFamily="2" charset="2"/>
              <a:buChar char="p"/>
              <a:defRPr/>
            </a:pPr>
            <a:r>
              <a:rPr lang="zh-CN" altLang="en-US" sz="1400" dirty="0">
                <a:latin typeface="Times New Roman" panose="02020603050405020304" pitchFamily="18" charset="0"/>
                <a:cs typeface="Times New Roman" panose="02020603050405020304" pitchFamily="18" charset="0"/>
              </a:rPr>
              <a:t>强化湿地保护、自然岸线保护，重点做好三湾两口环境治理和生态修复</a:t>
            </a:r>
            <a:br>
              <a:rPr lang="en-US" altLang="zh-CN" sz="1400" dirty="0">
                <a:latin typeface="Times New Roman" panose="02020603050405020304" pitchFamily="18" charset="0"/>
                <a:cs typeface="Times New Roman" panose="02020603050405020304" pitchFamily="18" charset="0"/>
              </a:rPr>
            </a:br>
            <a:r>
              <a:rPr lang="en-US" altLang="zh-CN" sz="1400" dirty="0">
                <a:latin typeface="Times New Roman" panose="02020603050405020304" pitchFamily="18" charset="0"/>
                <a:cs typeface="Times New Roman" panose="02020603050405020304" pitchFamily="18" charset="0"/>
              </a:rPr>
              <a:t>Enhance protection of wet-land and nature shoreline. Focus on the environmental management and ecological restoration of “3 bays and 2 estuaries”</a:t>
            </a:r>
            <a:endParaRPr lang="en-US" altLang="zh-CN" sz="1400" dirty="0">
              <a:solidFill>
                <a:srgbClr val="FF3300"/>
              </a:solidFill>
              <a:latin typeface="Times New Roman" panose="02020603050405020304" pitchFamily="18" charset="0"/>
              <a:cs typeface="Times New Roman" panose="02020603050405020304" pitchFamily="18" charset="0"/>
            </a:endParaRPr>
          </a:p>
          <a:p>
            <a:pPr>
              <a:lnSpc>
                <a:spcPct val="135000"/>
              </a:lnSpc>
              <a:buFont typeface="Wingdings" panose="05000000000000000000" pitchFamily="2" charset="2"/>
              <a:buChar char="p"/>
              <a:defRPr/>
            </a:pPr>
            <a:r>
              <a:rPr lang="zh-CN" altLang="en-US" sz="2000" kern="1200" dirty="0">
                <a:latin typeface="Times New Roman" panose="02020603050405020304" pitchFamily="18" charset="0"/>
                <a:cs typeface="Times New Roman" panose="02020603050405020304" pitchFamily="18" charset="0"/>
              </a:rPr>
              <a:t> </a:t>
            </a:r>
            <a:r>
              <a:rPr lang="zh-CN" altLang="en-US" sz="1700" kern="1200" dirty="0">
                <a:latin typeface="Times New Roman" panose="02020603050405020304" pitchFamily="18" charset="0"/>
                <a:cs typeface="Times New Roman" panose="02020603050405020304" pitchFamily="18" charset="0"/>
              </a:rPr>
              <a:t>加强海洋生态环境监测评价</a:t>
            </a:r>
            <a:endParaRPr lang="en-US" altLang="zh-CN" sz="1700" kern="1200" dirty="0">
              <a:latin typeface="Times New Roman" panose="02020603050405020304" pitchFamily="18" charset="0"/>
              <a:cs typeface="Times New Roman" panose="02020603050405020304" pitchFamily="18" charset="0"/>
            </a:endParaRPr>
          </a:p>
          <a:p>
            <a:pPr marL="0" indent="0">
              <a:lnSpc>
                <a:spcPct val="135000"/>
              </a:lnSpc>
              <a:buNone/>
              <a:defRPr/>
            </a:pPr>
            <a:r>
              <a:rPr lang="en-US" altLang="zh-CN" sz="1700" kern="1200" dirty="0">
                <a:latin typeface="Times New Roman" panose="02020603050405020304" pitchFamily="18" charset="0"/>
                <a:cs typeface="Times New Roman" panose="02020603050405020304" pitchFamily="18" charset="0"/>
              </a:rPr>
              <a:t>    Strengthen monitoring and evaluation of marine ecosystem and environment of </a:t>
            </a:r>
            <a:r>
              <a:rPr lang="en-US" altLang="zh-CN" sz="1700" kern="1200" dirty="0" err="1">
                <a:latin typeface="Times New Roman" panose="02020603050405020304" pitchFamily="18" charset="0"/>
                <a:cs typeface="Times New Roman" panose="02020603050405020304" pitchFamily="18" charset="0"/>
              </a:rPr>
              <a:t>Bohai</a:t>
            </a:r>
            <a:r>
              <a:rPr lang="en-US" altLang="zh-CN" sz="1700" kern="1200" dirty="0">
                <a:latin typeface="Times New Roman" panose="02020603050405020304" pitchFamily="18" charset="0"/>
                <a:cs typeface="Times New Roman" panose="02020603050405020304" pitchFamily="18" charset="0"/>
              </a:rPr>
              <a:t> Sea</a:t>
            </a:r>
          </a:p>
          <a:p>
            <a:pPr lvl="1">
              <a:buFont typeface="Wingdings" panose="05000000000000000000" pitchFamily="2" charset="2"/>
              <a:buChar char="p"/>
              <a:defRPr/>
            </a:pPr>
            <a:r>
              <a:rPr lang="zh-CN" altLang="en-US" sz="1400" dirty="0">
                <a:latin typeface="Times New Roman" pitchFamily="18" charset="0"/>
                <a:cs typeface="Times New Roman" pitchFamily="18" charset="0"/>
              </a:rPr>
              <a:t>逐步建成渤海生态环境实时在线监测网，并开展渤海生态本底调查和第三次环境污染基线调查</a:t>
            </a:r>
            <a:endParaRPr lang="en-US" altLang="zh-CN" sz="1400" dirty="0">
              <a:latin typeface="Times New Roman" pitchFamily="18" charset="0"/>
              <a:cs typeface="Times New Roman" pitchFamily="18" charset="0"/>
            </a:endParaRPr>
          </a:p>
          <a:p>
            <a:pPr marL="457200" lvl="1" indent="0">
              <a:buNone/>
              <a:defRPr/>
            </a:pPr>
            <a:r>
              <a:rPr lang="en-US" altLang="zh-CN" sz="1400" dirty="0">
                <a:latin typeface="Times New Roman" pitchFamily="18" charset="0"/>
                <a:cs typeface="Times New Roman" pitchFamily="18" charset="0"/>
              </a:rPr>
              <a:t>      Establish environment real - time online monitoring network, and carry out the </a:t>
            </a:r>
            <a:r>
              <a:rPr lang="en-US" altLang="zh-CN" sz="1400" dirty="0" err="1">
                <a:latin typeface="Times New Roman" pitchFamily="18" charset="0"/>
                <a:cs typeface="Times New Roman" pitchFamily="18" charset="0"/>
              </a:rPr>
              <a:t>Bohai</a:t>
            </a:r>
            <a:r>
              <a:rPr lang="en-US" altLang="zh-CN" sz="1400" dirty="0">
                <a:latin typeface="Times New Roman" pitchFamily="18" charset="0"/>
                <a:cs typeface="Times New Roman" pitchFamily="18" charset="0"/>
              </a:rPr>
              <a:t> ecological background survey and the third environmental pollution baseline survey</a:t>
            </a:r>
          </a:p>
          <a:p>
            <a:pPr marL="457200" lvl="1" indent="0">
              <a:buNone/>
              <a:defRPr/>
            </a:pPr>
            <a:r>
              <a:rPr lang="en-US" altLang="zh-CN" sz="1400" dirty="0">
                <a:latin typeface="Times New Roman" pitchFamily="18" charset="0"/>
                <a:cs typeface="Times New Roman" pitchFamily="18" charset="0"/>
              </a:rPr>
              <a:t>      </a:t>
            </a:r>
          </a:p>
        </p:txBody>
      </p:sp>
    </p:spTree>
    <p:extLst>
      <p:ext uri="{BB962C8B-B14F-4D97-AF65-F5344CB8AC3E}">
        <p14:creationId xmlns:p14="http://schemas.microsoft.com/office/powerpoint/2010/main" val="8874468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0825" y="-100013"/>
            <a:ext cx="8380413" cy="1325563"/>
          </a:xfrm>
        </p:spPr>
        <p:txBody>
          <a:bodyPr>
            <a:noAutofit/>
          </a:bodyPr>
          <a:lstStyle/>
          <a:p>
            <a:pPr>
              <a:defRPr/>
            </a:pPr>
            <a:r>
              <a:rPr lang="en-US" altLang="zh-CN" sz="2400" dirty="0">
                <a:latin typeface="Times New Roman" panose="02020603050405020304" pitchFamily="18" charset="0"/>
                <a:cs typeface="Times New Roman" panose="02020603050405020304" pitchFamily="18" charset="0"/>
              </a:rPr>
              <a:t>Marine ecological environment protection measures in </a:t>
            </a:r>
            <a:r>
              <a:rPr lang="en-US" altLang="zh-CN" sz="2400" dirty="0" err="1">
                <a:latin typeface="Times New Roman" panose="02020603050405020304" pitchFamily="18" charset="0"/>
                <a:cs typeface="Times New Roman" panose="02020603050405020304" pitchFamily="18" charset="0"/>
              </a:rPr>
              <a:t>Bohai</a:t>
            </a:r>
            <a:br>
              <a:rPr lang="en-US" altLang="zh-CN" sz="2400" dirty="0">
                <a:latin typeface="Times New Roman" panose="02020603050405020304" pitchFamily="18" charset="0"/>
                <a:cs typeface="Times New Roman" panose="02020603050405020304" pitchFamily="18" charset="0"/>
              </a:rPr>
            </a:br>
            <a:r>
              <a:rPr lang="zh-CN" altLang="en-US" sz="2400" dirty="0">
                <a:latin typeface="Times New Roman" panose="02020603050405020304" pitchFamily="18" charset="0"/>
                <a:cs typeface="Times New Roman" panose="02020603050405020304" pitchFamily="18" charset="0"/>
              </a:rPr>
              <a:t>渤海环境保护措施</a:t>
            </a:r>
            <a:endParaRPr lang="zh-CN" altLang="en-US" sz="1800"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a:xfrm>
            <a:off x="323528" y="1366838"/>
            <a:ext cx="8363272" cy="4948237"/>
          </a:xfrm>
        </p:spPr>
        <p:txBody>
          <a:bodyPr>
            <a:normAutofit fontScale="92500" lnSpcReduction="10000"/>
          </a:bodyPr>
          <a:lstStyle/>
          <a:p>
            <a:pPr>
              <a:buFont typeface="Wingdings" panose="05000000000000000000" pitchFamily="2" charset="2"/>
              <a:buChar char="p"/>
              <a:defRPr/>
            </a:pPr>
            <a:r>
              <a:rPr lang="zh-CN" altLang="en-US" sz="1800" dirty="0">
                <a:latin typeface="Times New Roman" pitchFamily="18" charset="0"/>
                <a:cs typeface="Times New Roman" pitchFamily="18" charset="0"/>
              </a:rPr>
              <a:t>加强海洋生态环境风险防控</a:t>
            </a:r>
            <a:endParaRPr lang="en-US" altLang="zh-CN" sz="1800" dirty="0">
              <a:latin typeface="Times New Roman" pitchFamily="18" charset="0"/>
              <a:cs typeface="Times New Roman" pitchFamily="18" charset="0"/>
            </a:endParaRPr>
          </a:p>
          <a:p>
            <a:pPr marL="0" indent="0">
              <a:buNone/>
              <a:defRPr/>
            </a:pPr>
            <a:r>
              <a:rPr lang="en-US" altLang="zh-CN" sz="1800" dirty="0">
                <a:latin typeface="Times New Roman" pitchFamily="18" charset="0"/>
                <a:cs typeface="Times New Roman" pitchFamily="18" charset="0"/>
              </a:rPr>
              <a:t>     Strengthen the prevention and control of  marine ecological and environmental risks</a:t>
            </a:r>
          </a:p>
          <a:p>
            <a:pPr lvl="1">
              <a:buFont typeface="Wingdings" panose="05000000000000000000" pitchFamily="2" charset="2"/>
              <a:buChar char="p"/>
              <a:defRPr/>
            </a:pPr>
            <a:r>
              <a:rPr lang="zh-CN" altLang="en-US" sz="1600" dirty="0">
                <a:latin typeface="Times New Roman" pitchFamily="18" charset="0"/>
                <a:cs typeface="Times New Roman" pitchFamily="18" charset="0"/>
              </a:rPr>
              <a:t>全面排查环境风险隐患，完善分类分级的应急监测和处置预案，提高海洋环境和生态灾害的监测预警水平</a:t>
            </a:r>
            <a:endParaRPr lang="en-US" altLang="zh-CN" sz="1600" dirty="0">
              <a:latin typeface="Times New Roman" pitchFamily="18" charset="0"/>
              <a:cs typeface="Times New Roman" pitchFamily="18" charset="0"/>
            </a:endParaRPr>
          </a:p>
          <a:p>
            <a:pPr marL="457200" lvl="1" indent="0">
              <a:buNone/>
              <a:defRPr/>
            </a:pPr>
            <a:r>
              <a:rPr lang="en-US" altLang="zh-CN" sz="1600" dirty="0">
                <a:latin typeface="Times New Roman" pitchFamily="18" charset="0"/>
                <a:cs typeface="Times New Roman" pitchFamily="18" charset="0"/>
              </a:rPr>
              <a:t>       Carry out the overall investigation on environmental risks, improve the emergency monitoring and disposal plan of classification, and improve the monitoring and early warning of marine environment and ecological disaster</a:t>
            </a:r>
            <a:endParaRPr lang="en-US" altLang="zh-CN" sz="1800" dirty="0">
              <a:latin typeface="Times New Roman" pitchFamily="18" charset="0"/>
              <a:cs typeface="Times New Roman" pitchFamily="18" charset="0"/>
            </a:endParaRPr>
          </a:p>
          <a:p>
            <a:pPr>
              <a:buFont typeface="Wingdings" panose="05000000000000000000" pitchFamily="2" charset="2"/>
              <a:buChar char="p"/>
              <a:defRPr/>
            </a:pPr>
            <a:r>
              <a:rPr lang="zh-CN" altLang="en-US" sz="1800" dirty="0">
                <a:latin typeface="Times New Roman" pitchFamily="18" charset="0"/>
                <a:cs typeface="Times New Roman" pitchFamily="18" charset="0"/>
              </a:rPr>
              <a:t>加强海洋督察执法与责任考核</a:t>
            </a:r>
            <a:endParaRPr lang="en-US" altLang="zh-CN" sz="1800" dirty="0">
              <a:latin typeface="Times New Roman" pitchFamily="18" charset="0"/>
              <a:cs typeface="Times New Roman" pitchFamily="18" charset="0"/>
            </a:endParaRPr>
          </a:p>
          <a:p>
            <a:pPr marL="0" indent="0">
              <a:buNone/>
              <a:defRPr/>
            </a:pPr>
            <a:r>
              <a:rPr lang="en-US" altLang="zh-CN" sz="1800" dirty="0">
                <a:latin typeface="Times New Roman" pitchFamily="18" charset="0"/>
                <a:cs typeface="Times New Roman" pitchFamily="18" charset="0"/>
              </a:rPr>
              <a:t>      Strengthen maritime supervision and responsibility assessment</a:t>
            </a:r>
          </a:p>
          <a:p>
            <a:pPr lvl="1">
              <a:buFont typeface="Wingdings" panose="05000000000000000000" pitchFamily="2" charset="2"/>
              <a:buChar char="p"/>
              <a:defRPr/>
            </a:pPr>
            <a:r>
              <a:rPr lang="zh-CN" altLang="en-US" sz="1600" dirty="0">
                <a:latin typeface="Times New Roman" pitchFamily="18" charset="0"/>
                <a:cs typeface="Times New Roman" pitchFamily="18" charset="0"/>
              </a:rPr>
              <a:t>实施国家海洋督查制度，建立分级考核目标体系与机制</a:t>
            </a:r>
            <a:endParaRPr lang="en-US" altLang="zh-CN" sz="1600" dirty="0">
              <a:latin typeface="Times New Roman" pitchFamily="18" charset="0"/>
              <a:cs typeface="Times New Roman" pitchFamily="18" charset="0"/>
            </a:endParaRPr>
          </a:p>
          <a:p>
            <a:pPr marL="457200" lvl="1" indent="0">
              <a:buNone/>
              <a:defRPr/>
            </a:pPr>
            <a:r>
              <a:rPr lang="en-US" altLang="zh-CN" sz="1600" dirty="0">
                <a:latin typeface="Times New Roman" pitchFamily="18" charset="0"/>
                <a:cs typeface="Times New Roman" pitchFamily="18" charset="0"/>
              </a:rPr>
              <a:t>Implement the national marine supervision system, establish the graded assessment target system and mechanism</a:t>
            </a:r>
          </a:p>
          <a:p>
            <a:pPr>
              <a:buFont typeface="Wingdings" panose="05000000000000000000" pitchFamily="2" charset="2"/>
              <a:buChar char="p"/>
              <a:defRPr/>
            </a:pPr>
            <a:r>
              <a:rPr lang="zh-CN" altLang="en-US" sz="1800" dirty="0">
                <a:latin typeface="Times New Roman" pitchFamily="18" charset="0"/>
                <a:cs typeface="Times New Roman" pitchFamily="18" charset="0"/>
              </a:rPr>
              <a:t>加强渤海生态环境保护关键问题研究和技术攻关</a:t>
            </a:r>
            <a:endParaRPr lang="en-US" altLang="zh-CN" sz="1800" dirty="0">
              <a:latin typeface="Times New Roman" pitchFamily="18" charset="0"/>
              <a:cs typeface="Times New Roman" pitchFamily="18" charset="0"/>
            </a:endParaRPr>
          </a:p>
          <a:p>
            <a:pPr marL="0" indent="0">
              <a:buNone/>
              <a:defRPr/>
            </a:pPr>
            <a:r>
              <a:rPr lang="en-US" altLang="zh-CN" sz="1800" dirty="0">
                <a:latin typeface="Times New Roman" pitchFamily="18" charset="0"/>
                <a:cs typeface="Times New Roman" pitchFamily="18" charset="0"/>
              </a:rPr>
              <a:t>     Strengthen the researches on key techniques and problems on the protection of marine ecosystem and environment in </a:t>
            </a:r>
            <a:r>
              <a:rPr lang="en-US" altLang="zh-CN" sz="1800" dirty="0" err="1">
                <a:latin typeface="Times New Roman" pitchFamily="18" charset="0"/>
                <a:cs typeface="Times New Roman" pitchFamily="18" charset="0"/>
              </a:rPr>
              <a:t>Bohai</a:t>
            </a:r>
            <a:r>
              <a:rPr lang="en-US" altLang="zh-CN" sz="1800" dirty="0">
                <a:latin typeface="Times New Roman" pitchFamily="18" charset="0"/>
                <a:cs typeface="Times New Roman" pitchFamily="18" charset="0"/>
              </a:rPr>
              <a:t> </a:t>
            </a:r>
            <a:endParaRPr lang="zh-CN" alt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val="11470528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a:t>5. Future cooperation</a:t>
            </a:r>
            <a:br>
              <a:rPr lang="en-US" altLang="zh-CN" dirty="0"/>
            </a:br>
            <a:r>
              <a:rPr lang="zh-CN" altLang="en-US" dirty="0"/>
              <a:t>未来合作计划</a:t>
            </a:r>
            <a:br>
              <a:rPr lang="zh-CN" altLang="en-US" dirty="0"/>
            </a:br>
            <a:br>
              <a:rPr lang="zh-CN" altLang="en-US" dirty="0"/>
            </a:br>
            <a:endParaRPr lang="zh-CN" altLang="en-US" dirty="0"/>
          </a:p>
        </p:txBody>
      </p:sp>
      <p:sp>
        <p:nvSpPr>
          <p:cNvPr id="5" name="文本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681917762"/>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br>
              <a:rPr lang="zh-CN" altLang="en-US" dirty="0"/>
            </a:br>
            <a:r>
              <a:rPr lang="en-US" altLang="zh-CN" dirty="0"/>
              <a:t>1. North China Sea Branch of SOA</a:t>
            </a:r>
            <a:br>
              <a:rPr lang="zh-CN" altLang="en-US" dirty="0"/>
            </a:br>
            <a:r>
              <a:rPr lang="zh-CN" altLang="en-US" dirty="0"/>
              <a:t>国家海洋局北海分局</a:t>
            </a:r>
            <a:br>
              <a:rPr lang="en-US" altLang="zh-CN" dirty="0"/>
            </a:br>
            <a:endParaRPr lang="zh-CN" altLang="en-US" dirty="0"/>
          </a:p>
        </p:txBody>
      </p:sp>
      <p:sp>
        <p:nvSpPr>
          <p:cNvPr id="17" name="文本占位符 16"/>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946433290"/>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4136" y="2636912"/>
            <a:ext cx="3238079" cy="2520000"/>
          </a:xfrm>
          <a:prstGeom prst="rect">
            <a:avLst/>
          </a:prstGeom>
        </p:spPr>
      </p:pic>
      <p:pic>
        <p:nvPicPr>
          <p:cNvPr id="24586" name="图片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1560" y="2636912"/>
            <a:ext cx="3610550" cy="25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本框 13"/>
          <p:cNvSpPr txBox="1"/>
          <p:nvPr/>
        </p:nvSpPr>
        <p:spPr bwMode="auto">
          <a:xfrm>
            <a:off x="1691680" y="3404286"/>
            <a:ext cx="950912" cy="508000"/>
          </a:xfrm>
          <a:prstGeom prst="rect">
            <a:avLst/>
          </a:prstGeom>
          <a:noFill/>
        </p:spPr>
        <p:txBody>
          <a:bodyPr wrap="none">
            <a:spAutoFit/>
          </a:bodyPr>
          <a:lstStyle/>
          <a:p>
            <a:pPr algn="ctr" eaLnBrk="1" hangingPunct="1">
              <a:defRPr/>
            </a:pPr>
            <a:r>
              <a:rPr lang="zh-CN" altLang="en-US" sz="1350" b="1" dirty="0">
                <a:solidFill>
                  <a:srgbClr val="FFFF00"/>
                </a:solidFill>
              </a:rPr>
              <a:t>渤海</a:t>
            </a:r>
            <a:endParaRPr lang="en-US" altLang="zh-CN" sz="1350" b="1" dirty="0">
              <a:solidFill>
                <a:srgbClr val="FFFF00"/>
              </a:solidFill>
            </a:endParaRPr>
          </a:p>
          <a:p>
            <a:pPr algn="ctr" eaLnBrk="1" hangingPunct="1">
              <a:defRPr/>
            </a:pPr>
            <a:r>
              <a:rPr lang="en-US" altLang="zh-CN" sz="1350" b="1" dirty="0" err="1">
                <a:solidFill>
                  <a:srgbClr val="FFFF00"/>
                </a:solidFill>
              </a:rPr>
              <a:t>Bohai</a:t>
            </a:r>
            <a:r>
              <a:rPr lang="en-US" altLang="zh-CN" sz="1350" b="1" dirty="0">
                <a:solidFill>
                  <a:srgbClr val="FFFF00"/>
                </a:solidFill>
              </a:rPr>
              <a:t> Sea</a:t>
            </a:r>
            <a:endParaRPr lang="zh-CN" altLang="en-US" sz="1350" b="1" dirty="0">
              <a:solidFill>
                <a:srgbClr val="FFFF00"/>
              </a:solidFill>
            </a:endParaRPr>
          </a:p>
        </p:txBody>
      </p:sp>
      <p:sp>
        <p:nvSpPr>
          <p:cNvPr id="15" name="文本框 14"/>
          <p:cNvSpPr txBox="1"/>
          <p:nvPr/>
        </p:nvSpPr>
        <p:spPr bwMode="auto">
          <a:xfrm>
            <a:off x="6705408" y="3665382"/>
            <a:ext cx="936625" cy="508000"/>
          </a:xfrm>
          <a:prstGeom prst="rect">
            <a:avLst/>
          </a:prstGeom>
          <a:noFill/>
        </p:spPr>
        <p:txBody>
          <a:bodyPr wrap="none">
            <a:spAutoFit/>
          </a:bodyPr>
          <a:lstStyle/>
          <a:p>
            <a:pPr algn="ctr" eaLnBrk="1" hangingPunct="1">
              <a:defRPr/>
            </a:pPr>
            <a:r>
              <a:rPr lang="zh-CN" altLang="en-US" sz="1350" b="1" dirty="0">
                <a:solidFill>
                  <a:srgbClr val="FFFF00"/>
                </a:solidFill>
              </a:rPr>
              <a:t>波罗的海</a:t>
            </a:r>
            <a:endParaRPr lang="en-US" altLang="zh-CN" sz="1350" b="1" dirty="0">
              <a:solidFill>
                <a:srgbClr val="FFFF00"/>
              </a:solidFill>
            </a:endParaRPr>
          </a:p>
          <a:p>
            <a:pPr algn="ctr" eaLnBrk="1" hangingPunct="1">
              <a:defRPr/>
            </a:pPr>
            <a:r>
              <a:rPr lang="en-US" altLang="zh-CN" sz="1350" b="1" dirty="0">
                <a:solidFill>
                  <a:srgbClr val="FFFF00"/>
                </a:solidFill>
              </a:rPr>
              <a:t>Baltic Sea</a:t>
            </a:r>
            <a:endParaRPr lang="zh-CN" altLang="en-US" sz="1350" b="1" dirty="0">
              <a:solidFill>
                <a:srgbClr val="FFFF00"/>
              </a:solidFill>
            </a:endParaRPr>
          </a:p>
        </p:txBody>
      </p:sp>
      <p:sp>
        <p:nvSpPr>
          <p:cNvPr id="16" name="文本框 15"/>
          <p:cNvSpPr txBox="1"/>
          <p:nvPr/>
        </p:nvSpPr>
        <p:spPr>
          <a:xfrm>
            <a:off x="47920" y="1252515"/>
            <a:ext cx="9096080" cy="1200329"/>
          </a:xfrm>
          <a:prstGeom prst="rect">
            <a:avLst/>
          </a:prstGeom>
          <a:noFill/>
        </p:spPr>
        <p:txBody>
          <a:bodyPr wrap="none">
            <a:spAutoFit/>
          </a:bodyPr>
          <a:lstStyle/>
          <a:p>
            <a:pPr marL="214313" indent="-214313" eaLnBrk="1" hangingPunct="1">
              <a:buFont typeface="Wingdings" panose="05000000000000000000" pitchFamily="2" charset="2"/>
              <a:buChar char="p"/>
              <a:defRPr/>
            </a:pPr>
            <a:r>
              <a:rPr lang="en-US" altLang="zh-CN" b="1" dirty="0">
                <a:solidFill>
                  <a:srgbClr val="FF0000"/>
                </a:solidFill>
              </a:rPr>
              <a:t>Enclosed seas </a:t>
            </a:r>
            <a:r>
              <a:rPr lang="zh-CN" altLang="en-US" b="1" dirty="0"/>
              <a:t>都属于半封闭内海，被海峡与外海隔开</a:t>
            </a:r>
            <a:r>
              <a:rPr lang="en-US" altLang="zh-CN" b="1" dirty="0"/>
              <a:t> </a:t>
            </a:r>
          </a:p>
          <a:p>
            <a:pPr marL="214313" indent="-214313" eaLnBrk="1" hangingPunct="1">
              <a:buFont typeface="Wingdings" panose="05000000000000000000" pitchFamily="2" charset="2"/>
              <a:buChar char="p"/>
              <a:defRPr/>
            </a:pPr>
            <a:r>
              <a:rPr lang="en-US" altLang="zh-CN" b="1" dirty="0">
                <a:solidFill>
                  <a:srgbClr val="FF0000"/>
                </a:solidFill>
              </a:rPr>
              <a:t>Shallow seas, mean water level less than 60 m  </a:t>
            </a:r>
            <a:r>
              <a:rPr lang="zh-CN" altLang="en-US" b="1" dirty="0"/>
              <a:t>都属于浅海，平均水深不超过</a:t>
            </a:r>
            <a:r>
              <a:rPr lang="en-US" altLang="zh-CN" b="1" dirty="0"/>
              <a:t>60</a:t>
            </a:r>
            <a:r>
              <a:rPr lang="zh-CN" altLang="en-US" b="1" dirty="0"/>
              <a:t>米</a:t>
            </a:r>
            <a:r>
              <a:rPr lang="en-US" altLang="zh-CN" b="1" dirty="0"/>
              <a:t> </a:t>
            </a:r>
          </a:p>
          <a:p>
            <a:pPr marL="180975" indent="-180975" eaLnBrk="1" hangingPunct="1">
              <a:buFont typeface="Wingdings" panose="05000000000000000000" pitchFamily="2" charset="2"/>
              <a:buChar char="p"/>
              <a:defRPr/>
            </a:pPr>
            <a:r>
              <a:rPr lang="en-US" altLang="zh-CN" b="1" dirty="0">
                <a:solidFill>
                  <a:srgbClr val="FF0000"/>
                </a:solidFill>
              </a:rPr>
              <a:t>Weak water exchange with outer sea  </a:t>
            </a:r>
            <a:r>
              <a:rPr lang="zh-CN" altLang="en-US" b="1" dirty="0"/>
              <a:t>水交换能力差</a:t>
            </a:r>
            <a:r>
              <a:rPr lang="en-US" altLang="zh-CN" b="1" dirty="0"/>
              <a:t> </a:t>
            </a:r>
          </a:p>
          <a:p>
            <a:pPr marL="214313" indent="-214313" eaLnBrk="1" hangingPunct="1">
              <a:buFont typeface="Wingdings" panose="05000000000000000000" pitchFamily="2" charset="2"/>
              <a:buChar char="p"/>
              <a:defRPr/>
            </a:pPr>
            <a:r>
              <a:rPr lang="en-US" altLang="zh-CN" b="1" dirty="0">
                <a:solidFill>
                  <a:srgbClr val="FF0000"/>
                </a:solidFill>
              </a:rPr>
              <a:t>Sea ice in winter </a:t>
            </a:r>
            <a:r>
              <a:rPr lang="zh-CN" altLang="en-US" b="1" dirty="0"/>
              <a:t>冬季生成海冰</a:t>
            </a:r>
            <a:r>
              <a:rPr lang="en-US" altLang="zh-CN" b="1" dirty="0"/>
              <a:t> </a:t>
            </a:r>
          </a:p>
        </p:txBody>
      </p:sp>
      <p:sp>
        <p:nvSpPr>
          <p:cNvPr id="17" name="文本框 16"/>
          <p:cNvSpPr txBox="1"/>
          <p:nvPr/>
        </p:nvSpPr>
        <p:spPr>
          <a:xfrm>
            <a:off x="866258" y="5286375"/>
            <a:ext cx="3232150" cy="1130300"/>
          </a:xfrm>
          <a:prstGeom prst="rect">
            <a:avLst/>
          </a:prstGeom>
          <a:noFill/>
        </p:spPr>
        <p:txBody>
          <a:bodyPr>
            <a:spAutoFit/>
          </a:bodyPr>
          <a:lstStyle/>
          <a:p>
            <a:pPr eaLnBrk="1" hangingPunct="1">
              <a:defRPr/>
            </a:pPr>
            <a:r>
              <a:rPr lang="zh-CN" altLang="en-US" sz="1350" b="1" dirty="0"/>
              <a:t>渤海</a:t>
            </a:r>
            <a:r>
              <a:rPr lang="en-US" altLang="zh-CN" sz="1350" b="1" dirty="0" err="1"/>
              <a:t>Bohai</a:t>
            </a:r>
            <a:r>
              <a:rPr lang="en-US" altLang="zh-CN" sz="1350" b="1" dirty="0"/>
              <a:t> Sea</a:t>
            </a:r>
          </a:p>
          <a:p>
            <a:pPr marL="214313" indent="-214313" eaLnBrk="1" hangingPunct="1">
              <a:buFont typeface="Wingdings" panose="05000000000000000000" pitchFamily="2" charset="2"/>
              <a:buChar char="p"/>
              <a:defRPr/>
            </a:pPr>
            <a:r>
              <a:rPr lang="zh-CN" altLang="en-US" sz="1350" b="1" dirty="0"/>
              <a:t>平均水深</a:t>
            </a:r>
            <a:r>
              <a:rPr lang="en-US" altLang="zh-CN" sz="1350" b="1" dirty="0"/>
              <a:t>Average depth</a:t>
            </a:r>
            <a:r>
              <a:rPr lang="zh-CN" altLang="en-US" sz="1350" b="1" dirty="0"/>
              <a:t>：</a:t>
            </a:r>
            <a:r>
              <a:rPr lang="en-US" altLang="zh-CN" sz="1350" b="1" dirty="0"/>
              <a:t>18 m</a:t>
            </a:r>
          </a:p>
          <a:p>
            <a:pPr marL="214313" indent="-214313" eaLnBrk="1" hangingPunct="1">
              <a:buFont typeface="Wingdings" panose="05000000000000000000" pitchFamily="2" charset="2"/>
              <a:buChar char="p"/>
              <a:defRPr/>
            </a:pPr>
            <a:r>
              <a:rPr lang="zh-CN" altLang="en-US" sz="1350" b="1" dirty="0"/>
              <a:t>面积</a:t>
            </a:r>
            <a:r>
              <a:rPr lang="en-US" altLang="zh-CN" sz="1350" b="1" dirty="0"/>
              <a:t>Surface area</a:t>
            </a:r>
            <a:r>
              <a:rPr lang="zh-CN" altLang="en-US" sz="1350" b="1" dirty="0"/>
              <a:t>：</a:t>
            </a:r>
            <a:r>
              <a:rPr lang="en-US" altLang="zh-CN" sz="1350" b="1" dirty="0"/>
              <a:t>77,284 km</a:t>
            </a:r>
            <a:r>
              <a:rPr lang="en-US" altLang="zh-CN" sz="1350" b="1" baseline="30000" dirty="0"/>
              <a:t>2</a:t>
            </a:r>
          </a:p>
          <a:p>
            <a:pPr marL="214313" indent="-214313" eaLnBrk="1" hangingPunct="1">
              <a:buFont typeface="Wingdings" panose="05000000000000000000" pitchFamily="2" charset="2"/>
              <a:buChar char="p"/>
              <a:defRPr/>
            </a:pPr>
            <a:r>
              <a:rPr lang="zh-CN" altLang="en-US" sz="1350" b="1" dirty="0"/>
              <a:t>水体总量</a:t>
            </a:r>
            <a:r>
              <a:rPr lang="en-US" altLang="zh-CN" sz="1350" b="1" dirty="0"/>
              <a:t>Water volume</a:t>
            </a:r>
            <a:r>
              <a:rPr lang="zh-CN" altLang="en-US" sz="1350" b="1" dirty="0"/>
              <a:t>：</a:t>
            </a:r>
            <a:r>
              <a:rPr lang="en-US" altLang="zh-CN" sz="1350" b="1" dirty="0"/>
              <a:t>1,730 km</a:t>
            </a:r>
            <a:r>
              <a:rPr lang="en-US" altLang="zh-CN" sz="1350" b="1" baseline="30000" dirty="0"/>
              <a:t>3</a:t>
            </a:r>
            <a:endParaRPr lang="en-US" altLang="zh-CN" sz="1350" b="1" dirty="0"/>
          </a:p>
          <a:p>
            <a:pPr marL="214313" indent="-214313" eaLnBrk="1" hangingPunct="1">
              <a:buFont typeface="Wingdings" panose="05000000000000000000" pitchFamily="2" charset="2"/>
              <a:buChar char="p"/>
              <a:defRPr/>
            </a:pPr>
            <a:r>
              <a:rPr lang="zh-CN" altLang="en-US" sz="1350" b="1" dirty="0"/>
              <a:t>海岸线长度</a:t>
            </a:r>
            <a:r>
              <a:rPr lang="en-US" altLang="zh-CN" sz="1350" b="1" dirty="0"/>
              <a:t>Shore length</a:t>
            </a:r>
            <a:r>
              <a:rPr lang="zh-CN" altLang="en-US" sz="1350" b="1" dirty="0"/>
              <a:t>：</a:t>
            </a:r>
            <a:r>
              <a:rPr lang="en-US" altLang="zh-CN" sz="1350" b="1" dirty="0"/>
              <a:t>2,668 km</a:t>
            </a:r>
          </a:p>
        </p:txBody>
      </p:sp>
      <p:sp>
        <p:nvSpPr>
          <p:cNvPr id="18" name="文本框 17"/>
          <p:cNvSpPr txBox="1"/>
          <p:nvPr/>
        </p:nvSpPr>
        <p:spPr>
          <a:xfrm>
            <a:off x="5148064" y="5286375"/>
            <a:ext cx="3335337" cy="1130300"/>
          </a:xfrm>
          <a:prstGeom prst="rect">
            <a:avLst/>
          </a:prstGeom>
          <a:noFill/>
        </p:spPr>
        <p:txBody>
          <a:bodyPr wrap="none">
            <a:spAutoFit/>
          </a:bodyPr>
          <a:lstStyle/>
          <a:p>
            <a:pPr eaLnBrk="1" hangingPunct="1">
              <a:defRPr/>
            </a:pPr>
            <a:r>
              <a:rPr lang="zh-CN" altLang="en-US" sz="1350" b="1" dirty="0"/>
              <a:t>波罗的海</a:t>
            </a:r>
            <a:r>
              <a:rPr lang="en-US" altLang="zh-CN" sz="1350" b="1" dirty="0"/>
              <a:t>Baltic Sea</a:t>
            </a:r>
          </a:p>
          <a:p>
            <a:pPr marL="214313" indent="-214313" eaLnBrk="1" hangingPunct="1">
              <a:buFont typeface="Wingdings" panose="05000000000000000000" pitchFamily="2" charset="2"/>
              <a:buChar char="p"/>
              <a:defRPr/>
            </a:pPr>
            <a:r>
              <a:rPr lang="zh-CN" altLang="en-US" sz="1350" b="1" dirty="0"/>
              <a:t>平均水深</a:t>
            </a:r>
            <a:r>
              <a:rPr lang="en-US" altLang="zh-CN" sz="1350" b="1" dirty="0"/>
              <a:t>Average depth </a:t>
            </a:r>
            <a:r>
              <a:rPr lang="zh-CN" altLang="en-US" sz="1350" b="1" dirty="0"/>
              <a:t>：</a:t>
            </a:r>
            <a:r>
              <a:rPr lang="en-US" altLang="zh-CN" sz="1350" b="1" dirty="0"/>
              <a:t>55</a:t>
            </a:r>
            <a:r>
              <a:rPr lang="zh-CN" altLang="en-US" sz="1350" b="1" dirty="0"/>
              <a:t> </a:t>
            </a:r>
            <a:r>
              <a:rPr lang="en-US" altLang="zh-CN" sz="1350" b="1" dirty="0"/>
              <a:t>m</a:t>
            </a:r>
          </a:p>
          <a:p>
            <a:pPr marL="214313" indent="-214313" eaLnBrk="1" hangingPunct="1">
              <a:buFont typeface="Wingdings" panose="05000000000000000000" pitchFamily="2" charset="2"/>
              <a:buChar char="p"/>
              <a:defRPr/>
            </a:pPr>
            <a:r>
              <a:rPr lang="zh-CN" altLang="en-US" sz="1350" b="1" dirty="0"/>
              <a:t>面积</a:t>
            </a:r>
            <a:r>
              <a:rPr lang="en-US" altLang="zh-CN" sz="1350" b="1" dirty="0"/>
              <a:t>Surface area </a:t>
            </a:r>
            <a:r>
              <a:rPr lang="zh-CN" altLang="en-US" sz="1350" b="1" dirty="0"/>
              <a:t>：</a:t>
            </a:r>
            <a:r>
              <a:rPr lang="en-US" altLang="zh-CN" sz="1350" b="1" dirty="0"/>
              <a:t>377,000 km</a:t>
            </a:r>
            <a:r>
              <a:rPr lang="en-US" altLang="zh-CN" sz="1350" b="1" baseline="30000" dirty="0"/>
              <a:t>2</a:t>
            </a:r>
          </a:p>
          <a:p>
            <a:pPr marL="214313" indent="-214313" eaLnBrk="1" hangingPunct="1">
              <a:buFont typeface="Wingdings" panose="05000000000000000000" pitchFamily="2" charset="2"/>
              <a:buChar char="p"/>
              <a:defRPr/>
            </a:pPr>
            <a:r>
              <a:rPr lang="zh-CN" altLang="en-US" sz="1350" b="1" dirty="0"/>
              <a:t>水体总量</a:t>
            </a:r>
            <a:r>
              <a:rPr lang="en-US" altLang="zh-CN" sz="1350" b="1" dirty="0"/>
              <a:t>Water volume </a:t>
            </a:r>
            <a:r>
              <a:rPr lang="zh-CN" altLang="en-US" sz="1350" b="1" dirty="0"/>
              <a:t>：</a:t>
            </a:r>
            <a:r>
              <a:rPr lang="en-US" altLang="zh-CN" sz="1350" b="1" dirty="0"/>
              <a:t>21,700 km</a:t>
            </a:r>
            <a:r>
              <a:rPr lang="en-US" altLang="zh-CN" sz="1350" b="1" baseline="30000" dirty="0"/>
              <a:t>3</a:t>
            </a:r>
          </a:p>
          <a:p>
            <a:pPr marL="214313" indent="-214313" eaLnBrk="1" hangingPunct="1">
              <a:buFont typeface="Wingdings" panose="05000000000000000000" pitchFamily="2" charset="2"/>
              <a:buChar char="p"/>
              <a:defRPr/>
            </a:pPr>
            <a:r>
              <a:rPr lang="zh-CN" altLang="en-US" sz="1350" b="1" dirty="0"/>
              <a:t>海岸线长度</a:t>
            </a:r>
            <a:r>
              <a:rPr lang="en-US" altLang="zh-CN" sz="1350" b="1" dirty="0"/>
              <a:t>Shore length </a:t>
            </a:r>
            <a:r>
              <a:rPr lang="zh-CN" altLang="en-US" sz="1350" b="1" dirty="0"/>
              <a:t>：</a:t>
            </a:r>
            <a:r>
              <a:rPr lang="en-US" altLang="zh-CN" sz="1350" b="1" dirty="0"/>
              <a:t>8,000 km</a:t>
            </a:r>
          </a:p>
        </p:txBody>
      </p:sp>
      <p:sp>
        <p:nvSpPr>
          <p:cNvPr id="3" name="标题 2"/>
          <p:cNvSpPr>
            <a:spLocks noGrp="1"/>
          </p:cNvSpPr>
          <p:nvPr>
            <p:ph type="title"/>
          </p:nvPr>
        </p:nvSpPr>
        <p:spPr/>
        <p:txBody>
          <a:bodyPr/>
          <a:lstStyle/>
          <a:p>
            <a:r>
              <a:rPr lang="en-US" altLang="zh-CN" sz="2400" dirty="0"/>
              <a:t>Common Features of the </a:t>
            </a:r>
            <a:r>
              <a:rPr lang="en-US" altLang="zh-CN" sz="2400" dirty="0" err="1"/>
              <a:t>Bohai</a:t>
            </a:r>
            <a:r>
              <a:rPr lang="en-US" altLang="zh-CN" sz="2400" dirty="0"/>
              <a:t> Sea and the </a:t>
            </a:r>
            <a:r>
              <a:rPr lang="en-US" altLang="zh-CN" sz="2400" dirty="0" err="1"/>
              <a:t>Blatic</a:t>
            </a:r>
            <a:r>
              <a:rPr lang="en-US" altLang="zh-CN" sz="2400" dirty="0"/>
              <a:t> Sea</a:t>
            </a:r>
            <a:br>
              <a:rPr lang="en-US" altLang="zh-CN" sz="2400" dirty="0"/>
            </a:br>
            <a:r>
              <a:rPr lang="zh-CN" altLang="en-US" sz="2400" dirty="0"/>
              <a:t>渤海与波罗的海共同点</a:t>
            </a:r>
          </a:p>
        </p:txBody>
      </p:sp>
    </p:spTree>
    <p:extLst>
      <p:ext uri="{BB962C8B-B14F-4D97-AF65-F5344CB8AC3E}">
        <p14:creationId xmlns:p14="http://schemas.microsoft.com/office/powerpoint/2010/main" val="2795098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800" dirty="0"/>
              <a:t>Future cooperation</a:t>
            </a:r>
            <a:br>
              <a:rPr lang="en-US" altLang="zh-CN" sz="2800" dirty="0"/>
            </a:br>
            <a:r>
              <a:rPr lang="zh-CN" altLang="en-US" sz="2800" dirty="0"/>
              <a:t>未来合作计划</a:t>
            </a:r>
          </a:p>
        </p:txBody>
      </p:sp>
      <p:sp>
        <p:nvSpPr>
          <p:cNvPr id="3" name="内容占位符 2"/>
          <p:cNvSpPr>
            <a:spLocks noGrp="1"/>
          </p:cNvSpPr>
          <p:nvPr>
            <p:ph idx="1"/>
          </p:nvPr>
        </p:nvSpPr>
        <p:spPr>
          <a:xfrm>
            <a:off x="457200" y="1196752"/>
            <a:ext cx="8229600" cy="4948237"/>
          </a:xfrm>
        </p:spPr>
        <p:txBody>
          <a:bodyPr/>
          <a:lstStyle/>
          <a:p>
            <a:pPr marL="0" indent="0">
              <a:lnSpc>
                <a:spcPct val="100000"/>
              </a:lnSpc>
              <a:spcBef>
                <a:spcPts val="0"/>
              </a:spcBef>
              <a:spcAft>
                <a:spcPts val="600"/>
              </a:spcAft>
              <a:buNone/>
            </a:pPr>
            <a:r>
              <a:rPr lang="en-US" altLang="zh-CN" sz="2000" dirty="0"/>
              <a:t>Considering the similarities of the Baltic sea and the </a:t>
            </a:r>
            <a:r>
              <a:rPr lang="en-US" altLang="zh-CN" sz="2000" dirty="0" err="1"/>
              <a:t>Bohai</a:t>
            </a:r>
            <a:r>
              <a:rPr lang="en-US" altLang="zh-CN" sz="2000" dirty="0"/>
              <a:t> Sea, future cooperation could be conducted:</a:t>
            </a:r>
            <a:br>
              <a:rPr lang="en-US" altLang="zh-CN" sz="2000" dirty="0"/>
            </a:br>
            <a:r>
              <a:rPr lang="zh-CN" altLang="en-US" sz="2000" dirty="0"/>
              <a:t>波罗的海与渤海的自然属性具有相似性，可在海洋监测、观测、数值预报模式、生态学研究方面开展交流合作，提高业务化工作水平</a:t>
            </a:r>
            <a:endParaRPr lang="en-US" altLang="zh-CN" sz="2000" dirty="0"/>
          </a:p>
          <a:p>
            <a:pPr lvl="1">
              <a:lnSpc>
                <a:spcPct val="100000"/>
              </a:lnSpc>
              <a:spcBef>
                <a:spcPts val="0"/>
              </a:spcBef>
              <a:spcAft>
                <a:spcPts val="600"/>
              </a:spcAft>
            </a:pPr>
            <a:r>
              <a:rPr lang="en-US" altLang="zh-CN" sz="2000" dirty="0"/>
              <a:t>Monitoring </a:t>
            </a:r>
            <a:r>
              <a:rPr lang="zh-CN" altLang="en-US" sz="2000" dirty="0"/>
              <a:t>海洋监测</a:t>
            </a:r>
            <a:endParaRPr lang="en-US" altLang="zh-CN" sz="2000" dirty="0"/>
          </a:p>
          <a:p>
            <a:pPr lvl="1">
              <a:lnSpc>
                <a:spcPct val="100000"/>
              </a:lnSpc>
              <a:spcBef>
                <a:spcPts val="0"/>
              </a:spcBef>
              <a:spcAft>
                <a:spcPts val="600"/>
              </a:spcAft>
            </a:pPr>
            <a:r>
              <a:rPr lang="en-US" altLang="zh-CN" sz="2000" dirty="0"/>
              <a:t>Observation  </a:t>
            </a:r>
            <a:r>
              <a:rPr lang="zh-CN" altLang="en-US" sz="2000" dirty="0"/>
              <a:t>海洋观测</a:t>
            </a:r>
            <a:endParaRPr lang="en-US" altLang="zh-CN" sz="2000" dirty="0"/>
          </a:p>
          <a:p>
            <a:pPr lvl="1">
              <a:lnSpc>
                <a:spcPct val="100000"/>
              </a:lnSpc>
              <a:spcBef>
                <a:spcPts val="0"/>
              </a:spcBef>
              <a:spcAft>
                <a:spcPts val="600"/>
              </a:spcAft>
            </a:pPr>
            <a:r>
              <a:rPr lang="en-US" altLang="zh-CN" sz="2000" dirty="0"/>
              <a:t>Numerical Forecast Model </a:t>
            </a:r>
            <a:r>
              <a:rPr lang="zh-CN" altLang="en-US" sz="2000" dirty="0"/>
              <a:t>海洋预报模式</a:t>
            </a:r>
            <a:endParaRPr lang="en-US" altLang="zh-CN" sz="2000" dirty="0"/>
          </a:p>
          <a:p>
            <a:pPr lvl="1">
              <a:lnSpc>
                <a:spcPct val="100000"/>
              </a:lnSpc>
              <a:spcBef>
                <a:spcPts val="0"/>
              </a:spcBef>
              <a:spcAft>
                <a:spcPts val="600"/>
              </a:spcAft>
            </a:pPr>
            <a:r>
              <a:rPr lang="en-US" altLang="zh-CN" sz="2000" dirty="0"/>
              <a:t>Ecological Research </a:t>
            </a:r>
            <a:r>
              <a:rPr lang="zh-CN" altLang="en-US" sz="2000"/>
              <a:t>生态学研究</a:t>
            </a:r>
            <a:br>
              <a:rPr lang="en-US" altLang="zh-CN" sz="2000" dirty="0"/>
            </a:br>
            <a:endParaRPr lang="zh-CN" altLang="en-US" sz="2000"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4077312"/>
            <a:ext cx="2775496" cy="2160000"/>
          </a:xfrm>
          <a:prstGeom prst="rect">
            <a:avLst/>
          </a:prstGeom>
        </p:spPr>
      </p:pic>
      <p:pic>
        <p:nvPicPr>
          <p:cNvPr id="5" name="图片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1600" y="4077312"/>
            <a:ext cx="3094757"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51406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Thank you for your listening!</a:t>
            </a:r>
            <a:br>
              <a:rPr lang="en-US" altLang="zh-CN" dirty="0"/>
            </a:br>
            <a:r>
              <a:rPr lang="zh-CN" altLang="en-US" dirty="0"/>
              <a:t>谢 谢！</a:t>
            </a:r>
          </a:p>
        </p:txBody>
      </p:sp>
      <p:sp>
        <p:nvSpPr>
          <p:cNvPr id="10" name="文本占位符 9"/>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3293803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1800" dirty="0"/>
              <a:t>Marine Environmental Monitoring and Protection Approaches in </a:t>
            </a:r>
            <a:r>
              <a:rPr lang="en-US" altLang="zh-CN" sz="1800" dirty="0" err="1"/>
              <a:t>Bohai</a:t>
            </a:r>
            <a:r>
              <a:rPr lang="en-US" altLang="zh-CN" sz="1800" dirty="0"/>
              <a:t> Sea </a:t>
            </a:r>
            <a:br>
              <a:rPr lang="en-US" altLang="zh-CN" sz="1400" dirty="0"/>
            </a:br>
            <a:r>
              <a:rPr lang="zh-CN" altLang="en-US" sz="2000" dirty="0"/>
              <a:t>渤海生态环境监测及环境保护措施</a:t>
            </a:r>
          </a:p>
        </p:txBody>
      </p:sp>
      <p:sp>
        <p:nvSpPr>
          <p:cNvPr id="3" name="内容占位符 2"/>
          <p:cNvSpPr>
            <a:spLocks noGrp="1"/>
          </p:cNvSpPr>
          <p:nvPr>
            <p:ph sz="half" idx="1"/>
          </p:nvPr>
        </p:nvSpPr>
        <p:spPr>
          <a:xfrm>
            <a:off x="107504" y="1124744"/>
            <a:ext cx="5112568" cy="5190331"/>
          </a:xfrm>
          <a:noFill/>
        </p:spPr>
        <p:txBody>
          <a:bodyPr/>
          <a:lstStyle/>
          <a:p>
            <a:pPr>
              <a:lnSpc>
                <a:spcPct val="100000"/>
              </a:lnSpc>
              <a:spcBef>
                <a:spcPts val="0"/>
              </a:spcBef>
              <a:spcAft>
                <a:spcPts val="600"/>
              </a:spcAft>
            </a:pPr>
            <a:r>
              <a:rPr lang="en-US" altLang="zh-CN" sz="1400" dirty="0">
                <a:solidFill>
                  <a:srgbClr val="FF0000"/>
                </a:solidFill>
              </a:rPr>
              <a:t>North China Sea Branch of SOA</a:t>
            </a:r>
            <a:br>
              <a:rPr lang="en-US" altLang="zh-CN" sz="1400" dirty="0">
                <a:solidFill>
                  <a:srgbClr val="FF0000"/>
                </a:solidFill>
              </a:rPr>
            </a:br>
            <a:r>
              <a:rPr lang="zh-CN" altLang="en-US" sz="1400" dirty="0">
                <a:solidFill>
                  <a:srgbClr val="FF0000"/>
                </a:solidFill>
              </a:rPr>
              <a:t>国家海洋局北海分局</a:t>
            </a:r>
            <a:endParaRPr lang="en-US" altLang="zh-CN" sz="1400" dirty="0">
              <a:solidFill>
                <a:srgbClr val="FF0000"/>
              </a:solidFill>
            </a:endParaRPr>
          </a:p>
          <a:p>
            <a:pPr marL="538163" lvl="1" indent="-269875">
              <a:lnSpc>
                <a:spcPct val="100000"/>
              </a:lnSpc>
              <a:spcBef>
                <a:spcPts val="0"/>
              </a:spcBef>
              <a:spcAft>
                <a:spcPts val="600"/>
              </a:spcAft>
            </a:pPr>
            <a:r>
              <a:rPr lang="en-US" altLang="zh-CN" sz="1400" dirty="0">
                <a:solidFill>
                  <a:schemeClr val="tx1"/>
                </a:solidFill>
              </a:rPr>
              <a:t>Administration </a:t>
            </a:r>
            <a:r>
              <a:rPr lang="en-US" altLang="zh-CN" sz="1400" dirty="0"/>
              <a:t>range: </a:t>
            </a:r>
            <a:r>
              <a:rPr lang="en-US" altLang="zh-CN" sz="1400" dirty="0" err="1">
                <a:solidFill>
                  <a:schemeClr val="tx1"/>
                </a:solidFill>
              </a:rPr>
              <a:t>Bohai</a:t>
            </a:r>
            <a:r>
              <a:rPr lang="en-US" altLang="zh-CN" sz="1400" dirty="0">
                <a:solidFill>
                  <a:schemeClr val="tx1"/>
                </a:solidFill>
              </a:rPr>
              <a:t> and North Yellow Sea</a:t>
            </a:r>
            <a:br>
              <a:rPr lang="en-US" altLang="zh-CN" sz="1400" dirty="0">
                <a:solidFill>
                  <a:schemeClr val="tx1"/>
                </a:solidFill>
              </a:rPr>
            </a:br>
            <a:r>
              <a:rPr lang="zh-CN" altLang="en-US" sz="1400" dirty="0"/>
              <a:t>管辖范围：</a:t>
            </a:r>
            <a:r>
              <a:rPr lang="zh-CN" altLang="en-US" sz="1400" dirty="0">
                <a:solidFill>
                  <a:schemeClr val="tx1"/>
                </a:solidFill>
              </a:rPr>
              <a:t>渤海和北黄海</a:t>
            </a:r>
            <a:endParaRPr lang="en-US" altLang="zh-CN" sz="1400" dirty="0">
              <a:solidFill>
                <a:schemeClr val="tx1"/>
              </a:solidFill>
            </a:endParaRPr>
          </a:p>
          <a:p>
            <a:pPr marL="538163" lvl="1" indent="-269875">
              <a:lnSpc>
                <a:spcPct val="100000"/>
              </a:lnSpc>
              <a:spcBef>
                <a:spcPts val="0"/>
              </a:spcBef>
              <a:spcAft>
                <a:spcPts val="600"/>
              </a:spcAft>
            </a:pPr>
            <a:r>
              <a:rPr lang="en-US" altLang="zh-CN" sz="1400" dirty="0">
                <a:cs typeface="+mn-cs"/>
              </a:rPr>
              <a:t>Supervisor, administrator, coordinator and supporter </a:t>
            </a:r>
            <a:r>
              <a:rPr lang="zh-CN" altLang="en-US" sz="1400" dirty="0">
                <a:cs typeface="+mn-cs"/>
              </a:rPr>
              <a:t>监督者、管理者、协调者、支撑者</a:t>
            </a:r>
            <a:endParaRPr lang="en-US" altLang="zh-CN" sz="1400" dirty="0">
              <a:cs typeface="+mn-cs"/>
            </a:endParaRPr>
          </a:p>
          <a:p>
            <a:pPr>
              <a:lnSpc>
                <a:spcPct val="100000"/>
              </a:lnSpc>
              <a:spcBef>
                <a:spcPts val="0"/>
              </a:spcBef>
              <a:spcAft>
                <a:spcPts val="600"/>
              </a:spcAft>
            </a:pPr>
            <a:r>
              <a:rPr lang="en-US" altLang="zh-CN" sz="1400" dirty="0">
                <a:solidFill>
                  <a:srgbClr val="FF0000"/>
                </a:solidFill>
              </a:rPr>
              <a:t>Maine environmental monitoring plan</a:t>
            </a:r>
            <a:br>
              <a:rPr lang="en-US" altLang="zh-CN" sz="1400" dirty="0">
                <a:solidFill>
                  <a:srgbClr val="FF0000"/>
                </a:solidFill>
              </a:rPr>
            </a:br>
            <a:r>
              <a:rPr lang="zh-CN" altLang="en-US" sz="1400" dirty="0">
                <a:solidFill>
                  <a:srgbClr val="FF0000"/>
                </a:solidFill>
              </a:rPr>
              <a:t>渤海生态环境监测计划</a:t>
            </a:r>
            <a:endParaRPr lang="en-US" altLang="zh-CN" sz="1400" dirty="0">
              <a:solidFill>
                <a:srgbClr val="FF0000"/>
              </a:solidFill>
            </a:endParaRPr>
          </a:p>
          <a:p>
            <a:pPr marL="538163" lvl="1" indent="-269875">
              <a:lnSpc>
                <a:spcPct val="100000"/>
              </a:lnSpc>
              <a:spcBef>
                <a:spcPts val="0"/>
              </a:spcBef>
              <a:spcAft>
                <a:spcPts val="600"/>
              </a:spcAft>
            </a:pPr>
            <a:r>
              <a:rPr lang="en-US" altLang="zh-CN" sz="1400" dirty="0">
                <a:solidFill>
                  <a:schemeClr val="tx1"/>
                </a:solidFill>
              </a:rPr>
              <a:t>Environment equality and ecological monitoring, environment supervision, public service and ecological environment risk monitoring</a:t>
            </a:r>
            <a:br>
              <a:rPr lang="en-US" altLang="zh-CN" sz="1400" dirty="0">
                <a:solidFill>
                  <a:schemeClr val="tx1"/>
                </a:solidFill>
              </a:rPr>
            </a:br>
            <a:r>
              <a:rPr lang="zh-CN" altLang="en-US" sz="1400" dirty="0">
                <a:solidFill>
                  <a:schemeClr val="tx1"/>
                </a:solidFill>
              </a:rPr>
              <a:t>环境质量、生态状况、环境监管、公共服务、生态环境风险</a:t>
            </a:r>
            <a:endParaRPr lang="en-US" altLang="zh-CN" sz="1400" dirty="0">
              <a:solidFill>
                <a:schemeClr val="tx1"/>
              </a:solidFill>
            </a:endParaRPr>
          </a:p>
          <a:p>
            <a:pPr>
              <a:lnSpc>
                <a:spcPct val="100000"/>
              </a:lnSpc>
              <a:spcBef>
                <a:spcPts val="0"/>
              </a:spcBef>
              <a:spcAft>
                <a:spcPts val="600"/>
              </a:spcAft>
            </a:pPr>
            <a:r>
              <a:rPr lang="en-US" altLang="zh-CN" sz="1400" dirty="0">
                <a:solidFill>
                  <a:srgbClr val="FF0000"/>
                </a:solidFill>
              </a:rPr>
              <a:t>Red-line Policy in </a:t>
            </a:r>
            <a:r>
              <a:rPr lang="en-US" altLang="zh-CN" sz="1400" dirty="0" err="1">
                <a:solidFill>
                  <a:srgbClr val="FF0000"/>
                </a:solidFill>
              </a:rPr>
              <a:t>Bohai</a:t>
            </a:r>
            <a:r>
              <a:rPr lang="en-US" altLang="zh-CN" sz="1400" dirty="0">
                <a:solidFill>
                  <a:srgbClr val="FF0000"/>
                </a:solidFill>
              </a:rPr>
              <a:t> Sea</a:t>
            </a:r>
            <a:br>
              <a:rPr lang="en-US" altLang="zh-CN" sz="1400" dirty="0">
                <a:solidFill>
                  <a:srgbClr val="FF0000"/>
                </a:solidFill>
              </a:rPr>
            </a:br>
            <a:r>
              <a:rPr lang="zh-CN" altLang="en-US" sz="1400" dirty="0">
                <a:solidFill>
                  <a:srgbClr val="FF0000"/>
                </a:solidFill>
              </a:rPr>
              <a:t>渤海生态红线制度</a:t>
            </a:r>
            <a:endParaRPr lang="en-US" altLang="zh-CN" sz="1400" dirty="0">
              <a:solidFill>
                <a:srgbClr val="FF0000"/>
              </a:solidFill>
            </a:endParaRPr>
          </a:p>
          <a:p>
            <a:pPr marL="538163" lvl="1" indent="-269875">
              <a:lnSpc>
                <a:spcPct val="100000"/>
              </a:lnSpc>
              <a:spcBef>
                <a:spcPts val="0"/>
              </a:spcBef>
              <a:spcAft>
                <a:spcPts val="600"/>
              </a:spcAft>
            </a:pPr>
            <a:r>
              <a:rPr lang="en-US" altLang="zh-CN" sz="1400" dirty="0"/>
              <a:t>the delimitation of the boundary line of the marine ecological red line and its management and control line for the maintenance of marine ecological health and ecological safety</a:t>
            </a:r>
            <a:br>
              <a:rPr lang="en-US" altLang="zh-CN" sz="1400" dirty="0"/>
            </a:br>
            <a:r>
              <a:rPr lang="zh-CN" altLang="en-US" sz="1400" dirty="0"/>
              <a:t>维护海洋生态健康和生态安全而划定的海洋生态红线区的边界线及其管理指标控制线，对重要海域实施分类指导、分区管理、分级保护。</a:t>
            </a:r>
            <a:endParaRPr lang="en-US" altLang="zh-CN" sz="1400" dirty="0"/>
          </a:p>
        </p:txBody>
      </p:sp>
      <p:sp>
        <p:nvSpPr>
          <p:cNvPr id="5" name="内容占位符 4"/>
          <p:cNvSpPr>
            <a:spLocks noGrp="1"/>
          </p:cNvSpPr>
          <p:nvPr>
            <p:ph sz="half" idx="2"/>
          </p:nvPr>
        </p:nvSpPr>
        <p:spPr>
          <a:xfrm>
            <a:off x="5076056" y="1124744"/>
            <a:ext cx="3816424" cy="5190331"/>
          </a:xfrm>
        </p:spPr>
        <p:txBody>
          <a:bodyPr/>
          <a:lstStyle/>
          <a:p>
            <a:pPr>
              <a:lnSpc>
                <a:spcPct val="100000"/>
              </a:lnSpc>
              <a:spcBef>
                <a:spcPts val="0"/>
              </a:spcBef>
              <a:spcAft>
                <a:spcPts val="600"/>
              </a:spcAft>
            </a:pPr>
            <a:r>
              <a:rPr lang="en-US" altLang="zh-CN" sz="1400" dirty="0">
                <a:solidFill>
                  <a:srgbClr val="FF0000"/>
                </a:solidFill>
              </a:rPr>
              <a:t>Marine ecological environment protection measures in </a:t>
            </a:r>
            <a:r>
              <a:rPr lang="en-US" altLang="zh-CN" sz="1400" dirty="0" err="1">
                <a:solidFill>
                  <a:srgbClr val="FF0000"/>
                </a:solidFill>
              </a:rPr>
              <a:t>Bohai</a:t>
            </a:r>
            <a:br>
              <a:rPr lang="en-US" altLang="zh-CN" sz="1400" dirty="0">
                <a:solidFill>
                  <a:srgbClr val="FF0000"/>
                </a:solidFill>
              </a:rPr>
            </a:br>
            <a:r>
              <a:rPr lang="zh-CN" altLang="en-US" sz="1400" dirty="0">
                <a:solidFill>
                  <a:srgbClr val="FF0000"/>
                </a:solidFill>
              </a:rPr>
              <a:t>渤海环境保护措施</a:t>
            </a:r>
            <a:endParaRPr lang="en-US" altLang="zh-CN" sz="1400" dirty="0">
              <a:solidFill>
                <a:srgbClr val="FF0000"/>
              </a:solidFill>
            </a:endParaRPr>
          </a:p>
          <a:p>
            <a:pPr marL="538163" lvl="1" indent="-269875">
              <a:lnSpc>
                <a:spcPct val="100000"/>
              </a:lnSpc>
              <a:spcBef>
                <a:spcPts val="0"/>
              </a:spcBef>
              <a:spcAft>
                <a:spcPts val="600"/>
              </a:spcAft>
            </a:pPr>
            <a:r>
              <a:rPr lang="en-US" altLang="zh-CN" sz="1400" dirty="0"/>
              <a:t>From May 18th, 2017, the strictest environmental protection measures were implemented in </a:t>
            </a:r>
            <a:r>
              <a:rPr lang="en-US" altLang="zh-CN" sz="1400" dirty="0" err="1"/>
              <a:t>Bohai</a:t>
            </a:r>
            <a:r>
              <a:rPr lang="en-US" altLang="zh-CN" sz="1400" dirty="0"/>
              <a:t> Sea</a:t>
            </a:r>
            <a:br>
              <a:rPr lang="en-US" altLang="zh-CN" sz="1400" dirty="0"/>
            </a:br>
            <a:r>
              <a:rPr lang="en-US" altLang="zh-CN" sz="1400" dirty="0"/>
              <a:t>2017</a:t>
            </a:r>
            <a:r>
              <a:rPr lang="zh-CN" altLang="en-US" sz="1400" dirty="0"/>
              <a:t>年</a:t>
            </a:r>
            <a:r>
              <a:rPr lang="en-US" altLang="zh-CN" sz="1400" dirty="0"/>
              <a:t>5</a:t>
            </a:r>
            <a:r>
              <a:rPr lang="zh-CN" altLang="en-US" sz="1400" dirty="0"/>
              <a:t>月</a:t>
            </a:r>
            <a:r>
              <a:rPr lang="en-US" altLang="zh-CN" sz="1400" dirty="0"/>
              <a:t>18</a:t>
            </a:r>
            <a:r>
              <a:rPr lang="zh-CN" altLang="en-US" sz="1400" dirty="0"/>
              <a:t>日，渤海开始实施最严格环境保护措施</a:t>
            </a:r>
          </a:p>
          <a:p>
            <a:pPr marL="138113" indent="-269875">
              <a:lnSpc>
                <a:spcPct val="100000"/>
              </a:lnSpc>
              <a:spcBef>
                <a:spcPts val="0"/>
              </a:spcBef>
              <a:spcAft>
                <a:spcPts val="600"/>
              </a:spcAft>
            </a:pPr>
            <a:r>
              <a:rPr lang="en-US" altLang="zh-CN" sz="1400" dirty="0">
                <a:solidFill>
                  <a:srgbClr val="FF0000"/>
                </a:solidFill>
              </a:rPr>
              <a:t>Future cooperation</a:t>
            </a:r>
            <a:br>
              <a:rPr lang="en-US" altLang="zh-CN" sz="1400" dirty="0">
                <a:solidFill>
                  <a:srgbClr val="FF0000"/>
                </a:solidFill>
              </a:rPr>
            </a:br>
            <a:r>
              <a:rPr lang="en-US" altLang="zh-CN" sz="1400" dirty="0">
                <a:solidFill>
                  <a:srgbClr val="FF0000"/>
                </a:solidFill>
              </a:rPr>
              <a:t>   </a:t>
            </a:r>
            <a:r>
              <a:rPr lang="zh-CN" altLang="en-US" sz="1400" dirty="0">
                <a:solidFill>
                  <a:srgbClr val="FF0000"/>
                </a:solidFill>
              </a:rPr>
              <a:t>未来合作</a:t>
            </a:r>
            <a:endParaRPr lang="en-US" altLang="zh-CN" sz="1400" dirty="0">
              <a:solidFill>
                <a:srgbClr val="FF0000"/>
              </a:solidFill>
            </a:endParaRPr>
          </a:p>
          <a:p>
            <a:pPr marL="538163" lvl="1" indent="-269875">
              <a:lnSpc>
                <a:spcPct val="100000"/>
              </a:lnSpc>
              <a:spcBef>
                <a:spcPts val="0"/>
              </a:spcBef>
              <a:spcAft>
                <a:spcPts val="600"/>
              </a:spcAft>
            </a:pPr>
            <a:r>
              <a:rPr lang="en-US" altLang="zh-CN" sz="1400" dirty="0"/>
              <a:t>Similarities of </a:t>
            </a:r>
            <a:r>
              <a:rPr lang="en-US" altLang="zh-CN" sz="1400" dirty="0" err="1"/>
              <a:t>Bohai</a:t>
            </a:r>
            <a:r>
              <a:rPr lang="en-US" altLang="zh-CN" sz="1400" dirty="0"/>
              <a:t> Sea and Baltic Sea </a:t>
            </a:r>
            <a:r>
              <a:rPr lang="zh-CN" altLang="en-US" sz="1400" dirty="0"/>
              <a:t>渤海与波罗的海具有相似性</a:t>
            </a:r>
            <a:endParaRPr lang="en-US" altLang="zh-CN" sz="1400" dirty="0">
              <a:solidFill>
                <a:schemeClr val="tx1"/>
              </a:solidFill>
            </a:endParaRPr>
          </a:p>
          <a:p>
            <a:pPr marL="538163" lvl="1" indent="-269875">
              <a:lnSpc>
                <a:spcPct val="100000"/>
              </a:lnSpc>
              <a:spcBef>
                <a:spcPts val="0"/>
              </a:spcBef>
              <a:spcAft>
                <a:spcPts val="600"/>
              </a:spcAft>
            </a:pPr>
            <a:r>
              <a:rPr lang="en-US" altLang="zh-CN" sz="1400" dirty="0">
                <a:solidFill>
                  <a:schemeClr val="tx1"/>
                </a:solidFill>
              </a:rPr>
              <a:t>Marine monitoring </a:t>
            </a:r>
            <a:r>
              <a:rPr lang="zh-CN" altLang="en-US" sz="1400" dirty="0">
                <a:solidFill>
                  <a:schemeClr val="tx1"/>
                </a:solidFill>
              </a:rPr>
              <a:t>海洋监测</a:t>
            </a:r>
            <a:br>
              <a:rPr lang="en-US" altLang="zh-CN" sz="1400" dirty="0">
                <a:solidFill>
                  <a:schemeClr val="tx1"/>
                </a:solidFill>
              </a:rPr>
            </a:br>
            <a:r>
              <a:rPr lang="en-US" altLang="zh-CN" sz="1400" dirty="0"/>
              <a:t>Marine observation </a:t>
            </a:r>
            <a:r>
              <a:rPr lang="zh-CN" altLang="en-US" sz="1400" dirty="0"/>
              <a:t>海洋观测</a:t>
            </a:r>
            <a:br>
              <a:rPr lang="en-US" altLang="zh-CN" sz="1400" dirty="0"/>
            </a:br>
            <a:r>
              <a:rPr lang="en-US" altLang="zh-CN" sz="1400" dirty="0">
                <a:solidFill>
                  <a:schemeClr val="tx1"/>
                </a:solidFill>
              </a:rPr>
              <a:t>Marine forecast  </a:t>
            </a:r>
            <a:r>
              <a:rPr lang="zh-CN" altLang="en-US" sz="1400" dirty="0">
                <a:solidFill>
                  <a:schemeClr val="tx1"/>
                </a:solidFill>
              </a:rPr>
              <a:t>海洋预报</a:t>
            </a:r>
          </a:p>
        </p:txBody>
      </p:sp>
      <p:pic>
        <p:nvPicPr>
          <p:cNvPr id="24586" name="图片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2005" y="4799928"/>
            <a:ext cx="1472056"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图片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71248" y="4797152"/>
            <a:ext cx="1387565" cy="1080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5869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800" dirty="0"/>
              <a:t>North China Sea Branch of SOA</a:t>
            </a:r>
            <a:br>
              <a:rPr lang="en-US" altLang="zh-CN" sz="2800" dirty="0"/>
            </a:br>
            <a:r>
              <a:rPr lang="zh-CN" altLang="en-US" sz="2800" dirty="0"/>
              <a:t>国家海洋局北海分局</a:t>
            </a:r>
          </a:p>
        </p:txBody>
      </p:sp>
      <p:sp>
        <p:nvSpPr>
          <p:cNvPr id="3" name="内容占位符 2"/>
          <p:cNvSpPr>
            <a:spLocks noGrp="1"/>
          </p:cNvSpPr>
          <p:nvPr>
            <p:ph idx="1"/>
          </p:nvPr>
        </p:nvSpPr>
        <p:spPr>
          <a:xfrm>
            <a:off x="457200" y="1289075"/>
            <a:ext cx="8229600" cy="4948237"/>
          </a:xfrm>
        </p:spPr>
        <p:txBody>
          <a:bodyPr/>
          <a:lstStyle/>
          <a:p>
            <a:r>
              <a:rPr lang="en-US" altLang="zh-CN" sz="1800" dirty="0"/>
              <a:t>A  Government Body</a:t>
            </a:r>
            <a:br>
              <a:rPr lang="en-US" altLang="zh-CN" sz="1800" dirty="0"/>
            </a:br>
            <a:r>
              <a:rPr lang="zh-CN" altLang="en-US" sz="1800" dirty="0"/>
              <a:t>一个政府机构</a:t>
            </a:r>
          </a:p>
          <a:p>
            <a:r>
              <a:rPr lang="en-US" altLang="zh-CN" sz="1800" dirty="0"/>
              <a:t>A  Resident Agency of  SOA  in the North China Sea area</a:t>
            </a:r>
            <a:br>
              <a:rPr lang="en-US" altLang="zh-CN" sz="1800" dirty="0"/>
            </a:br>
            <a:r>
              <a:rPr lang="zh-CN" altLang="en-US" sz="1800" dirty="0"/>
              <a:t>国家海洋局在中国北海区的派出机构</a:t>
            </a:r>
          </a:p>
          <a:p>
            <a:r>
              <a:rPr lang="en-US" altLang="zh-CN" sz="1800" dirty="0"/>
              <a:t>Responsible for regional Marine Administrative Management</a:t>
            </a:r>
            <a:br>
              <a:rPr lang="en-US" altLang="zh-CN" sz="1800" dirty="0"/>
            </a:br>
            <a:r>
              <a:rPr lang="zh-CN" altLang="en-US" sz="1800" dirty="0"/>
              <a:t>负责区域海洋行政管理</a:t>
            </a:r>
            <a:endParaRPr lang="en-US" altLang="zh-CN" sz="1800" dirty="0"/>
          </a:p>
        </p:txBody>
      </p:sp>
      <p:graphicFrame>
        <p:nvGraphicFramePr>
          <p:cNvPr id="4" name="表格 3"/>
          <p:cNvGraphicFramePr>
            <a:graphicFrameLocks noGrp="1"/>
          </p:cNvGraphicFramePr>
          <p:nvPr>
            <p:extLst>
              <p:ext uri="{D42A27DB-BD31-4B8C-83A1-F6EECF244321}">
                <p14:modId xmlns:p14="http://schemas.microsoft.com/office/powerpoint/2010/main" val="1966366036"/>
              </p:ext>
            </p:extLst>
          </p:nvPr>
        </p:nvGraphicFramePr>
        <p:xfrm>
          <a:off x="590292" y="3645024"/>
          <a:ext cx="8374196" cy="2698080"/>
        </p:xfrm>
        <a:graphic>
          <a:graphicData uri="http://schemas.openxmlformats.org/drawingml/2006/table">
            <a:tbl>
              <a:tblPr firstRow="1" bandRow="1">
                <a:tableStyleId>{8A107856-5554-42FB-B03E-39F5DBC370BA}</a:tableStyleId>
              </a:tblPr>
              <a:tblGrid>
                <a:gridCol w="1584000">
                  <a:extLst>
                    <a:ext uri="{9D8B030D-6E8A-4147-A177-3AD203B41FA5}">
                      <a16:colId xmlns:a16="http://schemas.microsoft.com/office/drawing/2014/main" val="1033391394"/>
                    </a:ext>
                  </a:extLst>
                </a:gridCol>
                <a:gridCol w="6790196">
                  <a:extLst>
                    <a:ext uri="{9D8B030D-6E8A-4147-A177-3AD203B41FA5}">
                      <a16:colId xmlns:a16="http://schemas.microsoft.com/office/drawing/2014/main" val="2351338367"/>
                    </a:ext>
                  </a:extLst>
                </a:gridCol>
              </a:tblGrid>
              <a:tr h="5791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b="0" dirty="0"/>
                        <a:t>Supervisor</a:t>
                      </a:r>
                      <a:br>
                        <a:rPr lang="en-US" altLang="zh-CN" sz="1600" b="0" dirty="0"/>
                      </a:br>
                      <a:r>
                        <a:rPr lang="zh-CN" altLang="en-US" sz="1600" b="0" dirty="0"/>
                        <a:t>监督者</a:t>
                      </a:r>
                      <a:endParaRPr lang="zh-CN" altLang="en-US" sz="1600" b="0" dirty="0">
                        <a:solidFill>
                          <a:srgbClr val="FF0000"/>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b="0" dirty="0"/>
                        <a:t>The implementation of  marine policies, laws, regulations, plans</a:t>
                      </a:r>
                      <a:br>
                        <a:rPr lang="en-US" altLang="zh-CN" sz="1600" b="0" dirty="0"/>
                      </a:br>
                      <a:r>
                        <a:rPr lang="zh-CN" altLang="en-US" sz="1600" b="0" dirty="0"/>
                        <a:t>海洋政策法律规章和计划执行</a:t>
                      </a:r>
                    </a:p>
                  </a:txBody>
                  <a:tcPr anchor="ctr"/>
                </a:tc>
                <a:extLst>
                  <a:ext uri="{0D108BD9-81ED-4DB2-BD59-A6C34878D82A}">
                    <a16:rowId xmlns:a16="http://schemas.microsoft.com/office/drawing/2014/main" val="2338269071"/>
                  </a:ext>
                </a:extLst>
              </a:tr>
              <a:tr h="648000">
                <a:tc>
                  <a:txBody>
                    <a:bodyPr/>
                    <a:lstStyle/>
                    <a:p>
                      <a:r>
                        <a:rPr lang="en-US" altLang="zh-CN" sz="1600" dirty="0"/>
                        <a:t>Administrator</a:t>
                      </a:r>
                      <a:br>
                        <a:rPr lang="en-US" altLang="zh-CN" sz="1600" dirty="0"/>
                      </a:br>
                      <a:r>
                        <a:rPr lang="zh-CN" altLang="en-US" sz="1600" dirty="0"/>
                        <a:t>管理者</a:t>
                      </a:r>
                      <a:endParaRPr lang="zh-CN" altLang="en-US" sz="1600" b="1" dirty="0">
                        <a:solidFill>
                          <a:srgbClr val="FF0000"/>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dirty="0"/>
                        <a:t>Sea area and Islands Management Marine Environmental Protection</a:t>
                      </a:r>
                      <a:br>
                        <a:rPr lang="en-US" altLang="zh-CN" sz="1600" dirty="0"/>
                      </a:br>
                      <a:r>
                        <a:rPr lang="zh-CN" altLang="en-US" sz="1600" dirty="0"/>
                        <a:t>海域海岛和海洋环境保护</a:t>
                      </a:r>
                      <a:endParaRPr lang="zh-CN" altLang="en-US" sz="1600" b="1" dirty="0"/>
                    </a:p>
                  </a:txBody>
                  <a:tcPr anchor="ctr"/>
                </a:tc>
                <a:extLst>
                  <a:ext uri="{0D108BD9-81ED-4DB2-BD59-A6C34878D82A}">
                    <a16:rowId xmlns:a16="http://schemas.microsoft.com/office/drawing/2014/main" val="4151882061"/>
                  </a:ext>
                </a:extLst>
              </a:tr>
              <a:tr h="648000">
                <a:tc>
                  <a:txBody>
                    <a:bodyPr/>
                    <a:lstStyle/>
                    <a:p>
                      <a:r>
                        <a:rPr lang="en-US" altLang="zh-CN" sz="1600" dirty="0"/>
                        <a:t>Coordinator</a:t>
                      </a:r>
                      <a:br>
                        <a:rPr lang="en-US" altLang="zh-CN" sz="1600" dirty="0"/>
                      </a:br>
                      <a:r>
                        <a:rPr lang="zh-CN" altLang="en-US" sz="1600" dirty="0"/>
                        <a:t>协调者</a:t>
                      </a:r>
                      <a:endParaRPr lang="zh-CN" altLang="en-US" sz="1600" b="1" dirty="0">
                        <a:solidFill>
                          <a:srgbClr val="FF0000"/>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dirty="0"/>
                        <a:t>Affairs of cross-administrative region </a:t>
                      </a:r>
                      <a:br>
                        <a:rPr lang="en-US" altLang="zh-CN" sz="1600" dirty="0"/>
                      </a:br>
                      <a:r>
                        <a:rPr lang="zh-CN" altLang="en-US" sz="1600" dirty="0"/>
                        <a:t>协调跨行政区域海洋事务</a:t>
                      </a:r>
                      <a:endParaRPr lang="zh-CN" altLang="en-US" sz="1600" b="1" dirty="0"/>
                    </a:p>
                  </a:txBody>
                  <a:tcPr anchor="ctr"/>
                </a:tc>
                <a:extLst>
                  <a:ext uri="{0D108BD9-81ED-4DB2-BD59-A6C34878D82A}">
                    <a16:rowId xmlns:a16="http://schemas.microsoft.com/office/drawing/2014/main" val="2468572078"/>
                  </a:ext>
                </a:extLst>
              </a:tr>
              <a:tr h="648000">
                <a:tc>
                  <a:txBody>
                    <a:bodyPr/>
                    <a:lstStyle/>
                    <a:p>
                      <a:r>
                        <a:rPr lang="en-US" altLang="zh-CN" sz="1600" dirty="0"/>
                        <a:t>Supporter</a:t>
                      </a:r>
                      <a:br>
                        <a:rPr lang="en-US" altLang="zh-CN" sz="1600" dirty="0"/>
                      </a:br>
                      <a:r>
                        <a:rPr lang="zh-CN" altLang="en-US" sz="1600" dirty="0"/>
                        <a:t>支撑者</a:t>
                      </a:r>
                      <a:endParaRPr lang="zh-CN" altLang="en-US" sz="1600" b="1" dirty="0">
                        <a:solidFill>
                          <a:srgbClr val="FF0000"/>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dirty="0"/>
                        <a:t>Public Service, Disaster Prevention &amp; Mitigation</a:t>
                      </a:r>
                      <a:br>
                        <a:rPr lang="en-US" altLang="zh-CN" sz="1600" dirty="0"/>
                      </a:br>
                      <a:r>
                        <a:rPr lang="zh-CN" altLang="en-US" sz="1600" dirty="0"/>
                        <a:t>公益服务，防灾减灾</a:t>
                      </a:r>
                      <a:endParaRPr lang="zh-CN" altLang="en-US" sz="1600" b="1" dirty="0"/>
                    </a:p>
                  </a:txBody>
                  <a:tcPr anchor="ctr"/>
                </a:tc>
                <a:extLst>
                  <a:ext uri="{0D108BD9-81ED-4DB2-BD59-A6C34878D82A}">
                    <a16:rowId xmlns:a16="http://schemas.microsoft.com/office/drawing/2014/main" val="2518023416"/>
                  </a:ext>
                </a:extLst>
              </a:tr>
            </a:tbl>
          </a:graphicData>
        </a:graphic>
      </p:graphicFrame>
    </p:spTree>
    <p:extLst>
      <p:ext uri="{BB962C8B-B14F-4D97-AF65-F5344CB8AC3E}">
        <p14:creationId xmlns:p14="http://schemas.microsoft.com/office/powerpoint/2010/main" val="4036464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noChangeArrowheads="1"/>
          </p:cNvSpPr>
          <p:nvPr>
            <p:ph type="ctrTitle" idx="4294967295"/>
          </p:nvPr>
        </p:nvSpPr>
        <p:spPr>
          <a:xfrm>
            <a:off x="685800" y="2130425"/>
            <a:ext cx="7772400" cy="1470025"/>
          </a:xfrm>
        </p:spPr>
        <p:txBody>
          <a:bodyPr/>
          <a:lstStyle/>
          <a:p>
            <a:pPr eaLnBrk="1" hangingPunct="1"/>
            <a:endParaRPr lang="zh-CN" altLang="en-US"/>
          </a:p>
        </p:txBody>
      </p:sp>
      <p:sp>
        <p:nvSpPr>
          <p:cNvPr id="6147" name="副标题 2"/>
          <p:cNvSpPr>
            <a:spLocks noGrp="1" noChangeArrowheads="1"/>
          </p:cNvSpPr>
          <p:nvPr>
            <p:ph type="subTitle" idx="4294967295"/>
          </p:nvPr>
        </p:nvSpPr>
        <p:spPr>
          <a:xfrm>
            <a:off x="1371600" y="3886200"/>
            <a:ext cx="6400800" cy="1752600"/>
          </a:xfrm>
        </p:spPr>
        <p:txBody>
          <a:bodyPr/>
          <a:lstStyle/>
          <a:p>
            <a:pPr marL="0" indent="0" algn="ctr" eaLnBrk="1" hangingPunct="1">
              <a:buFont typeface="Arial" panose="020B0604020202020204" pitchFamily="34" charset="0"/>
              <a:buNone/>
            </a:pPr>
            <a:endParaRPr lang="zh-CN" altLang="en-US">
              <a:solidFill>
                <a:srgbClr val="898989"/>
              </a:solidFill>
            </a:endParaRPr>
          </a:p>
        </p:txBody>
      </p:sp>
      <p:pic>
        <p:nvPicPr>
          <p:cNvPr id="6148" name="图片 7" descr="4-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14313"/>
            <a:ext cx="9144000" cy="707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Box 8"/>
          <p:cNvSpPr txBox="1">
            <a:spLocks noChangeArrowheads="1"/>
          </p:cNvSpPr>
          <p:nvPr/>
        </p:nvSpPr>
        <p:spPr bwMode="auto">
          <a:xfrm>
            <a:off x="1250156" y="-22225"/>
            <a:ext cx="6643687" cy="52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ct val="25000"/>
              </a:spcBef>
              <a:buClr>
                <a:schemeClr val="hlink"/>
              </a:buClr>
              <a:buFont typeface="Wingdings" panose="05000000000000000000" pitchFamily="2" charset="2"/>
              <a:buChar char="v"/>
              <a:defRPr sz="2400" b="1">
                <a:solidFill>
                  <a:schemeClr val="tx2"/>
                </a:solidFill>
                <a:latin typeface="华文中宋" panose="02010600040101010101" pitchFamily="2" charset="-122"/>
                <a:ea typeface="华文中宋" panose="02010600040101010101" pitchFamily="2" charset="-122"/>
              </a:defRPr>
            </a:lvl1pPr>
            <a:lvl2pPr marL="742950" indent="-285750">
              <a:lnSpc>
                <a:spcPct val="125000"/>
              </a:lnSpc>
              <a:spcBef>
                <a:spcPct val="25000"/>
              </a:spcBef>
              <a:buClr>
                <a:schemeClr val="accent1"/>
              </a:buClr>
              <a:buFont typeface="Wingdings" panose="05000000000000000000" pitchFamily="2" charset="2"/>
              <a:buChar char="§"/>
              <a:defRPr sz="2200">
                <a:solidFill>
                  <a:schemeClr val="tx1"/>
                </a:solidFill>
                <a:latin typeface="华文中宋" panose="02010600040101010101" pitchFamily="2" charset="-122"/>
                <a:ea typeface="华文中宋" panose="02010600040101010101" pitchFamily="2" charset="-122"/>
              </a:defRPr>
            </a:lvl2pPr>
            <a:lvl3pPr marL="1143000" indent="-228600">
              <a:lnSpc>
                <a:spcPct val="125000"/>
              </a:lnSpc>
              <a:spcBef>
                <a:spcPct val="25000"/>
              </a:spcBef>
              <a:buClr>
                <a:schemeClr val="tx1"/>
              </a:buClr>
              <a:buChar char="•"/>
              <a:defRPr sz="2000">
                <a:solidFill>
                  <a:schemeClr val="tx1"/>
                </a:solidFill>
                <a:latin typeface="华文中宋" panose="02010600040101010101" pitchFamily="2" charset="-122"/>
                <a:ea typeface="华文中宋" panose="02010600040101010101" pitchFamily="2" charset="-122"/>
              </a:defRPr>
            </a:lvl3pPr>
            <a:lvl4pPr marL="1600200" indent="-228600">
              <a:lnSpc>
                <a:spcPct val="125000"/>
              </a:lnSpc>
              <a:spcBef>
                <a:spcPct val="25000"/>
              </a:spcBef>
              <a:buChar char="–"/>
              <a:defRPr sz="2000">
                <a:solidFill>
                  <a:schemeClr val="tx1"/>
                </a:solidFill>
                <a:latin typeface="华文中宋" panose="02010600040101010101" pitchFamily="2" charset="-122"/>
                <a:ea typeface="华文中宋" panose="02010600040101010101" pitchFamily="2" charset="-122"/>
              </a:defRPr>
            </a:lvl4pPr>
            <a:lvl5pPr marL="2057400" indent="-228600">
              <a:lnSpc>
                <a:spcPct val="125000"/>
              </a:lnSpc>
              <a:spcBef>
                <a:spcPct val="25000"/>
              </a:spcBef>
              <a:buChar char="»"/>
              <a:defRPr sz="2000">
                <a:solidFill>
                  <a:schemeClr val="tx1"/>
                </a:solidFill>
                <a:latin typeface="华文中宋" panose="02010600040101010101" pitchFamily="2" charset="-122"/>
                <a:ea typeface="华文中宋" panose="02010600040101010101" pitchFamily="2" charset="-122"/>
              </a:defRPr>
            </a:lvl5pPr>
            <a:lvl6pPr marL="2514600" indent="-228600" eaLnBrk="0" fontAlgn="base" hangingPunct="0">
              <a:lnSpc>
                <a:spcPct val="125000"/>
              </a:lnSpc>
              <a:spcBef>
                <a:spcPct val="25000"/>
              </a:spcBef>
              <a:spcAft>
                <a:spcPct val="0"/>
              </a:spcAft>
              <a:buChar char="»"/>
              <a:defRPr sz="2000">
                <a:solidFill>
                  <a:schemeClr val="tx1"/>
                </a:solidFill>
                <a:latin typeface="华文中宋" panose="02010600040101010101" pitchFamily="2" charset="-122"/>
                <a:ea typeface="华文中宋" panose="02010600040101010101" pitchFamily="2" charset="-122"/>
              </a:defRPr>
            </a:lvl6pPr>
            <a:lvl7pPr marL="2971800" indent="-228600" eaLnBrk="0" fontAlgn="base" hangingPunct="0">
              <a:lnSpc>
                <a:spcPct val="125000"/>
              </a:lnSpc>
              <a:spcBef>
                <a:spcPct val="25000"/>
              </a:spcBef>
              <a:spcAft>
                <a:spcPct val="0"/>
              </a:spcAft>
              <a:buChar char="»"/>
              <a:defRPr sz="2000">
                <a:solidFill>
                  <a:schemeClr val="tx1"/>
                </a:solidFill>
                <a:latin typeface="华文中宋" panose="02010600040101010101" pitchFamily="2" charset="-122"/>
                <a:ea typeface="华文中宋" panose="02010600040101010101" pitchFamily="2" charset="-122"/>
              </a:defRPr>
            </a:lvl7pPr>
            <a:lvl8pPr marL="3429000" indent="-228600" eaLnBrk="0" fontAlgn="base" hangingPunct="0">
              <a:lnSpc>
                <a:spcPct val="125000"/>
              </a:lnSpc>
              <a:spcBef>
                <a:spcPct val="25000"/>
              </a:spcBef>
              <a:spcAft>
                <a:spcPct val="0"/>
              </a:spcAft>
              <a:buChar char="»"/>
              <a:defRPr sz="2000">
                <a:solidFill>
                  <a:schemeClr val="tx1"/>
                </a:solidFill>
                <a:latin typeface="华文中宋" panose="02010600040101010101" pitchFamily="2" charset="-122"/>
                <a:ea typeface="华文中宋" panose="02010600040101010101" pitchFamily="2" charset="-122"/>
              </a:defRPr>
            </a:lvl8pPr>
            <a:lvl9pPr marL="3886200" indent="-228600" eaLnBrk="0" fontAlgn="base" hangingPunct="0">
              <a:lnSpc>
                <a:spcPct val="125000"/>
              </a:lnSpc>
              <a:spcBef>
                <a:spcPct val="25000"/>
              </a:spcBef>
              <a:spcAft>
                <a:spcPct val="0"/>
              </a:spcAft>
              <a:buChar char="»"/>
              <a:defRPr sz="2000">
                <a:solidFill>
                  <a:schemeClr val="tx1"/>
                </a:solidFill>
                <a:latin typeface="华文中宋" panose="02010600040101010101" pitchFamily="2" charset="-122"/>
                <a:ea typeface="华文中宋" panose="02010600040101010101" pitchFamily="2" charset="-122"/>
              </a:defRPr>
            </a:lvl9pPr>
          </a:lstStyle>
          <a:p>
            <a:pPr algn="ctr" eaLnBrk="1" hangingPunct="1">
              <a:lnSpc>
                <a:spcPct val="100000"/>
              </a:lnSpc>
              <a:spcBef>
                <a:spcPct val="0"/>
              </a:spcBef>
              <a:buClrTx/>
              <a:buFontTx/>
              <a:buNone/>
            </a:pPr>
            <a:r>
              <a:rPr lang="en-US" altLang="zh-CN" sz="1400" dirty="0">
                <a:solidFill>
                  <a:srgbClr val="0000CC"/>
                </a:solidFill>
                <a:latin typeface="Arial" panose="020B0604020202020204" pitchFamily="34" charset="0"/>
                <a:ea typeface="黑体" panose="02010609060101010101" pitchFamily="49" charset="-122"/>
              </a:rPr>
              <a:t>  THE REGIONAL MARINE ADMINISTRATIVE MANAGEMENT IN PR CHINA</a:t>
            </a:r>
          </a:p>
          <a:p>
            <a:pPr algn="ctr" eaLnBrk="1" hangingPunct="1">
              <a:lnSpc>
                <a:spcPct val="100000"/>
              </a:lnSpc>
              <a:spcBef>
                <a:spcPct val="0"/>
              </a:spcBef>
              <a:buClrTx/>
              <a:buFontTx/>
              <a:buNone/>
            </a:pPr>
            <a:endParaRPr lang="en-US" altLang="zh-CN" sz="1400" dirty="0">
              <a:solidFill>
                <a:srgbClr val="0000CC"/>
              </a:solidFill>
              <a:latin typeface="Arial" panose="020B0604020202020204" pitchFamily="34" charset="0"/>
              <a:ea typeface="黑体" panose="02010609060101010101" pitchFamily="49" charset="-122"/>
            </a:endParaRPr>
          </a:p>
        </p:txBody>
      </p:sp>
      <p:grpSp>
        <p:nvGrpSpPr>
          <p:cNvPr id="6150" name="组合 8"/>
          <p:cNvGrpSpPr>
            <a:grpSpLocks/>
          </p:cNvGrpSpPr>
          <p:nvPr/>
        </p:nvGrpSpPr>
        <p:grpSpPr bwMode="auto">
          <a:xfrm>
            <a:off x="5364163" y="1000126"/>
            <a:ext cx="3443287" cy="2474913"/>
            <a:chOff x="5700713" y="4249738"/>
            <a:chExt cx="3443287" cy="2474912"/>
          </a:xfrm>
        </p:grpSpPr>
        <p:pic>
          <p:nvPicPr>
            <p:cNvPr id="6154" name="Picture 6"/>
            <p:cNvPicPr>
              <a:picLocks noChangeAspect="1" noChangeArrowheads="1"/>
            </p:cNvPicPr>
            <p:nvPr/>
          </p:nvPicPr>
          <p:blipFill>
            <a:blip r:embed="rId4">
              <a:extLst>
                <a:ext uri="{28A0092B-C50C-407E-A947-70E740481C1C}">
                  <a14:useLocalDpi xmlns:a14="http://schemas.microsoft.com/office/drawing/2010/main" val="0"/>
                </a:ext>
              </a:extLst>
            </a:blip>
            <a:srcRect l="19984" t="23364" r="18398" b="5766"/>
            <a:stretch>
              <a:fillRect/>
            </a:stretch>
          </p:blipFill>
          <p:spPr bwMode="auto">
            <a:xfrm>
              <a:off x="5700713" y="4249738"/>
              <a:ext cx="3443287" cy="247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Rectangle 8"/>
            <p:cNvSpPr>
              <a:spLocks noChangeArrowheads="1"/>
            </p:cNvSpPr>
            <p:nvPr/>
          </p:nvSpPr>
          <p:spPr bwMode="auto">
            <a:xfrm>
              <a:off x="6619875" y="4598988"/>
              <a:ext cx="668338" cy="86042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125000"/>
                </a:lnSpc>
                <a:spcBef>
                  <a:spcPct val="25000"/>
                </a:spcBef>
                <a:buClr>
                  <a:schemeClr val="hlink"/>
                </a:buClr>
                <a:buFont typeface="Wingdings" panose="05000000000000000000" pitchFamily="2" charset="2"/>
                <a:buChar char="v"/>
                <a:defRPr sz="2400" b="1">
                  <a:solidFill>
                    <a:schemeClr val="tx2"/>
                  </a:solidFill>
                  <a:latin typeface="华文中宋" panose="02010600040101010101" pitchFamily="2" charset="-122"/>
                  <a:ea typeface="华文中宋" panose="02010600040101010101" pitchFamily="2" charset="-122"/>
                </a:defRPr>
              </a:lvl1pPr>
              <a:lvl2pPr marL="742950" indent="-285750">
                <a:lnSpc>
                  <a:spcPct val="125000"/>
                </a:lnSpc>
                <a:spcBef>
                  <a:spcPct val="25000"/>
                </a:spcBef>
                <a:buClr>
                  <a:schemeClr val="accent1"/>
                </a:buClr>
                <a:buFont typeface="Wingdings" panose="05000000000000000000" pitchFamily="2" charset="2"/>
                <a:buChar char="§"/>
                <a:defRPr sz="2200">
                  <a:solidFill>
                    <a:schemeClr val="tx1"/>
                  </a:solidFill>
                  <a:latin typeface="华文中宋" panose="02010600040101010101" pitchFamily="2" charset="-122"/>
                  <a:ea typeface="华文中宋" panose="02010600040101010101" pitchFamily="2" charset="-122"/>
                </a:defRPr>
              </a:lvl2pPr>
              <a:lvl3pPr marL="1143000" indent="-228600">
                <a:lnSpc>
                  <a:spcPct val="125000"/>
                </a:lnSpc>
                <a:spcBef>
                  <a:spcPct val="25000"/>
                </a:spcBef>
                <a:buClr>
                  <a:schemeClr val="tx1"/>
                </a:buClr>
                <a:buChar char="•"/>
                <a:defRPr sz="2000">
                  <a:solidFill>
                    <a:schemeClr val="tx1"/>
                  </a:solidFill>
                  <a:latin typeface="华文中宋" panose="02010600040101010101" pitchFamily="2" charset="-122"/>
                  <a:ea typeface="华文中宋" panose="02010600040101010101" pitchFamily="2" charset="-122"/>
                </a:defRPr>
              </a:lvl3pPr>
              <a:lvl4pPr marL="1600200" indent="-228600">
                <a:lnSpc>
                  <a:spcPct val="125000"/>
                </a:lnSpc>
                <a:spcBef>
                  <a:spcPct val="25000"/>
                </a:spcBef>
                <a:buChar char="–"/>
                <a:defRPr sz="2000">
                  <a:solidFill>
                    <a:schemeClr val="tx1"/>
                  </a:solidFill>
                  <a:latin typeface="华文中宋" panose="02010600040101010101" pitchFamily="2" charset="-122"/>
                  <a:ea typeface="华文中宋" panose="02010600040101010101" pitchFamily="2" charset="-122"/>
                </a:defRPr>
              </a:lvl4pPr>
              <a:lvl5pPr marL="2057400" indent="-228600">
                <a:lnSpc>
                  <a:spcPct val="125000"/>
                </a:lnSpc>
                <a:spcBef>
                  <a:spcPct val="25000"/>
                </a:spcBef>
                <a:buChar char="»"/>
                <a:defRPr sz="2000">
                  <a:solidFill>
                    <a:schemeClr val="tx1"/>
                  </a:solidFill>
                  <a:latin typeface="华文中宋" panose="02010600040101010101" pitchFamily="2" charset="-122"/>
                  <a:ea typeface="华文中宋" panose="02010600040101010101" pitchFamily="2" charset="-122"/>
                </a:defRPr>
              </a:lvl5pPr>
              <a:lvl6pPr marL="2514600" indent="-228600" eaLnBrk="0" fontAlgn="base" hangingPunct="0">
                <a:lnSpc>
                  <a:spcPct val="125000"/>
                </a:lnSpc>
                <a:spcBef>
                  <a:spcPct val="25000"/>
                </a:spcBef>
                <a:spcAft>
                  <a:spcPct val="0"/>
                </a:spcAft>
                <a:buChar char="»"/>
                <a:defRPr sz="2000">
                  <a:solidFill>
                    <a:schemeClr val="tx1"/>
                  </a:solidFill>
                  <a:latin typeface="华文中宋" panose="02010600040101010101" pitchFamily="2" charset="-122"/>
                  <a:ea typeface="华文中宋" panose="02010600040101010101" pitchFamily="2" charset="-122"/>
                </a:defRPr>
              </a:lvl6pPr>
              <a:lvl7pPr marL="2971800" indent="-228600" eaLnBrk="0" fontAlgn="base" hangingPunct="0">
                <a:lnSpc>
                  <a:spcPct val="125000"/>
                </a:lnSpc>
                <a:spcBef>
                  <a:spcPct val="25000"/>
                </a:spcBef>
                <a:spcAft>
                  <a:spcPct val="0"/>
                </a:spcAft>
                <a:buChar char="»"/>
                <a:defRPr sz="2000">
                  <a:solidFill>
                    <a:schemeClr val="tx1"/>
                  </a:solidFill>
                  <a:latin typeface="华文中宋" panose="02010600040101010101" pitchFamily="2" charset="-122"/>
                  <a:ea typeface="华文中宋" panose="02010600040101010101" pitchFamily="2" charset="-122"/>
                </a:defRPr>
              </a:lvl7pPr>
              <a:lvl8pPr marL="3429000" indent="-228600" eaLnBrk="0" fontAlgn="base" hangingPunct="0">
                <a:lnSpc>
                  <a:spcPct val="125000"/>
                </a:lnSpc>
                <a:spcBef>
                  <a:spcPct val="25000"/>
                </a:spcBef>
                <a:spcAft>
                  <a:spcPct val="0"/>
                </a:spcAft>
                <a:buChar char="»"/>
                <a:defRPr sz="2000">
                  <a:solidFill>
                    <a:schemeClr val="tx1"/>
                  </a:solidFill>
                  <a:latin typeface="华文中宋" panose="02010600040101010101" pitchFamily="2" charset="-122"/>
                  <a:ea typeface="华文中宋" panose="02010600040101010101" pitchFamily="2" charset="-122"/>
                </a:defRPr>
              </a:lvl8pPr>
              <a:lvl9pPr marL="3886200" indent="-228600" eaLnBrk="0" fontAlgn="base" hangingPunct="0">
                <a:lnSpc>
                  <a:spcPct val="125000"/>
                </a:lnSpc>
                <a:spcBef>
                  <a:spcPct val="25000"/>
                </a:spcBef>
                <a:spcAft>
                  <a:spcPct val="0"/>
                </a:spcAft>
                <a:buChar char="»"/>
                <a:defRPr sz="2000">
                  <a:solidFill>
                    <a:schemeClr val="tx1"/>
                  </a:solidFill>
                  <a:latin typeface="华文中宋" panose="02010600040101010101" pitchFamily="2" charset="-122"/>
                  <a:ea typeface="华文中宋" panose="02010600040101010101" pitchFamily="2" charset="-122"/>
                </a:defRPr>
              </a:lvl9pPr>
            </a:lstStyle>
            <a:p>
              <a:pPr eaLnBrk="1" hangingPunct="1">
                <a:lnSpc>
                  <a:spcPct val="100000"/>
                </a:lnSpc>
                <a:spcBef>
                  <a:spcPct val="0"/>
                </a:spcBef>
                <a:buClrTx/>
                <a:buFontTx/>
                <a:buNone/>
              </a:pPr>
              <a:endParaRPr lang="zh-CN" altLang="en-US" sz="1800" b="0">
                <a:solidFill>
                  <a:schemeClr val="tx1"/>
                </a:solidFill>
                <a:latin typeface="Arial" panose="020B0604020202020204" pitchFamily="34" charset="0"/>
              </a:endParaRPr>
            </a:p>
          </p:txBody>
        </p:sp>
      </p:grpSp>
      <p:pic>
        <p:nvPicPr>
          <p:cNvPr id="9" name="Picture 9" descr="北海区形势图PPT201106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1876" y="890114"/>
            <a:ext cx="3817937" cy="3816350"/>
          </a:xfrm>
          <a:prstGeom prst="rect">
            <a:avLst/>
          </a:prstGeom>
          <a:noFill/>
          <a:ln w="9525">
            <a:solidFill>
              <a:schemeClr val="tx1"/>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
        <p:nvSpPr>
          <p:cNvPr id="6152" name="矩形 12"/>
          <p:cNvSpPr>
            <a:spLocks noChangeArrowheads="1"/>
          </p:cNvSpPr>
          <p:nvPr/>
        </p:nvSpPr>
        <p:spPr bwMode="auto">
          <a:xfrm>
            <a:off x="901529" y="4928110"/>
            <a:ext cx="4105275"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ct val="25000"/>
              </a:spcBef>
              <a:buClr>
                <a:schemeClr val="hlink"/>
              </a:buClr>
              <a:buFont typeface="Wingdings" panose="05000000000000000000" pitchFamily="2" charset="2"/>
              <a:buChar char="v"/>
              <a:defRPr sz="2400" b="1">
                <a:solidFill>
                  <a:schemeClr val="tx2"/>
                </a:solidFill>
                <a:latin typeface="华文中宋" panose="02010600040101010101" pitchFamily="2" charset="-122"/>
                <a:ea typeface="华文中宋" panose="02010600040101010101" pitchFamily="2" charset="-122"/>
              </a:defRPr>
            </a:lvl1pPr>
            <a:lvl2pPr marL="742950" indent="-285750">
              <a:lnSpc>
                <a:spcPct val="125000"/>
              </a:lnSpc>
              <a:spcBef>
                <a:spcPct val="25000"/>
              </a:spcBef>
              <a:buClr>
                <a:schemeClr val="accent1"/>
              </a:buClr>
              <a:buFont typeface="Wingdings" panose="05000000000000000000" pitchFamily="2" charset="2"/>
              <a:buChar char="§"/>
              <a:defRPr sz="2200">
                <a:solidFill>
                  <a:schemeClr val="tx1"/>
                </a:solidFill>
                <a:latin typeface="华文中宋" panose="02010600040101010101" pitchFamily="2" charset="-122"/>
                <a:ea typeface="华文中宋" panose="02010600040101010101" pitchFamily="2" charset="-122"/>
              </a:defRPr>
            </a:lvl2pPr>
            <a:lvl3pPr marL="1143000" indent="-228600">
              <a:lnSpc>
                <a:spcPct val="125000"/>
              </a:lnSpc>
              <a:spcBef>
                <a:spcPct val="25000"/>
              </a:spcBef>
              <a:buClr>
                <a:schemeClr val="tx1"/>
              </a:buClr>
              <a:buChar char="•"/>
              <a:defRPr sz="2000">
                <a:solidFill>
                  <a:schemeClr val="tx1"/>
                </a:solidFill>
                <a:latin typeface="华文中宋" panose="02010600040101010101" pitchFamily="2" charset="-122"/>
                <a:ea typeface="华文中宋" panose="02010600040101010101" pitchFamily="2" charset="-122"/>
              </a:defRPr>
            </a:lvl3pPr>
            <a:lvl4pPr marL="1600200" indent="-228600">
              <a:lnSpc>
                <a:spcPct val="125000"/>
              </a:lnSpc>
              <a:spcBef>
                <a:spcPct val="25000"/>
              </a:spcBef>
              <a:buChar char="–"/>
              <a:defRPr sz="2000">
                <a:solidFill>
                  <a:schemeClr val="tx1"/>
                </a:solidFill>
                <a:latin typeface="华文中宋" panose="02010600040101010101" pitchFamily="2" charset="-122"/>
                <a:ea typeface="华文中宋" panose="02010600040101010101" pitchFamily="2" charset="-122"/>
              </a:defRPr>
            </a:lvl4pPr>
            <a:lvl5pPr marL="2057400" indent="-228600">
              <a:lnSpc>
                <a:spcPct val="125000"/>
              </a:lnSpc>
              <a:spcBef>
                <a:spcPct val="25000"/>
              </a:spcBef>
              <a:buChar char="»"/>
              <a:defRPr sz="2000">
                <a:solidFill>
                  <a:schemeClr val="tx1"/>
                </a:solidFill>
                <a:latin typeface="华文中宋" panose="02010600040101010101" pitchFamily="2" charset="-122"/>
                <a:ea typeface="华文中宋" panose="02010600040101010101" pitchFamily="2" charset="-122"/>
              </a:defRPr>
            </a:lvl5pPr>
            <a:lvl6pPr marL="2514600" indent="-228600" eaLnBrk="0" fontAlgn="base" hangingPunct="0">
              <a:lnSpc>
                <a:spcPct val="125000"/>
              </a:lnSpc>
              <a:spcBef>
                <a:spcPct val="25000"/>
              </a:spcBef>
              <a:spcAft>
                <a:spcPct val="0"/>
              </a:spcAft>
              <a:buChar char="»"/>
              <a:defRPr sz="2000">
                <a:solidFill>
                  <a:schemeClr val="tx1"/>
                </a:solidFill>
                <a:latin typeface="华文中宋" panose="02010600040101010101" pitchFamily="2" charset="-122"/>
                <a:ea typeface="华文中宋" panose="02010600040101010101" pitchFamily="2" charset="-122"/>
              </a:defRPr>
            </a:lvl6pPr>
            <a:lvl7pPr marL="2971800" indent="-228600" eaLnBrk="0" fontAlgn="base" hangingPunct="0">
              <a:lnSpc>
                <a:spcPct val="125000"/>
              </a:lnSpc>
              <a:spcBef>
                <a:spcPct val="25000"/>
              </a:spcBef>
              <a:spcAft>
                <a:spcPct val="0"/>
              </a:spcAft>
              <a:buChar char="»"/>
              <a:defRPr sz="2000">
                <a:solidFill>
                  <a:schemeClr val="tx1"/>
                </a:solidFill>
                <a:latin typeface="华文中宋" panose="02010600040101010101" pitchFamily="2" charset="-122"/>
                <a:ea typeface="华文中宋" panose="02010600040101010101" pitchFamily="2" charset="-122"/>
              </a:defRPr>
            </a:lvl7pPr>
            <a:lvl8pPr marL="3429000" indent="-228600" eaLnBrk="0" fontAlgn="base" hangingPunct="0">
              <a:lnSpc>
                <a:spcPct val="125000"/>
              </a:lnSpc>
              <a:spcBef>
                <a:spcPct val="25000"/>
              </a:spcBef>
              <a:spcAft>
                <a:spcPct val="0"/>
              </a:spcAft>
              <a:buChar char="»"/>
              <a:defRPr sz="2000">
                <a:solidFill>
                  <a:schemeClr val="tx1"/>
                </a:solidFill>
                <a:latin typeface="华文中宋" panose="02010600040101010101" pitchFamily="2" charset="-122"/>
                <a:ea typeface="华文中宋" panose="02010600040101010101" pitchFamily="2" charset="-122"/>
              </a:defRPr>
            </a:lvl8pPr>
            <a:lvl9pPr marL="3886200" indent="-228600" eaLnBrk="0" fontAlgn="base" hangingPunct="0">
              <a:lnSpc>
                <a:spcPct val="125000"/>
              </a:lnSpc>
              <a:spcBef>
                <a:spcPct val="25000"/>
              </a:spcBef>
              <a:spcAft>
                <a:spcPct val="0"/>
              </a:spcAft>
              <a:buChar char="»"/>
              <a:defRPr sz="2000">
                <a:solidFill>
                  <a:schemeClr val="tx1"/>
                </a:solidFill>
                <a:latin typeface="华文中宋" panose="02010600040101010101" pitchFamily="2" charset="-122"/>
                <a:ea typeface="华文中宋" panose="02010600040101010101" pitchFamily="2" charset="-122"/>
              </a:defRPr>
            </a:lvl9pPr>
          </a:lstStyle>
          <a:p>
            <a:pPr eaLnBrk="1" hangingPunct="1">
              <a:lnSpc>
                <a:spcPct val="100000"/>
              </a:lnSpc>
              <a:spcBef>
                <a:spcPct val="50000"/>
              </a:spcBef>
              <a:buClrTx/>
              <a:buFontTx/>
              <a:buNone/>
            </a:pPr>
            <a:r>
              <a:rPr lang="en-US" altLang="zh-CN" sz="1800" b="0" dirty="0">
                <a:solidFill>
                  <a:schemeClr val="accent1"/>
                </a:solidFill>
                <a:latin typeface="Arial" panose="020B0604020202020204" pitchFamily="34" charset="0"/>
              </a:rPr>
              <a:t>Sketch map</a:t>
            </a:r>
            <a:r>
              <a:rPr lang="zh-CN" altLang="en-US" sz="1800" b="0" dirty="0">
                <a:solidFill>
                  <a:schemeClr val="accent1"/>
                </a:solidFill>
                <a:latin typeface="Arial" panose="020B0604020202020204" pitchFamily="34" charset="0"/>
              </a:rPr>
              <a:t> </a:t>
            </a:r>
            <a:r>
              <a:rPr lang="en-US" altLang="zh-CN" sz="1800" b="0" dirty="0">
                <a:solidFill>
                  <a:schemeClr val="accent1"/>
                </a:solidFill>
                <a:latin typeface="Arial" panose="020B0604020202020204" pitchFamily="34" charset="0"/>
              </a:rPr>
              <a:t>of the North China Sea :</a:t>
            </a:r>
            <a:br>
              <a:rPr lang="en-US" altLang="zh-CN" sz="1800" b="0" dirty="0">
                <a:solidFill>
                  <a:schemeClr val="accent1"/>
                </a:solidFill>
                <a:latin typeface="Arial" panose="020B0604020202020204" pitchFamily="34" charset="0"/>
              </a:rPr>
            </a:br>
            <a:r>
              <a:rPr lang="en-US" altLang="zh-CN" sz="1800" b="0" dirty="0" err="1">
                <a:solidFill>
                  <a:schemeClr val="accent1"/>
                </a:solidFill>
                <a:latin typeface="Arial" panose="020B0604020202020204" pitchFamily="34" charset="0"/>
              </a:rPr>
              <a:t>Bohai</a:t>
            </a:r>
            <a:r>
              <a:rPr lang="en-US" altLang="zh-CN" sz="1800" b="0" dirty="0">
                <a:solidFill>
                  <a:schemeClr val="accent1"/>
                </a:solidFill>
                <a:latin typeface="Arial" panose="020B0604020202020204" pitchFamily="34" charset="0"/>
              </a:rPr>
              <a:t> Sea + North Yellow Sea(Part) to the north of line 35°N</a:t>
            </a:r>
          </a:p>
          <a:p>
            <a:pPr eaLnBrk="1" hangingPunct="1">
              <a:lnSpc>
                <a:spcPct val="100000"/>
              </a:lnSpc>
              <a:spcBef>
                <a:spcPct val="50000"/>
              </a:spcBef>
              <a:buClrTx/>
              <a:buFontTx/>
              <a:buNone/>
            </a:pPr>
            <a:r>
              <a:rPr lang="zh-CN" altLang="en-US" sz="1800" dirty="0">
                <a:solidFill>
                  <a:schemeClr val="accent1"/>
                </a:solidFill>
                <a:latin typeface="Arial" panose="020B0604020202020204" pitchFamily="34" charset="0"/>
              </a:rPr>
              <a:t>北海区示意图：渤海</a:t>
            </a:r>
            <a:r>
              <a:rPr lang="en-US" altLang="zh-CN" sz="1800" dirty="0">
                <a:solidFill>
                  <a:schemeClr val="accent1"/>
                </a:solidFill>
                <a:latin typeface="Arial" panose="020B0604020202020204" pitchFamily="34" charset="0"/>
              </a:rPr>
              <a:t>+</a:t>
            </a:r>
            <a:r>
              <a:rPr lang="zh-CN" altLang="en-US" sz="1800" dirty="0">
                <a:solidFill>
                  <a:schemeClr val="accent1"/>
                </a:solidFill>
                <a:latin typeface="Arial" panose="020B0604020202020204" pitchFamily="34" charset="0"/>
              </a:rPr>
              <a:t>黄海北部一部分</a:t>
            </a:r>
            <a:br>
              <a:rPr lang="en-US" altLang="zh-CN" sz="1800" dirty="0">
                <a:solidFill>
                  <a:schemeClr val="accent1"/>
                </a:solidFill>
                <a:latin typeface="Arial" panose="020B0604020202020204" pitchFamily="34" charset="0"/>
              </a:rPr>
            </a:br>
            <a:r>
              <a:rPr lang="en-US" altLang="zh-CN" sz="1800" dirty="0">
                <a:solidFill>
                  <a:schemeClr val="accent1"/>
                </a:solidFill>
                <a:latin typeface="Arial" panose="020B0604020202020204" pitchFamily="34" charset="0"/>
              </a:rPr>
              <a:t>35°N</a:t>
            </a:r>
            <a:r>
              <a:rPr lang="zh-CN" altLang="en-US" sz="1800" dirty="0">
                <a:solidFill>
                  <a:schemeClr val="accent1"/>
                </a:solidFill>
                <a:latin typeface="Arial" panose="020B0604020202020204" pitchFamily="34" charset="0"/>
              </a:rPr>
              <a:t>以北的中国海域</a:t>
            </a:r>
            <a:endParaRPr lang="en-US" altLang="zh-CN" sz="1800" dirty="0">
              <a:solidFill>
                <a:schemeClr val="accent1"/>
              </a:solidFill>
              <a:latin typeface="Arial" panose="020B0604020202020204" pitchFamily="34" charset="0"/>
            </a:endParaRPr>
          </a:p>
        </p:txBody>
      </p:sp>
      <p:sp>
        <p:nvSpPr>
          <p:cNvPr id="6153" name="矩形 19"/>
          <p:cNvSpPr>
            <a:spLocks noChangeArrowheads="1"/>
          </p:cNvSpPr>
          <p:nvPr/>
        </p:nvSpPr>
        <p:spPr bwMode="auto">
          <a:xfrm>
            <a:off x="900113" y="476250"/>
            <a:ext cx="4967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ct val="25000"/>
              </a:spcBef>
              <a:buClr>
                <a:schemeClr val="hlink"/>
              </a:buClr>
              <a:buFont typeface="Wingdings" panose="05000000000000000000" pitchFamily="2" charset="2"/>
              <a:buChar char="v"/>
              <a:defRPr sz="2400" b="1">
                <a:solidFill>
                  <a:schemeClr val="tx2"/>
                </a:solidFill>
                <a:latin typeface="华文中宋" panose="02010600040101010101" pitchFamily="2" charset="-122"/>
                <a:ea typeface="华文中宋" panose="02010600040101010101" pitchFamily="2" charset="-122"/>
              </a:defRPr>
            </a:lvl1pPr>
            <a:lvl2pPr marL="742950" indent="-285750">
              <a:lnSpc>
                <a:spcPct val="125000"/>
              </a:lnSpc>
              <a:spcBef>
                <a:spcPct val="25000"/>
              </a:spcBef>
              <a:buClr>
                <a:schemeClr val="accent1"/>
              </a:buClr>
              <a:buFont typeface="Wingdings" panose="05000000000000000000" pitchFamily="2" charset="2"/>
              <a:buChar char="§"/>
              <a:defRPr sz="2200">
                <a:solidFill>
                  <a:schemeClr val="tx1"/>
                </a:solidFill>
                <a:latin typeface="华文中宋" panose="02010600040101010101" pitchFamily="2" charset="-122"/>
                <a:ea typeface="华文中宋" panose="02010600040101010101" pitchFamily="2" charset="-122"/>
              </a:defRPr>
            </a:lvl2pPr>
            <a:lvl3pPr marL="1143000" indent="-228600">
              <a:lnSpc>
                <a:spcPct val="125000"/>
              </a:lnSpc>
              <a:spcBef>
                <a:spcPct val="25000"/>
              </a:spcBef>
              <a:buClr>
                <a:schemeClr val="tx1"/>
              </a:buClr>
              <a:buChar char="•"/>
              <a:defRPr sz="2000">
                <a:solidFill>
                  <a:schemeClr val="tx1"/>
                </a:solidFill>
                <a:latin typeface="华文中宋" panose="02010600040101010101" pitchFamily="2" charset="-122"/>
                <a:ea typeface="华文中宋" panose="02010600040101010101" pitchFamily="2" charset="-122"/>
              </a:defRPr>
            </a:lvl3pPr>
            <a:lvl4pPr marL="1600200" indent="-228600">
              <a:lnSpc>
                <a:spcPct val="125000"/>
              </a:lnSpc>
              <a:spcBef>
                <a:spcPct val="25000"/>
              </a:spcBef>
              <a:buChar char="–"/>
              <a:defRPr sz="2000">
                <a:solidFill>
                  <a:schemeClr val="tx1"/>
                </a:solidFill>
                <a:latin typeface="华文中宋" panose="02010600040101010101" pitchFamily="2" charset="-122"/>
                <a:ea typeface="华文中宋" panose="02010600040101010101" pitchFamily="2" charset="-122"/>
              </a:defRPr>
            </a:lvl4pPr>
            <a:lvl5pPr marL="2057400" indent="-228600">
              <a:lnSpc>
                <a:spcPct val="125000"/>
              </a:lnSpc>
              <a:spcBef>
                <a:spcPct val="25000"/>
              </a:spcBef>
              <a:buChar char="»"/>
              <a:defRPr sz="2000">
                <a:solidFill>
                  <a:schemeClr val="tx1"/>
                </a:solidFill>
                <a:latin typeface="华文中宋" panose="02010600040101010101" pitchFamily="2" charset="-122"/>
                <a:ea typeface="华文中宋" panose="02010600040101010101" pitchFamily="2" charset="-122"/>
              </a:defRPr>
            </a:lvl5pPr>
            <a:lvl6pPr marL="2514600" indent="-228600" eaLnBrk="0" fontAlgn="base" hangingPunct="0">
              <a:lnSpc>
                <a:spcPct val="125000"/>
              </a:lnSpc>
              <a:spcBef>
                <a:spcPct val="25000"/>
              </a:spcBef>
              <a:spcAft>
                <a:spcPct val="0"/>
              </a:spcAft>
              <a:buChar char="»"/>
              <a:defRPr sz="2000">
                <a:solidFill>
                  <a:schemeClr val="tx1"/>
                </a:solidFill>
                <a:latin typeface="华文中宋" panose="02010600040101010101" pitchFamily="2" charset="-122"/>
                <a:ea typeface="华文中宋" panose="02010600040101010101" pitchFamily="2" charset="-122"/>
              </a:defRPr>
            </a:lvl6pPr>
            <a:lvl7pPr marL="2971800" indent="-228600" eaLnBrk="0" fontAlgn="base" hangingPunct="0">
              <a:lnSpc>
                <a:spcPct val="125000"/>
              </a:lnSpc>
              <a:spcBef>
                <a:spcPct val="25000"/>
              </a:spcBef>
              <a:spcAft>
                <a:spcPct val="0"/>
              </a:spcAft>
              <a:buChar char="»"/>
              <a:defRPr sz="2000">
                <a:solidFill>
                  <a:schemeClr val="tx1"/>
                </a:solidFill>
                <a:latin typeface="华文中宋" panose="02010600040101010101" pitchFamily="2" charset="-122"/>
                <a:ea typeface="华文中宋" panose="02010600040101010101" pitchFamily="2" charset="-122"/>
              </a:defRPr>
            </a:lvl7pPr>
            <a:lvl8pPr marL="3429000" indent="-228600" eaLnBrk="0" fontAlgn="base" hangingPunct="0">
              <a:lnSpc>
                <a:spcPct val="125000"/>
              </a:lnSpc>
              <a:spcBef>
                <a:spcPct val="25000"/>
              </a:spcBef>
              <a:spcAft>
                <a:spcPct val="0"/>
              </a:spcAft>
              <a:buChar char="»"/>
              <a:defRPr sz="2000">
                <a:solidFill>
                  <a:schemeClr val="tx1"/>
                </a:solidFill>
                <a:latin typeface="华文中宋" panose="02010600040101010101" pitchFamily="2" charset="-122"/>
                <a:ea typeface="华文中宋" panose="02010600040101010101" pitchFamily="2" charset="-122"/>
              </a:defRPr>
            </a:lvl8pPr>
            <a:lvl9pPr marL="3886200" indent="-228600" eaLnBrk="0" fontAlgn="base" hangingPunct="0">
              <a:lnSpc>
                <a:spcPct val="125000"/>
              </a:lnSpc>
              <a:spcBef>
                <a:spcPct val="25000"/>
              </a:spcBef>
              <a:spcAft>
                <a:spcPct val="0"/>
              </a:spcAft>
              <a:buChar char="»"/>
              <a:defRPr sz="2000">
                <a:solidFill>
                  <a:schemeClr val="tx1"/>
                </a:solidFill>
                <a:latin typeface="华文中宋" panose="02010600040101010101" pitchFamily="2" charset="-122"/>
                <a:ea typeface="华文中宋" panose="02010600040101010101" pitchFamily="2" charset="-122"/>
              </a:defRPr>
            </a:lvl9pPr>
          </a:lstStyle>
          <a:p>
            <a:pPr eaLnBrk="1" hangingPunct="1">
              <a:lnSpc>
                <a:spcPct val="100000"/>
              </a:lnSpc>
              <a:spcBef>
                <a:spcPct val="0"/>
              </a:spcBef>
              <a:buClrTx/>
              <a:buFontTx/>
              <a:buNone/>
            </a:pPr>
            <a:r>
              <a:rPr lang="en-US" altLang="ko-KR" sz="2000">
                <a:solidFill>
                  <a:schemeClr val="accent1"/>
                </a:solidFill>
                <a:latin typeface="MS PGothic" panose="020B0600070205080204" pitchFamily="34" charset="-128"/>
                <a:ea typeface="MS PGothic" panose="020B0600070205080204" pitchFamily="34" charset="-128"/>
              </a:rPr>
              <a:t>About North China Sea(NCS)</a:t>
            </a:r>
            <a:r>
              <a:rPr lang="zh-CN" altLang="en-US" sz="2000">
                <a:solidFill>
                  <a:schemeClr val="accent1"/>
                </a:solidFill>
                <a:latin typeface="MS PGothic" panose="020B0600070205080204" pitchFamily="34" charset="-128"/>
                <a:ea typeface="MS PGothic" panose="020B0600070205080204" pitchFamily="34" charset="-128"/>
              </a:rPr>
              <a:t>北海区简况</a:t>
            </a:r>
            <a:endParaRPr lang="en-US" altLang="ko-KR" sz="2000">
              <a:solidFill>
                <a:schemeClr val="accent1"/>
              </a:solidFill>
              <a:latin typeface="MS PGothic" panose="020B0600070205080204" pitchFamily="34" charset="-128"/>
              <a:ea typeface="MS PGothic" panose="020B0600070205080204" pitchFamily="34" charset="-128"/>
            </a:endParaRPr>
          </a:p>
        </p:txBody>
      </p:sp>
      <p:sp>
        <p:nvSpPr>
          <p:cNvPr id="16" name="矩形 7"/>
          <p:cNvSpPr>
            <a:spLocks noChangeArrowheads="1"/>
          </p:cNvSpPr>
          <p:nvPr/>
        </p:nvSpPr>
        <p:spPr bwMode="auto">
          <a:xfrm>
            <a:off x="5062545" y="3801586"/>
            <a:ext cx="3973951"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ct val="25000"/>
              </a:spcBef>
              <a:buClr>
                <a:schemeClr val="hlink"/>
              </a:buClr>
              <a:buFont typeface="Wingdings" panose="05000000000000000000" pitchFamily="2" charset="2"/>
              <a:buChar char="v"/>
              <a:defRPr sz="2400" b="1">
                <a:solidFill>
                  <a:schemeClr val="tx2"/>
                </a:solidFill>
                <a:latin typeface="华文中宋" panose="02010600040101010101" pitchFamily="2" charset="-122"/>
                <a:ea typeface="华文中宋" panose="02010600040101010101" pitchFamily="2" charset="-122"/>
              </a:defRPr>
            </a:lvl1pPr>
            <a:lvl2pPr marL="742950" indent="-285750">
              <a:lnSpc>
                <a:spcPct val="125000"/>
              </a:lnSpc>
              <a:spcBef>
                <a:spcPct val="25000"/>
              </a:spcBef>
              <a:buClr>
                <a:schemeClr val="accent1"/>
              </a:buClr>
              <a:buFont typeface="Wingdings" panose="05000000000000000000" pitchFamily="2" charset="2"/>
              <a:buChar char="§"/>
              <a:defRPr sz="2200">
                <a:solidFill>
                  <a:schemeClr val="tx1"/>
                </a:solidFill>
                <a:latin typeface="华文中宋" panose="02010600040101010101" pitchFamily="2" charset="-122"/>
                <a:ea typeface="华文中宋" panose="02010600040101010101" pitchFamily="2" charset="-122"/>
              </a:defRPr>
            </a:lvl2pPr>
            <a:lvl3pPr marL="1143000" indent="-228600">
              <a:lnSpc>
                <a:spcPct val="125000"/>
              </a:lnSpc>
              <a:spcBef>
                <a:spcPct val="25000"/>
              </a:spcBef>
              <a:buClr>
                <a:schemeClr val="tx1"/>
              </a:buClr>
              <a:buChar char="•"/>
              <a:defRPr sz="2000">
                <a:solidFill>
                  <a:schemeClr val="tx1"/>
                </a:solidFill>
                <a:latin typeface="华文中宋" panose="02010600040101010101" pitchFamily="2" charset="-122"/>
                <a:ea typeface="华文中宋" panose="02010600040101010101" pitchFamily="2" charset="-122"/>
              </a:defRPr>
            </a:lvl3pPr>
            <a:lvl4pPr marL="1600200" indent="-228600">
              <a:lnSpc>
                <a:spcPct val="125000"/>
              </a:lnSpc>
              <a:spcBef>
                <a:spcPct val="25000"/>
              </a:spcBef>
              <a:buChar char="–"/>
              <a:defRPr sz="2000">
                <a:solidFill>
                  <a:schemeClr val="tx1"/>
                </a:solidFill>
                <a:latin typeface="华文中宋" panose="02010600040101010101" pitchFamily="2" charset="-122"/>
                <a:ea typeface="华文中宋" panose="02010600040101010101" pitchFamily="2" charset="-122"/>
              </a:defRPr>
            </a:lvl4pPr>
            <a:lvl5pPr marL="2057400" indent="-228600">
              <a:lnSpc>
                <a:spcPct val="125000"/>
              </a:lnSpc>
              <a:spcBef>
                <a:spcPct val="25000"/>
              </a:spcBef>
              <a:buChar char="»"/>
              <a:defRPr sz="2000">
                <a:solidFill>
                  <a:schemeClr val="tx1"/>
                </a:solidFill>
                <a:latin typeface="华文中宋" panose="02010600040101010101" pitchFamily="2" charset="-122"/>
                <a:ea typeface="华文中宋" panose="02010600040101010101" pitchFamily="2" charset="-122"/>
              </a:defRPr>
            </a:lvl5pPr>
            <a:lvl6pPr marL="2514600" indent="-228600" eaLnBrk="0" fontAlgn="base" hangingPunct="0">
              <a:lnSpc>
                <a:spcPct val="125000"/>
              </a:lnSpc>
              <a:spcBef>
                <a:spcPct val="25000"/>
              </a:spcBef>
              <a:spcAft>
                <a:spcPct val="0"/>
              </a:spcAft>
              <a:buChar char="»"/>
              <a:defRPr sz="2000">
                <a:solidFill>
                  <a:schemeClr val="tx1"/>
                </a:solidFill>
                <a:latin typeface="华文中宋" panose="02010600040101010101" pitchFamily="2" charset="-122"/>
                <a:ea typeface="华文中宋" panose="02010600040101010101" pitchFamily="2" charset="-122"/>
              </a:defRPr>
            </a:lvl6pPr>
            <a:lvl7pPr marL="2971800" indent="-228600" eaLnBrk="0" fontAlgn="base" hangingPunct="0">
              <a:lnSpc>
                <a:spcPct val="125000"/>
              </a:lnSpc>
              <a:spcBef>
                <a:spcPct val="25000"/>
              </a:spcBef>
              <a:spcAft>
                <a:spcPct val="0"/>
              </a:spcAft>
              <a:buChar char="»"/>
              <a:defRPr sz="2000">
                <a:solidFill>
                  <a:schemeClr val="tx1"/>
                </a:solidFill>
                <a:latin typeface="华文中宋" panose="02010600040101010101" pitchFamily="2" charset="-122"/>
                <a:ea typeface="华文中宋" panose="02010600040101010101" pitchFamily="2" charset="-122"/>
              </a:defRPr>
            </a:lvl7pPr>
            <a:lvl8pPr marL="3429000" indent="-228600" eaLnBrk="0" fontAlgn="base" hangingPunct="0">
              <a:lnSpc>
                <a:spcPct val="125000"/>
              </a:lnSpc>
              <a:spcBef>
                <a:spcPct val="25000"/>
              </a:spcBef>
              <a:spcAft>
                <a:spcPct val="0"/>
              </a:spcAft>
              <a:buChar char="»"/>
              <a:defRPr sz="2000">
                <a:solidFill>
                  <a:schemeClr val="tx1"/>
                </a:solidFill>
                <a:latin typeface="华文中宋" panose="02010600040101010101" pitchFamily="2" charset="-122"/>
                <a:ea typeface="华文中宋" panose="02010600040101010101" pitchFamily="2" charset="-122"/>
              </a:defRPr>
            </a:lvl8pPr>
            <a:lvl9pPr marL="3886200" indent="-228600" eaLnBrk="0" fontAlgn="base" hangingPunct="0">
              <a:lnSpc>
                <a:spcPct val="125000"/>
              </a:lnSpc>
              <a:spcBef>
                <a:spcPct val="25000"/>
              </a:spcBef>
              <a:spcAft>
                <a:spcPct val="0"/>
              </a:spcAft>
              <a:buChar char="»"/>
              <a:defRPr sz="2000">
                <a:solidFill>
                  <a:schemeClr val="tx1"/>
                </a:solidFill>
                <a:latin typeface="华文中宋" panose="02010600040101010101" pitchFamily="2" charset="-122"/>
                <a:ea typeface="华文中宋" panose="02010600040101010101" pitchFamily="2" charset="-122"/>
              </a:defRPr>
            </a:lvl9pPr>
          </a:lstStyle>
          <a:p>
            <a:pPr eaLnBrk="1" hangingPunct="1">
              <a:lnSpc>
                <a:spcPct val="100000"/>
              </a:lnSpc>
              <a:spcBef>
                <a:spcPct val="0"/>
              </a:spcBef>
              <a:buClrTx/>
              <a:buFontTx/>
              <a:buNone/>
            </a:pPr>
            <a:r>
              <a:rPr lang="en-US" altLang="zh-CN" sz="1800" b="0" dirty="0">
                <a:solidFill>
                  <a:schemeClr val="accent1"/>
                </a:solidFill>
                <a:latin typeface="Arial" panose="020B0604020202020204" pitchFamily="34" charset="0"/>
              </a:rPr>
              <a:t>The length of coastline</a:t>
            </a:r>
            <a:br>
              <a:rPr lang="en-US" altLang="zh-CN" sz="1800" b="0" dirty="0">
                <a:solidFill>
                  <a:schemeClr val="accent1"/>
                </a:solidFill>
                <a:latin typeface="Arial" panose="020B0604020202020204" pitchFamily="34" charset="0"/>
              </a:rPr>
            </a:br>
            <a:r>
              <a:rPr lang="en-US" altLang="zh-CN" sz="1800" b="0" dirty="0">
                <a:solidFill>
                  <a:schemeClr val="accent1"/>
                </a:solidFill>
                <a:latin typeface="Arial" panose="020B0604020202020204" pitchFamily="34" charset="0"/>
              </a:rPr>
              <a:t>(approximately number)</a:t>
            </a:r>
          </a:p>
          <a:p>
            <a:pPr eaLnBrk="1" hangingPunct="1">
              <a:lnSpc>
                <a:spcPct val="100000"/>
              </a:lnSpc>
              <a:spcBef>
                <a:spcPct val="0"/>
              </a:spcBef>
              <a:buClrTx/>
              <a:buFontTx/>
              <a:buNone/>
            </a:pPr>
            <a:r>
              <a:rPr lang="zh-CN" altLang="en-US" sz="1800" b="0" dirty="0">
                <a:solidFill>
                  <a:schemeClr val="accent1"/>
                </a:solidFill>
                <a:latin typeface="Arial" panose="020B0604020202020204" pitchFamily="34" charset="0"/>
              </a:rPr>
              <a:t>北海区管辖海域大陆岸线长度为</a:t>
            </a:r>
            <a:r>
              <a:rPr lang="en-US" altLang="zh-CN" sz="1800" b="0" dirty="0">
                <a:solidFill>
                  <a:schemeClr val="accent1"/>
                </a:solidFill>
                <a:latin typeface="Arial" panose="020B0604020202020204" pitchFamily="34" charset="0"/>
              </a:rPr>
              <a:t>6087km</a:t>
            </a:r>
            <a:r>
              <a:rPr lang="zh-CN" altLang="en-US" sz="1800" b="0" dirty="0">
                <a:solidFill>
                  <a:schemeClr val="accent1"/>
                </a:solidFill>
                <a:latin typeface="Arial" panose="020B0604020202020204" pitchFamily="34" charset="0"/>
              </a:rPr>
              <a:t>，约占全国大陆岸线的</a:t>
            </a:r>
            <a:r>
              <a:rPr lang="en-US" altLang="zh-CN" sz="1800" b="0">
                <a:solidFill>
                  <a:schemeClr val="accent1"/>
                </a:solidFill>
                <a:latin typeface="Arial" panose="020B0604020202020204" pitchFamily="34" charset="0"/>
              </a:rPr>
              <a:t>1/3</a:t>
            </a:r>
            <a:endParaRPr lang="en-US" altLang="zh-CN" sz="1800" b="0" dirty="0">
              <a:solidFill>
                <a:schemeClr val="accent1"/>
              </a:solidFill>
              <a:latin typeface="Arial" panose="020B0604020202020204" pitchFamily="34" charset="0"/>
            </a:endParaRPr>
          </a:p>
          <a:p>
            <a:pPr eaLnBrk="1" hangingPunct="1">
              <a:lnSpc>
                <a:spcPct val="100000"/>
              </a:lnSpc>
              <a:spcBef>
                <a:spcPct val="0"/>
              </a:spcBef>
              <a:buClrTx/>
              <a:buFontTx/>
              <a:buNone/>
            </a:pPr>
            <a:endParaRPr lang="en-US" altLang="zh-CN" sz="1800" b="0" dirty="0">
              <a:solidFill>
                <a:schemeClr val="accent1"/>
              </a:solidFill>
              <a:latin typeface="Arial" panose="020B0604020202020204" pitchFamily="34" charset="0"/>
            </a:endParaRPr>
          </a:p>
          <a:p>
            <a:pPr eaLnBrk="1" hangingPunct="1">
              <a:lnSpc>
                <a:spcPct val="100000"/>
              </a:lnSpc>
              <a:spcBef>
                <a:spcPct val="0"/>
              </a:spcBef>
              <a:buClrTx/>
              <a:buFontTx/>
              <a:buNone/>
            </a:pPr>
            <a:r>
              <a:rPr lang="en-US" altLang="zh-CN" sz="1800" b="0" dirty="0">
                <a:solidFill>
                  <a:schemeClr val="accent1"/>
                </a:solidFill>
                <a:latin typeface="Arial" panose="020B0604020202020204" pitchFamily="34" charset="0"/>
              </a:rPr>
              <a:t>North China Sea: 6,087km (Mainland)</a:t>
            </a:r>
          </a:p>
          <a:p>
            <a:pPr eaLnBrk="1" hangingPunct="1">
              <a:lnSpc>
                <a:spcPct val="100000"/>
              </a:lnSpc>
              <a:spcBef>
                <a:spcPct val="0"/>
              </a:spcBef>
              <a:buClrTx/>
              <a:buFontTx/>
              <a:buNone/>
            </a:pPr>
            <a:r>
              <a:rPr lang="en-US" altLang="zh-CN" sz="1800" b="0" dirty="0">
                <a:solidFill>
                  <a:schemeClr val="accent1"/>
                </a:solidFill>
                <a:latin typeface="Arial" panose="020B0604020202020204" pitchFamily="34" charset="0"/>
              </a:rPr>
              <a:t>Total China: 18,000km (Mainland)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noChangeArrowheads="1"/>
          </p:cNvSpPr>
          <p:nvPr>
            <p:ph type="ctrTitle" idx="4294967295"/>
          </p:nvPr>
        </p:nvSpPr>
        <p:spPr>
          <a:xfrm>
            <a:off x="685800" y="2130425"/>
            <a:ext cx="7772400" cy="1470025"/>
          </a:xfrm>
        </p:spPr>
        <p:txBody>
          <a:bodyPr/>
          <a:lstStyle/>
          <a:p>
            <a:pPr eaLnBrk="1" hangingPunct="1"/>
            <a:endParaRPr lang="zh-CN" altLang="en-US"/>
          </a:p>
        </p:txBody>
      </p:sp>
      <p:sp>
        <p:nvSpPr>
          <p:cNvPr id="16387" name="副标题 2"/>
          <p:cNvSpPr>
            <a:spLocks noGrp="1" noChangeArrowheads="1"/>
          </p:cNvSpPr>
          <p:nvPr>
            <p:ph type="subTitle" idx="4294967295"/>
          </p:nvPr>
        </p:nvSpPr>
        <p:spPr>
          <a:xfrm>
            <a:off x="1371600" y="3886200"/>
            <a:ext cx="6400800" cy="1752600"/>
          </a:xfrm>
        </p:spPr>
        <p:txBody>
          <a:bodyPr/>
          <a:lstStyle/>
          <a:p>
            <a:pPr marL="0" indent="0" algn="ctr" eaLnBrk="1" hangingPunct="1">
              <a:buFont typeface="Arial" panose="020B0604020202020204" pitchFamily="34" charset="0"/>
              <a:buNone/>
            </a:pPr>
            <a:endParaRPr lang="zh-CN" altLang="en-US">
              <a:solidFill>
                <a:srgbClr val="898989"/>
              </a:solidFill>
            </a:endParaRPr>
          </a:p>
        </p:txBody>
      </p:sp>
      <p:pic>
        <p:nvPicPr>
          <p:cNvPr id="16388" name="图片 7" descr="4-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14313"/>
            <a:ext cx="9144000" cy="707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15" descr="北海分局机构设置图(中英文zhengsh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7313" y="620713"/>
            <a:ext cx="6188075" cy="617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Rectangle 3"/>
          <p:cNvSpPr>
            <a:spLocks noChangeArrowheads="1"/>
          </p:cNvSpPr>
          <p:nvPr/>
        </p:nvSpPr>
        <p:spPr bwMode="auto">
          <a:xfrm>
            <a:off x="1555750" y="908050"/>
            <a:ext cx="15763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ct val="25000"/>
              </a:spcBef>
              <a:buClr>
                <a:schemeClr val="hlink"/>
              </a:buClr>
              <a:buFont typeface="Wingdings" panose="05000000000000000000" pitchFamily="2" charset="2"/>
              <a:buChar char="v"/>
              <a:defRPr sz="2400" b="1">
                <a:solidFill>
                  <a:schemeClr val="tx2"/>
                </a:solidFill>
                <a:latin typeface="华文中宋" panose="02010600040101010101" pitchFamily="2" charset="-122"/>
                <a:ea typeface="华文中宋" panose="02010600040101010101" pitchFamily="2" charset="-122"/>
              </a:defRPr>
            </a:lvl1pPr>
            <a:lvl2pPr marL="742950" indent="-285750">
              <a:lnSpc>
                <a:spcPct val="125000"/>
              </a:lnSpc>
              <a:spcBef>
                <a:spcPct val="25000"/>
              </a:spcBef>
              <a:buClr>
                <a:schemeClr val="accent1"/>
              </a:buClr>
              <a:buFont typeface="Wingdings" panose="05000000000000000000" pitchFamily="2" charset="2"/>
              <a:buChar char="§"/>
              <a:defRPr sz="2200">
                <a:solidFill>
                  <a:schemeClr val="tx1"/>
                </a:solidFill>
                <a:latin typeface="华文中宋" panose="02010600040101010101" pitchFamily="2" charset="-122"/>
                <a:ea typeface="华文中宋" panose="02010600040101010101" pitchFamily="2" charset="-122"/>
              </a:defRPr>
            </a:lvl2pPr>
            <a:lvl3pPr marL="1143000" indent="-228600">
              <a:lnSpc>
                <a:spcPct val="125000"/>
              </a:lnSpc>
              <a:spcBef>
                <a:spcPct val="25000"/>
              </a:spcBef>
              <a:buClr>
                <a:schemeClr val="tx1"/>
              </a:buClr>
              <a:buChar char="•"/>
              <a:defRPr sz="2000">
                <a:solidFill>
                  <a:schemeClr val="tx1"/>
                </a:solidFill>
                <a:latin typeface="华文中宋" panose="02010600040101010101" pitchFamily="2" charset="-122"/>
                <a:ea typeface="华文中宋" panose="02010600040101010101" pitchFamily="2" charset="-122"/>
              </a:defRPr>
            </a:lvl3pPr>
            <a:lvl4pPr marL="1600200" indent="-228600">
              <a:lnSpc>
                <a:spcPct val="125000"/>
              </a:lnSpc>
              <a:spcBef>
                <a:spcPct val="25000"/>
              </a:spcBef>
              <a:buChar char="–"/>
              <a:defRPr sz="2000">
                <a:solidFill>
                  <a:schemeClr val="tx1"/>
                </a:solidFill>
                <a:latin typeface="华文中宋" panose="02010600040101010101" pitchFamily="2" charset="-122"/>
                <a:ea typeface="华文中宋" panose="02010600040101010101" pitchFamily="2" charset="-122"/>
              </a:defRPr>
            </a:lvl4pPr>
            <a:lvl5pPr marL="2057400" indent="-228600">
              <a:lnSpc>
                <a:spcPct val="125000"/>
              </a:lnSpc>
              <a:spcBef>
                <a:spcPct val="25000"/>
              </a:spcBef>
              <a:buChar char="»"/>
              <a:defRPr sz="2000">
                <a:solidFill>
                  <a:schemeClr val="tx1"/>
                </a:solidFill>
                <a:latin typeface="华文中宋" panose="02010600040101010101" pitchFamily="2" charset="-122"/>
                <a:ea typeface="华文中宋" panose="02010600040101010101" pitchFamily="2" charset="-122"/>
              </a:defRPr>
            </a:lvl5pPr>
            <a:lvl6pPr marL="2514600" indent="-228600" eaLnBrk="0" fontAlgn="base" hangingPunct="0">
              <a:lnSpc>
                <a:spcPct val="125000"/>
              </a:lnSpc>
              <a:spcBef>
                <a:spcPct val="25000"/>
              </a:spcBef>
              <a:spcAft>
                <a:spcPct val="0"/>
              </a:spcAft>
              <a:buChar char="»"/>
              <a:defRPr sz="2000">
                <a:solidFill>
                  <a:schemeClr val="tx1"/>
                </a:solidFill>
                <a:latin typeface="华文中宋" panose="02010600040101010101" pitchFamily="2" charset="-122"/>
                <a:ea typeface="华文中宋" panose="02010600040101010101" pitchFamily="2" charset="-122"/>
              </a:defRPr>
            </a:lvl6pPr>
            <a:lvl7pPr marL="2971800" indent="-228600" eaLnBrk="0" fontAlgn="base" hangingPunct="0">
              <a:lnSpc>
                <a:spcPct val="125000"/>
              </a:lnSpc>
              <a:spcBef>
                <a:spcPct val="25000"/>
              </a:spcBef>
              <a:spcAft>
                <a:spcPct val="0"/>
              </a:spcAft>
              <a:buChar char="»"/>
              <a:defRPr sz="2000">
                <a:solidFill>
                  <a:schemeClr val="tx1"/>
                </a:solidFill>
                <a:latin typeface="华文中宋" panose="02010600040101010101" pitchFamily="2" charset="-122"/>
                <a:ea typeface="华文中宋" panose="02010600040101010101" pitchFamily="2" charset="-122"/>
              </a:defRPr>
            </a:lvl7pPr>
            <a:lvl8pPr marL="3429000" indent="-228600" eaLnBrk="0" fontAlgn="base" hangingPunct="0">
              <a:lnSpc>
                <a:spcPct val="125000"/>
              </a:lnSpc>
              <a:spcBef>
                <a:spcPct val="25000"/>
              </a:spcBef>
              <a:spcAft>
                <a:spcPct val="0"/>
              </a:spcAft>
              <a:buChar char="»"/>
              <a:defRPr sz="2000">
                <a:solidFill>
                  <a:schemeClr val="tx1"/>
                </a:solidFill>
                <a:latin typeface="华文中宋" panose="02010600040101010101" pitchFamily="2" charset="-122"/>
                <a:ea typeface="华文中宋" panose="02010600040101010101" pitchFamily="2" charset="-122"/>
              </a:defRPr>
            </a:lvl8pPr>
            <a:lvl9pPr marL="3886200" indent="-228600" eaLnBrk="0" fontAlgn="base" hangingPunct="0">
              <a:lnSpc>
                <a:spcPct val="125000"/>
              </a:lnSpc>
              <a:spcBef>
                <a:spcPct val="25000"/>
              </a:spcBef>
              <a:spcAft>
                <a:spcPct val="0"/>
              </a:spcAft>
              <a:buChar char="»"/>
              <a:defRPr sz="2000">
                <a:solidFill>
                  <a:schemeClr val="tx1"/>
                </a:solidFill>
                <a:latin typeface="华文中宋" panose="02010600040101010101" pitchFamily="2" charset="-122"/>
                <a:ea typeface="华文中宋" panose="02010600040101010101" pitchFamily="2" charset="-122"/>
              </a:defRPr>
            </a:lvl9pPr>
          </a:lstStyle>
          <a:p>
            <a:pPr algn="just" eaLnBrk="1" hangingPunct="1">
              <a:lnSpc>
                <a:spcPct val="100000"/>
              </a:lnSpc>
              <a:spcBef>
                <a:spcPct val="50000"/>
              </a:spcBef>
              <a:buClrTx/>
              <a:buFontTx/>
              <a:buNone/>
            </a:pPr>
            <a:r>
              <a:rPr lang="en-US" altLang="zh-CN" sz="1800">
                <a:solidFill>
                  <a:schemeClr val="bg1"/>
                </a:solidFill>
              </a:rPr>
              <a:t>My Positin</a:t>
            </a:r>
          </a:p>
        </p:txBody>
      </p:sp>
      <p:sp>
        <p:nvSpPr>
          <p:cNvPr id="16394" name="矩形 14"/>
          <p:cNvSpPr>
            <a:spLocks noChangeArrowheads="1"/>
          </p:cNvSpPr>
          <p:nvPr/>
        </p:nvSpPr>
        <p:spPr bwMode="auto">
          <a:xfrm>
            <a:off x="539552" y="1399242"/>
            <a:ext cx="388843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ct val="25000"/>
              </a:spcBef>
              <a:buClr>
                <a:schemeClr val="hlink"/>
              </a:buClr>
              <a:buFont typeface="Wingdings" panose="05000000000000000000" pitchFamily="2" charset="2"/>
              <a:buChar char="v"/>
              <a:defRPr sz="2400" b="1">
                <a:solidFill>
                  <a:schemeClr val="tx2"/>
                </a:solidFill>
                <a:latin typeface="华文中宋" panose="02010600040101010101" pitchFamily="2" charset="-122"/>
                <a:ea typeface="华文中宋" panose="02010600040101010101" pitchFamily="2" charset="-122"/>
              </a:defRPr>
            </a:lvl1pPr>
            <a:lvl2pPr marL="742950" indent="-285750">
              <a:lnSpc>
                <a:spcPct val="125000"/>
              </a:lnSpc>
              <a:spcBef>
                <a:spcPct val="25000"/>
              </a:spcBef>
              <a:buClr>
                <a:schemeClr val="accent1"/>
              </a:buClr>
              <a:buFont typeface="Wingdings" panose="05000000000000000000" pitchFamily="2" charset="2"/>
              <a:buChar char="§"/>
              <a:defRPr sz="2200">
                <a:solidFill>
                  <a:schemeClr val="tx1"/>
                </a:solidFill>
                <a:latin typeface="华文中宋" panose="02010600040101010101" pitchFamily="2" charset="-122"/>
                <a:ea typeface="华文中宋" panose="02010600040101010101" pitchFamily="2" charset="-122"/>
              </a:defRPr>
            </a:lvl2pPr>
            <a:lvl3pPr marL="1143000" indent="-228600">
              <a:lnSpc>
                <a:spcPct val="125000"/>
              </a:lnSpc>
              <a:spcBef>
                <a:spcPct val="25000"/>
              </a:spcBef>
              <a:buClr>
                <a:schemeClr val="tx1"/>
              </a:buClr>
              <a:buChar char="•"/>
              <a:defRPr sz="2000">
                <a:solidFill>
                  <a:schemeClr val="tx1"/>
                </a:solidFill>
                <a:latin typeface="华文中宋" panose="02010600040101010101" pitchFamily="2" charset="-122"/>
                <a:ea typeface="华文中宋" panose="02010600040101010101" pitchFamily="2" charset="-122"/>
              </a:defRPr>
            </a:lvl3pPr>
            <a:lvl4pPr marL="1600200" indent="-228600">
              <a:lnSpc>
                <a:spcPct val="125000"/>
              </a:lnSpc>
              <a:spcBef>
                <a:spcPct val="25000"/>
              </a:spcBef>
              <a:buChar char="–"/>
              <a:defRPr sz="2000">
                <a:solidFill>
                  <a:schemeClr val="tx1"/>
                </a:solidFill>
                <a:latin typeface="华文中宋" panose="02010600040101010101" pitchFamily="2" charset="-122"/>
                <a:ea typeface="华文中宋" panose="02010600040101010101" pitchFamily="2" charset="-122"/>
              </a:defRPr>
            </a:lvl4pPr>
            <a:lvl5pPr marL="2057400" indent="-228600">
              <a:lnSpc>
                <a:spcPct val="125000"/>
              </a:lnSpc>
              <a:spcBef>
                <a:spcPct val="25000"/>
              </a:spcBef>
              <a:buChar char="»"/>
              <a:defRPr sz="2000">
                <a:solidFill>
                  <a:schemeClr val="tx1"/>
                </a:solidFill>
                <a:latin typeface="华文中宋" panose="02010600040101010101" pitchFamily="2" charset="-122"/>
                <a:ea typeface="华文中宋" panose="02010600040101010101" pitchFamily="2" charset="-122"/>
              </a:defRPr>
            </a:lvl5pPr>
            <a:lvl6pPr marL="2514600" indent="-228600" eaLnBrk="0" fontAlgn="base" hangingPunct="0">
              <a:lnSpc>
                <a:spcPct val="125000"/>
              </a:lnSpc>
              <a:spcBef>
                <a:spcPct val="25000"/>
              </a:spcBef>
              <a:spcAft>
                <a:spcPct val="0"/>
              </a:spcAft>
              <a:buChar char="»"/>
              <a:defRPr sz="2000">
                <a:solidFill>
                  <a:schemeClr val="tx1"/>
                </a:solidFill>
                <a:latin typeface="华文中宋" panose="02010600040101010101" pitchFamily="2" charset="-122"/>
                <a:ea typeface="华文中宋" panose="02010600040101010101" pitchFamily="2" charset="-122"/>
              </a:defRPr>
            </a:lvl6pPr>
            <a:lvl7pPr marL="2971800" indent="-228600" eaLnBrk="0" fontAlgn="base" hangingPunct="0">
              <a:lnSpc>
                <a:spcPct val="125000"/>
              </a:lnSpc>
              <a:spcBef>
                <a:spcPct val="25000"/>
              </a:spcBef>
              <a:spcAft>
                <a:spcPct val="0"/>
              </a:spcAft>
              <a:buChar char="»"/>
              <a:defRPr sz="2000">
                <a:solidFill>
                  <a:schemeClr val="tx1"/>
                </a:solidFill>
                <a:latin typeface="华文中宋" panose="02010600040101010101" pitchFamily="2" charset="-122"/>
                <a:ea typeface="华文中宋" panose="02010600040101010101" pitchFamily="2" charset="-122"/>
              </a:defRPr>
            </a:lvl7pPr>
            <a:lvl8pPr marL="3429000" indent="-228600" eaLnBrk="0" fontAlgn="base" hangingPunct="0">
              <a:lnSpc>
                <a:spcPct val="125000"/>
              </a:lnSpc>
              <a:spcBef>
                <a:spcPct val="25000"/>
              </a:spcBef>
              <a:spcAft>
                <a:spcPct val="0"/>
              </a:spcAft>
              <a:buChar char="»"/>
              <a:defRPr sz="2000">
                <a:solidFill>
                  <a:schemeClr val="tx1"/>
                </a:solidFill>
                <a:latin typeface="华文中宋" panose="02010600040101010101" pitchFamily="2" charset="-122"/>
                <a:ea typeface="华文中宋" panose="02010600040101010101" pitchFamily="2" charset="-122"/>
              </a:defRPr>
            </a:lvl8pPr>
            <a:lvl9pPr marL="3886200" indent="-228600" eaLnBrk="0" fontAlgn="base" hangingPunct="0">
              <a:lnSpc>
                <a:spcPct val="125000"/>
              </a:lnSpc>
              <a:spcBef>
                <a:spcPct val="25000"/>
              </a:spcBef>
              <a:spcAft>
                <a:spcPct val="0"/>
              </a:spcAft>
              <a:buChar char="»"/>
              <a:defRPr sz="2000">
                <a:solidFill>
                  <a:schemeClr val="tx1"/>
                </a:solidFill>
                <a:latin typeface="华文中宋" panose="02010600040101010101" pitchFamily="2" charset="-122"/>
                <a:ea typeface="华文中宋" panose="02010600040101010101" pitchFamily="2" charset="-122"/>
              </a:defRPr>
            </a:lvl9pPr>
          </a:lstStyle>
          <a:p>
            <a:pPr eaLnBrk="1" hangingPunct="1">
              <a:lnSpc>
                <a:spcPct val="100000"/>
              </a:lnSpc>
              <a:spcBef>
                <a:spcPct val="0"/>
              </a:spcBef>
              <a:buClrTx/>
              <a:buFontTx/>
              <a:buNone/>
            </a:pPr>
            <a:r>
              <a:rPr lang="en-US" altLang="zh-CN" sz="2000" dirty="0">
                <a:solidFill>
                  <a:schemeClr val="accent1"/>
                </a:solidFill>
              </a:rPr>
              <a:t>The Management Framework </a:t>
            </a:r>
          </a:p>
          <a:p>
            <a:pPr eaLnBrk="1" hangingPunct="1">
              <a:lnSpc>
                <a:spcPct val="100000"/>
              </a:lnSpc>
              <a:spcBef>
                <a:spcPct val="0"/>
              </a:spcBef>
              <a:buClrTx/>
              <a:buFontTx/>
              <a:buNone/>
            </a:pPr>
            <a:r>
              <a:rPr lang="en-US" altLang="zh-CN" sz="2000" dirty="0">
                <a:solidFill>
                  <a:schemeClr val="accent1"/>
                </a:solidFill>
              </a:rPr>
              <a:t>of North China Sea Branch</a:t>
            </a:r>
          </a:p>
          <a:p>
            <a:pPr eaLnBrk="1" hangingPunct="1">
              <a:lnSpc>
                <a:spcPct val="100000"/>
              </a:lnSpc>
              <a:spcBef>
                <a:spcPct val="0"/>
              </a:spcBef>
              <a:buClrTx/>
              <a:buFontTx/>
              <a:buNone/>
            </a:pPr>
            <a:r>
              <a:rPr lang="zh-CN" altLang="en-US" sz="2000" dirty="0">
                <a:solidFill>
                  <a:schemeClr val="accent1"/>
                </a:solidFill>
                <a:latin typeface="Arial" panose="020B0604020202020204" pitchFamily="34" charset="0"/>
              </a:rPr>
              <a:t>北海分局机构图</a:t>
            </a:r>
            <a:endParaRPr lang="zh-CN" altLang="en-US" sz="2000" b="0" dirty="0">
              <a:solidFill>
                <a:schemeClr val="tx1"/>
              </a:solidFill>
              <a:latin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6" descr="北海辖区海洋环境监测机构分布图200703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2132856"/>
            <a:ext cx="3266579" cy="2548908"/>
          </a:xfrm>
          <a:prstGeom prst="rect">
            <a:avLst/>
          </a:prstGeom>
          <a:noFill/>
          <a:ln w="762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18434" name="标题 1"/>
          <p:cNvSpPr>
            <a:spLocks noGrp="1"/>
          </p:cNvSpPr>
          <p:nvPr>
            <p:ph type="title"/>
          </p:nvPr>
        </p:nvSpPr>
        <p:spPr/>
        <p:txBody>
          <a:bodyPr/>
          <a:lstStyle/>
          <a:p>
            <a:r>
              <a:rPr lang="en-US" altLang="zh-CN" sz="2400" dirty="0"/>
              <a:t>Operation departments, basing facilities and equipment</a:t>
            </a:r>
            <a:br>
              <a:rPr lang="en-US" altLang="zh-CN" sz="2400" dirty="0"/>
            </a:br>
            <a:r>
              <a:rPr lang="zh-CN" altLang="en-US" sz="2400" dirty="0"/>
              <a:t>北海分局业务单位和设施装备</a:t>
            </a:r>
          </a:p>
        </p:txBody>
      </p:sp>
      <p:sp>
        <p:nvSpPr>
          <p:cNvPr id="18435" name="内容占位符 2"/>
          <p:cNvSpPr>
            <a:spLocks noGrp="1"/>
          </p:cNvSpPr>
          <p:nvPr>
            <p:ph idx="1"/>
          </p:nvPr>
        </p:nvSpPr>
        <p:spPr>
          <a:xfrm>
            <a:off x="329662" y="1124744"/>
            <a:ext cx="8229600" cy="3358306"/>
          </a:xfrm>
        </p:spPr>
        <p:txBody>
          <a:bodyPr/>
          <a:lstStyle/>
          <a:p>
            <a:r>
              <a:rPr lang="en-US" altLang="zh-CN" sz="1600" dirty="0"/>
              <a:t>5 Regional marine operational centers 5</a:t>
            </a:r>
            <a:r>
              <a:rPr lang="zh-CN" altLang="en-US" sz="1600" dirty="0"/>
              <a:t>个海区业务中心</a:t>
            </a:r>
            <a:endParaRPr lang="en-US" altLang="zh-CN" sz="1600" dirty="0"/>
          </a:p>
          <a:p>
            <a:r>
              <a:rPr lang="en-US" altLang="zh-CN" sz="1600" dirty="0"/>
              <a:t>5 Marine environmental monitoring central stations</a:t>
            </a:r>
            <a:br>
              <a:rPr lang="en-US" altLang="zh-CN" sz="1600" dirty="0"/>
            </a:br>
            <a:r>
              <a:rPr lang="en-US" altLang="zh-CN" sz="1600" dirty="0"/>
              <a:t>5</a:t>
            </a:r>
            <a:r>
              <a:rPr lang="zh-CN" altLang="en-US" sz="1600" dirty="0"/>
              <a:t>个海洋环境监测中心站</a:t>
            </a:r>
            <a:endParaRPr lang="en-US" altLang="zh-CN" sz="1600" dirty="0"/>
          </a:p>
          <a:p>
            <a:r>
              <a:rPr lang="en-US" altLang="zh-CN" sz="1600" dirty="0"/>
              <a:t>38 Marine environmental monitoring stations </a:t>
            </a:r>
            <a:br>
              <a:rPr lang="en-US" altLang="zh-CN" sz="1600" dirty="0"/>
            </a:br>
            <a:r>
              <a:rPr lang="en-US" altLang="zh-CN" sz="1600" dirty="0"/>
              <a:t>38</a:t>
            </a:r>
            <a:r>
              <a:rPr lang="zh-CN" altLang="en-US" sz="1600" dirty="0"/>
              <a:t>个海洋环境监测站</a:t>
            </a:r>
            <a:endParaRPr lang="en-US" altLang="zh-CN" sz="1600" dirty="0"/>
          </a:p>
          <a:p>
            <a:r>
              <a:rPr lang="en-US" altLang="zh-CN" sz="1600" dirty="0"/>
              <a:t>30 Law enforcement vessels   30</a:t>
            </a:r>
            <a:r>
              <a:rPr lang="zh-CN" altLang="en-US" sz="1600" dirty="0"/>
              <a:t>艘中国海监船</a:t>
            </a:r>
            <a:endParaRPr lang="en-US" altLang="zh-CN" sz="1600" dirty="0"/>
          </a:p>
          <a:p>
            <a:r>
              <a:rPr lang="en-US" altLang="zh-CN" sz="1600" dirty="0"/>
              <a:t>6 Research vessels    6</a:t>
            </a:r>
            <a:r>
              <a:rPr lang="zh-CN" altLang="en-US" sz="1600" dirty="0"/>
              <a:t>艘海洋科学调查船</a:t>
            </a:r>
            <a:endParaRPr lang="en-US" altLang="zh-CN" sz="1600" dirty="0"/>
          </a:p>
          <a:p>
            <a:r>
              <a:rPr lang="en-US" altLang="zh-CN" sz="1600" dirty="0"/>
              <a:t>6 Aircrafts     6</a:t>
            </a:r>
            <a:r>
              <a:rPr lang="zh-CN" altLang="en-US" sz="1600" dirty="0"/>
              <a:t>架飞机</a:t>
            </a:r>
            <a:endParaRPr lang="en-US" altLang="zh-CN" sz="1600" dirty="0"/>
          </a:p>
          <a:p>
            <a:r>
              <a:rPr lang="en-US" altLang="zh-CN" sz="1600" dirty="0"/>
              <a:t>4 Wharfs        4</a:t>
            </a:r>
            <a:r>
              <a:rPr lang="zh-CN" altLang="en-US" sz="1600" dirty="0"/>
              <a:t>个码头</a:t>
            </a:r>
            <a:endParaRPr lang="en-US" altLang="zh-CN" sz="1600" dirty="0"/>
          </a:p>
          <a:p>
            <a:r>
              <a:rPr lang="en-US" altLang="zh-CN" sz="1600" dirty="0"/>
              <a:t>90+ Laboratories    90</a:t>
            </a:r>
            <a:r>
              <a:rPr lang="zh-CN" altLang="en-US" sz="1600" dirty="0"/>
              <a:t>多个实验室</a:t>
            </a:r>
            <a:endParaRPr lang="en-US" altLang="zh-CN" sz="1600" dirty="0"/>
          </a:p>
          <a:p>
            <a:r>
              <a:rPr lang="en-US" altLang="zh-CN" sz="1600" dirty="0"/>
              <a:t>25 Emergency Monitoring Vehicles  25</a:t>
            </a:r>
            <a:r>
              <a:rPr lang="zh-CN" altLang="en-US" sz="1600" dirty="0"/>
              <a:t>辆应急监测车</a:t>
            </a:r>
          </a:p>
          <a:p>
            <a:endParaRPr lang="zh-CN" altLang="en-US" sz="1600" dirty="0"/>
          </a:p>
        </p:txBody>
      </p:sp>
      <p:pic>
        <p:nvPicPr>
          <p:cNvPr id="18442" name="Picture 6" descr="向阳红09船"/>
          <p:cNvPicPr preferRelativeResize="0">
            <a:picLocks noChangeArrowheads="1"/>
          </p:cNvPicPr>
          <p:nvPr/>
        </p:nvPicPr>
        <p:blipFill>
          <a:blip r:embed="rId4">
            <a:lum bright="6000" contrast="6000"/>
            <a:extLst>
              <a:ext uri="{28A0092B-C50C-407E-A947-70E740481C1C}">
                <a14:useLocalDpi xmlns:a14="http://schemas.microsoft.com/office/drawing/2010/main" val="0"/>
              </a:ext>
            </a:extLst>
          </a:blip>
          <a:srcRect/>
          <a:stretch>
            <a:fillRect/>
          </a:stretch>
        </p:blipFill>
        <p:spPr bwMode="auto">
          <a:xfrm>
            <a:off x="6154856" y="5186298"/>
            <a:ext cx="144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26" descr="4-5-5 小麦岛监测站全貌"/>
          <p:cNvPicPr preferRelativeResize="0">
            <a:picLocks noChangeArrowheads="1"/>
          </p:cNvPicPr>
          <p:nvPr/>
        </p:nvPicPr>
        <p:blipFill>
          <a:blip r:embed="rId5">
            <a:extLst>
              <a:ext uri="{28A0092B-C50C-407E-A947-70E740481C1C}">
                <a14:useLocalDpi xmlns:a14="http://schemas.microsoft.com/office/drawing/2010/main" val="0"/>
              </a:ext>
            </a:extLst>
          </a:blip>
          <a:srcRect l="9444"/>
          <a:stretch>
            <a:fillRect/>
          </a:stretch>
        </p:blipFill>
        <p:spPr bwMode="auto">
          <a:xfrm>
            <a:off x="4623986" y="5186298"/>
            <a:ext cx="144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Picture 6" descr="团岛码头照片"/>
          <p:cNvPicPr preferRelativeResize="0">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85727" y="5186298"/>
            <a:ext cx="144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2" descr="D:\50周年\50周年庆典\画册\4综合能力\P2船舶飞机\23.天空飞机.tif"/>
          <p:cNvPicPr preferRelativeResize="0">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62246" y="5186298"/>
            <a:ext cx="144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Picture 3" descr="F A-1-1"/>
          <p:cNvPicPr preferRelativeResize="0">
            <a:picLocks noChangeArrowheads="1"/>
          </p:cNvPicPr>
          <p:nvPr/>
        </p:nvPicPr>
        <p:blipFill>
          <a:blip r:embed="rId8" cstate="print">
            <a:extLst>
              <a:ext uri="{28A0092B-C50C-407E-A947-70E740481C1C}">
                <a14:useLocalDpi xmlns:a14="http://schemas.microsoft.com/office/drawing/2010/main" val="0"/>
              </a:ext>
            </a:extLst>
          </a:blip>
          <a:srcRect b="16678"/>
          <a:stretch>
            <a:fillRect/>
          </a:stretch>
        </p:blipFill>
        <p:spPr bwMode="auto">
          <a:xfrm>
            <a:off x="31376" y="5186298"/>
            <a:ext cx="144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7" name="Picture 2" descr="http://i0.hexunimg.cn/2012-04-20/140600414.jpg"/>
          <p:cNvPicPr preferRelativeResize="0">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93116" y="5186298"/>
            <a:ext cx="144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12" descr="Monitoring System"/>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0" y="0"/>
            <a:ext cx="9144000" cy="5715000"/>
          </a:xfrm>
        </p:spPr>
      </p:pic>
      <p:sp>
        <p:nvSpPr>
          <p:cNvPr id="3" name="矩形 2"/>
          <p:cNvSpPr/>
          <p:nvPr/>
        </p:nvSpPr>
        <p:spPr>
          <a:xfrm>
            <a:off x="485546" y="5634065"/>
            <a:ext cx="8172908" cy="830997"/>
          </a:xfrm>
          <a:prstGeom prst="rect">
            <a:avLst/>
          </a:prstGeom>
        </p:spPr>
        <p:txBody>
          <a:bodyPr wrap="square">
            <a:spAutoFit/>
          </a:bodyPr>
          <a:lstStyle/>
          <a:p>
            <a:pPr algn="ctr" eaLnBrk="1" hangingPunct="1">
              <a:spcBef>
                <a:spcPct val="50000"/>
              </a:spcBef>
            </a:pPr>
            <a:r>
              <a:rPr lang="en-US" altLang="zh-CN" sz="2400" b="1" dirty="0">
                <a:solidFill>
                  <a:srgbClr val="0000CC"/>
                </a:solidFill>
                <a:latin typeface="Times New Roman" panose="02020603050405020304" pitchFamily="18" charset="0"/>
                <a:cs typeface="Times New Roman" panose="02020603050405020304" pitchFamily="18" charset="0"/>
              </a:rPr>
              <a:t>Three-dimensional marine environmental monitoring system</a:t>
            </a:r>
            <a:br>
              <a:rPr lang="en-US" altLang="zh-CN" sz="2400" b="1" dirty="0">
                <a:solidFill>
                  <a:srgbClr val="0000CC"/>
                </a:solidFill>
                <a:latin typeface="Times New Roman" panose="02020603050405020304" pitchFamily="18" charset="0"/>
                <a:cs typeface="Times New Roman" panose="02020603050405020304" pitchFamily="18" charset="0"/>
              </a:rPr>
            </a:br>
            <a:r>
              <a:rPr lang="zh-CN" altLang="en-US" sz="2400" b="1" dirty="0">
                <a:solidFill>
                  <a:srgbClr val="0000CC"/>
                </a:solidFill>
              </a:rPr>
              <a:t>北海区立体海洋环境监测网络</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32534" y="3003029"/>
            <a:ext cx="9404604" cy="1362075"/>
          </a:xfrm>
        </p:spPr>
        <p:txBody>
          <a:bodyPr/>
          <a:lstStyle/>
          <a:p>
            <a:r>
              <a:rPr lang="en-US" altLang="zh-CN" dirty="0"/>
              <a:t>2. </a:t>
            </a:r>
            <a:r>
              <a:rPr lang="en-US" altLang="zh-CN" cap="none" dirty="0"/>
              <a:t>Maine Environmental Monitoring Plan</a:t>
            </a:r>
            <a:br>
              <a:rPr lang="en-US" altLang="zh-CN" dirty="0"/>
            </a:br>
            <a:r>
              <a:rPr lang="zh-CN" altLang="en-US" dirty="0"/>
              <a:t>渤海环境监测计划</a:t>
            </a:r>
          </a:p>
        </p:txBody>
      </p:sp>
      <p:sp>
        <p:nvSpPr>
          <p:cNvPr id="13" name="文本占位符 1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92070805"/>
      </p:ext>
    </p:extLst>
  </p:cSld>
  <p:clrMapOvr>
    <a:masterClrMapping/>
  </p:clrMapOvr>
  <p:transition spd="slow"/>
</p:sld>
</file>

<file path=ppt/theme/theme1.xml><?xml version="1.0" encoding="utf-8"?>
<a:theme xmlns:a="http://schemas.openxmlformats.org/drawingml/2006/main" name="2_014">
  <a:themeElements>
    <a:clrScheme name="2_014 1">
      <a:dk1>
        <a:srgbClr val="000066"/>
      </a:dk1>
      <a:lt1>
        <a:srgbClr val="FFFFFF"/>
      </a:lt1>
      <a:dk2>
        <a:srgbClr val="1D7ACF"/>
      </a:dk2>
      <a:lt2>
        <a:srgbClr val="C0C0C0"/>
      </a:lt2>
      <a:accent1>
        <a:srgbClr val="189E8E"/>
      </a:accent1>
      <a:accent2>
        <a:srgbClr val="E0BB20"/>
      </a:accent2>
      <a:accent3>
        <a:srgbClr val="FFFFFF"/>
      </a:accent3>
      <a:accent4>
        <a:srgbClr val="000056"/>
      </a:accent4>
      <a:accent5>
        <a:srgbClr val="ABCCC6"/>
      </a:accent5>
      <a:accent6>
        <a:srgbClr val="CBA91C"/>
      </a:accent6>
      <a:hlink>
        <a:srgbClr val="5AA5DE"/>
      </a:hlink>
      <a:folHlink>
        <a:srgbClr val="9885A3"/>
      </a:folHlink>
    </a:clrScheme>
    <a:fontScheme name="2_014">
      <a:majorFont>
        <a:latin typeface="Arial"/>
        <a:ea typeface="华文新魏"/>
        <a:cs typeface=""/>
      </a:majorFont>
      <a:minorFont>
        <a:latin typeface="华文中宋"/>
        <a:ea typeface="华文中宋"/>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outerShdw kx="-3284103" algn="br" rotWithShape="0">
            <a:schemeClr val="accent1">
              <a:gamma/>
              <a:shade val="60000"/>
              <a:invGamma/>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华文中宋" pitchFamily="2" charset="-122"/>
          </a:defRPr>
        </a:defPPr>
      </a:lstStyle>
    </a:spDef>
    <a:lnDef>
      <a:spPr bwMode="auto">
        <a:xfrm>
          <a:off x="0" y="0"/>
          <a:ext cx="1" cy="1"/>
        </a:xfrm>
        <a:custGeom>
          <a:avLst/>
          <a:gdLst/>
          <a:ahLst/>
          <a:cxnLst/>
          <a:rect l="0" t="0" r="0" b="0"/>
          <a:pathLst/>
        </a:custGeom>
        <a:noFill/>
        <a:ln>
          <a:noFill/>
        </a:ln>
        <a:effectLst>
          <a:outerShdw kx="-3284103" algn="br" rotWithShape="0">
            <a:schemeClr val="accent1">
              <a:gamma/>
              <a:shade val="60000"/>
              <a:invGamma/>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华文中宋" pitchFamily="2" charset="-122"/>
          </a:defRPr>
        </a:defPPr>
      </a:lstStyle>
    </a:lnDef>
  </a:objectDefaults>
  <a:extraClrSchemeLst>
    <a:extraClrScheme>
      <a:clrScheme name="2_014 1">
        <a:dk1>
          <a:srgbClr val="000066"/>
        </a:dk1>
        <a:lt1>
          <a:srgbClr val="FFFFFF"/>
        </a:lt1>
        <a:dk2>
          <a:srgbClr val="1D7ACF"/>
        </a:dk2>
        <a:lt2>
          <a:srgbClr val="C0C0C0"/>
        </a:lt2>
        <a:accent1>
          <a:srgbClr val="189E8E"/>
        </a:accent1>
        <a:accent2>
          <a:srgbClr val="E0BB20"/>
        </a:accent2>
        <a:accent3>
          <a:srgbClr val="FFFFFF"/>
        </a:accent3>
        <a:accent4>
          <a:srgbClr val="000056"/>
        </a:accent4>
        <a:accent5>
          <a:srgbClr val="ABCCC6"/>
        </a:accent5>
        <a:accent6>
          <a:srgbClr val="CBA91C"/>
        </a:accent6>
        <a:hlink>
          <a:srgbClr val="5AA5DE"/>
        </a:hlink>
        <a:folHlink>
          <a:srgbClr val="9885A3"/>
        </a:folHlink>
      </a:clrScheme>
      <a:clrMap bg1="lt1" tx1="dk1" bg2="lt2" tx2="dk2" accent1="accent1" accent2="accent2" accent3="accent3" accent4="accent4" accent5="accent5" accent6="accent6" hlink="hlink" folHlink="folHlink"/>
    </a:extraClrScheme>
    <a:extraClrScheme>
      <a:clrScheme name="2_014 2">
        <a:dk1>
          <a:srgbClr val="000066"/>
        </a:dk1>
        <a:lt1>
          <a:srgbClr val="FFFFFF"/>
        </a:lt1>
        <a:dk2>
          <a:srgbClr val="238D3F"/>
        </a:dk2>
        <a:lt2>
          <a:srgbClr val="DDDDDD"/>
        </a:lt2>
        <a:accent1>
          <a:srgbClr val="808080"/>
        </a:accent1>
        <a:accent2>
          <a:srgbClr val="CC9900"/>
        </a:accent2>
        <a:accent3>
          <a:srgbClr val="FFFFFF"/>
        </a:accent3>
        <a:accent4>
          <a:srgbClr val="000056"/>
        </a:accent4>
        <a:accent5>
          <a:srgbClr val="C0C0C0"/>
        </a:accent5>
        <a:accent6>
          <a:srgbClr val="B98A00"/>
        </a:accent6>
        <a:hlink>
          <a:srgbClr val="D9C741"/>
        </a:hlink>
        <a:folHlink>
          <a:srgbClr val="336699"/>
        </a:folHlink>
      </a:clrScheme>
      <a:clrMap bg1="lt1" tx1="dk1" bg2="lt2" tx2="dk2" accent1="accent1" accent2="accent2" accent3="accent3" accent4="accent4" accent5="accent5" accent6="accent6" hlink="hlink" folHlink="folHlink"/>
    </a:extraClrScheme>
    <a:extraClrScheme>
      <a:clrScheme name="2_014 3">
        <a:dk1>
          <a:srgbClr val="000066"/>
        </a:dk1>
        <a:lt1>
          <a:srgbClr val="FFFFFF"/>
        </a:lt1>
        <a:dk2>
          <a:srgbClr val="D75F1D"/>
        </a:dk2>
        <a:lt2>
          <a:srgbClr val="DDDDDD"/>
        </a:lt2>
        <a:accent1>
          <a:srgbClr val="3885A0"/>
        </a:accent1>
        <a:accent2>
          <a:srgbClr val="3399FF"/>
        </a:accent2>
        <a:accent3>
          <a:srgbClr val="FFFFFF"/>
        </a:accent3>
        <a:accent4>
          <a:srgbClr val="000056"/>
        </a:accent4>
        <a:accent5>
          <a:srgbClr val="AEC2CD"/>
        </a:accent5>
        <a:accent6>
          <a:srgbClr val="2D8AE7"/>
        </a:accent6>
        <a:hlink>
          <a:srgbClr val="4B67B7"/>
        </a:hlink>
        <a:folHlink>
          <a:srgbClr val="7B6A9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014</Template>
  <TotalTime>157257966</TotalTime>
  <Pages>0</Pages>
  <Words>2817</Words>
  <Characters>0</Characters>
  <Application>Microsoft Office PowerPoint</Application>
  <DocSecurity>0</DocSecurity>
  <PresentationFormat>全屏显示(4:3)</PresentationFormat>
  <Lines>0</Lines>
  <Paragraphs>328</Paragraphs>
  <Slides>33</Slides>
  <Notes>13</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33</vt:i4>
      </vt:variant>
    </vt:vector>
  </HeadingPairs>
  <TitlesOfParts>
    <vt:vector size="47" baseType="lpstr">
      <vt:lpstr>Verdana</vt:lpstr>
      <vt:lpstr>Wingdings</vt:lpstr>
      <vt:lpstr>黑体</vt:lpstr>
      <vt:lpstr>宋体</vt:lpstr>
      <vt:lpstr>Calibri</vt:lpstr>
      <vt:lpstr>楷体_GB2312</vt:lpstr>
      <vt:lpstr>Times New Roman</vt:lpstr>
      <vt:lpstr>Cambria</vt:lpstr>
      <vt:lpstr>微软雅黑</vt:lpstr>
      <vt:lpstr>华文新魏</vt:lpstr>
      <vt:lpstr>华文中宋</vt:lpstr>
      <vt:lpstr>MS PGothic</vt:lpstr>
      <vt:lpstr>Arial</vt:lpstr>
      <vt:lpstr>2_014</vt:lpstr>
      <vt:lpstr>PowerPoint 演示文稿</vt:lpstr>
      <vt:lpstr>Contents内容</vt:lpstr>
      <vt:lpstr> 1. North China Sea Branch of SOA 国家海洋局北海分局 </vt:lpstr>
      <vt:lpstr>North China Sea Branch of SOA 国家海洋局北海分局</vt:lpstr>
      <vt:lpstr>PowerPoint 演示文稿</vt:lpstr>
      <vt:lpstr>PowerPoint 演示文稿</vt:lpstr>
      <vt:lpstr>Operation departments, basing facilities and equipment 北海分局业务单位和设施装备</vt:lpstr>
      <vt:lpstr>PowerPoint 演示文稿</vt:lpstr>
      <vt:lpstr>2. Maine Environmental Monitoring Plan 渤海环境监测计划</vt:lpstr>
      <vt:lpstr>PowerPoint 演示文稿</vt:lpstr>
      <vt:lpstr>Maine environmental monitoring plan 渤海环境监测计划</vt:lpstr>
      <vt:lpstr>Maine environmental monitoring plan 渤海环境监测计划</vt:lpstr>
      <vt:lpstr>PowerPoint 演示文稿</vt:lpstr>
      <vt:lpstr>3. Red-line Policy in Bohai Sea 渤海海洋生态红线 </vt:lpstr>
      <vt:lpstr>Basic thoughts  基本思路 </vt:lpstr>
      <vt:lpstr>Definition  定义 </vt:lpstr>
      <vt:lpstr>Definition   定义 </vt:lpstr>
      <vt:lpstr>Marine ecological red-line areas 海洋生态红线区</vt:lpstr>
      <vt:lpstr>Delimitation of Red-line zone in Bohai Sea 生态红线区划定</vt:lpstr>
      <vt:lpstr>生态红线区面积控制指标 Area of ecological Red-line area in Bohai Sea</vt:lpstr>
      <vt:lpstr>自然岸线保有率控制指标  Retention rate of natural coastline </vt:lpstr>
      <vt:lpstr>水质控制指标 Water Quality </vt:lpstr>
      <vt:lpstr>Management and control measures 管控措施</vt:lpstr>
      <vt:lpstr>PowerPoint 演示文稿</vt:lpstr>
      <vt:lpstr>4. Marine ecological environment protection measures in Bohai 渤海环境保护措施 </vt:lpstr>
      <vt:lpstr>Marine ecological environment protection measures in Bohai 渤海环境保护措施</vt:lpstr>
      <vt:lpstr>Marine ecological environment protection measures in Bohai 渤海环境保护措施</vt:lpstr>
      <vt:lpstr>Marine ecological environment protection measures in Bohai 渤海环境保护措施</vt:lpstr>
      <vt:lpstr>5. Future cooperation 未来合作计划  </vt:lpstr>
      <vt:lpstr>Common Features of the Bohai Sea and the Blatic Sea 渤海与波罗的海共同点</vt:lpstr>
      <vt:lpstr>Future cooperation 未来合作计划</vt:lpstr>
      <vt:lpstr>Thank you for your listening! 谢 谢！</vt:lpstr>
      <vt:lpstr>Marine Environmental Monitoring and Protection Approaches in Bohai Sea  渤海生态环境监测及环境保护措施</vt:lpstr>
    </vt:vector>
  </TitlesOfParts>
  <Company>nmemc</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Themegallery PowerTemplate</dc:title>
  <dc:creator>zfzhang</dc:creator>
  <cp:lastModifiedBy>Rui</cp:lastModifiedBy>
  <cp:revision>964</cp:revision>
  <cp:lastPrinted>1899-12-30T00:00:00Z</cp:lastPrinted>
  <dcterms:created xsi:type="dcterms:W3CDTF">2007-05-08T11:33:18Z</dcterms:created>
  <dcterms:modified xsi:type="dcterms:W3CDTF">2017-06-02T06:03:50Z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2052-6.6.0.2671</vt:lpwstr>
  </property>
</Properties>
</file>