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479" r:id="rId2"/>
    <p:sldId id="482" r:id="rId3"/>
    <p:sldId id="314" r:id="rId4"/>
    <p:sldId id="347" r:id="rId5"/>
    <p:sldId id="498" r:id="rId6"/>
    <p:sldId id="499" r:id="rId7"/>
    <p:sldId id="500" r:id="rId8"/>
    <p:sldId id="415" r:id="rId9"/>
    <p:sldId id="416" r:id="rId10"/>
    <p:sldId id="398" r:id="rId11"/>
    <p:sldId id="488" r:id="rId12"/>
    <p:sldId id="501" r:id="rId13"/>
    <p:sldId id="504" r:id="rId14"/>
    <p:sldId id="502" r:id="rId15"/>
    <p:sldId id="505" r:id="rId16"/>
    <p:sldId id="511" r:id="rId17"/>
    <p:sldId id="503" r:id="rId18"/>
    <p:sldId id="506" r:id="rId19"/>
    <p:sldId id="512" r:id="rId20"/>
    <p:sldId id="513" r:id="rId21"/>
    <p:sldId id="508" r:id="rId22"/>
    <p:sldId id="507" r:id="rId23"/>
    <p:sldId id="466" r:id="rId24"/>
    <p:sldId id="491" r:id="rId25"/>
    <p:sldId id="514" r:id="rId26"/>
    <p:sldId id="510" r:id="rId27"/>
    <p:sldId id="363" r:id="rId28"/>
    <p:sldId id="433" r:id="rId29"/>
    <p:sldId id="496" r:id="rId30"/>
    <p:sldId id="509" r:id="rId31"/>
    <p:sldId id="321" r:id="rId3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nningw" initials="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4629" autoAdjust="0"/>
  </p:normalViewPr>
  <p:slideViewPr>
    <p:cSldViewPr>
      <p:cViewPr>
        <p:scale>
          <a:sx n="66" d="100"/>
          <a:sy n="66" d="100"/>
        </p:scale>
        <p:origin x="-1314" y="-198"/>
      </p:cViewPr>
      <p:guideLst>
        <p:guide orient="horz" pos="2160"/>
        <p:guide pos="2880"/>
      </p:guideLst>
    </p:cSldViewPr>
  </p:slideViewPr>
  <p:outlineViewPr>
    <p:cViewPr>
      <p:scale>
        <a:sx n="33" d="100"/>
        <a:sy n="33" d="100"/>
      </p:scale>
      <p:origin x="0" y="102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hemeOverride" Target="../theme/themeOverride1.xml"/><Relationship Id="rId6" Type="http://schemas.openxmlformats.org/officeDocument/2006/relationships/oleObject" Target="file:///C:\Documents%20and%20Settings\dobaton\Mes%20documents\MyOcean\Service-Validation\Monitoring-SLA\STAT_D&#233;c11_DO.xlsx" TargetMode="External"/><Relationship Id="rId5" Type="http://schemas.openxmlformats.org/officeDocument/2006/relationships/image" Target="../media/image18.png"/><Relationship Id="rId4" Type="http://schemas.openxmlformats.org/officeDocument/2006/relationships/image" Target="../media/image17.png"/></Relationships>
</file>

<file path=ppt/charts/_rels/chart2.xml.rels><?xml version="1.0" encoding="UTF-8" standalone="yes"?>
<Relationships xmlns="http://schemas.openxmlformats.org/package/2006/relationships"><Relationship Id="rId1" Type="http://schemas.openxmlformats.org/officeDocument/2006/relationships/oleObject" Target="file:///C:\Users\antonio.novellino\Desktop\EMODnet@CHP\Data_monthly\ZipOfZipNetCDF_20130211_132050\BO_201001_TS_MO_Kobenhavn20130211_132048\data_from_BO_201001_TS_MO_Kobenhavn_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blipFill>
                <a:blip xmlns:r="http://schemas.openxmlformats.org/officeDocument/2006/relationships" r:embed="rId2"/>
                <a:stretch>
                  <a:fillRect/>
                </a:stretch>
              </a:blipFill>
            </c:spPr>
          </c:dPt>
          <c:dPt>
            <c:idx val="1"/>
            <c:bubble3D val="0"/>
            <c:spPr>
              <a:blipFill>
                <a:blip xmlns:r="http://schemas.openxmlformats.org/officeDocument/2006/relationships" r:embed="rId3"/>
                <a:stretch>
                  <a:fillRect/>
                </a:stretch>
              </a:blipFill>
            </c:spPr>
          </c:dPt>
          <c:dPt>
            <c:idx val="2"/>
            <c:bubble3D val="0"/>
            <c:spPr>
              <a:blipFill>
                <a:blip xmlns:r="http://schemas.openxmlformats.org/officeDocument/2006/relationships" r:embed="rId4"/>
                <a:stretch>
                  <a:fillRect/>
                </a:stretch>
              </a:blipFill>
            </c:spPr>
          </c:dPt>
          <c:dPt>
            <c:idx val="3"/>
            <c:bubble3D val="0"/>
            <c:spPr>
              <a:blipFill>
                <a:blip xmlns:r="http://schemas.openxmlformats.org/officeDocument/2006/relationships" r:embed="rId5"/>
                <a:stretch>
                  <a:fillRect/>
                </a:stretch>
              </a:blipFill>
            </c:spPr>
          </c:dPt>
          <c:dLbls>
            <c:delete val="1"/>
          </c:dLbls>
          <c:cat>
            <c:strRef>
              <c:f>'synthesis user'!$A$40:$A$43</c:f>
              <c:strCache>
                <c:ptCount val="4"/>
                <c:pt idx="0">
                  <c:v>marine &amp; coastal environment</c:v>
                </c:pt>
                <c:pt idx="1">
                  <c:v>maritime safety</c:v>
                </c:pt>
                <c:pt idx="2">
                  <c:v>marine resources</c:v>
                </c:pt>
                <c:pt idx="3">
                  <c:v>climate seasonal and weather forecast</c:v>
                </c:pt>
              </c:strCache>
            </c:strRef>
          </c:cat>
          <c:val>
            <c:numRef>
              <c:f>'synthesis user'!$B$40:$B$43</c:f>
              <c:numCache>
                <c:formatCode>0</c:formatCode>
                <c:ptCount val="4"/>
                <c:pt idx="0" formatCode="General">
                  <c:v>85</c:v>
                </c:pt>
                <c:pt idx="1">
                  <c:v>78.428571428571431</c:v>
                </c:pt>
                <c:pt idx="2" formatCode="General">
                  <c:v>52</c:v>
                </c:pt>
                <c:pt idx="3">
                  <c:v>94.25</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6">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Kobenhavn S Lev</a:t>
            </a:r>
          </a:p>
        </c:rich>
      </c:tx>
      <c:layout/>
      <c:overlay val="1"/>
    </c:title>
    <c:autoTitleDeleted val="0"/>
    <c:plotArea>
      <c:layout>
        <c:manualLayout>
          <c:layoutTarget val="inner"/>
          <c:xMode val="edge"/>
          <c:yMode val="edge"/>
          <c:x val="4.6806079066769986E-2"/>
          <c:y val="0.20083107758675314"/>
          <c:w val="0.84187652088922305"/>
          <c:h val="0.61813879735936328"/>
        </c:manualLayout>
      </c:layout>
      <c:scatterChart>
        <c:scatterStyle val="lineMarker"/>
        <c:varyColors val="0"/>
        <c:ser>
          <c:idx val="1"/>
          <c:order val="0"/>
          <c:tx>
            <c:v>2010</c:v>
          </c:tx>
          <c:spPr>
            <a:ln w="28575">
              <a:noFill/>
            </a:ln>
          </c:spPr>
          <c:xVal>
            <c:numRef>
              <c:f>data_from_BO_201001_TS_MO_Koben!$B$1:$B$4458</c:f>
              <c:numCache>
                <c:formatCode>General</c:formatCode>
                <c:ptCount val="44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numCache>
            </c:numRef>
          </c:xVal>
          <c:yVal>
            <c:numRef>
              <c:f>data_from_BO_201001_TS_MO_Koben!$G$1:$G$4458</c:f>
              <c:numCache>
                <c:formatCode>0.00</c:formatCode>
                <c:ptCount val="4458"/>
                <c:pt idx="0">
                  <c:v>-0.14000000000000001</c:v>
                </c:pt>
                <c:pt idx="1">
                  <c:v>-0.17</c:v>
                </c:pt>
                <c:pt idx="2">
                  <c:v>-0.17</c:v>
                </c:pt>
                <c:pt idx="3">
                  <c:v>-0.17</c:v>
                </c:pt>
                <c:pt idx="4">
                  <c:v>-0.18</c:v>
                </c:pt>
                <c:pt idx="5">
                  <c:v>-0.19</c:v>
                </c:pt>
                <c:pt idx="6">
                  <c:v>-0.19</c:v>
                </c:pt>
                <c:pt idx="7">
                  <c:v>-0.19</c:v>
                </c:pt>
                <c:pt idx="8">
                  <c:v>-0.2</c:v>
                </c:pt>
                <c:pt idx="9">
                  <c:v>-0.2</c:v>
                </c:pt>
                <c:pt idx="10">
                  <c:v>-0.19</c:v>
                </c:pt>
                <c:pt idx="11">
                  <c:v>-0.2</c:v>
                </c:pt>
                <c:pt idx="12">
                  <c:v>-0.2</c:v>
                </c:pt>
                <c:pt idx="13">
                  <c:v>-0.2</c:v>
                </c:pt>
                <c:pt idx="14">
                  <c:v>-0.19</c:v>
                </c:pt>
                <c:pt idx="15">
                  <c:v>-0.18</c:v>
                </c:pt>
                <c:pt idx="16">
                  <c:v>-0.18</c:v>
                </c:pt>
                <c:pt idx="17">
                  <c:v>-0.18</c:v>
                </c:pt>
                <c:pt idx="18">
                  <c:v>-0.17</c:v>
                </c:pt>
                <c:pt idx="19">
                  <c:v>-0.16</c:v>
                </c:pt>
                <c:pt idx="20">
                  <c:v>-0.16</c:v>
                </c:pt>
                <c:pt idx="21">
                  <c:v>-0.14000000000000001</c:v>
                </c:pt>
                <c:pt idx="22">
                  <c:v>-0.13</c:v>
                </c:pt>
                <c:pt idx="23">
                  <c:v>-0.13</c:v>
                </c:pt>
                <c:pt idx="24">
                  <c:v>-0.12</c:v>
                </c:pt>
                <c:pt idx="25">
                  <c:v>-0.11</c:v>
                </c:pt>
                <c:pt idx="26">
                  <c:v>-0.1</c:v>
                </c:pt>
                <c:pt idx="27">
                  <c:v>-0.1</c:v>
                </c:pt>
                <c:pt idx="28">
                  <c:v>-0.09</c:v>
                </c:pt>
                <c:pt idx="29">
                  <c:v>-7.0000000000000007E-2</c:v>
                </c:pt>
                <c:pt idx="30">
                  <c:v>-7.0000000000000007E-2</c:v>
                </c:pt>
                <c:pt idx="31">
                  <c:v>-0.06</c:v>
                </c:pt>
                <c:pt idx="32">
                  <c:v>-0.06</c:v>
                </c:pt>
                <c:pt idx="33">
                  <c:v>-0.05</c:v>
                </c:pt>
                <c:pt idx="34">
                  <c:v>-0.05</c:v>
                </c:pt>
                <c:pt idx="35">
                  <c:v>-0.04</c:v>
                </c:pt>
                <c:pt idx="36">
                  <c:v>-0.04</c:v>
                </c:pt>
                <c:pt idx="37">
                  <c:v>-0.04</c:v>
                </c:pt>
                <c:pt idx="38">
                  <c:v>-0.03</c:v>
                </c:pt>
                <c:pt idx="39">
                  <c:v>-0.04</c:v>
                </c:pt>
                <c:pt idx="40">
                  <c:v>-0.03</c:v>
                </c:pt>
                <c:pt idx="41">
                  <c:v>-0.02</c:v>
                </c:pt>
                <c:pt idx="42">
                  <c:v>-0.02</c:v>
                </c:pt>
                <c:pt idx="43">
                  <c:v>-0.03</c:v>
                </c:pt>
                <c:pt idx="44">
                  <c:v>-0.02</c:v>
                </c:pt>
                <c:pt idx="45">
                  <c:v>-0.01</c:v>
                </c:pt>
                <c:pt idx="46">
                  <c:v>-0.01</c:v>
                </c:pt>
                <c:pt idx="47">
                  <c:v>-0.01</c:v>
                </c:pt>
                <c:pt idx="48">
                  <c:v>-0.01</c:v>
                </c:pt>
                <c:pt idx="49">
                  <c:v>-0.01</c:v>
                </c:pt>
                <c:pt idx="50">
                  <c:v>-0.01</c:v>
                </c:pt>
                <c:pt idx="51">
                  <c:v>-0.01</c:v>
                </c:pt>
                <c:pt idx="52">
                  <c:v>-0.01</c:v>
                </c:pt>
                <c:pt idx="53">
                  <c:v>-0.02</c:v>
                </c:pt>
                <c:pt idx="54">
                  <c:v>-0.02</c:v>
                </c:pt>
                <c:pt idx="55">
                  <c:v>-0.02</c:v>
                </c:pt>
                <c:pt idx="56">
                  <c:v>-0.02</c:v>
                </c:pt>
                <c:pt idx="57">
                  <c:v>-0.04</c:v>
                </c:pt>
                <c:pt idx="58">
                  <c:v>-0.04</c:v>
                </c:pt>
                <c:pt idx="59">
                  <c:v>-0.03</c:v>
                </c:pt>
                <c:pt idx="60">
                  <c:v>-0.05</c:v>
                </c:pt>
                <c:pt idx="61">
                  <c:v>-0.06</c:v>
                </c:pt>
                <c:pt idx="62">
                  <c:v>-7.0000000000000007E-2</c:v>
                </c:pt>
                <c:pt idx="63">
                  <c:v>-0.08</c:v>
                </c:pt>
                <c:pt idx="64">
                  <c:v>-0.08</c:v>
                </c:pt>
                <c:pt idx="65">
                  <c:v>-0.09</c:v>
                </c:pt>
                <c:pt idx="66">
                  <c:v>-0.1</c:v>
                </c:pt>
                <c:pt idx="67">
                  <c:v>-0.11</c:v>
                </c:pt>
                <c:pt idx="68">
                  <c:v>-0.12</c:v>
                </c:pt>
                <c:pt idx="69">
                  <c:v>-0.11</c:v>
                </c:pt>
                <c:pt idx="70">
                  <c:v>-0.13</c:v>
                </c:pt>
                <c:pt idx="71">
                  <c:v>-0.15</c:v>
                </c:pt>
                <c:pt idx="72">
                  <c:v>-0.15</c:v>
                </c:pt>
                <c:pt idx="73">
                  <c:v>-0.14000000000000001</c:v>
                </c:pt>
                <c:pt idx="74">
                  <c:v>-0.15</c:v>
                </c:pt>
                <c:pt idx="75">
                  <c:v>-0.17</c:v>
                </c:pt>
                <c:pt idx="76">
                  <c:v>-0.17</c:v>
                </c:pt>
                <c:pt idx="77">
                  <c:v>-0.17</c:v>
                </c:pt>
                <c:pt idx="78">
                  <c:v>-0.18</c:v>
                </c:pt>
                <c:pt idx="79">
                  <c:v>-0.18</c:v>
                </c:pt>
                <c:pt idx="80">
                  <c:v>-0.19</c:v>
                </c:pt>
                <c:pt idx="81">
                  <c:v>-0.19</c:v>
                </c:pt>
                <c:pt idx="82">
                  <c:v>-0.19</c:v>
                </c:pt>
                <c:pt idx="83">
                  <c:v>-0.19</c:v>
                </c:pt>
                <c:pt idx="84">
                  <c:v>-0.19</c:v>
                </c:pt>
                <c:pt idx="85">
                  <c:v>-0.19</c:v>
                </c:pt>
                <c:pt idx="86">
                  <c:v>-0.19</c:v>
                </c:pt>
                <c:pt idx="87">
                  <c:v>-0.19</c:v>
                </c:pt>
                <c:pt idx="88">
                  <c:v>-0.19</c:v>
                </c:pt>
                <c:pt idx="89">
                  <c:v>-0.19</c:v>
                </c:pt>
                <c:pt idx="90">
                  <c:v>-0.19</c:v>
                </c:pt>
                <c:pt idx="91">
                  <c:v>-0.19</c:v>
                </c:pt>
                <c:pt idx="92">
                  <c:v>-0.18</c:v>
                </c:pt>
                <c:pt idx="93">
                  <c:v>-0.18</c:v>
                </c:pt>
                <c:pt idx="94">
                  <c:v>-0.17</c:v>
                </c:pt>
                <c:pt idx="95">
                  <c:v>-0.15</c:v>
                </c:pt>
                <c:pt idx="96">
                  <c:v>-0.15</c:v>
                </c:pt>
                <c:pt idx="97">
                  <c:v>-0.15</c:v>
                </c:pt>
                <c:pt idx="98">
                  <c:v>-0.16</c:v>
                </c:pt>
                <c:pt idx="99">
                  <c:v>-0.12</c:v>
                </c:pt>
                <c:pt idx="100">
                  <c:v>-0.11</c:v>
                </c:pt>
                <c:pt idx="101">
                  <c:v>-0.1</c:v>
                </c:pt>
                <c:pt idx="102">
                  <c:v>-0.09</c:v>
                </c:pt>
                <c:pt idx="103">
                  <c:v>-0.09</c:v>
                </c:pt>
                <c:pt idx="104">
                  <c:v>-0.08</c:v>
                </c:pt>
                <c:pt idx="105">
                  <c:v>-0.06</c:v>
                </c:pt>
                <c:pt idx="106">
                  <c:v>-0.05</c:v>
                </c:pt>
                <c:pt idx="107">
                  <c:v>-0.04</c:v>
                </c:pt>
                <c:pt idx="108">
                  <c:v>-0.02</c:v>
                </c:pt>
                <c:pt idx="109">
                  <c:v>-0.01</c:v>
                </c:pt>
                <c:pt idx="110">
                  <c:v>0</c:v>
                </c:pt>
                <c:pt idx="111">
                  <c:v>0.01</c:v>
                </c:pt>
                <c:pt idx="112">
                  <c:v>0.02</c:v>
                </c:pt>
                <c:pt idx="113">
                  <c:v>0.03</c:v>
                </c:pt>
                <c:pt idx="114">
                  <c:v>0.05</c:v>
                </c:pt>
                <c:pt idx="115">
                  <c:v>7.0000000000000007E-2</c:v>
                </c:pt>
                <c:pt idx="116">
                  <c:v>0.08</c:v>
                </c:pt>
                <c:pt idx="117">
                  <c:v>0.09</c:v>
                </c:pt>
                <c:pt idx="118">
                  <c:v>0.1</c:v>
                </c:pt>
                <c:pt idx="119">
                  <c:v>0.11</c:v>
                </c:pt>
                <c:pt idx="120">
                  <c:v>0.12</c:v>
                </c:pt>
                <c:pt idx="121">
                  <c:v>0.13</c:v>
                </c:pt>
                <c:pt idx="122">
                  <c:v>0.14000000000000001</c:v>
                </c:pt>
                <c:pt idx="123">
                  <c:v>0.15</c:v>
                </c:pt>
                <c:pt idx="124">
                  <c:v>0.15</c:v>
                </c:pt>
                <c:pt idx="125">
                  <c:v>0.16</c:v>
                </c:pt>
                <c:pt idx="126">
                  <c:v>0.16</c:v>
                </c:pt>
                <c:pt idx="127">
                  <c:v>0.16</c:v>
                </c:pt>
                <c:pt idx="128">
                  <c:v>0.15</c:v>
                </c:pt>
                <c:pt idx="129">
                  <c:v>0.15</c:v>
                </c:pt>
                <c:pt idx="130">
                  <c:v>0.15</c:v>
                </c:pt>
                <c:pt idx="131">
                  <c:v>0.14000000000000001</c:v>
                </c:pt>
                <c:pt idx="132">
                  <c:v>0.13</c:v>
                </c:pt>
                <c:pt idx="133">
                  <c:v>0.13</c:v>
                </c:pt>
                <c:pt idx="134">
                  <c:v>0.12</c:v>
                </c:pt>
                <c:pt idx="135">
                  <c:v>0.11</c:v>
                </c:pt>
                <c:pt idx="136">
                  <c:v>0.1</c:v>
                </c:pt>
                <c:pt idx="137">
                  <c:v>0.09</c:v>
                </c:pt>
                <c:pt idx="138">
                  <c:v>0.08</c:v>
                </c:pt>
                <c:pt idx="139">
                  <c:v>7.0000000000000007E-2</c:v>
                </c:pt>
                <c:pt idx="140">
                  <c:v>0.06</c:v>
                </c:pt>
                <c:pt idx="141">
                  <c:v>0.05</c:v>
                </c:pt>
                <c:pt idx="142">
                  <c:v>0.04</c:v>
                </c:pt>
                <c:pt idx="143">
                  <c:v>0.03</c:v>
                </c:pt>
                <c:pt idx="144">
                  <c:v>0.02</c:v>
                </c:pt>
                <c:pt idx="145">
                  <c:v>0.01</c:v>
                </c:pt>
                <c:pt idx="146">
                  <c:v>0</c:v>
                </c:pt>
                <c:pt idx="147">
                  <c:v>-0.01</c:v>
                </c:pt>
                <c:pt idx="148">
                  <c:v>-0.02</c:v>
                </c:pt>
                <c:pt idx="149">
                  <c:v>-0.01</c:v>
                </c:pt>
                <c:pt idx="150">
                  <c:v>-0.02</c:v>
                </c:pt>
                <c:pt idx="151">
                  <c:v>-0.02</c:v>
                </c:pt>
                <c:pt idx="152">
                  <c:v>-0.03</c:v>
                </c:pt>
                <c:pt idx="153">
                  <c:v>-0.03</c:v>
                </c:pt>
                <c:pt idx="154">
                  <c:v>-0.04</c:v>
                </c:pt>
                <c:pt idx="155">
                  <c:v>-0.04</c:v>
                </c:pt>
                <c:pt idx="156">
                  <c:v>-0.03</c:v>
                </c:pt>
                <c:pt idx="157">
                  <c:v>-0.03</c:v>
                </c:pt>
                <c:pt idx="158">
                  <c:v>-0.02</c:v>
                </c:pt>
                <c:pt idx="159">
                  <c:v>-0.01</c:v>
                </c:pt>
                <c:pt idx="160">
                  <c:v>-0.01</c:v>
                </c:pt>
                <c:pt idx="161">
                  <c:v>-0.01</c:v>
                </c:pt>
                <c:pt idx="162">
                  <c:v>0</c:v>
                </c:pt>
                <c:pt idx="163">
                  <c:v>0</c:v>
                </c:pt>
                <c:pt idx="164">
                  <c:v>0</c:v>
                </c:pt>
                <c:pt idx="165">
                  <c:v>0.01</c:v>
                </c:pt>
                <c:pt idx="166">
                  <c:v>0.02</c:v>
                </c:pt>
                <c:pt idx="167">
                  <c:v>0.02</c:v>
                </c:pt>
                <c:pt idx="168">
                  <c:v>0.03</c:v>
                </c:pt>
                <c:pt idx="169">
                  <c:v>0.03</c:v>
                </c:pt>
                <c:pt idx="170">
                  <c:v>0.04</c:v>
                </c:pt>
                <c:pt idx="171">
                  <c:v>0.05</c:v>
                </c:pt>
                <c:pt idx="172">
                  <c:v>0.05</c:v>
                </c:pt>
                <c:pt idx="173">
                  <c:v>0.05</c:v>
                </c:pt>
                <c:pt idx="174">
                  <c:v>0.05</c:v>
                </c:pt>
                <c:pt idx="175">
                  <c:v>0.05</c:v>
                </c:pt>
                <c:pt idx="176">
                  <c:v>0.06</c:v>
                </c:pt>
                <c:pt idx="177">
                  <c:v>0.06</c:v>
                </c:pt>
                <c:pt idx="178">
                  <c:v>0.06</c:v>
                </c:pt>
                <c:pt idx="179">
                  <c:v>0.06</c:v>
                </c:pt>
                <c:pt idx="180">
                  <c:v>0.06</c:v>
                </c:pt>
                <c:pt idx="181">
                  <c:v>7.0000000000000007E-2</c:v>
                </c:pt>
                <c:pt idx="182">
                  <c:v>7.0000000000000007E-2</c:v>
                </c:pt>
                <c:pt idx="183">
                  <c:v>0.08</c:v>
                </c:pt>
                <c:pt idx="184">
                  <c:v>0.09</c:v>
                </c:pt>
                <c:pt idx="185">
                  <c:v>0.08</c:v>
                </c:pt>
                <c:pt idx="186">
                  <c:v>0.09</c:v>
                </c:pt>
                <c:pt idx="187">
                  <c:v>0.1</c:v>
                </c:pt>
                <c:pt idx="188">
                  <c:v>0.1</c:v>
                </c:pt>
                <c:pt idx="189">
                  <c:v>0.1</c:v>
                </c:pt>
                <c:pt idx="190">
                  <c:v>0.11</c:v>
                </c:pt>
                <c:pt idx="191">
                  <c:v>0.11</c:v>
                </c:pt>
                <c:pt idx="192">
                  <c:v>0.11</c:v>
                </c:pt>
                <c:pt idx="193">
                  <c:v>0.12</c:v>
                </c:pt>
                <c:pt idx="194">
                  <c:v>0.12</c:v>
                </c:pt>
                <c:pt idx="195">
                  <c:v>0.12</c:v>
                </c:pt>
                <c:pt idx="196">
                  <c:v>0.12</c:v>
                </c:pt>
                <c:pt idx="197">
                  <c:v>0.13</c:v>
                </c:pt>
                <c:pt idx="198">
                  <c:v>0.14000000000000001</c:v>
                </c:pt>
                <c:pt idx="199">
                  <c:v>0.14000000000000001</c:v>
                </c:pt>
                <c:pt idx="200">
                  <c:v>0.14000000000000001</c:v>
                </c:pt>
                <c:pt idx="201">
                  <c:v>0.15</c:v>
                </c:pt>
                <c:pt idx="202">
                  <c:v>0.15</c:v>
                </c:pt>
                <c:pt idx="203">
                  <c:v>0.15</c:v>
                </c:pt>
                <c:pt idx="204">
                  <c:v>0.15</c:v>
                </c:pt>
                <c:pt idx="205">
                  <c:v>0.15</c:v>
                </c:pt>
                <c:pt idx="206">
                  <c:v>0.15</c:v>
                </c:pt>
                <c:pt idx="207">
                  <c:v>0.15</c:v>
                </c:pt>
                <c:pt idx="208">
                  <c:v>0.15</c:v>
                </c:pt>
                <c:pt idx="209">
                  <c:v>0.15</c:v>
                </c:pt>
                <c:pt idx="210">
                  <c:v>0.14000000000000001</c:v>
                </c:pt>
                <c:pt idx="211">
                  <c:v>0.13</c:v>
                </c:pt>
                <c:pt idx="212">
                  <c:v>0.13</c:v>
                </c:pt>
                <c:pt idx="213">
                  <c:v>0.12</c:v>
                </c:pt>
                <c:pt idx="214">
                  <c:v>0.1</c:v>
                </c:pt>
                <c:pt idx="215">
                  <c:v>0.1</c:v>
                </c:pt>
                <c:pt idx="216">
                  <c:v>0.09</c:v>
                </c:pt>
                <c:pt idx="217">
                  <c:v>0.08</c:v>
                </c:pt>
                <c:pt idx="218">
                  <c:v>7.0000000000000007E-2</c:v>
                </c:pt>
                <c:pt idx="219">
                  <c:v>0.06</c:v>
                </c:pt>
                <c:pt idx="220">
                  <c:v>0.05</c:v>
                </c:pt>
                <c:pt idx="221">
                  <c:v>0.05</c:v>
                </c:pt>
                <c:pt idx="222">
                  <c:v>0.04</c:v>
                </c:pt>
                <c:pt idx="223">
                  <c:v>0.03</c:v>
                </c:pt>
                <c:pt idx="224">
                  <c:v>0.02</c:v>
                </c:pt>
                <c:pt idx="225">
                  <c:v>0.01</c:v>
                </c:pt>
                <c:pt idx="226">
                  <c:v>0.01</c:v>
                </c:pt>
                <c:pt idx="227">
                  <c:v>-0.01</c:v>
                </c:pt>
                <c:pt idx="228">
                  <c:v>-0.02</c:v>
                </c:pt>
                <c:pt idx="229">
                  <c:v>-0.02</c:v>
                </c:pt>
                <c:pt idx="230">
                  <c:v>-0.03</c:v>
                </c:pt>
                <c:pt idx="231">
                  <c:v>-0.04</c:v>
                </c:pt>
                <c:pt idx="232">
                  <c:v>-0.05</c:v>
                </c:pt>
                <c:pt idx="233">
                  <c:v>-0.06</c:v>
                </c:pt>
                <c:pt idx="234">
                  <c:v>-0.06</c:v>
                </c:pt>
                <c:pt idx="235">
                  <c:v>-7.0000000000000007E-2</c:v>
                </c:pt>
                <c:pt idx="236">
                  <c:v>-7.0000000000000007E-2</c:v>
                </c:pt>
                <c:pt idx="237">
                  <c:v>-7.0000000000000007E-2</c:v>
                </c:pt>
                <c:pt idx="238">
                  <c:v>-0.08</c:v>
                </c:pt>
                <c:pt idx="239">
                  <c:v>-0.08</c:v>
                </c:pt>
                <c:pt idx="240">
                  <c:v>-0.08</c:v>
                </c:pt>
                <c:pt idx="241">
                  <c:v>-0.05</c:v>
                </c:pt>
                <c:pt idx="242">
                  <c:v>-0.1</c:v>
                </c:pt>
                <c:pt idx="243">
                  <c:v>-0.09</c:v>
                </c:pt>
                <c:pt idx="244">
                  <c:v>-7.0000000000000007E-2</c:v>
                </c:pt>
                <c:pt idx="245">
                  <c:v>-7.0000000000000007E-2</c:v>
                </c:pt>
                <c:pt idx="246">
                  <c:v>-0.09</c:v>
                </c:pt>
                <c:pt idx="247">
                  <c:v>-0.08</c:v>
                </c:pt>
                <c:pt idx="248">
                  <c:v>-0.06</c:v>
                </c:pt>
                <c:pt idx="249">
                  <c:v>-0.05</c:v>
                </c:pt>
                <c:pt idx="250">
                  <c:v>-0.05</c:v>
                </c:pt>
                <c:pt idx="251">
                  <c:v>-0.05</c:v>
                </c:pt>
                <c:pt idx="252">
                  <c:v>-0.04</c:v>
                </c:pt>
                <c:pt idx="253">
                  <c:v>-0.03</c:v>
                </c:pt>
                <c:pt idx="254">
                  <c:v>-0.01</c:v>
                </c:pt>
                <c:pt idx="255">
                  <c:v>-0.01</c:v>
                </c:pt>
                <c:pt idx="256">
                  <c:v>0.02</c:v>
                </c:pt>
                <c:pt idx="257">
                  <c:v>0.03</c:v>
                </c:pt>
                <c:pt idx="258">
                  <c:v>0.04</c:v>
                </c:pt>
                <c:pt idx="259">
                  <c:v>0.06</c:v>
                </c:pt>
                <c:pt idx="260">
                  <c:v>7.0000000000000007E-2</c:v>
                </c:pt>
                <c:pt idx="261">
                  <c:v>0.08</c:v>
                </c:pt>
                <c:pt idx="262">
                  <c:v>0.1</c:v>
                </c:pt>
                <c:pt idx="263">
                  <c:v>0.11</c:v>
                </c:pt>
                <c:pt idx="264">
                  <c:v>0.12</c:v>
                </c:pt>
                <c:pt idx="265">
                  <c:v>0.14000000000000001</c:v>
                </c:pt>
                <c:pt idx="266">
                  <c:v>0.16</c:v>
                </c:pt>
                <c:pt idx="267">
                  <c:v>0.16</c:v>
                </c:pt>
                <c:pt idx="268">
                  <c:v>0.17</c:v>
                </c:pt>
                <c:pt idx="269">
                  <c:v>0.2</c:v>
                </c:pt>
                <c:pt idx="270">
                  <c:v>0.19</c:v>
                </c:pt>
                <c:pt idx="271">
                  <c:v>0.19</c:v>
                </c:pt>
                <c:pt idx="272">
                  <c:v>0.21</c:v>
                </c:pt>
                <c:pt idx="273">
                  <c:v>0.21</c:v>
                </c:pt>
                <c:pt idx="274">
                  <c:v>0.21</c:v>
                </c:pt>
                <c:pt idx="275">
                  <c:v>0.21</c:v>
                </c:pt>
                <c:pt idx="276">
                  <c:v>0.21</c:v>
                </c:pt>
                <c:pt idx="277">
                  <c:v>0.21</c:v>
                </c:pt>
                <c:pt idx="278">
                  <c:v>0.19</c:v>
                </c:pt>
                <c:pt idx="279">
                  <c:v>0.19</c:v>
                </c:pt>
                <c:pt idx="280">
                  <c:v>0.17</c:v>
                </c:pt>
                <c:pt idx="281">
                  <c:v>0.15</c:v>
                </c:pt>
                <c:pt idx="282">
                  <c:v>0.13</c:v>
                </c:pt>
                <c:pt idx="283">
                  <c:v>0.13</c:v>
                </c:pt>
                <c:pt idx="284">
                  <c:v>0.11</c:v>
                </c:pt>
                <c:pt idx="285">
                  <c:v>0.09</c:v>
                </c:pt>
                <c:pt idx="286">
                  <c:v>0.09</c:v>
                </c:pt>
                <c:pt idx="287">
                  <c:v>7.0000000000000007E-2</c:v>
                </c:pt>
                <c:pt idx="288">
                  <c:v>0.04</c:v>
                </c:pt>
                <c:pt idx="289">
                  <c:v>0.03</c:v>
                </c:pt>
                <c:pt idx="290">
                  <c:v>0.01</c:v>
                </c:pt>
                <c:pt idx="291">
                  <c:v>-0.02</c:v>
                </c:pt>
                <c:pt idx="292">
                  <c:v>-0.04</c:v>
                </c:pt>
                <c:pt idx="293">
                  <c:v>-0.05</c:v>
                </c:pt>
                <c:pt idx="294">
                  <c:v>-7.0000000000000007E-2</c:v>
                </c:pt>
                <c:pt idx="295">
                  <c:v>-0.09</c:v>
                </c:pt>
                <c:pt idx="296">
                  <c:v>-0.1</c:v>
                </c:pt>
                <c:pt idx="297">
                  <c:v>-0.1</c:v>
                </c:pt>
                <c:pt idx="298">
                  <c:v>-0.12</c:v>
                </c:pt>
                <c:pt idx="299">
                  <c:v>-0.15</c:v>
                </c:pt>
                <c:pt idx="300">
                  <c:v>-0.15</c:v>
                </c:pt>
                <c:pt idx="301">
                  <c:v>-0.15</c:v>
                </c:pt>
                <c:pt idx="302">
                  <c:v>-0.18</c:v>
                </c:pt>
                <c:pt idx="303">
                  <c:v>-0.19</c:v>
                </c:pt>
                <c:pt idx="304">
                  <c:v>-0.18</c:v>
                </c:pt>
                <c:pt idx="305">
                  <c:v>-0.19</c:v>
                </c:pt>
                <c:pt idx="306">
                  <c:v>-0.2</c:v>
                </c:pt>
                <c:pt idx="307">
                  <c:v>-0.19</c:v>
                </c:pt>
                <c:pt idx="308">
                  <c:v>-0.19</c:v>
                </c:pt>
                <c:pt idx="309">
                  <c:v>-0.19</c:v>
                </c:pt>
                <c:pt idx="310">
                  <c:v>-0.18</c:v>
                </c:pt>
                <c:pt idx="311">
                  <c:v>-0.18</c:v>
                </c:pt>
                <c:pt idx="312">
                  <c:v>-0.17</c:v>
                </c:pt>
                <c:pt idx="313">
                  <c:v>-0.15</c:v>
                </c:pt>
                <c:pt idx="314">
                  <c:v>-0.15</c:v>
                </c:pt>
                <c:pt idx="315">
                  <c:v>-0.14000000000000001</c:v>
                </c:pt>
                <c:pt idx="316">
                  <c:v>-0.12</c:v>
                </c:pt>
                <c:pt idx="317">
                  <c:v>-0.12</c:v>
                </c:pt>
                <c:pt idx="318">
                  <c:v>-0.12</c:v>
                </c:pt>
                <c:pt idx="319">
                  <c:v>-0.1</c:v>
                </c:pt>
                <c:pt idx="320">
                  <c:v>-0.08</c:v>
                </c:pt>
                <c:pt idx="321">
                  <c:v>-0.08</c:v>
                </c:pt>
                <c:pt idx="322">
                  <c:v>-7.0000000000000007E-2</c:v>
                </c:pt>
                <c:pt idx="323">
                  <c:v>-0.06</c:v>
                </c:pt>
                <c:pt idx="324">
                  <c:v>-0.06</c:v>
                </c:pt>
                <c:pt idx="325">
                  <c:v>-0.05</c:v>
                </c:pt>
                <c:pt idx="326">
                  <c:v>-0.04</c:v>
                </c:pt>
                <c:pt idx="327">
                  <c:v>-0.03</c:v>
                </c:pt>
                <c:pt idx="328">
                  <c:v>-0.03</c:v>
                </c:pt>
                <c:pt idx="329">
                  <c:v>-0.03</c:v>
                </c:pt>
                <c:pt idx="330">
                  <c:v>-0.04</c:v>
                </c:pt>
                <c:pt idx="331">
                  <c:v>-0.03</c:v>
                </c:pt>
                <c:pt idx="332">
                  <c:v>-0.03</c:v>
                </c:pt>
                <c:pt idx="333">
                  <c:v>-0.04</c:v>
                </c:pt>
                <c:pt idx="334">
                  <c:v>-0.04</c:v>
                </c:pt>
                <c:pt idx="335">
                  <c:v>-0.03</c:v>
                </c:pt>
                <c:pt idx="336">
                  <c:v>-0.03</c:v>
                </c:pt>
                <c:pt idx="337">
                  <c:v>-0.06</c:v>
                </c:pt>
                <c:pt idx="338">
                  <c:v>-7.0000000000000007E-2</c:v>
                </c:pt>
                <c:pt idx="339">
                  <c:v>-0.06</c:v>
                </c:pt>
                <c:pt idx="340">
                  <c:v>-7.0000000000000007E-2</c:v>
                </c:pt>
                <c:pt idx="341">
                  <c:v>-7.0000000000000007E-2</c:v>
                </c:pt>
                <c:pt idx="342">
                  <c:v>-0.09</c:v>
                </c:pt>
                <c:pt idx="343">
                  <c:v>-7.0000000000000007E-2</c:v>
                </c:pt>
                <c:pt idx="344">
                  <c:v>-0.06</c:v>
                </c:pt>
                <c:pt idx="345">
                  <c:v>-7.0000000000000007E-2</c:v>
                </c:pt>
                <c:pt idx="346">
                  <c:v>-0.09</c:v>
                </c:pt>
                <c:pt idx="347">
                  <c:v>-0.09</c:v>
                </c:pt>
                <c:pt idx="348">
                  <c:v>-0.09</c:v>
                </c:pt>
                <c:pt idx="349">
                  <c:v>-0.1</c:v>
                </c:pt>
                <c:pt idx="350">
                  <c:v>-7.0000000000000007E-2</c:v>
                </c:pt>
                <c:pt idx="351">
                  <c:v>-0.08</c:v>
                </c:pt>
                <c:pt idx="352">
                  <c:v>-0.11</c:v>
                </c:pt>
                <c:pt idx="353">
                  <c:v>-0.12</c:v>
                </c:pt>
                <c:pt idx="354">
                  <c:v>-0.11</c:v>
                </c:pt>
                <c:pt idx="355">
                  <c:v>-0.12</c:v>
                </c:pt>
                <c:pt idx="356">
                  <c:v>-0.13</c:v>
                </c:pt>
                <c:pt idx="357">
                  <c:v>-0.14000000000000001</c:v>
                </c:pt>
                <c:pt idx="358">
                  <c:v>-0.15</c:v>
                </c:pt>
                <c:pt idx="359">
                  <c:v>-0.17</c:v>
                </c:pt>
                <c:pt idx="360">
                  <c:v>-0.17</c:v>
                </c:pt>
                <c:pt idx="361">
                  <c:v>-0.18</c:v>
                </c:pt>
                <c:pt idx="362">
                  <c:v>-0.19</c:v>
                </c:pt>
                <c:pt idx="363">
                  <c:v>-0.2</c:v>
                </c:pt>
                <c:pt idx="364">
                  <c:v>-0.21</c:v>
                </c:pt>
                <c:pt idx="365">
                  <c:v>-0.22</c:v>
                </c:pt>
                <c:pt idx="366">
                  <c:v>-0.23</c:v>
                </c:pt>
                <c:pt idx="367">
                  <c:v>-0.24</c:v>
                </c:pt>
                <c:pt idx="368">
                  <c:v>-0.24</c:v>
                </c:pt>
                <c:pt idx="369">
                  <c:v>-0.25</c:v>
                </c:pt>
                <c:pt idx="370">
                  <c:v>-0.26</c:v>
                </c:pt>
                <c:pt idx="371">
                  <c:v>-0.27</c:v>
                </c:pt>
                <c:pt idx="372">
                  <c:v>-0.28000000000000003</c:v>
                </c:pt>
                <c:pt idx="373">
                  <c:v>-0.28000000000000003</c:v>
                </c:pt>
                <c:pt idx="374">
                  <c:v>-0.28000000000000003</c:v>
                </c:pt>
                <c:pt idx="375">
                  <c:v>-0.28999999999999998</c:v>
                </c:pt>
                <c:pt idx="376">
                  <c:v>-0.3</c:v>
                </c:pt>
                <c:pt idx="377">
                  <c:v>-0.28999999999999998</c:v>
                </c:pt>
                <c:pt idx="378">
                  <c:v>-0.28999999999999998</c:v>
                </c:pt>
                <c:pt idx="379">
                  <c:v>-0.28999999999999998</c:v>
                </c:pt>
                <c:pt idx="380">
                  <c:v>-0.28999999999999998</c:v>
                </c:pt>
                <c:pt idx="381">
                  <c:v>-0.28999999999999998</c:v>
                </c:pt>
                <c:pt idx="382">
                  <c:v>-0.28999999999999998</c:v>
                </c:pt>
                <c:pt idx="383">
                  <c:v>-0.28000000000000003</c:v>
                </c:pt>
                <c:pt idx="384">
                  <c:v>-0.28000000000000003</c:v>
                </c:pt>
                <c:pt idx="385">
                  <c:v>-0.26</c:v>
                </c:pt>
                <c:pt idx="386">
                  <c:v>-0.26</c:v>
                </c:pt>
                <c:pt idx="387">
                  <c:v>-0.25</c:v>
                </c:pt>
                <c:pt idx="388">
                  <c:v>-0.24</c:v>
                </c:pt>
                <c:pt idx="389">
                  <c:v>-0.23</c:v>
                </c:pt>
                <c:pt idx="390">
                  <c:v>-0.23</c:v>
                </c:pt>
                <c:pt idx="391">
                  <c:v>-0.23</c:v>
                </c:pt>
                <c:pt idx="392">
                  <c:v>-0.21</c:v>
                </c:pt>
                <c:pt idx="393">
                  <c:v>-0.2</c:v>
                </c:pt>
                <c:pt idx="394">
                  <c:v>-0.2</c:v>
                </c:pt>
                <c:pt idx="395">
                  <c:v>-0.18</c:v>
                </c:pt>
                <c:pt idx="396">
                  <c:v>-0.17</c:v>
                </c:pt>
                <c:pt idx="397">
                  <c:v>-0.17</c:v>
                </c:pt>
                <c:pt idx="398">
                  <c:v>-0.15</c:v>
                </c:pt>
                <c:pt idx="399">
                  <c:v>-0.13</c:v>
                </c:pt>
                <c:pt idx="400">
                  <c:v>-0.13</c:v>
                </c:pt>
                <c:pt idx="401">
                  <c:v>-0.12</c:v>
                </c:pt>
                <c:pt idx="402">
                  <c:v>-0.11</c:v>
                </c:pt>
                <c:pt idx="403">
                  <c:v>-0.1</c:v>
                </c:pt>
                <c:pt idx="404">
                  <c:v>-0.09</c:v>
                </c:pt>
                <c:pt idx="405">
                  <c:v>-0.08</c:v>
                </c:pt>
                <c:pt idx="406">
                  <c:v>-7.0000000000000007E-2</c:v>
                </c:pt>
                <c:pt idx="407">
                  <c:v>-7.0000000000000007E-2</c:v>
                </c:pt>
                <c:pt idx="408">
                  <c:v>-7.0000000000000007E-2</c:v>
                </c:pt>
                <c:pt idx="409">
                  <c:v>-0.05</c:v>
                </c:pt>
                <c:pt idx="410">
                  <c:v>-0.05</c:v>
                </c:pt>
                <c:pt idx="411">
                  <c:v>-0.04</c:v>
                </c:pt>
                <c:pt idx="412">
                  <c:v>-0.03</c:v>
                </c:pt>
                <c:pt idx="413">
                  <c:v>-0.02</c:v>
                </c:pt>
                <c:pt idx="414">
                  <c:v>-0.02</c:v>
                </c:pt>
                <c:pt idx="415">
                  <c:v>-0.01</c:v>
                </c:pt>
                <c:pt idx="416">
                  <c:v>-0.01</c:v>
                </c:pt>
                <c:pt idx="417">
                  <c:v>-0.01</c:v>
                </c:pt>
                <c:pt idx="418">
                  <c:v>0</c:v>
                </c:pt>
                <c:pt idx="419">
                  <c:v>0</c:v>
                </c:pt>
                <c:pt idx="420">
                  <c:v>-0.01</c:v>
                </c:pt>
                <c:pt idx="421">
                  <c:v>-0.01</c:v>
                </c:pt>
                <c:pt idx="422">
                  <c:v>-0.01</c:v>
                </c:pt>
                <c:pt idx="423">
                  <c:v>-0.01</c:v>
                </c:pt>
                <c:pt idx="424">
                  <c:v>-0.01</c:v>
                </c:pt>
                <c:pt idx="425">
                  <c:v>-0.01</c:v>
                </c:pt>
                <c:pt idx="426">
                  <c:v>-0.02</c:v>
                </c:pt>
                <c:pt idx="427">
                  <c:v>-0.03</c:v>
                </c:pt>
                <c:pt idx="428">
                  <c:v>-0.03</c:v>
                </c:pt>
                <c:pt idx="429">
                  <c:v>-0.04</c:v>
                </c:pt>
                <c:pt idx="430">
                  <c:v>-0.05</c:v>
                </c:pt>
                <c:pt idx="431">
                  <c:v>-0.05</c:v>
                </c:pt>
                <c:pt idx="432">
                  <c:v>-0.06</c:v>
                </c:pt>
                <c:pt idx="433">
                  <c:v>-7.0000000000000007E-2</c:v>
                </c:pt>
                <c:pt idx="434">
                  <c:v>-0.08</c:v>
                </c:pt>
                <c:pt idx="435">
                  <c:v>-0.08</c:v>
                </c:pt>
                <c:pt idx="436">
                  <c:v>-0.09</c:v>
                </c:pt>
                <c:pt idx="437">
                  <c:v>-0.1</c:v>
                </c:pt>
                <c:pt idx="438">
                  <c:v>-0.1</c:v>
                </c:pt>
                <c:pt idx="439">
                  <c:v>-0.1</c:v>
                </c:pt>
                <c:pt idx="440">
                  <c:v>-0.1</c:v>
                </c:pt>
                <c:pt idx="441">
                  <c:v>-0.1</c:v>
                </c:pt>
                <c:pt idx="442">
                  <c:v>-0.11</c:v>
                </c:pt>
                <c:pt idx="443">
                  <c:v>-0.11</c:v>
                </c:pt>
                <c:pt idx="444">
                  <c:v>-0.12</c:v>
                </c:pt>
                <c:pt idx="445">
                  <c:v>-0.12</c:v>
                </c:pt>
                <c:pt idx="446">
                  <c:v>-0.13</c:v>
                </c:pt>
                <c:pt idx="447">
                  <c:v>-0.13</c:v>
                </c:pt>
                <c:pt idx="448">
                  <c:v>-0.14000000000000001</c:v>
                </c:pt>
                <c:pt idx="449">
                  <c:v>-0.15</c:v>
                </c:pt>
                <c:pt idx="450">
                  <c:v>-0.15</c:v>
                </c:pt>
                <c:pt idx="451">
                  <c:v>-0.17</c:v>
                </c:pt>
                <c:pt idx="452">
                  <c:v>-0.15</c:v>
                </c:pt>
                <c:pt idx="453">
                  <c:v>-0.17</c:v>
                </c:pt>
                <c:pt idx="454">
                  <c:v>-0.18</c:v>
                </c:pt>
                <c:pt idx="455">
                  <c:v>-0.18</c:v>
                </c:pt>
                <c:pt idx="456">
                  <c:v>-0.18</c:v>
                </c:pt>
                <c:pt idx="457">
                  <c:v>-0.18</c:v>
                </c:pt>
                <c:pt idx="458">
                  <c:v>-0.18</c:v>
                </c:pt>
                <c:pt idx="459">
                  <c:v>-0.17</c:v>
                </c:pt>
                <c:pt idx="460">
                  <c:v>-0.18</c:v>
                </c:pt>
                <c:pt idx="461">
                  <c:v>-0.18</c:v>
                </c:pt>
                <c:pt idx="462">
                  <c:v>-0.19</c:v>
                </c:pt>
                <c:pt idx="463">
                  <c:v>-0.18</c:v>
                </c:pt>
                <c:pt idx="464">
                  <c:v>-0.18</c:v>
                </c:pt>
                <c:pt idx="465">
                  <c:v>-0.17</c:v>
                </c:pt>
                <c:pt idx="466">
                  <c:v>-0.15</c:v>
                </c:pt>
                <c:pt idx="467">
                  <c:v>-0.13</c:v>
                </c:pt>
                <c:pt idx="468">
                  <c:v>-0.12</c:v>
                </c:pt>
                <c:pt idx="469">
                  <c:v>-0.11</c:v>
                </c:pt>
                <c:pt idx="470">
                  <c:v>-0.11</c:v>
                </c:pt>
                <c:pt idx="471">
                  <c:v>-0.08</c:v>
                </c:pt>
                <c:pt idx="472">
                  <c:v>-7.0000000000000007E-2</c:v>
                </c:pt>
                <c:pt idx="473">
                  <c:v>-7.0000000000000007E-2</c:v>
                </c:pt>
                <c:pt idx="474">
                  <c:v>-0.05</c:v>
                </c:pt>
                <c:pt idx="475">
                  <c:v>-0.03</c:v>
                </c:pt>
                <c:pt idx="476">
                  <c:v>-0.03</c:v>
                </c:pt>
                <c:pt idx="477">
                  <c:v>-0.02</c:v>
                </c:pt>
                <c:pt idx="478">
                  <c:v>-0.01</c:v>
                </c:pt>
                <c:pt idx="479">
                  <c:v>0</c:v>
                </c:pt>
                <c:pt idx="480">
                  <c:v>0</c:v>
                </c:pt>
                <c:pt idx="481">
                  <c:v>0.03</c:v>
                </c:pt>
                <c:pt idx="482">
                  <c:v>0.01</c:v>
                </c:pt>
                <c:pt idx="483">
                  <c:v>0.03</c:v>
                </c:pt>
                <c:pt idx="484">
                  <c:v>0.04</c:v>
                </c:pt>
                <c:pt idx="485">
                  <c:v>0.05</c:v>
                </c:pt>
                <c:pt idx="486">
                  <c:v>0.05</c:v>
                </c:pt>
                <c:pt idx="487">
                  <c:v>0.05</c:v>
                </c:pt>
                <c:pt idx="488">
                  <c:v>0.06</c:v>
                </c:pt>
                <c:pt idx="489">
                  <c:v>0.06</c:v>
                </c:pt>
                <c:pt idx="490">
                  <c:v>0.05</c:v>
                </c:pt>
                <c:pt idx="491">
                  <c:v>0.06</c:v>
                </c:pt>
                <c:pt idx="492">
                  <c:v>7.0000000000000007E-2</c:v>
                </c:pt>
                <c:pt idx="493">
                  <c:v>0.06</c:v>
                </c:pt>
                <c:pt idx="494">
                  <c:v>7.0000000000000007E-2</c:v>
                </c:pt>
                <c:pt idx="495">
                  <c:v>7.0000000000000007E-2</c:v>
                </c:pt>
                <c:pt idx="496">
                  <c:v>0.06</c:v>
                </c:pt>
                <c:pt idx="497">
                  <c:v>0.05</c:v>
                </c:pt>
                <c:pt idx="498">
                  <c:v>0.05</c:v>
                </c:pt>
                <c:pt idx="499">
                  <c:v>0.03</c:v>
                </c:pt>
                <c:pt idx="500">
                  <c:v>0.02</c:v>
                </c:pt>
                <c:pt idx="501">
                  <c:v>0.01</c:v>
                </c:pt>
                <c:pt idx="502">
                  <c:v>-0.01</c:v>
                </c:pt>
                <c:pt idx="503">
                  <c:v>-0.03</c:v>
                </c:pt>
                <c:pt idx="504">
                  <c:v>-0.03</c:v>
                </c:pt>
                <c:pt idx="505">
                  <c:v>-0.05</c:v>
                </c:pt>
                <c:pt idx="506">
                  <c:v>-7.0000000000000007E-2</c:v>
                </c:pt>
                <c:pt idx="507">
                  <c:v>-0.09</c:v>
                </c:pt>
                <c:pt idx="508">
                  <c:v>-0.1</c:v>
                </c:pt>
                <c:pt idx="509">
                  <c:v>-0.12</c:v>
                </c:pt>
                <c:pt idx="510">
                  <c:v>-0.14000000000000001</c:v>
                </c:pt>
                <c:pt idx="511">
                  <c:v>-0.15</c:v>
                </c:pt>
                <c:pt idx="512">
                  <c:v>-0.17</c:v>
                </c:pt>
                <c:pt idx="513">
                  <c:v>-0.18</c:v>
                </c:pt>
                <c:pt idx="514">
                  <c:v>-0.2</c:v>
                </c:pt>
                <c:pt idx="515">
                  <c:v>-0.21</c:v>
                </c:pt>
                <c:pt idx="516">
                  <c:v>-0.21</c:v>
                </c:pt>
                <c:pt idx="517">
                  <c:v>-0.21</c:v>
                </c:pt>
                <c:pt idx="518">
                  <c:v>-0.22</c:v>
                </c:pt>
                <c:pt idx="519">
                  <c:v>-0.24</c:v>
                </c:pt>
                <c:pt idx="520">
                  <c:v>-0.24</c:v>
                </c:pt>
                <c:pt idx="521">
                  <c:v>-0.24</c:v>
                </c:pt>
                <c:pt idx="522">
                  <c:v>-0.26</c:v>
                </c:pt>
                <c:pt idx="523">
                  <c:v>-0.25</c:v>
                </c:pt>
                <c:pt idx="524">
                  <c:v>-0.25</c:v>
                </c:pt>
                <c:pt idx="525">
                  <c:v>-0.26</c:v>
                </c:pt>
                <c:pt idx="526">
                  <c:v>-0.27</c:v>
                </c:pt>
                <c:pt idx="527">
                  <c:v>-0.26</c:v>
                </c:pt>
                <c:pt idx="528">
                  <c:v>-0.27</c:v>
                </c:pt>
                <c:pt idx="529">
                  <c:v>-0.27</c:v>
                </c:pt>
                <c:pt idx="530">
                  <c:v>-0.25</c:v>
                </c:pt>
                <c:pt idx="531">
                  <c:v>-0.24</c:v>
                </c:pt>
                <c:pt idx="532">
                  <c:v>-0.26</c:v>
                </c:pt>
                <c:pt idx="533">
                  <c:v>-0.26</c:v>
                </c:pt>
                <c:pt idx="534">
                  <c:v>-0.25</c:v>
                </c:pt>
                <c:pt idx="535">
                  <c:v>-0.25</c:v>
                </c:pt>
                <c:pt idx="536">
                  <c:v>-0.25</c:v>
                </c:pt>
                <c:pt idx="537">
                  <c:v>-0.25</c:v>
                </c:pt>
                <c:pt idx="538">
                  <c:v>-0.25</c:v>
                </c:pt>
                <c:pt idx="539">
                  <c:v>-0.28999999999999998</c:v>
                </c:pt>
                <c:pt idx="540">
                  <c:v>-0.21</c:v>
                </c:pt>
                <c:pt idx="541">
                  <c:v>-0.22</c:v>
                </c:pt>
                <c:pt idx="542">
                  <c:v>-0.23</c:v>
                </c:pt>
                <c:pt idx="543">
                  <c:v>-0.2</c:v>
                </c:pt>
                <c:pt idx="544">
                  <c:v>-0.17</c:v>
                </c:pt>
                <c:pt idx="545">
                  <c:v>-0.17</c:v>
                </c:pt>
                <c:pt idx="546">
                  <c:v>-0.18</c:v>
                </c:pt>
                <c:pt idx="547">
                  <c:v>-0.14000000000000001</c:v>
                </c:pt>
                <c:pt idx="548">
                  <c:v>-0.13</c:v>
                </c:pt>
                <c:pt idx="549">
                  <c:v>-0.13</c:v>
                </c:pt>
                <c:pt idx="550">
                  <c:v>-0.1</c:v>
                </c:pt>
                <c:pt idx="551">
                  <c:v>-0.09</c:v>
                </c:pt>
                <c:pt idx="552">
                  <c:v>-0.08</c:v>
                </c:pt>
                <c:pt idx="553">
                  <c:v>-0.06</c:v>
                </c:pt>
                <c:pt idx="554">
                  <c:v>-0.05</c:v>
                </c:pt>
                <c:pt idx="555">
                  <c:v>-0.05</c:v>
                </c:pt>
                <c:pt idx="556">
                  <c:v>-0.04</c:v>
                </c:pt>
                <c:pt idx="557">
                  <c:v>-0.02</c:v>
                </c:pt>
                <c:pt idx="558">
                  <c:v>-0.01</c:v>
                </c:pt>
                <c:pt idx="559">
                  <c:v>0</c:v>
                </c:pt>
                <c:pt idx="560">
                  <c:v>0.01</c:v>
                </c:pt>
                <c:pt idx="561">
                  <c:v>0.01</c:v>
                </c:pt>
                <c:pt idx="562">
                  <c:v>0.01</c:v>
                </c:pt>
                <c:pt idx="563">
                  <c:v>0.02</c:v>
                </c:pt>
                <c:pt idx="564">
                  <c:v>0.03</c:v>
                </c:pt>
                <c:pt idx="565">
                  <c:v>0.04</c:v>
                </c:pt>
                <c:pt idx="566">
                  <c:v>0.03</c:v>
                </c:pt>
                <c:pt idx="567">
                  <c:v>0.04</c:v>
                </c:pt>
                <c:pt idx="568">
                  <c:v>0.05</c:v>
                </c:pt>
                <c:pt idx="569">
                  <c:v>0.04</c:v>
                </c:pt>
                <c:pt idx="570">
                  <c:v>0.05</c:v>
                </c:pt>
                <c:pt idx="571">
                  <c:v>0.06</c:v>
                </c:pt>
                <c:pt idx="572">
                  <c:v>0.05</c:v>
                </c:pt>
                <c:pt idx="573">
                  <c:v>0.04</c:v>
                </c:pt>
                <c:pt idx="574">
                  <c:v>0.05</c:v>
                </c:pt>
                <c:pt idx="575">
                  <c:v>0.05</c:v>
                </c:pt>
                <c:pt idx="576">
                  <c:v>0.04</c:v>
                </c:pt>
                <c:pt idx="577">
                  <c:v>0.04</c:v>
                </c:pt>
                <c:pt idx="578">
                  <c:v>0.05</c:v>
                </c:pt>
                <c:pt idx="579">
                  <c:v>0.04</c:v>
                </c:pt>
                <c:pt idx="580">
                  <c:v>0.03</c:v>
                </c:pt>
                <c:pt idx="581">
                  <c:v>0.04</c:v>
                </c:pt>
                <c:pt idx="582">
                  <c:v>0.04</c:v>
                </c:pt>
                <c:pt idx="583">
                  <c:v>0.02</c:v>
                </c:pt>
                <c:pt idx="584">
                  <c:v>0.01</c:v>
                </c:pt>
                <c:pt idx="585">
                  <c:v>0.02</c:v>
                </c:pt>
                <c:pt idx="586">
                  <c:v>0.01</c:v>
                </c:pt>
                <c:pt idx="587">
                  <c:v>0</c:v>
                </c:pt>
                <c:pt idx="588">
                  <c:v>0</c:v>
                </c:pt>
                <c:pt idx="589">
                  <c:v>0</c:v>
                </c:pt>
                <c:pt idx="590">
                  <c:v>-0.01</c:v>
                </c:pt>
                <c:pt idx="591">
                  <c:v>-0.02</c:v>
                </c:pt>
                <c:pt idx="592">
                  <c:v>-0.03</c:v>
                </c:pt>
                <c:pt idx="593">
                  <c:v>-0.03</c:v>
                </c:pt>
                <c:pt idx="594">
                  <c:v>-0.04</c:v>
                </c:pt>
                <c:pt idx="595">
                  <c:v>-0.05</c:v>
                </c:pt>
                <c:pt idx="596">
                  <c:v>-0.05</c:v>
                </c:pt>
                <c:pt idx="597">
                  <c:v>-0.05</c:v>
                </c:pt>
                <c:pt idx="598">
                  <c:v>-0.05</c:v>
                </c:pt>
                <c:pt idx="599">
                  <c:v>-0.06</c:v>
                </c:pt>
                <c:pt idx="600">
                  <c:v>-0.06</c:v>
                </c:pt>
                <c:pt idx="601">
                  <c:v>-0.06</c:v>
                </c:pt>
                <c:pt idx="602">
                  <c:v>-0.06</c:v>
                </c:pt>
                <c:pt idx="603">
                  <c:v>-0.06</c:v>
                </c:pt>
                <c:pt idx="604">
                  <c:v>-0.05</c:v>
                </c:pt>
                <c:pt idx="605">
                  <c:v>-0.05</c:v>
                </c:pt>
                <c:pt idx="606">
                  <c:v>-0.05</c:v>
                </c:pt>
                <c:pt idx="607">
                  <c:v>-0.04</c:v>
                </c:pt>
                <c:pt idx="608">
                  <c:v>-0.04</c:v>
                </c:pt>
                <c:pt idx="609">
                  <c:v>-0.03</c:v>
                </c:pt>
                <c:pt idx="610">
                  <c:v>-0.03</c:v>
                </c:pt>
                <c:pt idx="611">
                  <c:v>-0.02</c:v>
                </c:pt>
                <c:pt idx="612">
                  <c:v>-0.02</c:v>
                </c:pt>
                <c:pt idx="613">
                  <c:v>-0.01</c:v>
                </c:pt>
                <c:pt idx="614">
                  <c:v>0.01</c:v>
                </c:pt>
                <c:pt idx="615">
                  <c:v>0.02</c:v>
                </c:pt>
                <c:pt idx="616">
                  <c:v>0.03</c:v>
                </c:pt>
                <c:pt idx="617">
                  <c:v>0.03</c:v>
                </c:pt>
                <c:pt idx="618">
                  <c:v>0.05</c:v>
                </c:pt>
                <c:pt idx="619">
                  <c:v>0.06</c:v>
                </c:pt>
                <c:pt idx="620">
                  <c:v>0.06</c:v>
                </c:pt>
                <c:pt idx="621">
                  <c:v>7.0000000000000007E-2</c:v>
                </c:pt>
                <c:pt idx="622">
                  <c:v>0.09</c:v>
                </c:pt>
                <c:pt idx="623">
                  <c:v>0.09</c:v>
                </c:pt>
                <c:pt idx="624">
                  <c:v>0.1</c:v>
                </c:pt>
                <c:pt idx="625">
                  <c:v>0.11</c:v>
                </c:pt>
                <c:pt idx="626">
                  <c:v>0.11</c:v>
                </c:pt>
                <c:pt idx="627">
                  <c:v>0.11</c:v>
                </c:pt>
                <c:pt idx="628">
                  <c:v>0.11</c:v>
                </c:pt>
                <c:pt idx="629">
                  <c:v>0.12</c:v>
                </c:pt>
                <c:pt idx="630">
                  <c:v>0.11</c:v>
                </c:pt>
                <c:pt idx="631">
                  <c:v>0.11</c:v>
                </c:pt>
                <c:pt idx="632">
                  <c:v>0.12</c:v>
                </c:pt>
                <c:pt idx="633">
                  <c:v>0.11</c:v>
                </c:pt>
                <c:pt idx="634">
                  <c:v>0.11</c:v>
                </c:pt>
                <c:pt idx="635">
                  <c:v>0.11</c:v>
                </c:pt>
                <c:pt idx="636">
                  <c:v>0.12</c:v>
                </c:pt>
                <c:pt idx="637">
                  <c:v>0.11</c:v>
                </c:pt>
                <c:pt idx="638">
                  <c:v>0.11</c:v>
                </c:pt>
                <c:pt idx="639">
                  <c:v>0.11</c:v>
                </c:pt>
                <c:pt idx="640">
                  <c:v>0.1</c:v>
                </c:pt>
                <c:pt idx="641">
                  <c:v>0.09</c:v>
                </c:pt>
                <c:pt idx="642">
                  <c:v>0.09</c:v>
                </c:pt>
                <c:pt idx="643">
                  <c:v>0.09</c:v>
                </c:pt>
                <c:pt idx="644">
                  <c:v>0.08</c:v>
                </c:pt>
                <c:pt idx="645">
                  <c:v>0.08</c:v>
                </c:pt>
                <c:pt idx="646">
                  <c:v>0.08</c:v>
                </c:pt>
                <c:pt idx="647">
                  <c:v>7.0000000000000007E-2</c:v>
                </c:pt>
                <c:pt idx="648">
                  <c:v>7.0000000000000007E-2</c:v>
                </c:pt>
                <c:pt idx="649">
                  <c:v>0.06</c:v>
                </c:pt>
                <c:pt idx="650">
                  <c:v>0.05</c:v>
                </c:pt>
                <c:pt idx="651">
                  <c:v>0.04</c:v>
                </c:pt>
                <c:pt idx="652">
                  <c:v>0.04</c:v>
                </c:pt>
                <c:pt idx="653">
                  <c:v>0.02</c:v>
                </c:pt>
                <c:pt idx="654">
                  <c:v>0.01</c:v>
                </c:pt>
                <c:pt idx="655">
                  <c:v>0.01</c:v>
                </c:pt>
                <c:pt idx="656">
                  <c:v>0</c:v>
                </c:pt>
                <c:pt idx="657">
                  <c:v>-0.01</c:v>
                </c:pt>
                <c:pt idx="658">
                  <c:v>-0.01</c:v>
                </c:pt>
                <c:pt idx="659">
                  <c:v>-0.03</c:v>
                </c:pt>
                <c:pt idx="660">
                  <c:v>-0.04</c:v>
                </c:pt>
                <c:pt idx="661">
                  <c:v>-0.04</c:v>
                </c:pt>
                <c:pt idx="662">
                  <c:v>-0.05</c:v>
                </c:pt>
                <c:pt idx="663">
                  <c:v>-7.0000000000000007E-2</c:v>
                </c:pt>
                <c:pt idx="664">
                  <c:v>-0.08</c:v>
                </c:pt>
                <c:pt idx="665">
                  <c:v>-0.09</c:v>
                </c:pt>
                <c:pt idx="666">
                  <c:v>-0.1</c:v>
                </c:pt>
                <c:pt idx="667">
                  <c:v>-0.1</c:v>
                </c:pt>
                <c:pt idx="668">
                  <c:v>-0.11</c:v>
                </c:pt>
                <c:pt idx="669">
                  <c:v>-0.12</c:v>
                </c:pt>
                <c:pt idx="670">
                  <c:v>-0.13</c:v>
                </c:pt>
                <c:pt idx="671">
                  <c:v>-0.13</c:v>
                </c:pt>
                <c:pt idx="672">
                  <c:v>-0.14000000000000001</c:v>
                </c:pt>
                <c:pt idx="673">
                  <c:v>-0.15</c:v>
                </c:pt>
                <c:pt idx="674">
                  <c:v>-0.17</c:v>
                </c:pt>
                <c:pt idx="675">
                  <c:v>-0.18</c:v>
                </c:pt>
                <c:pt idx="676">
                  <c:v>-0.18</c:v>
                </c:pt>
                <c:pt idx="677">
                  <c:v>-0.19</c:v>
                </c:pt>
                <c:pt idx="678">
                  <c:v>-0.19</c:v>
                </c:pt>
                <c:pt idx="679">
                  <c:v>-0.19</c:v>
                </c:pt>
                <c:pt idx="680">
                  <c:v>-0.2</c:v>
                </c:pt>
                <c:pt idx="681">
                  <c:v>-0.21</c:v>
                </c:pt>
                <c:pt idx="682">
                  <c:v>-0.21</c:v>
                </c:pt>
                <c:pt idx="683">
                  <c:v>-0.22</c:v>
                </c:pt>
                <c:pt idx="684">
                  <c:v>-0.22</c:v>
                </c:pt>
                <c:pt idx="685">
                  <c:v>-0.22</c:v>
                </c:pt>
                <c:pt idx="686">
                  <c:v>-0.22</c:v>
                </c:pt>
                <c:pt idx="687">
                  <c:v>-0.22</c:v>
                </c:pt>
                <c:pt idx="688">
                  <c:v>-0.22</c:v>
                </c:pt>
                <c:pt idx="689">
                  <c:v>-0.22</c:v>
                </c:pt>
                <c:pt idx="690">
                  <c:v>-0.22</c:v>
                </c:pt>
                <c:pt idx="691">
                  <c:v>-0.22</c:v>
                </c:pt>
                <c:pt idx="692">
                  <c:v>-0.22</c:v>
                </c:pt>
                <c:pt idx="693">
                  <c:v>-0.21</c:v>
                </c:pt>
                <c:pt idx="694">
                  <c:v>-0.21</c:v>
                </c:pt>
                <c:pt idx="695">
                  <c:v>-0.2</c:v>
                </c:pt>
                <c:pt idx="696">
                  <c:v>-0.2</c:v>
                </c:pt>
                <c:pt idx="697">
                  <c:v>-0.19</c:v>
                </c:pt>
                <c:pt idx="698">
                  <c:v>-0.19</c:v>
                </c:pt>
                <c:pt idx="699">
                  <c:v>-0.19</c:v>
                </c:pt>
                <c:pt idx="700">
                  <c:v>-0.18</c:v>
                </c:pt>
                <c:pt idx="701">
                  <c:v>-0.18</c:v>
                </c:pt>
                <c:pt idx="702">
                  <c:v>-0.18</c:v>
                </c:pt>
                <c:pt idx="703">
                  <c:v>-0.18</c:v>
                </c:pt>
                <c:pt idx="704">
                  <c:v>-0.17</c:v>
                </c:pt>
                <c:pt idx="705">
                  <c:v>-0.17</c:v>
                </c:pt>
                <c:pt idx="706">
                  <c:v>-0.17</c:v>
                </c:pt>
                <c:pt idx="707">
                  <c:v>-0.17</c:v>
                </c:pt>
                <c:pt idx="708">
                  <c:v>-0.15</c:v>
                </c:pt>
                <c:pt idx="709">
                  <c:v>-0.14000000000000001</c:v>
                </c:pt>
                <c:pt idx="710">
                  <c:v>-0.14000000000000001</c:v>
                </c:pt>
                <c:pt idx="711">
                  <c:v>-0.14000000000000001</c:v>
                </c:pt>
                <c:pt idx="712">
                  <c:v>-0.13</c:v>
                </c:pt>
                <c:pt idx="713">
                  <c:v>-0.12</c:v>
                </c:pt>
                <c:pt idx="714">
                  <c:v>-0.12</c:v>
                </c:pt>
                <c:pt idx="715">
                  <c:v>-0.11</c:v>
                </c:pt>
                <c:pt idx="716">
                  <c:v>-0.11</c:v>
                </c:pt>
                <c:pt idx="717">
                  <c:v>-0.11</c:v>
                </c:pt>
                <c:pt idx="718">
                  <c:v>-0.11</c:v>
                </c:pt>
                <c:pt idx="719">
                  <c:v>-0.11</c:v>
                </c:pt>
                <c:pt idx="720">
                  <c:v>-0.1</c:v>
                </c:pt>
                <c:pt idx="721">
                  <c:v>-0.1</c:v>
                </c:pt>
                <c:pt idx="722">
                  <c:v>-0.1</c:v>
                </c:pt>
                <c:pt idx="723">
                  <c:v>-0.1</c:v>
                </c:pt>
                <c:pt idx="724">
                  <c:v>-0.1</c:v>
                </c:pt>
                <c:pt idx="725">
                  <c:v>-0.11</c:v>
                </c:pt>
                <c:pt idx="726">
                  <c:v>-0.11</c:v>
                </c:pt>
                <c:pt idx="727">
                  <c:v>-0.11</c:v>
                </c:pt>
                <c:pt idx="728">
                  <c:v>-0.13</c:v>
                </c:pt>
                <c:pt idx="729">
                  <c:v>-0.14000000000000001</c:v>
                </c:pt>
                <c:pt idx="730">
                  <c:v>-0.14000000000000001</c:v>
                </c:pt>
                <c:pt idx="731">
                  <c:v>-0.15</c:v>
                </c:pt>
                <c:pt idx="732">
                  <c:v>-0.17</c:v>
                </c:pt>
                <c:pt idx="733">
                  <c:v>-0.18</c:v>
                </c:pt>
                <c:pt idx="734">
                  <c:v>-0.19</c:v>
                </c:pt>
                <c:pt idx="735">
                  <c:v>-0.2</c:v>
                </c:pt>
                <c:pt idx="736">
                  <c:v>-0.21</c:v>
                </c:pt>
                <c:pt idx="737">
                  <c:v>-0.23</c:v>
                </c:pt>
                <c:pt idx="738">
                  <c:v>-0.24</c:v>
                </c:pt>
                <c:pt idx="739">
                  <c:v>-0.24</c:v>
                </c:pt>
                <c:pt idx="740">
                  <c:v>-0.25</c:v>
                </c:pt>
                <c:pt idx="741">
                  <c:v>-0.26</c:v>
                </c:pt>
                <c:pt idx="742">
                  <c:v>-0.27</c:v>
                </c:pt>
                <c:pt idx="743">
                  <c:v>-0.28000000000000003</c:v>
                </c:pt>
                <c:pt idx="744">
                  <c:v>-0.28999999999999998</c:v>
                </c:pt>
                <c:pt idx="745">
                  <c:v>-0.3</c:v>
                </c:pt>
                <c:pt idx="746">
                  <c:v>-0.31</c:v>
                </c:pt>
                <c:pt idx="747">
                  <c:v>-0.32</c:v>
                </c:pt>
                <c:pt idx="748">
                  <c:v>-0.32</c:v>
                </c:pt>
                <c:pt idx="749">
                  <c:v>-0.33</c:v>
                </c:pt>
                <c:pt idx="750">
                  <c:v>-0.33</c:v>
                </c:pt>
                <c:pt idx="751">
                  <c:v>-0.33</c:v>
                </c:pt>
                <c:pt idx="752">
                  <c:v>-0.33</c:v>
                </c:pt>
                <c:pt idx="753">
                  <c:v>-0.33</c:v>
                </c:pt>
                <c:pt idx="754">
                  <c:v>-0.34</c:v>
                </c:pt>
                <c:pt idx="755">
                  <c:v>-0.34</c:v>
                </c:pt>
                <c:pt idx="756">
                  <c:v>-0.34</c:v>
                </c:pt>
                <c:pt idx="757">
                  <c:v>-0.33</c:v>
                </c:pt>
                <c:pt idx="758">
                  <c:v>-0.34</c:v>
                </c:pt>
                <c:pt idx="759">
                  <c:v>-0.34</c:v>
                </c:pt>
                <c:pt idx="760">
                  <c:v>-0.32</c:v>
                </c:pt>
                <c:pt idx="761">
                  <c:v>-0.32</c:v>
                </c:pt>
                <c:pt idx="762">
                  <c:v>-0.33</c:v>
                </c:pt>
                <c:pt idx="763">
                  <c:v>-0.31</c:v>
                </c:pt>
                <c:pt idx="764">
                  <c:v>-0.31</c:v>
                </c:pt>
                <c:pt idx="765">
                  <c:v>-0.31</c:v>
                </c:pt>
                <c:pt idx="766">
                  <c:v>-0.3</c:v>
                </c:pt>
                <c:pt idx="767">
                  <c:v>-0.28999999999999998</c:v>
                </c:pt>
                <c:pt idx="768">
                  <c:v>-0.28999999999999998</c:v>
                </c:pt>
                <c:pt idx="769">
                  <c:v>-0.26</c:v>
                </c:pt>
                <c:pt idx="770">
                  <c:v>-0.26</c:v>
                </c:pt>
                <c:pt idx="771">
                  <c:v>-0.28999999999999998</c:v>
                </c:pt>
                <c:pt idx="772">
                  <c:v>-0.28000000000000003</c:v>
                </c:pt>
                <c:pt idx="773">
                  <c:v>-0.26</c:v>
                </c:pt>
                <c:pt idx="774">
                  <c:v>-0.26</c:v>
                </c:pt>
                <c:pt idx="775">
                  <c:v>-0.24</c:v>
                </c:pt>
                <c:pt idx="776">
                  <c:v>-0.24</c:v>
                </c:pt>
                <c:pt idx="777">
                  <c:v>-0.23</c:v>
                </c:pt>
                <c:pt idx="778">
                  <c:v>-0.22</c:v>
                </c:pt>
                <c:pt idx="779">
                  <c:v>-0.21</c:v>
                </c:pt>
                <c:pt idx="780">
                  <c:v>-0.2</c:v>
                </c:pt>
                <c:pt idx="781">
                  <c:v>-0.19</c:v>
                </c:pt>
                <c:pt idx="782">
                  <c:v>-0.19</c:v>
                </c:pt>
                <c:pt idx="783">
                  <c:v>-0.18</c:v>
                </c:pt>
                <c:pt idx="784">
                  <c:v>-0.17</c:v>
                </c:pt>
                <c:pt idx="785">
                  <c:v>-0.17</c:v>
                </c:pt>
                <c:pt idx="786">
                  <c:v>-0.15</c:v>
                </c:pt>
                <c:pt idx="787">
                  <c:v>-0.15</c:v>
                </c:pt>
                <c:pt idx="788">
                  <c:v>-0.13</c:v>
                </c:pt>
                <c:pt idx="789">
                  <c:v>-0.13</c:v>
                </c:pt>
                <c:pt idx="790">
                  <c:v>-0.12</c:v>
                </c:pt>
                <c:pt idx="791">
                  <c:v>-0.12</c:v>
                </c:pt>
                <c:pt idx="792">
                  <c:v>-0.11</c:v>
                </c:pt>
                <c:pt idx="793">
                  <c:v>-0.1</c:v>
                </c:pt>
                <c:pt idx="794">
                  <c:v>-0.09</c:v>
                </c:pt>
                <c:pt idx="795">
                  <c:v>-0.09</c:v>
                </c:pt>
                <c:pt idx="796">
                  <c:v>-0.09</c:v>
                </c:pt>
                <c:pt idx="797">
                  <c:v>-0.08</c:v>
                </c:pt>
                <c:pt idx="798">
                  <c:v>-0.08</c:v>
                </c:pt>
                <c:pt idx="799">
                  <c:v>-0.08</c:v>
                </c:pt>
                <c:pt idx="800">
                  <c:v>-0.08</c:v>
                </c:pt>
                <c:pt idx="801">
                  <c:v>-0.08</c:v>
                </c:pt>
                <c:pt idx="802">
                  <c:v>-0.09</c:v>
                </c:pt>
                <c:pt idx="803">
                  <c:v>-0.09</c:v>
                </c:pt>
                <c:pt idx="804">
                  <c:v>-0.08</c:v>
                </c:pt>
                <c:pt idx="805">
                  <c:v>-0.09</c:v>
                </c:pt>
                <c:pt idx="806">
                  <c:v>-0.1</c:v>
                </c:pt>
                <c:pt idx="807">
                  <c:v>-0.1</c:v>
                </c:pt>
                <c:pt idx="808">
                  <c:v>-0.11</c:v>
                </c:pt>
                <c:pt idx="809">
                  <c:v>-0.12</c:v>
                </c:pt>
                <c:pt idx="810">
                  <c:v>-0.12</c:v>
                </c:pt>
                <c:pt idx="811">
                  <c:v>-0.13</c:v>
                </c:pt>
                <c:pt idx="812">
                  <c:v>-0.14000000000000001</c:v>
                </c:pt>
                <c:pt idx="813">
                  <c:v>-0.14000000000000001</c:v>
                </c:pt>
                <c:pt idx="814">
                  <c:v>-0.15</c:v>
                </c:pt>
                <c:pt idx="815">
                  <c:v>-0.17</c:v>
                </c:pt>
                <c:pt idx="816">
                  <c:v>-0.17</c:v>
                </c:pt>
                <c:pt idx="817">
                  <c:v>-0.18</c:v>
                </c:pt>
                <c:pt idx="818">
                  <c:v>-0.2</c:v>
                </c:pt>
                <c:pt idx="819">
                  <c:v>-0.19</c:v>
                </c:pt>
                <c:pt idx="820">
                  <c:v>-0.21</c:v>
                </c:pt>
                <c:pt idx="821">
                  <c:v>-0.21</c:v>
                </c:pt>
                <c:pt idx="822">
                  <c:v>-0.22</c:v>
                </c:pt>
                <c:pt idx="823">
                  <c:v>-0.22</c:v>
                </c:pt>
                <c:pt idx="824">
                  <c:v>-0.22</c:v>
                </c:pt>
                <c:pt idx="825">
                  <c:v>-0.23</c:v>
                </c:pt>
                <c:pt idx="826">
                  <c:v>-0.24</c:v>
                </c:pt>
                <c:pt idx="827">
                  <c:v>-0.24</c:v>
                </c:pt>
                <c:pt idx="828">
                  <c:v>-0.24</c:v>
                </c:pt>
                <c:pt idx="829">
                  <c:v>-0.24</c:v>
                </c:pt>
                <c:pt idx="830">
                  <c:v>-0.24</c:v>
                </c:pt>
                <c:pt idx="831">
                  <c:v>-0.23</c:v>
                </c:pt>
                <c:pt idx="832">
                  <c:v>-0.22</c:v>
                </c:pt>
                <c:pt idx="833">
                  <c:v>-0.23</c:v>
                </c:pt>
                <c:pt idx="834">
                  <c:v>-0.22</c:v>
                </c:pt>
                <c:pt idx="835">
                  <c:v>-0.22</c:v>
                </c:pt>
                <c:pt idx="836">
                  <c:v>-0.22</c:v>
                </c:pt>
                <c:pt idx="837">
                  <c:v>-0.21</c:v>
                </c:pt>
                <c:pt idx="838">
                  <c:v>-0.2</c:v>
                </c:pt>
                <c:pt idx="839">
                  <c:v>-0.2</c:v>
                </c:pt>
                <c:pt idx="840">
                  <c:v>-0.19</c:v>
                </c:pt>
                <c:pt idx="841">
                  <c:v>-0.18</c:v>
                </c:pt>
                <c:pt idx="842">
                  <c:v>-0.17</c:v>
                </c:pt>
                <c:pt idx="843">
                  <c:v>-0.14000000000000001</c:v>
                </c:pt>
                <c:pt idx="844">
                  <c:v>-0.13</c:v>
                </c:pt>
                <c:pt idx="845">
                  <c:v>-0.13</c:v>
                </c:pt>
                <c:pt idx="846">
                  <c:v>-0.12</c:v>
                </c:pt>
                <c:pt idx="847">
                  <c:v>-0.11</c:v>
                </c:pt>
                <c:pt idx="848">
                  <c:v>-0.1</c:v>
                </c:pt>
                <c:pt idx="849">
                  <c:v>-0.08</c:v>
                </c:pt>
                <c:pt idx="850">
                  <c:v>-0.08</c:v>
                </c:pt>
                <c:pt idx="851">
                  <c:v>-7.0000000000000007E-2</c:v>
                </c:pt>
                <c:pt idx="852">
                  <c:v>-0.06</c:v>
                </c:pt>
                <c:pt idx="853">
                  <c:v>-0.05</c:v>
                </c:pt>
                <c:pt idx="854">
                  <c:v>-0.04</c:v>
                </c:pt>
                <c:pt idx="855">
                  <c:v>-0.03</c:v>
                </c:pt>
                <c:pt idx="856">
                  <c:v>-0.02</c:v>
                </c:pt>
                <c:pt idx="857">
                  <c:v>-0.01</c:v>
                </c:pt>
                <c:pt idx="858">
                  <c:v>0</c:v>
                </c:pt>
                <c:pt idx="859">
                  <c:v>0.01</c:v>
                </c:pt>
                <c:pt idx="860">
                  <c:v>0.01</c:v>
                </c:pt>
                <c:pt idx="861">
                  <c:v>0.02</c:v>
                </c:pt>
                <c:pt idx="862">
                  <c:v>0.04</c:v>
                </c:pt>
                <c:pt idx="863">
                  <c:v>0.04</c:v>
                </c:pt>
                <c:pt idx="864">
                  <c:v>0.05</c:v>
                </c:pt>
                <c:pt idx="865">
                  <c:v>0.06</c:v>
                </c:pt>
                <c:pt idx="866">
                  <c:v>0.06</c:v>
                </c:pt>
                <c:pt idx="867">
                  <c:v>0.06</c:v>
                </c:pt>
                <c:pt idx="868">
                  <c:v>0.06</c:v>
                </c:pt>
                <c:pt idx="869">
                  <c:v>7.0000000000000007E-2</c:v>
                </c:pt>
                <c:pt idx="870">
                  <c:v>7.0000000000000007E-2</c:v>
                </c:pt>
                <c:pt idx="871">
                  <c:v>7.0000000000000007E-2</c:v>
                </c:pt>
                <c:pt idx="872">
                  <c:v>7.0000000000000007E-2</c:v>
                </c:pt>
                <c:pt idx="873">
                  <c:v>7.0000000000000007E-2</c:v>
                </c:pt>
                <c:pt idx="874">
                  <c:v>0.06</c:v>
                </c:pt>
                <c:pt idx="875">
                  <c:v>7.0000000000000007E-2</c:v>
                </c:pt>
                <c:pt idx="876">
                  <c:v>0.06</c:v>
                </c:pt>
                <c:pt idx="877">
                  <c:v>0.06</c:v>
                </c:pt>
                <c:pt idx="878">
                  <c:v>0.05</c:v>
                </c:pt>
                <c:pt idx="879">
                  <c:v>0.05</c:v>
                </c:pt>
                <c:pt idx="880">
                  <c:v>0.05</c:v>
                </c:pt>
                <c:pt idx="881">
                  <c:v>0.05</c:v>
                </c:pt>
                <c:pt idx="882">
                  <c:v>0.04</c:v>
                </c:pt>
                <c:pt idx="883">
                  <c:v>0.05</c:v>
                </c:pt>
                <c:pt idx="884">
                  <c:v>0.04</c:v>
                </c:pt>
                <c:pt idx="885">
                  <c:v>0.03</c:v>
                </c:pt>
                <c:pt idx="886">
                  <c:v>0.02</c:v>
                </c:pt>
                <c:pt idx="887">
                  <c:v>0.02</c:v>
                </c:pt>
                <c:pt idx="888">
                  <c:v>0.02</c:v>
                </c:pt>
                <c:pt idx="889">
                  <c:v>0.01</c:v>
                </c:pt>
                <c:pt idx="890">
                  <c:v>0.01</c:v>
                </c:pt>
                <c:pt idx="891">
                  <c:v>0.01</c:v>
                </c:pt>
                <c:pt idx="892">
                  <c:v>0</c:v>
                </c:pt>
                <c:pt idx="893">
                  <c:v>0</c:v>
                </c:pt>
                <c:pt idx="894">
                  <c:v>0</c:v>
                </c:pt>
                <c:pt idx="895">
                  <c:v>-0.01</c:v>
                </c:pt>
                <c:pt idx="896">
                  <c:v>-0.02</c:v>
                </c:pt>
                <c:pt idx="897">
                  <c:v>-0.03</c:v>
                </c:pt>
                <c:pt idx="898">
                  <c:v>-0.03</c:v>
                </c:pt>
                <c:pt idx="899">
                  <c:v>-0.03</c:v>
                </c:pt>
                <c:pt idx="900">
                  <c:v>-0.03</c:v>
                </c:pt>
                <c:pt idx="901">
                  <c:v>-0.04</c:v>
                </c:pt>
                <c:pt idx="902">
                  <c:v>-0.03</c:v>
                </c:pt>
                <c:pt idx="903">
                  <c:v>-0.04</c:v>
                </c:pt>
                <c:pt idx="904">
                  <c:v>-0.04</c:v>
                </c:pt>
                <c:pt idx="905">
                  <c:v>-0.04</c:v>
                </c:pt>
                <c:pt idx="906">
                  <c:v>-0.04</c:v>
                </c:pt>
                <c:pt idx="907">
                  <c:v>-0.04</c:v>
                </c:pt>
                <c:pt idx="908">
                  <c:v>-0.04</c:v>
                </c:pt>
                <c:pt idx="909">
                  <c:v>-0.04</c:v>
                </c:pt>
                <c:pt idx="910">
                  <c:v>-0.03</c:v>
                </c:pt>
                <c:pt idx="911">
                  <c:v>-0.03</c:v>
                </c:pt>
                <c:pt idx="912">
                  <c:v>-0.03</c:v>
                </c:pt>
                <c:pt idx="913">
                  <c:v>-0.03</c:v>
                </c:pt>
                <c:pt idx="914">
                  <c:v>-0.02</c:v>
                </c:pt>
                <c:pt idx="915">
                  <c:v>-0.01</c:v>
                </c:pt>
                <c:pt idx="916">
                  <c:v>-0.01</c:v>
                </c:pt>
                <c:pt idx="917">
                  <c:v>-0.01</c:v>
                </c:pt>
                <c:pt idx="918">
                  <c:v>-0.01</c:v>
                </c:pt>
                <c:pt idx="919">
                  <c:v>0</c:v>
                </c:pt>
                <c:pt idx="920">
                  <c:v>0</c:v>
                </c:pt>
                <c:pt idx="921">
                  <c:v>0</c:v>
                </c:pt>
                <c:pt idx="922">
                  <c:v>0.01</c:v>
                </c:pt>
                <c:pt idx="923">
                  <c:v>0.01</c:v>
                </c:pt>
                <c:pt idx="924">
                  <c:v>0.01</c:v>
                </c:pt>
                <c:pt idx="925">
                  <c:v>0.01</c:v>
                </c:pt>
                <c:pt idx="926">
                  <c:v>0.02</c:v>
                </c:pt>
                <c:pt idx="927">
                  <c:v>0.02</c:v>
                </c:pt>
                <c:pt idx="928">
                  <c:v>0.03</c:v>
                </c:pt>
                <c:pt idx="929">
                  <c:v>0.04</c:v>
                </c:pt>
                <c:pt idx="930">
                  <c:v>0.05</c:v>
                </c:pt>
                <c:pt idx="931">
                  <c:v>0.05</c:v>
                </c:pt>
                <c:pt idx="932">
                  <c:v>0.06</c:v>
                </c:pt>
                <c:pt idx="933">
                  <c:v>7.0000000000000007E-2</c:v>
                </c:pt>
                <c:pt idx="934">
                  <c:v>0.08</c:v>
                </c:pt>
                <c:pt idx="935">
                  <c:v>0.09</c:v>
                </c:pt>
                <c:pt idx="936">
                  <c:v>0.1</c:v>
                </c:pt>
                <c:pt idx="937">
                  <c:v>0.11</c:v>
                </c:pt>
                <c:pt idx="938">
                  <c:v>0.12</c:v>
                </c:pt>
                <c:pt idx="939">
                  <c:v>0.12</c:v>
                </c:pt>
                <c:pt idx="940">
                  <c:v>0.13</c:v>
                </c:pt>
                <c:pt idx="941">
                  <c:v>0.12</c:v>
                </c:pt>
                <c:pt idx="942">
                  <c:v>0.13</c:v>
                </c:pt>
                <c:pt idx="943">
                  <c:v>0.14000000000000001</c:v>
                </c:pt>
                <c:pt idx="944">
                  <c:v>0.14000000000000001</c:v>
                </c:pt>
                <c:pt idx="945">
                  <c:v>0.14000000000000001</c:v>
                </c:pt>
                <c:pt idx="946">
                  <c:v>0.14000000000000001</c:v>
                </c:pt>
                <c:pt idx="947">
                  <c:v>0.14000000000000001</c:v>
                </c:pt>
                <c:pt idx="948">
                  <c:v>0.13</c:v>
                </c:pt>
                <c:pt idx="949">
                  <c:v>0.12</c:v>
                </c:pt>
                <c:pt idx="950">
                  <c:v>0.12</c:v>
                </c:pt>
                <c:pt idx="951">
                  <c:v>0.11</c:v>
                </c:pt>
                <c:pt idx="952">
                  <c:v>0.1</c:v>
                </c:pt>
                <c:pt idx="953">
                  <c:v>0.1</c:v>
                </c:pt>
                <c:pt idx="954">
                  <c:v>0.1</c:v>
                </c:pt>
                <c:pt idx="955">
                  <c:v>0.09</c:v>
                </c:pt>
                <c:pt idx="956">
                  <c:v>0.09</c:v>
                </c:pt>
                <c:pt idx="957">
                  <c:v>0.08</c:v>
                </c:pt>
                <c:pt idx="958">
                  <c:v>0.06</c:v>
                </c:pt>
                <c:pt idx="959">
                  <c:v>0.05</c:v>
                </c:pt>
                <c:pt idx="960">
                  <c:v>0.04</c:v>
                </c:pt>
                <c:pt idx="961">
                  <c:v>0.03</c:v>
                </c:pt>
                <c:pt idx="962">
                  <c:v>0.02</c:v>
                </c:pt>
                <c:pt idx="963">
                  <c:v>0.01</c:v>
                </c:pt>
                <c:pt idx="964">
                  <c:v>0</c:v>
                </c:pt>
                <c:pt idx="965">
                  <c:v>-0.01</c:v>
                </c:pt>
                <c:pt idx="966">
                  <c:v>-0.02</c:v>
                </c:pt>
                <c:pt idx="967">
                  <c:v>-0.03</c:v>
                </c:pt>
                <c:pt idx="968">
                  <c:v>-0.04</c:v>
                </c:pt>
                <c:pt idx="969">
                  <c:v>-0.05</c:v>
                </c:pt>
                <c:pt idx="970">
                  <c:v>-0.06</c:v>
                </c:pt>
                <c:pt idx="971">
                  <c:v>-7.0000000000000007E-2</c:v>
                </c:pt>
                <c:pt idx="972">
                  <c:v>-0.08</c:v>
                </c:pt>
                <c:pt idx="973">
                  <c:v>-0.08</c:v>
                </c:pt>
                <c:pt idx="974">
                  <c:v>-0.09</c:v>
                </c:pt>
                <c:pt idx="975">
                  <c:v>-0.1</c:v>
                </c:pt>
                <c:pt idx="976">
                  <c:v>-0.1</c:v>
                </c:pt>
                <c:pt idx="977">
                  <c:v>-0.1</c:v>
                </c:pt>
                <c:pt idx="978">
                  <c:v>-0.11</c:v>
                </c:pt>
                <c:pt idx="979">
                  <c:v>-0.12</c:v>
                </c:pt>
                <c:pt idx="980">
                  <c:v>-0.12</c:v>
                </c:pt>
                <c:pt idx="981">
                  <c:v>-0.12</c:v>
                </c:pt>
                <c:pt idx="982">
                  <c:v>-0.12</c:v>
                </c:pt>
                <c:pt idx="983">
                  <c:v>-0.12</c:v>
                </c:pt>
                <c:pt idx="984">
                  <c:v>-0.12</c:v>
                </c:pt>
                <c:pt idx="985">
                  <c:v>-0.12</c:v>
                </c:pt>
                <c:pt idx="986">
                  <c:v>-0.11</c:v>
                </c:pt>
                <c:pt idx="987">
                  <c:v>-0.11</c:v>
                </c:pt>
                <c:pt idx="988">
                  <c:v>-0.11</c:v>
                </c:pt>
                <c:pt idx="989">
                  <c:v>-0.1</c:v>
                </c:pt>
                <c:pt idx="990">
                  <c:v>-0.1</c:v>
                </c:pt>
                <c:pt idx="991">
                  <c:v>-0.09</c:v>
                </c:pt>
                <c:pt idx="992">
                  <c:v>-0.09</c:v>
                </c:pt>
                <c:pt idx="993">
                  <c:v>-0.08</c:v>
                </c:pt>
                <c:pt idx="994">
                  <c:v>-0.08</c:v>
                </c:pt>
                <c:pt idx="995">
                  <c:v>-0.08</c:v>
                </c:pt>
                <c:pt idx="996">
                  <c:v>-0.08</c:v>
                </c:pt>
                <c:pt idx="997">
                  <c:v>-7.0000000000000007E-2</c:v>
                </c:pt>
                <c:pt idx="998">
                  <c:v>-7.0000000000000007E-2</c:v>
                </c:pt>
                <c:pt idx="999">
                  <c:v>-7.0000000000000007E-2</c:v>
                </c:pt>
                <c:pt idx="1000">
                  <c:v>-0.06</c:v>
                </c:pt>
                <c:pt idx="1001">
                  <c:v>-0.06</c:v>
                </c:pt>
                <c:pt idx="1002">
                  <c:v>-7.0000000000000007E-2</c:v>
                </c:pt>
                <c:pt idx="1003">
                  <c:v>-7.0000000000000007E-2</c:v>
                </c:pt>
                <c:pt idx="1004">
                  <c:v>-7.0000000000000007E-2</c:v>
                </c:pt>
                <c:pt idx="1005">
                  <c:v>-0.06</c:v>
                </c:pt>
                <c:pt idx="1006">
                  <c:v>-7.0000000000000007E-2</c:v>
                </c:pt>
                <c:pt idx="1007">
                  <c:v>-7.0000000000000007E-2</c:v>
                </c:pt>
                <c:pt idx="1008">
                  <c:v>-7.0000000000000007E-2</c:v>
                </c:pt>
                <c:pt idx="1009">
                  <c:v>-7.0000000000000007E-2</c:v>
                </c:pt>
                <c:pt idx="1010">
                  <c:v>-7.0000000000000007E-2</c:v>
                </c:pt>
                <c:pt idx="1011">
                  <c:v>-7.0000000000000007E-2</c:v>
                </c:pt>
                <c:pt idx="1012">
                  <c:v>-7.0000000000000007E-2</c:v>
                </c:pt>
                <c:pt idx="1013">
                  <c:v>-0.08</c:v>
                </c:pt>
                <c:pt idx="1014">
                  <c:v>-0.08</c:v>
                </c:pt>
                <c:pt idx="1015">
                  <c:v>-7.0000000000000007E-2</c:v>
                </c:pt>
                <c:pt idx="1016">
                  <c:v>-7.0000000000000007E-2</c:v>
                </c:pt>
                <c:pt idx="1017">
                  <c:v>-7.0000000000000007E-2</c:v>
                </c:pt>
                <c:pt idx="1018">
                  <c:v>-0.08</c:v>
                </c:pt>
                <c:pt idx="1019">
                  <c:v>-7.0000000000000007E-2</c:v>
                </c:pt>
                <c:pt idx="1020">
                  <c:v>-7.0000000000000007E-2</c:v>
                </c:pt>
                <c:pt idx="1021">
                  <c:v>-0.08</c:v>
                </c:pt>
                <c:pt idx="1022">
                  <c:v>-7.0000000000000007E-2</c:v>
                </c:pt>
                <c:pt idx="1023">
                  <c:v>-7.0000000000000007E-2</c:v>
                </c:pt>
                <c:pt idx="1024">
                  <c:v>-7.0000000000000007E-2</c:v>
                </c:pt>
                <c:pt idx="1025">
                  <c:v>-7.0000000000000007E-2</c:v>
                </c:pt>
                <c:pt idx="1026">
                  <c:v>-7.0000000000000007E-2</c:v>
                </c:pt>
                <c:pt idx="1027">
                  <c:v>-7.0000000000000007E-2</c:v>
                </c:pt>
                <c:pt idx="1028">
                  <c:v>-7.0000000000000007E-2</c:v>
                </c:pt>
                <c:pt idx="1029">
                  <c:v>-7.0000000000000007E-2</c:v>
                </c:pt>
                <c:pt idx="1030">
                  <c:v>-7.0000000000000007E-2</c:v>
                </c:pt>
                <c:pt idx="1031">
                  <c:v>-7.0000000000000007E-2</c:v>
                </c:pt>
                <c:pt idx="1032">
                  <c:v>-7.0000000000000007E-2</c:v>
                </c:pt>
                <c:pt idx="1033">
                  <c:v>-7.0000000000000007E-2</c:v>
                </c:pt>
                <c:pt idx="1034">
                  <c:v>-0.08</c:v>
                </c:pt>
                <c:pt idx="1035">
                  <c:v>-7.0000000000000007E-2</c:v>
                </c:pt>
                <c:pt idx="1036">
                  <c:v>-0.08</c:v>
                </c:pt>
                <c:pt idx="1037">
                  <c:v>-0.08</c:v>
                </c:pt>
                <c:pt idx="1038">
                  <c:v>-7.0000000000000007E-2</c:v>
                </c:pt>
                <c:pt idx="1039">
                  <c:v>-0.08</c:v>
                </c:pt>
                <c:pt idx="1040">
                  <c:v>-0.08</c:v>
                </c:pt>
                <c:pt idx="1041">
                  <c:v>-0.08</c:v>
                </c:pt>
                <c:pt idx="1042">
                  <c:v>-0.1</c:v>
                </c:pt>
                <c:pt idx="1043">
                  <c:v>-0.11</c:v>
                </c:pt>
                <c:pt idx="1044">
                  <c:v>-0.11</c:v>
                </c:pt>
                <c:pt idx="1045">
                  <c:v>-0.11</c:v>
                </c:pt>
                <c:pt idx="1046">
                  <c:v>-0.13</c:v>
                </c:pt>
                <c:pt idx="1047">
                  <c:v>-0.12</c:v>
                </c:pt>
                <c:pt idx="1048">
                  <c:v>-0.12</c:v>
                </c:pt>
                <c:pt idx="1049">
                  <c:v>-0.14000000000000001</c:v>
                </c:pt>
                <c:pt idx="1050">
                  <c:v>-0.14000000000000001</c:v>
                </c:pt>
                <c:pt idx="1051">
                  <c:v>-0.15</c:v>
                </c:pt>
                <c:pt idx="1052">
                  <c:v>-0.17</c:v>
                </c:pt>
                <c:pt idx="1053">
                  <c:v>-0.18</c:v>
                </c:pt>
                <c:pt idx="1054">
                  <c:v>-0.19</c:v>
                </c:pt>
                <c:pt idx="1055">
                  <c:v>-0.2</c:v>
                </c:pt>
                <c:pt idx="1056">
                  <c:v>-0.15</c:v>
                </c:pt>
                <c:pt idx="1057">
                  <c:v>-0.19</c:v>
                </c:pt>
                <c:pt idx="1058">
                  <c:v>-0.2</c:v>
                </c:pt>
                <c:pt idx="1059">
                  <c:v>-0.2</c:v>
                </c:pt>
                <c:pt idx="1060">
                  <c:v>-0.2</c:v>
                </c:pt>
                <c:pt idx="1061">
                  <c:v>-0.21</c:v>
                </c:pt>
                <c:pt idx="1062">
                  <c:v>-0.22</c:v>
                </c:pt>
                <c:pt idx="1063">
                  <c:v>-0.22</c:v>
                </c:pt>
                <c:pt idx="1064">
                  <c:v>-0.21</c:v>
                </c:pt>
                <c:pt idx="1065">
                  <c:v>-0.21</c:v>
                </c:pt>
                <c:pt idx="1066">
                  <c:v>-0.2</c:v>
                </c:pt>
                <c:pt idx="1067">
                  <c:v>-0.2</c:v>
                </c:pt>
                <c:pt idx="1068">
                  <c:v>-0.2</c:v>
                </c:pt>
                <c:pt idx="1069">
                  <c:v>-0.19</c:v>
                </c:pt>
                <c:pt idx="1070">
                  <c:v>-0.18</c:v>
                </c:pt>
                <c:pt idx="1071">
                  <c:v>-0.18</c:v>
                </c:pt>
                <c:pt idx="1072">
                  <c:v>-0.18</c:v>
                </c:pt>
                <c:pt idx="1073">
                  <c:v>-0.17</c:v>
                </c:pt>
                <c:pt idx="1074">
                  <c:v>-0.15</c:v>
                </c:pt>
                <c:pt idx="1075">
                  <c:v>-0.14000000000000001</c:v>
                </c:pt>
                <c:pt idx="1076">
                  <c:v>-0.13</c:v>
                </c:pt>
                <c:pt idx="1077">
                  <c:v>-0.12</c:v>
                </c:pt>
                <c:pt idx="1078">
                  <c:v>-0.11</c:v>
                </c:pt>
                <c:pt idx="1079">
                  <c:v>-0.09</c:v>
                </c:pt>
                <c:pt idx="1080">
                  <c:v>-0.09</c:v>
                </c:pt>
                <c:pt idx="1081">
                  <c:v>-0.08</c:v>
                </c:pt>
                <c:pt idx="1082">
                  <c:v>-7.0000000000000007E-2</c:v>
                </c:pt>
                <c:pt idx="1083">
                  <c:v>-0.06</c:v>
                </c:pt>
                <c:pt idx="1084">
                  <c:v>-0.04</c:v>
                </c:pt>
                <c:pt idx="1085">
                  <c:v>-0.03</c:v>
                </c:pt>
                <c:pt idx="1086">
                  <c:v>-0.02</c:v>
                </c:pt>
                <c:pt idx="1087">
                  <c:v>-0.01</c:v>
                </c:pt>
                <c:pt idx="1088">
                  <c:v>0</c:v>
                </c:pt>
                <c:pt idx="1089">
                  <c:v>0.01</c:v>
                </c:pt>
                <c:pt idx="1090">
                  <c:v>0.02</c:v>
                </c:pt>
                <c:pt idx="1091">
                  <c:v>0.02</c:v>
                </c:pt>
                <c:pt idx="1092">
                  <c:v>0.04</c:v>
                </c:pt>
                <c:pt idx="1093">
                  <c:v>0.04</c:v>
                </c:pt>
                <c:pt idx="1094">
                  <c:v>0.04</c:v>
                </c:pt>
                <c:pt idx="1095">
                  <c:v>0.05</c:v>
                </c:pt>
                <c:pt idx="1096">
                  <c:v>0.05</c:v>
                </c:pt>
                <c:pt idx="1097">
                  <c:v>0.06</c:v>
                </c:pt>
                <c:pt idx="1098">
                  <c:v>7.0000000000000007E-2</c:v>
                </c:pt>
                <c:pt idx="1099">
                  <c:v>0.06</c:v>
                </c:pt>
                <c:pt idx="1100">
                  <c:v>0.06</c:v>
                </c:pt>
                <c:pt idx="1101">
                  <c:v>0.06</c:v>
                </c:pt>
                <c:pt idx="1102">
                  <c:v>0.12</c:v>
                </c:pt>
                <c:pt idx="1103">
                  <c:v>0.09</c:v>
                </c:pt>
                <c:pt idx="1104">
                  <c:v>0.05</c:v>
                </c:pt>
                <c:pt idx="1105">
                  <c:v>0.04</c:v>
                </c:pt>
                <c:pt idx="1106">
                  <c:v>0.03</c:v>
                </c:pt>
                <c:pt idx="1107">
                  <c:v>0.03</c:v>
                </c:pt>
                <c:pt idx="1108">
                  <c:v>0.02</c:v>
                </c:pt>
                <c:pt idx="1109">
                  <c:v>0.02</c:v>
                </c:pt>
                <c:pt idx="1110">
                  <c:v>0</c:v>
                </c:pt>
                <c:pt idx="1111">
                  <c:v>-0.02</c:v>
                </c:pt>
                <c:pt idx="1112">
                  <c:v>-0.02</c:v>
                </c:pt>
                <c:pt idx="1113">
                  <c:v>-0.01</c:v>
                </c:pt>
                <c:pt idx="1114">
                  <c:v>-0.02</c:v>
                </c:pt>
                <c:pt idx="1115">
                  <c:v>-0.04</c:v>
                </c:pt>
                <c:pt idx="1116">
                  <c:v>-0.05</c:v>
                </c:pt>
                <c:pt idx="1117">
                  <c:v>-0.06</c:v>
                </c:pt>
                <c:pt idx="1118">
                  <c:v>-0.06</c:v>
                </c:pt>
                <c:pt idx="1119">
                  <c:v>-0.09</c:v>
                </c:pt>
                <c:pt idx="1120">
                  <c:v>-0.1</c:v>
                </c:pt>
                <c:pt idx="1121">
                  <c:v>-0.09</c:v>
                </c:pt>
                <c:pt idx="1122">
                  <c:v>-0.09</c:v>
                </c:pt>
                <c:pt idx="1123">
                  <c:v>-0.11</c:v>
                </c:pt>
                <c:pt idx="1124">
                  <c:v>-0.12</c:v>
                </c:pt>
                <c:pt idx="1125">
                  <c:v>-0.12</c:v>
                </c:pt>
                <c:pt idx="1126">
                  <c:v>-0.14000000000000001</c:v>
                </c:pt>
                <c:pt idx="1127">
                  <c:v>-0.14000000000000001</c:v>
                </c:pt>
                <c:pt idx="1128">
                  <c:v>-0.14000000000000001</c:v>
                </c:pt>
                <c:pt idx="1129">
                  <c:v>-0.15</c:v>
                </c:pt>
                <c:pt idx="1130">
                  <c:v>-0.15</c:v>
                </c:pt>
                <c:pt idx="1131">
                  <c:v>-0.15</c:v>
                </c:pt>
                <c:pt idx="1132">
                  <c:v>-0.15</c:v>
                </c:pt>
                <c:pt idx="1133">
                  <c:v>-0.17</c:v>
                </c:pt>
                <c:pt idx="1134">
                  <c:v>-0.15</c:v>
                </c:pt>
                <c:pt idx="1135">
                  <c:v>-0.17</c:v>
                </c:pt>
                <c:pt idx="1136">
                  <c:v>-0.18</c:v>
                </c:pt>
                <c:pt idx="1137">
                  <c:v>-0.18</c:v>
                </c:pt>
                <c:pt idx="1138">
                  <c:v>-0.18</c:v>
                </c:pt>
                <c:pt idx="1139">
                  <c:v>-0.18</c:v>
                </c:pt>
                <c:pt idx="1140">
                  <c:v>-0.18</c:v>
                </c:pt>
                <c:pt idx="1141">
                  <c:v>-0.17</c:v>
                </c:pt>
                <c:pt idx="1142">
                  <c:v>-0.17</c:v>
                </c:pt>
                <c:pt idx="1143">
                  <c:v>-0.17</c:v>
                </c:pt>
                <c:pt idx="1144">
                  <c:v>-0.17</c:v>
                </c:pt>
                <c:pt idx="1145">
                  <c:v>-0.17</c:v>
                </c:pt>
                <c:pt idx="1146">
                  <c:v>-0.18</c:v>
                </c:pt>
                <c:pt idx="1147">
                  <c:v>-0.18</c:v>
                </c:pt>
                <c:pt idx="1148">
                  <c:v>-0.17</c:v>
                </c:pt>
                <c:pt idx="1149">
                  <c:v>-0.17</c:v>
                </c:pt>
                <c:pt idx="1150">
                  <c:v>-0.15</c:v>
                </c:pt>
                <c:pt idx="1151">
                  <c:v>-0.14000000000000001</c:v>
                </c:pt>
                <c:pt idx="1152">
                  <c:v>-0.14000000000000001</c:v>
                </c:pt>
                <c:pt idx="1153">
                  <c:v>-0.13</c:v>
                </c:pt>
                <c:pt idx="1154">
                  <c:v>-0.13</c:v>
                </c:pt>
                <c:pt idx="1155">
                  <c:v>-0.13</c:v>
                </c:pt>
                <c:pt idx="1156">
                  <c:v>-0.12</c:v>
                </c:pt>
                <c:pt idx="1157">
                  <c:v>-0.11</c:v>
                </c:pt>
                <c:pt idx="1158">
                  <c:v>-0.11</c:v>
                </c:pt>
                <c:pt idx="1159">
                  <c:v>-0.1</c:v>
                </c:pt>
                <c:pt idx="1160">
                  <c:v>-0.09</c:v>
                </c:pt>
                <c:pt idx="1161">
                  <c:v>-0.09</c:v>
                </c:pt>
                <c:pt idx="1162">
                  <c:v>-0.08</c:v>
                </c:pt>
                <c:pt idx="1163">
                  <c:v>-7.0000000000000007E-2</c:v>
                </c:pt>
                <c:pt idx="1164">
                  <c:v>-7.0000000000000007E-2</c:v>
                </c:pt>
                <c:pt idx="1165">
                  <c:v>-0.06</c:v>
                </c:pt>
                <c:pt idx="1166">
                  <c:v>-0.03</c:v>
                </c:pt>
                <c:pt idx="1167">
                  <c:v>-0.04</c:v>
                </c:pt>
                <c:pt idx="1168">
                  <c:v>-0.06</c:v>
                </c:pt>
                <c:pt idx="1169">
                  <c:v>-0.04</c:v>
                </c:pt>
                <c:pt idx="1170">
                  <c:v>-0.01</c:v>
                </c:pt>
                <c:pt idx="1171">
                  <c:v>-0.02</c:v>
                </c:pt>
                <c:pt idx="1172">
                  <c:v>-0.03</c:v>
                </c:pt>
                <c:pt idx="1173">
                  <c:v>-0.01</c:v>
                </c:pt>
                <c:pt idx="1174">
                  <c:v>0.01</c:v>
                </c:pt>
                <c:pt idx="1175">
                  <c:v>0.01</c:v>
                </c:pt>
                <c:pt idx="1176">
                  <c:v>0.02</c:v>
                </c:pt>
                <c:pt idx="1177">
                  <c:v>0.02</c:v>
                </c:pt>
                <c:pt idx="1178">
                  <c:v>0.02</c:v>
                </c:pt>
                <c:pt idx="1179">
                  <c:v>0.02</c:v>
                </c:pt>
                <c:pt idx="1180">
                  <c:v>0.03</c:v>
                </c:pt>
                <c:pt idx="1181">
                  <c:v>0.03</c:v>
                </c:pt>
                <c:pt idx="1182">
                  <c:v>0.02</c:v>
                </c:pt>
                <c:pt idx="1183">
                  <c:v>0.02</c:v>
                </c:pt>
                <c:pt idx="1184">
                  <c:v>0.03</c:v>
                </c:pt>
                <c:pt idx="1185">
                  <c:v>0.03</c:v>
                </c:pt>
                <c:pt idx="1186">
                  <c:v>0.02</c:v>
                </c:pt>
                <c:pt idx="1187">
                  <c:v>0.01</c:v>
                </c:pt>
                <c:pt idx="1188">
                  <c:v>0.02</c:v>
                </c:pt>
                <c:pt idx="1189">
                  <c:v>0.01</c:v>
                </c:pt>
                <c:pt idx="1190">
                  <c:v>-0.01</c:v>
                </c:pt>
                <c:pt idx="1191">
                  <c:v>0</c:v>
                </c:pt>
                <c:pt idx="1192">
                  <c:v>-0.02</c:v>
                </c:pt>
                <c:pt idx="1193">
                  <c:v>-0.06</c:v>
                </c:pt>
                <c:pt idx="1194">
                  <c:v>-0.06</c:v>
                </c:pt>
                <c:pt idx="1195">
                  <c:v>-0.05</c:v>
                </c:pt>
                <c:pt idx="1196">
                  <c:v>-0.08</c:v>
                </c:pt>
                <c:pt idx="1197">
                  <c:v>-0.09</c:v>
                </c:pt>
                <c:pt idx="1198">
                  <c:v>-0.1</c:v>
                </c:pt>
                <c:pt idx="1199">
                  <c:v>-0.11</c:v>
                </c:pt>
                <c:pt idx="1200">
                  <c:v>-0.11</c:v>
                </c:pt>
                <c:pt idx="1201">
                  <c:v>-0.12</c:v>
                </c:pt>
                <c:pt idx="1202">
                  <c:v>-0.13</c:v>
                </c:pt>
                <c:pt idx="1203">
                  <c:v>-0.15</c:v>
                </c:pt>
                <c:pt idx="1204">
                  <c:v>-0.15</c:v>
                </c:pt>
                <c:pt idx="1205">
                  <c:v>-0.17</c:v>
                </c:pt>
                <c:pt idx="1206">
                  <c:v>-0.17</c:v>
                </c:pt>
                <c:pt idx="1207">
                  <c:v>-0.18</c:v>
                </c:pt>
                <c:pt idx="1208">
                  <c:v>-0.19</c:v>
                </c:pt>
                <c:pt idx="1209">
                  <c:v>-0.2</c:v>
                </c:pt>
                <c:pt idx="1210">
                  <c:v>-0.19</c:v>
                </c:pt>
                <c:pt idx="1211">
                  <c:v>-0.2</c:v>
                </c:pt>
                <c:pt idx="1212">
                  <c:v>-0.2</c:v>
                </c:pt>
                <c:pt idx="1213">
                  <c:v>-0.19</c:v>
                </c:pt>
                <c:pt idx="1214">
                  <c:v>-0.19</c:v>
                </c:pt>
                <c:pt idx="1215">
                  <c:v>-0.19</c:v>
                </c:pt>
                <c:pt idx="1216">
                  <c:v>-0.21</c:v>
                </c:pt>
                <c:pt idx="1217">
                  <c:v>-0.21</c:v>
                </c:pt>
                <c:pt idx="1218">
                  <c:v>-0.2</c:v>
                </c:pt>
                <c:pt idx="1219">
                  <c:v>-0.2</c:v>
                </c:pt>
                <c:pt idx="1220">
                  <c:v>-0.19</c:v>
                </c:pt>
                <c:pt idx="1221">
                  <c:v>-0.19</c:v>
                </c:pt>
                <c:pt idx="1222">
                  <c:v>-0.19</c:v>
                </c:pt>
                <c:pt idx="1223">
                  <c:v>-0.18</c:v>
                </c:pt>
                <c:pt idx="1224">
                  <c:v>-0.17</c:v>
                </c:pt>
                <c:pt idx="1225">
                  <c:v>-0.18</c:v>
                </c:pt>
                <c:pt idx="1226">
                  <c:v>-0.15</c:v>
                </c:pt>
                <c:pt idx="1227">
                  <c:v>-0.14000000000000001</c:v>
                </c:pt>
                <c:pt idx="1228">
                  <c:v>-0.12</c:v>
                </c:pt>
                <c:pt idx="1229">
                  <c:v>-0.11</c:v>
                </c:pt>
                <c:pt idx="1230">
                  <c:v>-0.1</c:v>
                </c:pt>
                <c:pt idx="1231">
                  <c:v>-0.09</c:v>
                </c:pt>
                <c:pt idx="1232">
                  <c:v>-0.02</c:v>
                </c:pt>
                <c:pt idx="1233">
                  <c:v>-0.06</c:v>
                </c:pt>
                <c:pt idx="1234">
                  <c:v>-0.05</c:v>
                </c:pt>
                <c:pt idx="1235">
                  <c:v>-0.02</c:v>
                </c:pt>
                <c:pt idx="1236">
                  <c:v>0</c:v>
                </c:pt>
                <c:pt idx="1237">
                  <c:v>0.01</c:v>
                </c:pt>
                <c:pt idx="1238">
                  <c:v>0.02</c:v>
                </c:pt>
                <c:pt idx="1239">
                  <c:v>0.04</c:v>
                </c:pt>
                <c:pt idx="1240">
                  <c:v>0.06</c:v>
                </c:pt>
                <c:pt idx="1241">
                  <c:v>0.08</c:v>
                </c:pt>
                <c:pt idx="1242">
                  <c:v>0.09</c:v>
                </c:pt>
                <c:pt idx="1243">
                  <c:v>0.1</c:v>
                </c:pt>
                <c:pt idx="1244">
                  <c:v>0.12</c:v>
                </c:pt>
                <c:pt idx="1245">
                  <c:v>0.13</c:v>
                </c:pt>
                <c:pt idx="1246">
                  <c:v>0.14000000000000001</c:v>
                </c:pt>
                <c:pt idx="1247">
                  <c:v>0.15</c:v>
                </c:pt>
                <c:pt idx="1248">
                  <c:v>0.16</c:v>
                </c:pt>
                <c:pt idx="1249">
                  <c:v>0.16</c:v>
                </c:pt>
                <c:pt idx="1250">
                  <c:v>0.17</c:v>
                </c:pt>
                <c:pt idx="1251">
                  <c:v>0.19</c:v>
                </c:pt>
                <c:pt idx="1252">
                  <c:v>0.2</c:v>
                </c:pt>
                <c:pt idx="1253">
                  <c:v>0.2</c:v>
                </c:pt>
                <c:pt idx="1254">
                  <c:v>0.2</c:v>
                </c:pt>
                <c:pt idx="1255">
                  <c:v>0.2</c:v>
                </c:pt>
                <c:pt idx="1256">
                  <c:v>0.2</c:v>
                </c:pt>
                <c:pt idx="1257">
                  <c:v>0.2</c:v>
                </c:pt>
                <c:pt idx="1258">
                  <c:v>0.2</c:v>
                </c:pt>
                <c:pt idx="1259">
                  <c:v>0.19</c:v>
                </c:pt>
                <c:pt idx="1260">
                  <c:v>0.17</c:v>
                </c:pt>
                <c:pt idx="1261">
                  <c:v>0.17</c:v>
                </c:pt>
                <c:pt idx="1262">
                  <c:v>0.17</c:v>
                </c:pt>
                <c:pt idx="1263">
                  <c:v>0.16</c:v>
                </c:pt>
                <c:pt idx="1264">
                  <c:v>0.14000000000000001</c:v>
                </c:pt>
                <c:pt idx="1265">
                  <c:v>0.12</c:v>
                </c:pt>
                <c:pt idx="1266">
                  <c:v>0.1</c:v>
                </c:pt>
                <c:pt idx="1267">
                  <c:v>0.09</c:v>
                </c:pt>
                <c:pt idx="1268">
                  <c:v>7.0000000000000007E-2</c:v>
                </c:pt>
                <c:pt idx="1269">
                  <c:v>0.06</c:v>
                </c:pt>
                <c:pt idx="1270">
                  <c:v>0.04</c:v>
                </c:pt>
                <c:pt idx="1271">
                  <c:v>0.02</c:v>
                </c:pt>
                <c:pt idx="1272">
                  <c:v>0.01</c:v>
                </c:pt>
                <c:pt idx="1273">
                  <c:v>-0.02</c:v>
                </c:pt>
                <c:pt idx="1274">
                  <c:v>-0.04</c:v>
                </c:pt>
                <c:pt idx="1275">
                  <c:v>-0.06</c:v>
                </c:pt>
                <c:pt idx="1276">
                  <c:v>-7.0000000000000007E-2</c:v>
                </c:pt>
                <c:pt idx="1277">
                  <c:v>-0.08</c:v>
                </c:pt>
                <c:pt idx="1278">
                  <c:v>-0.09</c:v>
                </c:pt>
                <c:pt idx="1279">
                  <c:v>-0.11</c:v>
                </c:pt>
                <c:pt idx="1280">
                  <c:v>-0.13</c:v>
                </c:pt>
                <c:pt idx="1281">
                  <c:v>-0.15</c:v>
                </c:pt>
                <c:pt idx="1282">
                  <c:v>-0.17</c:v>
                </c:pt>
                <c:pt idx="1283">
                  <c:v>-0.18</c:v>
                </c:pt>
                <c:pt idx="1284">
                  <c:v>-0.19</c:v>
                </c:pt>
                <c:pt idx="1285">
                  <c:v>-0.2</c:v>
                </c:pt>
                <c:pt idx="1286">
                  <c:v>-0.21</c:v>
                </c:pt>
                <c:pt idx="1287">
                  <c:v>-0.21</c:v>
                </c:pt>
                <c:pt idx="1288">
                  <c:v>-0.21</c:v>
                </c:pt>
                <c:pt idx="1289">
                  <c:v>-0.22</c:v>
                </c:pt>
                <c:pt idx="1290">
                  <c:v>-0.21</c:v>
                </c:pt>
                <c:pt idx="1291">
                  <c:v>-0.22</c:v>
                </c:pt>
                <c:pt idx="1292">
                  <c:v>-0.22</c:v>
                </c:pt>
                <c:pt idx="1293">
                  <c:v>-0.22</c:v>
                </c:pt>
                <c:pt idx="1294">
                  <c:v>-0.22</c:v>
                </c:pt>
                <c:pt idx="1295">
                  <c:v>-0.21</c:v>
                </c:pt>
                <c:pt idx="1296">
                  <c:v>-0.2</c:v>
                </c:pt>
                <c:pt idx="1297">
                  <c:v>-0.19</c:v>
                </c:pt>
                <c:pt idx="1298">
                  <c:v>-0.19</c:v>
                </c:pt>
                <c:pt idx="1299">
                  <c:v>-0.2</c:v>
                </c:pt>
                <c:pt idx="1300">
                  <c:v>-0.18</c:v>
                </c:pt>
                <c:pt idx="1301">
                  <c:v>-0.17</c:v>
                </c:pt>
                <c:pt idx="1302">
                  <c:v>-0.15</c:v>
                </c:pt>
                <c:pt idx="1303">
                  <c:v>-0.15</c:v>
                </c:pt>
                <c:pt idx="1304">
                  <c:v>-0.14000000000000001</c:v>
                </c:pt>
                <c:pt idx="1305">
                  <c:v>-0.13</c:v>
                </c:pt>
                <c:pt idx="1306">
                  <c:v>-0.12</c:v>
                </c:pt>
                <c:pt idx="1307">
                  <c:v>-0.1</c:v>
                </c:pt>
                <c:pt idx="1308">
                  <c:v>-0.1</c:v>
                </c:pt>
                <c:pt idx="1309">
                  <c:v>-0.09</c:v>
                </c:pt>
                <c:pt idx="1310">
                  <c:v>-7.0000000000000007E-2</c:v>
                </c:pt>
                <c:pt idx="1311">
                  <c:v>-0.08</c:v>
                </c:pt>
                <c:pt idx="1312">
                  <c:v>-7.0000000000000007E-2</c:v>
                </c:pt>
                <c:pt idx="1313">
                  <c:v>-0.06</c:v>
                </c:pt>
                <c:pt idx="1314">
                  <c:v>-0.05</c:v>
                </c:pt>
                <c:pt idx="1315">
                  <c:v>-0.05</c:v>
                </c:pt>
                <c:pt idx="1316">
                  <c:v>-0.04</c:v>
                </c:pt>
                <c:pt idx="1317">
                  <c:v>-0.03</c:v>
                </c:pt>
                <c:pt idx="1318">
                  <c:v>-0.02</c:v>
                </c:pt>
                <c:pt idx="1319">
                  <c:v>-0.01</c:v>
                </c:pt>
                <c:pt idx="1320">
                  <c:v>-0.01</c:v>
                </c:pt>
                <c:pt idx="1321">
                  <c:v>0</c:v>
                </c:pt>
                <c:pt idx="1322">
                  <c:v>0.01</c:v>
                </c:pt>
                <c:pt idx="1323">
                  <c:v>0.02</c:v>
                </c:pt>
                <c:pt idx="1324">
                  <c:v>0.02</c:v>
                </c:pt>
                <c:pt idx="1325">
                  <c:v>0.02</c:v>
                </c:pt>
                <c:pt idx="1326">
                  <c:v>0.02</c:v>
                </c:pt>
                <c:pt idx="1327">
                  <c:v>0.02</c:v>
                </c:pt>
                <c:pt idx="1328">
                  <c:v>0.02</c:v>
                </c:pt>
                <c:pt idx="1329">
                  <c:v>0.02</c:v>
                </c:pt>
                <c:pt idx="1330">
                  <c:v>0.02</c:v>
                </c:pt>
                <c:pt idx="1331">
                  <c:v>0.02</c:v>
                </c:pt>
                <c:pt idx="1332">
                  <c:v>0.02</c:v>
                </c:pt>
                <c:pt idx="1333">
                  <c:v>0.01</c:v>
                </c:pt>
                <c:pt idx="1334">
                  <c:v>0.02</c:v>
                </c:pt>
                <c:pt idx="1335">
                  <c:v>0.01</c:v>
                </c:pt>
                <c:pt idx="1336">
                  <c:v>0.01</c:v>
                </c:pt>
                <c:pt idx="1337">
                  <c:v>0</c:v>
                </c:pt>
                <c:pt idx="1338">
                  <c:v>-0.02</c:v>
                </c:pt>
                <c:pt idx="1339">
                  <c:v>-0.02</c:v>
                </c:pt>
                <c:pt idx="1340">
                  <c:v>-0.03</c:v>
                </c:pt>
                <c:pt idx="1341">
                  <c:v>-0.04</c:v>
                </c:pt>
                <c:pt idx="1342">
                  <c:v>-0.05</c:v>
                </c:pt>
                <c:pt idx="1343">
                  <c:v>-0.05</c:v>
                </c:pt>
                <c:pt idx="1344">
                  <c:v>-0.05</c:v>
                </c:pt>
                <c:pt idx="1345">
                  <c:v>-7.0000000000000007E-2</c:v>
                </c:pt>
                <c:pt idx="1346">
                  <c:v>-0.06</c:v>
                </c:pt>
                <c:pt idx="1347">
                  <c:v>-0.08</c:v>
                </c:pt>
                <c:pt idx="1348">
                  <c:v>-0.1</c:v>
                </c:pt>
                <c:pt idx="1349">
                  <c:v>-0.1</c:v>
                </c:pt>
                <c:pt idx="1350">
                  <c:v>-0.11</c:v>
                </c:pt>
                <c:pt idx="1351">
                  <c:v>-0.12</c:v>
                </c:pt>
                <c:pt idx="1352">
                  <c:v>-0.13</c:v>
                </c:pt>
                <c:pt idx="1353">
                  <c:v>-0.13</c:v>
                </c:pt>
                <c:pt idx="1354">
                  <c:v>-0.14000000000000001</c:v>
                </c:pt>
                <c:pt idx="1355">
                  <c:v>-0.14000000000000001</c:v>
                </c:pt>
                <c:pt idx="1356">
                  <c:v>-0.14000000000000001</c:v>
                </c:pt>
                <c:pt idx="1357">
                  <c:v>-0.14000000000000001</c:v>
                </c:pt>
                <c:pt idx="1358">
                  <c:v>-0.15</c:v>
                </c:pt>
                <c:pt idx="1359">
                  <c:v>-0.17</c:v>
                </c:pt>
                <c:pt idx="1360">
                  <c:v>-0.17</c:v>
                </c:pt>
                <c:pt idx="1361">
                  <c:v>-0.17</c:v>
                </c:pt>
                <c:pt idx="1362">
                  <c:v>-0.15</c:v>
                </c:pt>
                <c:pt idx="1363">
                  <c:v>-0.15</c:v>
                </c:pt>
                <c:pt idx="1364">
                  <c:v>-0.14000000000000001</c:v>
                </c:pt>
                <c:pt idx="1365">
                  <c:v>-0.14000000000000001</c:v>
                </c:pt>
                <c:pt idx="1366">
                  <c:v>-0.13</c:v>
                </c:pt>
                <c:pt idx="1367">
                  <c:v>-0.13</c:v>
                </c:pt>
                <c:pt idx="1368">
                  <c:v>-0.12</c:v>
                </c:pt>
                <c:pt idx="1369">
                  <c:v>-0.12</c:v>
                </c:pt>
                <c:pt idx="1370">
                  <c:v>-0.11</c:v>
                </c:pt>
                <c:pt idx="1371">
                  <c:v>-0.1</c:v>
                </c:pt>
                <c:pt idx="1372">
                  <c:v>-0.08</c:v>
                </c:pt>
                <c:pt idx="1373">
                  <c:v>-7.0000000000000007E-2</c:v>
                </c:pt>
                <c:pt idx="1374">
                  <c:v>-0.06</c:v>
                </c:pt>
                <c:pt idx="1375">
                  <c:v>-0.05</c:v>
                </c:pt>
                <c:pt idx="1376">
                  <c:v>-0.04</c:v>
                </c:pt>
                <c:pt idx="1377">
                  <c:v>-0.03</c:v>
                </c:pt>
                <c:pt idx="1378">
                  <c:v>-0.02</c:v>
                </c:pt>
                <c:pt idx="1379">
                  <c:v>0</c:v>
                </c:pt>
                <c:pt idx="1380">
                  <c:v>0.01</c:v>
                </c:pt>
                <c:pt idx="1381">
                  <c:v>0.02</c:v>
                </c:pt>
                <c:pt idx="1382">
                  <c:v>0.04</c:v>
                </c:pt>
                <c:pt idx="1383">
                  <c:v>0.04</c:v>
                </c:pt>
                <c:pt idx="1384">
                  <c:v>0.05</c:v>
                </c:pt>
                <c:pt idx="1385">
                  <c:v>7.0000000000000007E-2</c:v>
                </c:pt>
                <c:pt idx="1386">
                  <c:v>7.0000000000000007E-2</c:v>
                </c:pt>
                <c:pt idx="1387">
                  <c:v>0.08</c:v>
                </c:pt>
                <c:pt idx="1388">
                  <c:v>0.09</c:v>
                </c:pt>
                <c:pt idx="1389">
                  <c:v>0.16</c:v>
                </c:pt>
                <c:pt idx="1390">
                  <c:v>0.15</c:v>
                </c:pt>
                <c:pt idx="1391">
                  <c:v>0.13</c:v>
                </c:pt>
                <c:pt idx="1392">
                  <c:v>0.13</c:v>
                </c:pt>
                <c:pt idx="1393">
                  <c:v>0.14000000000000001</c:v>
                </c:pt>
                <c:pt idx="1394">
                  <c:v>0.15</c:v>
                </c:pt>
                <c:pt idx="1395">
                  <c:v>0.15</c:v>
                </c:pt>
                <c:pt idx="1396">
                  <c:v>0.15</c:v>
                </c:pt>
                <c:pt idx="1397">
                  <c:v>0.16</c:v>
                </c:pt>
                <c:pt idx="1398">
                  <c:v>0.17</c:v>
                </c:pt>
                <c:pt idx="1399">
                  <c:v>0.16</c:v>
                </c:pt>
                <c:pt idx="1400">
                  <c:v>0.17</c:v>
                </c:pt>
                <c:pt idx="1401">
                  <c:v>0.17</c:v>
                </c:pt>
                <c:pt idx="1402">
                  <c:v>0.19</c:v>
                </c:pt>
                <c:pt idx="1403">
                  <c:v>0.19</c:v>
                </c:pt>
                <c:pt idx="1404">
                  <c:v>0.16</c:v>
                </c:pt>
                <c:pt idx="1405">
                  <c:v>0.16</c:v>
                </c:pt>
                <c:pt idx="1406">
                  <c:v>0.16</c:v>
                </c:pt>
                <c:pt idx="1407">
                  <c:v>0.16</c:v>
                </c:pt>
                <c:pt idx="1408">
                  <c:v>0.17</c:v>
                </c:pt>
                <c:pt idx="1409">
                  <c:v>0.16</c:v>
                </c:pt>
                <c:pt idx="1410">
                  <c:v>0.15</c:v>
                </c:pt>
                <c:pt idx="1411">
                  <c:v>0.15</c:v>
                </c:pt>
                <c:pt idx="1412">
                  <c:v>0.14000000000000001</c:v>
                </c:pt>
                <c:pt idx="1413">
                  <c:v>0.15</c:v>
                </c:pt>
                <c:pt idx="1414">
                  <c:v>0.14000000000000001</c:v>
                </c:pt>
                <c:pt idx="1415">
                  <c:v>0.13</c:v>
                </c:pt>
                <c:pt idx="1416">
                  <c:v>0.14000000000000001</c:v>
                </c:pt>
                <c:pt idx="1417">
                  <c:v>0.14000000000000001</c:v>
                </c:pt>
                <c:pt idx="1418">
                  <c:v>0.13</c:v>
                </c:pt>
                <c:pt idx="1419">
                  <c:v>0.12</c:v>
                </c:pt>
                <c:pt idx="1420">
                  <c:v>0.13</c:v>
                </c:pt>
                <c:pt idx="1421">
                  <c:v>0.12</c:v>
                </c:pt>
                <c:pt idx="1422">
                  <c:v>0.12</c:v>
                </c:pt>
                <c:pt idx="1423">
                  <c:v>0.12</c:v>
                </c:pt>
                <c:pt idx="1424">
                  <c:v>0.11</c:v>
                </c:pt>
                <c:pt idx="1425">
                  <c:v>0.1</c:v>
                </c:pt>
                <c:pt idx="1426">
                  <c:v>0.09</c:v>
                </c:pt>
                <c:pt idx="1427">
                  <c:v>0.1</c:v>
                </c:pt>
                <c:pt idx="1428">
                  <c:v>0.09</c:v>
                </c:pt>
                <c:pt idx="1429">
                  <c:v>0.08</c:v>
                </c:pt>
                <c:pt idx="1430">
                  <c:v>0.08</c:v>
                </c:pt>
                <c:pt idx="1431">
                  <c:v>0.08</c:v>
                </c:pt>
                <c:pt idx="1432">
                  <c:v>0.06</c:v>
                </c:pt>
                <c:pt idx="1433">
                  <c:v>7.0000000000000007E-2</c:v>
                </c:pt>
                <c:pt idx="1434">
                  <c:v>7.0000000000000007E-2</c:v>
                </c:pt>
                <c:pt idx="1435">
                  <c:v>0.06</c:v>
                </c:pt>
                <c:pt idx="1436">
                  <c:v>0.05</c:v>
                </c:pt>
                <c:pt idx="1437">
                  <c:v>0.06</c:v>
                </c:pt>
                <c:pt idx="1438">
                  <c:v>0.05</c:v>
                </c:pt>
                <c:pt idx="1439">
                  <c:v>0.05</c:v>
                </c:pt>
                <c:pt idx="1440">
                  <c:v>0.05</c:v>
                </c:pt>
                <c:pt idx="1441">
                  <c:v>0.05</c:v>
                </c:pt>
                <c:pt idx="1442">
                  <c:v>0.04</c:v>
                </c:pt>
                <c:pt idx="1443">
                  <c:v>0.04</c:v>
                </c:pt>
                <c:pt idx="1444">
                  <c:v>0.04</c:v>
                </c:pt>
                <c:pt idx="1445">
                  <c:v>0.04</c:v>
                </c:pt>
                <c:pt idx="1446">
                  <c:v>0.04</c:v>
                </c:pt>
                <c:pt idx="1447">
                  <c:v>0.04</c:v>
                </c:pt>
                <c:pt idx="1448">
                  <c:v>0.05</c:v>
                </c:pt>
                <c:pt idx="1449">
                  <c:v>0.06</c:v>
                </c:pt>
                <c:pt idx="1450">
                  <c:v>0.06</c:v>
                </c:pt>
                <c:pt idx="1451">
                  <c:v>0.06</c:v>
                </c:pt>
                <c:pt idx="1452">
                  <c:v>0.06</c:v>
                </c:pt>
                <c:pt idx="1453">
                  <c:v>7.0000000000000007E-2</c:v>
                </c:pt>
                <c:pt idx="1454">
                  <c:v>0.06</c:v>
                </c:pt>
                <c:pt idx="1455">
                  <c:v>7.0000000000000007E-2</c:v>
                </c:pt>
                <c:pt idx="1456">
                  <c:v>0.08</c:v>
                </c:pt>
                <c:pt idx="1457">
                  <c:v>0.08</c:v>
                </c:pt>
                <c:pt idx="1458">
                  <c:v>0.09</c:v>
                </c:pt>
                <c:pt idx="1459">
                  <c:v>0.1</c:v>
                </c:pt>
                <c:pt idx="1460">
                  <c:v>0.1</c:v>
                </c:pt>
                <c:pt idx="1461">
                  <c:v>0.11</c:v>
                </c:pt>
                <c:pt idx="1462">
                  <c:v>0.12</c:v>
                </c:pt>
                <c:pt idx="1463">
                  <c:v>0.12</c:v>
                </c:pt>
                <c:pt idx="1464">
                  <c:v>0.12</c:v>
                </c:pt>
                <c:pt idx="1465">
                  <c:v>0.14000000000000001</c:v>
                </c:pt>
                <c:pt idx="1466">
                  <c:v>0.13</c:v>
                </c:pt>
                <c:pt idx="1467">
                  <c:v>0.14000000000000001</c:v>
                </c:pt>
                <c:pt idx="1468">
                  <c:v>0.14000000000000001</c:v>
                </c:pt>
                <c:pt idx="1469">
                  <c:v>0.15</c:v>
                </c:pt>
                <c:pt idx="1470">
                  <c:v>0.15</c:v>
                </c:pt>
                <c:pt idx="1471">
                  <c:v>0.15</c:v>
                </c:pt>
                <c:pt idx="1472">
                  <c:v>0.16</c:v>
                </c:pt>
                <c:pt idx="1473">
                  <c:v>0.16</c:v>
                </c:pt>
                <c:pt idx="1474">
                  <c:v>0.16</c:v>
                </c:pt>
                <c:pt idx="1475">
                  <c:v>0.16</c:v>
                </c:pt>
                <c:pt idx="1476">
                  <c:v>0.16</c:v>
                </c:pt>
                <c:pt idx="1477">
                  <c:v>0.16</c:v>
                </c:pt>
                <c:pt idx="1478">
                  <c:v>0.16</c:v>
                </c:pt>
                <c:pt idx="1479">
                  <c:v>0.16</c:v>
                </c:pt>
                <c:pt idx="1480">
                  <c:v>0.15</c:v>
                </c:pt>
                <c:pt idx="1481">
                  <c:v>0.15</c:v>
                </c:pt>
                <c:pt idx="1482">
                  <c:v>0.14000000000000001</c:v>
                </c:pt>
                <c:pt idx="1483">
                  <c:v>0.14000000000000001</c:v>
                </c:pt>
                <c:pt idx="1484">
                  <c:v>0.13</c:v>
                </c:pt>
                <c:pt idx="1485">
                  <c:v>0.12</c:v>
                </c:pt>
                <c:pt idx="1486">
                  <c:v>0.11</c:v>
                </c:pt>
                <c:pt idx="1487">
                  <c:v>0.1</c:v>
                </c:pt>
                <c:pt idx="1488">
                  <c:v>0.11</c:v>
                </c:pt>
                <c:pt idx="1489">
                  <c:v>0.09</c:v>
                </c:pt>
                <c:pt idx="1490">
                  <c:v>7.0000000000000007E-2</c:v>
                </c:pt>
                <c:pt idx="1491">
                  <c:v>7.0000000000000007E-2</c:v>
                </c:pt>
                <c:pt idx="1492">
                  <c:v>0.05</c:v>
                </c:pt>
                <c:pt idx="1493">
                  <c:v>0.04</c:v>
                </c:pt>
                <c:pt idx="1494">
                  <c:v>0.03</c:v>
                </c:pt>
                <c:pt idx="1495">
                  <c:v>0.03</c:v>
                </c:pt>
                <c:pt idx="1496">
                  <c:v>0.02</c:v>
                </c:pt>
                <c:pt idx="1497">
                  <c:v>0.01</c:v>
                </c:pt>
                <c:pt idx="1498">
                  <c:v>0</c:v>
                </c:pt>
                <c:pt idx="1499">
                  <c:v>0</c:v>
                </c:pt>
                <c:pt idx="1500">
                  <c:v>-0.01</c:v>
                </c:pt>
                <c:pt idx="1501">
                  <c:v>-0.02</c:v>
                </c:pt>
                <c:pt idx="1502">
                  <c:v>-0.03</c:v>
                </c:pt>
                <c:pt idx="1503">
                  <c:v>-0.04</c:v>
                </c:pt>
                <c:pt idx="1504">
                  <c:v>-0.05</c:v>
                </c:pt>
                <c:pt idx="1505">
                  <c:v>-0.05</c:v>
                </c:pt>
                <c:pt idx="1506">
                  <c:v>-0.05</c:v>
                </c:pt>
                <c:pt idx="1507">
                  <c:v>-0.06</c:v>
                </c:pt>
                <c:pt idx="1508">
                  <c:v>-0.06</c:v>
                </c:pt>
                <c:pt idx="1509">
                  <c:v>-0.06</c:v>
                </c:pt>
                <c:pt idx="1510">
                  <c:v>-0.06</c:v>
                </c:pt>
                <c:pt idx="1511">
                  <c:v>-0.05</c:v>
                </c:pt>
                <c:pt idx="1512">
                  <c:v>-0.05</c:v>
                </c:pt>
                <c:pt idx="1513">
                  <c:v>-0.04</c:v>
                </c:pt>
                <c:pt idx="1514">
                  <c:v>-0.04</c:v>
                </c:pt>
                <c:pt idx="1515">
                  <c:v>-0.03</c:v>
                </c:pt>
                <c:pt idx="1516">
                  <c:v>-0.02</c:v>
                </c:pt>
                <c:pt idx="1517">
                  <c:v>-0.02</c:v>
                </c:pt>
                <c:pt idx="1518">
                  <c:v>-0.01</c:v>
                </c:pt>
                <c:pt idx="1519">
                  <c:v>0</c:v>
                </c:pt>
                <c:pt idx="1520">
                  <c:v>0</c:v>
                </c:pt>
                <c:pt idx="1521">
                  <c:v>0.01</c:v>
                </c:pt>
                <c:pt idx="1522">
                  <c:v>0.03</c:v>
                </c:pt>
                <c:pt idx="1523">
                  <c:v>0.04</c:v>
                </c:pt>
                <c:pt idx="1524">
                  <c:v>0.04</c:v>
                </c:pt>
                <c:pt idx="1525">
                  <c:v>0.05</c:v>
                </c:pt>
                <c:pt idx="1526">
                  <c:v>7.0000000000000007E-2</c:v>
                </c:pt>
                <c:pt idx="1527">
                  <c:v>7.0000000000000007E-2</c:v>
                </c:pt>
                <c:pt idx="1528">
                  <c:v>7.0000000000000007E-2</c:v>
                </c:pt>
                <c:pt idx="1529">
                  <c:v>0.09</c:v>
                </c:pt>
                <c:pt idx="1530">
                  <c:v>0.11</c:v>
                </c:pt>
                <c:pt idx="1531">
                  <c:v>0.11</c:v>
                </c:pt>
                <c:pt idx="1532">
                  <c:v>0.1</c:v>
                </c:pt>
                <c:pt idx="1533">
                  <c:v>0.11</c:v>
                </c:pt>
                <c:pt idx="1534">
                  <c:v>0.11</c:v>
                </c:pt>
                <c:pt idx="1535">
                  <c:v>0.14000000000000001</c:v>
                </c:pt>
                <c:pt idx="1536">
                  <c:v>0.1</c:v>
                </c:pt>
                <c:pt idx="1537">
                  <c:v>0.09</c:v>
                </c:pt>
                <c:pt idx="1538">
                  <c:v>0.11</c:v>
                </c:pt>
                <c:pt idx="1539">
                  <c:v>0.1</c:v>
                </c:pt>
                <c:pt idx="1540">
                  <c:v>0.09</c:v>
                </c:pt>
                <c:pt idx="1541">
                  <c:v>0.09</c:v>
                </c:pt>
                <c:pt idx="1542">
                  <c:v>0.08</c:v>
                </c:pt>
                <c:pt idx="1543">
                  <c:v>0.04</c:v>
                </c:pt>
                <c:pt idx="1544">
                  <c:v>7.0000000000000007E-2</c:v>
                </c:pt>
                <c:pt idx="1545">
                  <c:v>0.05</c:v>
                </c:pt>
                <c:pt idx="1546">
                  <c:v>0.03</c:v>
                </c:pt>
                <c:pt idx="1547">
                  <c:v>0.03</c:v>
                </c:pt>
                <c:pt idx="1548">
                  <c:v>0.02</c:v>
                </c:pt>
                <c:pt idx="1549">
                  <c:v>0.01</c:v>
                </c:pt>
                <c:pt idx="1550">
                  <c:v>0</c:v>
                </c:pt>
                <c:pt idx="1551">
                  <c:v>-0.02</c:v>
                </c:pt>
                <c:pt idx="1552">
                  <c:v>-0.02</c:v>
                </c:pt>
                <c:pt idx="1553">
                  <c:v>-0.03</c:v>
                </c:pt>
                <c:pt idx="1554">
                  <c:v>-0.04</c:v>
                </c:pt>
                <c:pt idx="1555">
                  <c:v>-0.05</c:v>
                </c:pt>
                <c:pt idx="1556">
                  <c:v>-0.06</c:v>
                </c:pt>
                <c:pt idx="1557">
                  <c:v>-7.0000000000000007E-2</c:v>
                </c:pt>
                <c:pt idx="1558">
                  <c:v>-7.0000000000000007E-2</c:v>
                </c:pt>
                <c:pt idx="1559">
                  <c:v>-0.08</c:v>
                </c:pt>
                <c:pt idx="1560">
                  <c:v>-0.09</c:v>
                </c:pt>
                <c:pt idx="1561">
                  <c:v>-0.09</c:v>
                </c:pt>
                <c:pt idx="1562">
                  <c:v>-0.1</c:v>
                </c:pt>
                <c:pt idx="1563">
                  <c:v>-0.11</c:v>
                </c:pt>
                <c:pt idx="1564">
                  <c:v>-0.11</c:v>
                </c:pt>
                <c:pt idx="1565">
                  <c:v>-0.12</c:v>
                </c:pt>
                <c:pt idx="1566">
                  <c:v>-0.12</c:v>
                </c:pt>
                <c:pt idx="1567">
                  <c:v>-0.13</c:v>
                </c:pt>
                <c:pt idx="1568">
                  <c:v>-0.14000000000000001</c:v>
                </c:pt>
                <c:pt idx="1569">
                  <c:v>-0.15</c:v>
                </c:pt>
                <c:pt idx="1570">
                  <c:v>-0.15</c:v>
                </c:pt>
                <c:pt idx="1571">
                  <c:v>-0.17</c:v>
                </c:pt>
                <c:pt idx="1572">
                  <c:v>-0.17</c:v>
                </c:pt>
                <c:pt idx="1573">
                  <c:v>-0.18</c:v>
                </c:pt>
                <c:pt idx="1574">
                  <c:v>-0.19</c:v>
                </c:pt>
                <c:pt idx="1575">
                  <c:v>-0.21</c:v>
                </c:pt>
                <c:pt idx="1576">
                  <c:v>-0.2</c:v>
                </c:pt>
                <c:pt idx="1577">
                  <c:v>-0.21</c:v>
                </c:pt>
                <c:pt idx="1578">
                  <c:v>-0.21</c:v>
                </c:pt>
                <c:pt idx="1579">
                  <c:v>-0.22</c:v>
                </c:pt>
                <c:pt idx="1580">
                  <c:v>-0.22</c:v>
                </c:pt>
                <c:pt idx="1581">
                  <c:v>-0.22</c:v>
                </c:pt>
                <c:pt idx="1582">
                  <c:v>-0.22</c:v>
                </c:pt>
                <c:pt idx="1583">
                  <c:v>-0.23</c:v>
                </c:pt>
                <c:pt idx="1584">
                  <c:v>-0.22</c:v>
                </c:pt>
                <c:pt idx="1585">
                  <c:v>-0.22</c:v>
                </c:pt>
                <c:pt idx="1586">
                  <c:v>-0.23</c:v>
                </c:pt>
                <c:pt idx="1587">
                  <c:v>-0.23</c:v>
                </c:pt>
                <c:pt idx="1588">
                  <c:v>-0.23</c:v>
                </c:pt>
                <c:pt idx="1589">
                  <c:v>-0.22</c:v>
                </c:pt>
                <c:pt idx="1590">
                  <c:v>-0.22</c:v>
                </c:pt>
                <c:pt idx="1591">
                  <c:v>-0.23</c:v>
                </c:pt>
                <c:pt idx="1592">
                  <c:v>-0.23</c:v>
                </c:pt>
                <c:pt idx="1593">
                  <c:v>-0.21</c:v>
                </c:pt>
                <c:pt idx="1594">
                  <c:v>-0.2</c:v>
                </c:pt>
                <c:pt idx="1595">
                  <c:v>-0.21</c:v>
                </c:pt>
                <c:pt idx="1596">
                  <c:v>-0.2</c:v>
                </c:pt>
                <c:pt idx="1597">
                  <c:v>-0.18</c:v>
                </c:pt>
                <c:pt idx="1598">
                  <c:v>-0.18</c:v>
                </c:pt>
                <c:pt idx="1599">
                  <c:v>-0.18</c:v>
                </c:pt>
                <c:pt idx="1600">
                  <c:v>-0.17</c:v>
                </c:pt>
                <c:pt idx="1601">
                  <c:v>-0.15</c:v>
                </c:pt>
                <c:pt idx="1602">
                  <c:v>-0.15</c:v>
                </c:pt>
                <c:pt idx="1603">
                  <c:v>-0.13</c:v>
                </c:pt>
                <c:pt idx="1604">
                  <c:v>-0.12</c:v>
                </c:pt>
                <c:pt idx="1605">
                  <c:v>-0.12</c:v>
                </c:pt>
                <c:pt idx="1606">
                  <c:v>-0.11</c:v>
                </c:pt>
                <c:pt idx="1607">
                  <c:v>-0.1</c:v>
                </c:pt>
                <c:pt idx="1608">
                  <c:v>-0.1</c:v>
                </c:pt>
                <c:pt idx="1609">
                  <c:v>-0.09</c:v>
                </c:pt>
                <c:pt idx="1610">
                  <c:v>-0.09</c:v>
                </c:pt>
                <c:pt idx="1611">
                  <c:v>-0.08</c:v>
                </c:pt>
                <c:pt idx="1612">
                  <c:v>-0.09</c:v>
                </c:pt>
                <c:pt idx="1613">
                  <c:v>-0.09</c:v>
                </c:pt>
                <c:pt idx="1614">
                  <c:v>-0.09</c:v>
                </c:pt>
                <c:pt idx="1615">
                  <c:v>-0.1</c:v>
                </c:pt>
                <c:pt idx="1616">
                  <c:v>-0.09</c:v>
                </c:pt>
                <c:pt idx="1617">
                  <c:v>-0.1</c:v>
                </c:pt>
                <c:pt idx="1618">
                  <c:v>-0.1</c:v>
                </c:pt>
                <c:pt idx="1619">
                  <c:v>-0.1</c:v>
                </c:pt>
                <c:pt idx="1620">
                  <c:v>-0.11</c:v>
                </c:pt>
                <c:pt idx="1621">
                  <c:v>-0.12</c:v>
                </c:pt>
                <c:pt idx="1622">
                  <c:v>-0.12</c:v>
                </c:pt>
                <c:pt idx="1623">
                  <c:v>-0.15</c:v>
                </c:pt>
                <c:pt idx="1624">
                  <c:v>-0.15</c:v>
                </c:pt>
                <c:pt idx="1625">
                  <c:v>-0.15</c:v>
                </c:pt>
                <c:pt idx="1626">
                  <c:v>-0.17</c:v>
                </c:pt>
                <c:pt idx="1627">
                  <c:v>-0.17</c:v>
                </c:pt>
                <c:pt idx="1628">
                  <c:v>-0.17</c:v>
                </c:pt>
                <c:pt idx="1629">
                  <c:v>-0.18</c:v>
                </c:pt>
                <c:pt idx="1630">
                  <c:v>-0.2</c:v>
                </c:pt>
                <c:pt idx="1631">
                  <c:v>-0.21</c:v>
                </c:pt>
                <c:pt idx="1632">
                  <c:v>-0.21</c:v>
                </c:pt>
                <c:pt idx="1633">
                  <c:v>-0.22</c:v>
                </c:pt>
                <c:pt idx="1634">
                  <c:v>-0.23</c:v>
                </c:pt>
                <c:pt idx="1635">
                  <c:v>-0.24</c:v>
                </c:pt>
                <c:pt idx="1636">
                  <c:v>-0.24</c:v>
                </c:pt>
                <c:pt idx="1637">
                  <c:v>-0.25</c:v>
                </c:pt>
                <c:pt idx="1638">
                  <c:v>-0.27</c:v>
                </c:pt>
                <c:pt idx="1639">
                  <c:v>-0.27</c:v>
                </c:pt>
                <c:pt idx="1640">
                  <c:v>-0.28999999999999998</c:v>
                </c:pt>
                <c:pt idx="1641">
                  <c:v>-0.3</c:v>
                </c:pt>
                <c:pt idx="1642">
                  <c:v>-0.3</c:v>
                </c:pt>
                <c:pt idx="1643">
                  <c:v>-0.31</c:v>
                </c:pt>
                <c:pt idx="1644">
                  <c:v>-0.33</c:v>
                </c:pt>
                <c:pt idx="1645">
                  <c:v>-0.34</c:v>
                </c:pt>
                <c:pt idx="1646">
                  <c:v>-0.35</c:v>
                </c:pt>
                <c:pt idx="1647">
                  <c:v>-0.36</c:v>
                </c:pt>
                <c:pt idx="1648">
                  <c:v>-0.37</c:v>
                </c:pt>
                <c:pt idx="1649">
                  <c:v>-0.38</c:v>
                </c:pt>
                <c:pt idx="1650">
                  <c:v>-0.38</c:v>
                </c:pt>
                <c:pt idx="1651">
                  <c:v>-0.37</c:v>
                </c:pt>
                <c:pt idx="1652">
                  <c:v>-0.38</c:v>
                </c:pt>
                <c:pt idx="1653">
                  <c:v>-0.39</c:v>
                </c:pt>
                <c:pt idx="1654">
                  <c:v>-0.39</c:v>
                </c:pt>
                <c:pt idx="1655">
                  <c:v>-0.38</c:v>
                </c:pt>
                <c:pt idx="1656">
                  <c:v>-0.38</c:v>
                </c:pt>
                <c:pt idx="1657">
                  <c:v>-0.38</c:v>
                </c:pt>
                <c:pt idx="1658">
                  <c:v>-0.38</c:v>
                </c:pt>
                <c:pt idx="1659">
                  <c:v>-0.37</c:v>
                </c:pt>
                <c:pt idx="1660">
                  <c:v>-0.37</c:v>
                </c:pt>
                <c:pt idx="1661">
                  <c:v>-0.36</c:v>
                </c:pt>
                <c:pt idx="1662">
                  <c:v>-0.35</c:v>
                </c:pt>
                <c:pt idx="1663">
                  <c:v>-0.34</c:v>
                </c:pt>
                <c:pt idx="1664">
                  <c:v>-0.33</c:v>
                </c:pt>
                <c:pt idx="1665">
                  <c:v>-0.32</c:v>
                </c:pt>
                <c:pt idx="1666">
                  <c:v>-0.3</c:v>
                </c:pt>
                <c:pt idx="1667">
                  <c:v>-0.3</c:v>
                </c:pt>
                <c:pt idx="1668">
                  <c:v>-0.28999999999999998</c:v>
                </c:pt>
                <c:pt idx="1669">
                  <c:v>-0.28000000000000003</c:v>
                </c:pt>
                <c:pt idx="1670">
                  <c:v>-0.3</c:v>
                </c:pt>
                <c:pt idx="1671">
                  <c:v>-0.27</c:v>
                </c:pt>
                <c:pt idx="1672">
                  <c:v>-0.23</c:v>
                </c:pt>
                <c:pt idx="1673">
                  <c:v>-0.22</c:v>
                </c:pt>
                <c:pt idx="1674">
                  <c:v>-0.22</c:v>
                </c:pt>
                <c:pt idx="1675">
                  <c:v>-0.21</c:v>
                </c:pt>
                <c:pt idx="1676">
                  <c:v>-0.21</c:v>
                </c:pt>
                <c:pt idx="1677">
                  <c:v>-0.2</c:v>
                </c:pt>
                <c:pt idx="1678">
                  <c:v>-0.18</c:v>
                </c:pt>
                <c:pt idx="1679">
                  <c:v>-0.17</c:v>
                </c:pt>
                <c:pt idx="1680">
                  <c:v>-0.15</c:v>
                </c:pt>
                <c:pt idx="1681">
                  <c:v>-0.14000000000000001</c:v>
                </c:pt>
                <c:pt idx="1682">
                  <c:v>-0.13</c:v>
                </c:pt>
                <c:pt idx="1683">
                  <c:v>-0.12</c:v>
                </c:pt>
                <c:pt idx="1684">
                  <c:v>-0.11</c:v>
                </c:pt>
                <c:pt idx="1685">
                  <c:v>-0.1</c:v>
                </c:pt>
                <c:pt idx="1686">
                  <c:v>-0.1</c:v>
                </c:pt>
                <c:pt idx="1687">
                  <c:v>-0.09</c:v>
                </c:pt>
                <c:pt idx="1688">
                  <c:v>-0.08</c:v>
                </c:pt>
                <c:pt idx="1689">
                  <c:v>-7.0000000000000007E-2</c:v>
                </c:pt>
                <c:pt idx="1690">
                  <c:v>-0.06</c:v>
                </c:pt>
                <c:pt idx="1691">
                  <c:v>-0.06</c:v>
                </c:pt>
                <c:pt idx="1692">
                  <c:v>-0.06</c:v>
                </c:pt>
                <c:pt idx="1693">
                  <c:v>-0.05</c:v>
                </c:pt>
                <c:pt idx="1694">
                  <c:v>-0.05</c:v>
                </c:pt>
                <c:pt idx="1695">
                  <c:v>-0.05</c:v>
                </c:pt>
                <c:pt idx="1696">
                  <c:v>-0.04</c:v>
                </c:pt>
                <c:pt idx="1697">
                  <c:v>-0.04</c:v>
                </c:pt>
                <c:pt idx="1698">
                  <c:v>-0.04</c:v>
                </c:pt>
                <c:pt idx="1699">
                  <c:v>-0.04</c:v>
                </c:pt>
                <c:pt idx="1700">
                  <c:v>-0.03</c:v>
                </c:pt>
                <c:pt idx="1701">
                  <c:v>-0.04</c:v>
                </c:pt>
                <c:pt idx="1702">
                  <c:v>-0.05</c:v>
                </c:pt>
                <c:pt idx="1703">
                  <c:v>-0.04</c:v>
                </c:pt>
                <c:pt idx="1704">
                  <c:v>-0.04</c:v>
                </c:pt>
                <c:pt idx="1705">
                  <c:v>-0.05</c:v>
                </c:pt>
                <c:pt idx="1706">
                  <c:v>-0.06</c:v>
                </c:pt>
                <c:pt idx="1707">
                  <c:v>-0.05</c:v>
                </c:pt>
                <c:pt idx="1708">
                  <c:v>-0.06</c:v>
                </c:pt>
                <c:pt idx="1709">
                  <c:v>-7.0000000000000007E-2</c:v>
                </c:pt>
                <c:pt idx="1710">
                  <c:v>-7.0000000000000007E-2</c:v>
                </c:pt>
                <c:pt idx="1711">
                  <c:v>-0.08</c:v>
                </c:pt>
                <c:pt idx="1712">
                  <c:v>-0.09</c:v>
                </c:pt>
                <c:pt idx="1713">
                  <c:v>-0.1</c:v>
                </c:pt>
                <c:pt idx="1714">
                  <c:v>-0.1</c:v>
                </c:pt>
                <c:pt idx="1715">
                  <c:v>-0.11</c:v>
                </c:pt>
                <c:pt idx="1716">
                  <c:v>-0.12</c:v>
                </c:pt>
                <c:pt idx="1717">
                  <c:v>-0.13</c:v>
                </c:pt>
                <c:pt idx="1718">
                  <c:v>-0.14000000000000001</c:v>
                </c:pt>
                <c:pt idx="1719">
                  <c:v>-0.14000000000000001</c:v>
                </c:pt>
                <c:pt idx="1720">
                  <c:v>-0.15</c:v>
                </c:pt>
                <c:pt idx="1721">
                  <c:v>-0.17</c:v>
                </c:pt>
                <c:pt idx="1722">
                  <c:v>-0.18</c:v>
                </c:pt>
                <c:pt idx="1723">
                  <c:v>-0.18</c:v>
                </c:pt>
                <c:pt idx="1724">
                  <c:v>-0.19</c:v>
                </c:pt>
                <c:pt idx="1725">
                  <c:v>-0.19</c:v>
                </c:pt>
                <c:pt idx="1726">
                  <c:v>-0.2</c:v>
                </c:pt>
                <c:pt idx="1727">
                  <c:v>-0.2</c:v>
                </c:pt>
                <c:pt idx="1728">
                  <c:v>-0.2</c:v>
                </c:pt>
                <c:pt idx="1729">
                  <c:v>-0.2</c:v>
                </c:pt>
                <c:pt idx="1730">
                  <c:v>-0.2</c:v>
                </c:pt>
                <c:pt idx="1731">
                  <c:v>-0.2</c:v>
                </c:pt>
                <c:pt idx="1732">
                  <c:v>-0.2</c:v>
                </c:pt>
                <c:pt idx="1733">
                  <c:v>-0.2</c:v>
                </c:pt>
                <c:pt idx="1734">
                  <c:v>-0.21</c:v>
                </c:pt>
                <c:pt idx="1735">
                  <c:v>-0.2</c:v>
                </c:pt>
                <c:pt idx="1736">
                  <c:v>-0.2</c:v>
                </c:pt>
                <c:pt idx="1737">
                  <c:v>-0.2</c:v>
                </c:pt>
                <c:pt idx="1738">
                  <c:v>-0.19</c:v>
                </c:pt>
                <c:pt idx="1739">
                  <c:v>-0.18</c:v>
                </c:pt>
                <c:pt idx="1740">
                  <c:v>-0.18</c:v>
                </c:pt>
                <c:pt idx="1741">
                  <c:v>-0.17</c:v>
                </c:pt>
                <c:pt idx="1742">
                  <c:v>-0.17</c:v>
                </c:pt>
                <c:pt idx="1743">
                  <c:v>-0.15</c:v>
                </c:pt>
                <c:pt idx="1744">
                  <c:v>-0.15</c:v>
                </c:pt>
                <c:pt idx="1745">
                  <c:v>-0.14000000000000001</c:v>
                </c:pt>
                <c:pt idx="1746">
                  <c:v>-0.11</c:v>
                </c:pt>
                <c:pt idx="1747">
                  <c:v>-0.11</c:v>
                </c:pt>
                <c:pt idx="1748">
                  <c:v>-0.11</c:v>
                </c:pt>
                <c:pt idx="1749">
                  <c:v>-0.09</c:v>
                </c:pt>
                <c:pt idx="1750">
                  <c:v>-0.09</c:v>
                </c:pt>
                <c:pt idx="1751">
                  <c:v>-0.09</c:v>
                </c:pt>
                <c:pt idx="1752">
                  <c:v>-7.0000000000000007E-2</c:v>
                </c:pt>
                <c:pt idx="1753">
                  <c:v>-0.06</c:v>
                </c:pt>
                <c:pt idx="1754">
                  <c:v>-0.06</c:v>
                </c:pt>
                <c:pt idx="1755">
                  <c:v>-0.04</c:v>
                </c:pt>
                <c:pt idx="1756">
                  <c:v>-0.03</c:v>
                </c:pt>
                <c:pt idx="1757">
                  <c:v>-0.02</c:v>
                </c:pt>
                <c:pt idx="1758">
                  <c:v>-0.01</c:v>
                </c:pt>
                <c:pt idx="1759">
                  <c:v>0.03</c:v>
                </c:pt>
                <c:pt idx="1760">
                  <c:v>0.01</c:v>
                </c:pt>
                <c:pt idx="1761">
                  <c:v>0</c:v>
                </c:pt>
                <c:pt idx="1762">
                  <c:v>0.01</c:v>
                </c:pt>
                <c:pt idx="1763">
                  <c:v>0.02</c:v>
                </c:pt>
                <c:pt idx="1764">
                  <c:v>0.03</c:v>
                </c:pt>
                <c:pt idx="1765">
                  <c:v>0.03</c:v>
                </c:pt>
                <c:pt idx="1766">
                  <c:v>0.04</c:v>
                </c:pt>
                <c:pt idx="1767">
                  <c:v>0.04</c:v>
                </c:pt>
                <c:pt idx="1768">
                  <c:v>0.03</c:v>
                </c:pt>
                <c:pt idx="1769">
                  <c:v>0.02</c:v>
                </c:pt>
                <c:pt idx="1770">
                  <c:v>0.02</c:v>
                </c:pt>
                <c:pt idx="1771">
                  <c:v>0.01</c:v>
                </c:pt>
                <c:pt idx="1772">
                  <c:v>0</c:v>
                </c:pt>
                <c:pt idx="1773">
                  <c:v>0</c:v>
                </c:pt>
                <c:pt idx="1774">
                  <c:v>-0.01</c:v>
                </c:pt>
                <c:pt idx="1775">
                  <c:v>-0.02</c:v>
                </c:pt>
                <c:pt idx="1776">
                  <c:v>-0.03</c:v>
                </c:pt>
                <c:pt idx="1777">
                  <c:v>-0.05</c:v>
                </c:pt>
                <c:pt idx="1778">
                  <c:v>-7.0000000000000007E-2</c:v>
                </c:pt>
                <c:pt idx="1779">
                  <c:v>-0.08</c:v>
                </c:pt>
                <c:pt idx="1780">
                  <c:v>-0.1</c:v>
                </c:pt>
                <c:pt idx="1781">
                  <c:v>-0.12</c:v>
                </c:pt>
                <c:pt idx="1782">
                  <c:v>-0.13</c:v>
                </c:pt>
                <c:pt idx="1783">
                  <c:v>-0.15</c:v>
                </c:pt>
                <c:pt idx="1784">
                  <c:v>-0.17</c:v>
                </c:pt>
                <c:pt idx="1785">
                  <c:v>-0.19</c:v>
                </c:pt>
                <c:pt idx="1786">
                  <c:v>-0.2</c:v>
                </c:pt>
                <c:pt idx="1787">
                  <c:v>-0.21</c:v>
                </c:pt>
                <c:pt idx="1788">
                  <c:v>-0.23</c:v>
                </c:pt>
                <c:pt idx="1789">
                  <c:v>-0.25</c:v>
                </c:pt>
                <c:pt idx="1790">
                  <c:v>-0.27</c:v>
                </c:pt>
                <c:pt idx="1791">
                  <c:v>-0.28000000000000003</c:v>
                </c:pt>
                <c:pt idx="1792">
                  <c:v>-0.28999999999999998</c:v>
                </c:pt>
                <c:pt idx="1793">
                  <c:v>-0.28999999999999998</c:v>
                </c:pt>
                <c:pt idx="1794">
                  <c:v>-0.31</c:v>
                </c:pt>
                <c:pt idx="1795">
                  <c:v>-0.31</c:v>
                </c:pt>
                <c:pt idx="1796">
                  <c:v>-0.31</c:v>
                </c:pt>
                <c:pt idx="1797">
                  <c:v>-0.32</c:v>
                </c:pt>
                <c:pt idx="1798">
                  <c:v>-0.32</c:v>
                </c:pt>
                <c:pt idx="1799">
                  <c:v>-0.31</c:v>
                </c:pt>
                <c:pt idx="1800">
                  <c:v>-0.31</c:v>
                </c:pt>
                <c:pt idx="1801">
                  <c:v>-0.31</c:v>
                </c:pt>
                <c:pt idx="1802">
                  <c:v>-0.3</c:v>
                </c:pt>
                <c:pt idx="1803">
                  <c:v>-0.3</c:v>
                </c:pt>
                <c:pt idx="1804">
                  <c:v>-0.28999999999999998</c:v>
                </c:pt>
                <c:pt idx="1805">
                  <c:v>-0.28000000000000003</c:v>
                </c:pt>
                <c:pt idx="1806">
                  <c:v>-0.27</c:v>
                </c:pt>
                <c:pt idx="1807">
                  <c:v>-0.26</c:v>
                </c:pt>
                <c:pt idx="1808">
                  <c:v>-0.25</c:v>
                </c:pt>
                <c:pt idx="1809">
                  <c:v>-0.24</c:v>
                </c:pt>
                <c:pt idx="1810">
                  <c:v>-0.22</c:v>
                </c:pt>
                <c:pt idx="1811">
                  <c:v>-0.21</c:v>
                </c:pt>
                <c:pt idx="1812">
                  <c:v>-0.2</c:v>
                </c:pt>
                <c:pt idx="1813">
                  <c:v>-0.2</c:v>
                </c:pt>
                <c:pt idx="1814">
                  <c:v>-0.19</c:v>
                </c:pt>
                <c:pt idx="1815">
                  <c:v>-0.17</c:v>
                </c:pt>
                <c:pt idx="1816">
                  <c:v>-0.15</c:v>
                </c:pt>
                <c:pt idx="1817">
                  <c:v>-0.15</c:v>
                </c:pt>
                <c:pt idx="1818">
                  <c:v>-0.14000000000000001</c:v>
                </c:pt>
                <c:pt idx="1819">
                  <c:v>-0.13</c:v>
                </c:pt>
                <c:pt idx="1820">
                  <c:v>-0.12</c:v>
                </c:pt>
                <c:pt idx="1821">
                  <c:v>-0.1</c:v>
                </c:pt>
                <c:pt idx="1822">
                  <c:v>-0.1</c:v>
                </c:pt>
                <c:pt idx="1823">
                  <c:v>-0.1</c:v>
                </c:pt>
                <c:pt idx="1824">
                  <c:v>-0.1</c:v>
                </c:pt>
                <c:pt idx="1825">
                  <c:v>-0.09</c:v>
                </c:pt>
                <c:pt idx="1826">
                  <c:v>-0.09</c:v>
                </c:pt>
                <c:pt idx="1827">
                  <c:v>-0.09</c:v>
                </c:pt>
                <c:pt idx="1828">
                  <c:v>-0.08</c:v>
                </c:pt>
                <c:pt idx="1829">
                  <c:v>-7.0000000000000007E-2</c:v>
                </c:pt>
                <c:pt idx="1830">
                  <c:v>-0.06</c:v>
                </c:pt>
                <c:pt idx="1831">
                  <c:v>-7.0000000000000007E-2</c:v>
                </c:pt>
                <c:pt idx="1832">
                  <c:v>-0.06</c:v>
                </c:pt>
                <c:pt idx="1833">
                  <c:v>-0.05</c:v>
                </c:pt>
                <c:pt idx="1834">
                  <c:v>-0.05</c:v>
                </c:pt>
                <c:pt idx="1835">
                  <c:v>-0.05</c:v>
                </c:pt>
                <c:pt idx="1836">
                  <c:v>-0.06</c:v>
                </c:pt>
                <c:pt idx="1837">
                  <c:v>-0.06</c:v>
                </c:pt>
                <c:pt idx="1838">
                  <c:v>-0.04</c:v>
                </c:pt>
                <c:pt idx="1839">
                  <c:v>-0.04</c:v>
                </c:pt>
                <c:pt idx="1840">
                  <c:v>-0.05</c:v>
                </c:pt>
                <c:pt idx="1841">
                  <c:v>-0.05</c:v>
                </c:pt>
                <c:pt idx="1842">
                  <c:v>-0.05</c:v>
                </c:pt>
                <c:pt idx="1843">
                  <c:v>-0.05</c:v>
                </c:pt>
                <c:pt idx="1844">
                  <c:v>-0.05</c:v>
                </c:pt>
                <c:pt idx="1845">
                  <c:v>-0.05</c:v>
                </c:pt>
                <c:pt idx="1846">
                  <c:v>-0.05</c:v>
                </c:pt>
                <c:pt idx="1847">
                  <c:v>-0.04</c:v>
                </c:pt>
                <c:pt idx="1848">
                  <c:v>-0.05</c:v>
                </c:pt>
                <c:pt idx="1849">
                  <c:v>-0.06</c:v>
                </c:pt>
                <c:pt idx="1850">
                  <c:v>-0.06</c:v>
                </c:pt>
                <c:pt idx="1851">
                  <c:v>-7.0000000000000007E-2</c:v>
                </c:pt>
                <c:pt idx="1852">
                  <c:v>-0.08</c:v>
                </c:pt>
                <c:pt idx="1853">
                  <c:v>-0.09</c:v>
                </c:pt>
                <c:pt idx="1854">
                  <c:v>-0.1</c:v>
                </c:pt>
                <c:pt idx="1855">
                  <c:v>-0.1</c:v>
                </c:pt>
                <c:pt idx="1856">
                  <c:v>-0.11</c:v>
                </c:pt>
                <c:pt idx="1857">
                  <c:v>-0.13</c:v>
                </c:pt>
                <c:pt idx="1858">
                  <c:v>-0.14000000000000001</c:v>
                </c:pt>
                <c:pt idx="1859">
                  <c:v>-0.15</c:v>
                </c:pt>
                <c:pt idx="1860">
                  <c:v>-0.17</c:v>
                </c:pt>
                <c:pt idx="1861">
                  <c:v>-0.18</c:v>
                </c:pt>
                <c:pt idx="1862">
                  <c:v>-0.19</c:v>
                </c:pt>
                <c:pt idx="1863">
                  <c:v>-0.2</c:v>
                </c:pt>
                <c:pt idx="1864">
                  <c:v>-0.2</c:v>
                </c:pt>
                <c:pt idx="1865">
                  <c:v>-0.2</c:v>
                </c:pt>
                <c:pt idx="1866">
                  <c:v>-0.21</c:v>
                </c:pt>
                <c:pt idx="1867">
                  <c:v>-0.21</c:v>
                </c:pt>
                <c:pt idx="1868">
                  <c:v>-0.22</c:v>
                </c:pt>
                <c:pt idx="1869">
                  <c:v>-0.23</c:v>
                </c:pt>
                <c:pt idx="1870">
                  <c:v>-0.23</c:v>
                </c:pt>
                <c:pt idx="1871">
                  <c:v>-0.22</c:v>
                </c:pt>
                <c:pt idx="1872">
                  <c:v>-0.22</c:v>
                </c:pt>
                <c:pt idx="1873">
                  <c:v>-0.21</c:v>
                </c:pt>
                <c:pt idx="1874">
                  <c:v>-0.21</c:v>
                </c:pt>
                <c:pt idx="1875">
                  <c:v>-0.2</c:v>
                </c:pt>
                <c:pt idx="1876">
                  <c:v>-0.2</c:v>
                </c:pt>
                <c:pt idx="1877">
                  <c:v>-0.2</c:v>
                </c:pt>
                <c:pt idx="1878">
                  <c:v>-0.2</c:v>
                </c:pt>
                <c:pt idx="1879">
                  <c:v>-0.2</c:v>
                </c:pt>
                <c:pt idx="1880">
                  <c:v>-0.19</c:v>
                </c:pt>
                <c:pt idx="1881">
                  <c:v>-0.18</c:v>
                </c:pt>
                <c:pt idx="1882">
                  <c:v>-0.18</c:v>
                </c:pt>
                <c:pt idx="1883">
                  <c:v>-0.17</c:v>
                </c:pt>
                <c:pt idx="1884">
                  <c:v>-0.15</c:v>
                </c:pt>
                <c:pt idx="1885">
                  <c:v>-0.15</c:v>
                </c:pt>
                <c:pt idx="1886">
                  <c:v>-0.14000000000000001</c:v>
                </c:pt>
                <c:pt idx="1887">
                  <c:v>-0.13</c:v>
                </c:pt>
                <c:pt idx="1888">
                  <c:v>-0.12</c:v>
                </c:pt>
                <c:pt idx="1889">
                  <c:v>-0.11</c:v>
                </c:pt>
                <c:pt idx="1890">
                  <c:v>-0.1</c:v>
                </c:pt>
                <c:pt idx="1891">
                  <c:v>-0.09</c:v>
                </c:pt>
                <c:pt idx="1892">
                  <c:v>-0.09</c:v>
                </c:pt>
                <c:pt idx="1893">
                  <c:v>-7.0000000000000007E-2</c:v>
                </c:pt>
                <c:pt idx="1894">
                  <c:v>-0.06</c:v>
                </c:pt>
                <c:pt idx="1895">
                  <c:v>-0.05</c:v>
                </c:pt>
                <c:pt idx="1896">
                  <c:v>-0.05</c:v>
                </c:pt>
                <c:pt idx="1897">
                  <c:v>-0.04</c:v>
                </c:pt>
                <c:pt idx="1898">
                  <c:v>-0.03</c:v>
                </c:pt>
                <c:pt idx="1899">
                  <c:v>-0.02</c:v>
                </c:pt>
                <c:pt idx="1900">
                  <c:v>-0.01</c:v>
                </c:pt>
                <c:pt idx="1901">
                  <c:v>-0.01</c:v>
                </c:pt>
                <c:pt idx="1902">
                  <c:v>-0.01</c:v>
                </c:pt>
                <c:pt idx="1903">
                  <c:v>0</c:v>
                </c:pt>
                <c:pt idx="1904">
                  <c:v>0</c:v>
                </c:pt>
                <c:pt idx="1905">
                  <c:v>0</c:v>
                </c:pt>
                <c:pt idx="1906">
                  <c:v>0</c:v>
                </c:pt>
                <c:pt idx="1907">
                  <c:v>0.01</c:v>
                </c:pt>
                <c:pt idx="1908">
                  <c:v>0.01</c:v>
                </c:pt>
                <c:pt idx="1909">
                  <c:v>0.01</c:v>
                </c:pt>
                <c:pt idx="1910">
                  <c:v>0</c:v>
                </c:pt>
                <c:pt idx="1911">
                  <c:v>-0.01</c:v>
                </c:pt>
                <c:pt idx="1912">
                  <c:v>-0.01</c:v>
                </c:pt>
                <c:pt idx="1913">
                  <c:v>0.01</c:v>
                </c:pt>
                <c:pt idx="1914">
                  <c:v>-0.01</c:v>
                </c:pt>
                <c:pt idx="1915">
                  <c:v>-0.02</c:v>
                </c:pt>
                <c:pt idx="1916">
                  <c:v>-0.03</c:v>
                </c:pt>
                <c:pt idx="1917">
                  <c:v>-0.03</c:v>
                </c:pt>
                <c:pt idx="1918">
                  <c:v>-0.04</c:v>
                </c:pt>
                <c:pt idx="1919">
                  <c:v>-0.05</c:v>
                </c:pt>
                <c:pt idx="1920">
                  <c:v>-0.06</c:v>
                </c:pt>
                <c:pt idx="1921">
                  <c:v>-7.0000000000000007E-2</c:v>
                </c:pt>
                <c:pt idx="1922">
                  <c:v>-0.08</c:v>
                </c:pt>
                <c:pt idx="1923">
                  <c:v>-0.09</c:v>
                </c:pt>
                <c:pt idx="1924">
                  <c:v>-0.1</c:v>
                </c:pt>
                <c:pt idx="1925">
                  <c:v>-0.11</c:v>
                </c:pt>
                <c:pt idx="1926">
                  <c:v>-0.11</c:v>
                </c:pt>
                <c:pt idx="1927">
                  <c:v>-0.13</c:v>
                </c:pt>
                <c:pt idx="1928">
                  <c:v>-0.14000000000000001</c:v>
                </c:pt>
                <c:pt idx="1929">
                  <c:v>-0.15</c:v>
                </c:pt>
                <c:pt idx="1930">
                  <c:v>-0.17</c:v>
                </c:pt>
                <c:pt idx="1931">
                  <c:v>-0.18</c:v>
                </c:pt>
                <c:pt idx="1932">
                  <c:v>-0.19</c:v>
                </c:pt>
                <c:pt idx="1933">
                  <c:v>-0.21</c:v>
                </c:pt>
                <c:pt idx="1934">
                  <c:v>-0.22</c:v>
                </c:pt>
                <c:pt idx="1935">
                  <c:v>-0.24</c:v>
                </c:pt>
                <c:pt idx="1936">
                  <c:v>-0.24</c:v>
                </c:pt>
                <c:pt idx="1937">
                  <c:v>-0.25</c:v>
                </c:pt>
                <c:pt idx="1938">
                  <c:v>-0.27</c:v>
                </c:pt>
                <c:pt idx="1939">
                  <c:v>-0.27</c:v>
                </c:pt>
                <c:pt idx="1940">
                  <c:v>-0.28000000000000003</c:v>
                </c:pt>
                <c:pt idx="1941">
                  <c:v>-0.27</c:v>
                </c:pt>
                <c:pt idx="1942">
                  <c:v>-0.28000000000000003</c:v>
                </c:pt>
                <c:pt idx="1943">
                  <c:v>-0.28000000000000003</c:v>
                </c:pt>
                <c:pt idx="1944">
                  <c:v>-0.28999999999999998</c:v>
                </c:pt>
                <c:pt idx="1945">
                  <c:v>-0.3</c:v>
                </c:pt>
                <c:pt idx="1946">
                  <c:v>-0.3</c:v>
                </c:pt>
                <c:pt idx="1947">
                  <c:v>-0.31</c:v>
                </c:pt>
                <c:pt idx="1948">
                  <c:v>-0.31</c:v>
                </c:pt>
                <c:pt idx="1949">
                  <c:v>-0.31</c:v>
                </c:pt>
                <c:pt idx="1950">
                  <c:v>-0.3</c:v>
                </c:pt>
                <c:pt idx="1951">
                  <c:v>-0.3</c:v>
                </c:pt>
                <c:pt idx="1952">
                  <c:v>-0.28000000000000003</c:v>
                </c:pt>
                <c:pt idx="1953">
                  <c:v>-0.27</c:v>
                </c:pt>
                <c:pt idx="1954">
                  <c:v>-0.26</c:v>
                </c:pt>
                <c:pt idx="1955">
                  <c:v>-0.26</c:v>
                </c:pt>
                <c:pt idx="1956">
                  <c:v>-0.25</c:v>
                </c:pt>
                <c:pt idx="1957">
                  <c:v>-0.22</c:v>
                </c:pt>
                <c:pt idx="1958">
                  <c:v>-0.25</c:v>
                </c:pt>
                <c:pt idx="1959">
                  <c:v>-0.25</c:v>
                </c:pt>
                <c:pt idx="1960">
                  <c:v>-0.23</c:v>
                </c:pt>
                <c:pt idx="1961">
                  <c:v>-0.21</c:v>
                </c:pt>
                <c:pt idx="1962">
                  <c:v>-0.19</c:v>
                </c:pt>
                <c:pt idx="1963">
                  <c:v>-0.18</c:v>
                </c:pt>
                <c:pt idx="1964">
                  <c:v>-0.18</c:v>
                </c:pt>
                <c:pt idx="1965">
                  <c:v>-0.19</c:v>
                </c:pt>
                <c:pt idx="1966">
                  <c:v>-0.18</c:v>
                </c:pt>
                <c:pt idx="1967">
                  <c:v>-0.17</c:v>
                </c:pt>
                <c:pt idx="1968">
                  <c:v>-0.15</c:v>
                </c:pt>
                <c:pt idx="1969">
                  <c:v>-0.15</c:v>
                </c:pt>
                <c:pt idx="1970">
                  <c:v>-0.15</c:v>
                </c:pt>
                <c:pt idx="1971">
                  <c:v>-0.13</c:v>
                </c:pt>
                <c:pt idx="1972">
                  <c:v>-0.13</c:v>
                </c:pt>
                <c:pt idx="1973">
                  <c:v>-0.12</c:v>
                </c:pt>
                <c:pt idx="1974">
                  <c:v>-0.12</c:v>
                </c:pt>
                <c:pt idx="1975">
                  <c:v>-0.12</c:v>
                </c:pt>
                <c:pt idx="1976">
                  <c:v>-0.13</c:v>
                </c:pt>
                <c:pt idx="1977">
                  <c:v>-0.13</c:v>
                </c:pt>
                <c:pt idx="1978">
                  <c:v>-0.12</c:v>
                </c:pt>
                <c:pt idx="1979">
                  <c:v>-0.12</c:v>
                </c:pt>
                <c:pt idx="1980">
                  <c:v>-0.12</c:v>
                </c:pt>
                <c:pt idx="1981">
                  <c:v>-0.12</c:v>
                </c:pt>
                <c:pt idx="1982">
                  <c:v>-0.12</c:v>
                </c:pt>
                <c:pt idx="1983">
                  <c:v>-0.13</c:v>
                </c:pt>
                <c:pt idx="1984">
                  <c:v>-0.13</c:v>
                </c:pt>
                <c:pt idx="1985">
                  <c:v>-0.13</c:v>
                </c:pt>
                <c:pt idx="1986">
                  <c:v>-0.13</c:v>
                </c:pt>
                <c:pt idx="1987">
                  <c:v>-0.14000000000000001</c:v>
                </c:pt>
                <c:pt idx="1988">
                  <c:v>-0.14000000000000001</c:v>
                </c:pt>
                <c:pt idx="1989">
                  <c:v>-0.14000000000000001</c:v>
                </c:pt>
                <c:pt idx="1990">
                  <c:v>-0.14000000000000001</c:v>
                </c:pt>
                <c:pt idx="1991">
                  <c:v>-0.17</c:v>
                </c:pt>
                <c:pt idx="1992">
                  <c:v>-0.17</c:v>
                </c:pt>
                <c:pt idx="1993">
                  <c:v>-0.18</c:v>
                </c:pt>
                <c:pt idx="1994">
                  <c:v>-0.18</c:v>
                </c:pt>
                <c:pt idx="1995">
                  <c:v>-0.17</c:v>
                </c:pt>
                <c:pt idx="1996">
                  <c:v>-0.17</c:v>
                </c:pt>
                <c:pt idx="1997">
                  <c:v>-0.18</c:v>
                </c:pt>
                <c:pt idx="1998">
                  <c:v>-0.18</c:v>
                </c:pt>
                <c:pt idx="1999">
                  <c:v>-0.19</c:v>
                </c:pt>
                <c:pt idx="2000">
                  <c:v>-0.2</c:v>
                </c:pt>
                <c:pt idx="2001">
                  <c:v>-0.21</c:v>
                </c:pt>
                <c:pt idx="2002">
                  <c:v>-0.22</c:v>
                </c:pt>
                <c:pt idx="2003">
                  <c:v>-0.23</c:v>
                </c:pt>
                <c:pt idx="2004">
                  <c:v>-0.23</c:v>
                </c:pt>
                <c:pt idx="2005">
                  <c:v>-0.23</c:v>
                </c:pt>
                <c:pt idx="2006">
                  <c:v>-0.24</c:v>
                </c:pt>
                <c:pt idx="2007">
                  <c:v>-0.25</c:v>
                </c:pt>
                <c:pt idx="2008">
                  <c:v>-0.25</c:v>
                </c:pt>
                <c:pt idx="2009">
                  <c:v>-0.27</c:v>
                </c:pt>
                <c:pt idx="2010">
                  <c:v>-0.28000000000000003</c:v>
                </c:pt>
                <c:pt idx="2011">
                  <c:v>-0.28999999999999998</c:v>
                </c:pt>
                <c:pt idx="2012">
                  <c:v>-0.3</c:v>
                </c:pt>
                <c:pt idx="2013">
                  <c:v>-0.3</c:v>
                </c:pt>
                <c:pt idx="2014">
                  <c:v>-0.31</c:v>
                </c:pt>
                <c:pt idx="2015">
                  <c:v>-0.31</c:v>
                </c:pt>
                <c:pt idx="2016">
                  <c:v>-0.32</c:v>
                </c:pt>
                <c:pt idx="2017">
                  <c:v>-0.32</c:v>
                </c:pt>
                <c:pt idx="2018">
                  <c:v>-0.32</c:v>
                </c:pt>
                <c:pt idx="2019">
                  <c:v>-0.32</c:v>
                </c:pt>
                <c:pt idx="2020">
                  <c:v>-0.32</c:v>
                </c:pt>
                <c:pt idx="2021">
                  <c:v>-0.32</c:v>
                </c:pt>
                <c:pt idx="2022">
                  <c:v>-0.31</c:v>
                </c:pt>
                <c:pt idx="2023">
                  <c:v>-0.31</c:v>
                </c:pt>
                <c:pt idx="2024">
                  <c:v>-0.3</c:v>
                </c:pt>
                <c:pt idx="2025">
                  <c:v>-0.28999999999999998</c:v>
                </c:pt>
                <c:pt idx="2026">
                  <c:v>-0.28000000000000003</c:v>
                </c:pt>
                <c:pt idx="2027">
                  <c:v>-0.27</c:v>
                </c:pt>
                <c:pt idx="2028">
                  <c:v>-0.25</c:v>
                </c:pt>
                <c:pt idx="2029">
                  <c:v>-0.25</c:v>
                </c:pt>
                <c:pt idx="2030">
                  <c:v>-0.24</c:v>
                </c:pt>
                <c:pt idx="2031">
                  <c:v>-0.23</c:v>
                </c:pt>
                <c:pt idx="2032">
                  <c:v>-0.22</c:v>
                </c:pt>
                <c:pt idx="2033">
                  <c:v>-0.22</c:v>
                </c:pt>
                <c:pt idx="2034">
                  <c:v>-0.2</c:v>
                </c:pt>
                <c:pt idx="2035">
                  <c:v>-0.19</c:v>
                </c:pt>
                <c:pt idx="2036">
                  <c:v>-0.18</c:v>
                </c:pt>
                <c:pt idx="2037">
                  <c:v>-0.17</c:v>
                </c:pt>
                <c:pt idx="2038">
                  <c:v>-0.15</c:v>
                </c:pt>
                <c:pt idx="2039">
                  <c:v>-0.15</c:v>
                </c:pt>
                <c:pt idx="2040">
                  <c:v>-0.15</c:v>
                </c:pt>
                <c:pt idx="2041">
                  <c:v>-0.14000000000000001</c:v>
                </c:pt>
                <c:pt idx="2042">
                  <c:v>-0.15</c:v>
                </c:pt>
                <c:pt idx="2043">
                  <c:v>-0.14000000000000001</c:v>
                </c:pt>
                <c:pt idx="2044">
                  <c:v>-0.13</c:v>
                </c:pt>
                <c:pt idx="2045">
                  <c:v>-0.13</c:v>
                </c:pt>
                <c:pt idx="2046">
                  <c:v>-0.12</c:v>
                </c:pt>
                <c:pt idx="2047">
                  <c:v>-0.12</c:v>
                </c:pt>
                <c:pt idx="2048">
                  <c:v>-0.12</c:v>
                </c:pt>
                <c:pt idx="2049">
                  <c:v>-0.12</c:v>
                </c:pt>
                <c:pt idx="2050">
                  <c:v>-0.12</c:v>
                </c:pt>
                <c:pt idx="2051">
                  <c:v>-0.13</c:v>
                </c:pt>
                <c:pt idx="2052">
                  <c:v>-0.13</c:v>
                </c:pt>
                <c:pt idx="2053">
                  <c:v>-0.13</c:v>
                </c:pt>
                <c:pt idx="2054">
                  <c:v>-0.13</c:v>
                </c:pt>
                <c:pt idx="2055">
                  <c:v>-0.14000000000000001</c:v>
                </c:pt>
                <c:pt idx="2056">
                  <c:v>-0.15</c:v>
                </c:pt>
                <c:pt idx="2057">
                  <c:v>-0.15</c:v>
                </c:pt>
                <c:pt idx="2058">
                  <c:v>-0.17</c:v>
                </c:pt>
                <c:pt idx="2059">
                  <c:v>-0.18</c:v>
                </c:pt>
                <c:pt idx="2060">
                  <c:v>-0.18</c:v>
                </c:pt>
                <c:pt idx="2061">
                  <c:v>-0.2</c:v>
                </c:pt>
                <c:pt idx="2062">
                  <c:v>-0.2</c:v>
                </c:pt>
                <c:pt idx="2063">
                  <c:v>-0.21</c:v>
                </c:pt>
                <c:pt idx="2064">
                  <c:v>-0.22</c:v>
                </c:pt>
                <c:pt idx="2065">
                  <c:v>-0.23</c:v>
                </c:pt>
                <c:pt idx="2066">
                  <c:v>-0.24</c:v>
                </c:pt>
                <c:pt idx="2067">
                  <c:v>-0.23</c:v>
                </c:pt>
                <c:pt idx="2068">
                  <c:v>-0.25</c:v>
                </c:pt>
                <c:pt idx="2069">
                  <c:v>-0.26</c:v>
                </c:pt>
                <c:pt idx="2070">
                  <c:v>-0.27</c:v>
                </c:pt>
                <c:pt idx="2071">
                  <c:v>-0.27</c:v>
                </c:pt>
                <c:pt idx="2072">
                  <c:v>-0.28000000000000003</c:v>
                </c:pt>
                <c:pt idx="2073">
                  <c:v>-0.28000000000000003</c:v>
                </c:pt>
                <c:pt idx="2074">
                  <c:v>-0.28000000000000003</c:v>
                </c:pt>
                <c:pt idx="2075">
                  <c:v>-0.28999999999999998</c:v>
                </c:pt>
                <c:pt idx="2076">
                  <c:v>-0.3</c:v>
                </c:pt>
                <c:pt idx="2077">
                  <c:v>-0.3</c:v>
                </c:pt>
                <c:pt idx="2078">
                  <c:v>-0.31</c:v>
                </c:pt>
                <c:pt idx="2079">
                  <c:v>-0.32</c:v>
                </c:pt>
                <c:pt idx="2080">
                  <c:v>-0.32</c:v>
                </c:pt>
                <c:pt idx="2081">
                  <c:v>-0.31</c:v>
                </c:pt>
                <c:pt idx="2082">
                  <c:v>-0.31</c:v>
                </c:pt>
                <c:pt idx="2083">
                  <c:v>-0.33</c:v>
                </c:pt>
                <c:pt idx="2084">
                  <c:v>-0.33</c:v>
                </c:pt>
                <c:pt idx="2085">
                  <c:v>-0.34</c:v>
                </c:pt>
                <c:pt idx="2086">
                  <c:v>-0.34</c:v>
                </c:pt>
                <c:pt idx="2087">
                  <c:v>-0.35</c:v>
                </c:pt>
                <c:pt idx="2088">
                  <c:v>-0.35</c:v>
                </c:pt>
                <c:pt idx="2089">
                  <c:v>-0.35</c:v>
                </c:pt>
                <c:pt idx="2090">
                  <c:v>-0.35</c:v>
                </c:pt>
                <c:pt idx="2091">
                  <c:v>-0.34</c:v>
                </c:pt>
                <c:pt idx="2092">
                  <c:v>-0.35</c:v>
                </c:pt>
                <c:pt idx="2093">
                  <c:v>-0.35</c:v>
                </c:pt>
                <c:pt idx="2094">
                  <c:v>-0.36</c:v>
                </c:pt>
                <c:pt idx="2095">
                  <c:v>-0.37</c:v>
                </c:pt>
                <c:pt idx="2096">
                  <c:v>-0.37</c:v>
                </c:pt>
                <c:pt idx="2097">
                  <c:v>-0.36</c:v>
                </c:pt>
                <c:pt idx="2098">
                  <c:v>-0.35</c:v>
                </c:pt>
                <c:pt idx="2099">
                  <c:v>-0.34</c:v>
                </c:pt>
                <c:pt idx="2100">
                  <c:v>-0.33</c:v>
                </c:pt>
                <c:pt idx="2101">
                  <c:v>-0.34</c:v>
                </c:pt>
                <c:pt idx="2102">
                  <c:v>-0.33</c:v>
                </c:pt>
                <c:pt idx="2103">
                  <c:v>-0.33</c:v>
                </c:pt>
                <c:pt idx="2104">
                  <c:v>-0.33</c:v>
                </c:pt>
                <c:pt idx="2105">
                  <c:v>-0.32</c:v>
                </c:pt>
                <c:pt idx="2106">
                  <c:v>-0.31</c:v>
                </c:pt>
                <c:pt idx="2107">
                  <c:v>-0.31</c:v>
                </c:pt>
                <c:pt idx="2108">
                  <c:v>-0.28999999999999998</c:v>
                </c:pt>
                <c:pt idx="2109">
                  <c:v>-0.28000000000000003</c:v>
                </c:pt>
                <c:pt idx="2110">
                  <c:v>-0.28000000000000003</c:v>
                </c:pt>
                <c:pt idx="2111">
                  <c:v>-0.28000000000000003</c:v>
                </c:pt>
                <c:pt idx="2112">
                  <c:v>-0.28999999999999998</c:v>
                </c:pt>
                <c:pt idx="2113">
                  <c:v>-0.28000000000000003</c:v>
                </c:pt>
                <c:pt idx="2114">
                  <c:v>-0.27</c:v>
                </c:pt>
                <c:pt idx="2115">
                  <c:v>-0.25</c:v>
                </c:pt>
                <c:pt idx="2116">
                  <c:v>-0.25</c:v>
                </c:pt>
                <c:pt idx="2117">
                  <c:v>-0.25</c:v>
                </c:pt>
                <c:pt idx="2118">
                  <c:v>-0.24</c:v>
                </c:pt>
                <c:pt idx="2119">
                  <c:v>-0.23</c:v>
                </c:pt>
                <c:pt idx="2120">
                  <c:v>-0.23</c:v>
                </c:pt>
                <c:pt idx="2121">
                  <c:v>-0.22</c:v>
                </c:pt>
                <c:pt idx="2122">
                  <c:v>-0.22</c:v>
                </c:pt>
                <c:pt idx="2123">
                  <c:v>-0.21</c:v>
                </c:pt>
                <c:pt idx="2124">
                  <c:v>-0.21</c:v>
                </c:pt>
                <c:pt idx="2125">
                  <c:v>-0.2</c:v>
                </c:pt>
                <c:pt idx="2126">
                  <c:v>-0.2</c:v>
                </c:pt>
                <c:pt idx="2127">
                  <c:v>-0.2</c:v>
                </c:pt>
                <c:pt idx="2128">
                  <c:v>-0.19</c:v>
                </c:pt>
                <c:pt idx="2129">
                  <c:v>-0.19</c:v>
                </c:pt>
                <c:pt idx="2130">
                  <c:v>-0.18</c:v>
                </c:pt>
                <c:pt idx="2131">
                  <c:v>-0.18</c:v>
                </c:pt>
                <c:pt idx="2132">
                  <c:v>-0.18</c:v>
                </c:pt>
                <c:pt idx="2133">
                  <c:v>-0.17</c:v>
                </c:pt>
                <c:pt idx="2134">
                  <c:v>-0.18</c:v>
                </c:pt>
                <c:pt idx="2135">
                  <c:v>-0.19</c:v>
                </c:pt>
                <c:pt idx="2136">
                  <c:v>-0.19</c:v>
                </c:pt>
                <c:pt idx="2137">
                  <c:v>-0.19</c:v>
                </c:pt>
                <c:pt idx="2138">
                  <c:v>-0.2</c:v>
                </c:pt>
                <c:pt idx="2139">
                  <c:v>-0.2</c:v>
                </c:pt>
                <c:pt idx="2140">
                  <c:v>-0.2</c:v>
                </c:pt>
                <c:pt idx="2141">
                  <c:v>-0.21</c:v>
                </c:pt>
                <c:pt idx="2142">
                  <c:v>-0.22</c:v>
                </c:pt>
                <c:pt idx="2143">
                  <c:v>-0.22</c:v>
                </c:pt>
                <c:pt idx="2144">
                  <c:v>-0.22</c:v>
                </c:pt>
                <c:pt idx="2145">
                  <c:v>-0.23</c:v>
                </c:pt>
                <c:pt idx="2146">
                  <c:v>-0.24</c:v>
                </c:pt>
                <c:pt idx="2147">
                  <c:v>-0.25</c:v>
                </c:pt>
                <c:pt idx="2148">
                  <c:v>-0.24</c:v>
                </c:pt>
                <c:pt idx="2149">
                  <c:v>-0.25</c:v>
                </c:pt>
                <c:pt idx="2150">
                  <c:v>-0.26</c:v>
                </c:pt>
                <c:pt idx="2151">
                  <c:v>-0.26</c:v>
                </c:pt>
                <c:pt idx="2152">
                  <c:v>-0.27</c:v>
                </c:pt>
                <c:pt idx="2153">
                  <c:v>-0.28000000000000003</c:v>
                </c:pt>
                <c:pt idx="2154">
                  <c:v>-0.28999999999999998</c:v>
                </c:pt>
                <c:pt idx="2155">
                  <c:v>-0.28999999999999998</c:v>
                </c:pt>
                <c:pt idx="2156">
                  <c:v>-0.28999999999999998</c:v>
                </c:pt>
                <c:pt idx="2157">
                  <c:v>-0.28999999999999998</c:v>
                </c:pt>
                <c:pt idx="2158">
                  <c:v>-0.28999999999999998</c:v>
                </c:pt>
                <c:pt idx="2159">
                  <c:v>-0.28999999999999998</c:v>
                </c:pt>
                <c:pt idx="2160">
                  <c:v>-0.28000000000000003</c:v>
                </c:pt>
                <c:pt idx="2161">
                  <c:v>-0.28999999999999998</c:v>
                </c:pt>
                <c:pt idx="2162">
                  <c:v>-0.28999999999999998</c:v>
                </c:pt>
                <c:pt idx="2163">
                  <c:v>-0.3</c:v>
                </c:pt>
                <c:pt idx="2164">
                  <c:v>-0.28999999999999998</c:v>
                </c:pt>
                <c:pt idx="2165">
                  <c:v>-0.28999999999999998</c:v>
                </c:pt>
                <c:pt idx="2166">
                  <c:v>-0.27</c:v>
                </c:pt>
                <c:pt idx="2167">
                  <c:v>-0.28000000000000003</c:v>
                </c:pt>
                <c:pt idx="2168">
                  <c:v>-0.28000000000000003</c:v>
                </c:pt>
                <c:pt idx="2169">
                  <c:v>-0.28000000000000003</c:v>
                </c:pt>
                <c:pt idx="2170">
                  <c:v>-0.28000000000000003</c:v>
                </c:pt>
                <c:pt idx="2171">
                  <c:v>-0.28000000000000003</c:v>
                </c:pt>
                <c:pt idx="2172">
                  <c:v>-0.27</c:v>
                </c:pt>
                <c:pt idx="2173">
                  <c:v>-0.26</c:v>
                </c:pt>
                <c:pt idx="2174">
                  <c:v>-0.26</c:v>
                </c:pt>
                <c:pt idx="2175">
                  <c:v>-0.25</c:v>
                </c:pt>
                <c:pt idx="2176">
                  <c:v>-0.25</c:v>
                </c:pt>
                <c:pt idx="2177">
                  <c:v>-0.25</c:v>
                </c:pt>
                <c:pt idx="2178">
                  <c:v>-0.25</c:v>
                </c:pt>
                <c:pt idx="2179">
                  <c:v>-0.24</c:v>
                </c:pt>
                <c:pt idx="2180">
                  <c:v>-0.24</c:v>
                </c:pt>
                <c:pt idx="2181">
                  <c:v>-0.25</c:v>
                </c:pt>
                <c:pt idx="2182">
                  <c:v>-0.25</c:v>
                </c:pt>
                <c:pt idx="2183">
                  <c:v>-0.23</c:v>
                </c:pt>
                <c:pt idx="2184">
                  <c:v>-0.24</c:v>
                </c:pt>
                <c:pt idx="2185">
                  <c:v>-0.23</c:v>
                </c:pt>
                <c:pt idx="2186">
                  <c:v>-0.23</c:v>
                </c:pt>
                <c:pt idx="2187">
                  <c:v>-0.23</c:v>
                </c:pt>
                <c:pt idx="2188">
                  <c:v>-0.24</c:v>
                </c:pt>
                <c:pt idx="2189">
                  <c:v>-0.24</c:v>
                </c:pt>
                <c:pt idx="2190">
                  <c:v>-0.24</c:v>
                </c:pt>
                <c:pt idx="2191">
                  <c:v>-0.24</c:v>
                </c:pt>
                <c:pt idx="2192">
                  <c:v>-0.25</c:v>
                </c:pt>
                <c:pt idx="2193">
                  <c:v>-0.25</c:v>
                </c:pt>
                <c:pt idx="2194">
                  <c:v>-0.25</c:v>
                </c:pt>
                <c:pt idx="2195">
                  <c:v>-0.25</c:v>
                </c:pt>
                <c:pt idx="2196">
                  <c:v>-0.27</c:v>
                </c:pt>
                <c:pt idx="2197">
                  <c:v>-0.26</c:v>
                </c:pt>
                <c:pt idx="2198">
                  <c:v>-0.27</c:v>
                </c:pt>
                <c:pt idx="2199">
                  <c:v>-0.26</c:v>
                </c:pt>
                <c:pt idx="2200">
                  <c:v>-0.26</c:v>
                </c:pt>
                <c:pt idx="2201">
                  <c:v>-0.27</c:v>
                </c:pt>
                <c:pt idx="2202">
                  <c:v>-0.27</c:v>
                </c:pt>
                <c:pt idx="2203">
                  <c:v>-0.28000000000000003</c:v>
                </c:pt>
                <c:pt idx="2204">
                  <c:v>-0.28000000000000003</c:v>
                </c:pt>
                <c:pt idx="2205">
                  <c:v>-0.3</c:v>
                </c:pt>
                <c:pt idx="2206">
                  <c:v>-0.3</c:v>
                </c:pt>
                <c:pt idx="2207">
                  <c:v>-0.31</c:v>
                </c:pt>
                <c:pt idx="2208">
                  <c:v>-0.31</c:v>
                </c:pt>
                <c:pt idx="2209">
                  <c:v>-0.32</c:v>
                </c:pt>
                <c:pt idx="2210">
                  <c:v>-0.32</c:v>
                </c:pt>
                <c:pt idx="2211">
                  <c:v>-0.33</c:v>
                </c:pt>
                <c:pt idx="2212">
                  <c:v>-0.33</c:v>
                </c:pt>
                <c:pt idx="2213">
                  <c:v>-0.34</c:v>
                </c:pt>
                <c:pt idx="2214">
                  <c:v>-0.35</c:v>
                </c:pt>
                <c:pt idx="2215">
                  <c:v>-0.36</c:v>
                </c:pt>
                <c:pt idx="2216">
                  <c:v>-0.36</c:v>
                </c:pt>
                <c:pt idx="2217">
                  <c:v>-0.37</c:v>
                </c:pt>
                <c:pt idx="2218">
                  <c:v>-0.37</c:v>
                </c:pt>
                <c:pt idx="2219">
                  <c:v>-0.37</c:v>
                </c:pt>
                <c:pt idx="2220">
                  <c:v>-0.38</c:v>
                </c:pt>
                <c:pt idx="2221">
                  <c:v>-0.39</c:v>
                </c:pt>
                <c:pt idx="2222">
                  <c:v>-0.39</c:v>
                </c:pt>
                <c:pt idx="2223">
                  <c:v>-0.41</c:v>
                </c:pt>
                <c:pt idx="2224">
                  <c:v>-0.41</c:v>
                </c:pt>
                <c:pt idx="2225">
                  <c:v>-0.41</c:v>
                </c:pt>
                <c:pt idx="2226">
                  <c:v>-0.41</c:v>
                </c:pt>
                <c:pt idx="2227">
                  <c:v>-0.42</c:v>
                </c:pt>
                <c:pt idx="2228">
                  <c:v>-0.42</c:v>
                </c:pt>
                <c:pt idx="2229">
                  <c:v>-0.42</c:v>
                </c:pt>
                <c:pt idx="2230">
                  <c:v>-0.43</c:v>
                </c:pt>
                <c:pt idx="2231">
                  <c:v>-0.43</c:v>
                </c:pt>
                <c:pt idx="2232">
                  <c:v>-0.44</c:v>
                </c:pt>
                <c:pt idx="2233">
                  <c:v>-0.46</c:v>
                </c:pt>
                <c:pt idx="2234">
                  <c:v>-0.45</c:v>
                </c:pt>
                <c:pt idx="2235">
                  <c:v>-0.46</c:v>
                </c:pt>
                <c:pt idx="2236">
                  <c:v>-0.47</c:v>
                </c:pt>
                <c:pt idx="2237">
                  <c:v>-0.47</c:v>
                </c:pt>
                <c:pt idx="2238">
                  <c:v>-0.46</c:v>
                </c:pt>
                <c:pt idx="2239">
                  <c:v>-0.48</c:v>
                </c:pt>
                <c:pt idx="2240">
                  <c:v>-0.48</c:v>
                </c:pt>
                <c:pt idx="2241">
                  <c:v>-0.47</c:v>
                </c:pt>
                <c:pt idx="2242">
                  <c:v>-0.48</c:v>
                </c:pt>
                <c:pt idx="2243">
                  <c:v>-0.48</c:v>
                </c:pt>
                <c:pt idx="2244">
                  <c:v>-0.49</c:v>
                </c:pt>
                <c:pt idx="2245">
                  <c:v>-0.47</c:v>
                </c:pt>
                <c:pt idx="2246">
                  <c:v>-0.48</c:v>
                </c:pt>
                <c:pt idx="2247">
                  <c:v>-0.49</c:v>
                </c:pt>
                <c:pt idx="2248">
                  <c:v>-0.49</c:v>
                </c:pt>
                <c:pt idx="2249">
                  <c:v>-0.51</c:v>
                </c:pt>
                <c:pt idx="2250">
                  <c:v>-0.52</c:v>
                </c:pt>
                <c:pt idx="2251">
                  <c:v>-0.51</c:v>
                </c:pt>
                <c:pt idx="2252">
                  <c:v>-0.51</c:v>
                </c:pt>
                <c:pt idx="2253">
                  <c:v>-0.52</c:v>
                </c:pt>
                <c:pt idx="2254">
                  <c:v>-0.51</c:v>
                </c:pt>
                <c:pt idx="2255">
                  <c:v>-0.52</c:v>
                </c:pt>
                <c:pt idx="2256">
                  <c:v>-0.52</c:v>
                </c:pt>
                <c:pt idx="2257">
                  <c:v>-0.52</c:v>
                </c:pt>
                <c:pt idx="2258">
                  <c:v>-0.52</c:v>
                </c:pt>
                <c:pt idx="2259">
                  <c:v>-0.54</c:v>
                </c:pt>
                <c:pt idx="2260">
                  <c:v>-0.54</c:v>
                </c:pt>
                <c:pt idx="2261">
                  <c:v>-0.52</c:v>
                </c:pt>
                <c:pt idx="2262">
                  <c:v>-0.52</c:v>
                </c:pt>
                <c:pt idx="2263">
                  <c:v>-0.54</c:v>
                </c:pt>
                <c:pt idx="2264">
                  <c:v>-0.54</c:v>
                </c:pt>
                <c:pt idx="2265">
                  <c:v>-0.54</c:v>
                </c:pt>
                <c:pt idx="2266">
                  <c:v>-0.54</c:v>
                </c:pt>
                <c:pt idx="2267">
                  <c:v>-0.55000000000000004</c:v>
                </c:pt>
                <c:pt idx="2268">
                  <c:v>-0.54</c:v>
                </c:pt>
                <c:pt idx="2269">
                  <c:v>-0.52</c:v>
                </c:pt>
                <c:pt idx="2270">
                  <c:v>-0.49</c:v>
                </c:pt>
                <c:pt idx="2271">
                  <c:v>-0.49</c:v>
                </c:pt>
                <c:pt idx="2272">
                  <c:v>-0.49</c:v>
                </c:pt>
                <c:pt idx="2273">
                  <c:v>-0.46</c:v>
                </c:pt>
                <c:pt idx="2274">
                  <c:v>-0.47</c:v>
                </c:pt>
                <c:pt idx="2275">
                  <c:v>-0.48</c:v>
                </c:pt>
                <c:pt idx="2276">
                  <c:v>-0.45</c:v>
                </c:pt>
                <c:pt idx="2277">
                  <c:v>-0.43</c:v>
                </c:pt>
                <c:pt idx="2278">
                  <c:v>-0.43</c:v>
                </c:pt>
                <c:pt idx="2279">
                  <c:v>-0.42</c:v>
                </c:pt>
                <c:pt idx="2280">
                  <c:v>-0.42</c:v>
                </c:pt>
                <c:pt idx="2281">
                  <c:v>-0.44</c:v>
                </c:pt>
                <c:pt idx="2282">
                  <c:v>-0.44</c:v>
                </c:pt>
                <c:pt idx="2283">
                  <c:v>-0.43</c:v>
                </c:pt>
                <c:pt idx="2284">
                  <c:v>-0.42</c:v>
                </c:pt>
                <c:pt idx="2285">
                  <c:v>-0.43</c:v>
                </c:pt>
                <c:pt idx="2286">
                  <c:v>-0.43</c:v>
                </c:pt>
                <c:pt idx="2287">
                  <c:v>-0.43</c:v>
                </c:pt>
                <c:pt idx="2288">
                  <c:v>-0.45</c:v>
                </c:pt>
                <c:pt idx="2289">
                  <c:v>-0.45</c:v>
                </c:pt>
                <c:pt idx="2290">
                  <c:v>-0.45</c:v>
                </c:pt>
                <c:pt idx="2291">
                  <c:v>-0.46</c:v>
                </c:pt>
                <c:pt idx="2292">
                  <c:v>-0.46</c:v>
                </c:pt>
                <c:pt idx="2293">
                  <c:v>-0.46</c:v>
                </c:pt>
                <c:pt idx="2294">
                  <c:v>-0.48</c:v>
                </c:pt>
                <c:pt idx="2295">
                  <c:v>-0.51</c:v>
                </c:pt>
                <c:pt idx="2296">
                  <c:v>-0.52</c:v>
                </c:pt>
                <c:pt idx="2297">
                  <c:v>-0.56000000000000005</c:v>
                </c:pt>
                <c:pt idx="2298">
                  <c:v>-0.57999999999999996</c:v>
                </c:pt>
                <c:pt idx="2299">
                  <c:v>-0.57999999999999996</c:v>
                </c:pt>
                <c:pt idx="2300">
                  <c:v>-0.57999999999999996</c:v>
                </c:pt>
                <c:pt idx="2301">
                  <c:v>-0.57999999999999996</c:v>
                </c:pt>
                <c:pt idx="2302">
                  <c:v>-0.57999999999999996</c:v>
                </c:pt>
                <c:pt idx="2303">
                  <c:v>-0.57999999999999996</c:v>
                </c:pt>
                <c:pt idx="2304">
                  <c:v>-0.6</c:v>
                </c:pt>
                <c:pt idx="2305">
                  <c:v>-0.62</c:v>
                </c:pt>
                <c:pt idx="2306">
                  <c:v>-0.63</c:v>
                </c:pt>
                <c:pt idx="2307">
                  <c:v>-0.65</c:v>
                </c:pt>
                <c:pt idx="2308">
                  <c:v>-0.66</c:v>
                </c:pt>
                <c:pt idx="2309">
                  <c:v>-0.65</c:v>
                </c:pt>
                <c:pt idx="2310">
                  <c:v>-0.65</c:v>
                </c:pt>
                <c:pt idx="2311">
                  <c:v>-0.65</c:v>
                </c:pt>
                <c:pt idx="2312">
                  <c:v>-0.64</c:v>
                </c:pt>
                <c:pt idx="2313">
                  <c:v>-0.63</c:v>
                </c:pt>
                <c:pt idx="2314">
                  <c:v>-0.64</c:v>
                </c:pt>
                <c:pt idx="2315">
                  <c:v>-0.64</c:v>
                </c:pt>
                <c:pt idx="2316">
                  <c:v>-0.64</c:v>
                </c:pt>
                <c:pt idx="2317">
                  <c:v>-0.65</c:v>
                </c:pt>
                <c:pt idx="2318">
                  <c:v>-0.65</c:v>
                </c:pt>
                <c:pt idx="2319">
                  <c:v>-0.65</c:v>
                </c:pt>
                <c:pt idx="2320">
                  <c:v>-0.64</c:v>
                </c:pt>
                <c:pt idx="2321">
                  <c:v>-0.63</c:v>
                </c:pt>
                <c:pt idx="2322">
                  <c:v>-0.6</c:v>
                </c:pt>
                <c:pt idx="2323">
                  <c:v>-0.6</c:v>
                </c:pt>
                <c:pt idx="2324">
                  <c:v>-0.6</c:v>
                </c:pt>
                <c:pt idx="2325">
                  <c:v>-0.57999999999999996</c:v>
                </c:pt>
                <c:pt idx="2326">
                  <c:v>-0.57999999999999996</c:v>
                </c:pt>
                <c:pt idx="2327">
                  <c:v>-0.56999999999999995</c:v>
                </c:pt>
                <c:pt idx="2328">
                  <c:v>-0.56999999999999995</c:v>
                </c:pt>
                <c:pt idx="2329">
                  <c:v>-0.55000000000000004</c:v>
                </c:pt>
                <c:pt idx="2330">
                  <c:v>-0.55000000000000004</c:v>
                </c:pt>
                <c:pt idx="2331">
                  <c:v>-0.52</c:v>
                </c:pt>
                <c:pt idx="2332">
                  <c:v>-0.52</c:v>
                </c:pt>
                <c:pt idx="2333">
                  <c:v>-0.52</c:v>
                </c:pt>
                <c:pt idx="2334">
                  <c:v>-0.54</c:v>
                </c:pt>
                <c:pt idx="2335">
                  <c:v>-0.51</c:v>
                </c:pt>
                <c:pt idx="2336">
                  <c:v>-0.48</c:v>
                </c:pt>
                <c:pt idx="2337">
                  <c:v>-0.49</c:v>
                </c:pt>
                <c:pt idx="2338">
                  <c:v>-0.48</c:v>
                </c:pt>
                <c:pt idx="2339">
                  <c:v>-0.46</c:v>
                </c:pt>
                <c:pt idx="2340">
                  <c:v>-0.45</c:v>
                </c:pt>
                <c:pt idx="2341">
                  <c:v>-0.45</c:v>
                </c:pt>
                <c:pt idx="2342">
                  <c:v>-0.44</c:v>
                </c:pt>
                <c:pt idx="2343">
                  <c:v>-0.43</c:v>
                </c:pt>
                <c:pt idx="2344">
                  <c:v>-0.42</c:v>
                </c:pt>
                <c:pt idx="2345">
                  <c:v>-0.42</c:v>
                </c:pt>
                <c:pt idx="2346">
                  <c:v>-0.41</c:v>
                </c:pt>
                <c:pt idx="2347">
                  <c:v>-0.38</c:v>
                </c:pt>
                <c:pt idx="2348">
                  <c:v>-0.4</c:v>
                </c:pt>
                <c:pt idx="2349">
                  <c:v>-0.4</c:v>
                </c:pt>
                <c:pt idx="2350">
                  <c:v>-0.38</c:v>
                </c:pt>
                <c:pt idx="2351">
                  <c:v>-0.39</c:v>
                </c:pt>
                <c:pt idx="2352">
                  <c:v>-0.39</c:v>
                </c:pt>
                <c:pt idx="2353">
                  <c:v>-0.38</c:v>
                </c:pt>
                <c:pt idx="2354">
                  <c:v>-0.38</c:v>
                </c:pt>
                <c:pt idx="2355">
                  <c:v>-0.38</c:v>
                </c:pt>
                <c:pt idx="2356">
                  <c:v>-0.38</c:v>
                </c:pt>
                <c:pt idx="2357">
                  <c:v>-0.38</c:v>
                </c:pt>
                <c:pt idx="2358">
                  <c:v>-0.38</c:v>
                </c:pt>
                <c:pt idx="2359">
                  <c:v>-0.38</c:v>
                </c:pt>
                <c:pt idx="2360">
                  <c:v>-0.38</c:v>
                </c:pt>
                <c:pt idx="2361">
                  <c:v>-0.38</c:v>
                </c:pt>
                <c:pt idx="2362">
                  <c:v>-0.37</c:v>
                </c:pt>
                <c:pt idx="2363">
                  <c:v>-0.37</c:v>
                </c:pt>
                <c:pt idx="2364">
                  <c:v>-0.37</c:v>
                </c:pt>
                <c:pt idx="2365">
                  <c:v>-0.37</c:v>
                </c:pt>
                <c:pt idx="2366">
                  <c:v>-0.37</c:v>
                </c:pt>
                <c:pt idx="2367">
                  <c:v>-0.37</c:v>
                </c:pt>
                <c:pt idx="2368">
                  <c:v>-0.36</c:v>
                </c:pt>
                <c:pt idx="2369">
                  <c:v>-0.36</c:v>
                </c:pt>
                <c:pt idx="2370">
                  <c:v>-0.36</c:v>
                </c:pt>
                <c:pt idx="2371">
                  <c:v>-0.36</c:v>
                </c:pt>
                <c:pt idx="2372">
                  <c:v>-0.36</c:v>
                </c:pt>
                <c:pt idx="2373">
                  <c:v>-0.36</c:v>
                </c:pt>
                <c:pt idx="2374">
                  <c:v>-0.36</c:v>
                </c:pt>
                <c:pt idx="2375">
                  <c:v>-0.36</c:v>
                </c:pt>
                <c:pt idx="2376">
                  <c:v>-0.36</c:v>
                </c:pt>
                <c:pt idx="2377">
                  <c:v>-0.37</c:v>
                </c:pt>
                <c:pt idx="2378">
                  <c:v>-0.36</c:v>
                </c:pt>
                <c:pt idx="2379">
                  <c:v>-0.36</c:v>
                </c:pt>
                <c:pt idx="2380">
                  <c:v>-0.36</c:v>
                </c:pt>
                <c:pt idx="2381">
                  <c:v>-0.37</c:v>
                </c:pt>
                <c:pt idx="2382">
                  <c:v>-0.36</c:v>
                </c:pt>
                <c:pt idx="2383">
                  <c:v>-0.36</c:v>
                </c:pt>
                <c:pt idx="2384">
                  <c:v>-0.37</c:v>
                </c:pt>
                <c:pt idx="2385">
                  <c:v>-0.36</c:v>
                </c:pt>
                <c:pt idx="2386">
                  <c:v>-0.35</c:v>
                </c:pt>
                <c:pt idx="2387">
                  <c:v>-0.35</c:v>
                </c:pt>
                <c:pt idx="2388">
                  <c:v>-0.34</c:v>
                </c:pt>
                <c:pt idx="2389">
                  <c:v>-0.33</c:v>
                </c:pt>
                <c:pt idx="2390">
                  <c:v>-0.32</c:v>
                </c:pt>
                <c:pt idx="2391">
                  <c:v>-0.32</c:v>
                </c:pt>
                <c:pt idx="2392">
                  <c:v>-0.31</c:v>
                </c:pt>
                <c:pt idx="2393">
                  <c:v>-0.31</c:v>
                </c:pt>
                <c:pt idx="2394">
                  <c:v>-0.3</c:v>
                </c:pt>
                <c:pt idx="2395">
                  <c:v>-0.28999999999999998</c:v>
                </c:pt>
                <c:pt idx="2396">
                  <c:v>-0.28000000000000003</c:v>
                </c:pt>
                <c:pt idx="2397">
                  <c:v>-0.27</c:v>
                </c:pt>
                <c:pt idx="2398">
                  <c:v>-0.25</c:v>
                </c:pt>
                <c:pt idx="2399">
                  <c:v>-0.24</c:v>
                </c:pt>
                <c:pt idx="2400">
                  <c:v>-0.23</c:v>
                </c:pt>
                <c:pt idx="2401">
                  <c:v>-0.22</c:v>
                </c:pt>
                <c:pt idx="2402">
                  <c:v>-0.21</c:v>
                </c:pt>
                <c:pt idx="2403">
                  <c:v>-0.2</c:v>
                </c:pt>
                <c:pt idx="2404">
                  <c:v>-0.18</c:v>
                </c:pt>
                <c:pt idx="2405">
                  <c:v>-0.17</c:v>
                </c:pt>
                <c:pt idx="2406">
                  <c:v>-0.15</c:v>
                </c:pt>
                <c:pt idx="2407">
                  <c:v>-0.13</c:v>
                </c:pt>
                <c:pt idx="2408">
                  <c:v>-0.13</c:v>
                </c:pt>
                <c:pt idx="2409">
                  <c:v>-0.11</c:v>
                </c:pt>
                <c:pt idx="2410">
                  <c:v>-0.1</c:v>
                </c:pt>
                <c:pt idx="2411">
                  <c:v>-0.09</c:v>
                </c:pt>
                <c:pt idx="2412">
                  <c:v>-0.09</c:v>
                </c:pt>
                <c:pt idx="2413">
                  <c:v>-7.0000000000000007E-2</c:v>
                </c:pt>
                <c:pt idx="2414">
                  <c:v>-0.05</c:v>
                </c:pt>
                <c:pt idx="2415">
                  <c:v>-0.05</c:v>
                </c:pt>
                <c:pt idx="2416">
                  <c:v>-0.03</c:v>
                </c:pt>
                <c:pt idx="2417">
                  <c:v>-0.01</c:v>
                </c:pt>
                <c:pt idx="2418">
                  <c:v>-0.02</c:v>
                </c:pt>
                <c:pt idx="2419">
                  <c:v>-0.02</c:v>
                </c:pt>
                <c:pt idx="2420">
                  <c:v>-0.01</c:v>
                </c:pt>
                <c:pt idx="2421">
                  <c:v>0</c:v>
                </c:pt>
                <c:pt idx="2422">
                  <c:v>0</c:v>
                </c:pt>
                <c:pt idx="2423">
                  <c:v>0</c:v>
                </c:pt>
                <c:pt idx="2424">
                  <c:v>0.01</c:v>
                </c:pt>
                <c:pt idx="2425">
                  <c:v>0.01</c:v>
                </c:pt>
                <c:pt idx="2426">
                  <c:v>0.01</c:v>
                </c:pt>
                <c:pt idx="2427">
                  <c:v>0.01</c:v>
                </c:pt>
                <c:pt idx="2428">
                  <c:v>0</c:v>
                </c:pt>
                <c:pt idx="2429">
                  <c:v>-0.01</c:v>
                </c:pt>
                <c:pt idx="2430">
                  <c:v>0</c:v>
                </c:pt>
                <c:pt idx="2431">
                  <c:v>-0.01</c:v>
                </c:pt>
                <c:pt idx="2432">
                  <c:v>-0.01</c:v>
                </c:pt>
                <c:pt idx="2433">
                  <c:v>-0.01</c:v>
                </c:pt>
                <c:pt idx="2434">
                  <c:v>-0.02</c:v>
                </c:pt>
                <c:pt idx="2435">
                  <c:v>-0.02</c:v>
                </c:pt>
                <c:pt idx="2436">
                  <c:v>-0.02</c:v>
                </c:pt>
                <c:pt idx="2437">
                  <c:v>-0.03</c:v>
                </c:pt>
                <c:pt idx="2438">
                  <c:v>-0.04</c:v>
                </c:pt>
                <c:pt idx="2439">
                  <c:v>-0.05</c:v>
                </c:pt>
                <c:pt idx="2440">
                  <c:v>-0.04</c:v>
                </c:pt>
                <c:pt idx="2441">
                  <c:v>-0.05</c:v>
                </c:pt>
                <c:pt idx="2442">
                  <c:v>-0.06</c:v>
                </c:pt>
                <c:pt idx="2443">
                  <c:v>-0.06</c:v>
                </c:pt>
                <c:pt idx="2444">
                  <c:v>-7.0000000000000007E-2</c:v>
                </c:pt>
                <c:pt idx="2445">
                  <c:v>-0.08</c:v>
                </c:pt>
                <c:pt idx="2446">
                  <c:v>-0.08</c:v>
                </c:pt>
                <c:pt idx="2447">
                  <c:v>-0.08</c:v>
                </c:pt>
                <c:pt idx="2448">
                  <c:v>-0.09</c:v>
                </c:pt>
                <c:pt idx="2449">
                  <c:v>-0.1</c:v>
                </c:pt>
                <c:pt idx="2450">
                  <c:v>-0.09</c:v>
                </c:pt>
                <c:pt idx="2451">
                  <c:v>-0.1</c:v>
                </c:pt>
                <c:pt idx="2452">
                  <c:v>-0.1</c:v>
                </c:pt>
                <c:pt idx="2453">
                  <c:v>-0.1</c:v>
                </c:pt>
                <c:pt idx="2454">
                  <c:v>-0.1</c:v>
                </c:pt>
                <c:pt idx="2455">
                  <c:v>-0.11</c:v>
                </c:pt>
                <c:pt idx="2456">
                  <c:v>-0.12</c:v>
                </c:pt>
                <c:pt idx="2457">
                  <c:v>-0.12</c:v>
                </c:pt>
                <c:pt idx="2458">
                  <c:v>-0.12</c:v>
                </c:pt>
                <c:pt idx="2459">
                  <c:v>-0.12</c:v>
                </c:pt>
                <c:pt idx="2460">
                  <c:v>-0.12</c:v>
                </c:pt>
                <c:pt idx="2461">
                  <c:v>-0.12</c:v>
                </c:pt>
                <c:pt idx="2462">
                  <c:v>-0.11</c:v>
                </c:pt>
                <c:pt idx="2463">
                  <c:v>-0.11</c:v>
                </c:pt>
                <c:pt idx="2464">
                  <c:v>-0.11</c:v>
                </c:pt>
                <c:pt idx="2465">
                  <c:v>-0.11</c:v>
                </c:pt>
                <c:pt idx="2466">
                  <c:v>-0.1</c:v>
                </c:pt>
                <c:pt idx="2467">
                  <c:v>-0.11</c:v>
                </c:pt>
                <c:pt idx="2468">
                  <c:v>-0.1</c:v>
                </c:pt>
                <c:pt idx="2469">
                  <c:v>-0.09</c:v>
                </c:pt>
                <c:pt idx="2470">
                  <c:v>-0.09</c:v>
                </c:pt>
                <c:pt idx="2471">
                  <c:v>-0.08</c:v>
                </c:pt>
                <c:pt idx="2472">
                  <c:v>-0.08</c:v>
                </c:pt>
                <c:pt idx="2473">
                  <c:v>-0.08</c:v>
                </c:pt>
                <c:pt idx="2474">
                  <c:v>-7.0000000000000007E-2</c:v>
                </c:pt>
                <c:pt idx="2475">
                  <c:v>-7.0000000000000007E-2</c:v>
                </c:pt>
                <c:pt idx="2476">
                  <c:v>-7.0000000000000007E-2</c:v>
                </c:pt>
                <c:pt idx="2477">
                  <c:v>-0.06</c:v>
                </c:pt>
                <c:pt idx="2478">
                  <c:v>-0.05</c:v>
                </c:pt>
                <c:pt idx="2479">
                  <c:v>-0.05</c:v>
                </c:pt>
                <c:pt idx="2480">
                  <c:v>-0.05</c:v>
                </c:pt>
                <c:pt idx="2481">
                  <c:v>-0.04</c:v>
                </c:pt>
                <c:pt idx="2482">
                  <c:v>-0.03</c:v>
                </c:pt>
                <c:pt idx="2483">
                  <c:v>-0.03</c:v>
                </c:pt>
                <c:pt idx="2484">
                  <c:v>-0.05</c:v>
                </c:pt>
                <c:pt idx="2485">
                  <c:v>-0.04</c:v>
                </c:pt>
                <c:pt idx="2486">
                  <c:v>-0.03</c:v>
                </c:pt>
                <c:pt idx="2487">
                  <c:v>-0.04</c:v>
                </c:pt>
                <c:pt idx="2488">
                  <c:v>-0.04</c:v>
                </c:pt>
                <c:pt idx="2489">
                  <c:v>-0.04</c:v>
                </c:pt>
                <c:pt idx="2490">
                  <c:v>-0.04</c:v>
                </c:pt>
                <c:pt idx="2491">
                  <c:v>-0.04</c:v>
                </c:pt>
                <c:pt idx="2492">
                  <c:v>-0.03</c:v>
                </c:pt>
                <c:pt idx="2493">
                  <c:v>-0.04</c:v>
                </c:pt>
                <c:pt idx="2494">
                  <c:v>-0.05</c:v>
                </c:pt>
                <c:pt idx="2495">
                  <c:v>-0.06</c:v>
                </c:pt>
                <c:pt idx="2496">
                  <c:v>-0.06</c:v>
                </c:pt>
                <c:pt idx="2497">
                  <c:v>-0.06</c:v>
                </c:pt>
                <c:pt idx="2498">
                  <c:v>-7.0000000000000007E-2</c:v>
                </c:pt>
                <c:pt idx="2499">
                  <c:v>-7.0000000000000007E-2</c:v>
                </c:pt>
                <c:pt idx="2500">
                  <c:v>-0.08</c:v>
                </c:pt>
                <c:pt idx="2501">
                  <c:v>-0.09</c:v>
                </c:pt>
                <c:pt idx="2502">
                  <c:v>-0.09</c:v>
                </c:pt>
                <c:pt idx="2503">
                  <c:v>-0.1</c:v>
                </c:pt>
                <c:pt idx="2504">
                  <c:v>-0.11</c:v>
                </c:pt>
                <c:pt idx="2505">
                  <c:v>-0.11</c:v>
                </c:pt>
                <c:pt idx="2506">
                  <c:v>-0.12</c:v>
                </c:pt>
                <c:pt idx="2507">
                  <c:v>-0.12</c:v>
                </c:pt>
                <c:pt idx="2508">
                  <c:v>-0.13</c:v>
                </c:pt>
                <c:pt idx="2509">
                  <c:v>-0.14000000000000001</c:v>
                </c:pt>
                <c:pt idx="2510">
                  <c:v>-0.14000000000000001</c:v>
                </c:pt>
                <c:pt idx="2511">
                  <c:v>-0.15</c:v>
                </c:pt>
                <c:pt idx="2512">
                  <c:v>-0.15</c:v>
                </c:pt>
                <c:pt idx="2513">
                  <c:v>-0.17</c:v>
                </c:pt>
                <c:pt idx="2514">
                  <c:v>-0.17</c:v>
                </c:pt>
                <c:pt idx="2515">
                  <c:v>-0.18</c:v>
                </c:pt>
                <c:pt idx="2516">
                  <c:v>-0.19</c:v>
                </c:pt>
                <c:pt idx="2517">
                  <c:v>-0.19</c:v>
                </c:pt>
                <c:pt idx="2518">
                  <c:v>-0.2</c:v>
                </c:pt>
                <c:pt idx="2519">
                  <c:v>-0.2</c:v>
                </c:pt>
                <c:pt idx="2520">
                  <c:v>-0.2</c:v>
                </c:pt>
                <c:pt idx="2521">
                  <c:v>-0.21</c:v>
                </c:pt>
                <c:pt idx="2522">
                  <c:v>-0.22</c:v>
                </c:pt>
                <c:pt idx="2523">
                  <c:v>-0.22</c:v>
                </c:pt>
                <c:pt idx="2524">
                  <c:v>-0.22</c:v>
                </c:pt>
                <c:pt idx="2525">
                  <c:v>-0.23</c:v>
                </c:pt>
                <c:pt idx="2526">
                  <c:v>-0.24</c:v>
                </c:pt>
                <c:pt idx="2527">
                  <c:v>-0.24</c:v>
                </c:pt>
                <c:pt idx="2528">
                  <c:v>-0.25</c:v>
                </c:pt>
                <c:pt idx="2529">
                  <c:v>-0.25</c:v>
                </c:pt>
                <c:pt idx="2530">
                  <c:v>-0.26</c:v>
                </c:pt>
                <c:pt idx="2531">
                  <c:v>-0.26</c:v>
                </c:pt>
                <c:pt idx="2532">
                  <c:v>-0.24</c:v>
                </c:pt>
                <c:pt idx="2533">
                  <c:v>-0.25</c:v>
                </c:pt>
                <c:pt idx="2534">
                  <c:v>-0.28999999999999998</c:v>
                </c:pt>
                <c:pt idx="2535">
                  <c:v>-0.28999999999999998</c:v>
                </c:pt>
                <c:pt idx="2536">
                  <c:v>-0.28999999999999998</c:v>
                </c:pt>
                <c:pt idx="2537">
                  <c:v>-0.28000000000000003</c:v>
                </c:pt>
                <c:pt idx="2538">
                  <c:v>-0.28000000000000003</c:v>
                </c:pt>
                <c:pt idx="2539">
                  <c:v>-0.28999999999999998</c:v>
                </c:pt>
                <c:pt idx="2540">
                  <c:v>-0.28000000000000003</c:v>
                </c:pt>
                <c:pt idx="2541">
                  <c:v>-0.28000000000000003</c:v>
                </c:pt>
                <c:pt idx="2542">
                  <c:v>-0.28999999999999998</c:v>
                </c:pt>
                <c:pt idx="2543">
                  <c:v>-0.28000000000000003</c:v>
                </c:pt>
                <c:pt idx="2544">
                  <c:v>-0.27</c:v>
                </c:pt>
                <c:pt idx="2545">
                  <c:v>-0.27</c:v>
                </c:pt>
                <c:pt idx="2546">
                  <c:v>-0.26</c:v>
                </c:pt>
                <c:pt idx="2547">
                  <c:v>-0.25</c:v>
                </c:pt>
                <c:pt idx="2548">
                  <c:v>-0.26</c:v>
                </c:pt>
                <c:pt idx="2549">
                  <c:v>-0.26</c:v>
                </c:pt>
                <c:pt idx="2550">
                  <c:v>-0.24</c:v>
                </c:pt>
                <c:pt idx="2551">
                  <c:v>-0.24</c:v>
                </c:pt>
                <c:pt idx="2552">
                  <c:v>-0.23</c:v>
                </c:pt>
                <c:pt idx="2553">
                  <c:v>-0.23</c:v>
                </c:pt>
                <c:pt idx="2554">
                  <c:v>-0.22</c:v>
                </c:pt>
                <c:pt idx="2555">
                  <c:v>-0.21</c:v>
                </c:pt>
                <c:pt idx="2556">
                  <c:v>-0.21</c:v>
                </c:pt>
                <c:pt idx="2557">
                  <c:v>-0.21</c:v>
                </c:pt>
                <c:pt idx="2558">
                  <c:v>-0.2</c:v>
                </c:pt>
                <c:pt idx="2559">
                  <c:v>-0.19</c:v>
                </c:pt>
                <c:pt idx="2560">
                  <c:v>-0.19</c:v>
                </c:pt>
                <c:pt idx="2561">
                  <c:v>-0.19</c:v>
                </c:pt>
                <c:pt idx="2562">
                  <c:v>-0.18</c:v>
                </c:pt>
                <c:pt idx="2563">
                  <c:v>-0.18</c:v>
                </c:pt>
                <c:pt idx="2564">
                  <c:v>-0.17</c:v>
                </c:pt>
                <c:pt idx="2565">
                  <c:v>-0.17</c:v>
                </c:pt>
                <c:pt idx="2566">
                  <c:v>-0.17</c:v>
                </c:pt>
                <c:pt idx="2567">
                  <c:v>-0.17</c:v>
                </c:pt>
                <c:pt idx="2568">
                  <c:v>-0.18</c:v>
                </c:pt>
                <c:pt idx="2569">
                  <c:v>-0.18</c:v>
                </c:pt>
                <c:pt idx="2570">
                  <c:v>-0.18</c:v>
                </c:pt>
                <c:pt idx="2571">
                  <c:v>-0.18</c:v>
                </c:pt>
                <c:pt idx="2572">
                  <c:v>-0.18</c:v>
                </c:pt>
                <c:pt idx="2573">
                  <c:v>-0.18</c:v>
                </c:pt>
                <c:pt idx="2574">
                  <c:v>-0.18</c:v>
                </c:pt>
                <c:pt idx="2575">
                  <c:v>-0.19</c:v>
                </c:pt>
                <c:pt idx="2576">
                  <c:v>-0.19</c:v>
                </c:pt>
                <c:pt idx="2577">
                  <c:v>-0.2</c:v>
                </c:pt>
                <c:pt idx="2578">
                  <c:v>-0.2</c:v>
                </c:pt>
                <c:pt idx="2579">
                  <c:v>-0.21</c:v>
                </c:pt>
                <c:pt idx="2580">
                  <c:v>-0.21</c:v>
                </c:pt>
                <c:pt idx="2581">
                  <c:v>-0.22</c:v>
                </c:pt>
                <c:pt idx="2582">
                  <c:v>-0.22</c:v>
                </c:pt>
                <c:pt idx="2583">
                  <c:v>-0.23</c:v>
                </c:pt>
                <c:pt idx="2584">
                  <c:v>-0.23</c:v>
                </c:pt>
                <c:pt idx="2585">
                  <c:v>-0.23</c:v>
                </c:pt>
                <c:pt idx="2586">
                  <c:v>-0.23</c:v>
                </c:pt>
                <c:pt idx="2587">
                  <c:v>-0.24</c:v>
                </c:pt>
                <c:pt idx="2588">
                  <c:v>-0.24</c:v>
                </c:pt>
                <c:pt idx="2589">
                  <c:v>-0.25</c:v>
                </c:pt>
                <c:pt idx="2590">
                  <c:v>-0.25</c:v>
                </c:pt>
                <c:pt idx="2591">
                  <c:v>-0.25</c:v>
                </c:pt>
                <c:pt idx="2592">
                  <c:v>-0.26</c:v>
                </c:pt>
                <c:pt idx="2593">
                  <c:v>-0.26</c:v>
                </c:pt>
                <c:pt idx="2594">
                  <c:v>-0.26</c:v>
                </c:pt>
                <c:pt idx="2595">
                  <c:v>-0.27</c:v>
                </c:pt>
                <c:pt idx="2596">
                  <c:v>-0.28000000000000003</c:v>
                </c:pt>
                <c:pt idx="2597">
                  <c:v>-0.28000000000000003</c:v>
                </c:pt>
                <c:pt idx="2598">
                  <c:v>-0.28000000000000003</c:v>
                </c:pt>
                <c:pt idx="2599">
                  <c:v>-0.28999999999999998</c:v>
                </c:pt>
                <c:pt idx="2600">
                  <c:v>-0.28999999999999998</c:v>
                </c:pt>
                <c:pt idx="2601">
                  <c:v>-0.28999999999999998</c:v>
                </c:pt>
                <c:pt idx="2602">
                  <c:v>-0.28999999999999998</c:v>
                </c:pt>
                <c:pt idx="2603">
                  <c:v>-0.3</c:v>
                </c:pt>
                <c:pt idx="2604">
                  <c:v>-0.3</c:v>
                </c:pt>
                <c:pt idx="2605">
                  <c:v>-0.3</c:v>
                </c:pt>
                <c:pt idx="2606">
                  <c:v>-0.3</c:v>
                </c:pt>
                <c:pt idx="2607">
                  <c:v>-0.31</c:v>
                </c:pt>
                <c:pt idx="2608">
                  <c:v>-0.3</c:v>
                </c:pt>
                <c:pt idx="2609">
                  <c:v>-0.3</c:v>
                </c:pt>
                <c:pt idx="2610">
                  <c:v>-0.31</c:v>
                </c:pt>
                <c:pt idx="2611">
                  <c:v>-0.3</c:v>
                </c:pt>
                <c:pt idx="2612">
                  <c:v>-0.28999999999999998</c:v>
                </c:pt>
                <c:pt idx="2613">
                  <c:v>-0.28000000000000003</c:v>
                </c:pt>
                <c:pt idx="2614">
                  <c:v>-0.28000000000000003</c:v>
                </c:pt>
                <c:pt idx="2615">
                  <c:v>-0.27</c:v>
                </c:pt>
                <c:pt idx="2616">
                  <c:v>-0.26</c:v>
                </c:pt>
                <c:pt idx="2617">
                  <c:v>-0.26</c:v>
                </c:pt>
                <c:pt idx="2618">
                  <c:v>-0.26</c:v>
                </c:pt>
                <c:pt idx="2619">
                  <c:v>-0.24</c:v>
                </c:pt>
                <c:pt idx="2620">
                  <c:v>-0.24</c:v>
                </c:pt>
                <c:pt idx="2621">
                  <c:v>-0.23</c:v>
                </c:pt>
                <c:pt idx="2622">
                  <c:v>-0.22</c:v>
                </c:pt>
                <c:pt idx="2623">
                  <c:v>-0.22</c:v>
                </c:pt>
                <c:pt idx="2624">
                  <c:v>-0.21</c:v>
                </c:pt>
                <c:pt idx="2625">
                  <c:v>-0.2</c:v>
                </c:pt>
                <c:pt idx="2626">
                  <c:v>-0.2</c:v>
                </c:pt>
                <c:pt idx="2627">
                  <c:v>-0.19</c:v>
                </c:pt>
                <c:pt idx="2628">
                  <c:v>-0.18</c:v>
                </c:pt>
                <c:pt idx="2629">
                  <c:v>-0.17</c:v>
                </c:pt>
                <c:pt idx="2630">
                  <c:v>-0.17</c:v>
                </c:pt>
                <c:pt idx="2631">
                  <c:v>-0.17</c:v>
                </c:pt>
                <c:pt idx="2632">
                  <c:v>-0.15</c:v>
                </c:pt>
                <c:pt idx="2633">
                  <c:v>-0.15</c:v>
                </c:pt>
                <c:pt idx="2634">
                  <c:v>-0.14000000000000001</c:v>
                </c:pt>
                <c:pt idx="2635">
                  <c:v>-0.14000000000000001</c:v>
                </c:pt>
                <c:pt idx="2636">
                  <c:v>-0.13</c:v>
                </c:pt>
                <c:pt idx="2637">
                  <c:v>-0.13</c:v>
                </c:pt>
                <c:pt idx="2638">
                  <c:v>-0.13</c:v>
                </c:pt>
                <c:pt idx="2639">
                  <c:v>-0.12</c:v>
                </c:pt>
                <c:pt idx="2640">
                  <c:v>-0.12</c:v>
                </c:pt>
                <c:pt idx="2641">
                  <c:v>-0.12</c:v>
                </c:pt>
                <c:pt idx="2642">
                  <c:v>-0.11</c:v>
                </c:pt>
                <c:pt idx="2643">
                  <c:v>-0.11</c:v>
                </c:pt>
                <c:pt idx="2644">
                  <c:v>-0.12</c:v>
                </c:pt>
                <c:pt idx="2645">
                  <c:v>-0.12</c:v>
                </c:pt>
                <c:pt idx="2646">
                  <c:v>-0.12</c:v>
                </c:pt>
                <c:pt idx="2647">
                  <c:v>-0.12</c:v>
                </c:pt>
                <c:pt idx="2648">
                  <c:v>-0.12</c:v>
                </c:pt>
                <c:pt idx="2649">
                  <c:v>-0.13</c:v>
                </c:pt>
                <c:pt idx="2650">
                  <c:v>-0.14000000000000001</c:v>
                </c:pt>
                <c:pt idx="2651">
                  <c:v>-0.14000000000000001</c:v>
                </c:pt>
                <c:pt idx="2652">
                  <c:v>-0.14000000000000001</c:v>
                </c:pt>
                <c:pt idx="2653">
                  <c:v>-0.15</c:v>
                </c:pt>
                <c:pt idx="2654">
                  <c:v>-0.15</c:v>
                </c:pt>
                <c:pt idx="2655">
                  <c:v>-0.15</c:v>
                </c:pt>
                <c:pt idx="2656">
                  <c:v>-0.17</c:v>
                </c:pt>
                <c:pt idx="2657">
                  <c:v>-0.17</c:v>
                </c:pt>
                <c:pt idx="2658">
                  <c:v>-0.18</c:v>
                </c:pt>
                <c:pt idx="2659">
                  <c:v>-0.18</c:v>
                </c:pt>
                <c:pt idx="2660">
                  <c:v>-0.18</c:v>
                </c:pt>
                <c:pt idx="2661">
                  <c:v>-0.18</c:v>
                </c:pt>
                <c:pt idx="2662">
                  <c:v>-0.18</c:v>
                </c:pt>
                <c:pt idx="2663">
                  <c:v>-0.19</c:v>
                </c:pt>
                <c:pt idx="2664">
                  <c:v>-0.19</c:v>
                </c:pt>
                <c:pt idx="2665">
                  <c:v>-0.18</c:v>
                </c:pt>
                <c:pt idx="2666">
                  <c:v>-0.18</c:v>
                </c:pt>
                <c:pt idx="2667">
                  <c:v>-0.18</c:v>
                </c:pt>
                <c:pt idx="2668">
                  <c:v>-0.19</c:v>
                </c:pt>
                <c:pt idx="2669">
                  <c:v>-0.19</c:v>
                </c:pt>
                <c:pt idx="2670">
                  <c:v>-0.19</c:v>
                </c:pt>
                <c:pt idx="2671">
                  <c:v>-0.2</c:v>
                </c:pt>
                <c:pt idx="2672">
                  <c:v>-0.2</c:v>
                </c:pt>
                <c:pt idx="2673">
                  <c:v>-0.18</c:v>
                </c:pt>
                <c:pt idx="2674">
                  <c:v>-0.22</c:v>
                </c:pt>
                <c:pt idx="2675">
                  <c:v>-0.24</c:v>
                </c:pt>
                <c:pt idx="2676">
                  <c:v>-0.23</c:v>
                </c:pt>
                <c:pt idx="2677">
                  <c:v>-0.22</c:v>
                </c:pt>
                <c:pt idx="2678">
                  <c:v>-0.22</c:v>
                </c:pt>
                <c:pt idx="2679">
                  <c:v>-0.23</c:v>
                </c:pt>
                <c:pt idx="2680">
                  <c:v>-0.24</c:v>
                </c:pt>
                <c:pt idx="2681">
                  <c:v>-0.24</c:v>
                </c:pt>
                <c:pt idx="2682">
                  <c:v>-0.24</c:v>
                </c:pt>
                <c:pt idx="2683">
                  <c:v>-0.24</c:v>
                </c:pt>
                <c:pt idx="2684">
                  <c:v>-0.24</c:v>
                </c:pt>
                <c:pt idx="2685">
                  <c:v>-0.24</c:v>
                </c:pt>
                <c:pt idx="2686">
                  <c:v>-0.23</c:v>
                </c:pt>
                <c:pt idx="2687">
                  <c:v>-0.22</c:v>
                </c:pt>
                <c:pt idx="2688">
                  <c:v>-0.22</c:v>
                </c:pt>
                <c:pt idx="2689">
                  <c:v>-0.21</c:v>
                </c:pt>
                <c:pt idx="2690">
                  <c:v>-0.21</c:v>
                </c:pt>
                <c:pt idx="2691">
                  <c:v>-0.21</c:v>
                </c:pt>
                <c:pt idx="2692">
                  <c:v>-0.2</c:v>
                </c:pt>
                <c:pt idx="2693">
                  <c:v>-0.2</c:v>
                </c:pt>
                <c:pt idx="2694">
                  <c:v>-0.19</c:v>
                </c:pt>
                <c:pt idx="2695">
                  <c:v>-0.18</c:v>
                </c:pt>
                <c:pt idx="2696">
                  <c:v>-0.18</c:v>
                </c:pt>
                <c:pt idx="2697">
                  <c:v>-0.17</c:v>
                </c:pt>
                <c:pt idx="2698">
                  <c:v>-0.15</c:v>
                </c:pt>
                <c:pt idx="2699">
                  <c:v>-0.15</c:v>
                </c:pt>
                <c:pt idx="2700">
                  <c:v>-0.14000000000000001</c:v>
                </c:pt>
                <c:pt idx="2701">
                  <c:v>-0.14000000000000001</c:v>
                </c:pt>
                <c:pt idx="2702">
                  <c:v>-0.13</c:v>
                </c:pt>
                <c:pt idx="2703">
                  <c:v>-0.13</c:v>
                </c:pt>
                <c:pt idx="2704">
                  <c:v>-0.12</c:v>
                </c:pt>
                <c:pt idx="2705">
                  <c:v>-0.12</c:v>
                </c:pt>
                <c:pt idx="2706">
                  <c:v>-0.11</c:v>
                </c:pt>
                <c:pt idx="2707">
                  <c:v>-0.11</c:v>
                </c:pt>
                <c:pt idx="2708">
                  <c:v>-0.11</c:v>
                </c:pt>
                <c:pt idx="2709">
                  <c:v>-0.1</c:v>
                </c:pt>
                <c:pt idx="2710">
                  <c:v>-0.1</c:v>
                </c:pt>
                <c:pt idx="2711">
                  <c:v>-0.1</c:v>
                </c:pt>
                <c:pt idx="2712">
                  <c:v>-0.1</c:v>
                </c:pt>
                <c:pt idx="2713">
                  <c:v>-0.1</c:v>
                </c:pt>
                <c:pt idx="2714">
                  <c:v>-0.11</c:v>
                </c:pt>
                <c:pt idx="2715">
                  <c:v>-0.11</c:v>
                </c:pt>
                <c:pt idx="2716">
                  <c:v>-0.11</c:v>
                </c:pt>
                <c:pt idx="2717">
                  <c:v>-0.12</c:v>
                </c:pt>
                <c:pt idx="2718">
                  <c:v>-0.13</c:v>
                </c:pt>
                <c:pt idx="2719">
                  <c:v>-0.12</c:v>
                </c:pt>
                <c:pt idx="2720">
                  <c:v>-0.13</c:v>
                </c:pt>
                <c:pt idx="2721">
                  <c:v>-0.14000000000000001</c:v>
                </c:pt>
                <c:pt idx="2722">
                  <c:v>-0.14000000000000001</c:v>
                </c:pt>
                <c:pt idx="2723">
                  <c:v>-0.15</c:v>
                </c:pt>
                <c:pt idx="2724">
                  <c:v>-0.17</c:v>
                </c:pt>
                <c:pt idx="2725">
                  <c:v>-0.17</c:v>
                </c:pt>
                <c:pt idx="2726">
                  <c:v>-0.18</c:v>
                </c:pt>
                <c:pt idx="2727">
                  <c:v>-0.19</c:v>
                </c:pt>
                <c:pt idx="2728">
                  <c:v>-0.19</c:v>
                </c:pt>
                <c:pt idx="2729">
                  <c:v>-0.19</c:v>
                </c:pt>
                <c:pt idx="2730">
                  <c:v>-0.2</c:v>
                </c:pt>
                <c:pt idx="2731">
                  <c:v>-0.21</c:v>
                </c:pt>
                <c:pt idx="2732">
                  <c:v>-0.22</c:v>
                </c:pt>
                <c:pt idx="2733">
                  <c:v>-0.22</c:v>
                </c:pt>
                <c:pt idx="2734">
                  <c:v>-0.23</c:v>
                </c:pt>
                <c:pt idx="2735">
                  <c:v>-0.23</c:v>
                </c:pt>
                <c:pt idx="2736">
                  <c:v>-0.23</c:v>
                </c:pt>
                <c:pt idx="2737">
                  <c:v>-0.23</c:v>
                </c:pt>
                <c:pt idx="2738">
                  <c:v>-0.23</c:v>
                </c:pt>
                <c:pt idx="2739">
                  <c:v>-0.22</c:v>
                </c:pt>
                <c:pt idx="2740">
                  <c:v>-0.23</c:v>
                </c:pt>
                <c:pt idx="2741">
                  <c:v>-0.23</c:v>
                </c:pt>
                <c:pt idx="2742">
                  <c:v>-0.23</c:v>
                </c:pt>
                <c:pt idx="2743">
                  <c:v>-0.23</c:v>
                </c:pt>
                <c:pt idx="2744">
                  <c:v>-0.23</c:v>
                </c:pt>
                <c:pt idx="2745">
                  <c:v>-0.22</c:v>
                </c:pt>
                <c:pt idx="2746">
                  <c:v>-0.22</c:v>
                </c:pt>
                <c:pt idx="2747">
                  <c:v>-0.21</c:v>
                </c:pt>
                <c:pt idx="2748">
                  <c:v>-0.21</c:v>
                </c:pt>
                <c:pt idx="2749">
                  <c:v>-0.21</c:v>
                </c:pt>
                <c:pt idx="2750">
                  <c:v>-0.22</c:v>
                </c:pt>
                <c:pt idx="2751">
                  <c:v>-0.21</c:v>
                </c:pt>
                <c:pt idx="2752">
                  <c:v>-0.2</c:v>
                </c:pt>
                <c:pt idx="2753">
                  <c:v>-0.21</c:v>
                </c:pt>
                <c:pt idx="2754">
                  <c:v>-0.21</c:v>
                </c:pt>
                <c:pt idx="2755">
                  <c:v>-0.21</c:v>
                </c:pt>
                <c:pt idx="2756">
                  <c:v>-0.2</c:v>
                </c:pt>
                <c:pt idx="2757">
                  <c:v>-0.21</c:v>
                </c:pt>
                <c:pt idx="2758">
                  <c:v>-0.21</c:v>
                </c:pt>
                <c:pt idx="2759">
                  <c:v>-0.21</c:v>
                </c:pt>
                <c:pt idx="2760">
                  <c:v>-0.22</c:v>
                </c:pt>
                <c:pt idx="2761">
                  <c:v>-0.22</c:v>
                </c:pt>
                <c:pt idx="2762">
                  <c:v>-0.22</c:v>
                </c:pt>
                <c:pt idx="2763">
                  <c:v>-0.22</c:v>
                </c:pt>
                <c:pt idx="2764">
                  <c:v>-0.22</c:v>
                </c:pt>
                <c:pt idx="2765">
                  <c:v>-0.23</c:v>
                </c:pt>
                <c:pt idx="2766">
                  <c:v>-0.24</c:v>
                </c:pt>
                <c:pt idx="2767">
                  <c:v>-0.22</c:v>
                </c:pt>
                <c:pt idx="2768">
                  <c:v>-0.21</c:v>
                </c:pt>
                <c:pt idx="2769">
                  <c:v>-0.23</c:v>
                </c:pt>
                <c:pt idx="2770">
                  <c:v>-0.23</c:v>
                </c:pt>
                <c:pt idx="2771">
                  <c:v>-0.22</c:v>
                </c:pt>
                <c:pt idx="2772">
                  <c:v>-0.22</c:v>
                </c:pt>
                <c:pt idx="2773">
                  <c:v>-0.23</c:v>
                </c:pt>
                <c:pt idx="2774">
                  <c:v>-0.22</c:v>
                </c:pt>
                <c:pt idx="2775">
                  <c:v>-0.23</c:v>
                </c:pt>
                <c:pt idx="2776">
                  <c:v>-0.23</c:v>
                </c:pt>
                <c:pt idx="2777">
                  <c:v>-0.22</c:v>
                </c:pt>
                <c:pt idx="2778">
                  <c:v>-0.21</c:v>
                </c:pt>
                <c:pt idx="2779">
                  <c:v>-0.21</c:v>
                </c:pt>
                <c:pt idx="2780">
                  <c:v>-0.22</c:v>
                </c:pt>
                <c:pt idx="2781">
                  <c:v>-0.21</c:v>
                </c:pt>
                <c:pt idx="2782">
                  <c:v>-0.2</c:v>
                </c:pt>
                <c:pt idx="2783">
                  <c:v>-0.2</c:v>
                </c:pt>
                <c:pt idx="2784">
                  <c:v>-0.19</c:v>
                </c:pt>
                <c:pt idx="2785">
                  <c:v>-0.19</c:v>
                </c:pt>
                <c:pt idx="2786">
                  <c:v>-0.18</c:v>
                </c:pt>
                <c:pt idx="2787">
                  <c:v>-0.18</c:v>
                </c:pt>
                <c:pt idx="2788">
                  <c:v>-0.17</c:v>
                </c:pt>
                <c:pt idx="2789">
                  <c:v>-0.15</c:v>
                </c:pt>
                <c:pt idx="2790">
                  <c:v>-0.15</c:v>
                </c:pt>
                <c:pt idx="2791">
                  <c:v>-0.15</c:v>
                </c:pt>
                <c:pt idx="2792">
                  <c:v>-0.14000000000000001</c:v>
                </c:pt>
                <c:pt idx="2793">
                  <c:v>-0.14000000000000001</c:v>
                </c:pt>
                <c:pt idx="2794">
                  <c:v>-0.14000000000000001</c:v>
                </c:pt>
                <c:pt idx="2795">
                  <c:v>-0.14000000000000001</c:v>
                </c:pt>
                <c:pt idx="2796">
                  <c:v>-0.14000000000000001</c:v>
                </c:pt>
                <c:pt idx="2797">
                  <c:v>-0.15</c:v>
                </c:pt>
                <c:pt idx="2798">
                  <c:v>-0.14000000000000001</c:v>
                </c:pt>
                <c:pt idx="2799">
                  <c:v>-0.14000000000000001</c:v>
                </c:pt>
                <c:pt idx="2800">
                  <c:v>-0.15</c:v>
                </c:pt>
                <c:pt idx="2801">
                  <c:v>-0.17</c:v>
                </c:pt>
                <c:pt idx="2802">
                  <c:v>-0.15</c:v>
                </c:pt>
                <c:pt idx="2803">
                  <c:v>-0.17</c:v>
                </c:pt>
                <c:pt idx="2804">
                  <c:v>-0.18</c:v>
                </c:pt>
                <c:pt idx="2805">
                  <c:v>-0.19</c:v>
                </c:pt>
                <c:pt idx="2806">
                  <c:v>-0.19</c:v>
                </c:pt>
                <c:pt idx="2807">
                  <c:v>-0.2</c:v>
                </c:pt>
                <c:pt idx="2808">
                  <c:v>-0.21</c:v>
                </c:pt>
                <c:pt idx="2809">
                  <c:v>-0.21</c:v>
                </c:pt>
                <c:pt idx="2810">
                  <c:v>-0.23</c:v>
                </c:pt>
                <c:pt idx="2811">
                  <c:v>-0.23</c:v>
                </c:pt>
                <c:pt idx="2812">
                  <c:v>-0.23</c:v>
                </c:pt>
                <c:pt idx="2813">
                  <c:v>-0.24</c:v>
                </c:pt>
                <c:pt idx="2814">
                  <c:v>-0.25</c:v>
                </c:pt>
                <c:pt idx="2815">
                  <c:v>-0.25</c:v>
                </c:pt>
                <c:pt idx="2816">
                  <c:v>-0.25</c:v>
                </c:pt>
                <c:pt idx="2817">
                  <c:v>-0.26</c:v>
                </c:pt>
                <c:pt idx="2818">
                  <c:v>-0.26</c:v>
                </c:pt>
                <c:pt idx="2819">
                  <c:v>-0.28000000000000003</c:v>
                </c:pt>
                <c:pt idx="2820">
                  <c:v>-0.27</c:v>
                </c:pt>
                <c:pt idx="2821">
                  <c:v>-0.27</c:v>
                </c:pt>
                <c:pt idx="2822">
                  <c:v>-0.28000000000000003</c:v>
                </c:pt>
                <c:pt idx="2823">
                  <c:v>-0.28999999999999998</c:v>
                </c:pt>
                <c:pt idx="2824">
                  <c:v>-0.28999999999999998</c:v>
                </c:pt>
                <c:pt idx="2825">
                  <c:v>-0.28000000000000003</c:v>
                </c:pt>
                <c:pt idx="2826">
                  <c:v>-0.28000000000000003</c:v>
                </c:pt>
                <c:pt idx="2827">
                  <c:v>-0.28000000000000003</c:v>
                </c:pt>
                <c:pt idx="2828">
                  <c:v>-0.27</c:v>
                </c:pt>
                <c:pt idx="2829">
                  <c:v>-0.26</c:v>
                </c:pt>
                <c:pt idx="2830">
                  <c:v>-0.25</c:v>
                </c:pt>
                <c:pt idx="2831">
                  <c:v>-0.25</c:v>
                </c:pt>
                <c:pt idx="2832">
                  <c:v>-0.24</c:v>
                </c:pt>
                <c:pt idx="2833">
                  <c:v>-0.24</c:v>
                </c:pt>
                <c:pt idx="2834">
                  <c:v>-0.24</c:v>
                </c:pt>
                <c:pt idx="2835">
                  <c:v>-0.23</c:v>
                </c:pt>
                <c:pt idx="2836">
                  <c:v>-0.23</c:v>
                </c:pt>
                <c:pt idx="2837">
                  <c:v>-0.21</c:v>
                </c:pt>
                <c:pt idx="2838">
                  <c:v>-0.21</c:v>
                </c:pt>
                <c:pt idx="2839">
                  <c:v>-0.2</c:v>
                </c:pt>
                <c:pt idx="2840">
                  <c:v>-0.2</c:v>
                </c:pt>
                <c:pt idx="2841">
                  <c:v>-0.2</c:v>
                </c:pt>
                <c:pt idx="2842">
                  <c:v>-0.19</c:v>
                </c:pt>
                <c:pt idx="2843">
                  <c:v>-0.18</c:v>
                </c:pt>
                <c:pt idx="2844">
                  <c:v>-0.18</c:v>
                </c:pt>
                <c:pt idx="2845">
                  <c:v>-0.18</c:v>
                </c:pt>
                <c:pt idx="2846">
                  <c:v>-0.17</c:v>
                </c:pt>
                <c:pt idx="2847">
                  <c:v>-0.17</c:v>
                </c:pt>
                <c:pt idx="2848">
                  <c:v>-0.17</c:v>
                </c:pt>
                <c:pt idx="2849">
                  <c:v>-0.17</c:v>
                </c:pt>
                <c:pt idx="2850">
                  <c:v>-0.15</c:v>
                </c:pt>
                <c:pt idx="2851">
                  <c:v>-0.17</c:v>
                </c:pt>
                <c:pt idx="2852">
                  <c:v>-0.17</c:v>
                </c:pt>
                <c:pt idx="2853">
                  <c:v>-0.15</c:v>
                </c:pt>
                <c:pt idx="2854">
                  <c:v>-0.15</c:v>
                </c:pt>
                <c:pt idx="2855">
                  <c:v>-0.15</c:v>
                </c:pt>
                <c:pt idx="2856">
                  <c:v>-0.15</c:v>
                </c:pt>
                <c:pt idx="2857">
                  <c:v>-0.18</c:v>
                </c:pt>
                <c:pt idx="2858">
                  <c:v>-0.18</c:v>
                </c:pt>
                <c:pt idx="2859">
                  <c:v>-0.18</c:v>
                </c:pt>
                <c:pt idx="2860">
                  <c:v>-0.19</c:v>
                </c:pt>
                <c:pt idx="2861">
                  <c:v>-0.19</c:v>
                </c:pt>
                <c:pt idx="2862">
                  <c:v>-0.19</c:v>
                </c:pt>
                <c:pt idx="2863">
                  <c:v>-0.19</c:v>
                </c:pt>
                <c:pt idx="2864">
                  <c:v>-0.2</c:v>
                </c:pt>
                <c:pt idx="2865">
                  <c:v>-0.2</c:v>
                </c:pt>
                <c:pt idx="2866">
                  <c:v>-0.2</c:v>
                </c:pt>
                <c:pt idx="2867">
                  <c:v>-0.21</c:v>
                </c:pt>
                <c:pt idx="2868">
                  <c:v>-0.22</c:v>
                </c:pt>
                <c:pt idx="2869">
                  <c:v>-0.23</c:v>
                </c:pt>
                <c:pt idx="2870">
                  <c:v>-0.23</c:v>
                </c:pt>
                <c:pt idx="2871">
                  <c:v>-0.23</c:v>
                </c:pt>
                <c:pt idx="2872">
                  <c:v>-0.23</c:v>
                </c:pt>
                <c:pt idx="2873">
                  <c:v>-0.24</c:v>
                </c:pt>
                <c:pt idx="2874">
                  <c:v>-0.24</c:v>
                </c:pt>
                <c:pt idx="2875">
                  <c:v>-0.25</c:v>
                </c:pt>
                <c:pt idx="2876">
                  <c:v>-0.25</c:v>
                </c:pt>
                <c:pt idx="2877">
                  <c:v>-0.25</c:v>
                </c:pt>
                <c:pt idx="2878">
                  <c:v>-0.26</c:v>
                </c:pt>
                <c:pt idx="2879">
                  <c:v>-0.25</c:v>
                </c:pt>
                <c:pt idx="2880">
                  <c:v>-0.25</c:v>
                </c:pt>
                <c:pt idx="2881">
                  <c:v>-0.24</c:v>
                </c:pt>
                <c:pt idx="2882">
                  <c:v>-0.24</c:v>
                </c:pt>
                <c:pt idx="2883">
                  <c:v>-0.23</c:v>
                </c:pt>
                <c:pt idx="2884">
                  <c:v>-0.23</c:v>
                </c:pt>
                <c:pt idx="2885">
                  <c:v>-0.23</c:v>
                </c:pt>
                <c:pt idx="2886">
                  <c:v>-0.23</c:v>
                </c:pt>
                <c:pt idx="2887">
                  <c:v>-0.23</c:v>
                </c:pt>
                <c:pt idx="2888">
                  <c:v>-0.23</c:v>
                </c:pt>
                <c:pt idx="2889">
                  <c:v>-0.23</c:v>
                </c:pt>
                <c:pt idx="2890">
                  <c:v>-0.22</c:v>
                </c:pt>
                <c:pt idx="2891">
                  <c:v>-0.21</c:v>
                </c:pt>
                <c:pt idx="2892">
                  <c:v>-0.21</c:v>
                </c:pt>
                <c:pt idx="2893">
                  <c:v>-0.21</c:v>
                </c:pt>
                <c:pt idx="2894">
                  <c:v>-0.21</c:v>
                </c:pt>
                <c:pt idx="2895">
                  <c:v>-0.21</c:v>
                </c:pt>
                <c:pt idx="2896">
                  <c:v>-0.22</c:v>
                </c:pt>
                <c:pt idx="2897">
                  <c:v>-0.21</c:v>
                </c:pt>
                <c:pt idx="2898">
                  <c:v>-0.21</c:v>
                </c:pt>
                <c:pt idx="2899">
                  <c:v>-0.21</c:v>
                </c:pt>
                <c:pt idx="2900">
                  <c:v>-0.21</c:v>
                </c:pt>
                <c:pt idx="2901">
                  <c:v>-0.2</c:v>
                </c:pt>
                <c:pt idx="2902">
                  <c:v>-0.21</c:v>
                </c:pt>
                <c:pt idx="2903">
                  <c:v>-0.2</c:v>
                </c:pt>
                <c:pt idx="2904">
                  <c:v>-0.2</c:v>
                </c:pt>
                <c:pt idx="2905">
                  <c:v>-0.2</c:v>
                </c:pt>
                <c:pt idx="2906">
                  <c:v>-0.2</c:v>
                </c:pt>
                <c:pt idx="2907">
                  <c:v>-0.2</c:v>
                </c:pt>
                <c:pt idx="2908">
                  <c:v>-0.2</c:v>
                </c:pt>
                <c:pt idx="2909">
                  <c:v>-0.19</c:v>
                </c:pt>
                <c:pt idx="2910">
                  <c:v>-0.19</c:v>
                </c:pt>
                <c:pt idx="2911">
                  <c:v>-0.19</c:v>
                </c:pt>
                <c:pt idx="2912">
                  <c:v>-0.19</c:v>
                </c:pt>
                <c:pt idx="2913">
                  <c:v>-0.18</c:v>
                </c:pt>
                <c:pt idx="2914">
                  <c:v>-0.18</c:v>
                </c:pt>
                <c:pt idx="2915">
                  <c:v>-0.18</c:v>
                </c:pt>
                <c:pt idx="2916">
                  <c:v>-0.18</c:v>
                </c:pt>
                <c:pt idx="2917">
                  <c:v>-0.18</c:v>
                </c:pt>
                <c:pt idx="2918">
                  <c:v>-0.18</c:v>
                </c:pt>
                <c:pt idx="2919">
                  <c:v>-0.17</c:v>
                </c:pt>
                <c:pt idx="2920">
                  <c:v>-0.19</c:v>
                </c:pt>
                <c:pt idx="2921">
                  <c:v>-0.19</c:v>
                </c:pt>
                <c:pt idx="2922">
                  <c:v>-0.19</c:v>
                </c:pt>
                <c:pt idx="2923">
                  <c:v>-0.19</c:v>
                </c:pt>
                <c:pt idx="2924">
                  <c:v>-0.18</c:v>
                </c:pt>
                <c:pt idx="2925">
                  <c:v>-0.19</c:v>
                </c:pt>
                <c:pt idx="2926">
                  <c:v>-0.19</c:v>
                </c:pt>
                <c:pt idx="2927">
                  <c:v>-0.18</c:v>
                </c:pt>
                <c:pt idx="2928">
                  <c:v>-0.18</c:v>
                </c:pt>
                <c:pt idx="2929">
                  <c:v>-0.18</c:v>
                </c:pt>
                <c:pt idx="2930">
                  <c:v>-0.17</c:v>
                </c:pt>
                <c:pt idx="2931">
                  <c:v>-0.15</c:v>
                </c:pt>
                <c:pt idx="2932">
                  <c:v>-0.14000000000000001</c:v>
                </c:pt>
                <c:pt idx="2933">
                  <c:v>-0.14000000000000001</c:v>
                </c:pt>
                <c:pt idx="2934">
                  <c:v>-0.12</c:v>
                </c:pt>
                <c:pt idx="2935">
                  <c:v>-0.13</c:v>
                </c:pt>
                <c:pt idx="2936">
                  <c:v>-0.13</c:v>
                </c:pt>
                <c:pt idx="2937">
                  <c:v>-0.12</c:v>
                </c:pt>
                <c:pt idx="2938">
                  <c:v>-0.1</c:v>
                </c:pt>
                <c:pt idx="2939">
                  <c:v>-0.11</c:v>
                </c:pt>
                <c:pt idx="2940">
                  <c:v>-0.1</c:v>
                </c:pt>
                <c:pt idx="2941">
                  <c:v>-0.09</c:v>
                </c:pt>
                <c:pt idx="2942">
                  <c:v>-0.09</c:v>
                </c:pt>
                <c:pt idx="2943">
                  <c:v>-0.1</c:v>
                </c:pt>
                <c:pt idx="2944">
                  <c:v>-0.09</c:v>
                </c:pt>
                <c:pt idx="2945">
                  <c:v>-0.09</c:v>
                </c:pt>
                <c:pt idx="2946">
                  <c:v>-0.1</c:v>
                </c:pt>
                <c:pt idx="2947">
                  <c:v>-0.09</c:v>
                </c:pt>
                <c:pt idx="2948">
                  <c:v>-0.09</c:v>
                </c:pt>
                <c:pt idx="2949">
                  <c:v>-0.1</c:v>
                </c:pt>
                <c:pt idx="2950">
                  <c:v>-0.11</c:v>
                </c:pt>
                <c:pt idx="2951">
                  <c:v>-0.11</c:v>
                </c:pt>
                <c:pt idx="2952">
                  <c:v>-0.12</c:v>
                </c:pt>
                <c:pt idx="2953">
                  <c:v>-0.12</c:v>
                </c:pt>
                <c:pt idx="2954">
                  <c:v>-0.11</c:v>
                </c:pt>
                <c:pt idx="2955">
                  <c:v>-0.12</c:v>
                </c:pt>
                <c:pt idx="2956">
                  <c:v>-0.12</c:v>
                </c:pt>
                <c:pt idx="2957">
                  <c:v>-0.12</c:v>
                </c:pt>
                <c:pt idx="2958">
                  <c:v>-0.14000000000000001</c:v>
                </c:pt>
                <c:pt idx="2959">
                  <c:v>-0.15</c:v>
                </c:pt>
                <c:pt idx="2960">
                  <c:v>-0.14000000000000001</c:v>
                </c:pt>
                <c:pt idx="2961">
                  <c:v>-0.15</c:v>
                </c:pt>
                <c:pt idx="2962">
                  <c:v>-0.32</c:v>
                </c:pt>
                <c:pt idx="2963">
                  <c:v>-0.19</c:v>
                </c:pt>
                <c:pt idx="2964">
                  <c:v>-0.14000000000000001</c:v>
                </c:pt>
                <c:pt idx="2965">
                  <c:v>-0.17</c:v>
                </c:pt>
                <c:pt idx="2966">
                  <c:v>-0.19</c:v>
                </c:pt>
                <c:pt idx="2967">
                  <c:v>-0.18</c:v>
                </c:pt>
                <c:pt idx="2968">
                  <c:v>-0.21</c:v>
                </c:pt>
                <c:pt idx="2969">
                  <c:v>-0.22</c:v>
                </c:pt>
                <c:pt idx="2970">
                  <c:v>-0.22</c:v>
                </c:pt>
                <c:pt idx="2971">
                  <c:v>-0.23</c:v>
                </c:pt>
                <c:pt idx="2972">
                  <c:v>-0.24</c:v>
                </c:pt>
                <c:pt idx="2973">
                  <c:v>-0.25</c:v>
                </c:pt>
                <c:pt idx="2974">
                  <c:v>-0.25</c:v>
                </c:pt>
                <c:pt idx="2975">
                  <c:v>-0.25</c:v>
                </c:pt>
                <c:pt idx="2976">
                  <c:v>-0.27</c:v>
                </c:pt>
                <c:pt idx="2977">
                  <c:v>-0.28000000000000003</c:v>
                </c:pt>
                <c:pt idx="2978">
                  <c:v>-0.28999999999999998</c:v>
                </c:pt>
                <c:pt idx="2979">
                  <c:v>-0.3</c:v>
                </c:pt>
                <c:pt idx="2980">
                  <c:v>-0.31</c:v>
                </c:pt>
                <c:pt idx="2981">
                  <c:v>-0.31</c:v>
                </c:pt>
                <c:pt idx="2982">
                  <c:v>-0.31</c:v>
                </c:pt>
                <c:pt idx="2983">
                  <c:v>-0.3</c:v>
                </c:pt>
                <c:pt idx="2984">
                  <c:v>-0.3</c:v>
                </c:pt>
                <c:pt idx="2985">
                  <c:v>-0.3</c:v>
                </c:pt>
                <c:pt idx="2986">
                  <c:v>-0.3</c:v>
                </c:pt>
                <c:pt idx="2987">
                  <c:v>-0.3</c:v>
                </c:pt>
                <c:pt idx="2988">
                  <c:v>-0.3</c:v>
                </c:pt>
                <c:pt idx="2989">
                  <c:v>-0.31</c:v>
                </c:pt>
                <c:pt idx="2990">
                  <c:v>-0.31</c:v>
                </c:pt>
                <c:pt idx="2991">
                  <c:v>-0.31</c:v>
                </c:pt>
                <c:pt idx="2992">
                  <c:v>-0.31</c:v>
                </c:pt>
                <c:pt idx="2993">
                  <c:v>-0.3</c:v>
                </c:pt>
                <c:pt idx="2994">
                  <c:v>-0.31</c:v>
                </c:pt>
                <c:pt idx="2995">
                  <c:v>-0.31</c:v>
                </c:pt>
                <c:pt idx="2996">
                  <c:v>-0.31</c:v>
                </c:pt>
                <c:pt idx="2997">
                  <c:v>-0.3</c:v>
                </c:pt>
                <c:pt idx="2998">
                  <c:v>-0.31</c:v>
                </c:pt>
                <c:pt idx="2999">
                  <c:v>-0.32</c:v>
                </c:pt>
                <c:pt idx="3000">
                  <c:v>-0.31</c:v>
                </c:pt>
                <c:pt idx="3001">
                  <c:v>-0.32</c:v>
                </c:pt>
                <c:pt idx="3002">
                  <c:v>-0.32</c:v>
                </c:pt>
                <c:pt idx="3003">
                  <c:v>-0.32</c:v>
                </c:pt>
                <c:pt idx="3004">
                  <c:v>-0.31</c:v>
                </c:pt>
                <c:pt idx="3005">
                  <c:v>-0.31</c:v>
                </c:pt>
                <c:pt idx="3006">
                  <c:v>-0.31</c:v>
                </c:pt>
                <c:pt idx="3007">
                  <c:v>-0.31</c:v>
                </c:pt>
                <c:pt idx="3008">
                  <c:v>-0.31</c:v>
                </c:pt>
                <c:pt idx="3009">
                  <c:v>-0.31</c:v>
                </c:pt>
                <c:pt idx="3010">
                  <c:v>-0.31</c:v>
                </c:pt>
                <c:pt idx="3011">
                  <c:v>-0.31</c:v>
                </c:pt>
                <c:pt idx="3012">
                  <c:v>-0.3</c:v>
                </c:pt>
                <c:pt idx="3013">
                  <c:v>-0.28999999999999998</c:v>
                </c:pt>
                <c:pt idx="3014">
                  <c:v>-0.3</c:v>
                </c:pt>
                <c:pt idx="3015">
                  <c:v>-0.3</c:v>
                </c:pt>
                <c:pt idx="3016">
                  <c:v>-0.3</c:v>
                </c:pt>
                <c:pt idx="3017">
                  <c:v>-0.31</c:v>
                </c:pt>
                <c:pt idx="3018">
                  <c:v>-0.32</c:v>
                </c:pt>
                <c:pt idx="3019">
                  <c:v>-0.32</c:v>
                </c:pt>
                <c:pt idx="3020">
                  <c:v>-0.32</c:v>
                </c:pt>
                <c:pt idx="3021">
                  <c:v>-0.32</c:v>
                </c:pt>
                <c:pt idx="3022">
                  <c:v>-0.3</c:v>
                </c:pt>
                <c:pt idx="3023">
                  <c:v>-0.31</c:v>
                </c:pt>
                <c:pt idx="3024">
                  <c:v>-0.32</c:v>
                </c:pt>
                <c:pt idx="3025">
                  <c:v>-0.31</c:v>
                </c:pt>
                <c:pt idx="3026">
                  <c:v>-0.3</c:v>
                </c:pt>
                <c:pt idx="3027">
                  <c:v>-0.32</c:v>
                </c:pt>
                <c:pt idx="3028">
                  <c:v>-0.32</c:v>
                </c:pt>
                <c:pt idx="3029">
                  <c:v>-0.32</c:v>
                </c:pt>
                <c:pt idx="3030">
                  <c:v>-0.31</c:v>
                </c:pt>
                <c:pt idx="3031">
                  <c:v>-0.31</c:v>
                </c:pt>
                <c:pt idx="3032">
                  <c:v>-0.31</c:v>
                </c:pt>
                <c:pt idx="3033">
                  <c:v>-0.31</c:v>
                </c:pt>
                <c:pt idx="3034">
                  <c:v>-0.32</c:v>
                </c:pt>
                <c:pt idx="3035">
                  <c:v>-0.31</c:v>
                </c:pt>
                <c:pt idx="3036">
                  <c:v>-0.31</c:v>
                </c:pt>
                <c:pt idx="3037">
                  <c:v>-0.33</c:v>
                </c:pt>
                <c:pt idx="3038">
                  <c:v>-0.33</c:v>
                </c:pt>
                <c:pt idx="3039">
                  <c:v>-0.33</c:v>
                </c:pt>
                <c:pt idx="3040">
                  <c:v>-0.34</c:v>
                </c:pt>
                <c:pt idx="3041">
                  <c:v>-0.35</c:v>
                </c:pt>
                <c:pt idx="3042">
                  <c:v>-0.34</c:v>
                </c:pt>
                <c:pt idx="3043">
                  <c:v>-0.34</c:v>
                </c:pt>
                <c:pt idx="3044">
                  <c:v>-0.36</c:v>
                </c:pt>
                <c:pt idx="3045">
                  <c:v>-0.36</c:v>
                </c:pt>
                <c:pt idx="3046">
                  <c:v>-0.37</c:v>
                </c:pt>
                <c:pt idx="3047">
                  <c:v>-0.38</c:v>
                </c:pt>
                <c:pt idx="3048">
                  <c:v>-0.39</c:v>
                </c:pt>
                <c:pt idx="3049">
                  <c:v>-0.39</c:v>
                </c:pt>
                <c:pt idx="3050">
                  <c:v>-0.38</c:v>
                </c:pt>
                <c:pt idx="3051">
                  <c:v>-0.38</c:v>
                </c:pt>
                <c:pt idx="3052">
                  <c:v>-0.39</c:v>
                </c:pt>
                <c:pt idx="3053">
                  <c:v>-0.4</c:v>
                </c:pt>
                <c:pt idx="3054">
                  <c:v>-0.4</c:v>
                </c:pt>
                <c:pt idx="3055">
                  <c:v>-0.4</c:v>
                </c:pt>
                <c:pt idx="3056">
                  <c:v>-0.42</c:v>
                </c:pt>
                <c:pt idx="3057">
                  <c:v>-0.42</c:v>
                </c:pt>
                <c:pt idx="3058">
                  <c:v>-0.42</c:v>
                </c:pt>
                <c:pt idx="3059">
                  <c:v>-0.41</c:v>
                </c:pt>
                <c:pt idx="3060">
                  <c:v>-0.4</c:v>
                </c:pt>
                <c:pt idx="3061">
                  <c:v>-0.41</c:v>
                </c:pt>
                <c:pt idx="3062">
                  <c:v>-0.41</c:v>
                </c:pt>
                <c:pt idx="3063">
                  <c:v>-0.41</c:v>
                </c:pt>
                <c:pt idx="3064">
                  <c:v>-0.42</c:v>
                </c:pt>
                <c:pt idx="3065">
                  <c:v>-0.43</c:v>
                </c:pt>
                <c:pt idx="3066">
                  <c:v>-0.44</c:v>
                </c:pt>
                <c:pt idx="3067">
                  <c:v>-0.43</c:v>
                </c:pt>
                <c:pt idx="3068">
                  <c:v>-0.41</c:v>
                </c:pt>
                <c:pt idx="3069">
                  <c:v>-0.41</c:v>
                </c:pt>
                <c:pt idx="3070">
                  <c:v>-0.42</c:v>
                </c:pt>
                <c:pt idx="3071">
                  <c:v>-0.41</c:v>
                </c:pt>
                <c:pt idx="3072">
                  <c:v>-0.4</c:v>
                </c:pt>
                <c:pt idx="3073">
                  <c:v>-0.41</c:v>
                </c:pt>
                <c:pt idx="3074">
                  <c:v>-0.41</c:v>
                </c:pt>
                <c:pt idx="3075">
                  <c:v>-0.4</c:v>
                </c:pt>
                <c:pt idx="3076">
                  <c:v>-0.39</c:v>
                </c:pt>
                <c:pt idx="3077">
                  <c:v>-0.39</c:v>
                </c:pt>
                <c:pt idx="3078">
                  <c:v>-0.37</c:v>
                </c:pt>
                <c:pt idx="3079">
                  <c:v>-0.36</c:v>
                </c:pt>
                <c:pt idx="3080">
                  <c:v>-0.35</c:v>
                </c:pt>
                <c:pt idx="3081">
                  <c:v>-0.35</c:v>
                </c:pt>
                <c:pt idx="3082">
                  <c:v>-0.34</c:v>
                </c:pt>
                <c:pt idx="3083">
                  <c:v>-0.33</c:v>
                </c:pt>
                <c:pt idx="3084">
                  <c:v>-0.33</c:v>
                </c:pt>
                <c:pt idx="3085">
                  <c:v>-0.31</c:v>
                </c:pt>
                <c:pt idx="3086">
                  <c:v>-0.31</c:v>
                </c:pt>
                <c:pt idx="3087">
                  <c:v>-0.3</c:v>
                </c:pt>
                <c:pt idx="3088">
                  <c:v>-0.3</c:v>
                </c:pt>
                <c:pt idx="3089">
                  <c:v>-0.3</c:v>
                </c:pt>
                <c:pt idx="3090">
                  <c:v>-0.3</c:v>
                </c:pt>
                <c:pt idx="3091">
                  <c:v>-0.28999999999999998</c:v>
                </c:pt>
                <c:pt idx="3092">
                  <c:v>-0.28999999999999998</c:v>
                </c:pt>
                <c:pt idx="3093">
                  <c:v>-0.28000000000000003</c:v>
                </c:pt>
                <c:pt idx="3094">
                  <c:v>-0.27</c:v>
                </c:pt>
                <c:pt idx="3095">
                  <c:v>-0.26</c:v>
                </c:pt>
                <c:pt idx="3096">
                  <c:v>-0.26</c:v>
                </c:pt>
                <c:pt idx="3097">
                  <c:v>-0.26</c:v>
                </c:pt>
                <c:pt idx="3098">
                  <c:v>-0.27</c:v>
                </c:pt>
                <c:pt idx="3099">
                  <c:v>-0.27</c:v>
                </c:pt>
                <c:pt idx="3100">
                  <c:v>-0.28000000000000003</c:v>
                </c:pt>
                <c:pt idx="3101">
                  <c:v>-0.28000000000000003</c:v>
                </c:pt>
                <c:pt idx="3102">
                  <c:v>-0.27</c:v>
                </c:pt>
                <c:pt idx="3103">
                  <c:v>-0.28000000000000003</c:v>
                </c:pt>
                <c:pt idx="3104">
                  <c:v>-0.27</c:v>
                </c:pt>
                <c:pt idx="3105">
                  <c:v>-0.27</c:v>
                </c:pt>
                <c:pt idx="3106">
                  <c:v>-0.27</c:v>
                </c:pt>
                <c:pt idx="3107">
                  <c:v>-0.31</c:v>
                </c:pt>
                <c:pt idx="3108">
                  <c:v>-0.28000000000000003</c:v>
                </c:pt>
                <c:pt idx="3109">
                  <c:v>-0.27</c:v>
                </c:pt>
                <c:pt idx="3110">
                  <c:v>-0.28000000000000003</c:v>
                </c:pt>
                <c:pt idx="3111">
                  <c:v>-0.28999999999999998</c:v>
                </c:pt>
                <c:pt idx="3112">
                  <c:v>-0.28000000000000003</c:v>
                </c:pt>
                <c:pt idx="3113">
                  <c:v>-0.28999999999999998</c:v>
                </c:pt>
                <c:pt idx="3114">
                  <c:v>-0.3</c:v>
                </c:pt>
                <c:pt idx="3115">
                  <c:v>-0.3</c:v>
                </c:pt>
                <c:pt idx="3116">
                  <c:v>-0.3</c:v>
                </c:pt>
                <c:pt idx="3117">
                  <c:v>-0.31</c:v>
                </c:pt>
                <c:pt idx="3118">
                  <c:v>-0.31</c:v>
                </c:pt>
                <c:pt idx="3119">
                  <c:v>-0.32</c:v>
                </c:pt>
                <c:pt idx="3120">
                  <c:v>-0.32</c:v>
                </c:pt>
                <c:pt idx="3121">
                  <c:v>-0.33</c:v>
                </c:pt>
                <c:pt idx="3122">
                  <c:v>-0.33</c:v>
                </c:pt>
                <c:pt idx="3123">
                  <c:v>-0.33</c:v>
                </c:pt>
                <c:pt idx="3124">
                  <c:v>-0.33</c:v>
                </c:pt>
                <c:pt idx="3125">
                  <c:v>-0.33</c:v>
                </c:pt>
                <c:pt idx="3126">
                  <c:v>-0.33</c:v>
                </c:pt>
                <c:pt idx="3127">
                  <c:v>-0.32</c:v>
                </c:pt>
                <c:pt idx="3128">
                  <c:v>-0.32</c:v>
                </c:pt>
                <c:pt idx="3129">
                  <c:v>-0.33</c:v>
                </c:pt>
                <c:pt idx="3130">
                  <c:v>-0.33</c:v>
                </c:pt>
                <c:pt idx="3131">
                  <c:v>-0.33</c:v>
                </c:pt>
                <c:pt idx="3132">
                  <c:v>-0.32</c:v>
                </c:pt>
                <c:pt idx="3133">
                  <c:v>-0.31</c:v>
                </c:pt>
                <c:pt idx="3134">
                  <c:v>-0.31</c:v>
                </c:pt>
                <c:pt idx="3135">
                  <c:v>-0.31</c:v>
                </c:pt>
                <c:pt idx="3136">
                  <c:v>-0.3</c:v>
                </c:pt>
                <c:pt idx="3137">
                  <c:v>-0.3</c:v>
                </c:pt>
                <c:pt idx="3138">
                  <c:v>-0.28999999999999998</c:v>
                </c:pt>
                <c:pt idx="3139">
                  <c:v>-0.28999999999999998</c:v>
                </c:pt>
                <c:pt idx="3140">
                  <c:v>-0.28999999999999998</c:v>
                </c:pt>
                <c:pt idx="3141">
                  <c:v>-0.3</c:v>
                </c:pt>
                <c:pt idx="3142">
                  <c:v>-0.28999999999999998</c:v>
                </c:pt>
                <c:pt idx="3143">
                  <c:v>-0.28999999999999998</c:v>
                </c:pt>
                <c:pt idx="3144">
                  <c:v>-0.28000000000000003</c:v>
                </c:pt>
                <c:pt idx="3145">
                  <c:v>-0.28999999999999998</c:v>
                </c:pt>
                <c:pt idx="3146">
                  <c:v>-0.28999999999999998</c:v>
                </c:pt>
                <c:pt idx="3147">
                  <c:v>-0.28999999999999998</c:v>
                </c:pt>
                <c:pt idx="3148">
                  <c:v>-0.28999999999999998</c:v>
                </c:pt>
                <c:pt idx="3149">
                  <c:v>-0.28999999999999998</c:v>
                </c:pt>
                <c:pt idx="3150">
                  <c:v>-0.3</c:v>
                </c:pt>
                <c:pt idx="3151">
                  <c:v>-0.31</c:v>
                </c:pt>
                <c:pt idx="3152">
                  <c:v>-0.3</c:v>
                </c:pt>
                <c:pt idx="3153">
                  <c:v>-0.28999999999999998</c:v>
                </c:pt>
                <c:pt idx="3154">
                  <c:v>-0.28999999999999998</c:v>
                </c:pt>
                <c:pt idx="3155">
                  <c:v>-0.28999999999999998</c:v>
                </c:pt>
                <c:pt idx="3156">
                  <c:v>-0.28999999999999998</c:v>
                </c:pt>
                <c:pt idx="3157">
                  <c:v>-0.28999999999999998</c:v>
                </c:pt>
                <c:pt idx="3158">
                  <c:v>-0.28000000000000003</c:v>
                </c:pt>
                <c:pt idx="3159">
                  <c:v>-0.28999999999999998</c:v>
                </c:pt>
                <c:pt idx="3160">
                  <c:v>-0.28999999999999998</c:v>
                </c:pt>
                <c:pt idx="3161">
                  <c:v>-0.28999999999999998</c:v>
                </c:pt>
                <c:pt idx="3162">
                  <c:v>-0.28000000000000003</c:v>
                </c:pt>
                <c:pt idx="3163">
                  <c:v>-0.28000000000000003</c:v>
                </c:pt>
                <c:pt idx="3164">
                  <c:v>-0.28000000000000003</c:v>
                </c:pt>
                <c:pt idx="3165">
                  <c:v>-0.28000000000000003</c:v>
                </c:pt>
                <c:pt idx="3166">
                  <c:v>-0.27</c:v>
                </c:pt>
                <c:pt idx="3167">
                  <c:v>-0.27</c:v>
                </c:pt>
                <c:pt idx="3168">
                  <c:v>-0.28000000000000003</c:v>
                </c:pt>
                <c:pt idx="3169">
                  <c:v>-0.27</c:v>
                </c:pt>
                <c:pt idx="3170">
                  <c:v>-0.26</c:v>
                </c:pt>
                <c:pt idx="3171">
                  <c:v>-0.26</c:v>
                </c:pt>
                <c:pt idx="3172">
                  <c:v>-0.26</c:v>
                </c:pt>
                <c:pt idx="3173">
                  <c:v>-0.25</c:v>
                </c:pt>
                <c:pt idx="3174">
                  <c:v>-0.25</c:v>
                </c:pt>
                <c:pt idx="3175">
                  <c:v>-0.24</c:v>
                </c:pt>
                <c:pt idx="3176">
                  <c:v>-0.24</c:v>
                </c:pt>
                <c:pt idx="3177">
                  <c:v>-0.24</c:v>
                </c:pt>
                <c:pt idx="3178">
                  <c:v>-0.23</c:v>
                </c:pt>
                <c:pt idx="3179">
                  <c:v>-0.23</c:v>
                </c:pt>
                <c:pt idx="3180">
                  <c:v>-0.24</c:v>
                </c:pt>
                <c:pt idx="3181">
                  <c:v>-0.25</c:v>
                </c:pt>
                <c:pt idx="3182">
                  <c:v>-0.26</c:v>
                </c:pt>
                <c:pt idx="3183">
                  <c:v>-0.25</c:v>
                </c:pt>
                <c:pt idx="3184">
                  <c:v>-0.25</c:v>
                </c:pt>
                <c:pt idx="3185">
                  <c:v>-0.27</c:v>
                </c:pt>
                <c:pt idx="3186">
                  <c:v>-0.27</c:v>
                </c:pt>
                <c:pt idx="3187">
                  <c:v>-0.27</c:v>
                </c:pt>
                <c:pt idx="3188">
                  <c:v>-0.28999999999999998</c:v>
                </c:pt>
                <c:pt idx="3189">
                  <c:v>-0.3</c:v>
                </c:pt>
                <c:pt idx="3190">
                  <c:v>-0.3</c:v>
                </c:pt>
                <c:pt idx="3191">
                  <c:v>-0.3</c:v>
                </c:pt>
                <c:pt idx="3192">
                  <c:v>-0.32</c:v>
                </c:pt>
                <c:pt idx="3193">
                  <c:v>-0.31</c:v>
                </c:pt>
                <c:pt idx="3194">
                  <c:v>-0.32</c:v>
                </c:pt>
                <c:pt idx="3195">
                  <c:v>-0.33</c:v>
                </c:pt>
                <c:pt idx="3196">
                  <c:v>-0.33</c:v>
                </c:pt>
                <c:pt idx="3197">
                  <c:v>-0.33</c:v>
                </c:pt>
                <c:pt idx="3198">
                  <c:v>-0.35</c:v>
                </c:pt>
                <c:pt idx="3199">
                  <c:v>-0.36</c:v>
                </c:pt>
                <c:pt idx="3200">
                  <c:v>-0.36</c:v>
                </c:pt>
                <c:pt idx="3201">
                  <c:v>-0.37</c:v>
                </c:pt>
                <c:pt idx="3202">
                  <c:v>-0.37</c:v>
                </c:pt>
                <c:pt idx="3203">
                  <c:v>-0.36</c:v>
                </c:pt>
                <c:pt idx="3204">
                  <c:v>-0.35</c:v>
                </c:pt>
                <c:pt idx="3205">
                  <c:v>-0.38</c:v>
                </c:pt>
                <c:pt idx="3206">
                  <c:v>-0.36</c:v>
                </c:pt>
                <c:pt idx="3207">
                  <c:v>-0.36</c:v>
                </c:pt>
                <c:pt idx="3208">
                  <c:v>-0.36</c:v>
                </c:pt>
                <c:pt idx="3209">
                  <c:v>-0.37</c:v>
                </c:pt>
                <c:pt idx="3210">
                  <c:v>-0.37</c:v>
                </c:pt>
                <c:pt idx="3211">
                  <c:v>-0.38</c:v>
                </c:pt>
                <c:pt idx="3212">
                  <c:v>-0.36</c:v>
                </c:pt>
                <c:pt idx="3213">
                  <c:v>-0.37</c:v>
                </c:pt>
                <c:pt idx="3214">
                  <c:v>-0.38</c:v>
                </c:pt>
                <c:pt idx="3215">
                  <c:v>-0.38</c:v>
                </c:pt>
                <c:pt idx="3216">
                  <c:v>-0.39</c:v>
                </c:pt>
                <c:pt idx="3217">
                  <c:v>-0.38</c:v>
                </c:pt>
                <c:pt idx="3218">
                  <c:v>-0.38</c:v>
                </c:pt>
                <c:pt idx="3219">
                  <c:v>-0.39</c:v>
                </c:pt>
                <c:pt idx="3220">
                  <c:v>-0.39</c:v>
                </c:pt>
                <c:pt idx="3221">
                  <c:v>-0.37</c:v>
                </c:pt>
                <c:pt idx="3222">
                  <c:v>-0.37</c:v>
                </c:pt>
                <c:pt idx="3223">
                  <c:v>-0.37</c:v>
                </c:pt>
                <c:pt idx="3224">
                  <c:v>-0.36</c:v>
                </c:pt>
                <c:pt idx="3225">
                  <c:v>-0.35</c:v>
                </c:pt>
                <c:pt idx="3226">
                  <c:v>-0.36</c:v>
                </c:pt>
                <c:pt idx="3227">
                  <c:v>-0.36</c:v>
                </c:pt>
                <c:pt idx="3228">
                  <c:v>-0.43</c:v>
                </c:pt>
                <c:pt idx="3229">
                  <c:v>-0.32</c:v>
                </c:pt>
                <c:pt idx="3230">
                  <c:v>-0.33</c:v>
                </c:pt>
                <c:pt idx="3231">
                  <c:v>-0.35</c:v>
                </c:pt>
                <c:pt idx="3232">
                  <c:v>-0.34</c:v>
                </c:pt>
                <c:pt idx="3233">
                  <c:v>-0.32</c:v>
                </c:pt>
                <c:pt idx="3234">
                  <c:v>-0.32</c:v>
                </c:pt>
                <c:pt idx="3235">
                  <c:v>-0.3</c:v>
                </c:pt>
                <c:pt idx="3236">
                  <c:v>-0.3</c:v>
                </c:pt>
                <c:pt idx="3237">
                  <c:v>-0.28999999999999998</c:v>
                </c:pt>
                <c:pt idx="3238">
                  <c:v>-0.28000000000000003</c:v>
                </c:pt>
                <c:pt idx="3239">
                  <c:v>-0.28000000000000003</c:v>
                </c:pt>
                <c:pt idx="3240">
                  <c:v>-0.28000000000000003</c:v>
                </c:pt>
                <c:pt idx="3241">
                  <c:v>-0.27</c:v>
                </c:pt>
                <c:pt idx="3242">
                  <c:v>-0.27</c:v>
                </c:pt>
                <c:pt idx="3243">
                  <c:v>-0.27</c:v>
                </c:pt>
                <c:pt idx="3244">
                  <c:v>-0.27</c:v>
                </c:pt>
                <c:pt idx="3245">
                  <c:v>-0.28000000000000003</c:v>
                </c:pt>
                <c:pt idx="3246">
                  <c:v>-0.28999999999999998</c:v>
                </c:pt>
                <c:pt idx="3248">
                  <c:v>-0.27</c:v>
                </c:pt>
                <c:pt idx="3249">
                  <c:v>-0.28000000000000003</c:v>
                </c:pt>
                <c:pt idx="3250">
                  <c:v>-0.24</c:v>
                </c:pt>
                <c:pt idx="3251">
                  <c:v>-0.26</c:v>
                </c:pt>
                <c:pt idx="3252">
                  <c:v>-0.28999999999999998</c:v>
                </c:pt>
                <c:pt idx="3253">
                  <c:v>-0.28999999999999998</c:v>
                </c:pt>
                <c:pt idx="3254">
                  <c:v>-0.28000000000000003</c:v>
                </c:pt>
                <c:pt idx="3255">
                  <c:v>-0.28000000000000003</c:v>
                </c:pt>
                <c:pt idx="3256">
                  <c:v>-0.28999999999999998</c:v>
                </c:pt>
                <c:pt idx="3257">
                  <c:v>-0.28999999999999998</c:v>
                </c:pt>
                <c:pt idx="3258">
                  <c:v>-0.3</c:v>
                </c:pt>
                <c:pt idx="3259">
                  <c:v>-0.32</c:v>
                </c:pt>
                <c:pt idx="3260">
                  <c:v>-0.32</c:v>
                </c:pt>
                <c:pt idx="3261">
                  <c:v>-0.33</c:v>
                </c:pt>
                <c:pt idx="3262">
                  <c:v>-0.35</c:v>
                </c:pt>
                <c:pt idx="3263">
                  <c:v>-0.36</c:v>
                </c:pt>
                <c:pt idx="3264">
                  <c:v>-0.36</c:v>
                </c:pt>
                <c:pt idx="3265">
                  <c:v>-0.37</c:v>
                </c:pt>
                <c:pt idx="3266">
                  <c:v>-0.38</c:v>
                </c:pt>
                <c:pt idx="3267">
                  <c:v>-0.39</c:v>
                </c:pt>
                <c:pt idx="3268">
                  <c:v>-0.4</c:v>
                </c:pt>
                <c:pt idx="3269">
                  <c:v>-0.41</c:v>
                </c:pt>
                <c:pt idx="3270">
                  <c:v>-0.42</c:v>
                </c:pt>
                <c:pt idx="3271">
                  <c:v>-0.43</c:v>
                </c:pt>
                <c:pt idx="3272">
                  <c:v>-0.43</c:v>
                </c:pt>
                <c:pt idx="3273">
                  <c:v>-0.43</c:v>
                </c:pt>
                <c:pt idx="3274">
                  <c:v>-0.43</c:v>
                </c:pt>
                <c:pt idx="3275">
                  <c:v>-0.43</c:v>
                </c:pt>
                <c:pt idx="3276">
                  <c:v>-0.43</c:v>
                </c:pt>
                <c:pt idx="3277">
                  <c:v>-0.44</c:v>
                </c:pt>
                <c:pt idx="3278">
                  <c:v>-0.45</c:v>
                </c:pt>
                <c:pt idx="3279">
                  <c:v>-0.45</c:v>
                </c:pt>
                <c:pt idx="3280">
                  <c:v>-0.46</c:v>
                </c:pt>
                <c:pt idx="3281">
                  <c:v>-0.46</c:v>
                </c:pt>
                <c:pt idx="3282">
                  <c:v>-0.45</c:v>
                </c:pt>
                <c:pt idx="3283">
                  <c:v>-0.46</c:v>
                </c:pt>
                <c:pt idx="3284">
                  <c:v>-0.47</c:v>
                </c:pt>
                <c:pt idx="3285">
                  <c:v>-0.47</c:v>
                </c:pt>
                <c:pt idx="3286">
                  <c:v>-0.47</c:v>
                </c:pt>
                <c:pt idx="3287">
                  <c:v>-0.48</c:v>
                </c:pt>
                <c:pt idx="3288">
                  <c:v>-0.48</c:v>
                </c:pt>
                <c:pt idx="3289">
                  <c:v>-0.48</c:v>
                </c:pt>
                <c:pt idx="3290">
                  <c:v>-0.48</c:v>
                </c:pt>
                <c:pt idx="3291">
                  <c:v>-0.49</c:v>
                </c:pt>
                <c:pt idx="3292">
                  <c:v>-0.48</c:v>
                </c:pt>
                <c:pt idx="3293">
                  <c:v>-0.48</c:v>
                </c:pt>
                <c:pt idx="3294">
                  <c:v>-0.48</c:v>
                </c:pt>
                <c:pt idx="3295">
                  <c:v>-0.48</c:v>
                </c:pt>
                <c:pt idx="3296">
                  <c:v>-0.47</c:v>
                </c:pt>
                <c:pt idx="3297">
                  <c:v>-0.47</c:v>
                </c:pt>
                <c:pt idx="3298">
                  <c:v>-0.47</c:v>
                </c:pt>
                <c:pt idx="3299">
                  <c:v>-0.46</c:v>
                </c:pt>
                <c:pt idx="3300">
                  <c:v>-0.45</c:v>
                </c:pt>
                <c:pt idx="3301">
                  <c:v>-0.45</c:v>
                </c:pt>
                <c:pt idx="3302">
                  <c:v>-0.43</c:v>
                </c:pt>
                <c:pt idx="3303">
                  <c:v>-0.42</c:v>
                </c:pt>
                <c:pt idx="3304">
                  <c:v>-0.42</c:v>
                </c:pt>
                <c:pt idx="3305">
                  <c:v>-0.42</c:v>
                </c:pt>
                <c:pt idx="3306">
                  <c:v>-0.41</c:v>
                </c:pt>
                <c:pt idx="3307">
                  <c:v>-0.4</c:v>
                </c:pt>
                <c:pt idx="3308">
                  <c:v>-0.4</c:v>
                </c:pt>
                <c:pt idx="3309">
                  <c:v>-0.39</c:v>
                </c:pt>
                <c:pt idx="3310">
                  <c:v>-0.38</c:v>
                </c:pt>
                <c:pt idx="3311">
                  <c:v>-0.37</c:v>
                </c:pt>
                <c:pt idx="3312">
                  <c:v>-0.36</c:v>
                </c:pt>
                <c:pt idx="3313">
                  <c:v>-0.35</c:v>
                </c:pt>
                <c:pt idx="3314">
                  <c:v>-0.34</c:v>
                </c:pt>
                <c:pt idx="3315">
                  <c:v>-0.34</c:v>
                </c:pt>
                <c:pt idx="3316">
                  <c:v>-0.33</c:v>
                </c:pt>
                <c:pt idx="3317">
                  <c:v>-0.33</c:v>
                </c:pt>
                <c:pt idx="3318">
                  <c:v>-0.32</c:v>
                </c:pt>
                <c:pt idx="3319">
                  <c:v>-0.32</c:v>
                </c:pt>
                <c:pt idx="3320">
                  <c:v>-0.32</c:v>
                </c:pt>
                <c:pt idx="3321">
                  <c:v>-0.31</c:v>
                </c:pt>
                <c:pt idx="3322">
                  <c:v>-0.3</c:v>
                </c:pt>
                <c:pt idx="3323">
                  <c:v>-0.3</c:v>
                </c:pt>
                <c:pt idx="3324">
                  <c:v>-0.3</c:v>
                </c:pt>
                <c:pt idx="3325">
                  <c:v>-0.31</c:v>
                </c:pt>
                <c:pt idx="3326">
                  <c:v>-0.32</c:v>
                </c:pt>
                <c:pt idx="3327">
                  <c:v>-0.32</c:v>
                </c:pt>
                <c:pt idx="3328">
                  <c:v>-0.32</c:v>
                </c:pt>
                <c:pt idx="3329">
                  <c:v>-0.33</c:v>
                </c:pt>
                <c:pt idx="3330">
                  <c:v>-0.34</c:v>
                </c:pt>
                <c:pt idx="3331">
                  <c:v>-0.35</c:v>
                </c:pt>
                <c:pt idx="3332">
                  <c:v>-0.36</c:v>
                </c:pt>
                <c:pt idx="3333">
                  <c:v>-0.37</c:v>
                </c:pt>
                <c:pt idx="3334">
                  <c:v>-0.37</c:v>
                </c:pt>
                <c:pt idx="3335">
                  <c:v>-0.38</c:v>
                </c:pt>
                <c:pt idx="3336">
                  <c:v>-0.39</c:v>
                </c:pt>
                <c:pt idx="3337">
                  <c:v>-0.4</c:v>
                </c:pt>
                <c:pt idx="3338">
                  <c:v>-0.41</c:v>
                </c:pt>
                <c:pt idx="3339">
                  <c:v>-0.42</c:v>
                </c:pt>
                <c:pt idx="3340">
                  <c:v>-0.43</c:v>
                </c:pt>
                <c:pt idx="3341">
                  <c:v>-0.43</c:v>
                </c:pt>
                <c:pt idx="3342">
                  <c:v>-0.45</c:v>
                </c:pt>
                <c:pt idx="3343">
                  <c:v>-0.46</c:v>
                </c:pt>
                <c:pt idx="3344">
                  <c:v>-0.46</c:v>
                </c:pt>
                <c:pt idx="3345">
                  <c:v>-0.47</c:v>
                </c:pt>
                <c:pt idx="3346">
                  <c:v>-0.47</c:v>
                </c:pt>
                <c:pt idx="3347">
                  <c:v>-0.48</c:v>
                </c:pt>
                <c:pt idx="3348">
                  <c:v>-0.48</c:v>
                </c:pt>
                <c:pt idx="3349">
                  <c:v>-0.48</c:v>
                </c:pt>
                <c:pt idx="3350">
                  <c:v>-0.51</c:v>
                </c:pt>
                <c:pt idx="3351">
                  <c:v>-0.52</c:v>
                </c:pt>
                <c:pt idx="3352">
                  <c:v>-0.51</c:v>
                </c:pt>
                <c:pt idx="3353">
                  <c:v>-0.52</c:v>
                </c:pt>
                <c:pt idx="3354">
                  <c:v>-0.52</c:v>
                </c:pt>
                <c:pt idx="3355">
                  <c:v>-0.51</c:v>
                </c:pt>
                <c:pt idx="3356">
                  <c:v>-0.51</c:v>
                </c:pt>
                <c:pt idx="3357">
                  <c:v>-0.51</c:v>
                </c:pt>
                <c:pt idx="3358">
                  <c:v>-0.51</c:v>
                </c:pt>
                <c:pt idx="3359">
                  <c:v>-0.49</c:v>
                </c:pt>
                <c:pt idx="3360">
                  <c:v>-0.49</c:v>
                </c:pt>
                <c:pt idx="3361">
                  <c:v>-0.47</c:v>
                </c:pt>
                <c:pt idx="3362">
                  <c:v>-0.46</c:v>
                </c:pt>
                <c:pt idx="3363">
                  <c:v>-0.45</c:v>
                </c:pt>
                <c:pt idx="3364">
                  <c:v>-0.45</c:v>
                </c:pt>
                <c:pt idx="3365">
                  <c:v>-0.44</c:v>
                </c:pt>
                <c:pt idx="3366">
                  <c:v>-0.43</c:v>
                </c:pt>
                <c:pt idx="3367">
                  <c:v>-0.42</c:v>
                </c:pt>
                <c:pt idx="3368">
                  <c:v>-0.42</c:v>
                </c:pt>
                <c:pt idx="3369">
                  <c:v>-0.4</c:v>
                </c:pt>
                <c:pt idx="3370">
                  <c:v>-0.4</c:v>
                </c:pt>
                <c:pt idx="3371">
                  <c:v>-0.39</c:v>
                </c:pt>
                <c:pt idx="3372">
                  <c:v>-0.38</c:v>
                </c:pt>
                <c:pt idx="3373">
                  <c:v>-0.37</c:v>
                </c:pt>
                <c:pt idx="3374">
                  <c:v>-0.36</c:v>
                </c:pt>
                <c:pt idx="3375">
                  <c:v>-0.34</c:v>
                </c:pt>
                <c:pt idx="3376">
                  <c:v>-0.34</c:v>
                </c:pt>
                <c:pt idx="3377">
                  <c:v>-0.34</c:v>
                </c:pt>
                <c:pt idx="3378">
                  <c:v>-0.33</c:v>
                </c:pt>
                <c:pt idx="3379">
                  <c:v>-0.32</c:v>
                </c:pt>
                <c:pt idx="3380">
                  <c:v>-0.31</c:v>
                </c:pt>
                <c:pt idx="3381">
                  <c:v>-0.3</c:v>
                </c:pt>
                <c:pt idx="3382">
                  <c:v>-0.3</c:v>
                </c:pt>
                <c:pt idx="3383">
                  <c:v>-0.28999999999999998</c:v>
                </c:pt>
                <c:pt idx="3384">
                  <c:v>-0.28999999999999998</c:v>
                </c:pt>
                <c:pt idx="3385">
                  <c:v>-0.28000000000000003</c:v>
                </c:pt>
                <c:pt idx="3386">
                  <c:v>-0.28000000000000003</c:v>
                </c:pt>
                <c:pt idx="3387">
                  <c:v>-0.28000000000000003</c:v>
                </c:pt>
                <c:pt idx="3388">
                  <c:v>-0.28000000000000003</c:v>
                </c:pt>
                <c:pt idx="3389">
                  <c:v>-0.28000000000000003</c:v>
                </c:pt>
                <c:pt idx="3390">
                  <c:v>-0.28000000000000003</c:v>
                </c:pt>
                <c:pt idx="3391">
                  <c:v>-0.27</c:v>
                </c:pt>
                <c:pt idx="3392">
                  <c:v>-0.42</c:v>
                </c:pt>
                <c:pt idx="3393">
                  <c:v>-0.3</c:v>
                </c:pt>
                <c:pt idx="3394">
                  <c:v>-0.28000000000000003</c:v>
                </c:pt>
                <c:pt idx="3395">
                  <c:v>-0.27</c:v>
                </c:pt>
                <c:pt idx="3396">
                  <c:v>-0.27</c:v>
                </c:pt>
                <c:pt idx="3397">
                  <c:v>-0.28000000000000003</c:v>
                </c:pt>
                <c:pt idx="3398">
                  <c:v>-0.28999999999999998</c:v>
                </c:pt>
                <c:pt idx="3399">
                  <c:v>-0.28999999999999998</c:v>
                </c:pt>
                <c:pt idx="3400">
                  <c:v>-0.28999999999999998</c:v>
                </c:pt>
                <c:pt idx="3401">
                  <c:v>-0.28999999999999998</c:v>
                </c:pt>
                <c:pt idx="3402">
                  <c:v>-0.3</c:v>
                </c:pt>
                <c:pt idx="3403">
                  <c:v>-0.31</c:v>
                </c:pt>
                <c:pt idx="3404">
                  <c:v>-0.31</c:v>
                </c:pt>
                <c:pt idx="3405">
                  <c:v>-0.31</c:v>
                </c:pt>
                <c:pt idx="3406">
                  <c:v>-0.32</c:v>
                </c:pt>
                <c:pt idx="3407">
                  <c:v>-0.32</c:v>
                </c:pt>
                <c:pt idx="3408">
                  <c:v>-0.33</c:v>
                </c:pt>
                <c:pt idx="3409">
                  <c:v>-0.34</c:v>
                </c:pt>
                <c:pt idx="3410">
                  <c:v>-0.35</c:v>
                </c:pt>
                <c:pt idx="3411">
                  <c:v>-0.36</c:v>
                </c:pt>
                <c:pt idx="3412">
                  <c:v>-0.37</c:v>
                </c:pt>
                <c:pt idx="3413">
                  <c:v>-0.39</c:v>
                </c:pt>
                <c:pt idx="3414">
                  <c:v>-0.39</c:v>
                </c:pt>
                <c:pt idx="3415">
                  <c:v>-0.4</c:v>
                </c:pt>
                <c:pt idx="3416">
                  <c:v>-0.41</c:v>
                </c:pt>
                <c:pt idx="3417">
                  <c:v>-0.41</c:v>
                </c:pt>
                <c:pt idx="3418">
                  <c:v>-0.42</c:v>
                </c:pt>
                <c:pt idx="3419">
                  <c:v>-0.43</c:v>
                </c:pt>
                <c:pt idx="3420">
                  <c:v>-0.44</c:v>
                </c:pt>
                <c:pt idx="3421">
                  <c:v>-0.44</c:v>
                </c:pt>
                <c:pt idx="3422">
                  <c:v>-0.45</c:v>
                </c:pt>
                <c:pt idx="3423">
                  <c:v>-0.45</c:v>
                </c:pt>
                <c:pt idx="3424">
                  <c:v>-0.45</c:v>
                </c:pt>
                <c:pt idx="3425">
                  <c:v>-0.45</c:v>
                </c:pt>
                <c:pt idx="3426">
                  <c:v>-0.45</c:v>
                </c:pt>
                <c:pt idx="3427">
                  <c:v>-0.45</c:v>
                </c:pt>
                <c:pt idx="3428">
                  <c:v>-0.45</c:v>
                </c:pt>
                <c:pt idx="3429">
                  <c:v>-0.45</c:v>
                </c:pt>
                <c:pt idx="3430">
                  <c:v>-0.46</c:v>
                </c:pt>
                <c:pt idx="3431">
                  <c:v>-0.46</c:v>
                </c:pt>
                <c:pt idx="3432">
                  <c:v>-0.46</c:v>
                </c:pt>
                <c:pt idx="3433">
                  <c:v>-0.46</c:v>
                </c:pt>
                <c:pt idx="3434">
                  <c:v>-0.46</c:v>
                </c:pt>
                <c:pt idx="3435">
                  <c:v>-0.45</c:v>
                </c:pt>
                <c:pt idx="3436">
                  <c:v>-0.45</c:v>
                </c:pt>
                <c:pt idx="3437">
                  <c:v>-0.45</c:v>
                </c:pt>
                <c:pt idx="3438">
                  <c:v>-0.44</c:v>
                </c:pt>
                <c:pt idx="3439">
                  <c:v>-0.43</c:v>
                </c:pt>
                <c:pt idx="3440">
                  <c:v>-0.43</c:v>
                </c:pt>
                <c:pt idx="3441">
                  <c:v>-0.43</c:v>
                </c:pt>
                <c:pt idx="3442">
                  <c:v>-0.42</c:v>
                </c:pt>
                <c:pt idx="3443">
                  <c:v>-0.41</c:v>
                </c:pt>
                <c:pt idx="3444">
                  <c:v>-0.41</c:v>
                </c:pt>
                <c:pt idx="3445">
                  <c:v>-0.4</c:v>
                </c:pt>
                <c:pt idx="3446">
                  <c:v>-0.39</c:v>
                </c:pt>
                <c:pt idx="3447">
                  <c:v>-0.39</c:v>
                </c:pt>
                <c:pt idx="3448">
                  <c:v>-0.38</c:v>
                </c:pt>
                <c:pt idx="3449">
                  <c:v>-0.37</c:v>
                </c:pt>
                <c:pt idx="3450">
                  <c:v>-0.36</c:v>
                </c:pt>
                <c:pt idx="3451">
                  <c:v>-0.36</c:v>
                </c:pt>
                <c:pt idx="3452">
                  <c:v>-0.34</c:v>
                </c:pt>
                <c:pt idx="3453">
                  <c:v>-0.33</c:v>
                </c:pt>
                <c:pt idx="3454">
                  <c:v>-0.33</c:v>
                </c:pt>
                <c:pt idx="3455">
                  <c:v>-0.33</c:v>
                </c:pt>
                <c:pt idx="3456">
                  <c:v>-0.32</c:v>
                </c:pt>
                <c:pt idx="3457">
                  <c:v>-0.31</c:v>
                </c:pt>
                <c:pt idx="3458">
                  <c:v>-0.31</c:v>
                </c:pt>
                <c:pt idx="3459">
                  <c:v>-0.3</c:v>
                </c:pt>
                <c:pt idx="3460">
                  <c:v>-0.28000000000000003</c:v>
                </c:pt>
                <c:pt idx="3461">
                  <c:v>-0.28000000000000003</c:v>
                </c:pt>
                <c:pt idx="3462">
                  <c:v>-0.28000000000000003</c:v>
                </c:pt>
                <c:pt idx="3463">
                  <c:v>-0.27</c:v>
                </c:pt>
                <c:pt idx="3464">
                  <c:v>-0.27</c:v>
                </c:pt>
                <c:pt idx="3465">
                  <c:v>-0.27</c:v>
                </c:pt>
                <c:pt idx="3466">
                  <c:v>-0.26</c:v>
                </c:pt>
                <c:pt idx="3467">
                  <c:v>-0.25</c:v>
                </c:pt>
                <c:pt idx="3468">
                  <c:v>-0.26</c:v>
                </c:pt>
                <c:pt idx="3469">
                  <c:v>-0.25</c:v>
                </c:pt>
                <c:pt idx="3470">
                  <c:v>-0.25</c:v>
                </c:pt>
                <c:pt idx="3471">
                  <c:v>-0.25</c:v>
                </c:pt>
                <c:pt idx="3472">
                  <c:v>-0.25</c:v>
                </c:pt>
                <c:pt idx="3473">
                  <c:v>-0.26</c:v>
                </c:pt>
                <c:pt idx="3474">
                  <c:v>-0.26</c:v>
                </c:pt>
                <c:pt idx="3475">
                  <c:v>-0.26</c:v>
                </c:pt>
                <c:pt idx="3476">
                  <c:v>-0.26</c:v>
                </c:pt>
                <c:pt idx="3477">
                  <c:v>-0.28000000000000003</c:v>
                </c:pt>
                <c:pt idx="3478">
                  <c:v>-0.27</c:v>
                </c:pt>
                <c:pt idx="3479">
                  <c:v>-0.26</c:v>
                </c:pt>
                <c:pt idx="3480">
                  <c:v>-0.28999999999999998</c:v>
                </c:pt>
                <c:pt idx="3481">
                  <c:v>-0.3</c:v>
                </c:pt>
                <c:pt idx="3482">
                  <c:v>-0.3</c:v>
                </c:pt>
                <c:pt idx="3483">
                  <c:v>-0.31</c:v>
                </c:pt>
                <c:pt idx="3484">
                  <c:v>-0.33</c:v>
                </c:pt>
                <c:pt idx="3485">
                  <c:v>-0.34</c:v>
                </c:pt>
                <c:pt idx="3486">
                  <c:v>-0.33</c:v>
                </c:pt>
                <c:pt idx="3487">
                  <c:v>-0.33</c:v>
                </c:pt>
                <c:pt idx="3488">
                  <c:v>-0.35</c:v>
                </c:pt>
                <c:pt idx="3489">
                  <c:v>-0.36</c:v>
                </c:pt>
                <c:pt idx="3490">
                  <c:v>-0.36</c:v>
                </c:pt>
                <c:pt idx="3491">
                  <c:v>-0.39</c:v>
                </c:pt>
                <c:pt idx="3492">
                  <c:v>-0.41</c:v>
                </c:pt>
                <c:pt idx="3493">
                  <c:v>-0.39</c:v>
                </c:pt>
                <c:pt idx="3494">
                  <c:v>-0.4</c:v>
                </c:pt>
                <c:pt idx="3495">
                  <c:v>-0.41</c:v>
                </c:pt>
                <c:pt idx="3496">
                  <c:v>-0.4</c:v>
                </c:pt>
                <c:pt idx="3497">
                  <c:v>-0.4</c:v>
                </c:pt>
                <c:pt idx="3498">
                  <c:v>-0.42</c:v>
                </c:pt>
                <c:pt idx="3499">
                  <c:v>-0.42</c:v>
                </c:pt>
                <c:pt idx="3500">
                  <c:v>-0.43</c:v>
                </c:pt>
                <c:pt idx="3501">
                  <c:v>-0.43</c:v>
                </c:pt>
                <c:pt idx="3502">
                  <c:v>-0.43</c:v>
                </c:pt>
                <c:pt idx="3503">
                  <c:v>-0.43</c:v>
                </c:pt>
                <c:pt idx="3504">
                  <c:v>-0.43</c:v>
                </c:pt>
                <c:pt idx="3505">
                  <c:v>-0.42</c:v>
                </c:pt>
                <c:pt idx="3506">
                  <c:v>-0.41</c:v>
                </c:pt>
                <c:pt idx="3507">
                  <c:v>-0.41</c:v>
                </c:pt>
                <c:pt idx="3508">
                  <c:v>-0.4</c:v>
                </c:pt>
                <c:pt idx="3509">
                  <c:v>-0.41</c:v>
                </c:pt>
                <c:pt idx="3510">
                  <c:v>-0.41</c:v>
                </c:pt>
                <c:pt idx="3511">
                  <c:v>-0.39</c:v>
                </c:pt>
                <c:pt idx="3512">
                  <c:v>-0.38</c:v>
                </c:pt>
                <c:pt idx="3513">
                  <c:v>-0.37</c:v>
                </c:pt>
                <c:pt idx="3514">
                  <c:v>-0.35</c:v>
                </c:pt>
                <c:pt idx="3515">
                  <c:v>-0.34</c:v>
                </c:pt>
                <c:pt idx="3516">
                  <c:v>-0.34</c:v>
                </c:pt>
                <c:pt idx="3517">
                  <c:v>-0.33</c:v>
                </c:pt>
                <c:pt idx="3518">
                  <c:v>-0.32</c:v>
                </c:pt>
                <c:pt idx="3519">
                  <c:v>-0.31</c:v>
                </c:pt>
                <c:pt idx="3520">
                  <c:v>-0.3</c:v>
                </c:pt>
                <c:pt idx="3521">
                  <c:v>-0.28999999999999998</c:v>
                </c:pt>
                <c:pt idx="3522">
                  <c:v>-0.28000000000000003</c:v>
                </c:pt>
                <c:pt idx="3523">
                  <c:v>-0.27</c:v>
                </c:pt>
                <c:pt idx="3524">
                  <c:v>-0.27</c:v>
                </c:pt>
                <c:pt idx="3525">
                  <c:v>-0.25</c:v>
                </c:pt>
                <c:pt idx="3526">
                  <c:v>-0.23</c:v>
                </c:pt>
                <c:pt idx="3527">
                  <c:v>-0.22</c:v>
                </c:pt>
                <c:pt idx="3528">
                  <c:v>-0.22</c:v>
                </c:pt>
                <c:pt idx="3529">
                  <c:v>-0.21</c:v>
                </c:pt>
                <c:pt idx="3530">
                  <c:v>-0.21</c:v>
                </c:pt>
                <c:pt idx="3531">
                  <c:v>-0.2</c:v>
                </c:pt>
                <c:pt idx="3532">
                  <c:v>-0.19</c:v>
                </c:pt>
                <c:pt idx="3533">
                  <c:v>-0.19</c:v>
                </c:pt>
                <c:pt idx="3534">
                  <c:v>-0.18</c:v>
                </c:pt>
                <c:pt idx="3535">
                  <c:v>-0.17</c:v>
                </c:pt>
                <c:pt idx="3536">
                  <c:v>-0.15</c:v>
                </c:pt>
                <c:pt idx="3537">
                  <c:v>-0.2</c:v>
                </c:pt>
                <c:pt idx="3538">
                  <c:v>-0.19</c:v>
                </c:pt>
                <c:pt idx="3539">
                  <c:v>-0.19</c:v>
                </c:pt>
                <c:pt idx="3540">
                  <c:v>-0.18</c:v>
                </c:pt>
                <c:pt idx="3541">
                  <c:v>-0.17</c:v>
                </c:pt>
                <c:pt idx="3542">
                  <c:v>-0.15</c:v>
                </c:pt>
                <c:pt idx="3543">
                  <c:v>-0.17</c:v>
                </c:pt>
                <c:pt idx="3544">
                  <c:v>-0.18</c:v>
                </c:pt>
                <c:pt idx="3545">
                  <c:v>-0.18</c:v>
                </c:pt>
                <c:pt idx="3546">
                  <c:v>-0.19</c:v>
                </c:pt>
                <c:pt idx="3547">
                  <c:v>-0.19</c:v>
                </c:pt>
                <c:pt idx="3548">
                  <c:v>-0.19</c:v>
                </c:pt>
                <c:pt idx="3549">
                  <c:v>-0.2</c:v>
                </c:pt>
                <c:pt idx="3550">
                  <c:v>-0.19</c:v>
                </c:pt>
                <c:pt idx="3551">
                  <c:v>-0.2</c:v>
                </c:pt>
                <c:pt idx="3552">
                  <c:v>-0.23</c:v>
                </c:pt>
                <c:pt idx="3553">
                  <c:v>-0.24</c:v>
                </c:pt>
                <c:pt idx="3554">
                  <c:v>-0.23</c:v>
                </c:pt>
                <c:pt idx="3555">
                  <c:v>-0.25</c:v>
                </c:pt>
                <c:pt idx="3556">
                  <c:v>-0.26</c:v>
                </c:pt>
                <c:pt idx="3557">
                  <c:v>-0.27</c:v>
                </c:pt>
                <c:pt idx="3558">
                  <c:v>-0.27</c:v>
                </c:pt>
                <c:pt idx="3559">
                  <c:v>-0.28999999999999998</c:v>
                </c:pt>
                <c:pt idx="3560">
                  <c:v>-0.3</c:v>
                </c:pt>
                <c:pt idx="3561">
                  <c:v>-0.31</c:v>
                </c:pt>
                <c:pt idx="3562">
                  <c:v>-0.33</c:v>
                </c:pt>
                <c:pt idx="3563">
                  <c:v>-0.33</c:v>
                </c:pt>
                <c:pt idx="3564">
                  <c:v>-0.34</c:v>
                </c:pt>
                <c:pt idx="3565">
                  <c:v>-0.35</c:v>
                </c:pt>
                <c:pt idx="3566">
                  <c:v>-0.36</c:v>
                </c:pt>
                <c:pt idx="3567">
                  <c:v>-0.37</c:v>
                </c:pt>
                <c:pt idx="3568">
                  <c:v>-0.38</c:v>
                </c:pt>
                <c:pt idx="3569">
                  <c:v>-0.38</c:v>
                </c:pt>
                <c:pt idx="3570">
                  <c:v>-0.4</c:v>
                </c:pt>
                <c:pt idx="3571">
                  <c:v>-0.41</c:v>
                </c:pt>
                <c:pt idx="3572">
                  <c:v>-0.4</c:v>
                </c:pt>
                <c:pt idx="3573">
                  <c:v>-0.39</c:v>
                </c:pt>
                <c:pt idx="3574">
                  <c:v>-0.41</c:v>
                </c:pt>
                <c:pt idx="3575">
                  <c:v>-0.42</c:v>
                </c:pt>
                <c:pt idx="3576">
                  <c:v>-0.41</c:v>
                </c:pt>
                <c:pt idx="3577">
                  <c:v>-0.41</c:v>
                </c:pt>
                <c:pt idx="3578">
                  <c:v>-0.41</c:v>
                </c:pt>
                <c:pt idx="3579">
                  <c:v>-0.41</c:v>
                </c:pt>
                <c:pt idx="3580">
                  <c:v>-0.4</c:v>
                </c:pt>
                <c:pt idx="3581">
                  <c:v>-0.4</c:v>
                </c:pt>
                <c:pt idx="3582">
                  <c:v>-0.4</c:v>
                </c:pt>
                <c:pt idx="3583">
                  <c:v>-0.39</c:v>
                </c:pt>
                <c:pt idx="3584">
                  <c:v>-0.38</c:v>
                </c:pt>
                <c:pt idx="3585">
                  <c:v>-0.37</c:v>
                </c:pt>
                <c:pt idx="3586">
                  <c:v>-0.37</c:v>
                </c:pt>
                <c:pt idx="3587">
                  <c:v>-0.35</c:v>
                </c:pt>
                <c:pt idx="3588">
                  <c:v>-0.34</c:v>
                </c:pt>
                <c:pt idx="3589">
                  <c:v>-0.35</c:v>
                </c:pt>
                <c:pt idx="3590">
                  <c:v>-0.34</c:v>
                </c:pt>
                <c:pt idx="3591">
                  <c:v>-0.32</c:v>
                </c:pt>
                <c:pt idx="3592">
                  <c:v>-0.31</c:v>
                </c:pt>
                <c:pt idx="3593">
                  <c:v>-0.31</c:v>
                </c:pt>
                <c:pt idx="3594">
                  <c:v>-0.3</c:v>
                </c:pt>
                <c:pt idx="3595">
                  <c:v>-0.28000000000000003</c:v>
                </c:pt>
                <c:pt idx="3596">
                  <c:v>-0.28999999999999998</c:v>
                </c:pt>
                <c:pt idx="3597">
                  <c:v>-0.28000000000000003</c:v>
                </c:pt>
                <c:pt idx="3598">
                  <c:v>-0.26</c:v>
                </c:pt>
                <c:pt idx="3599">
                  <c:v>-0.26</c:v>
                </c:pt>
                <c:pt idx="3600">
                  <c:v>-0.25</c:v>
                </c:pt>
                <c:pt idx="3601">
                  <c:v>-0.24</c:v>
                </c:pt>
                <c:pt idx="3602">
                  <c:v>-0.24</c:v>
                </c:pt>
                <c:pt idx="3603">
                  <c:v>-0.24</c:v>
                </c:pt>
                <c:pt idx="3604">
                  <c:v>-0.22</c:v>
                </c:pt>
                <c:pt idx="3605">
                  <c:v>-0.22</c:v>
                </c:pt>
                <c:pt idx="3606">
                  <c:v>-0.22</c:v>
                </c:pt>
                <c:pt idx="3607">
                  <c:v>-0.21</c:v>
                </c:pt>
                <c:pt idx="3608">
                  <c:v>-0.2</c:v>
                </c:pt>
                <c:pt idx="3609">
                  <c:v>-0.21</c:v>
                </c:pt>
                <c:pt idx="3610">
                  <c:v>-0.2</c:v>
                </c:pt>
                <c:pt idx="3611">
                  <c:v>-0.2</c:v>
                </c:pt>
                <c:pt idx="3612">
                  <c:v>-0.2</c:v>
                </c:pt>
                <c:pt idx="3613">
                  <c:v>-0.19</c:v>
                </c:pt>
                <c:pt idx="3614">
                  <c:v>-0.19</c:v>
                </c:pt>
                <c:pt idx="3615">
                  <c:v>-0.19</c:v>
                </c:pt>
                <c:pt idx="3616">
                  <c:v>-0.2</c:v>
                </c:pt>
                <c:pt idx="3617">
                  <c:v>-0.2</c:v>
                </c:pt>
                <c:pt idx="3618">
                  <c:v>-0.19</c:v>
                </c:pt>
                <c:pt idx="3619">
                  <c:v>-0.2</c:v>
                </c:pt>
                <c:pt idx="3620">
                  <c:v>-0.21</c:v>
                </c:pt>
                <c:pt idx="3621">
                  <c:v>-0.21</c:v>
                </c:pt>
                <c:pt idx="3622">
                  <c:v>-0.22</c:v>
                </c:pt>
                <c:pt idx="3623">
                  <c:v>-0.23</c:v>
                </c:pt>
                <c:pt idx="3624">
                  <c:v>-0.23</c:v>
                </c:pt>
                <c:pt idx="3625">
                  <c:v>-0.23</c:v>
                </c:pt>
                <c:pt idx="3626">
                  <c:v>-0.24</c:v>
                </c:pt>
                <c:pt idx="3627">
                  <c:v>-0.26</c:v>
                </c:pt>
                <c:pt idx="3628">
                  <c:v>-0.27</c:v>
                </c:pt>
                <c:pt idx="3629">
                  <c:v>-0.27</c:v>
                </c:pt>
                <c:pt idx="3630">
                  <c:v>-0.28000000000000003</c:v>
                </c:pt>
                <c:pt idx="3631">
                  <c:v>-0.3</c:v>
                </c:pt>
                <c:pt idx="3632">
                  <c:v>-0.32</c:v>
                </c:pt>
                <c:pt idx="3633">
                  <c:v>-0.32</c:v>
                </c:pt>
                <c:pt idx="3634">
                  <c:v>-0.34</c:v>
                </c:pt>
                <c:pt idx="3635">
                  <c:v>-0.32</c:v>
                </c:pt>
                <c:pt idx="3636">
                  <c:v>-0.34</c:v>
                </c:pt>
                <c:pt idx="3637">
                  <c:v>-0.36</c:v>
                </c:pt>
                <c:pt idx="3638">
                  <c:v>-0.36</c:v>
                </c:pt>
                <c:pt idx="3639">
                  <c:v>-0.39</c:v>
                </c:pt>
                <c:pt idx="3640">
                  <c:v>-0.4</c:v>
                </c:pt>
                <c:pt idx="3641">
                  <c:v>-0.41</c:v>
                </c:pt>
                <c:pt idx="3642">
                  <c:v>-0.42</c:v>
                </c:pt>
                <c:pt idx="3643">
                  <c:v>-0.43</c:v>
                </c:pt>
                <c:pt idx="3644">
                  <c:v>-0.43</c:v>
                </c:pt>
                <c:pt idx="3645">
                  <c:v>-0.43</c:v>
                </c:pt>
                <c:pt idx="3646">
                  <c:v>-0.44</c:v>
                </c:pt>
                <c:pt idx="3647">
                  <c:v>-0.44</c:v>
                </c:pt>
                <c:pt idx="3648">
                  <c:v>-0.44</c:v>
                </c:pt>
                <c:pt idx="3649">
                  <c:v>-0.45</c:v>
                </c:pt>
                <c:pt idx="3650">
                  <c:v>-0.44</c:v>
                </c:pt>
                <c:pt idx="3651">
                  <c:v>-0.43</c:v>
                </c:pt>
                <c:pt idx="3652">
                  <c:v>-0.43</c:v>
                </c:pt>
                <c:pt idx="3653">
                  <c:v>-0.43</c:v>
                </c:pt>
                <c:pt idx="3654">
                  <c:v>-0.41</c:v>
                </c:pt>
                <c:pt idx="3655">
                  <c:v>-0.4</c:v>
                </c:pt>
                <c:pt idx="3656">
                  <c:v>-0.39</c:v>
                </c:pt>
                <c:pt idx="3657">
                  <c:v>-0.38</c:v>
                </c:pt>
                <c:pt idx="3658">
                  <c:v>-0.37</c:v>
                </c:pt>
                <c:pt idx="3659">
                  <c:v>-0.36</c:v>
                </c:pt>
                <c:pt idx="3660">
                  <c:v>-0.36</c:v>
                </c:pt>
                <c:pt idx="3661">
                  <c:v>-0.34</c:v>
                </c:pt>
                <c:pt idx="3662">
                  <c:v>-0.33</c:v>
                </c:pt>
                <c:pt idx="3663">
                  <c:v>-0.33</c:v>
                </c:pt>
                <c:pt idx="3664">
                  <c:v>-0.32</c:v>
                </c:pt>
                <c:pt idx="3665">
                  <c:v>-0.31</c:v>
                </c:pt>
                <c:pt idx="3666">
                  <c:v>-0.3</c:v>
                </c:pt>
                <c:pt idx="3667">
                  <c:v>-0.3</c:v>
                </c:pt>
                <c:pt idx="3668">
                  <c:v>-0.28999999999999998</c:v>
                </c:pt>
                <c:pt idx="3669">
                  <c:v>-0.28000000000000003</c:v>
                </c:pt>
                <c:pt idx="3670">
                  <c:v>-0.28000000000000003</c:v>
                </c:pt>
                <c:pt idx="3671">
                  <c:v>-0.27</c:v>
                </c:pt>
                <c:pt idx="3672">
                  <c:v>-0.25</c:v>
                </c:pt>
                <c:pt idx="3673">
                  <c:v>-0.25</c:v>
                </c:pt>
                <c:pt idx="3674">
                  <c:v>-0.25</c:v>
                </c:pt>
                <c:pt idx="3675">
                  <c:v>-0.24</c:v>
                </c:pt>
                <c:pt idx="3676">
                  <c:v>-0.24</c:v>
                </c:pt>
                <c:pt idx="3677">
                  <c:v>-0.24</c:v>
                </c:pt>
                <c:pt idx="3678">
                  <c:v>-0.22</c:v>
                </c:pt>
                <c:pt idx="3679">
                  <c:v>-0.21</c:v>
                </c:pt>
                <c:pt idx="3680">
                  <c:v>-0.23</c:v>
                </c:pt>
                <c:pt idx="3681">
                  <c:v>-0.22</c:v>
                </c:pt>
                <c:pt idx="3682">
                  <c:v>-0.22</c:v>
                </c:pt>
                <c:pt idx="3683">
                  <c:v>-0.25</c:v>
                </c:pt>
                <c:pt idx="3684">
                  <c:v>-0.25</c:v>
                </c:pt>
                <c:pt idx="3685">
                  <c:v>-0.23</c:v>
                </c:pt>
                <c:pt idx="3686">
                  <c:v>-0.23</c:v>
                </c:pt>
                <c:pt idx="3687">
                  <c:v>-0.23</c:v>
                </c:pt>
                <c:pt idx="3688">
                  <c:v>-0.23</c:v>
                </c:pt>
                <c:pt idx="3689">
                  <c:v>-0.23</c:v>
                </c:pt>
                <c:pt idx="3690">
                  <c:v>-0.23</c:v>
                </c:pt>
                <c:pt idx="3691">
                  <c:v>-0.23</c:v>
                </c:pt>
                <c:pt idx="3692">
                  <c:v>-0.23</c:v>
                </c:pt>
                <c:pt idx="3693">
                  <c:v>-0.23</c:v>
                </c:pt>
                <c:pt idx="3694">
                  <c:v>-0.23</c:v>
                </c:pt>
                <c:pt idx="3695">
                  <c:v>-0.23</c:v>
                </c:pt>
                <c:pt idx="3696">
                  <c:v>-0.23</c:v>
                </c:pt>
                <c:pt idx="3697">
                  <c:v>-0.23</c:v>
                </c:pt>
                <c:pt idx="3698">
                  <c:v>-0.24</c:v>
                </c:pt>
                <c:pt idx="3699">
                  <c:v>-0.24</c:v>
                </c:pt>
                <c:pt idx="3700">
                  <c:v>-0.25</c:v>
                </c:pt>
                <c:pt idx="3701">
                  <c:v>-0.25</c:v>
                </c:pt>
                <c:pt idx="3702">
                  <c:v>-0.25</c:v>
                </c:pt>
                <c:pt idx="3703">
                  <c:v>-0.26</c:v>
                </c:pt>
                <c:pt idx="3704">
                  <c:v>-0.27</c:v>
                </c:pt>
                <c:pt idx="3705">
                  <c:v>-0.27</c:v>
                </c:pt>
                <c:pt idx="3706">
                  <c:v>-0.27</c:v>
                </c:pt>
                <c:pt idx="3707">
                  <c:v>-0.28000000000000003</c:v>
                </c:pt>
                <c:pt idx="3708">
                  <c:v>-0.28999999999999998</c:v>
                </c:pt>
                <c:pt idx="3709">
                  <c:v>-0.3</c:v>
                </c:pt>
                <c:pt idx="3710">
                  <c:v>-0.31</c:v>
                </c:pt>
                <c:pt idx="3711">
                  <c:v>-0.31</c:v>
                </c:pt>
                <c:pt idx="3712">
                  <c:v>-0.32</c:v>
                </c:pt>
                <c:pt idx="3713">
                  <c:v>-0.33</c:v>
                </c:pt>
                <c:pt idx="3714">
                  <c:v>-0.34</c:v>
                </c:pt>
                <c:pt idx="3715">
                  <c:v>-0.35</c:v>
                </c:pt>
                <c:pt idx="3716">
                  <c:v>-0.37</c:v>
                </c:pt>
                <c:pt idx="3717">
                  <c:v>-0.37</c:v>
                </c:pt>
                <c:pt idx="3718">
                  <c:v>-0.38</c:v>
                </c:pt>
                <c:pt idx="3719">
                  <c:v>-0.38</c:v>
                </c:pt>
                <c:pt idx="3720">
                  <c:v>-0.39</c:v>
                </c:pt>
                <c:pt idx="3721">
                  <c:v>-0.39</c:v>
                </c:pt>
                <c:pt idx="3722">
                  <c:v>-0.39</c:v>
                </c:pt>
                <c:pt idx="3723">
                  <c:v>-0.41</c:v>
                </c:pt>
                <c:pt idx="3724">
                  <c:v>-0.41</c:v>
                </c:pt>
                <c:pt idx="3725">
                  <c:v>-0.41</c:v>
                </c:pt>
                <c:pt idx="3726">
                  <c:v>-0.41</c:v>
                </c:pt>
                <c:pt idx="3727">
                  <c:v>-0.42</c:v>
                </c:pt>
                <c:pt idx="3728">
                  <c:v>-0.42</c:v>
                </c:pt>
                <c:pt idx="3729">
                  <c:v>-0.41</c:v>
                </c:pt>
                <c:pt idx="3730">
                  <c:v>-0.41</c:v>
                </c:pt>
                <c:pt idx="3731">
                  <c:v>-0.41</c:v>
                </c:pt>
                <c:pt idx="3732">
                  <c:v>-0.4</c:v>
                </c:pt>
                <c:pt idx="3733">
                  <c:v>-0.4</c:v>
                </c:pt>
                <c:pt idx="3734">
                  <c:v>-0.39</c:v>
                </c:pt>
                <c:pt idx="3735">
                  <c:v>-0.38</c:v>
                </c:pt>
                <c:pt idx="3736">
                  <c:v>-0.38</c:v>
                </c:pt>
                <c:pt idx="3737">
                  <c:v>-0.38</c:v>
                </c:pt>
                <c:pt idx="3738">
                  <c:v>-0.37</c:v>
                </c:pt>
                <c:pt idx="3739">
                  <c:v>-0.36</c:v>
                </c:pt>
                <c:pt idx="3740">
                  <c:v>-0.35</c:v>
                </c:pt>
                <c:pt idx="3741">
                  <c:v>-0.35</c:v>
                </c:pt>
                <c:pt idx="3742">
                  <c:v>-0.34</c:v>
                </c:pt>
                <c:pt idx="3743">
                  <c:v>-0.33</c:v>
                </c:pt>
                <c:pt idx="3744">
                  <c:v>-0.33</c:v>
                </c:pt>
                <c:pt idx="3745">
                  <c:v>-0.32</c:v>
                </c:pt>
                <c:pt idx="3746">
                  <c:v>-0.31</c:v>
                </c:pt>
                <c:pt idx="3747">
                  <c:v>-0.3</c:v>
                </c:pt>
                <c:pt idx="3748">
                  <c:v>-0.3</c:v>
                </c:pt>
                <c:pt idx="3749">
                  <c:v>-0.28999999999999998</c:v>
                </c:pt>
                <c:pt idx="3750">
                  <c:v>-0.28000000000000003</c:v>
                </c:pt>
                <c:pt idx="3751">
                  <c:v>-0.28000000000000003</c:v>
                </c:pt>
                <c:pt idx="3752">
                  <c:v>-0.28000000000000003</c:v>
                </c:pt>
                <c:pt idx="3753">
                  <c:v>-0.27</c:v>
                </c:pt>
                <c:pt idx="3754">
                  <c:v>-0.26</c:v>
                </c:pt>
                <c:pt idx="3755">
                  <c:v>-0.26</c:v>
                </c:pt>
                <c:pt idx="3756">
                  <c:v>-0.26</c:v>
                </c:pt>
                <c:pt idx="3757">
                  <c:v>-0.24</c:v>
                </c:pt>
                <c:pt idx="3758">
                  <c:v>-0.22</c:v>
                </c:pt>
                <c:pt idx="3759">
                  <c:v>-0.25</c:v>
                </c:pt>
                <c:pt idx="3760">
                  <c:v>-0.24</c:v>
                </c:pt>
                <c:pt idx="3761">
                  <c:v>-0.23</c:v>
                </c:pt>
                <c:pt idx="3762">
                  <c:v>-0.23</c:v>
                </c:pt>
                <c:pt idx="3763">
                  <c:v>-0.23</c:v>
                </c:pt>
                <c:pt idx="3764">
                  <c:v>-0.22</c:v>
                </c:pt>
                <c:pt idx="3765">
                  <c:v>-0.21</c:v>
                </c:pt>
                <c:pt idx="3766">
                  <c:v>-0.22</c:v>
                </c:pt>
                <c:pt idx="3767">
                  <c:v>-0.21</c:v>
                </c:pt>
                <c:pt idx="3768">
                  <c:v>-0.22</c:v>
                </c:pt>
                <c:pt idx="3769">
                  <c:v>-0.23</c:v>
                </c:pt>
                <c:pt idx="3770">
                  <c:v>-0.24</c:v>
                </c:pt>
                <c:pt idx="3771">
                  <c:v>-0.21</c:v>
                </c:pt>
                <c:pt idx="3772">
                  <c:v>-0.23</c:v>
                </c:pt>
                <c:pt idx="3773">
                  <c:v>-0.24</c:v>
                </c:pt>
                <c:pt idx="3774">
                  <c:v>-0.25</c:v>
                </c:pt>
                <c:pt idx="3775">
                  <c:v>-0.26</c:v>
                </c:pt>
                <c:pt idx="3776">
                  <c:v>-0.27</c:v>
                </c:pt>
                <c:pt idx="3777">
                  <c:v>-0.28999999999999998</c:v>
                </c:pt>
                <c:pt idx="3778">
                  <c:v>-0.28000000000000003</c:v>
                </c:pt>
                <c:pt idx="3779">
                  <c:v>-0.32</c:v>
                </c:pt>
                <c:pt idx="3780">
                  <c:v>-0.32</c:v>
                </c:pt>
                <c:pt idx="3781">
                  <c:v>-0.32</c:v>
                </c:pt>
                <c:pt idx="3782">
                  <c:v>-0.33</c:v>
                </c:pt>
                <c:pt idx="3783">
                  <c:v>-0.35</c:v>
                </c:pt>
                <c:pt idx="3784">
                  <c:v>-0.36</c:v>
                </c:pt>
                <c:pt idx="3785">
                  <c:v>-0.37</c:v>
                </c:pt>
                <c:pt idx="3786">
                  <c:v>-0.4</c:v>
                </c:pt>
                <c:pt idx="3787">
                  <c:v>-0.42</c:v>
                </c:pt>
                <c:pt idx="3788">
                  <c:v>-0.42</c:v>
                </c:pt>
                <c:pt idx="3789">
                  <c:v>-0.42</c:v>
                </c:pt>
                <c:pt idx="3790">
                  <c:v>-0.44</c:v>
                </c:pt>
                <c:pt idx="3791">
                  <c:v>-0.45</c:v>
                </c:pt>
                <c:pt idx="3792">
                  <c:v>-0.43</c:v>
                </c:pt>
                <c:pt idx="3793">
                  <c:v>-0.44</c:v>
                </c:pt>
                <c:pt idx="3794">
                  <c:v>-0.46</c:v>
                </c:pt>
                <c:pt idx="3795">
                  <c:v>-0.45</c:v>
                </c:pt>
                <c:pt idx="3796">
                  <c:v>-0.45</c:v>
                </c:pt>
                <c:pt idx="3797">
                  <c:v>-0.46</c:v>
                </c:pt>
                <c:pt idx="3798">
                  <c:v>-0.46</c:v>
                </c:pt>
                <c:pt idx="3799">
                  <c:v>-0.45</c:v>
                </c:pt>
                <c:pt idx="3800">
                  <c:v>-0.46</c:v>
                </c:pt>
                <c:pt idx="3801">
                  <c:v>-0.45</c:v>
                </c:pt>
                <c:pt idx="3802">
                  <c:v>-0.44</c:v>
                </c:pt>
                <c:pt idx="3803">
                  <c:v>-0.43</c:v>
                </c:pt>
                <c:pt idx="3804">
                  <c:v>-0.43</c:v>
                </c:pt>
                <c:pt idx="3805">
                  <c:v>-0.43</c:v>
                </c:pt>
                <c:pt idx="3806">
                  <c:v>-0.42</c:v>
                </c:pt>
                <c:pt idx="3807">
                  <c:v>-0.41</c:v>
                </c:pt>
                <c:pt idx="3808">
                  <c:v>-0.42</c:v>
                </c:pt>
                <c:pt idx="3809">
                  <c:v>-0.42</c:v>
                </c:pt>
                <c:pt idx="3810">
                  <c:v>-0.41</c:v>
                </c:pt>
                <c:pt idx="3811">
                  <c:v>-0.4</c:v>
                </c:pt>
                <c:pt idx="3812">
                  <c:v>-0.38</c:v>
                </c:pt>
                <c:pt idx="3813">
                  <c:v>-0.37</c:v>
                </c:pt>
                <c:pt idx="3814">
                  <c:v>-0.35</c:v>
                </c:pt>
                <c:pt idx="3815">
                  <c:v>-0.34</c:v>
                </c:pt>
                <c:pt idx="3816">
                  <c:v>-0.34</c:v>
                </c:pt>
                <c:pt idx="3817">
                  <c:v>-0.34</c:v>
                </c:pt>
                <c:pt idx="3818">
                  <c:v>-0.34</c:v>
                </c:pt>
                <c:pt idx="3819">
                  <c:v>-0.35</c:v>
                </c:pt>
                <c:pt idx="3820">
                  <c:v>-0.34</c:v>
                </c:pt>
                <c:pt idx="3821">
                  <c:v>-0.34</c:v>
                </c:pt>
                <c:pt idx="3822">
                  <c:v>-0.33</c:v>
                </c:pt>
                <c:pt idx="3823">
                  <c:v>-0.32</c:v>
                </c:pt>
                <c:pt idx="3824">
                  <c:v>-0.3</c:v>
                </c:pt>
                <c:pt idx="3825">
                  <c:v>-0.28000000000000003</c:v>
                </c:pt>
                <c:pt idx="3826">
                  <c:v>-0.45</c:v>
                </c:pt>
                <c:pt idx="3827">
                  <c:v>-0.28000000000000003</c:v>
                </c:pt>
                <c:pt idx="3828">
                  <c:v>-0.26</c:v>
                </c:pt>
                <c:pt idx="3829">
                  <c:v>-0.27</c:v>
                </c:pt>
                <c:pt idx="3830">
                  <c:v>-0.27</c:v>
                </c:pt>
                <c:pt idx="3831">
                  <c:v>-0.26</c:v>
                </c:pt>
                <c:pt idx="3832">
                  <c:v>-0.26</c:v>
                </c:pt>
                <c:pt idx="3833">
                  <c:v>-0.23</c:v>
                </c:pt>
                <c:pt idx="3834">
                  <c:v>-0.21</c:v>
                </c:pt>
                <c:pt idx="3835">
                  <c:v>-0.19</c:v>
                </c:pt>
                <c:pt idx="3836">
                  <c:v>-0.18</c:v>
                </c:pt>
                <c:pt idx="3837">
                  <c:v>-0.17</c:v>
                </c:pt>
                <c:pt idx="3838">
                  <c:v>-0.16</c:v>
                </c:pt>
                <c:pt idx="3839">
                  <c:v>-0.16</c:v>
                </c:pt>
                <c:pt idx="3840">
                  <c:v>-0.13</c:v>
                </c:pt>
                <c:pt idx="3841">
                  <c:v>-0.14000000000000001</c:v>
                </c:pt>
                <c:pt idx="3842">
                  <c:v>-0.17</c:v>
                </c:pt>
                <c:pt idx="3843">
                  <c:v>-0.14000000000000001</c:v>
                </c:pt>
                <c:pt idx="3844">
                  <c:v>-0.13</c:v>
                </c:pt>
                <c:pt idx="3845">
                  <c:v>-0.13</c:v>
                </c:pt>
                <c:pt idx="3846">
                  <c:v>-0.16</c:v>
                </c:pt>
                <c:pt idx="3847">
                  <c:v>-0.15</c:v>
                </c:pt>
                <c:pt idx="3848">
                  <c:v>-0.14000000000000001</c:v>
                </c:pt>
                <c:pt idx="3849">
                  <c:v>-0.15</c:v>
                </c:pt>
                <c:pt idx="3850">
                  <c:v>-0.14000000000000001</c:v>
                </c:pt>
                <c:pt idx="3851">
                  <c:v>-0.13</c:v>
                </c:pt>
                <c:pt idx="3852">
                  <c:v>-0.13</c:v>
                </c:pt>
                <c:pt idx="3853">
                  <c:v>-0.13</c:v>
                </c:pt>
                <c:pt idx="3854">
                  <c:v>-0.12</c:v>
                </c:pt>
                <c:pt idx="3855">
                  <c:v>-0.12</c:v>
                </c:pt>
                <c:pt idx="3856">
                  <c:v>-0.13</c:v>
                </c:pt>
                <c:pt idx="3857">
                  <c:v>-0.12</c:v>
                </c:pt>
                <c:pt idx="3858">
                  <c:v>-0.11</c:v>
                </c:pt>
                <c:pt idx="3859">
                  <c:v>-0.12</c:v>
                </c:pt>
                <c:pt idx="3860">
                  <c:v>-0.13</c:v>
                </c:pt>
                <c:pt idx="3861">
                  <c:v>-0.12</c:v>
                </c:pt>
                <c:pt idx="3862">
                  <c:v>-0.12</c:v>
                </c:pt>
                <c:pt idx="3863">
                  <c:v>-0.13</c:v>
                </c:pt>
                <c:pt idx="3864">
                  <c:v>-0.14000000000000001</c:v>
                </c:pt>
                <c:pt idx="3865">
                  <c:v>-0.14000000000000001</c:v>
                </c:pt>
                <c:pt idx="3866">
                  <c:v>-0.14000000000000001</c:v>
                </c:pt>
                <c:pt idx="3867">
                  <c:v>-0.15</c:v>
                </c:pt>
                <c:pt idx="3868">
                  <c:v>-0.15</c:v>
                </c:pt>
                <c:pt idx="3869">
                  <c:v>-0.16</c:v>
                </c:pt>
                <c:pt idx="3870">
                  <c:v>-0.16</c:v>
                </c:pt>
                <c:pt idx="3871">
                  <c:v>-0.17</c:v>
                </c:pt>
                <c:pt idx="3872">
                  <c:v>-0.17</c:v>
                </c:pt>
                <c:pt idx="3873">
                  <c:v>-0.18</c:v>
                </c:pt>
                <c:pt idx="3874">
                  <c:v>-0.18</c:v>
                </c:pt>
                <c:pt idx="3875">
                  <c:v>-0.18</c:v>
                </c:pt>
                <c:pt idx="3876">
                  <c:v>-0.19</c:v>
                </c:pt>
                <c:pt idx="3877">
                  <c:v>-0.2</c:v>
                </c:pt>
                <c:pt idx="3878">
                  <c:v>-0.2</c:v>
                </c:pt>
                <c:pt idx="3879">
                  <c:v>-0.2</c:v>
                </c:pt>
                <c:pt idx="3880">
                  <c:v>-0.2</c:v>
                </c:pt>
                <c:pt idx="3881">
                  <c:v>-0.18</c:v>
                </c:pt>
                <c:pt idx="3882">
                  <c:v>-0.18</c:v>
                </c:pt>
                <c:pt idx="3883">
                  <c:v>-0.17</c:v>
                </c:pt>
                <c:pt idx="3884">
                  <c:v>-0.17</c:v>
                </c:pt>
                <c:pt idx="3885">
                  <c:v>-0.17</c:v>
                </c:pt>
                <c:pt idx="3886">
                  <c:v>-0.17</c:v>
                </c:pt>
                <c:pt idx="3887">
                  <c:v>-0.15</c:v>
                </c:pt>
                <c:pt idx="3888">
                  <c:v>-0.14000000000000001</c:v>
                </c:pt>
                <c:pt idx="3889">
                  <c:v>-0.13</c:v>
                </c:pt>
                <c:pt idx="3890">
                  <c:v>-0.11</c:v>
                </c:pt>
                <c:pt idx="3891">
                  <c:v>-0.09</c:v>
                </c:pt>
                <c:pt idx="3892">
                  <c:v>-7.0000000000000007E-2</c:v>
                </c:pt>
                <c:pt idx="3893">
                  <c:v>-0.05</c:v>
                </c:pt>
                <c:pt idx="3894">
                  <c:v>-0.05</c:v>
                </c:pt>
                <c:pt idx="3895">
                  <c:v>-0.04</c:v>
                </c:pt>
                <c:pt idx="3896">
                  <c:v>-0.03</c:v>
                </c:pt>
                <c:pt idx="3897">
                  <c:v>-0.01</c:v>
                </c:pt>
                <c:pt idx="3898">
                  <c:v>0</c:v>
                </c:pt>
                <c:pt idx="3899">
                  <c:v>0</c:v>
                </c:pt>
                <c:pt idx="3900">
                  <c:v>-0.01</c:v>
                </c:pt>
                <c:pt idx="3901">
                  <c:v>0</c:v>
                </c:pt>
                <c:pt idx="3902">
                  <c:v>0.01</c:v>
                </c:pt>
                <c:pt idx="3903">
                  <c:v>0.01</c:v>
                </c:pt>
                <c:pt idx="3904">
                  <c:v>0.02</c:v>
                </c:pt>
                <c:pt idx="3905">
                  <c:v>0.05</c:v>
                </c:pt>
                <c:pt idx="3906">
                  <c:v>0.06</c:v>
                </c:pt>
                <c:pt idx="3907">
                  <c:v>0.06</c:v>
                </c:pt>
                <c:pt idx="3908">
                  <c:v>0.06</c:v>
                </c:pt>
                <c:pt idx="3909">
                  <c:v>7.0000000000000007E-2</c:v>
                </c:pt>
                <c:pt idx="3910">
                  <c:v>0.08</c:v>
                </c:pt>
                <c:pt idx="3911">
                  <c:v>0.1</c:v>
                </c:pt>
                <c:pt idx="3912">
                  <c:v>0.11</c:v>
                </c:pt>
                <c:pt idx="3913">
                  <c:v>0.12</c:v>
                </c:pt>
                <c:pt idx="3914">
                  <c:v>0.13</c:v>
                </c:pt>
                <c:pt idx="3915">
                  <c:v>0.14000000000000001</c:v>
                </c:pt>
                <c:pt idx="3916">
                  <c:v>0.13</c:v>
                </c:pt>
                <c:pt idx="3917">
                  <c:v>0.12</c:v>
                </c:pt>
                <c:pt idx="3918">
                  <c:v>0.12</c:v>
                </c:pt>
                <c:pt idx="3919">
                  <c:v>0.14000000000000001</c:v>
                </c:pt>
                <c:pt idx="3920">
                  <c:v>0.14000000000000001</c:v>
                </c:pt>
                <c:pt idx="3921">
                  <c:v>0.14000000000000001</c:v>
                </c:pt>
                <c:pt idx="3922">
                  <c:v>0.17</c:v>
                </c:pt>
                <c:pt idx="3923">
                  <c:v>0.19</c:v>
                </c:pt>
                <c:pt idx="3924">
                  <c:v>0.16</c:v>
                </c:pt>
                <c:pt idx="3925">
                  <c:v>0.15</c:v>
                </c:pt>
                <c:pt idx="3926">
                  <c:v>0.15</c:v>
                </c:pt>
                <c:pt idx="3927">
                  <c:v>0.15</c:v>
                </c:pt>
                <c:pt idx="3928">
                  <c:v>0.14000000000000001</c:v>
                </c:pt>
                <c:pt idx="3929">
                  <c:v>0.14000000000000001</c:v>
                </c:pt>
                <c:pt idx="3930">
                  <c:v>0.14000000000000001</c:v>
                </c:pt>
                <c:pt idx="3931">
                  <c:v>0.15</c:v>
                </c:pt>
                <c:pt idx="3932">
                  <c:v>0.14000000000000001</c:v>
                </c:pt>
                <c:pt idx="3933">
                  <c:v>0.14000000000000001</c:v>
                </c:pt>
                <c:pt idx="3934">
                  <c:v>0.13</c:v>
                </c:pt>
                <c:pt idx="3935">
                  <c:v>0.11</c:v>
                </c:pt>
                <c:pt idx="3936">
                  <c:v>0.1</c:v>
                </c:pt>
                <c:pt idx="3937">
                  <c:v>0.09</c:v>
                </c:pt>
                <c:pt idx="3938">
                  <c:v>0.09</c:v>
                </c:pt>
                <c:pt idx="3939">
                  <c:v>0.08</c:v>
                </c:pt>
                <c:pt idx="3940">
                  <c:v>0.08</c:v>
                </c:pt>
                <c:pt idx="3941">
                  <c:v>0.08</c:v>
                </c:pt>
                <c:pt idx="3942">
                  <c:v>0.08</c:v>
                </c:pt>
                <c:pt idx="3943">
                  <c:v>0.06</c:v>
                </c:pt>
                <c:pt idx="3944">
                  <c:v>0.05</c:v>
                </c:pt>
                <c:pt idx="3945">
                  <c:v>0.05</c:v>
                </c:pt>
                <c:pt idx="3946">
                  <c:v>0.05</c:v>
                </c:pt>
                <c:pt idx="3947">
                  <c:v>0.05</c:v>
                </c:pt>
                <c:pt idx="3948">
                  <c:v>0.06</c:v>
                </c:pt>
                <c:pt idx="3949">
                  <c:v>7.0000000000000007E-2</c:v>
                </c:pt>
                <c:pt idx="3950">
                  <c:v>7.0000000000000007E-2</c:v>
                </c:pt>
                <c:pt idx="3951">
                  <c:v>0.08</c:v>
                </c:pt>
                <c:pt idx="3952">
                  <c:v>0.08</c:v>
                </c:pt>
                <c:pt idx="3953">
                  <c:v>0.08</c:v>
                </c:pt>
                <c:pt idx="3954">
                  <c:v>0.08</c:v>
                </c:pt>
                <c:pt idx="3955">
                  <c:v>0.09</c:v>
                </c:pt>
                <c:pt idx="3956">
                  <c:v>0.11</c:v>
                </c:pt>
                <c:pt idx="3957">
                  <c:v>0.12</c:v>
                </c:pt>
                <c:pt idx="3958">
                  <c:v>0.13</c:v>
                </c:pt>
                <c:pt idx="3959">
                  <c:v>0.14000000000000001</c:v>
                </c:pt>
                <c:pt idx="3960">
                  <c:v>0.16</c:v>
                </c:pt>
                <c:pt idx="3961">
                  <c:v>0.17</c:v>
                </c:pt>
                <c:pt idx="3962">
                  <c:v>0.17</c:v>
                </c:pt>
                <c:pt idx="3963">
                  <c:v>0.2</c:v>
                </c:pt>
                <c:pt idx="3964">
                  <c:v>0.21</c:v>
                </c:pt>
                <c:pt idx="3965">
                  <c:v>0.23</c:v>
                </c:pt>
                <c:pt idx="3966">
                  <c:v>0.24</c:v>
                </c:pt>
                <c:pt idx="3967">
                  <c:v>0.25</c:v>
                </c:pt>
                <c:pt idx="3968">
                  <c:v>0.27</c:v>
                </c:pt>
                <c:pt idx="3969">
                  <c:v>0.27</c:v>
                </c:pt>
                <c:pt idx="3970">
                  <c:v>0.28000000000000003</c:v>
                </c:pt>
                <c:pt idx="3971">
                  <c:v>0.27</c:v>
                </c:pt>
                <c:pt idx="3972">
                  <c:v>0.3</c:v>
                </c:pt>
                <c:pt idx="3973">
                  <c:v>0.33</c:v>
                </c:pt>
                <c:pt idx="3974">
                  <c:v>0.32</c:v>
                </c:pt>
                <c:pt idx="3975">
                  <c:v>0.33</c:v>
                </c:pt>
                <c:pt idx="3976">
                  <c:v>0.34</c:v>
                </c:pt>
                <c:pt idx="3977">
                  <c:v>0.34</c:v>
                </c:pt>
                <c:pt idx="3978">
                  <c:v>0.35</c:v>
                </c:pt>
                <c:pt idx="3979">
                  <c:v>0.36</c:v>
                </c:pt>
                <c:pt idx="3980">
                  <c:v>0.37</c:v>
                </c:pt>
                <c:pt idx="3981">
                  <c:v>0.37</c:v>
                </c:pt>
                <c:pt idx="3982">
                  <c:v>0.37</c:v>
                </c:pt>
                <c:pt idx="3983">
                  <c:v>0.38</c:v>
                </c:pt>
                <c:pt idx="3984">
                  <c:v>0.39</c:v>
                </c:pt>
                <c:pt idx="3985">
                  <c:v>0.38</c:v>
                </c:pt>
                <c:pt idx="3986">
                  <c:v>0.39</c:v>
                </c:pt>
                <c:pt idx="3987">
                  <c:v>0.39</c:v>
                </c:pt>
                <c:pt idx="3988">
                  <c:v>0.39</c:v>
                </c:pt>
                <c:pt idx="3989">
                  <c:v>0.39</c:v>
                </c:pt>
                <c:pt idx="3990">
                  <c:v>0.38</c:v>
                </c:pt>
                <c:pt idx="3991">
                  <c:v>0.37</c:v>
                </c:pt>
                <c:pt idx="3992">
                  <c:v>0.38</c:v>
                </c:pt>
                <c:pt idx="3993">
                  <c:v>0.38</c:v>
                </c:pt>
                <c:pt idx="3994">
                  <c:v>0.38</c:v>
                </c:pt>
                <c:pt idx="3995">
                  <c:v>0.38</c:v>
                </c:pt>
                <c:pt idx="3996">
                  <c:v>0.38</c:v>
                </c:pt>
                <c:pt idx="3997">
                  <c:v>0.37</c:v>
                </c:pt>
                <c:pt idx="3998">
                  <c:v>0.36</c:v>
                </c:pt>
                <c:pt idx="3999">
                  <c:v>0.36</c:v>
                </c:pt>
                <c:pt idx="4000">
                  <c:v>0.35</c:v>
                </c:pt>
                <c:pt idx="4001">
                  <c:v>0.35</c:v>
                </c:pt>
                <c:pt idx="4002">
                  <c:v>0.34</c:v>
                </c:pt>
                <c:pt idx="4003">
                  <c:v>0.34</c:v>
                </c:pt>
                <c:pt idx="4004">
                  <c:v>0.33</c:v>
                </c:pt>
                <c:pt idx="4005">
                  <c:v>0.32</c:v>
                </c:pt>
                <c:pt idx="4006">
                  <c:v>0.31</c:v>
                </c:pt>
                <c:pt idx="4007">
                  <c:v>0.3</c:v>
                </c:pt>
                <c:pt idx="4008">
                  <c:v>0.28999999999999998</c:v>
                </c:pt>
                <c:pt idx="4009">
                  <c:v>0.28000000000000003</c:v>
                </c:pt>
                <c:pt idx="4010">
                  <c:v>0.27</c:v>
                </c:pt>
                <c:pt idx="4011">
                  <c:v>0.26</c:v>
                </c:pt>
                <c:pt idx="4012">
                  <c:v>0.25</c:v>
                </c:pt>
                <c:pt idx="4013">
                  <c:v>0.24</c:v>
                </c:pt>
                <c:pt idx="4014">
                  <c:v>0.22</c:v>
                </c:pt>
                <c:pt idx="4015">
                  <c:v>0.22</c:v>
                </c:pt>
                <c:pt idx="4016">
                  <c:v>0.2</c:v>
                </c:pt>
                <c:pt idx="4017">
                  <c:v>0.18</c:v>
                </c:pt>
                <c:pt idx="4018">
                  <c:v>0.17</c:v>
                </c:pt>
                <c:pt idx="4019">
                  <c:v>0.16</c:v>
                </c:pt>
                <c:pt idx="4020">
                  <c:v>0.15</c:v>
                </c:pt>
                <c:pt idx="4021">
                  <c:v>0.14000000000000001</c:v>
                </c:pt>
                <c:pt idx="4022">
                  <c:v>0.14000000000000001</c:v>
                </c:pt>
                <c:pt idx="4023">
                  <c:v>0.13</c:v>
                </c:pt>
                <c:pt idx="4024">
                  <c:v>0.13</c:v>
                </c:pt>
                <c:pt idx="4025">
                  <c:v>0.12</c:v>
                </c:pt>
                <c:pt idx="4026">
                  <c:v>0.11</c:v>
                </c:pt>
                <c:pt idx="4027">
                  <c:v>0.11</c:v>
                </c:pt>
                <c:pt idx="4028">
                  <c:v>0.11</c:v>
                </c:pt>
                <c:pt idx="4029">
                  <c:v>0.11</c:v>
                </c:pt>
                <c:pt idx="4030">
                  <c:v>0.11</c:v>
                </c:pt>
                <c:pt idx="4031">
                  <c:v>0.11</c:v>
                </c:pt>
                <c:pt idx="4032">
                  <c:v>0.12</c:v>
                </c:pt>
                <c:pt idx="4033">
                  <c:v>0.12</c:v>
                </c:pt>
                <c:pt idx="4034">
                  <c:v>0.12</c:v>
                </c:pt>
                <c:pt idx="4035">
                  <c:v>0.12</c:v>
                </c:pt>
                <c:pt idx="4036">
                  <c:v>0.12</c:v>
                </c:pt>
                <c:pt idx="4037">
                  <c:v>0.12</c:v>
                </c:pt>
                <c:pt idx="4038">
                  <c:v>0.13</c:v>
                </c:pt>
                <c:pt idx="4039">
                  <c:v>0.13</c:v>
                </c:pt>
                <c:pt idx="4040">
                  <c:v>0.13</c:v>
                </c:pt>
                <c:pt idx="4041">
                  <c:v>0.14000000000000001</c:v>
                </c:pt>
                <c:pt idx="4042">
                  <c:v>0.14000000000000001</c:v>
                </c:pt>
                <c:pt idx="4043">
                  <c:v>0.14000000000000001</c:v>
                </c:pt>
                <c:pt idx="4044">
                  <c:v>0.15</c:v>
                </c:pt>
                <c:pt idx="4045">
                  <c:v>0.15</c:v>
                </c:pt>
                <c:pt idx="4046">
                  <c:v>0.15</c:v>
                </c:pt>
                <c:pt idx="4047">
                  <c:v>0.14000000000000001</c:v>
                </c:pt>
                <c:pt idx="4048">
                  <c:v>0.15</c:v>
                </c:pt>
                <c:pt idx="4049">
                  <c:v>0.15</c:v>
                </c:pt>
                <c:pt idx="4050">
                  <c:v>0.15</c:v>
                </c:pt>
                <c:pt idx="4051">
                  <c:v>0.15</c:v>
                </c:pt>
                <c:pt idx="4052">
                  <c:v>0.14000000000000001</c:v>
                </c:pt>
                <c:pt idx="4053">
                  <c:v>0.15</c:v>
                </c:pt>
                <c:pt idx="4054">
                  <c:v>0.14000000000000001</c:v>
                </c:pt>
                <c:pt idx="4055">
                  <c:v>0.14000000000000001</c:v>
                </c:pt>
                <c:pt idx="4056">
                  <c:v>0.15</c:v>
                </c:pt>
                <c:pt idx="4057">
                  <c:v>0.13</c:v>
                </c:pt>
                <c:pt idx="4058">
                  <c:v>0.13</c:v>
                </c:pt>
                <c:pt idx="4059">
                  <c:v>0.14000000000000001</c:v>
                </c:pt>
                <c:pt idx="4060">
                  <c:v>0.13</c:v>
                </c:pt>
                <c:pt idx="4061">
                  <c:v>0.12</c:v>
                </c:pt>
                <c:pt idx="4062">
                  <c:v>0.12</c:v>
                </c:pt>
                <c:pt idx="4063">
                  <c:v>0.12</c:v>
                </c:pt>
                <c:pt idx="4064">
                  <c:v>0.11</c:v>
                </c:pt>
                <c:pt idx="4065">
                  <c:v>0.1</c:v>
                </c:pt>
                <c:pt idx="4066">
                  <c:v>0.09</c:v>
                </c:pt>
                <c:pt idx="4067">
                  <c:v>7.0000000000000007E-2</c:v>
                </c:pt>
                <c:pt idx="4068">
                  <c:v>7.0000000000000007E-2</c:v>
                </c:pt>
                <c:pt idx="4069">
                  <c:v>0.08</c:v>
                </c:pt>
                <c:pt idx="4070">
                  <c:v>0.06</c:v>
                </c:pt>
                <c:pt idx="4071">
                  <c:v>0.05</c:v>
                </c:pt>
                <c:pt idx="4072">
                  <c:v>0.04</c:v>
                </c:pt>
                <c:pt idx="4073">
                  <c:v>0.03</c:v>
                </c:pt>
                <c:pt idx="4074">
                  <c:v>0.02</c:v>
                </c:pt>
                <c:pt idx="4075">
                  <c:v>0.01</c:v>
                </c:pt>
                <c:pt idx="4076">
                  <c:v>0</c:v>
                </c:pt>
                <c:pt idx="4077">
                  <c:v>-0.01</c:v>
                </c:pt>
                <c:pt idx="4078">
                  <c:v>-0.02</c:v>
                </c:pt>
                <c:pt idx="4079">
                  <c:v>-0.04</c:v>
                </c:pt>
                <c:pt idx="4080">
                  <c:v>-0.05</c:v>
                </c:pt>
                <c:pt idx="4081">
                  <c:v>-7.0000000000000007E-2</c:v>
                </c:pt>
                <c:pt idx="4082">
                  <c:v>-0.08</c:v>
                </c:pt>
                <c:pt idx="4083">
                  <c:v>-0.09</c:v>
                </c:pt>
                <c:pt idx="4084">
                  <c:v>-0.1</c:v>
                </c:pt>
                <c:pt idx="4085">
                  <c:v>-0.11</c:v>
                </c:pt>
                <c:pt idx="4086">
                  <c:v>-0.13</c:v>
                </c:pt>
                <c:pt idx="4087">
                  <c:v>-0.13</c:v>
                </c:pt>
                <c:pt idx="4088">
                  <c:v>-0.15</c:v>
                </c:pt>
                <c:pt idx="4089">
                  <c:v>-0.15</c:v>
                </c:pt>
                <c:pt idx="4090">
                  <c:v>-0.17</c:v>
                </c:pt>
                <c:pt idx="4091">
                  <c:v>-0.19</c:v>
                </c:pt>
                <c:pt idx="4092">
                  <c:v>-0.2</c:v>
                </c:pt>
                <c:pt idx="4093">
                  <c:v>-0.21</c:v>
                </c:pt>
                <c:pt idx="4094">
                  <c:v>-0.22</c:v>
                </c:pt>
                <c:pt idx="4095">
                  <c:v>-0.22</c:v>
                </c:pt>
                <c:pt idx="4096">
                  <c:v>-0.23</c:v>
                </c:pt>
                <c:pt idx="4097">
                  <c:v>-0.24</c:v>
                </c:pt>
                <c:pt idx="4098">
                  <c:v>-0.24</c:v>
                </c:pt>
                <c:pt idx="4099">
                  <c:v>-0.24</c:v>
                </c:pt>
                <c:pt idx="4100">
                  <c:v>-0.25</c:v>
                </c:pt>
                <c:pt idx="4101">
                  <c:v>-0.25</c:v>
                </c:pt>
                <c:pt idx="4102">
                  <c:v>-0.25</c:v>
                </c:pt>
                <c:pt idx="4103">
                  <c:v>-0.25</c:v>
                </c:pt>
                <c:pt idx="4104">
                  <c:v>-0.25</c:v>
                </c:pt>
                <c:pt idx="4105">
                  <c:v>-0.24</c:v>
                </c:pt>
                <c:pt idx="4106">
                  <c:v>-0.24</c:v>
                </c:pt>
                <c:pt idx="4107">
                  <c:v>-0.23</c:v>
                </c:pt>
                <c:pt idx="4108">
                  <c:v>-0.22</c:v>
                </c:pt>
                <c:pt idx="4109">
                  <c:v>-0.21</c:v>
                </c:pt>
                <c:pt idx="4110">
                  <c:v>-0.2</c:v>
                </c:pt>
                <c:pt idx="4111">
                  <c:v>-0.2</c:v>
                </c:pt>
                <c:pt idx="4112">
                  <c:v>-0.18</c:v>
                </c:pt>
                <c:pt idx="4113">
                  <c:v>-0.17</c:v>
                </c:pt>
                <c:pt idx="4114">
                  <c:v>-0.13</c:v>
                </c:pt>
                <c:pt idx="4115">
                  <c:v>-0.14000000000000001</c:v>
                </c:pt>
                <c:pt idx="4116">
                  <c:v>-0.13</c:v>
                </c:pt>
                <c:pt idx="4117">
                  <c:v>-0.12</c:v>
                </c:pt>
                <c:pt idx="4118">
                  <c:v>-0.12</c:v>
                </c:pt>
                <c:pt idx="4119">
                  <c:v>-0.11</c:v>
                </c:pt>
                <c:pt idx="4120">
                  <c:v>-0.1</c:v>
                </c:pt>
                <c:pt idx="4121">
                  <c:v>-0.1</c:v>
                </c:pt>
                <c:pt idx="4122">
                  <c:v>-0.09</c:v>
                </c:pt>
                <c:pt idx="4123">
                  <c:v>-0.08</c:v>
                </c:pt>
                <c:pt idx="4124">
                  <c:v>-7.0000000000000007E-2</c:v>
                </c:pt>
                <c:pt idx="4125">
                  <c:v>-7.0000000000000007E-2</c:v>
                </c:pt>
                <c:pt idx="4126">
                  <c:v>-0.08</c:v>
                </c:pt>
                <c:pt idx="4127">
                  <c:v>-7.0000000000000007E-2</c:v>
                </c:pt>
                <c:pt idx="4128">
                  <c:v>-7.0000000000000007E-2</c:v>
                </c:pt>
                <c:pt idx="4129">
                  <c:v>-0.06</c:v>
                </c:pt>
                <c:pt idx="4130">
                  <c:v>0.01</c:v>
                </c:pt>
                <c:pt idx="4131">
                  <c:v>-0.03</c:v>
                </c:pt>
                <c:pt idx="4132">
                  <c:v>-0.06</c:v>
                </c:pt>
                <c:pt idx="4133">
                  <c:v>-0.06</c:v>
                </c:pt>
                <c:pt idx="4134">
                  <c:v>-0.05</c:v>
                </c:pt>
                <c:pt idx="4135">
                  <c:v>-0.06</c:v>
                </c:pt>
                <c:pt idx="4136">
                  <c:v>-0.06</c:v>
                </c:pt>
                <c:pt idx="4137">
                  <c:v>-0.05</c:v>
                </c:pt>
                <c:pt idx="4138">
                  <c:v>-0.06</c:v>
                </c:pt>
                <c:pt idx="4139">
                  <c:v>-0.06</c:v>
                </c:pt>
                <c:pt idx="4140">
                  <c:v>-7.0000000000000007E-2</c:v>
                </c:pt>
                <c:pt idx="4141">
                  <c:v>-0.08</c:v>
                </c:pt>
                <c:pt idx="4142">
                  <c:v>-0.09</c:v>
                </c:pt>
                <c:pt idx="4143">
                  <c:v>-0.09</c:v>
                </c:pt>
                <c:pt idx="4144">
                  <c:v>-0.09</c:v>
                </c:pt>
                <c:pt idx="4145">
                  <c:v>-0.1</c:v>
                </c:pt>
                <c:pt idx="4146">
                  <c:v>-0.1</c:v>
                </c:pt>
                <c:pt idx="4147">
                  <c:v>-0.1</c:v>
                </c:pt>
                <c:pt idx="4148">
                  <c:v>-0.09</c:v>
                </c:pt>
                <c:pt idx="4149">
                  <c:v>-0.11</c:v>
                </c:pt>
                <c:pt idx="4150">
                  <c:v>-0.12</c:v>
                </c:pt>
                <c:pt idx="4151">
                  <c:v>-0.12</c:v>
                </c:pt>
                <c:pt idx="4152">
                  <c:v>-0.13</c:v>
                </c:pt>
                <c:pt idx="4153">
                  <c:v>-0.13</c:v>
                </c:pt>
                <c:pt idx="4154">
                  <c:v>-0.13</c:v>
                </c:pt>
                <c:pt idx="4155">
                  <c:v>-0.14000000000000001</c:v>
                </c:pt>
                <c:pt idx="4156">
                  <c:v>-0.15</c:v>
                </c:pt>
                <c:pt idx="4157">
                  <c:v>-0.15</c:v>
                </c:pt>
                <c:pt idx="4158">
                  <c:v>-0.15</c:v>
                </c:pt>
                <c:pt idx="4159">
                  <c:v>-0.17</c:v>
                </c:pt>
                <c:pt idx="4160">
                  <c:v>-0.17</c:v>
                </c:pt>
                <c:pt idx="4161">
                  <c:v>-0.17</c:v>
                </c:pt>
                <c:pt idx="4162">
                  <c:v>-0.17</c:v>
                </c:pt>
                <c:pt idx="4163">
                  <c:v>-0.18</c:v>
                </c:pt>
                <c:pt idx="4164">
                  <c:v>-0.18</c:v>
                </c:pt>
                <c:pt idx="4165">
                  <c:v>-0.19</c:v>
                </c:pt>
                <c:pt idx="4166">
                  <c:v>-0.19</c:v>
                </c:pt>
                <c:pt idx="4167">
                  <c:v>-0.2</c:v>
                </c:pt>
                <c:pt idx="4168">
                  <c:v>-0.2</c:v>
                </c:pt>
                <c:pt idx="4169">
                  <c:v>-0.2</c:v>
                </c:pt>
                <c:pt idx="4170">
                  <c:v>-0.21</c:v>
                </c:pt>
                <c:pt idx="4171">
                  <c:v>-0.22</c:v>
                </c:pt>
                <c:pt idx="4172">
                  <c:v>-0.22</c:v>
                </c:pt>
                <c:pt idx="4173">
                  <c:v>-0.21</c:v>
                </c:pt>
                <c:pt idx="4174">
                  <c:v>-0.2</c:v>
                </c:pt>
                <c:pt idx="4175">
                  <c:v>-0.2</c:v>
                </c:pt>
                <c:pt idx="4176">
                  <c:v>-0.19</c:v>
                </c:pt>
                <c:pt idx="4177">
                  <c:v>-0.18</c:v>
                </c:pt>
                <c:pt idx="4178">
                  <c:v>-0.15</c:v>
                </c:pt>
                <c:pt idx="4179">
                  <c:v>-0.14000000000000001</c:v>
                </c:pt>
                <c:pt idx="4180">
                  <c:v>-0.14000000000000001</c:v>
                </c:pt>
                <c:pt idx="4181">
                  <c:v>-0.13</c:v>
                </c:pt>
                <c:pt idx="4182">
                  <c:v>-0.13</c:v>
                </c:pt>
                <c:pt idx="4183">
                  <c:v>-0.12</c:v>
                </c:pt>
                <c:pt idx="4184">
                  <c:v>-0.11</c:v>
                </c:pt>
                <c:pt idx="4185">
                  <c:v>-0.11</c:v>
                </c:pt>
                <c:pt idx="4186">
                  <c:v>-0.09</c:v>
                </c:pt>
                <c:pt idx="4187">
                  <c:v>-0.09</c:v>
                </c:pt>
                <c:pt idx="4188">
                  <c:v>-7.0000000000000007E-2</c:v>
                </c:pt>
                <c:pt idx="4189">
                  <c:v>-0.04</c:v>
                </c:pt>
                <c:pt idx="4190">
                  <c:v>-0.04</c:v>
                </c:pt>
                <c:pt idx="4191">
                  <c:v>-0.02</c:v>
                </c:pt>
                <c:pt idx="4192">
                  <c:v>0</c:v>
                </c:pt>
                <c:pt idx="4193">
                  <c:v>0.02</c:v>
                </c:pt>
                <c:pt idx="4194">
                  <c:v>0.02</c:v>
                </c:pt>
                <c:pt idx="4195">
                  <c:v>0.03</c:v>
                </c:pt>
                <c:pt idx="4196">
                  <c:v>0.05</c:v>
                </c:pt>
                <c:pt idx="4197">
                  <c:v>0.05</c:v>
                </c:pt>
                <c:pt idx="4198">
                  <c:v>0.08</c:v>
                </c:pt>
                <c:pt idx="4199">
                  <c:v>0.1</c:v>
                </c:pt>
                <c:pt idx="4200">
                  <c:v>0.11</c:v>
                </c:pt>
                <c:pt idx="4201">
                  <c:v>0.13</c:v>
                </c:pt>
                <c:pt idx="4202">
                  <c:v>0.14000000000000001</c:v>
                </c:pt>
                <c:pt idx="4203">
                  <c:v>0.15</c:v>
                </c:pt>
                <c:pt idx="4204">
                  <c:v>0.16</c:v>
                </c:pt>
                <c:pt idx="4205">
                  <c:v>0.17</c:v>
                </c:pt>
                <c:pt idx="4206">
                  <c:v>0.17</c:v>
                </c:pt>
                <c:pt idx="4207">
                  <c:v>0.19</c:v>
                </c:pt>
                <c:pt idx="4208">
                  <c:v>0.18</c:v>
                </c:pt>
                <c:pt idx="4209">
                  <c:v>0.2</c:v>
                </c:pt>
                <c:pt idx="4210">
                  <c:v>0.2</c:v>
                </c:pt>
                <c:pt idx="4211">
                  <c:v>0.18</c:v>
                </c:pt>
                <c:pt idx="4212">
                  <c:v>0.17</c:v>
                </c:pt>
                <c:pt idx="4213">
                  <c:v>0.17</c:v>
                </c:pt>
                <c:pt idx="4214">
                  <c:v>0.16</c:v>
                </c:pt>
                <c:pt idx="4215">
                  <c:v>0.15</c:v>
                </c:pt>
                <c:pt idx="4216">
                  <c:v>0.14000000000000001</c:v>
                </c:pt>
                <c:pt idx="4217">
                  <c:v>0.14000000000000001</c:v>
                </c:pt>
                <c:pt idx="4218">
                  <c:v>0.13</c:v>
                </c:pt>
                <c:pt idx="4219">
                  <c:v>0.13</c:v>
                </c:pt>
                <c:pt idx="4220">
                  <c:v>0.12</c:v>
                </c:pt>
                <c:pt idx="4221">
                  <c:v>0.12</c:v>
                </c:pt>
                <c:pt idx="4222">
                  <c:v>0.11</c:v>
                </c:pt>
                <c:pt idx="4223">
                  <c:v>0.1</c:v>
                </c:pt>
                <c:pt idx="4224">
                  <c:v>0.1</c:v>
                </c:pt>
                <c:pt idx="4225">
                  <c:v>0.1</c:v>
                </c:pt>
                <c:pt idx="4226">
                  <c:v>0.1</c:v>
                </c:pt>
                <c:pt idx="4227">
                  <c:v>0.1</c:v>
                </c:pt>
                <c:pt idx="4228">
                  <c:v>0.09</c:v>
                </c:pt>
                <c:pt idx="4229">
                  <c:v>0.1</c:v>
                </c:pt>
                <c:pt idx="4230">
                  <c:v>0.1</c:v>
                </c:pt>
                <c:pt idx="4231">
                  <c:v>0.09</c:v>
                </c:pt>
                <c:pt idx="4232">
                  <c:v>0.09</c:v>
                </c:pt>
                <c:pt idx="4233">
                  <c:v>0.08</c:v>
                </c:pt>
                <c:pt idx="4234">
                  <c:v>0.08</c:v>
                </c:pt>
                <c:pt idx="4235">
                  <c:v>7.0000000000000007E-2</c:v>
                </c:pt>
                <c:pt idx="4236">
                  <c:v>7.0000000000000007E-2</c:v>
                </c:pt>
                <c:pt idx="4237">
                  <c:v>7.0000000000000007E-2</c:v>
                </c:pt>
                <c:pt idx="4238">
                  <c:v>0.06</c:v>
                </c:pt>
                <c:pt idx="4239">
                  <c:v>0.06</c:v>
                </c:pt>
                <c:pt idx="4240">
                  <c:v>0.05</c:v>
                </c:pt>
                <c:pt idx="4241">
                  <c:v>0.04</c:v>
                </c:pt>
                <c:pt idx="4242">
                  <c:v>0.03</c:v>
                </c:pt>
                <c:pt idx="4243">
                  <c:v>0.01</c:v>
                </c:pt>
                <c:pt idx="4244">
                  <c:v>0.02</c:v>
                </c:pt>
                <c:pt idx="4245">
                  <c:v>0.02</c:v>
                </c:pt>
                <c:pt idx="4246">
                  <c:v>0</c:v>
                </c:pt>
                <c:pt idx="4247">
                  <c:v>0</c:v>
                </c:pt>
                <c:pt idx="4248">
                  <c:v>0</c:v>
                </c:pt>
                <c:pt idx="4249">
                  <c:v>0.02</c:v>
                </c:pt>
                <c:pt idx="4250">
                  <c:v>0.02</c:v>
                </c:pt>
                <c:pt idx="4251">
                  <c:v>0.02</c:v>
                </c:pt>
                <c:pt idx="4252">
                  <c:v>0.03</c:v>
                </c:pt>
                <c:pt idx="4253">
                  <c:v>0.03</c:v>
                </c:pt>
                <c:pt idx="4254">
                  <c:v>0.03</c:v>
                </c:pt>
                <c:pt idx="4255">
                  <c:v>0.05</c:v>
                </c:pt>
                <c:pt idx="4256">
                  <c:v>0.06</c:v>
                </c:pt>
                <c:pt idx="4257">
                  <c:v>0.05</c:v>
                </c:pt>
                <c:pt idx="4258">
                  <c:v>0.1</c:v>
                </c:pt>
                <c:pt idx="4259">
                  <c:v>0.13</c:v>
                </c:pt>
                <c:pt idx="4260">
                  <c:v>0.1</c:v>
                </c:pt>
                <c:pt idx="4261">
                  <c:v>0.09</c:v>
                </c:pt>
                <c:pt idx="4262">
                  <c:v>0.11</c:v>
                </c:pt>
                <c:pt idx="4263">
                  <c:v>0.11</c:v>
                </c:pt>
                <c:pt idx="4264">
                  <c:v>0.11</c:v>
                </c:pt>
                <c:pt idx="4265">
                  <c:v>0.12</c:v>
                </c:pt>
                <c:pt idx="4266">
                  <c:v>0.13</c:v>
                </c:pt>
                <c:pt idx="4267">
                  <c:v>0.13</c:v>
                </c:pt>
                <c:pt idx="4268">
                  <c:v>0.14000000000000001</c:v>
                </c:pt>
                <c:pt idx="4269">
                  <c:v>0.14000000000000001</c:v>
                </c:pt>
                <c:pt idx="4270">
                  <c:v>0.14000000000000001</c:v>
                </c:pt>
                <c:pt idx="4271">
                  <c:v>0.14000000000000001</c:v>
                </c:pt>
                <c:pt idx="4272">
                  <c:v>0.14000000000000001</c:v>
                </c:pt>
                <c:pt idx="4273">
                  <c:v>0.14000000000000001</c:v>
                </c:pt>
                <c:pt idx="4274">
                  <c:v>0.14000000000000001</c:v>
                </c:pt>
                <c:pt idx="4275">
                  <c:v>0.15</c:v>
                </c:pt>
                <c:pt idx="4276">
                  <c:v>0.15</c:v>
                </c:pt>
                <c:pt idx="4277">
                  <c:v>0.15</c:v>
                </c:pt>
                <c:pt idx="4278">
                  <c:v>0.15</c:v>
                </c:pt>
                <c:pt idx="4279">
                  <c:v>0.15</c:v>
                </c:pt>
                <c:pt idx="4280">
                  <c:v>0.16</c:v>
                </c:pt>
                <c:pt idx="4281">
                  <c:v>0.15</c:v>
                </c:pt>
                <c:pt idx="4282">
                  <c:v>0.15</c:v>
                </c:pt>
                <c:pt idx="4283">
                  <c:v>0.16</c:v>
                </c:pt>
                <c:pt idx="4284">
                  <c:v>0.15</c:v>
                </c:pt>
                <c:pt idx="4285">
                  <c:v>0.15</c:v>
                </c:pt>
                <c:pt idx="4286">
                  <c:v>0.14000000000000001</c:v>
                </c:pt>
                <c:pt idx="4287">
                  <c:v>0.14000000000000001</c:v>
                </c:pt>
                <c:pt idx="4288">
                  <c:v>0.13</c:v>
                </c:pt>
                <c:pt idx="4289">
                  <c:v>0.11</c:v>
                </c:pt>
                <c:pt idx="4290">
                  <c:v>0.1</c:v>
                </c:pt>
                <c:pt idx="4291">
                  <c:v>0.09</c:v>
                </c:pt>
                <c:pt idx="4292">
                  <c:v>7.0000000000000007E-2</c:v>
                </c:pt>
                <c:pt idx="4293">
                  <c:v>7.0000000000000007E-2</c:v>
                </c:pt>
                <c:pt idx="4294">
                  <c:v>0.06</c:v>
                </c:pt>
                <c:pt idx="4295">
                  <c:v>0.04</c:v>
                </c:pt>
                <c:pt idx="4296">
                  <c:v>0.02</c:v>
                </c:pt>
                <c:pt idx="4297">
                  <c:v>0.01</c:v>
                </c:pt>
                <c:pt idx="4298">
                  <c:v>-0.01</c:v>
                </c:pt>
                <c:pt idx="4299">
                  <c:v>-0.03</c:v>
                </c:pt>
                <c:pt idx="4300">
                  <c:v>-0.04</c:v>
                </c:pt>
                <c:pt idx="4301">
                  <c:v>-0.05</c:v>
                </c:pt>
                <c:pt idx="4302">
                  <c:v>-0.08</c:v>
                </c:pt>
                <c:pt idx="4303">
                  <c:v>-0.1</c:v>
                </c:pt>
                <c:pt idx="4304">
                  <c:v>-0.1</c:v>
                </c:pt>
                <c:pt idx="4305">
                  <c:v>-0.12</c:v>
                </c:pt>
                <c:pt idx="4306">
                  <c:v>-0.14000000000000001</c:v>
                </c:pt>
                <c:pt idx="4307">
                  <c:v>-0.15</c:v>
                </c:pt>
                <c:pt idx="4308">
                  <c:v>-0.15</c:v>
                </c:pt>
                <c:pt idx="4309">
                  <c:v>-0.19</c:v>
                </c:pt>
                <c:pt idx="4310">
                  <c:v>-0.2</c:v>
                </c:pt>
                <c:pt idx="4311">
                  <c:v>-0.2</c:v>
                </c:pt>
                <c:pt idx="4312">
                  <c:v>-0.21</c:v>
                </c:pt>
                <c:pt idx="4313">
                  <c:v>-0.23</c:v>
                </c:pt>
                <c:pt idx="4314">
                  <c:v>-0.24</c:v>
                </c:pt>
                <c:pt idx="4315">
                  <c:v>-0.25</c:v>
                </c:pt>
                <c:pt idx="4316">
                  <c:v>-0.26</c:v>
                </c:pt>
                <c:pt idx="4317">
                  <c:v>-0.26</c:v>
                </c:pt>
                <c:pt idx="4318">
                  <c:v>-0.27</c:v>
                </c:pt>
                <c:pt idx="4319">
                  <c:v>-0.27</c:v>
                </c:pt>
                <c:pt idx="4320">
                  <c:v>-0.28000000000000003</c:v>
                </c:pt>
                <c:pt idx="4321">
                  <c:v>-0.28999999999999998</c:v>
                </c:pt>
                <c:pt idx="4322">
                  <c:v>-0.3</c:v>
                </c:pt>
                <c:pt idx="4323">
                  <c:v>-0.28999999999999998</c:v>
                </c:pt>
                <c:pt idx="4324">
                  <c:v>-0.3</c:v>
                </c:pt>
                <c:pt idx="4325">
                  <c:v>-0.3</c:v>
                </c:pt>
                <c:pt idx="4326">
                  <c:v>-0.28999999999999998</c:v>
                </c:pt>
                <c:pt idx="4327">
                  <c:v>-0.28999999999999998</c:v>
                </c:pt>
                <c:pt idx="4328">
                  <c:v>-0.28999999999999998</c:v>
                </c:pt>
                <c:pt idx="4329">
                  <c:v>-0.27</c:v>
                </c:pt>
                <c:pt idx="4330">
                  <c:v>-0.26</c:v>
                </c:pt>
                <c:pt idx="4331">
                  <c:v>-0.25</c:v>
                </c:pt>
                <c:pt idx="4332">
                  <c:v>-0.25</c:v>
                </c:pt>
                <c:pt idx="4333">
                  <c:v>-0.24</c:v>
                </c:pt>
                <c:pt idx="4334">
                  <c:v>-0.22</c:v>
                </c:pt>
                <c:pt idx="4335">
                  <c:v>-0.22</c:v>
                </c:pt>
                <c:pt idx="4336">
                  <c:v>-0.22</c:v>
                </c:pt>
                <c:pt idx="4337">
                  <c:v>-0.19</c:v>
                </c:pt>
                <c:pt idx="4338">
                  <c:v>-0.19</c:v>
                </c:pt>
                <c:pt idx="4339">
                  <c:v>-0.19</c:v>
                </c:pt>
                <c:pt idx="4340">
                  <c:v>-0.17</c:v>
                </c:pt>
                <c:pt idx="4341">
                  <c:v>-0.15</c:v>
                </c:pt>
                <c:pt idx="4342">
                  <c:v>-0.14000000000000001</c:v>
                </c:pt>
                <c:pt idx="4343">
                  <c:v>-0.13</c:v>
                </c:pt>
                <c:pt idx="4344">
                  <c:v>-0.13</c:v>
                </c:pt>
                <c:pt idx="4345">
                  <c:v>-0.11</c:v>
                </c:pt>
                <c:pt idx="4346">
                  <c:v>-0.11</c:v>
                </c:pt>
                <c:pt idx="4347">
                  <c:v>-0.12</c:v>
                </c:pt>
                <c:pt idx="4348">
                  <c:v>-0.11</c:v>
                </c:pt>
                <c:pt idx="4349">
                  <c:v>-0.1</c:v>
                </c:pt>
                <c:pt idx="4350">
                  <c:v>-0.11</c:v>
                </c:pt>
                <c:pt idx="4351">
                  <c:v>-0.11</c:v>
                </c:pt>
                <c:pt idx="4352">
                  <c:v>-0.1</c:v>
                </c:pt>
                <c:pt idx="4353">
                  <c:v>-0.1</c:v>
                </c:pt>
                <c:pt idx="4354">
                  <c:v>-0.09</c:v>
                </c:pt>
                <c:pt idx="4355">
                  <c:v>-0.08</c:v>
                </c:pt>
                <c:pt idx="4356">
                  <c:v>-0.08</c:v>
                </c:pt>
                <c:pt idx="4357">
                  <c:v>-0.09</c:v>
                </c:pt>
                <c:pt idx="4358">
                  <c:v>-0.09</c:v>
                </c:pt>
                <c:pt idx="4359">
                  <c:v>-0.11</c:v>
                </c:pt>
                <c:pt idx="4360">
                  <c:v>-0.1</c:v>
                </c:pt>
                <c:pt idx="4361">
                  <c:v>-0.14000000000000001</c:v>
                </c:pt>
                <c:pt idx="4362">
                  <c:v>-0.15</c:v>
                </c:pt>
                <c:pt idx="4363">
                  <c:v>-0.13</c:v>
                </c:pt>
                <c:pt idx="4364">
                  <c:v>-0.15</c:v>
                </c:pt>
                <c:pt idx="4365">
                  <c:v>-0.18</c:v>
                </c:pt>
                <c:pt idx="4366">
                  <c:v>-0.19</c:v>
                </c:pt>
                <c:pt idx="4367">
                  <c:v>-0.2</c:v>
                </c:pt>
                <c:pt idx="4368">
                  <c:v>-0.22</c:v>
                </c:pt>
                <c:pt idx="4369">
                  <c:v>-0.24</c:v>
                </c:pt>
                <c:pt idx="4370">
                  <c:v>-0.25</c:v>
                </c:pt>
                <c:pt idx="4371">
                  <c:v>-0.27</c:v>
                </c:pt>
                <c:pt idx="4372">
                  <c:v>-0.27</c:v>
                </c:pt>
                <c:pt idx="4373">
                  <c:v>-0.27</c:v>
                </c:pt>
                <c:pt idx="4374">
                  <c:v>-0.28999999999999998</c:v>
                </c:pt>
                <c:pt idx="4375">
                  <c:v>-0.3</c:v>
                </c:pt>
                <c:pt idx="4376">
                  <c:v>-0.31</c:v>
                </c:pt>
                <c:pt idx="4377">
                  <c:v>-0.32</c:v>
                </c:pt>
                <c:pt idx="4378">
                  <c:v>-0.34</c:v>
                </c:pt>
                <c:pt idx="4379">
                  <c:v>-0.34</c:v>
                </c:pt>
                <c:pt idx="4380">
                  <c:v>-0.35</c:v>
                </c:pt>
                <c:pt idx="4381">
                  <c:v>-0.35</c:v>
                </c:pt>
                <c:pt idx="4382">
                  <c:v>-0.35</c:v>
                </c:pt>
                <c:pt idx="4383">
                  <c:v>-0.35</c:v>
                </c:pt>
                <c:pt idx="4384">
                  <c:v>-0.35</c:v>
                </c:pt>
                <c:pt idx="4385">
                  <c:v>-0.36</c:v>
                </c:pt>
                <c:pt idx="4386">
                  <c:v>-0.35</c:v>
                </c:pt>
                <c:pt idx="4387">
                  <c:v>-0.36</c:v>
                </c:pt>
                <c:pt idx="4388">
                  <c:v>-0.35</c:v>
                </c:pt>
                <c:pt idx="4389">
                  <c:v>-0.35</c:v>
                </c:pt>
                <c:pt idx="4390">
                  <c:v>-0.35</c:v>
                </c:pt>
                <c:pt idx="4391">
                  <c:v>-0.34</c:v>
                </c:pt>
                <c:pt idx="4392">
                  <c:v>-0.34</c:v>
                </c:pt>
                <c:pt idx="4393">
                  <c:v>-0.34</c:v>
                </c:pt>
                <c:pt idx="4394">
                  <c:v>-0.33</c:v>
                </c:pt>
                <c:pt idx="4395">
                  <c:v>-0.32</c:v>
                </c:pt>
                <c:pt idx="4396">
                  <c:v>-0.32</c:v>
                </c:pt>
                <c:pt idx="4397">
                  <c:v>-0.31</c:v>
                </c:pt>
                <c:pt idx="4398">
                  <c:v>-0.3</c:v>
                </c:pt>
                <c:pt idx="4399">
                  <c:v>-0.28999999999999998</c:v>
                </c:pt>
                <c:pt idx="4400">
                  <c:v>-0.28000000000000003</c:v>
                </c:pt>
                <c:pt idx="4401">
                  <c:v>-0.32</c:v>
                </c:pt>
                <c:pt idx="4402">
                  <c:v>-0.28999999999999998</c:v>
                </c:pt>
                <c:pt idx="4403">
                  <c:v>-0.25</c:v>
                </c:pt>
                <c:pt idx="4404">
                  <c:v>-0.25</c:v>
                </c:pt>
                <c:pt idx="4405">
                  <c:v>-0.25</c:v>
                </c:pt>
                <c:pt idx="4406">
                  <c:v>-0.23</c:v>
                </c:pt>
                <c:pt idx="4407">
                  <c:v>-0.23</c:v>
                </c:pt>
                <c:pt idx="4408">
                  <c:v>-0.23</c:v>
                </c:pt>
                <c:pt idx="4409">
                  <c:v>-0.21</c:v>
                </c:pt>
                <c:pt idx="4410">
                  <c:v>-0.2</c:v>
                </c:pt>
                <c:pt idx="4411">
                  <c:v>-0.2</c:v>
                </c:pt>
                <c:pt idx="4412">
                  <c:v>-0.2</c:v>
                </c:pt>
                <c:pt idx="4413">
                  <c:v>-0.2</c:v>
                </c:pt>
                <c:pt idx="4414">
                  <c:v>-0.2</c:v>
                </c:pt>
                <c:pt idx="4415">
                  <c:v>-0.19</c:v>
                </c:pt>
                <c:pt idx="4416">
                  <c:v>-0.18</c:v>
                </c:pt>
                <c:pt idx="4417">
                  <c:v>-0.18</c:v>
                </c:pt>
                <c:pt idx="4418">
                  <c:v>-0.18</c:v>
                </c:pt>
                <c:pt idx="4419">
                  <c:v>-0.17</c:v>
                </c:pt>
                <c:pt idx="4420">
                  <c:v>-0.17</c:v>
                </c:pt>
                <c:pt idx="4421">
                  <c:v>-0.17</c:v>
                </c:pt>
                <c:pt idx="4422">
                  <c:v>-0.17</c:v>
                </c:pt>
                <c:pt idx="4423">
                  <c:v>-0.15</c:v>
                </c:pt>
                <c:pt idx="4424">
                  <c:v>-0.15</c:v>
                </c:pt>
                <c:pt idx="4425">
                  <c:v>-0.14000000000000001</c:v>
                </c:pt>
                <c:pt idx="4426">
                  <c:v>-0.14000000000000001</c:v>
                </c:pt>
                <c:pt idx="4427">
                  <c:v>-0.13</c:v>
                </c:pt>
                <c:pt idx="4428">
                  <c:v>-0.13</c:v>
                </c:pt>
                <c:pt idx="4429">
                  <c:v>-0.12</c:v>
                </c:pt>
                <c:pt idx="4430">
                  <c:v>-0.11</c:v>
                </c:pt>
                <c:pt idx="4431">
                  <c:v>-0.11</c:v>
                </c:pt>
                <c:pt idx="4432">
                  <c:v>-0.12</c:v>
                </c:pt>
                <c:pt idx="4433">
                  <c:v>-0.11</c:v>
                </c:pt>
                <c:pt idx="4434">
                  <c:v>-0.11</c:v>
                </c:pt>
                <c:pt idx="4435">
                  <c:v>-0.11</c:v>
                </c:pt>
                <c:pt idx="4436">
                  <c:v>-0.11</c:v>
                </c:pt>
                <c:pt idx="4437">
                  <c:v>-0.11</c:v>
                </c:pt>
                <c:pt idx="4438">
                  <c:v>-0.11</c:v>
                </c:pt>
                <c:pt idx="4439">
                  <c:v>-0.11</c:v>
                </c:pt>
                <c:pt idx="4440">
                  <c:v>-0.12</c:v>
                </c:pt>
                <c:pt idx="4441">
                  <c:v>-0.13</c:v>
                </c:pt>
                <c:pt idx="4442">
                  <c:v>-0.14000000000000001</c:v>
                </c:pt>
                <c:pt idx="4443">
                  <c:v>-0.14000000000000001</c:v>
                </c:pt>
                <c:pt idx="4444">
                  <c:v>-0.15</c:v>
                </c:pt>
                <c:pt idx="4445">
                  <c:v>-0.17</c:v>
                </c:pt>
                <c:pt idx="4446">
                  <c:v>-0.18</c:v>
                </c:pt>
                <c:pt idx="4447">
                  <c:v>-0.19</c:v>
                </c:pt>
              </c:numCache>
            </c:numRef>
          </c:yVal>
          <c:smooth val="0"/>
        </c:ser>
        <c:ser>
          <c:idx val="0"/>
          <c:order val="1"/>
          <c:tx>
            <c:v>2011</c:v>
          </c:tx>
          <c:spPr>
            <a:ln w="28575">
              <a:noFill/>
            </a:ln>
          </c:spPr>
          <c:marker>
            <c:symbol val="diamond"/>
            <c:size val="7"/>
            <c:spPr>
              <a:solidFill>
                <a:srgbClr val="FF0000"/>
              </a:solidFill>
              <a:ln>
                <a:noFill/>
              </a:ln>
            </c:spPr>
          </c:marker>
          <c:xVal>
            <c:numRef>
              <c:f>data_from_BO_201101_TS_MO_Kobenhavn_graph.xlsx!$B$1:$B$1921</c:f>
              <c:numCache>
                <c:formatCode>General</c:formatCode>
                <c:ptCount val="1921"/>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numCache>
            </c:numRef>
          </c:xVal>
          <c:yVal>
            <c:numRef>
              <c:f>data_from_BO_201101_TS_MO_Kobenhavn_graph.xlsx!$G$1:$G$1921</c:f>
              <c:numCache>
                <c:formatCode>0.00</c:formatCode>
                <c:ptCount val="1921"/>
                <c:pt idx="1">
                  <c:v>-0.21</c:v>
                </c:pt>
                <c:pt idx="2">
                  <c:v>-0.21</c:v>
                </c:pt>
                <c:pt idx="3">
                  <c:v>-0.01</c:v>
                </c:pt>
                <c:pt idx="4">
                  <c:v>-0.03</c:v>
                </c:pt>
                <c:pt idx="5">
                  <c:v>0.14000000000000001</c:v>
                </c:pt>
                <c:pt idx="6">
                  <c:v>0.14000000000000001</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pt idx="21">
                  <c:v>0.15</c:v>
                </c:pt>
                <c:pt idx="22">
                  <c:v>0.15</c:v>
                </c:pt>
                <c:pt idx="23">
                  <c:v>0.15</c:v>
                </c:pt>
                <c:pt idx="24">
                  <c:v>0.15</c:v>
                </c:pt>
                <c:pt idx="25">
                  <c:v>0.15</c:v>
                </c:pt>
                <c:pt idx="26">
                  <c:v>0.15</c:v>
                </c:pt>
                <c:pt idx="27">
                  <c:v>0.15</c:v>
                </c:pt>
                <c:pt idx="28">
                  <c:v>0.15</c:v>
                </c:pt>
                <c:pt idx="29">
                  <c:v>0.15</c:v>
                </c:pt>
                <c:pt idx="30">
                  <c:v>0.15</c:v>
                </c:pt>
                <c:pt idx="31">
                  <c:v>0.15</c:v>
                </c:pt>
                <c:pt idx="32">
                  <c:v>0.15</c:v>
                </c:pt>
                <c:pt idx="33">
                  <c:v>0.15</c:v>
                </c:pt>
                <c:pt idx="34">
                  <c:v>0.15</c:v>
                </c:pt>
                <c:pt idx="35">
                  <c:v>0.15</c:v>
                </c:pt>
                <c:pt idx="36">
                  <c:v>0.15</c:v>
                </c:pt>
                <c:pt idx="37">
                  <c:v>0.15</c:v>
                </c:pt>
                <c:pt idx="38">
                  <c:v>0.15</c:v>
                </c:pt>
                <c:pt idx="39">
                  <c:v>0.15</c:v>
                </c:pt>
                <c:pt idx="40">
                  <c:v>0.15</c:v>
                </c:pt>
                <c:pt idx="41">
                  <c:v>0.15</c:v>
                </c:pt>
                <c:pt idx="42">
                  <c:v>0.15</c:v>
                </c:pt>
                <c:pt idx="43">
                  <c:v>0.15</c:v>
                </c:pt>
                <c:pt idx="44">
                  <c:v>0.15</c:v>
                </c:pt>
                <c:pt idx="45">
                  <c:v>0.15</c:v>
                </c:pt>
                <c:pt idx="46">
                  <c:v>0.15</c:v>
                </c:pt>
                <c:pt idx="47">
                  <c:v>0.15</c:v>
                </c:pt>
                <c:pt idx="48">
                  <c:v>0.15</c:v>
                </c:pt>
                <c:pt idx="49">
                  <c:v>0.15</c:v>
                </c:pt>
                <c:pt idx="50">
                  <c:v>0.15</c:v>
                </c:pt>
                <c:pt idx="51">
                  <c:v>0.15</c:v>
                </c:pt>
                <c:pt idx="52">
                  <c:v>0.15</c:v>
                </c:pt>
                <c:pt idx="53">
                  <c:v>0.15</c:v>
                </c:pt>
                <c:pt idx="54">
                  <c:v>0.15</c:v>
                </c:pt>
                <c:pt idx="55">
                  <c:v>0.15</c:v>
                </c:pt>
                <c:pt idx="56">
                  <c:v>0.15</c:v>
                </c:pt>
                <c:pt idx="57">
                  <c:v>0.15</c:v>
                </c:pt>
                <c:pt idx="58">
                  <c:v>0.15</c:v>
                </c:pt>
                <c:pt idx="59">
                  <c:v>0.15</c:v>
                </c:pt>
                <c:pt idx="60">
                  <c:v>0.15</c:v>
                </c:pt>
                <c:pt idx="61">
                  <c:v>0.15</c:v>
                </c:pt>
                <c:pt idx="62">
                  <c:v>0.14000000000000001</c:v>
                </c:pt>
                <c:pt idx="63">
                  <c:v>0.14000000000000001</c:v>
                </c:pt>
                <c:pt idx="64">
                  <c:v>0.14000000000000001</c:v>
                </c:pt>
                <c:pt idx="65">
                  <c:v>0.14000000000000001</c:v>
                </c:pt>
                <c:pt idx="66">
                  <c:v>0.15</c:v>
                </c:pt>
                <c:pt idx="67">
                  <c:v>0.14000000000000001</c:v>
                </c:pt>
                <c:pt idx="68">
                  <c:v>0.14000000000000001</c:v>
                </c:pt>
                <c:pt idx="69">
                  <c:v>0.14000000000000001</c:v>
                </c:pt>
                <c:pt idx="70">
                  <c:v>0.15</c:v>
                </c:pt>
                <c:pt idx="71">
                  <c:v>0.14000000000000001</c:v>
                </c:pt>
                <c:pt idx="72">
                  <c:v>0.14000000000000001</c:v>
                </c:pt>
                <c:pt idx="73">
                  <c:v>0.14000000000000001</c:v>
                </c:pt>
                <c:pt idx="74">
                  <c:v>0.14000000000000001</c:v>
                </c:pt>
                <c:pt idx="75">
                  <c:v>0.14000000000000001</c:v>
                </c:pt>
                <c:pt idx="76">
                  <c:v>0.14000000000000001</c:v>
                </c:pt>
                <c:pt idx="77">
                  <c:v>0.14000000000000001</c:v>
                </c:pt>
                <c:pt idx="78">
                  <c:v>0.14000000000000001</c:v>
                </c:pt>
                <c:pt idx="79">
                  <c:v>0.15</c:v>
                </c:pt>
                <c:pt idx="80">
                  <c:v>0.15</c:v>
                </c:pt>
                <c:pt idx="81">
                  <c:v>0.14000000000000001</c:v>
                </c:pt>
                <c:pt idx="82">
                  <c:v>0.15</c:v>
                </c:pt>
                <c:pt idx="83">
                  <c:v>0.15</c:v>
                </c:pt>
                <c:pt idx="84">
                  <c:v>0.15</c:v>
                </c:pt>
                <c:pt idx="85">
                  <c:v>0.15</c:v>
                </c:pt>
                <c:pt idx="86">
                  <c:v>0.15</c:v>
                </c:pt>
                <c:pt idx="87">
                  <c:v>0.15</c:v>
                </c:pt>
                <c:pt idx="88">
                  <c:v>0.15</c:v>
                </c:pt>
                <c:pt idx="89">
                  <c:v>0.15</c:v>
                </c:pt>
                <c:pt idx="90">
                  <c:v>0.15</c:v>
                </c:pt>
                <c:pt idx="91">
                  <c:v>0.15</c:v>
                </c:pt>
                <c:pt idx="92">
                  <c:v>0.15</c:v>
                </c:pt>
                <c:pt idx="93">
                  <c:v>0.15</c:v>
                </c:pt>
                <c:pt idx="94">
                  <c:v>0.15</c:v>
                </c:pt>
                <c:pt idx="95">
                  <c:v>0.15</c:v>
                </c:pt>
                <c:pt idx="96">
                  <c:v>0.15</c:v>
                </c:pt>
                <c:pt idx="97">
                  <c:v>0.15</c:v>
                </c:pt>
                <c:pt idx="98">
                  <c:v>0.15</c:v>
                </c:pt>
                <c:pt idx="99">
                  <c:v>0.15</c:v>
                </c:pt>
                <c:pt idx="100">
                  <c:v>0.15</c:v>
                </c:pt>
                <c:pt idx="101">
                  <c:v>0.15</c:v>
                </c:pt>
                <c:pt idx="102">
                  <c:v>0.15</c:v>
                </c:pt>
                <c:pt idx="103">
                  <c:v>0.15</c:v>
                </c:pt>
                <c:pt idx="104">
                  <c:v>0.15</c:v>
                </c:pt>
                <c:pt idx="105">
                  <c:v>0.15</c:v>
                </c:pt>
                <c:pt idx="106">
                  <c:v>0.15</c:v>
                </c:pt>
                <c:pt idx="107">
                  <c:v>0.15</c:v>
                </c:pt>
                <c:pt idx="108">
                  <c:v>0.15</c:v>
                </c:pt>
                <c:pt idx="128">
                  <c:v>0.01</c:v>
                </c:pt>
                <c:pt idx="129">
                  <c:v>0.01</c:v>
                </c:pt>
                <c:pt idx="130">
                  <c:v>0.02</c:v>
                </c:pt>
                <c:pt idx="131">
                  <c:v>0.04</c:v>
                </c:pt>
                <c:pt idx="132">
                  <c:v>0.04</c:v>
                </c:pt>
                <c:pt idx="133">
                  <c:v>0.04</c:v>
                </c:pt>
                <c:pt idx="134">
                  <c:v>0.05</c:v>
                </c:pt>
                <c:pt idx="135">
                  <c:v>0.05</c:v>
                </c:pt>
                <c:pt idx="136">
                  <c:v>0</c:v>
                </c:pt>
                <c:pt idx="137">
                  <c:v>0.08</c:v>
                </c:pt>
                <c:pt idx="138">
                  <c:v>0.11</c:v>
                </c:pt>
                <c:pt idx="139">
                  <c:v>0.08</c:v>
                </c:pt>
                <c:pt idx="140">
                  <c:v>0.08</c:v>
                </c:pt>
                <c:pt idx="141">
                  <c:v>0.1</c:v>
                </c:pt>
                <c:pt idx="142">
                  <c:v>0.1</c:v>
                </c:pt>
                <c:pt idx="143">
                  <c:v>0.1</c:v>
                </c:pt>
                <c:pt idx="144">
                  <c:v>0.11</c:v>
                </c:pt>
                <c:pt idx="145">
                  <c:v>0.11</c:v>
                </c:pt>
                <c:pt idx="146">
                  <c:v>0.11</c:v>
                </c:pt>
                <c:pt idx="147">
                  <c:v>0.11</c:v>
                </c:pt>
                <c:pt idx="148">
                  <c:v>0.11</c:v>
                </c:pt>
                <c:pt idx="149">
                  <c:v>0.12</c:v>
                </c:pt>
                <c:pt idx="150">
                  <c:v>0.12</c:v>
                </c:pt>
                <c:pt idx="151">
                  <c:v>0.12</c:v>
                </c:pt>
                <c:pt idx="152">
                  <c:v>0.12</c:v>
                </c:pt>
                <c:pt idx="153">
                  <c:v>0.12</c:v>
                </c:pt>
                <c:pt idx="154">
                  <c:v>0.12</c:v>
                </c:pt>
                <c:pt idx="155">
                  <c:v>0.12</c:v>
                </c:pt>
                <c:pt idx="156">
                  <c:v>0.12</c:v>
                </c:pt>
                <c:pt idx="157">
                  <c:v>0.12</c:v>
                </c:pt>
                <c:pt idx="158">
                  <c:v>0.12</c:v>
                </c:pt>
                <c:pt idx="159">
                  <c:v>0.12</c:v>
                </c:pt>
                <c:pt idx="160">
                  <c:v>0.11</c:v>
                </c:pt>
                <c:pt idx="161">
                  <c:v>0.12</c:v>
                </c:pt>
                <c:pt idx="162">
                  <c:v>0.11</c:v>
                </c:pt>
                <c:pt idx="163">
                  <c:v>0.11</c:v>
                </c:pt>
                <c:pt idx="164">
                  <c:v>0.1</c:v>
                </c:pt>
                <c:pt idx="165">
                  <c:v>0.1</c:v>
                </c:pt>
                <c:pt idx="166">
                  <c:v>0.1</c:v>
                </c:pt>
                <c:pt idx="167">
                  <c:v>0.1</c:v>
                </c:pt>
                <c:pt idx="168">
                  <c:v>0.09</c:v>
                </c:pt>
                <c:pt idx="169">
                  <c:v>0.08</c:v>
                </c:pt>
                <c:pt idx="170">
                  <c:v>0.08</c:v>
                </c:pt>
                <c:pt idx="171">
                  <c:v>7.0000000000000007E-2</c:v>
                </c:pt>
                <c:pt idx="172">
                  <c:v>0.06</c:v>
                </c:pt>
                <c:pt idx="173">
                  <c:v>0.06</c:v>
                </c:pt>
                <c:pt idx="174">
                  <c:v>0.06</c:v>
                </c:pt>
                <c:pt idx="175">
                  <c:v>0.05</c:v>
                </c:pt>
                <c:pt idx="176">
                  <c:v>0.04</c:v>
                </c:pt>
                <c:pt idx="177">
                  <c:v>0.04</c:v>
                </c:pt>
                <c:pt idx="178">
                  <c:v>0.04</c:v>
                </c:pt>
                <c:pt idx="179">
                  <c:v>0.03</c:v>
                </c:pt>
                <c:pt idx="180">
                  <c:v>0.02</c:v>
                </c:pt>
                <c:pt idx="181">
                  <c:v>0.02</c:v>
                </c:pt>
                <c:pt idx="182">
                  <c:v>0.02</c:v>
                </c:pt>
                <c:pt idx="183">
                  <c:v>0.01</c:v>
                </c:pt>
                <c:pt idx="184">
                  <c:v>0.02</c:v>
                </c:pt>
                <c:pt idx="185">
                  <c:v>0.02</c:v>
                </c:pt>
                <c:pt idx="186">
                  <c:v>0.01</c:v>
                </c:pt>
                <c:pt idx="187">
                  <c:v>0.02</c:v>
                </c:pt>
                <c:pt idx="188">
                  <c:v>0.02</c:v>
                </c:pt>
                <c:pt idx="189">
                  <c:v>0.01</c:v>
                </c:pt>
                <c:pt idx="190">
                  <c:v>0.01</c:v>
                </c:pt>
                <c:pt idx="191">
                  <c:v>0.01</c:v>
                </c:pt>
                <c:pt idx="192">
                  <c:v>0</c:v>
                </c:pt>
                <c:pt idx="193">
                  <c:v>0</c:v>
                </c:pt>
                <c:pt idx="194">
                  <c:v>0</c:v>
                </c:pt>
                <c:pt idx="195">
                  <c:v>0</c:v>
                </c:pt>
                <c:pt idx="196">
                  <c:v>0</c:v>
                </c:pt>
                <c:pt idx="197">
                  <c:v>0</c:v>
                </c:pt>
                <c:pt idx="198">
                  <c:v>0.01</c:v>
                </c:pt>
                <c:pt idx="199">
                  <c:v>0.01</c:v>
                </c:pt>
                <c:pt idx="200">
                  <c:v>0.01</c:v>
                </c:pt>
                <c:pt idx="201">
                  <c:v>0.01</c:v>
                </c:pt>
                <c:pt idx="202">
                  <c:v>0.02</c:v>
                </c:pt>
                <c:pt idx="203">
                  <c:v>0.03</c:v>
                </c:pt>
                <c:pt idx="204">
                  <c:v>0.03</c:v>
                </c:pt>
                <c:pt idx="205">
                  <c:v>0.04</c:v>
                </c:pt>
                <c:pt idx="206">
                  <c:v>0.05</c:v>
                </c:pt>
                <c:pt idx="207">
                  <c:v>0.05</c:v>
                </c:pt>
                <c:pt idx="208">
                  <c:v>0.06</c:v>
                </c:pt>
                <c:pt idx="209">
                  <c:v>0.06</c:v>
                </c:pt>
                <c:pt idx="210">
                  <c:v>0.06</c:v>
                </c:pt>
                <c:pt idx="211">
                  <c:v>7.0000000000000007E-2</c:v>
                </c:pt>
                <c:pt idx="212">
                  <c:v>0.08</c:v>
                </c:pt>
                <c:pt idx="213">
                  <c:v>0.1</c:v>
                </c:pt>
                <c:pt idx="214">
                  <c:v>0.11</c:v>
                </c:pt>
                <c:pt idx="215">
                  <c:v>0.11</c:v>
                </c:pt>
                <c:pt idx="216">
                  <c:v>0.11</c:v>
                </c:pt>
                <c:pt idx="217">
                  <c:v>0.11</c:v>
                </c:pt>
                <c:pt idx="218">
                  <c:v>0.11</c:v>
                </c:pt>
                <c:pt idx="219">
                  <c:v>0.11</c:v>
                </c:pt>
                <c:pt idx="220">
                  <c:v>0.12</c:v>
                </c:pt>
                <c:pt idx="221">
                  <c:v>0.12</c:v>
                </c:pt>
                <c:pt idx="222">
                  <c:v>0.13</c:v>
                </c:pt>
                <c:pt idx="223">
                  <c:v>0.13</c:v>
                </c:pt>
                <c:pt idx="224">
                  <c:v>0.13</c:v>
                </c:pt>
                <c:pt idx="225">
                  <c:v>0.13</c:v>
                </c:pt>
                <c:pt idx="226">
                  <c:v>0.13</c:v>
                </c:pt>
                <c:pt idx="227">
                  <c:v>0.13</c:v>
                </c:pt>
                <c:pt idx="228">
                  <c:v>0.13</c:v>
                </c:pt>
                <c:pt idx="229">
                  <c:v>0.14000000000000001</c:v>
                </c:pt>
                <c:pt idx="230">
                  <c:v>0.14000000000000001</c:v>
                </c:pt>
                <c:pt idx="231">
                  <c:v>0.14000000000000001</c:v>
                </c:pt>
                <c:pt idx="232">
                  <c:v>0.13</c:v>
                </c:pt>
                <c:pt idx="233">
                  <c:v>0.14000000000000001</c:v>
                </c:pt>
                <c:pt idx="234">
                  <c:v>0.14000000000000001</c:v>
                </c:pt>
                <c:pt idx="235">
                  <c:v>0.13</c:v>
                </c:pt>
                <c:pt idx="236">
                  <c:v>0.13</c:v>
                </c:pt>
                <c:pt idx="237">
                  <c:v>0.13</c:v>
                </c:pt>
                <c:pt idx="238">
                  <c:v>0.12</c:v>
                </c:pt>
                <c:pt idx="239">
                  <c:v>0.11</c:v>
                </c:pt>
                <c:pt idx="240">
                  <c:v>0.11</c:v>
                </c:pt>
                <c:pt idx="241">
                  <c:v>0.11</c:v>
                </c:pt>
                <c:pt idx="242">
                  <c:v>0.1</c:v>
                </c:pt>
                <c:pt idx="243">
                  <c:v>0.09</c:v>
                </c:pt>
                <c:pt idx="244">
                  <c:v>0.09</c:v>
                </c:pt>
                <c:pt idx="245">
                  <c:v>0.08</c:v>
                </c:pt>
                <c:pt idx="246">
                  <c:v>7.0000000000000007E-2</c:v>
                </c:pt>
                <c:pt idx="247">
                  <c:v>7.0000000000000007E-2</c:v>
                </c:pt>
                <c:pt idx="248">
                  <c:v>7.0000000000000007E-2</c:v>
                </c:pt>
                <c:pt idx="249">
                  <c:v>0.06</c:v>
                </c:pt>
                <c:pt idx="250">
                  <c:v>0.05</c:v>
                </c:pt>
                <c:pt idx="251">
                  <c:v>0.05</c:v>
                </c:pt>
                <c:pt idx="252">
                  <c:v>0.04</c:v>
                </c:pt>
                <c:pt idx="253">
                  <c:v>0.04</c:v>
                </c:pt>
                <c:pt idx="254">
                  <c:v>0.04</c:v>
                </c:pt>
                <c:pt idx="255">
                  <c:v>0.03</c:v>
                </c:pt>
                <c:pt idx="256">
                  <c:v>0.02</c:v>
                </c:pt>
                <c:pt idx="257">
                  <c:v>0.01</c:v>
                </c:pt>
                <c:pt idx="258">
                  <c:v>0.02</c:v>
                </c:pt>
                <c:pt idx="259">
                  <c:v>0</c:v>
                </c:pt>
                <c:pt idx="260">
                  <c:v>0</c:v>
                </c:pt>
                <c:pt idx="261">
                  <c:v>0</c:v>
                </c:pt>
                <c:pt idx="262">
                  <c:v>-0.01</c:v>
                </c:pt>
                <c:pt idx="263">
                  <c:v>-0.02</c:v>
                </c:pt>
                <c:pt idx="264">
                  <c:v>-0.02</c:v>
                </c:pt>
                <c:pt idx="265">
                  <c:v>-0.01</c:v>
                </c:pt>
                <c:pt idx="266">
                  <c:v>-0.02</c:v>
                </c:pt>
                <c:pt idx="267">
                  <c:v>-0.04</c:v>
                </c:pt>
                <c:pt idx="268">
                  <c:v>-0.04</c:v>
                </c:pt>
                <c:pt idx="269">
                  <c:v>-0.05</c:v>
                </c:pt>
                <c:pt idx="270">
                  <c:v>-0.05</c:v>
                </c:pt>
                <c:pt idx="271">
                  <c:v>-0.05</c:v>
                </c:pt>
                <c:pt idx="272">
                  <c:v>-0.06</c:v>
                </c:pt>
                <c:pt idx="273">
                  <c:v>-0.06</c:v>
                </c:pt>
                <c:pt idx="274">
                  <c:v>-0.05</c:v>
                </c:pt>
                <c:pt idx="275">
                  <c:v>-0.06</c:v>
                </c:pt>
                <c:pt idx="276">
                  <c:v>-7.0000000000000007E-2</c:v>
                </c:pt>
                <c:pt idx="277">
                  <c:v>-0.06</c:v>
                </c:pt>
                <c:pt idx="278">
                  <c:v>-0.06</c:v>
                </c:pt>
                <c:pt idx="279">
                  <c:v>-0.05</c:v>
                </c:pt>
                <c:pt idx="280">
                  <c:v>-0.04</c:v>
                </c:pt>
                <c:pt idx="281">
                  <c:v>-0.04</c:v>
                </c:pt>
                <c:pt idx="282">
                  <c:v>-0.04</c:v>
                </c:pt>
                <c:pt idx="283">
                  <c:v>-0.03</c:v>
                </c:pt>
                <c:pt idx="284">
                  <c:v>-0.02</c:v>
                </c:pt>
                <c:pt idx="285">
                  <c:v>-0.02</c:v>
                </c:pt>
                <c:pt idx="286">
                  <c:v>-0.01</c:v>
                </c:pt>
                <c:pt idx="287">
                  <c:v>0</c:v>
                </c:pt>
                <c:pt idx="288">
                  <c:v>0</c:v>
                </c:pt>
                <c:pt idx="289">
                  <c:v>0.01</c:v>
                </c:pt>
                <c:pt idx="290">
                  <c:v>0.03</c:v>
                </c:pt>
                <c:pt idx="291">
                  <c:v>0.03</c:v>
                </c:pt>
                <c:pt idx="292">
                  <c:v>0.04</c:v>
                </c:pt>
                <c:pt idx="293">
                  <c:v>0.05</c:v>
                </c:pt>
                <c:pt idx="294">
                  <c:v>0.05</c:v>
                </c:pt>
                <c:pt idx="295">
                  <c:v>0.06</c:v>
                </c:pt>
                <c:pt idx="296">
                  <c:v>7.0000000000000007E-2</c:v>
                </c:pt>
                <c:pt idx="297">
                  <c:v>0.06</c:v>
                </c:pt>
                <c:pt idx="298">
                  <c:v>0.06</c:v>
                </c:pt>
                <c:pt idx="299">
                  <c:v>7.0000000000000007E-2</c:v>
                </c:pt>
                <c:pt idx="300">
                  <c:v>7.0000000000000007E-2</c:v>
                </c:pt>
                <c:pt idx="301">
                  <c:v>7.0000000000000007E-2</c:v>
                </c:pt>
                <c:pt idx="302">
                  <c:v>7.0000000000000007E-2</c:v>
                </c:pt>
                <c:pt idx="303">
                  <c:v>7.0000000000000007E-2</c:v>
                </c:pt>
                <c:pt idx="304">
                  <c:v>0.08</c:v>
                </c:pt>
                <c:pt idx="305">
                  <c:v>0.08</c:v>
                </c:pt>
                <c:pt idx="306">
                  <c:v>0.08</c:v>
                </c:pt>
                <c:pt idx="307">
                  <c:v>0.08</c:v>
                </c:pt>
                <c:pt idx="308">
                  <c:v>0.08</c:v>
                </c:pt>
                <c:pt idx="309">
                  <c:v>0.08</c:v>
                </c:pt>
                <c:pt idx="310">
                  <c:v>0.08</c:v>
                </c:pt>
                <c:pt idx="311">
                  <c:v>0.08</c:v>
                </c:pt>
                <c:pt idx="312">
                  <c:v>7.0000000000000007E-2</c:v>
                </c:pt>
                <c:pt idx="313">
                  <c:v>7.0000000000000007E-2</c:v>
                </c:pt>
                <c:pt idx="314">
                  <c:v>7.0000000000000007E-2</c:v>
                </c:pt>
                <c:pt idx="315">
                  <c:v>0.06</c:v>
                </c:pt>
                <c:pt idx="316">
                  <c:v>0.06</c:v>
                </c:pt>
                <c:pt idx="317">
                  <c:v>0.05</c:v>
                </c:pt>
                <c:pt idx="318">
                  <c:v>0.05</c:v>
                </c:pt>
                <c:pt idx="319">
                  <c:v>0.04</c:v>
                </c:pt>
                <c:pt idx="320">
                  <c:v>0.04</c:v>
                </c:pt>
                <c:pt idx="321">
                  <c:v>0.03</c:v>
                </c:pt>
                <c:pt idx="322">
                  <c:v>0.03</c:v>
                </c:pt>
                <c:pt idx="323">
                  <c:v>0.02</c:v>
                </c:pt>
                <c:pt idx="324">
                  <c:v>0.01</c:v>
                </c:pt>
                <c:pt idx="325">
                  <c:v>0.01</c:v>
                </c:pt>
                <c:pt idx="326">
                  <c:v>0.01</c:v>
                </c:pt>
                <c:pt idx="327">
                  <c:v>0</c:v>
                </c:pt>
                <c:pt idx="328">
                  <c:v>-0.02</c:v>
                </c:pt>
                <c:pt idx="329">
                  <c:v>-0.02</c:v>
                </c:pt>
                <c:pt idx="330">
                  <c:v>-0.02</c:v>
                </c:pt>
                <c:pt idx="331">
                  <c:v>-0.03</c:v>
                </c:pt>
                <c:pt idx="332">
                  <c:v>-0.04</c:v>
                </c:pt>
                <c:pt idx="333">
                  <c:v>-0.03</c:v>
                </c:pt>
                <c:pt idx="334">
                  <c:v>-0.04</c:v>
                </c:pt>
                <c:pt idx="335">
                  <c:v>-0.04</c:v>
                </c:pt>
                <c:pt idx="336">
                  <c:v>-0.04</c:v>
                </c:pt>
                <c:pt idx="337">
                  <c:v>-0.04</c:v>
                </c:pt>
                <c:pt idx="338">
                  <c:v>-0.04</c:v>
                </c:pt>
                <c:pt idx="339">
                  <c:v>-0.05</c:v>
                </c:pt>
                <c:pt idx="340">
                  <c:v>-0.06</c:v>
                </c:pt>
                <c:pt idx="341">
                  <c:v>-0.05</c:v>
                </c:pt>
                <c:pt idx="342">
                  <c:v>-0.04</c:v>
                </c:pt>
                <c:pt idx="343">
                  <c:v>-0.05</c:v>
                </c:pt>
                <c:pt idx="344">
                  <c:v>-0.06</c:v>
                </c:pt>
                <c:pt idx="345">
                  <c:v>-0.05</c:v>
                </c:pt>
                <c:pt idx="346">
                  <c:v>-0.05</c:v>
                </c:pt>
                <c:pt idx="347">
                  <c:v>-0.06</c:v>
                </c:pt>
                <c:pt idx="348">
                  <c:v>-0.05</c:v>
                </c:pt>
                <c:pt idx="349">
                  <c:v>-0.05</c:v>
                </c:pt>
                <c:pt idx="350">
                  <c:v>-0.06</c:v>
                </c:pt>
                <c:pt idx="351">
                  <c:v>-0.05</c:v>
                </c:pt>
                <c:pt idx="352">
                  <c:v>-0.04</c:v>
                </c:pt>
                <c:pt idx="353">
                  <c:v>-0.03</c:v>
                </c:pt>
                <c:pt idx="354">
                  <c:v>-0.04</c:v>
                </c:pt>
                <c:pt idx="355">
                  <c:v>-0.03</c:v>
                </c:pt>
                <c:pt idx="356">
                  <c:v>-0.02</c:v>
                </c:pt>
                <c:pt idx="357">
                  <c:v>-0.02</c:v>
                </c:pt>
                <c:pt idx="358">
                  <c:v>-0.02</c:v>
                </c:pt>
                <c:pt idx="359">
                  <c:v>-0.01</c:v>
                </c:pt>
                <c:pt idx="360">
                  <c:v>0</c:v>
                </c:pt>
                <c:pt idx="361">
                  <c:v>0</c:v>
                </c:pt>
                <c:pt idx="362">
                  <c:v>0.01</c:v>
                </c:pt>
                <c:pt idx="363">
                  <c:v>0.01</c:v>
                </c:pt>
                <c:pt idx="364">
                  <c:v>0.01</c:v>
                </c:pt>
                <c:pt idx="365">
                  <c:v>0.03</c:v>
                </c:pt>
                <c:pt idx="366">
                  <c:v>0.03</c:v>
                </c:pt>
                <c:pt idx="367">
                  <c:v>0.02</c:v>
                </c:pt>
                <c:pt idx="368">
                  <c:v>0.03</c:v>
                </c:pt>
                <c:pt idx="369">
                  <c:v>0.03</c:v>
                </c:pt>
                <c:pt idx="370">
                  <c:v>0.03</c:v>
                </c:pt>
                <c:pt idx="371">
                  <c:v>0.03</c:v>
                </c:pt>
                <c:pt idx="372">
                  <c:v>0.03</c:v>
                </c:pt>
                <c:pt idx="373">
                  <c:v>0.03</c:v>
                </c:pt>
                <c:pt idx="374">
                  <c:v>0.04</c:v>
                </c:pt>
                <c:pt idx="375">
                  <c:v>0.04</c:v>
                </c:pt>
                <c:pt idx="376">
                  <c:v>0.04</c:v>
                </c:pt>
                <c:pt idx="377">
                  <c:v>0.04</c:v>
                </c:pt>
                <c:pt idx="378">
                  <c:v>0.05</c:v>
                </c:pt>
                <c:pt idx="379">
                  <c:v>0.05</c:v>
                </c:pt>
                <c:pt idx="380">
                  <c:v>0.03</c:v>
                </c:pt>
                <c:pt idx="381">
                  <c:v>0.02</c:v>
                </c:pt>
                <c:pt idx="382">
                  <c:v>0.04</c:v>
                </c:pt>
                <c:pt idx="383">
                  <c:v>0.04</c:v>
                </c:pt>
                <c:pt idx="384">
                  <c:v>0.02</c:v>
                </c:pt>
                <c:pt idx="385">
                  <c:v>0.03</c:v>
                </c:pt>
                <c:pt idx="386">
                  <c:v>0.03</c:v>
                </c:pt>
                <c:pt idx="387">
                  <c:v>0.03</c:v>
                </c:pt>
                <c:pt idx="388">
                  <c:v>0.01</c:v>
                </c:pt>
                <c:pt idx="389">
                  <c:v>0.02</c:v>
                </c:pt>
                <c:pt idx="390">
                  <c:v>0.01</c:v>
                </c:pt>
                <c:pt idx="391">
                  <c:v>0</c:v>
                </c:pt>
                <c:pt idx="392">
                  <c:v>0</c:v>
                </c:pt>
                <c:pt idx="393">
                  <c:v>0</c:v>
                </c:pt>
                <c:pt idx="394">
                  <c:v>-0.01</c:v>
                </c:pt>
                <c:pt idx="395">
                  <c:v>-0.02</c:v>
                </c:pt>
                <c:pt idx="396">
                  <c:v>-0.03</c:v>
                </c:pt>
                <c:pt idx="397">
                  <c:v>-0.03</c:v>
                </c:pt>
                <c:pt idx="398">
                  <c:v>-0.04</c:v>
                </c:pt>
                <c:pt idx="399">
                  <c:v>-0.04</c:v>
                </c:pt>
                <c:pt idx="400">
                  <c:v>-0.05</c:v>
                </c:pt>
                <c:pt idx="401">
                  <c:v>-0.05</c:v>
                </c:pt>
                <c:pt idx="402">
                  <c:v>-0.05</c:v>
                </c:pt>
                <c:pt idx="403">
                  <c:v>-0.05</c:v>
                </c:pt>
                <c:pt idx="404">
                  <c:v>-0.05</c:v>
                </c:pt>
                <c:pt idx="405">
                  <c:v>-0.06</c:v>
                </c:pt>
                <c:pt idx="406">
                  <c:v>-0.06</c:v>
                </c:pt>
                <c:pt idx="407">
                  <c:v>-0.06</c:v>
                </c:pt>
                <c:pt idx="408">
                  <c:v>-0.06</c:v>
                </c:pt>
                <c:pt idx="409">
                  <c:v>-7.0000000000000007E-2</c:v>
                </c:pt>
                <c:pt idx="410">
                  <c:v>-7.0000000000000007E-2</c:v>
                </c:pt>
                <c:pt idx="411">
                  <c:v>-0.06</c:v>
                </c:pt>
                <c:pt idx="412">
                  <c:v>-7.0000000000000007E-2</c:v>
                </c:pt>
                <c:pt idx="413">
                  <c:v>-0.08</c:v>
                </c:pt>
                <c:pt idx="414">
                  <c:v>-0.08</c:v>
                </c:pt>
                <c:pt idx="415">
                  <c:v>-7.0000000000000007E-2</c:v>
                </c:pt>
                <c:pt idx="416">
                  <c:v>-7.0000000000000007E-2</c:v>
                </c:pt>
                <c:pt idx="417">
                  <c:v>-7.0000000000000007E-2</c:v>
                </c:pt>
                <c:pt idx="418">
                  <c:v>-7.0000000000000007E-2</c:v>
                </c:pt>
                <c:pt idx="419">
                  <c:v>-0.08</c:v>
                </c:pt>
                <c:pt idx="420">
                  <c:v>-0.09</c:v>
                </c:pt>
                <c:pt idx="421">
                  <c:v>-0.08</c:v>
                </c:pt>
                <c:pt idx="422">
                  <c:v>-0.09</c:v>
                </c:pt>
                <c:pt idx="423">
                  <c:v>-0.1</c:v>
                </c:pt>
                <c:pt idx="424">
                  <c:v>-0.04</c:v>
                </c:pt>
                <c:pt idx="425">
                  <c:v>-0.04</c:v>
                </c:pt>
                <c:pt idx="426">
                  <c:v>-0.06</c:v>
                </c:pt>
                <c:pt idx="427">
                  <c:v>-0.08</c:v>
                </c:pt>
                <c:pt idx="428">
                  <c:v>-7.0000000000000007E-2</c:v>
                </c:pt>
                <c:pt idx="429">
                  <c:v>-7.0000000000000007E-2</c:v>
                </c:pt>
                <c:pt idx="430">
                  <c:v>-7.0000000000000007E-2</c:v>
                </c:pt>
                <c:pt idx="431">
                  <c:v>-0.05</c:v>
                </c:pt>
                <c:pt idx="432">
                  <c:v>-0.04</c:v>
                </c:pt>
                <c:pt idx="433">
                  <c:v>-0.04</c:v>
                </c:pt>
                <c:pt idx="434">
                  <c:v>-0.03</c:v>
                </c:pt>
                <c:pt idx="435">
                  <c:v>-0.03</c:v>
                </c:pt>
                <c:pt idx="436">
                  <c:v>-0.03</c:v>
                </c:pt>
                <c:pt idx="437">
                  <c:v>-0.02</c:v>
                </c:pt>
                <c:pt idx="438">
                  <c:v>-0.01</c:v>
                </c:pt>
                <c:pt idx="439">
                  <c:v>-0.02</c:v>
                </c:pt>
                <c:pt idx="440">
                  <c:v>-0.01</c:v>
                </c:pt>
                <c:pt idx="441">
                  <c:v>0</c:v>
                </c:pt>
                <c:pt idx="442">
                  <c:v>0</c:v>
                </c:pt>
                <c:pt idx="443">
                  <c:v>0.01</c:v>
                </c:pt>
                <c:pt idx="444">
                  <c:v>0.02</c:v>
                </c:pt>
                <c:pt idx="445">
                  <c:v>0.02</c:v>
                </c:pt>
                <c:pt idx="446">
                  <c:v>0.03</c:v>
                </c:pt>
                <c:pt idx="447">
                  <c:v>0.05</c:v>
                </c:pt>
                <c:pt idx="448">
                  <c:v>0.05</c:v>
                </c:pt>
                <c:pt idx="449">
                  <c:v>0.04</c:v>
                </c:pt>
                <c:pt idx="450">
                  <c:v>7.0000000000000007E-2</c:v>
                </c:pt>
                <c:pt idx="451">
                  <c:v>0.08</c:v>
                </c:pt>
                <c:pt idx="452">
                  <c:v>7.0000000000000007E-2</c:v>
                </c:pt>
                <c:pt idx="453">
                  <c:v>7.0000000000000007E-2</c:v>
                </c:pt>
                <c:pt idx="454">
                  <c:v>7.0000000000000007E-2</c:v>
                </c:pt>
                <c:pt idx="455">
                  <c:v>0.08</c:v>
                </c:pt>
                <c:pt idx="456">
                  <c:v>0.08</c:v>
                </c:pt>
                <c:pt idx="457">
                  <c:v>7.0000000000000007E-2</c:v>
                </c:pt>
                <c:pt idx="458">
                  <c:v>0.09</c:v>
                </c:pt>
                <c:pt idx="459">
                  <c:v>0.1</c:v>
                </c:pt>
                <c:pt idx="460">
                  <c:v>0.09</c:v>
                </c:pt>
                <c:pt idx="461">
                  <c:v>7.0000000000000007E-2</c:v>
                </c:pt>
                <c:pt idx="462">
                  <c:v>7.0000000000000007E-2</c:v>
                </c:pt>
                <c:pt idx="463">
                  <c:v>0.08</c:v>
                </c:pt>
                <c:pt idx="464">
                  <c:v>0.06</c:v>
                </c:pt>
                <c:pt idx="465">
                  <c:v>0.03</c:v>
                </c:pt>
                <c:pt idx="466">
                  <c:v>0.04</c:v>
                </c:pt>
                <c:pt idx="467">
                  <c:v>0.04</c:v>
                </c:pt>
                <c:pt idx="468">
                  <c:v>0.03</c:v>
                </c:pt>
                <c:pt idx="469">
                  <c:v>0.03</c:v>
                </c:pt>
                <c:pt idx="470">
                  <c:v>0.02</c:v>
                </c:pt>
                <c:pt idx="471">
                  <c:v>0</c:v>
                </c:pt>
                <c:pt idx="472">
                  <c:v>-0.01</c:v>
                </c:pt>
                <c:pt idx="473">
                  <c:v>-0.01</c:v>
                </c:pt>
                <c:pt idx="474">
                  <c:v>-0.02</c:v>
                </c:pt>
                <c:pt idx="475">
                  <c:v>-0.04</c:v>
                </c:pt>
                <c:pt idx="476">
                  <c:v>-0.04</c:v>
                </c:pt>
                <c:pt idx="477">
                  <c:v>-0.04</c:v>
                </c:pt>
                <c:pt idx="478">
                  <c:v>-0.06</c:v>
                </c:pt>
                <c:pt idx="479">
                  <c:v>-7.0000000000000007E-2</c:v>
                </c:pt>
                <c:pt idx="480">
                  <c:v>-7.0000000000000007E-2</c:v>
                </c:pt>
                <c:pt idx="481">
                  <c:v>-0.08</c:v>
                </c:pt>
                <c:pt idx="482">
                  <c:v>-0.09</c:v>
                </c:pt>
                <c:pt idx="483">
                  <c:v>-0.09</c:v>
                </c:pt>
                <c:pt idx="484">
                  <c:v>-0.09</c:v>
                </c:pt>
                <c:pt idx="485">
                  <c:v>-0.1</c:v>
                </c:pt>
                <c:pt idx="486">
                  <c:v>-0.09</c:v>
                </c:pt>
                <c:pt idx="487">
                  <c:v>-0.09</c:v>
                </c:pt>
                <c:pt idx="488">
                  <c:v>-0.1</c:v>
                </c:pt>
                <c:pt idx="489">
                  <c:v>-0.09</c:v>
                </c:pt>
                <c:pt idx="490">
                  <c:v>-0.11</c:v>
                </c:pt>
                <c:pt idx="491">
                  <c:v>-0.12</c:v>
                </c:pt>
                <c:pt idx="492">
                  <c:v>-0.11</c:v>
                </c:pt>
                <c:pt idx="493">
                  <c:v>-0.11</c:v>
                </c:pt>
                <c:pt idx="494">
                  <c:v>-0.12</c:v>
                </c:pt>
                <c:pt idx="495">
                  <c:v>-0.1</c:v>
                </c:pt>
                <c:pt idx="496">
                  <c:v>-0.09</c:v>
                </c:pt>
                <c:pt idx="497">
                  <c:v>-0.1</c:v>
                </c:pt>
                <c:pt idx="498">
                  <c:v>-0.11</c:v>
                </c:pt>
                <c:pt idx="499">
                  <c:v>-0.12</c:v>
                </c:pt>
                <c:pt idx="500">
                  <c:v>-0.12</c:v>
                </c:pt>
                <c:pt idx="501">
                  <c:v>-0.1</c:v>
                </c:pt>
                <c:pt idx="502">
                  <c:v>-0.11</c:v>
                </c:pt>
                <c:pt idx="503">
                  <c:v>-0.1</c:v>
                </c:pt>
                <c:pt idx="504">
                  <c:v>-0.09</c:v>
                </c:pt>
                <c:pt idx="505">
                  <c:v>-0.09</c:v>
                </c:pt>
                <c:pt idx="506">
                  <c:v>-0.09</c:v>
                </c:pt>
                <c:pt idx="507">
                  <c:v>-0.08</c:v>
                </c:pt>
                <c:pt idx="508">
                  <c:v>-7.0000000000000007E-2</c:v>
                </c:pt>
                <c:pt idx="509">
                  <c:v>-7.0000000000000007E-2</c:v>
                </c:pt>
                <c:pt idx="510">
                  <c:v>-0.08</c:v>
                </c:pt>
                <c:pt idx="511">
                  <c:v>-0.06</c:v>
                </c:pt>
                <c:pt idx="512">
                  <c:v>-0.05</c:v>
                </c:pt>
                <c:pt idx="513">
                  <c:v>-0.06</c:v>
                </c:pt>
                <c:pt idx="514">
                  <c:v>-0.06</c:v>
                </c:pt>
                <c:pt idx="515">
                  <c:v>-0.04</c:v>
                </c:pt>
                <c:pt idx="516">
                  <c:v>-0.04</c:v>
                </c:pt>
                <c:pt idx="517">
                  <c:v>-0.04</c:v>
                </c:pt>
                <c:pt idx="518">
                  <c:v>-0.04</c:v>
                </c:pt>
                <c:pt idx="519">
                  <c:v>-0.02</c:v>
                </c:pt>
                <c:pt idx="520">
                  <c:v>-0.02</c:v>
                </c:pt>
                <c:pt idx="521">
                  <c:v>-0.04</c:v>
                </c:pt>
                <c:pt idx="522">
                  <c:v>-0.03</c:v>
                </c:pt>
                <c:pt idx="523">
                  <c:v>-0.02</c:v>
                </c:pt>
                <c:pt idx="524">
                  <c:v>-0.02</c:v>
                </c:pt>
                <c:pt idx="525">
                  <c:v>-0.03</c:v>
                </c:pt>
                <c:pt idx="526">
                  <c:v>-0.03</c:v>
                </c:pt>
                <c:pt idx="527">
                  <c:v>-0.02</c:v>
                </c:pt>
                <c:pt idx="528">
                  <c:v>-0.03</c:v>
                </c:pt>
                <c:pt idx="529">
                  <c:v>-0.04</c:v>
                </c:pt>
                <c:pt idx="530">
                  <c:v>-0.04</c:v>
                </c:pt>
                <c:pt idx="531">
                  <c:v>-0.04</c:v>
                </c:pt>
                <c:pt idx="532">
                  <c:v>-0.04</c:v>
                </c:pt>
                <c:pt idx="533">
                  <c:v>-0.05</c:v>
                </c:pt>
                <c:pt idx="534">
                  <c:v>-0.05</c:v>
                </c:pt>
                <c:pt idx="535">
                  <c:v>-0.05</c:v>
                </c:pt>
                <c:pt idx="536">
                  <c:v>-7.0000000000000007E-2</c:v>
                </c:pt>
                <c:pt idx="537">
                  <c:v>-0.08</c:v>
                </c:pt>
                <c:pt idx="538">
                  <c:v>-0.09</c:v>
                </c:pt>
                <c:pt idx="539">
                  <c:v>-0.11</c:v>
                </c:pt>
                <c:pt idx="540">
                  <c:v>-0.12</c:v>
                </c:pt>
                <c:pt idx="541">
                  <c:v>-0.11</c:v>
                </c:pt>
                <c:pt idx="542">
                  <c:v>-0.12</c:v>
                </c:pt>
                <c:pt idx="543">
                  <c:v>-0.13</c:v>
                </c:pt>
                <c:pt idx="544">
                  <c:v>-0.13</c:v>
                </c:pt>
                <c:pt idx="545">
                  <c:v>-0.13</c:v>
                </c:pt>
                <c:pt idx="546">
                  <c:v>-0.14000000000000001</c:v>
                </c:pt>
                <c:pt idx="547">
                  <c:v>-0.14000000000000001</c:v>
                </c:pt>
                <c:pt idx="548">
                  <c:v>-0.15</c:v>
                </c:pt>
                <c:pt idx="549">
                  <c:v>-0.12</c:v>
                </c:pt>
                <c:pt idx="550">
                  <c:v>-0.12</c:v>
                </c:pt>
                <c:pt idx="551">
                  <c:v>-0.13</c:v>
                </c:pt>
                <c:pt idx="552">
                  <c:v>-0.11</c:v>
                </c:pt>
                <c:pt idx="553">
                  <c:v>-0.11</c:v>
                </c:pt>
                <c:pt idx="554">
                  <c:v>-0.1</c:v>
                </c:pt>
                <c:pt idx="555">
                  <c:v>-0.1</c:v>
                </c:pt>
                <c:pt idx="556">
                  <c:v>-0.1</c:v>
                </c:pt>
                <c:pt idx="557">
                  <c:v>-0.08</c:v>
                </c:pt>
                <c:pt idx="558">
                  <c:v>-0.08</c:v>
                </c:pt>
                <c:pt idx="559">
                  <c:v>-0.09</c:v>
                </c:pt>
                <c:pt idx="560">
                  <c:v>-0.08</c:v>
                </c:pt>
                <c:pt idx="561">
                  <c:v>-0.06</c:v>
                </c:pt>
                <c:pt idx="562">
                  <c:v>-7.0000000000000007E-2</c:v>
                </c:pt>
                <c:pt idx="563">
                  <c:v>-0.08</c:v>
                </c:pt>
                <c:pt idx="564">
                  <c:v>-7.0000000000000007E-2</c:v>
                </c:pt>
                <c:pt idx="565">
                  <c:v>-7.0000000000000007E-2</c:v>
                </c:pt>
                <c:pt idx="566">
                  <c:v>-0.08</c:v>
                </c:pt>
                <c:pt idx="567">
                  <c:v>-0.09</c:v>
                </c:pt>
                <c:pt idx="568">
                  <c:v>-0.08</c:v>
                </c:pt>
                <c:pt idx="569">
                  <c:v>-0.12</c:v>
                </c:pt>
                <c:pt idx="570">
                  <c:v>-0.13</c:v>
                </c:pt>
                <c:pt idx="571">
                  <c:v>-0.12</c:v>
                </c:pt>
                <c:pt idx="572">
                  <c:v>-0.11</c:v>
                </c:pt>
                <c:pt idx="573">
                  <c:v>-0.12</c:v>
                </c:pt>
                <c:pt idx="574">
                  <c:v>-0.13</c:v>
                </c:pt>
                <c:pt idx="575">
                  <c:v>-0.14000000000000001</c:v>
                </c:pt>
                <c:pt idx="576">
                  <c:v>-0.14000000000000001</c:v>
                </c:pt>
                <c:pt idx="577">
                  <c:v>-0.14000000000000001</c:v>
                </c:pt>
                <c:pt idx="578">
                  <c:v>-0.14000000000000001</c:v>
                </c:pt>
                <c:pt idx="579">
                  <c:v>-0.14000000000000001</c:v>
                </c:pt>
                <c:pt idx="580">
                  <c:v>-0.14000000000000001</c:v>
                </c:pt>
                <c:pt idx="581">
                  <c:v>-0.14000000000000001</c:v>
                </c:pt>
                <c:pt idx="582">
                  <c:v>-0.15</c:v>
                </c:pt>
                <c:pt idx="583">
                  <c:v>-0.16</c:v>
                </c:pt>
                <c:pt idx="584">
                  <c:v>-0.15</c:v>
                </c:pt>
                <c:pt idx="585">
                  <c:v>-0.15</c:v>
                </c:pt>
                <c:pt idx="586">
                  <c:v>-0.15</c:v>
                </c:pt>
                <c:pt idx="587">
                  <c:v>-0.13</c:v>
                </c:pt>
                <c:pt idx="588">
                  <c:v>-0.12</c:v>
                </c:pt>
                <c:pt idx="589">
                  <c:v>-0.14000000000000001</c:v>
                </c:pt>
                <c:pt idx="590">
                  <c:v>-0.13</c:v>
                </c:pt>
                <c:pt idx="591">
                  <c:v>-0.11</c:v>
                </c:pt>
                <c:pt idx="592">
                  <c:v>-0.11</c:v>
                </c:pt>
                <c:pt idx="593">
                  <c:v>-0.12</c:v>
                </c:pt>
                <c:pt idx="594">
                  <c:v>-0.1</c:v>
                </c:pt>
                <c:pt idx="595">
                  <c:v>-0.09</c:v>
                </c:pt>
                <c:pt idx="596">
                  <c:v>-0.09</c:v>
                </c:pt>
                <c:pt idx="597">
                  <c:v>-0.08</c:v>
                </c:pt>
                <c:pt idx="598">
                  <c:v>-7.0000000000000007E-2</c:v>
                </c:pt>
                <c:pt idx="599">
                  <c:v>-7.0000000000000007E-2</c:v>
                </c:pt>
                <c:pt idx="600">
                  <c:v>-0.05</c:v>
                </c:pt>
                <c:pt idx="601">
                  <c:v>-0.02</c:v>
                </c:pt>
                <c:pt idx="602">
                  <c:v>-0.04</c:v>
                </c:pt>
                <c:pt idx="603">
                  <c:v>-0.04</c:v>
                </c:pt>
                <c:pt idx="604">
                  <c:v>-0.03</c:v>
                </c:pt>
                <c:pt idx="605">
                  <c:v>-0.01</c:v>
                </c:pt>
                <c:pt idx="606">
                  <c:v>-0.01</c:v>
                </c:pt>
                <c:pt idx="607">
                  <c:v>0</c:v>
                </c:pt>
                <c:pt idx="608">
                  <c:v>0</c:v>
                </c:pt>
                <c:pt idx="609">
                  <c:v>0.01</c:v>
                </c:pt>
                <c:pt idx="610">
                  <c:v>0.01</c:v>
                </c:pt>
                <c:pt idx="611">
                  <c:v>0</c:v>
                </c:pt>
                <c:pt idx="612">
                  <c:v>-0.01</c:v>
                </c:pt>
                <c:pt idx="613">
                  <c:v>0</c:v>
                </c:pt>
                <c:pt idx="614">
                  <c:v>-0.01</c:v>
                </c:pt>
                <c:pt idx="615">
                  <c:v>-0.01</c:v>
                </c:pt>
                <c:pt idx="616">
                  <c:v>-0.01</c:v>
                </c:pt>
                <c:pt idx="617">
                  <c:v>0</c:v>
                </c:pt>
                <c:pt idx="618">
                  <c:v>-0.01</c:v>
                </c:pt>
                <c:pt idx="619">
                  <c:v>0</c:v>
                </c:pt>
                <c:pt idx="620">
                  <c:v>-0.01</c:v>
                </c:pt>
                <c:pt idx="621">
                  <c:v>-0.04</c:v>
                </c:pt>
                <c:pt idx="622">
                  <c:v>-0.03</c:v>
                </c:pt>
                <c:pt idx="623">
                  <c:v>-0.04</c:v>
                </c:pt>
                <c:pt idx="624">
                  <c:v>-0.05</c:v>
                </c:pt>
                <c:pt idx="625">
                  <c:v>-0.05</c:v>
                </c:pt>
                <c:pt idx="626">
                  <c:v>-0.04</c:v>
                </c:pt>
                <c:pt idx="627">
                  <c:v>-0.06</c:v>
                </c:pt>
                <c:pt idx="628">
                  <c:v>-0.06</c:v>
                </c:pt>
                <c:pt idx="629">
                  <c:v>-0.05</c:v>
                </c:pt>
                <c:pt idx="630">
                  <c:v>-0.06</c:v>
                </c:pt>
                <c:pt idx="631">
                  <c:v>-0.06</c:v>
                </c:pt>
                <c:pt idx="632">
                  <c:v>-0.05</c:v>
                </c:pt>
                <c:pt idx="633">
                  <c:v>-0.04</c:v>
                </c:pt>
                <c:pt idx="634">
                  <c:v>-0.05</c:v>
                </c:pt>
                <c:pt idx="635">
                  <c:v>-0.05</c:v>
                </c:pt>
                <c:pt idx="636">
                  <c:v>-0.04</c:v>
                </c:pt>
                <c:pt idx="637">
                  <c:v>-0.03</c:v>
                </c:pt>
                <c:pt idx="638">
                  <c:v>-0.02</c:v>
                </c:pt>
                <c:pt idx="639">
                  <c:v>-0.02</c:v>
                </c:pt>
                <c:pt idx="640">
                  <c:v>-0.01</c:v>
                </c:pt>
                <c:pt idx="641">
                  <c:v>0</c:v>
                </c:pt>
                <c:pt idx="642">
                  <c:v>0.01</c:v>
                </c:pt>
                <c:pt idx="643">
                  <c:v>0.01</c:v>
                </c:pt>
                <c:pt idx="644">
                  <c:v>0.02</c:v>
                </c:pt>
                <c:pt idx="645">
                  <c:v>0.02</c:v>
                </c:pt>
                <c:pt idx="646">
                  <c:v>0.02</c:v>
                </c:pt>
                <c:pt idx="647">
                  <c:v>0.03</c:v>
                </c:pt>
                <c:pt idx="648">
                  <c:v>0.04</c:v>
                </c:pt>
                <c:pt idx="649">
                  <c:v>0.04</c:v>
                </c:pt>
                <c:pt idx="650">
                  <c:v>0.03</c:v>
                </c:pt>
                <c:pt idx="651">
                  <c:v>0.05</c:v>
                </c:pt>
                <c:pt idx="652">
                  <c:v>0.05</c:v>
                </c:pt>
                <c:pt idx="653">
                  <c:v>0.05</c:v>
                </c:pt>
                <c:pt idx="654">
                  <c:v>0.04</c:v>
                </c:pt>
                <c:pt idx="655">
                  <c:v>0.05</c:v>
                </c:pt>
                <c:pt idx="656">
                  <c:v>0.06</c:v>
                </c:pt>
                <c:pt idx="657">
                  <c:v>0.06</c:v>
                </c:pt>
                <c:pt idx="658">
                  <c:v>0.06</c:v>
                </c:pt>
                <c:pt idx="659">
                  <c:v>0.06</c:v>
                </c:pt>
                <c:pt idx="660">
                  <c:v>0.06</c:v>
                </c:pt>
                <c:pt idx="661">
                  <c:v>0.06</c:v>
                </c:pt>
                <c:pt idx="662">
                  <c:v>0.05</c:v>
                </c:pt>
                <c:pt idx="663">
                  <c:v>0.06</c:v>
                </c:pt>
                <c:pt idx="664">
                  <c:v>0.06</c:v>
                </c:pt>
                <c:pt idx="665">
                  <c:v>0.04</c:v>
                </c:pt>
                <c:pt idx="666">
                  <c:v>0.05</c:v>
                </c:pt>
                <c:pt idx="667">
                  <c:v>0.03</c:v>
                </c:pt>
                <c:pt idx="668">
                  <c:v>0.03</c:v>
                </c:pt>
                <c:pt idx="669">
                  <c:v>0.03</c:v>
                </c:pt>
                <c:pt idx="670">
                  <c:v>0.04</c:v>
                </c:pt>
                <c:pt idx="671">
                  <c:v>0.03</c:v>
                </c:pt>
                <c:pt idx="672">
                  <c:v>0.03</c:v>
                </c:pt>
                <c:pt idx="673">
                  <c:v>0.03</c:v>
                </c:pt>
                <c:pt idx="674">
                  <c:v>0.03</c:v>
                </c:pt>
                <c:pt idx="675">
                  <c:v>0.03</c:v>
                </c:pt>
                <c:pt idx="676">
                  <c:v>0.03</c:v>
                </c:pt>
                <c:pt idx="677">
                  <c:v>0.03</c:v>
                </c:pt>
                <c:pt idx="678">
                  <c:v>0.02</c:v>
                </c:pt>
                <c:pt idx="679">
                  <c:v>0.01</c:v>
                </c:pt>
                <c:pt idx="680">
                  <c:v>0</c:v>
                </c:pt>
                <c:pt idx="681">
                  <c:v>0</c:v>
                </c:pt>
                <c:pt idx="682">
                  <c:v>-0.01</c:v>
                </c:pt>
                <c:pt idx="683">
                  <c:v>-0.01</c:v>
                </c:pt>
                <c:pt idx="684">
                  <c:v>-0.01</c:v>
                </c:pt>
                <c:pt idx="685">
                  <c:v>-0.02</c:v>
                </c:pt>
                <c:pt idx="686">
                  <c:v>-0.03</c:v>
                </c:pt>
                <c:pt idx="687">
                  <c:v>-0.04</c:v>
                </c:pt>
                <c:pt idx="688">
                  <c:v>-0.05</c:v>
                </c:pt>
                <c:pt idx="689">
                  <c:v>-0.05</c:v>
                </c:pt>
                <c:pt idx="690">
                  <c:v>-0.06</c:v>
                </c:pt>
                <c:pt idx="691">
                  <c:v>-0.08</c:v>
                </c:pt>
                <c:pt idx="692">
                  <c:v>-0.08</c:v>
                </c:pt>
                <c:pt idx="693">
                  <c:v>-0.08</c:v>
                </c:pt>
                <c:pt idx="694">
                  <c:v>-0.09</c:v>
                </c:pt>
                <c:pt idx="695">
                  <c:v>-0.1</c:v>
                </c:pt>
                <c:pt idx="696">
                  <c:v>-0.1</c:v>
                </c:pt>
                <c:pt idx="697">
                  <c:v>-0.1</c:v>
                </c:pt>
                <c:pt idx="698">
                  <c:v>-0.1</c:v>
                </c:pt>
                <c:pt idx="699">
                  <c:v>-0.11</c:v>
                </c:pt>
                <c:pt idx="700">
                  <c:v>-0.1</c:v>
                </c:pt>
                <c:pt idx="701">
                  <c:v>-0.11</c:v>
                </c:pt>
                <c:pt idx="702">
                  <c:v>-0.12</c:v>
                </c:pt>
                <c:pt idx="703">
                  <c:v>-0.12</c:v>
                </c:pt>
                <c:pt idx="704">
                  <c:v>-0.12</c:v>
                </c:pt>
                <c:pt idx="705">
                  <c:v>-0.12</c:v>
                </c:pt>
                <c:pt idx="706">
                  <c:v>-0.12</c:v>
                </c:pt>
                <c:pt idx="707">
                  <c:v>-0.13</c:v>
                </c:pt>
                <c:pt idx="708">
                  <c:v>-0.13</c:v>
                </c:pt>
                <c:pt idx="709">
                  <c:v>-0.12</c:v>
                </c:pt>
                <c:pt idx="710">
                  <c:v>-0.13</c:v>
                </c:pt>
                <c:pt idx="711">
                  <c:v>-0.18</c:v>
                </c:pt>
                <c:pt idx="712">
                  <c:v>-0.15</c:v>
                </c:pt>
                <c:pt idx="713">
                  <c:v>-0.12</c:v>
                </c:pt>
                <c:pt idx="714">
                  <c:v>-0.14000000000000001</c:v>
                </c:pt>
                <c:pt idx="715">
                  <c:v>-0.13</c:v>
                </c:pt>
                <c:pt idx="716">
                  <c:v>-0.13</c:v>
                </c:pt>
                <c:pt idx="717">
                  <c:v>-0.13</c:v>
                </c:pt>
                <c:pt idx="718">
                  <c:v>-0.13</c:v>
                </c:pt>
                <c:pt idx="719">
                  <c:v>-0.12</c:v>
                </c:pt>
                <c:pt idx="720">
                  <c:v>-0.12</c:v>
                </c:pt>
                <c:pt idx="721">
                  <c:v>-0.12</c:v>
                </c:pt>
                <c:pt idx="722">
                  <c:v>-0.1</c:v>
                </c:pt>
                <c:pt idx="723">
                  <c:v>-0.09</c:v>
                </c:pt>
                <c:pt idx="724">
                  <c:v>-0.1</c:v>
                </c:pt>
                <c:pt idx="725">
                  <c:v>-0.09</c:v>
                </c:pt>
                <c:pt idx="726">
                  <c:v>-7.0000000000000007E-2</c:v>
                </c:pt>
                <c:pt idx="727">
                  <c:v>-7.0000000000000007E-2</c:v>
                </c:pt>
                <c:pt idx="728">
                  <c:v>-0.06</c:v>
                </c:pt>
                <c:pt idx="729">
                  <c:v>-0.04</c:v>
                </c:pt>
                <c:pt idx="730">
                  <c:v>-0.03</c:v>
                </c:pt>
                <c:pt idx="731">
                  <c:v>-0.02</c:v>
                </c:pt>
                <c:pt idx="732">
                  <c:v>0</c:v>
                </c:pt>
                <c:pt idx="733">
                  <c:v>0.01</c:v>
                </c:pt>
                <c:pt idx="734">
                  <c:v>0.01</c:v>
                </c:pt>
                <c:pt idx="735">
                  <c:v>0.02</c:v>
                </c:pt>
                <c:pt idx="736">
                  <c:v>0.04</c:v>
                </c:pt>
                <c:pt idx="737">
                  <c:v>0.04</c:v>
                </c:pt>
                <c:pt idx="738">
                  <c:v>0.05</c:v>
                </c:pt>
                <c:pt idx="739">
                  <c:v>7.0000000000000007E-2</c:v>
                </c:pt>
                <c:pt idx="740">
                  <c:v>0.08</c:v>
                </c:pt>
                <c:pt idx="741">
                  <c:v>7.0000000000000007E-2</c:v>
                </c:pt>
                <c:pt idx="742">
                  <c:v>0.08</c:v>
                </c:pt>
                <c:pt idx="743">
                  <c:v>0.09</c:v>
                </c:pt>
                <c:pt idx="744">
                  <c:v>0.08</c:v>
                </c:pt>
                <c:pt idx="745">
                  <c:v>0.08</c:v>
                </c:pt>
                <c:pt idx="746">
                  <c:v>0.09</c:v>
                </c:pt>
                <c:pt idx="747">
                  <c:v>0.1</c:v>
                </c:pt>
                <c:pt idx="748">
                  <c:v>0.1</c:v>
                </c:pt>
                <c:pt idx="749">
                  <c:v>0.1</c:v>
                </c:pt>
                <c:pt idx="750">
                  <c:v>0.1</c:v>
                </c:pt>
                <c:pt idx="751">
                  <c:v>0.1</c:v>
                </c:pt>
                <c:pt idx="752">
                  <c:v>0.11</c:v>
                </c:pt>
                <c:pt idx="753">
                  <c:v>0.11</c:v>
                </c:pt>
                <c:pt idx="754">
                  <c:v>0.1</c:v>
                </c:pt>
                <c:pt idx="755">
                  <c:v>0.1</c:v>
                </c:pt>
                <c:pt idx="756">
                  <c:v>0.1</c:v>
                </c:pt>
                <c:pt idx="757">
                  <c:v>0.09</c:v>
                </c:pt>
                <c:pt idx="758">
                  <c:v>7.0000000000000007E-2</c:v>
                </c:pt>
                <c:pt idx="759">
                  <c:v>0.08</c:v>
                </c:pt>
                <c:pt idx="760">
                  <c:v>0.08</c:v>
                </c:pt>
                <c:pt idx="761">
                  <c:v>7.0000000000000007E-2</c:v>
                </c:pt>
                <c:pt idx="762">
                  <c:v>0.06</c:v>
                </c:pt>
                <c:pt idx="763">
                  <c:v>0.05</c:v>
                </c:pt>
                <c:pt idx="764">
                  <c:v>0.04</c:v>
                </c:pt>
                <c:pt idx="765">
                  <c:v>0.02</c:v>
                </c:pt>
                <c:pt idx="766">
                  <c:v>0.02</c:v>
                </c:pt>
                <c:pt idx="767">
                  <c:v>0.01</c:v>
                </c:pt>
                <c:pt idx="768">
                  <c:v>-0.01</c:v>
                </c:pt>
                <c:pt idx="769">
                  <c:v>-0.02</c:v>
                </c:pt>
                <c:pt idx="770">
                  <c:v>-0.02</c:v>
                </c:pt>
                <c:pt idx="771">
                  <c:v>-0.03</c:v>
                </c:pt>
                <c:pt idx="772">
                  <c:v>-0.04</c:v>
                </c:pt>
                <c:pt idx="773">
                  <c:v>-0.05</c:v>
                </c:pt>
                <c:pt idx="774">
                  <c:v>-0.06</c:v>
                </c:pt>
                <c:pt idx="775">
                  <c:v>-7.0000000000000007E-2</c:v>
                </c:pt>
                <c:pt idx="776">
                  <c:v>-7.0000000000000007E-2</c:v>
                </c:pt>
                <c:pt idx="777">
                  <c:v>-0.08</c:v>
                </c:pt>
                <c:pt idx="778">
                  <c:v>-0.09</c:v>
                </c:pt>
                <c:pt idx="779">
                  <c:v>-0.09</c:v>
                </c:pt>
                <c:pt idx="780">
                  <c:v>-0.09</c:v>
                </c:pt>
                <c:pt idx="781">
                  <c:v>-0.09</c:v>
                </c:pt>
                <c:pt idx="782">
                  <c:v>-0.1</c:v>
                </c:pt>
                <c:pt idx="783">
                  <c:v>-0.12</c:v>
                </c:pt>
                <c:pt idx="784">
                  <c:v>-0.12</c:v>
                </c:pt>
                <c:pt idx="785">
                  <c:v>-0.12</c:v>
                </c:pt>
                <c:pt idx="786">
                  <c:v>-0.13</c:v>
                </c:pt>
                <c:pt idx="787">
                  <c:v>-0.13</c:v>
                </c:pt>
                <c:pt idx="788">
                  <c:v>-0.12</c:v>
                </c:pt>
                <c:pt idx="789">
                  <c:v>-0.13</c:v>
                </c:pt>
                <c:pt idx="790">
                  <c:v>-0.13</c:v>
                </c:pt>
                <c:pt idx="791">
                  <c:v>-0.13</c:v>
                </c:pt>
                <c:pt idx="792">
                  <c:v>-0.14000000000000001</c:v>
                </c:pt>
                <c:pt idx="793">
                  <c:v>-0.15</c:v>
                </c:pt>
                <c:pt idx="794">
                  <c:v>-0.15</c:v>
                </c:pt>
                <c:pt idx="795">
                  <c:v>-0.14000000000000001</c:v>
                </c:pt>
                <c:pt idx="796">
                  <c:v>-0.13</c:v>
                </c:pt>
                <c:pt idx="797">
                  <c:v>-0.14000000000000001</c:v>
                </c:pt>
                <c:pt idx="798">
                  <c:v>-0.14000000000000001</c:v>
                </c:pt>
                <c:pt idx="799">
                  <c:v>-0.13</c:v>
                </c:pt>
                <c:pt idx="800">
                  <c:v>-0.13</c:v>
                </c:pt>
                <c:pt idx="801">
                  <c:v>-0.13</c:v>
                </c:pt>
                <c:pt idx="802">
                  <c:v>-0.13</c:v>
                </c:pt>
                <c:pt idx="803">
                  <c:v>-0.13</c:v>
                </c:pt>
                <c:pt idx="804">
                  <c:v>-0.12</c:v>
                </c:pt>
                <c:pt idx="805">
                  <c:v>-0.12</c:v>
                </c:pt>
                <c:pt idx="806">
                  <c:v>-0.12</c:v>
                </c:pt>
                <c:pt idx="807">
                  <c:v>-0.12</c:v>
                </c:pt>
                <c:pt idx="808">
                  <c:v>-0.11</c:v>
                </c:pt>
                <c:pt idx="809">
                  <c:v>-0.09</c:v>
                </c:pt>
                <c:pt idx="810">
                  <c:v>-0.09</c:v>
                </c:pt>
                <c:pt idx="811">
                  <c:v>-0.1</c:v>
                </c:pt>
                <c:pt idx="812">
                  <c:v>-0.08</c:v>
                </c:pt>
                <c:pt idx="813">
                  <c:v>-0.08</c:v>
                </c:pt>
                <c:pt idx="814">
                  <c:v>-0.08</c:v>
                </c:pt>
                <c:pt idx="815">
                  <c:v>-7.0000000000000007E-2</c:v>
                </c:pt>
                <c:pt idx="816">
                  <c:v>-0.06</c:v>
                </c:pt>
                <c:pt idx="817">
                  <c:v>-0.06</c:v>
                </c:pt>
                <c:pt idx="818">
                  <c:v>-0.06</c:v>
                </c:pt>
                <c:pt idx="819">
                  <c:v>-0.04</c:v>
                </c:pt>
                <c:pt idx="820">
                  <c:v>-0.04</c:v>
                </c:pt>
                <c:pt idx="821">
                  <c:v>-0.03</c:v>
                </c:pt>
                <c:pt idx="822">
                  <c:v>-0.03</c:v>
                </c:pt>
                <c:pt idx="823">
                  <c:v>-0.02</c:v>
                </c:pt>
                <c:pt idx="824">
                  <c:v>-0.02</c:v>
                </c:pt>
                <c:pt idx="825">
                  <c:v>-0.02</c:v>
                </c:pt>
                <c:pt idx="826">
                  <c:v>-0.02</c:v>
                </c:pt>
                <c:pt idx="827">
                  <c:v>-0.02</c:v>
                </c:pt>
                <c:pt idx="828">
                  <c:v>-0.03</c:v>
                </c:pt>
                <c:pt idx="829">
                  <c:v>-0.04</c:v>
                </c:pt>
                <c:pt idx="830">
                  <c:v>-0.03</c:v>
                </c:pt>
                <c:pt idx="831">
                  <c:v>-0.03</c:v>
                </c:pt>
                <c:pt idx="832">
                  <c:v>-0.04</c:v>
                </c:pt>
                <c:pt idx="833">
                  <c:v>-0.05</c:v>
                </c:pt>
                <c:pt idx="834">
                  <c:v>-0.06</c:v>
                </c:pt>
                <c:pt idx="835">
                  <c:v>-0.08</c:v>
                </c:pt>
                <c:pt idx="836">
                  <c:v>-0.09</c:v>
                </c:pt>
                <c:pt idx="837">
                  <c:v>-0.09</c:v>
                </c:pt>
                <c:pt idx="838">
                  <c:v>-0.1</c:v>
                </c:pt>
                <c:pt idx="839">
                  <c:v>-0.1</c:v>
                </c:pt>
                <c:pt idx="840">
                  <c:v>-0.11</c:v>
                </c:pt>
                <c:pt idx="841">
                  <c:v>-0.11</c:v>
                </c:pt>
                <c:pt idx="842">
                  <c:v>-0.13</c:v>
                </c:pt>
                <c:pt idx="843">
                  <c:v>-0.13</c:v>
                </c:pt>
                <c:pt idx="844">
                  <c:v>-0.15</c:v>
                </c:pt>
                <c:pt idx="845">
                  <c:v>-0.15</c:v>
                </c:pt>
                <c:pt idx="846">
                  <c:v>-0.16</c:v>
                </c:pt>
                <c:pt idx="847">
                  <c:v>-0.16</c:v>
                </c:pt>
                <c:pt idx="848">
                  <c:v>-0.15</c:v>
                </c:pt>
                <c:pt idx="849">
                  <c:v>-0.15</c:v>
                </c:pt>
                <c:pt idx="850">
                  <c:v>-0.15</c:v>
                </c:pt>
                <c:pt idx="851">
                  <c:v>-0.16</c:v>
                </c:pt>
                <c:pt idx="852">
                  <c:v>-0.15</c:v>
                </c:pt>
                <c:pt idx="853">
                  <c:v>-0.16</c:v>
                </c:pt>
                <c:pt idx="854">
                  <c:v>-0.15</c:v>
                </c:pt>
                <c:pt idx="855">
                  <c:v>-0.18</c:v>
                </c:pt>
                <c:pt idx="856">
                  <c:v>-0.16</c:v>
                </c:pt>
                <c:pt idx="857">
                  <c:v>-0.16</c:v>
                </c:pt>
                <c:pt idx="858">
                  <c:v>-0.16</c:v>
                </c:pt>
                <c:pt idx="859">
                  <c:v>-0.16</c:v>
                </c:pt>
                <c:pt idx="860">
                  <c:v>-0.16</c:v>
                </c:pt>
                <c:pt idx="861">
                  <c:v>-0.19</c:v>
                </c:pt>
                <c:pt idx="862">
                  <c:v>-0.2</c:v>
                </c:pt>
                <c:pt idx="863">
                  <c:v>-0.19</c:v>
                </c:pt>
                <c:pt idx="864">
                  <c:v>-0.19</c:v>
                </c:pt>
                <c:pt idx="865">
                  <c:v>-0.2</c:v>
                </c:pt>
                <c:pt idx="866">
                  <c:v>-0.19</c:v>
                </c:pt>
                <c:pt idx="867">
                  <c:v>-0.19</c:v>
                </c:pt>
                <c:pt idx="868">
                  <c:v>-0.18</c:v>
                </c:pt>
                <c:pt idx="869">
                  <c:v>-0.18</c:v>
                </c:pt>
                <c:pt idx="870">
                  <c:v>-0.18</c:v>
                </c:pt>
                <c:pt idx="871">
                  <c:v>-0.19</c:v>
                </c:pt>
                <c:pt idx="872">
                  <c:v>-0.14000000000000001</c:v>
                </c:pt>
                <c:pt idx="873">
                  <c:v>-0.15</c:v>
                </c:pt>
                <c:pt idx="874">
                  <c:v>-0.14000000000000001</c:v>
                </c:pt>
                <c:pt idx="875">
                  <c:v>-0.13</c:v>
                </c:pt>
                <c:pt idx="876">
                  <c:v>-0.12</c:v>
                </c:pt>
                <c:pt idx="877">
                  <c:v>-0.1</c:v>
                </c:pt>
                <c:pt idx="878">
                  <c:v>-0.11</c:v>
                </c:pt>
                <c:pt idx="879">
                  <c:v>-0.1</c:v>
                </c:pt>
                <c:pt idx="880">
                  <c:v>-0.08</c:v>
                </c:pt>
                <c:pt idx="881">
                  <c:v>-0.08</c:v>
                </c:pt>
                <c:pt idx="882">
                  <c:v>-0.08</c:v>
                </c:pt>
                <c:pt idx="883">
                  <c:v>-0.06</c:v>
                </c:pt>
                <c:pt idx="884">
                  <c:v>-0.06</c:v>
                </c:pt>
                <c:pt idx="885">
                  <c:v>-7.0000000000000007E-2</c:v>
                </c:pt>
                <c:pt idx="886">
                  <c:v>-0.06</c:v>
                </c:pt>
                <c:pt idx="887">
                  <c:v>-0.06</c:v>
                </c:pt>
                <c:pt idx="888">
                  <c:v>-7.0000000000000007E-2</c:v>
                </c:pt>
                <c:pt idx="889">
                  <c:v>-7.0000000000000007E-2</c:v>
                </c:pt>
                <c:pt idx="890">
                  <c:v>-0.06</c:v>
                </c:pt>
                <c:pt idx="891">
                  <c:v>-0.06</c:v>
                </c:pt>
                <c:pt idx="892">
                  <c:v>-0.06</c:v>
                </c:pt>
                <c:pt idx="893">
                  <c:v>-0.06</c:v>
                </c:pt>
                <c:pt idx="894">
                  <c:v>-0.06</c:v>
                </c:pt>
                <c:pt idx="895">
                  <c:v>-0.06</c:v>
                </c:pt>
                <c:pt idx="896">
                  <c:v>-0.06</c:v>
                </c:pt>
                <c:pt idx="897">
                  <c:v>-0.06</c:v>
                </c:pt>
                <c:pt idx="898">
                  <c:v>-7.0000000000000007E-2</c:v>
                </c:pt>
                <c:pt idx="899">
                  <c:v>-7.0000000000000007E-2</c:v>
                </c:pt>
                <c:pt idx="900">
                  <c:v>-7.0000000000000007E-2</c:v>
                </c:pt>
                <c:pt idx="901">
                  <c:v>-7.0000000000000007E-2</c:v>
                </c:pt>
                <c:pt idx="902">
                  <c:v>-7.0000000000000007E-2</c:v>
                </c:pt>
                <c:pt idx="903">
                  <c:v>-7.0000000000000007E-2</c:v>
                </c:pt>
                <c:pt idx="904">
                  <c:v>-0.08</c:v>
                </c:pt>
                <c:pt idx="905">
                  <c:v>-0.08</c:v>
                </c:pt>
                <c:pt idx="906">
                  <c:v>-0.08</c:v>
                </c:pt>
                <c:pt idx="907">
                  <c:v>-0.09</c:v>
                </c:pt>
                <c:pt idx="908">
                  <c:v>-0.11</c:v>
                </c:pt>
                <c:pt idx="909">
                  <c:v>-0.12</c:v>
                </c:pt>
                <c:pt idx="910">
                  <c:v>-0.13</c:v>
                </c:pt>
                <c:pt idx="911">
                  <c:v>-0.13</c:v>
                </c:pt>
                <c:pt idx="912">
                  <c:v>-0.14000000000000001</c:v>
                </c:pt>
                <c:pt idx="913">
                  <c:v>-0.14000000000000001</c:v>
                </c:pt>
                <c:pt idx="914">
                  <c:v>-0.14000000000000001</c:v>
                </c:pt>
                <c:pt idx="915">
                  <c:v>-0.15</c:v>
                </c:pt>
                <c:pt idx="916">
                  <c:v>-0.16</c:v>
                </c:pt>
                <c:pt idx="917">
                  <c:v>-0.15</c:v>
                </c:pt>
                <c:pt idx="918">
                  <c:v>-0.16</c:v>
                </c:pt>
                <c:pt idx="919">
                  <c:v>-0.18</c:v>
                </c:pt>
                <c:pt idx="920">
                  <c:v>-0.16</c:v>
                </c:pt>
                <c:pt idx="921">
                  <c:v>-0.16</c:v>
                </c:pt>
                <c:pt idx="922">
                  <c:v>-0.16</c:v>
                </c:pt>
                <c:pt idx="923">
                  <c:v>-0.16</c:v>
                </c:pt>
                <c:pt idx="924">
                  <c:v>-0.15</c:v>
                </c:pt>
                <c:pt idx="925">
                  <c:v>-0.14000000000000001</c:v>
                </c:pt>
                <c:pt idx="926">
                  <c:v>-0.15</c:v>
                </c:pt>
                <c:pt idx="927">
                  <c:v>-0.14000000000000001</c:v>
                </c:pt>
                <c:pt idx="928">
                  <c:v>-0.14000000000000001</c:v>
                </c:pt>
                <c:pt idx="929">
                  <c:v>-0.14000000000000001</c:v>
                </c:pt>
                <c:pt idx="930">
                  <c:v>-0.14000000000000001</c:v>
                </c:pt>
                <c:pt idx="931">
                  <c:v>-0.13</c:v>
                </c:pt>
                <c:pt idx="932">
                  <c:v>-0.13</c:v>
                </c:pt>
                <c:pt idx="933">
                  <c:v>-0.12</c:v>
                </c:pt>
                <c:pt idx="934">
                  <c:v>-0.12</c:v>
                </c:pt>
                <c:pt idx="935">
                  <c:v>-0.12</c:v>
                </c:pt>
                <c:pt idx="936">
                  <c:v>-0.12</c:v>
                </c:pt>
                <c:pt idx="937">
                  <c:v>-0.12</c:v>
                </c:pt>
                <c:pt idx="938">
                  <c:v>-0.13</c:v>
                </c:pt>
                <c:pt idx="939">
                  <c:v>-0.13</c:v>
                </c:pt>
                <c:pt idx="940">
                  <c:v>-0.13</c:v>
                </c:pt>
                <c:pt idx="941">
                  <c:v>-0.13</c:v>
                </c:pt>
                <c:pt idx="942">
                  <c:v>-0.13</c:v>
                </c:pt>
                <c:pt idx="943">
                  <c:v>-0.13</c:v>
                </c:pt>
                <c:pt idx="944">
                  <c:v>-0.13</c:v>
                </c:pt>
                <c:pt idx="945">
                  <c:v>-0.14000000000000001</c:v>
                </c:pt>
                <c:pt idx="946">
                  <c:v>-0.14000000000000001</c:v>
                </c:pt>
                <c:pt idx="947">
                  <c:v>-0.13</c:v>
                </c:pt>
                <c:pt idx="948">
                  <c:v>-0.13</c:v>
                </c:pt>
                <c:pt idx="949">
                  <c:v>-0.13</c:v>
                </c:pt>
                <c:pt idx="950">
                  <c:v>-0.13</c:v>
                </c:pt>
                <c:pt idx="951">
                  <c:v>-0.12</c:v>
                </c:pt>
                <c:pt idx="952">
                  <c:v>-0.11</c:v>
                </c:pt>
                <c:pt idx="953">
                  <c:v>-0.11</c:v>
                </c:pt>
                <c:pt idx="954">
                  <c:v>-0.11</c:v>
                </c:pt>
                <c:pt idx="955">
                  <c:v>-0.12</c:v>
                </c:pt>
                <c:pt idx="956">
                  <c:v>-0.11</c:v>
                </c:pt>
                <c:pt idx="957">
                  <c:v>-0.11</c:v>
                </c:pt>
                <c:pt idx="958">
                  <c:v>-0.09</c:v>
                </c:pt>
                <c:pt idx="959">
                  <c:v>-0.08</c:v>
                </c:pt>
                <c:pt idx="960">
                  <c:v>-0.08</c:v>
                </c:pt>
                <c:pt idx="961">
                  <c:v>-0.08</c:v>
                </c:pt>
                <c:pt idx="962">
                  <c:v>-0.08</c:v>
                </c:pt>
                <c:pt idx="963">
                  <c:v>-0.08</c:v>
                </c:pt>
                <c:pt idx="964">
                  <c:v>-7.0000000000000007E-2</c:v>
                </c:pt>
                <c:pt idx="965">
                  <c:v>-7.0000000000000007E-2</c:v>
                </c:pt>
                <c:pt idx="966">
                  <c:v>-0.06</c:v>
                </c:pt>
                <c:pt idx="967">
                  <c:v>-0.06</c:v>
                </c:pt>
                <c:pt idx="968">
                  <c:v>-0.05</c:v>
                </c:pt>
                <c:pt idx="969">
                  <c:v>-0.04</c:v>
                </c:pt>
                <c:pt idx="970">
                  <c:v>-0.04</c:v>
                </c:pt>
                <c:pt idx="971">
                  <c:v>-0.04</c:v>
                </c:pt>
                <c:pt idx="972">
                  <c:v>-0.03</c:v>
                </c:pt>
                <c:pt idx="973">
                  <c:v>-0.03</c:v>
                </c:pt>
                <c:pt idx="974">
                  <c:v>-0.03</c:v>
                </c:pt>
                <c:pt idx="975">
                  <c:v>-0.02</c:v>
                </c:pt>
                <c:pt idx="976">
                  <c:v>-0.01</c:v>
                </c:pt>
                <c:pt idx="977">
                  <c:v>-0.03</c:v>
                </c:pt>
                <c:pt idx="978">
                  <c:v>-0.03</c:v>
                </c:pt>
                <c:pt idx="979">
                  <c:v>-0.02</c:v>
                </c:pt>
                <c:pt idx="980">
                  <c:v>-0.04</c:v>
                </c:pt>
                <c:pt idx="981">
                  <c:v>-0.06</c:v>
                </c:pt>
                <c:pt idx="982">
                  <c:v>-0.06</c:v>
                </c:pt>
                <c:pt idx="983">
                  <c:v>-0.04</c:v>
                </c:pt>
                <c:pt idx="984">
                  <c:v>-0.05</c:v>
                </c:pt>
                <c:pt idx="985">
                  <c:v>-0.06</c:v>
                </c:pt>
                <c:pt idx="986">
                  <c:v>-0.04</c:v>
                </c:pt>
                <c:pt idx="987">
                  <c:v>-0.04</c:v>
                </c:pt>
                <c:pt idx="988">
                  <c:v>-0.04</c:v>
                </c:pt>
                <c:pt idx="989">
                  <c:v>-0.02</c:v>
                </c:pt>
                <c:pt idx="990">
                  <c:v>-0.02</c:v>
                </c:pt>
                <c:pt idx="991">
                  <c:v>-0.03</c:v>
                </c:pt>
                <c:pt idx="992">
                  <c:v>-0.03</c:v>
                </c:pt>
                <c:pt idx="993">
                  <c:v>-0.02</c:v>
                </c:pt>
                <c:pt idx="994">
                  <c:v>-0.02</c:v>
                </c:pt>
                <c:pt idx="995">
                  <c:v>0</c:v>
                </c:pt>
                <c:pt idx="996">
                  <c:v>-0.01</c:v>
                </c:pt>
                <c:pt idx="997">
                  <c:v>0</c:v>
                </c:pt>
                <c:pt idx="998">
                  <c:v>0.03</c:v>
                </c:pt>
                <c:pt idx="999">
                  <c:v>0.01</c:v>
                </c:pt>
                <c:pt idx="1000">
                  <c:v>0.01</c:v>
                </c:pt>
                <c:pt idx="1001">
                  <c:v>0.02</c:v>
                </c:pt>
                <c:pt idx="1002">
                  <c:v>0.01</c:v>
                </c:pt>
                <c:pt idx="1003">
                  <c:v>0.02</c:v>
                </c:pt>
                <c:pt idx="1004">
                  <c:v>0.01</c:v>
                </c:pt>
                <c:pt idx="1005">
                  <c:v>0.02</c:v>
                </c:pt>
                <c:pt idx="1006">
                  <c:v>0.03</c:v>
                </c:pt>
                <c:pt idx="1007">
                  <c:v>0.04</c:v>
                </c:pt>
                <c:pt idx="1008">
                  <c:v>0.05</c:v>
                </c:pt>
                <c:pt idx="1009">
                  <c:v>7.0000000000000007E-2</c:v>
                </c:pt>
                <c:pt idx="1010">
                  <c:v>7.0000000000000007E-2</c:v>
                </c:pt>
                <c:pt idx="1011">
                  <c:v>7.0000000000000007E-2</c:v>
                </c:pt>
                <c:pt idx="1012">
                  <c:v>7.0000000000000007E-2</c:v>
                </c:pt>
                <c:pt idx="1013">
                  <c:v>0.08</c:v>
                </c:pt>
                <c:pt idx="1014">
                  <c:v>0.09</c:v>
                </c:pt>
                <c:pt idx="1015">
                  <c:v>0.1</c:v>
                </c:pt>
                <c:pt idx="1016">
                  <c:v>0.11</c:v>
                </c:pt>
                <c:pt idx="1017">
                  <c:v>0.12</c:v>
                </c:pt>
                <c:pt idx="1018">
                  <c:v>0.13</c:v>
                </c:pt>
                <c:pt idx="1019">
                  <c:v>0.12</c:v>
                </c:pt>
                <c:pt idx="1020">
                  <c:v>0.12</c:v>
                </c:pt>
                <c:pt idx="1021">
                  <c:v>0.13</c:v>
                </c:pt>
                <c:pt idx="1022">
                  <c:v>0.14000000000000001</c:v>
                </c:pt>
                <c:pt idx="1023">
                  <c:v>0.14000000000000001</c:v>
                </c:pt>
                <c:pt idx="1024">
                  <c:v>0.15</c:v>
                </c:pt>
                <c:pt idx="1025">
                  <c:v>0.16</c:v>
                </c:pt>
                <c:pt idx="1026">
                  <c:v>0.17</c:v>
                </c:pt>
                <c:pt idx="1027">
                  <c:v>0.17</c:v>
                </c:pt>
                <c:pt idx="1028">
                  <c:v>0.19</c:v>
                </c:pt>
                <c:pt idx="1029">
                  <c:v>0.2</c:v>
                </c:pt>
                <c:pt idx="1030">
                  <c:v>0.2</c:v>
                </c:pt>
                <c:pt idx="1031">
                  <c:v>0.21</c:v>
                </c:pt>
                <c:pt idx="1032">
                  <c:v>0.22</c:v>
                </c:pt>
                <c:pt idx="1033">
                  <c:v>0.22</c:v>
                </c:pt>
                <c:pt idx="1034">
                  <c:v>0.22</c:v>
                </c:pt>
                <c:pt idx="1035">
                  <c:v>0.23</c:v>
                </c:pt>
                <c:pt idx="1036">
                  <c:v>0.23</c:v>
                </c:pt>
                <c:pt idx="1037">
                  <c:v>0.24</c:v>
                </c:pt>
                <c:pt idx="1038">
                  <c:v>0.24</c:v>
                </c:pt>
                <c:pt idx="1039">
                  <c:v>0.24</c:v>
                </c:pt>
                <c:pt idx="1040">
                  <c:v>0.24</c:v>
                </c:pt>
                <c:pt idx="1041">
                  <c:v>0.25</c:v>
                </c:pt>
                <c:pt idx="1042">
                  <c:v>0.26</c:v>
                </c:pt>
                <c:pt idx="1043">
                  <c:v>0.26</c:v>
                </c:pt>
                <c:pt idx="1044">
                  <c:v>0.27</c:v>
                </c:pt>
                <c:pt idx="1045">
                  <c:v>0.28000000000000003</c:v>
                </c:pt>
                <c:pt idx="1046">
                  <c:v>0.28000000000000003</c:v>
                </c:pt>
                <c:pt idx="1047">
                  <c:v>0.27</c:v>
                </c:pt>
                <c:pt idx="1048">
                  <c:v>0.27</c:v>
                </c:pt>
                <c:pt idx="1049">
                  <c:v>0.26</c:v>
                </c:pt>
                <c:pt idx="1050">
                  <c:v>0.26</c:v>
                </c:pt>
                <c:pt idx="1051">
                  <c:v>0.27</c:v>
                </c:pt>
                <c:pt idx="1052">
                  <c:v>0.27</c:v>
                </c:pt>
                <c:pt idx="1053">
                  <c:v>0.26</c:v>
                </c:pt>
                <c:pt idx="1054">
                  <c:v>0.27</c:v>
                </c:pt>
                <c:pt idx="1055">
                  <c:v>0.27</c:v>
                </c:pt>
                <c:pt idx="1056">
                  <c:v>0.25</c:v>
                </c:pt>
                <c:pt idx="1057">
                  <c:v>0.24</c:v>
                </c:pt>
                <c:pt idx="1058">
                  <c:v>0.24</c:v>
                </c:pt>
                <c:pt idx="1059">
                  <c:v>0.22</c:v>
                </c:pt>
                <c:pt idx="1060">
                  <c:v>0.22</c:v>
                </c:pt>
                <c:pt idx="1061">
                  <c:v>0.22</c:v>
                </c:pt>
                <c:pt idx="1062">
                  <c:v>0.22</c:v>
                </c:pt>
                <c:pt idx="1063">
                  <c:v>0.21</c:v>
                </c:pt>
                <c:pt idx="1064">
                  <c:v>0.2</c:v>
                </c:pt>
                <c:pt idx="1065">
                  <c:v>0.19</c:v>
                </c:pt>
                <c:pt idx="1066">
                  <c:v>0.17</c:v>
                </c:pt>
                <c:pt idx="1067">
                  <c:v>0.17</c:v>
                </c:pt>
                <c:pt idx="1068">
                  <c:v>0.17</c:v>
                </c:pt>
                <c:pt idx="1069">
                  <c:v>0.17</c:v>
                </c:pt>
                <c:pt idx="1070">
                  <c:v>0.17</c:v>
                </c:pt>
                <c:pt idx="1071">
                  <c:v>0.16</c:v>
                </c:pt>
                <c:pt idx="1072">
                  <c:v>0.15</c:v>
                </c:pt>
                <c:pt idx="1073">
                  <c:v>0.15</c:v>
                </c:pt>
                <c:pt idx="1074">
                  <c:v>0.14000000000000001</c:v>
                </c:pt>
                <c:pt idx="1075">
                  <c:v>0.14000000000000001</c:v>
                </c:pt>
                <c:pt idx="1076">
                  <c:v>0.14000000000000001</c:v>
                </c:pt>
                <c:pt idx="1077">
                  <c:v>0.14000000000000001</c:v>
                </c:pt>
                <c:pt idx="1078">
                  <c:v>0.12</c:v>
                </c:pt>
                <c:pt idx="1079">
                  <c:v>0.12</c:v>
                </c:pt>
                <c:pt idx="1080">
                  <c:v>0.12</c:v>
                </c:pt>
                <c:pt idx="1081">
                  <c:v>0.12</c:v>
                </c:pt>
                <c:pt idx="1082">
                  <c:v>0.11</c:v>
                </c:pt>
                <c:pt idx="1083">
                  <c:v>0.11</c:v>
                </c:pt>
                <c:pt idx="1084">
                  <c:v>0.11</c:v>
                </c:pt>
                <c:pt idx="1085">
                  <c:v>0.1</c:v>
                </c:pt>
                <c:pt idx="1086">
                  <c:v>0.1</c:v>
                </c:pt>
                <c:pt idx="1087">
                  <c:v>0.1</c:v>
                </c:pt>
                <c:pt idx="1088">
                  <c:v>0.1</c:v>
                </c:pt>
                <c:pt idx="1089">
                  <c:v>0.11</c:v>
                </c:pt>
                <c:pt idx="1090">
                  <c:v>0.12</c:v>
                </c:pt>
                <c:pt idx="1091">
                  <c:v>0.11</c:v>
                </c:pt>
                <c:pt idx="1092">
                  <c:v>0.11</c:v>
                </c:pt>
                <c:pt idx="1093">
                  <c:v>0.11</c:v>
                </c:pt>
                <c:pt idx="1094">
                  <c:v>0.11</c:v>
                </c:pt>
                <c:pt idx="1095">
                  <c:v>0.1</c:v>
                </c:pt>
                <c:pt idx="1096">
                  <c:v>0.11</c:v>
                </c:pt>
                <c:pt idx="1097">
                  <c:v>0.1</c:v>
                </c:pt>
                <c:pt idx="1098">
                  <c:v>0.12</c:v>
                </c:pt>
                <c:pt idx="1099">
                  <c:v>0.12</c:v>
                </c:pt>
                <c:pt idx="1100">
                  <c:v>0.12</c:v>
                </c:pt>
                <c:pt idx="1101">
                  <c:v>0.12</c:v>
                </c:pt>
                <c:pt idx="1102">
                  <c:v>0.11</c:v>
                </c:pt>
                <c:pt idx="1103">
                  <c:v>0.1</c:v>
                </c:pt>
                <c:pt idx="1104">
                  <c:v>0.1</c:v>
                </c:pt>
                <c:pt idx="1105">
                  <c:v>0.1</c:v>
                </c:pt>
                <c:pt idx="1106">
                  <c:v>0.1</c:v>
                </c:pt>
                <c:pt idx="1107">
                  <c:v>0.09</c:v>
                </c:pt>
                <c:pt idx="1108">
                  <c:v>0.09</c:v>
                </c:pt>
                <c:pt idx="1109">
                  <c:v>0.09</c:v>
                </c:pt>
                <c:pt idx="1110">
                  <c:v>0.08</c:v>
                </c:pt>
                <c:pt idx="1111">
                  <c:v>0.08</c:v>
                </c:pt>
                <c:pt idx="1112">
                  <c:v>0.08</c:v>
                </c:pt>
                <c:pt idx="1113">
                  <c:v>7.0000000000000007E-2</c:v>
                </c:pt>
                <c:pt idx="1114">
                  <c:v>7.0000000000000007E-2</c:v>
                </c:pt>
                <c:pt idx="1115">
                  <c:v>0.08</c:v>
                </c:pt>
                <c:pt idx="1116">
                  <c:v>0.08</c:v>
                </c:pt>
                <c:pt idx="1117">
                  <c:v>0.08</c:v>
                </c:pt>
                <c:pt idx="1118">
                  <c:v>0.09</c:v>
                </c:pt>
                <c:pt idx="1119">
                  <c:v>0.09</c:v>
                </c:pt>
                <c:pt idx="1120">
                  <c:v>0.09</c:v>
                </c:pt>
                <c:pt idx="1121">
                  <c:v>0.09</c:v>
                </c:pt>
                <c:pt idx="1122">
                  <c:v>0.09</c:v>
                </c:pt>
                <c:pt idx="1123">
                  <c:v>0.1</c:v>
                </c:pt>
                <c:pt idx="1124">
                  <c:v>0.1</c:v>
                </c:pt>
                <c:pt idx="1125">
                  <c:v>0.1</c:v>
                </c:pt>
                <c:pt idx="1126">
                  <c:v>0.11</c:v>
                </c:pt>
                <c:pt idx="1127">
                  <c:v>0.12</c:v>
                </c:pt>
                <c:pt idx="1128">
                  <c:v>0.12</c:v>
                </c:pt>
                <c:pt idx="1129">
                  <c:v>0.12</c:v>
                </c:pt>
                <c:pt idx="1130">
                  <c:v>0.12</c:v>
                </c:pt>
                <c:pt idx="1131">
                  <c:v>0.12</c:v>
                </c:pt>
                <c:pt idx="1132">
                  <c:v>0.13</c:v>
                </c:pt>
                <c:pt idx="1133">
                  <c:v>0.13</c:v>
                </c:pt>
                <c:pt idx="1134">
                  <c:v>0.13</c:v>
                </c:pt>
                <c:pt idx="1135">
                  <c:v>0.13</c:v>
                </c:pt>
                <c:pt idx="1136">
                  <c:v>0.13</c:v>
                </c:pt>
                <c:pt idx="1137">
                  <c:v>0.13</c:v>
                </c:pt>
                <c:pt idx="1138">
                  <c:v>0.12</c:v>
                </c:pt>
                <c:pt idx="1139">
                  <c:v>0.12</c:v>
                </c:pt>
                <c:pt idx="1140">
                  <c:v>0.12</c:v>
                </c:pt>
                <c:pt idx="1141">
                  <c:v>0.12</c:v>
                </c:pt>
                <c:pt idx="1142">
                  <c:v>0.11</c:v>
                </c:pt>
                <c:pt idx="1143">
                  <c:v>0.13</c:v>
                </c:pt>
                <c:pt idx="1144">
                  <c:v>0.11</c:v>
                </c:pt>
                <c:pt idx="1145">
                  <c:v>0.11</c:v>
                </c:pt>
                <c:pt idx="1146">
                  <c:v>0.12</c:v>
                </c:pt>
                <c:pt idx="1147">
                  <c:v>0.1</c:v>
                </c:pt>
                <c:pt idx="1148">
                  <c:v>0.08</c:v>
                </c:pt>
                <c:pt idx="1149">
                  <c:v>0.09</c:v>
                </c:pt>
                <c:pt idx="1150">
                  <c:v>0.08</c:v>
                </c:pt>
                <c:pt idx="1151">
                  <c:v>0.06</c:v>
                </c:pt>
                <c:pt idx="1152">
                  <c:v>0.05</c:v>
                </c:pt>
                <c:pt idx="1153">
                  <c:v>0.05</c:v>
                </c:pt>
                <c:pt idx="1154">
                  <c:v>0.03</c:v>
                </c:pt>
                <c:pt idx="1155">
                  <c:v>0.02</c:v>
                </c:pt>
                <c:pt idx="1156">
                  <c:v>0</c:v>
                </c:pt>
                <c:pt idx="1157">
                  <c:v>-0.01</c:v>
                </c:pt>
                <c:pt idx="1158">
                  <c:v>-0.02</c:v>
                </c:pt>
                <c:pt idx="1159">
                  <c:v>-0.03</c:v>
                </c:pt>
                <c:pt idx="1160">
                  <c:v>-0.05</c:v>
                </c:pt>
                <c:pt idx="1161">
                  <c:v>-0.06</c:v>
                </c:pt>
                <c:pt idx="1162">
                  <c:v>-7.0000000000000007E-2</c:v>
                </c:pt>
                <c:pt idx="1163">
                  <c:v>-0.08</c:v>
                </c:pt>
                <c:pt idx="1164">
                  <c:v>-0.09</c:v>
                </c:pt>
                <c:pt idx="1165">
                  <c:v>-0.1</c:v>
                </c:pt>
                <c:pt idx="1166">
                  <c:v>-0.11</c:v>
                </c:pt>
                <c:pt idx="1167">
                  <c:v>-0.11</c:v>
                </c:pt>
                <c:pt idx="1168">
                  <c:v>-0.12</c:v>
                </c:pt>
                <c:pt idx="1169">
                  <c:v>-0.13</c:v>
                </c:pt>
                <c:pt idx="1170">
                  <c:v>-0.13</c:v>
                </c:pt>
                <c:pt idx="1171">
                  <c:v>-0.13</c:v>
                </c:pt>
                <c:pt idx="1172">
                  <c:v>-0.13</c:v>
                </c:pt>
                <c:pt idx="1173">
                  <c:v>-0.13</c:v>
                </c:pt>
                <c:pt idx="1174">
                  <c:v>-0.14000000000000001</c:v>
                </c:pt>
                <c:pt idx="1175">
                  <c:v>-0.14000000000000001</c:v>
                </c:pt>
                <c:pt idx="1176">
                  <c:v>-0.14000000000000001</c:v>
                </c:pt>
                <c:pt idx="1177">
                  <c:v>-0.15</c:v>
                </c:pt>
                <c:pt idx="1178">
                  <c:v>-0.15</c:v>
                </c:pt>
                <c:pt idx="1179">
                  <c:v>-0.14000000000000001</c:v>
                </c:pt>
                <c:pt idx="1180">
                  <c:v>-0.14000000000000001</c:v>
                </c:pt>
                <c:pt idx="1181">
                  <c:v>-0.15</c:v>
                </c:pt>
                <c:pt idx="1182">
                  <c:v>-0.14000000000000001</c:v>
                </c:pt>
                <c:pt idx="1183">
                  <c:v>-0.15</c:v>
                </c:pt>
                <c:pt idx="1184">
                  <c:v>-0.16</c:v>
                </c:pt>
                <c:pt idx="1185">
                  <c:v>-0.15</c:v>
                </c:pt>
                <c:pt idx="1186">
                  <c:v>-0.15</c:v>
                </c:pt>
                <c:pt idx="1187">
                  <c:v>-0.16</c:v>
                </c:pt>
                <c:pt idx="1188">
                  <c:v>-0.16</c:v>
                </c:pt>
                <c:pt idx="1189">
                  <c:v>-0.15</c:v>
                </c:pt>
                <c:pt idx="1190">
                  <c:v>-0.14000000000000001</c:v>
                </c:pt>
                <c:pt idx="1191">
                  <c:v>-0.15</c:v>
                </c:pt>
                <c:pt idx="1192">
                  <c:v>-0.15</c:v>
                </c:pt>
                <c:pt idx="1193">
                  <c:v>-0.14000000000000001</c:v>
                </c:pt>
                <c:pt idx="1194">
                  <c:v>-0.14000000000000001</c:v>
                </c:pt>
                <c:pt idx="1195">
                  <c:v>-0.14000000000000001</c:v>
                </c:pt>
                <c:pt idx="1196">
                  <c:v>-0.13</c:v>
                </c:pt>
                <c:pt idx="1197">
                  <c:v>-0.12</c:v>
                </c:pt>
                <c:pt idx="1198">
                  <c:v>-0.12</c:v>
                </c:pt>
                <c:pt idx="1199">
                  <c:v>-0.11</c:v>
                </c:pt>
                <c:pt idx="1200">
                  <c:v>-0.1</c:v>
                </c:pt>
                <c:pt idx="1201">
                  <c:v>-0.1</c:v>
                </c:pt>
                <c:pt idx="1202">
                  <c:v>-0.09</c:v>
                </c:pt>
                <c:pt idx="1203">
                  <c:v>-0.08</c:v>
                </c:pt>
                <c:pt idx="1204">
                  <c:v>-0.08</c:v>
                </c:pt>
                <c:pt idx="1205">
                  <c:v>-0.08</c:v>
                </c:pt>
                <c:pt idx="1206">
                  <c:v>-7.0000000000000007E-2</c:v>
                </c:pt>
                <c:pt idx="1207">
                  <c:v>-7.0000000000000007E-2</c:v>
                </c:pt>
                <c:pt idx="1208">
                  <c:v>-7.0000000000000007E-2</c:v>
                </c:pt>
                <c:pt idx="1209">
                  <c:v>-0.06</c:v>
                </c:pt>
                <c:pt idx="1210">
                  <c:v>-0.05</c:v>
                </c:pt>
                <c:pt idx="1211">
                  <c:v>-0.05</c:v>
                </c:pt>
                <c:pt idx="1212">
                  <c:v>-0.04</c:v>
                </c:pt>
                <c:pt idx="1213">
                  <c:v>-0.04</c:v>
                </c:pt>
                <c:pt idx="1214">
                  <c:v>-0.04</c:v>
                </c:pt>
                <c:pt idx="1215">
                  <c:v>-0.03</c:v>
                </c:pt>
                <c:pt idx="1216">
                  <c:v>-0.03</c:v>
                </c:pt>
                <c:pt idx="1217">
                  <c:v>-0.03</c:v>
                </c:pt>
                <c:pt idx="1218">
                  <c:v>-0.03</c:v>
                </c:pt>
                <c:pt idx="1219">
                  <c:v>-0.03</c:v>
                </c:pt>
                <c:pt idx="1220">
                  <c:v>-0.02</c:v>
                </c:pt>
                <c:pt idx="1221">
                  <c:v>-0.03</c:v>
                </c:pt>
                <c:pt idx="1222">
                  <c:v>-0.03</c:v>
                </c:pt>
                <c:pt idx="1223">
                  <c:v>-0.04</c:v>
                </c:pt>
                <c:pt idx="1224">
                  <c:v>-0.04</c:v>
                </c:pt>
                <c:pt idx="1225">
                  <c:v>-0.04</c:v>
                </c:pt>
                <c:pt idx="1226">
                  <c:v>-0.06</c:v>
                </c:pt>
                <c:pt idx="1227">
                  <c:v>-7.0000000000000007E-2</c:v>
                </c:pt>
                <c:pt idx="1228">
                  <c:v>-7.0000000000000007E-2</c:v>
                </c:pt>
                <c:pt idx="1229">
                  <c:v>-0.08</c:v>
                </c:pt>
                <c:pt idx="1230">
                  <c:v>-0.09</c:v>
                </c:pt>
                <c:pt idx="1231">
                  <c:v>-0.11</c:v>
                </c:pt>
                <c:pt idx="1232">
                  <c:v>-0.12</c:v>
                </c:pt>
                <c:pt idx="1233">
                  <c:v>-0.14000000000000001</c:v>
                </c:pt>
                <c:pt idx="1234">
                  <c:v>-0.14000000000000001</c:v>
                </c:pt>
                <c:pt idx="1235">
                  <c:v>-0.16</c:v>
                </c:pt>
                <c:pt idx="1236">
                  <c:v>-0.18</c:v>
                </c:pt>
                <c:pt idx="1237">
                  <c:v>-0.19</c:v>
                </c:pt>
                <c:pt idx="1238">
                  <c:v>-0.2</c:v>
                </c:pt>
                <c:pt idx="1239">
                  <c:v>-0.22</c:v>
                </c:pt>
                <c:pt idx="1240">
                  <c:v>-0.23</c:v>
                </c:pt>
                <c:pt idx="1241">
                  <c:v>-0.23</c:v>
                </c:pt>
                <c:pt idx="1242">
                  <c:v>-0.25</c:v>
                </c:pt>
                <c:pt idx="1243">
                  <c:v>-0.26</c:v>
                </c:pt>
                <c:pt idx="1244">
                  <c:v>-0.25</c:v>
                </c:pt>
                <c:pt idx="1245">
                  <c:v>-0.25</c:v>
                </c:pt>
                <c:pt idx="1246">
                  <c:v>-0.24</c:v>
                </c:pt>
                <c:pt idx="1247">
                  <c:v>-0.24</c:v>
                </c:pt>
                <c:pt idx="1248">
                  <c:v>-0.25</c:v>
                </c:pt>
                <c:pt idx="1249">
                  <c:v>-0.26</c:v>
                </c:pt>
                <c:pt idx="1250">
                  <c:v>-0.26</c:v>
                </c:pt>
                <c:pt idx="1251">
                  <c:v>-0.26</c:v>
                </c:pt>
                <c:pt idx="1252">
                  <c:v>-0.25</c:v>
                </c:pt>
                <c:pt idx="1253">
                  <c:v>-0.24</c:v>
                </c:pt>
                <c:pt idx="1254">
                  <c:v>-0.24</c:v>
                </c:pt>
                <c:pt idx="1255">
                  <c:v>-0.23</c:v>
                </c:pt>
                <c:pt idx="1256">
                  <c:v>-0.22</c:v>
                </c:pt>
                <c:pt idx="1257">
                  <c:v>-0.23</c:v>
                </c:pt>
                <c:pt idx="1258">
                  <c:v>-0.23</c:v>
                </c:pt>
                <c:pt idx="1259">
                  <c:v>-0.21</c:v>
                </c:pt>
                <c:pt idx="1260">
                  <c:v>-0.2</c:v>
                </c:pt>
                <c:pt idx="1261">
                  <c:v>-0.21</c:v>
                </c:pt>
                <c:pt idx="1262">
                  <c:v>-0.18</c:v>
                </c:pt>
                <c:pt idx="1263">
                  <c:v>-0.18</c:v>
                </c:pt>
                <c:pt idx="1264">
                  <c:v>-0.16</c:v>
                </c:pt>
                <c:pt idx="1265">
                  <c:v>-0.15</c:v>
                </c:pt>
                <c:pt idx="1266">
                  <c:v>-0.14000000000000001</c:v>
                </c:pt>
                <c:pt idx="1267">
                  <c:v>-0.14000000000000001</c:v>
                </c:pt>
                <c:pt idx="1268">
                  <c:v>-0.13</c:v>
                </c:pt>
                <c:pt idx="1269">
                  <c:v>-0.12</c:v>
                </c:pt>
                <c:pt idx="1270">
                  <c:v>-0.11</c:v>
                </c:pt>
                <c:pt idx="1271">
                  <c:v>-0.1</c:v>
                </c:pt>
                <c:pt idx="1272">
                  <c:v>-0.09</c:v>
                </c:pt>
                <c:pt idx="1273">
                  <c:v>-0.08</c:v>
                </c:pt>
                <c:pt idx="1274">
                  <c:v>-7.0000000000000007E-2</c:v>
                </c:pt>
                <c:pt idx="1275">
                  <c:v>-0.06</c:v>
                </c:pt>
                <c:pt idx="1276">
                  <c:v>-0.05</c:v>
                </c:pt>
                <c:pt idx="1277">
                  <c:v>-0.04</c:v>
                </c:pt>
                <c:pt idx="1278">
                  <c:v>-0.04</c:v>
                </c:pt>
                <c:pt idx="1279">
                  <c:v>-0.04</c:v>
                </c:pt>
                <c:pt idx="1280">
                  <c:v>-0.03</c:v>
                </c:pt>
                <c:pt idx="1281">
                  <c:v>-0.03</c:v>
                </c:pt>
                <c:pt idx="1282">
                  <c:v>-0.02</c:v>
                </c:pt>
                <c:pt idx="1283">
                  <c:v>-0.02</c:v>
                </c:pt>
                <c:pt idx="1284">
                  <c:v>-0.01</c:v>
                </c:pt>
                <c:pt idx="1285">
                  <c:v>0</c:v>
                </c:pt>
                <c:pt idx="1286">
                  <c:v>0</c:v>
                </c:pt>
                <c:pt idx="1287">
                  <c:v>-0.02</c:v>
                </c:pt>
                <c:pt idx="1288">
                  <c:v>-0.04</c:v>
                </c:pt>
                <c:pt idx="1289">
                  <c:v>0</c:v>
                </c:pt>
                <c:pt idx="1290">
                  <c:v>0</c:v>
                </c:pt>
                <c:pt idx="1291">
                  <c:v>0.02</c:v>
                </c:pt>
                <c:pt idx="1292">
                  <c:v>0.01</c:v>
                </c:pt>
                <c:pt idx="1293">
                  <c:v>0</c:v>
                </c:pt>
                <c:pt idx="1294">
                  <c:v>0.01</c:v>
                </c:pt>
                <c:pt idx="1295">
                  <c:v>0.01</c:v>
                </c:pt>
                <c:pt idx="1296">
                  <c:v>-0.01</c:v>
                </c:pt>
                <c:pt idx="1297">
                  <c:v>0</c:v>
                </c:pt>
                <c:pt idx="1298">
                  <c:v>0.02</c:v>
                </c:pt>
                <c:pt idx="1299">
                  <c:v>0</c:v>
                </c:pt>
                <c:pt idx="1300">
                  <c:v>-0.02</c:v>
                </c:pt>
                <c:pt idx="1301">
                  <c:v>-0.02</c:v>
                </c:pt>
                <c:pt idx="1302">
                  <c:v>-0.03</c:v>
                </c:pt>
                <c:pt idx="1303">
                  <c:v>-0.05</c:v>
                </c:pt>
                <c:pt idx="1304">
                  <c:v>-0.06</c:v>
                </c:pt>
                <c:pt idx="1305">
                  <c:v>-0.06</c:v>
                </c:pt>
                <c:pt idx="1306">
                  <c:v>-0.05</c:v>
                </c:pt>
                <c:pt idx="1307">
                  <c:v>-7.0000000000000007E-2</c:v>
                </c:pt>
                <c:pt idx="1308">
                  <c:v>-0.08</c:v>
                </c:pt>
                <c:pt idx="1309">
                  <c:v>-0.09</c:v>
                </c:pt>
                <c:pt idx="1310">
                  <c:v>-0.12</c:v>
                </c:pt>
                <c:pt idx="1311">
                  <c:v>-0.13</c:v>
                </c:pt>
                <c:pt idx="1312">
                  <c:v>-0.14000000000000001</c:v>
                </c:pt>
                <c:pt idx="1313">
                  <c:v>-0.15</c:v>
                </c:pt>
                <c:pt idx="1314">
                  <c:v>-0.15</c:v>
                </c:pt>
                <c:pt idx="1315">
                  <c:v>-0.15</c:v>
                </c:pt>
                <c:pt idx="1316">
                  <c:v>-0.16</c:v>
                </c:pt>
                <c:pt idx="1317">
                  <c:v>-0.16</c:v>
                </c:pt>
                <c:pt idx="1318">
                  <c:v>-0.18</c:v>
                </c:pt>
                <c:pt idx="1319">
                  <c:v>-0.2</c:v>
                </c:pt>
                <c:pt idx="1320">
                  <c:v>-0.19</c:v>
                </c:pt>
                <c:pt idx="1321">
                  <c:v>-0.19</c:v>
                </c:pt>
                <c:pt idx="1322">
                  <c:v>-0.21</c:v>
                </c:pt>
                <c:pt idx="1323">
                  <c:v>-0.21</c:v>
                </c:pt>
                <c:pt idx="1324">
                  <c:v>-0.19</c:v>
                </c:pt>
                <c:pt idx="1325">
                  <c:v>-0.19</c:v>
                </c:pt>
                <c:pt idx="1326">
                  <c:v>-0.2</c:v>
                </c:pt>
                <c:pt idx="1327">
                  <c:v>-0.21</c:v>
                </c:pt>
                <c:pt idx="1328">
                  <c:v>-0.2</c:v>
                </c:pt>
                <c:pt idx="1329">
                  <c:v>-0.2</c:v>
                </c:pt>
                <c:pt idx="1330">
                  <c:v>-0.21</c:v>
                </c:pt>
                <c:pt idx="1331">
                  <c:v>-0.21</c:v>
                </c:pt>
                <c:pt idx="1332">
                  <c:v>-0.2</c:v>
                </c:pt>
                <c:pt idx="1333">
                  <c:v>-0.2</c:v>
                </c:pt>
                <c:pt idx="1334">
                  <c:v>-0.2</c:v>
                </c:pt>
                <c:pt idx="1335">
                  <c:v>-0.21</c:v>
                </c:pt>
                <c:pt idx="1336">
                  <c:v>-0.2</c:v>
                </c:pt>
                <c:pt idx="1337">
                  <c:v>-0.19</c:v>
                </c:pt>
                <c:pt idx="1338">
                  <c:v>-0.21</c:v>
                </c:pt>
                <c:pt idx="1339">
                  <c:v>-0.2</c:v>
                </c:pt>
                <c:pt idx="1340">
                  <c:v>-0.19</c:v>
                </c:pt>
                <c:pt idx="1341">
                  <c:v>-0.18</c:v>
                </c:pt>
                <c:pt idx="1342">
                  <c:v>-0.19</c:v>
                </c:pt>
                <c:pt idx="1343">
                  <c:v>-0.16</c:v>
                </c:pt>
                <c:pt idx="1344">
                  <c:v>-0.15</c:v>
                </c:pt>
                <c:pt idx="1345">
                  <c:v>-0.15</c:v>
                </c:pt>
                <c:pt idx="1346">
                  <c:v>-0.14000000000000001</c:v>
                </c:pt>
                <c:pt idx="1347">
                  <c:v>-0.12</c:v>
                </c:pt>
                <c:pt idx="1348">
                  <c:v>-0.12</c:v>
                </c:pt>
                <c:pt idx="1349">
                  <c:v>-0.11</c:v>
                </c:pt>
                <c:pt idx="1350">
                  <c:v>-0.08</c:v>
                </c:pt>
                <c:pt idx="1351">
                  <c:v>-0.08</c:v>
                </c:pt>
                <c:pt idx="1352">
                  <c:v>-7.0000000000000007E-2</c:v>
                </c:pt>
                <c:pt idx="1353">
                  <c:v>-0.06</c:v>
                </c:pt>
                <c:pt idx="1354">
                  <c:v>-0.06</c:v>
                </c:pt>
                <c:pt idx="1355">
                  <c:v>-0.05</c:v>
                </c:pt>
                <c:pt idx="1356">
                  <c:v>-0.04</c:v>
                </c:pt>
                <c:pt idx="1357">
                  <c:v>-0.03</c:v>
                </c:pt>
                <c:pt idx="1358">
                  <c:v>-0.01</c:v>
                </c:pt>
                <c:pt idx="1359">
                  <c:v>-0.02</c:v>
                </c:pt>
                <c:pt idx="1360">
                  <c:v>-0.01</c:v>
                </c:pt>
                <c:pt idx="1361">
                  <c:v>0</c:v>
                </c:pt>
                <c:pt idx="1362">
                  <c:v>0</c:v>
                </c:pt>
                <c:pt idx="1363">
                  <c:v>0</c:v>
                </c:pt>
                <c:pt idx="1364">
                  <c:v>0.01</c:v>
                </c:pt>
                <c:pt idx="1365">
                  <c:v>0.02</c:v>
                </c:pt>
                <c:pt idx="1366">
                  <c:v>0.01</c:v>
                </c:pt>
                <c:pt idx="1367">
                  <c:v>0</c:v>
                </c:pt>
                <c:pt idx="1368">
                  <c:v>0.01</c:v>
                </c:pt>
                <c:pt idx="1369">
                  <c:v>-0.01</c:v>
                </c:pt>
                <c:pt idx="1370">
                  <c:v>-0.01</c:v>
                </c:pt>
                <c:pt idx="1371">
                  <c:v>-0.01</c:v>
                </c:pt>
                <c:pt idx="1372">
                  <c:v>-0.03</c:v>
                </c:pt>
                <c:pt idx="1373">
                  <c:v>-0.03</c:v>
                </c:pt>
                <c:pt idx="1374">
                  <c:v>-0.04</c:v>
                </c:pt>
                <c:pt idx="1375">
                  <c:v>-0.05</c:v>
                </c:pt>
                <c:pt idx="1376">
                  <c:v>-7.0000000000000007E-2</c:v>
                </c:pt>
                <c:pt idx="1377">
                  <c:v>-0.08</c:v>
                </c:pt>
                <c:pt idx="1378">
                  <c:v>-0.09</c:v>
                </c:pt>
                <c:pt idx="1379">
                  <c:v>-0.11</c:v>
                </c:pt>
                <c:pt idx="1380">
                  <c:v>-0.12</c:v>
                </c:pt>
                <c:pt idx="1381">
                  <c:v>-0.14000000000000001</c:v>
                </c:pt>
                <c:pt idx="1382">
                  <c:v>-0.15</c:v>
                </c:pt>
                <c:pt idx="1383">
                  <c:v>-0.18</c:v>
                </c:pt>
                <c:pt idx="1384">
                  <c:v>-0.18</c:v>
                </c:pt>
                <c:pt idx="1385">
                  <c:v>-0.2</c:v>
                </c:pt>
                <c:pt idx="1386">
                  <c:v>-0.21</c:v>
                </c:pt>
                <c:pt idx="1387">
                  <c:v>-0.21</c:v>
                </c:pt>
                <c:pt idx="1388">
                  <c:v>-0.21</c:v>
                </c:pt>
                <c:pt idx="1389">
                  <c:v>-0.23</c:v>
                </c:pt>
                <c:pt idx="1390">
                  <c:v>-0.23</c:v>
                </c:pt>
                <c:pt idx="1391">
                  <c:v>-0.23</c:v>
                </c:pt>
                <c:pt idx="1392">
                  <c:v>-0.23</c:v>
                </c:pt>
                <c:pt idx="1393">
                  <c:v>-0.23</c:v>
                </c:pt>
                <c:pt idx="1394">
                  <c:v>-0.23</c:v>
                </c:pt>
                <c:pt idx="1395">
                  <c:v>-0.23</c:v>
                </c:pt>
                <c:pt idx="1396">
                  <c:v>-0.23</c:v>
                </c:pt>
                <c:pt idx="1397">
                  <c:v>-0.23</c:v>
                </c:pt>
                <c:pt idx="1398">
                  <c:v>-0.23</c:v>
                </c:pt>
                <c:pt idx="1399">
                  <c:v>-0.22</c:v>
                </c:pt>
                <c:pt idx="1400">
                  <c:v>-0.21</c:v>
                </c:pt>
                <c:pt idx="1401">
                  <c:v>-0.21</c:v>
                </c:pt>
                <c:pt idx="1402">
                  <c:v>-0.21</c:v>
                </c:pt>
                <c:pt idx="1403">
                  <c:v>-0.2</c:v>
                </c:pt>
                <c:pt idx="1404">
                  <c:v>-0.2</c:v>
                </c:pt>
                <c:pt idx="1405">
                  <c:v>-0.2</c:v>
                </c:pt>
                <c:pt idx="1406">
                  <c:v>-0.19</c:v>
                </c:pt>
                <c:pt idx="1407">
                  <c:v>-0.19</c:v>
                </c:pt>
                <c:pt idx="1408">
                  <c:v>-0.19</c:v>
                </c:pt>
                <c:pt idx="1409">
                  <c:v>-0.18</c:v>
                </c:pt>
                <c:pt idx="1410">
                  <c:v>-0.16</c:v>
                </c:pt>
                <c:pt idx="1411">
                  <c:v>-0.15</c:v>
                </c:pt>
                <c:pt idx="1412">
                  <c:v>-0.15</c:v>
                </c:pt>
                <c:pt idx="1413">
                  <c:v>-0.14000000000000001</c:v>
                </c:pt>
                <c:pt idx="1414">
                  <c:v>-0.14000000000000001</c:v>
                </c:pt>
                <c:pt idx="1415">
                  <c:v>-0.14000000000000001</c:v>
                </c:pt>
                <c:pt idx="1416">
                  <c:v>-0.13</c:v>
                </c:pt>
                <c:pt idx="1417">
                  <c:v>-0.12</c:v>
                </c:pt>
                <c:pt idx="1418">
                  <c:v>-0.11</c:v>
                </c:pt>
                <c:pt idx="1419">
                  <c:v>-0.1</c:v>
                </c:pt>
                <c:pt idx="1420">
                  <c:v>-0.09</c:v>
                </c:pt>
                <c:pt idx="1421">
                  <c:v>-0.08</c:v>
                </c:pt>
                <c:pt idx="1422">
                  <c:v>-0.08</c:v>
                </c:pt>
                <c:pt idx="1423">
                  <c:v>-7.0000000000000007E-2</c:v>
                </c:pt>
                <c:pt idx="1424">
                  <c:v>-0.06</c:v>
                </c:pt>
                <c:pt idx="1425">
                  <c:v>-0.06</c:v>
                </c:pt>
                <c:pt idx="1426">
                  <c:v>-0.05</c:v>
                </c:pt>
                <c:pt idx="1427">
                  <c:v>-0.03</c:v>
                </c:pt>
                <c:pt idx="1428">
                  <c:v>-0.02</c:v>
                </c:pt>
                <c:pt idx="1429">
                  <c:v>-0.01</c:v>
                </c:pt>
                <c:pt idx="1430">
                  <c:v>-0.01</c:v>
                </c:pt>
                <c:pt idx="1431">
                  <c:v>0</c:v>
                </c:pt>
                <c:pt idx="1432">
                  <c:v>0</c:v>
                </c:pt>
                <c:pt idx="1433">
                  <c:v>0.03</c:v>
                </c:pt>
                <c:pt idx="1434">
                  <c:v>-0.01</c:v>
                </c:pt>
                <c:pt idx="1435">
                  <c:v>-0.01</c:v>
                </c:pt>
                <c:pt idx="1436">
                  <c:v>0</c:v>
                </c:pt>
                <c:pt idx="1437">
                  <c:v>0.01</c:v>
                </c:pt>
                <c:pt idx="1438">
                  <c:v>0.01</c:v>
                </c:pt>
                <c:pt idx="1439">
                  <c:v>0.01</c:v>
                </c:pt>
                <c:pt idx="1440">
                  <c:v>0</c:v>
                </c:pt>
                <c:pt idx="1441">
                  <c:v>-0.01</c:v>
                </c:pt>
                <c:pt idx="1442">
                  <c:v>0</c:v>
                </c:pt>
                <c:pt idx="1443">
                  <c:v>-0.01</c:v>
                </c:pt>
                <c:pt idx="1444">
                  <c:v>-0.01</c:v>
                </c:pt>
                <c:pt idx="1445">
                  <c:v>-0.02</c:v>
                </c:pt>
                <c:pt idx="1446">
                  <c:v>-0.02</c:v>
                </c:pt>
                <c:pt idx="1447">
                  <c:v>-0.03</c:v>
                </c:pt>
                <c:pt idx="1448">
                  <c:v>-0.03</c:v>
                </c:pt>
                <c:pt idx="1449">
                  <c:v>-0.04</c:v>
                </c:pt>
                <c:pt idx="1450">
                  <c:v>-0.04</c:v>
                </c:pt>
                <c:pt idx="1451">
                  <c:v>-0.05</c:v>
                </c:pt>
                <c:pt idx="1452">
                  <c:v>-0.06</c:v>
                </c:pt>
                <c:pt idx="1453">
                  <c:v>-7.0000000000000007E-2</c:v>
                </c:pt>
                <c:pt idx="1454">
                  <c:v>-0.09</c:v>
                </c:pt>
                <c:pt idx="1455">
                  <c:v>-0.1</c:v>
                </c:pt>
                <c:pt idx="1456">
                  <c:v>-0.1</c:v>
                </c:pt>
                <c:pt idx="1457">
                  <c:v>-0.11</c:v>
                </c:pt>
                <c:pt idx="1458">
                  <c:v>-0.12</c:v>
                </c:pt>
                <c:pt idx="1459">
                  <c:v>-0.12</c:v>
                </c:pt>
                <c:pt idx="1460">
                  <c:v>-0.12</c:v>
                </c:pt>
                <c:pt idx="1461">
                  <c:v>-0.14000000000000001</c:v>
                </c:pt>
                <c:pt idx="1462">
                  <c:v>-0.16</c:v>
                </c:pt>
                <c:pt idx="1463">
                  <c:v>-0.16</c:v>
                </c:pt>
                <c:pt idx="1464">
                  <c:v>-0.18</c:v>
                </c:pt>
                <c:pt idx="1465">
                  <c:v>-0.2</c:v>
                </c:pt>
                <c:pt idx="1466">
                  <c:v>-0.2</c:v>
                </c:pt>
                <c:pt idx="1467">
                  <c:v>-0.2</c:v>
                </c:pt>
                <c:pt idx="1468">
                  <c:v>-0.21</c:v>
                </c:pt>
                <c:pt idx="1469">
                  <c:v>-0.22</c:v>
                </c:pt>
                <c:pt idx="1470">
                  <c:v>-0.21</c:v>
                </c:pt>
                <c:pt idx="1471">
                  <c:v>-0.22</c:v>
                </c:pt>
                <c:pt idx="1472">
                  <c:v>-0.23</c:v>
                </c:pt>
                <c:pt idx="1473">
                  <c:v>-0.23</c:v>
                </c:pt>
                <c:pt idx="1474">
                  <c:v>-0.22</c:v>
                </c:pt>
                <c:pt idx="1475">
                  <c:v>-0.23</c:v>
                </c:pt>
                <c:pt idx="1476">
                  <c:v>-0.23</c:v>
                </c:pt>
                <c:pt idx="1477">
                  <c:v>-0.22</c:v>
                </c:pt>
                <c:pt idx="1478">
                  <c:v>-0.22</c:v>
                </c:pt>
                <c:pt idx="1479">
                  <c:v>-0.22</c:v>
                </c:pt>
                <c:pt idx="1480">
                  <c:v>-0.21</c:v>
                </c:pt>
                <c:pt idx="1481">
                  <c:v>-0.21</c:v>
                </c:pt>
                <c:pt idx="1482">
                  <c:v>-0.21</c:v>
                </c:pt>
                <c:pt idx="1483">
                  <c:v>-0.21</c:v>
                </c:pt>
                <c:pt idx="1484">
                  <c:v>-0.2</c:v>
                </c:pt>
                <c:pt idx="1485">
                  <c:v>-0.19</c:v>
                </c:pt>
                <c:pt idx="1486">
                  <c:v>-0.19</c:v>
                </c:pt>
                <c:pt idx="1487">
                  <c:v>-0.16</c:v>
                </c:pt>
                <c:pt idx="1488">
                  <c:v>-0.16</c:v>
                </c:pt>
                <c:pt idx="1489">
                  <c:v>-0.15</c:v>
                </c:pt>
                <c:pt idx="1490">
                  <c:v>-0.14000000000000001</c:v>
                </c:pt>
                <c:pt idx="1491">
                  <c:v>-0.13</c:v>
                </c:pt>
                <c:pt idx="1492">
                  <c:v>-0.13</c:v>
                </c:pt>
                <c:pt idx="1493">
                  <c:v>-0.12</c:v>
                </c:pt>
                <c:pt idx="1494">
                  <c:v>-0.1</c:v>
                </c:pt>
                <c:pt idx="1495">
                  <c:v>-0.09</c:v>
                </c:pt>
                <c:pt idx="1496">
                  <c:v>-0.08</c:v>
                </c:pt>
                <c:pt idx="1497">
                  <c:v>-7.0000000000000007E-2</c:v>
                </c:pt>
                <c:pt idx="1498">
                  <c:v>-7.0000000000000007E-2</c:v>
                </c:pt>
                <c:pt idx="1499">
                  <c:v>-7.0000000000000007E-2</c:v>
                </c:pt>
                <c:pt idx="1500">
                  <c:v>-0.06</c:v>
                </c:pt>
                <c:pt idx="1501">
                  <c:v>-0.05</c:v>
                </c:pt>
                <c:pt idx="1502">
                  <c:v>-0.04</c:v>
                </c:pt>
                <c:pt idx="1503">
                  <c:v>-0.03</c:v>
                </c:pt>
                <c:pt idx="1504">
                  <c:v>-0.03</c:v>
                </c:pt>
                <c:pt idx="1505">
                  <c:v>-0.02</c:v>
                </c:pt>
                <c:pt idx="1506">
                  <c:v>-0.02</c:v>
                </c:pt>
                <c:pt idx="1507">
                  <c:v>-0.02</c:v>
                </c:pt>
                <c:pt idx="1508">
                  <c:v>-0.03</c:v>
                </c:pt>
                <c:pt idx="1509">
                  <c:v>-0.02</c:v>
                </c:pt>
                <c:pt idx="1510">
                  <c:v>-0.02</c:v>
                </c:pt>
                <c:pt idx="1511">
                  <c:v>-0.02</c:v>
                </c:pt>
                <c:pt idx="1512">
                  <c:v>-0.02</c:v>
                </c:pt>
                <c:pt idx="1513">
                  <c:v>-0.03</c:v>
                </c:pt>
                <c:pt idx="1514">
                  <c:v>-0.03</c:v>
                </c:pt>
                <c:pt idx="1515">
                  <c:v>-0.02</c:v>
                </c:pt>
                <c:pt idx="1516">
                  <c:v>-0.05</c:v>
                </c:pt>
                <c:pt idx="1517">
                  <c:v>-0.06</c:v>
                </c:pt>
                <c:pt idx="1518">
                  <c:v>-0.04</c:v>
                </c:pt>
                <c:pt idx="1519">
                  <c:v>-0.06</c:v>
                </c:pt>
                <c:pt idx="1520">
                  <c:v>-7.0000000000000007E-2</c:v>
                </c:pt>
                <c:pt idx="1521">
                  <c:v>-0.06</c:v>
                </c:pt>
                <c:pt idx="1522">
                  <c:v>-7.0000000000000007E-2</c:v>
                </c:pt>
                <c:pt idx="1523">
                  <c:v>-0.09</c:v>
                </c:pt>
                <c:pt idx="1524">
                  <c:v>-0.09</c:v>
                </c:pt>
                <c:pt idx="1525">
                  <c:v>-0.09</c:v>
                </c:pt>
                <c:pt idx="1526">
                  <c:v>-0.1</c:v>
                </c:pt>
                <c:pt idx="1527">
                  <c:v>-0.11</c:v>
                </c:pt>
                <c:pt idx="1528">
                  <c:v>-0.12</c:v>
                </c:pt>
                <c:pt idx="1529">
                  <c:v>-0.12</c:v>
                </c:pt>
                <c:pt idx="1530">
                  <c:v>-0.13</c:v>
                </c:pt>
                <c:pt idx="1531">
                  <c:v>-0.14000000000000001</c:v>
                </c:pt>
                <c:pt idx="1532">
                  <c:v>-0.16</c:v>
                </c:pt>
                <c:pt idx="1533">
                  <c:v>-0.16</c:v>
                </c:pt>
                <c:pt idx="1534">
                  <c:v>-0.16</c:v>
                </c:pt>
                <c:pt idx="1535">
                  <c:v>-0.15</c:v>
                </c:pt>
                <c:pt idx="1536">
                  <c:v>-0.18</c:v>
                </c:pt>
                <c:pt idx="1537">
                  <c:v>-0.19</c:v>
                </c:pt>
                <c:pt idx="1538">
                  <c:v>-0.2</c:v>
                </c:pt>
                <c:pt idx="1539">
                  <c:v>-0.21</c:v>
                </c:pt>
                <c:pt idx="1540">
                  <c:v>-0.21</c:v>
                </c:pt>
                <c:pt idx="1541">
                  <c:v>-0.21</c:v>
                </c:pt>
                <c:pt idx="1542">
                  <c:v>-0.22</c:v>
                </c:pt>
                <c:pt idx="1543">
                  <c:v>-0.21</c:v>
                </c:pt>
                <c:pt idx="1544">
                  <c:v>-0.21</c:v>
                </c:pt>
                <c:pt idx="1545">
                  <c:v>-0.22</c:v>
                </c:pt>
                <c:pt idx="1546">
                  <c:v>-0.22</c:v>
                </c:pt>
                <c:pt idx="1547">
                  <c:v>-0.22</c:v>
                </c:pt>
                <c:pt idx="1548">
                  <c:v>-0.24</c:v>
                </c:pt>
                <c:pt idx="1549">
                  <c:v>-0.23</c:v>
                </c:pt>
                <c:pt idx="1550">
                  <c:v>-0.22</c:v>
                </c:pt>
                <c:pt idx="1551">
                  <c:v>-0.23</c:v>
                </c:pt>
                <c:pt idx="1552">
                  <c:v>-0.23</c:v>
                </c:pt>
                <c:pt idx="1553">
                  <c:v>-0.21</c:v>
                </c:pt>
                <c:pt idx="1554">
                  <c:v>-0.21</c:v>
                </c:pt>
                <c:pt idx="1555">
                  <c:v>-0.22</c:v>
                </c:pt>
                <c:pt idx="1556">
                  <c:v>-0.2</c:v>
                </c:pt>
                <c:pt idx="1557">
                  <c:v>-0.19</c:v>
                </c:pt>
                <c:pt idx="1558">
                  <c:v>-0.19</c:v>
                </c:pt>
                <c:pt idx="1559">
                  <c:v>-0.18</c:v>
                </c:pt>
                <c:pt idx="1560">
                  <c:v>-0.16</c:v>
                </c:pt>
                <c:pt idx="1561">
                  <c:v>-0.15</c:v>
                </c:pt>
                <c:pt idx="1562">
                  <c:v>-0.14000000000000001</c:v>
                </c:pt>
                <c:pt idx="1563">
                  <c:v>-0.14000000000000001</c:v>
                </c:pt>
                <c:pt idx="1564">
                  <c:v>-0.13</c:v>
                </c:pt>
                <c:pt idx="1565">
                  <c:v>-0.11</c:v>
                </c:pt>
                <c:pt idx="1566">
                  <c:v>-0.1</c:v>
                </c:pt>
                <c:pt idx="1567">
                  <c:v>-0.09</c:v>
                </c:pt>
                <c:pt idx="1568">
                  <c:v>-7.0000000000000007E-2</c:v>
                </c:pt>
                <c:pt idx="1569">
                  <c:v>-0.05</c:v>
                </c:pt>
                <c:pt idx="1570">
                  <c:v>-0.04</c:v>
                </c:pt>
                <c:pt idx="1571">
                  <c:v>-0.02</c:v>
                </c:pt>
                <c:pt idx="1572">
                  <c:v>0</c:v>
                </c:pt>
                <c:pt idx="1573">
                  <c:v>-0.01</c:v>
                </c:pt>
                <c:pt idx="1574">
                  <c:v>0.01</c:v>
                </c:pt>
                <c:pt idx="1575">
                  <c:v>0.03</c:v>
                </c:pt>
                <c:pt idx="1576">
                  <c:v>0.04</c:v>
                </c:pt>
                <c:pt idx="1577">
                  <c:v>0.09</c:v>
                </c:pt>
                <c:pt idx="1578">
                  <c:v>7.0000000000000007E-2</c:v>
                </c:pt>
                <c:pt idx="1579">
                  <c:v>0.1</c:v>
                </c:pt>
                <c:pt idx="1580">
                  <c:v>0.09</c:v>
                </c:pt>
                <c:pt idx="1581">
                  <c:v>0.11</c:v>
                </c:pt>
                <c:pt idx="1582">
                  <c:v>0.13</c:v>
                </c:pt>
                <c:pt idx="1583">
                  <c:v>0.12</c:v>
                </c:pt>
                <c:pt idx="1584">
                  <c:v>0.12</c:v>
                </c:pt>
                <c:pt idx="1585">
                  <c:v>0.15</c:v>
                </c:pt>
                <c:pt idx="1586">
                  <c:v>0.14000000000000001</c:v>
                </c:pt>
                <c:pt idx="1587">
                  <c:v>0.14000000000000001</c:v>
                </c:pt>
                <c:pt idx="1588">
                  <c:v>0.15</c:v>
                </c:pt>
                <c:pt idx="1589">
                  <c:v>0.16</c:v>
                </c:pt>
                <c:pt idx="1590">
                  <c:v>0.14000000000000001</c:v>
                </c:pt>
                <c:pt idx="1591">
                  <c:v>0.14000000000000001</c:v>
                </c:pt>
                <c:pt idx="1592">
                  <c:v>0.14000000000000001</c:v>
                </c:pt>
                <c:pt idx="1593">
                  <c:v>0.14000000000000001</c:v>
                </c:pt>
                <c:pt idx="1594">
                  <c:v>0.13</c:v>
                </c:pt>
                <c:pt idx="1595">
                  <c:v>0.13</c:v>
                </c:pt>
                <c:pt idx="1596">
                  <c:v>0.13</c:v>
                </c:pt>
                <c:pt idx="1597">
                  <c:v>0.12</c:v>
                </c:pt>
                <c:pt idx="1598">
                  <c:v>0.11</c:v>
                </c:pt>
                <c:pt idx="1599">
                  <c:v>0.1</c:v>
                </c:pt>
                <c:pt idx="1600">
                  <c:v>0.1</c:v>
                </c:pt>
                <c:pt idx="1601">
                  <c:v>0.09</c:v>
                </c:pt>
                <c:pt idx="1602">
                  <c:v>0.08</c:v>
                </c:pt>
                <c:pt idx="1603">
                  <c:v>7.0000000000000007E-2</c:v>
                </c:pt>
                <c:pt idx="1604">
                  <c:v>0.06</c:v>
                </c:pt>
                <c:pt idx="1605">
                  <c:v>0.05</c:v>
                </c:pt>
                <c:pt idx="1606">
                  <c:v>0.03</c:v>
                </c:pt>
                <c:pt idx="1607">
                  <c:v>0.02</c:v>
                </c:pt>
                <c:pt idx="1608">
                  <c:v>0.01</c:v>
                </c:pt>
                <c:pt idx="1609">
                  <c:v>0</c:v>
                </c:pt>
                <c:pt idx="1610">
                  <c:v>-0.02</c:v>
                </c:pt>
                <c:pt idx="1611">
                  <c:v>-0.03</c:v>
                </c:pt>
                <c:pt idx="1612">
                  <c:v>-0.04</c:v>
                </c:pt>
                <c:pt idx="1613">
                  <c:v>-0.06</c:v>
                </c:pt>
                <c:pt idx="1614">
                  <c:v>-7.0000000000000007E-2</c:v>
                </c:pt>
                <c:pt idx="1615">
                  <c:v>-0.08</c:v>
                </c:pt>
                <c:pt idx="1616">
                  <c:v>-0.09</c:v>
                </c:pt>
                <c:pt idx="1617">
                  <c:v>-0.1</c:v>
                </c:pt>
                <c:pt idx="1618">
                  <c:v>-0.11</c:v>
                </c:pt>
                <c:pt idx="1619">
                  <c:v>-0.11</c:v>
                </c:pt>
                <c:pt idx="1620">
                  <c:v>-0.12</c:v>
                </c:pt>
                <c:pt idx="1621">
                  <c:v>-0.12</c:v>
                </c:pt>
                <c:pt idx="1622">
                  <c:v>-0.12</c:v>
                </c:pt>
                <c:pt idx="1623">
                  <c:v>-0.13</c:v>
                </c:pt>
                <c:pt idx="1624">
                  <c:v>-0.13</c:v>
                </c:pt>
                <c:pt idx="1625">
                  <c:v>-0.13</c:v>
                </c:pt>
                <c:pt idx="1626">
                  <c:v>-0.13</c:v>
                </c:pt>
                <c:pt idx="1627">
                  <c:v>-0.13</c:v>
                </c:pt>
                <c:pt idx="1628">
                  <c:v>-0.12</c:v>
                </c:pt>
                <c:pt idx="1629">
                  <c:v>-0.13</c:v>
                </c:pt>
                <c:pt idx="1630">
                  <c:v>-0.13</c:v>
                </c:pt>
                <c:pt idx="1631">
                  <c:v>-0.12</c:v>
                </c:pt>
                <c:pt idx="1632">
                  <c:v>-0.11</c:v>
                </c:pt>
                <c:pt idx="1633">
                  <c:v>-0.1</c:v>
                </c:pt>
                <c:pt idx="1634">
                  <c:v>-0.08</c:v>
                </c:pt>
                <c:pt idx="1635">
                  <c:v>-0.08</c:v>
                </c:pt>
                <c:pt idx="1636">
                  <c:v>-0.08</c:v>
                </c:pt>
                <c:pt idx="1637">
                  <c:v>-0.06</c:v>
                </c:pt>
                <c:pt idx="1638">
                  <c:v>-0.05</c:v>
                </c:pt>
                <c:pt idx="1639">
                  <c:v>-0.04</c:v>
                </c:pt>
                <c:pt idx="1640">
                  <c:v>-0.03</c:v>
                </c:pt>
                <c:pt idx="1641">
                  <c:v>-0.01</c:v>
                </c:pt>
                <c:pt idx="1642">
                  <c:v>0</c:v>
                </c:pt>
                <c:pt idx="1643">
                  <c:v>0.02</c:v>
                </c:pt>
                <c:pt idx="1644">
                  <c:v>0.03</c:v>
                </c:pt>
                <c:pt idx="1645">
                  <c:v>0.04</c:v>
                </c:pt>
                <c:pt idx="1646">
                  <c:v>0.06</c:v>
                </c:pt>
                <c:pt idx="1647">
                  <c:v>0.06</c:v>
                </c:pt>
                <c:pt idx="1648">
                  <c:v>0.08</c:v>
                </c:pt>
                <c:pt idx="1649">
                  <c:v>0.08</c:v>
                </c:pt>
                <c:pt idx="1650">
                  <c:v>0.1</c:v>
                </c:pt>
                <c:pt idx="1651">
                  <c:v>0.1</c:v>
                </c:pt>
                <c:pt idx="1652">
                  <c:v>0.1</c:v>
                </c:pt>
                <c:pt idx="1653">
                  <c:v>0.11</c:v>
                </c:pt>
                <c:pt idx="1654">
                  <c:v>0.13</c:v>
                </c:pt>
                <c:pt idx="1655">
                  <c:v>0.12</c:v>
                </c:pt>
                <c:pt idx="1656">
                  <c:v>0.12</c:v>
                </c:pt>
                <c:pt idx="1657">
                  <c:v>0.12</c:v>
                </c:pt>
                <c:pt idx="1658">
                  <c:v>0.11</c:v>
                </c:pt>
                <c:pt idx="1659">
                  <c:v>0.11</c:v>
                </c:pt>
                <c:pt idx="1660">
                  <c:v>0.11</c:v>
                </c:pt>
                <c:pt idx="1661">
                  <c:v>0.1</c:v>
                </c:pt>
                <c:pt idx="1662">
                  <c:v>0.09</c:v>
                </c:pt>
                <c:pt idx="1663">
                  <c:v>7.0000000000000007E-2</c:v>
                </c:pt>
                <c:pt idx="1664">
                  <c:v>7.0000000000000007E-2</c:v>
                </c:pt>
                <c:pt idx="1665">
                  <c:v>0.05</c:v>
                </c:pt>
                <c:pt idx="1666">
                  <c:v>0.04</c:v>
                </c:pt>
                <c:pt idx="1667">
                  <c:v>0.03</c:v>
                </c:pt>
                <c:pt idx="1668">
                  <c:v>0.03</c:v>
                </c:pt>
                <c:pt idx="1669">
                  <c:v>0.02</c:v>
                </c:pt>
                <c:pt idx="1670">
                  <c:v>0</c:v>
                </c:pt>
                <c:pt idx="1671">
                  <c:v>-0.01</c:v>
                </c:pt>
                <c:pt idx="1672">
                  <c:v>-0.01</c:v>
                </c:pt>
                <c:pt idx="1673">
                  <c:v>-0.03</c:v>
                </c:pt>
                <c:pt idx="1674">
                  <c:v>-0.05</c:v>
                </c:pt>
                <c:pt idx="1675">
                  <c:v>-0.05</c:v>
                </c:pt>
                <c:pt idx="1676">
                  <c:v>-0.06</c:v>
                </c:pt>
                <c:pt idx="1677">
                  <c:v>-7.0000000000000007E-2</c:v>
                </c:pt>
                <c:pt idx="1678">
                  <c:v>-0.08</c:v>
                </c:pt>
                <c:pt idx="1679">
                  <c:v>-0.09</c:v>
                </c:pt>
                <c:pt idx="1680">
                  <c:v>-0.1</c:v>
                </c:pt>
                <c:pt idx="1681">
                  <c:v>-0.1</c:v>
                </c:pt>
                <c:pt idx="1682">
                  <c:v>-0.11</c:v>
                </c:pt>
                <c:pt idx="1683">
                  <c:v>-0.12</c:v>
                </c:pt>
                <c:pt idx="1684">
                  <c:v>-0.13</c:v>
                </c:pt>
                <c:pt idx="1685">
                  <c:v>-0.12</c:v>
                </c:pt>
                <c:pt idx="1686">
                  <c:v>-0.12</c:v>
                </c:pt>
                <c:pt idx="1687">
                  <c:v>-0.13</c:v>
                </c:pt>
                <c:pt idx="1688">
                  <c:v>-0.13</c:v>
                </c:pt>
                <c:pt idx="1689">
                  <c:v>-0.13</c:v>
                </c:pt>
                <c:pt idx="1690">
                  <c:v>-0.14000000000000001</c:v>
                </c:pt>
                <c:pt idx="1691">
                  <c:v>-0.15</c:v>
                </c:pt>
                <c:pt idx="1692">
                  <c:v>-0.15</c:v>
                </c:pt>
                <c:pt idx="1693">
                  <c:v>-0.15</c:v>
                </c:pt>
                <c:pt idx="1694">
                  <c:v>-0.15</c:v>
                </c:pt>
                <c:pt idx="1695">
                  <c:v>-0.15</c:v>
                </c:pt>
                <c:pt idx="1696">
                  <c:v>-0.15</c:v>
                </c:pt>
                <c:pt idx="1697">
                  <c:v>-0.14000000000000001</c:v>
                </c:pt>
                <c:pt idx="1698">
                  <c:v>-0.14000000000000001</c:v>
                </c:pt>
                <c:pt idx="1699">
                  <c:v>-0.14000000000000001</c:v>
                </c:pt>
                <c:pt idx="1700">
                  <c:v>-0.14000000000000001</c:v>
                </c:pt>
                <c:pt idx="1701">
                  <c:v>-0.14000000000000001</c:v>
                </c:pt>
                <c:pt idx="1702">
                  <c:v>-0.14000000000000001</c:v>
                </c:pt>
                <c:pt idx="1703">
                  <c:v>-0.13</c:v>
                </c:pt>
                <c:pt idx="1704">
                  <c:v>-0.13</c:v>
                </c:pt>
                <c:pt idx="1705">
                  <c:v>-0.13</c:v>
                </c:pt>
                <c:pt idx="1706">
                  <c:v>-0.12</c:v>
                </c:pt>
                <c:pt idx="1707">
                  <c:v>-0.12</c:v>
                </c:pt>
                <c:pt idx="1708">
                  <c:v>-0.12</c:v>
                </c:pt>
                <c:pt idx="1709">
                  <c:v>-0.11</c:v>
                </c:pt>
                <c:pt idx="1710">
                  <c:v>-0.11</c:v>
                </c:pt>
                <c:pt idx="1711">
                  <c:v>-0.1</c:v>
                </c:pt>
                <c:pt idx="1712">
                  <c:v>-0.09</c:v>
                </c:pt>
                <c:pt idx="1713">
                  <c:v>-0.09</c:v>
                </c:pt>
                <c:pt idx="1714">
                  <c:v>-0.09</c:v>
                </c:pt>
                <c:pt idx="1715">
                  <c:v>-0.08</c:v>
                </c:pt>
                <c:pt idx="1716">
                  <c:v>-7.0000000000000007E-2</c:v>
                </c:pt>
                <c:pt idx="1717">
                  <c:v>-7.0000000000000007E-2</c:v>
                </c:pt>
                <c:pt idx="1718">
                  <c:v>-0.06</c:v>
                </c:pt>
                <c:pt idx="1719">
                  <c:v>-0.06</c:v>
                </c:pt>
                <c:pt idx="1720">
                  <c:v>-7.0000000000000007E-2</c:v>
                </c:pt>
                <c:pt idx="1721">
                  <c:v>-0.03</c:v>
                </c:pt>
                <c:pt idx="1722">
                  <c:v>-0.03</c:v>
                </c:pt>
                <c:pt idx="1723">
                  <c:v>-0.05</c:v>
                </c:pt>
                <c:pt idx="1724">
                  <c:v>-0.05</c:v>
                </c:pt>
                <c:pt idx="1725">
                  <c:v>-0.03</c:v>
                </c:pt>
                <c:pt idx="1726">
                  <c:v>-0.03</c:v>
                </c:pt>
                <c:pt idx="1727">
                  <c:v>-0.03</c:v>
                </c:pt>
                <c:pt idx="1728">
                  <c:v>-0.02</c:v>
                </c:pt>
                <c:pt idx="1729">
                  <c:v>-0.02</c:v>
                </c:pt>
                <c:pt idx="1730">
                  <c:v>-0.01</c:v>
                </c:pt>
                <c:pt idx="1731">
                  <c:v>0</c:v>
                </c:pt>
                <c:pt idx="1732">
                  <c:v>0</c:v>
                </c:pt>
                <c:pt idx="1733">
                  <c:v>0</c:v>
                </c:pt>
                <c:pt idx="1734">
                  <c:v>0</c:v>
                </c:pt>
                <c:pt idx="1735">
                  <c:v>0.01</c:v>
                </c:pt>
                <c:pt idx="1736">
                  <c:v>0.01</c:v>
                </c:pt>
                <c:pt idx="1737">
                  <c:v>0.01</c:v>
                </c:pt>
                <c:pt idx="1738">
                  <c:v>0.02</c:v>
                </c:pt>
                <c:pt idx="1739">
                  <c:v>0.02</c:v>
                </c:pt>
                <c:pt idx="1740">
                  <c:v>0.02</c:v>
                </c:pt>
                <c:pt idx="1741">
                  <c:v>0.02</c:v>
                </c:pt>
                <c:pt idx="1742">
                  <c:v>0.03</c:v>
                </c:pt>
                <c:pt idx="1743">
                  <c:v>0.02</c:v>
                </c:pt>
                <c:pt idx="1744">
                  <c:v>0.02</c:v>
                </c:pt>
                <c:pt idx="1745">
                  <c:v>0.02</c:v>
                </c:pt>
                <c:pt idx="1746">
                  <c:v>0.02</c:v>
                </c:pt>
                <c:pt idx="1747">
                  <c:v>0.01</c:v>
                </c:pt>
                <c:pt idx="1748">
                  <c:v>0.01</c:v>
                </c:pt>
                <c:pt idx="1749">
                  <c:v>0.01</c:v>
                </c:pt>
                <c:pt idx="1750">
                  <c:v>0.01</c:v>
                </c:pt>
                <c:pt idx="1751">
                  <c:v>-0.01</c:v>
                </c:pt>
                <c:pt idx="1752">
                  <c:v>-0.02</c:v>
                </c:pt>
                <c:pt idx="1753">
                  <c:v>-0.02</c:v>
                </c:pt>
                <c:pt idx="1754">
                  <c:v>-0.02</c:v>
                </c:pt>
                <c:pt idx="1755">
                  <c:v>-0.04</c:v>
                </c:pt>
                <c:pt idx="1756">
                  <c:v>-0.04</c:v>
                </c:pt>
                <c:pt idx="1757">
                  <c:v>-0.05</c:v>
                </c:pt>
                <c:pt idx="1758">
                  <c:v>-0.05</c:v>
                </c:pt>
                <c:pt idx="1759">
                  <c:v>-0.06</c:v>
                </c:pt>
                <c:pt idx="1760">
                  <c:v>-7.0000000000000007E-2</c:v>
                </c:pt>
                <c:pt idx="1761">
                  <c:v>-7.0000000000000007E-2</c:v>
                </c:pt>
                <c:pt idx="1762">
                  <c:v>-0.09</c:v>
                </c:pt>
                <c:pt idx="1763">
                  <c:v>-0.09</c:v>
                </c:pt>
                <c:pt idx="1764">
                  <c:v>-0.1</c:v>
                </c:pt>
                <c:pt idx="1765">
                  <c:v>-0.1</c:v>
                </c:pt>
                <c:pt idx="1766">
                  <c:v>-0.11</c:v>
                </c:pt>
                <c:pt idx="1767">
                  <c:v>-0.11</c:v>
                </c:pt>
                <c:pt idx="1768">
                  <c:v>-0.12</c:v>
                </c:pt>
                <c:pt idx="1769">
                  <c:v>-0.12</c:v>
                </c:pt>
                <c:pt idx="1770">
                  <c:v>-0.13</c:v>
                </c:pt>
                <c:pt idx="1771">
                  <c:v>-0.13</c:v>
                </c:pt>
                <c:pt idx="1772">
                  <c:v>-0.13</c:v>
                </c:pt>
                <c:pt idx="1773">
                  <c:v>-0.13</c:v>
                </c:pt>
                <c:pt idx="1774">
                  <c:v>-0.12</c:v>
                </c:pt>
                <c:pt idx="1775">
                  <c:v>-0.12</c:v>
                </c:pt>
                <c:pt idx="1776">
                  <c:v>-0.12</c:v>
                </c:pt>
                <c:pt idx="1777">
                  <c:v>-0.12</c:v>
                </c:pt>
                <c:pt idx="1778">
                  <c:v>-0.11</c:v>
                </c:pt>
                <c:pt idx="1779">
                  <c:v>-0.12</c:v>
                </c:pt>
                <c:pt idx="1780">
                  <c:v>-0.11</c:v>
                </c:pt>
                <c:pt idx="1781">
                  <c:v>-0.1</c:v>
                </c:pt>
                <c:pt idx="1782">
                  <c:v>-0.09</c:v>
                </c:pt>
                <c:pt idx="1783">
                  <c:v>-0.08</c:v>
                </c:pt>
                <c:pt idx="1784">
                  <c:v>-0.06</c:v>
                </c:pt>
                <c:pt idx="1785">
                  <c:v>-0.06</c:v>
                </c:pt>
                <c:pt idx="1786">
                  <c:v>-0.05</c:v>
                </c:pt>
                <c:pt idx="1787">
                  <c:v>-0.04</c:v>
                </c:pt>
                <c:pt idx="1788">
                  <c:v>-0.05</c:v>
                </c:pt>
                <c:pt idx="1789">
                  <c:v>-0.04</c:v>
                </c:pt>
                <c:pt idx="1790">
                  <c:v>-0.01</c:v>
                </c:pt>
                <c:pt idx="1791">
                  <c:v>-0.01</c:v>
                </c:pt>
                <c:pt idx="1792">
                  <c:v>-0.01</c:v>
                </c:pt>
                <c:pt idx="1793">
                  <c:v>0</c:v>
                </c:pt>
                <c:pt idx="1794">
                  <c:v>0.02</c:v>
                </c:pt>
                <c:pt idx="1795">
                  <c:v>0.01</c:v>
                </c:pt>
                <c:pt idx="1796">
                  <c:v>0</c:v>
                </c:pt>
                <c:pt idx="1797">
                  <c:v>0.01</c:v>
                </c:pt>
                <c:pt idx="1798">
                  <c:v>0.02</c:v>
                </c:pt>
                <c:pt idx="1799">
                  <c:v>0.01</c:v>
                </c:pt>
                <c:pt idx="1800">
                  <c:v>0.02</c:v>
                </c:pt>
                <c:pt idx="1801">
                  <c:v>0.02</c:v>
                </c:pt>
                <c:pt idx="1802">
                  <c:v>0.02</c:v>
                </c:pt>
                <c:pt idx="1803">
                  <c:v>0.04</c:v>
                </c:pt>
                <c:pt idx="1804">
                  <c:v>0.03</c:v>
                </c:pt>
                <c:pt idx="1805">
                  <c:v>0.02</c:v>
                </c:pt>
                <c:pt idx="1806">
                  <c:v>0.03</c:v>
                </c:pt>
                <c:pt idx="1807">
                  <c:v>0.04</c:v>
                </c:pt>
                <c:pt idx="1808">
                  <c:v>0.02</c:v>
                </c:pt>
                <c:pt idx="1809">
                  <c:v>0.02</c:v>
                </c:pt>
                <c:pt idx="1810">
                  <c:v>0.06</c:v>
                </c:pt>
                <c:pt idx="1811">
                  <c:v>7.0000000000000007E-2</c:v>
                </c:pt>
                <c:pt idx="1812">
                  <c:v>0.03</c:v>
                </c:pt>
                <c:pt idx="1813">
                  <c:v>0.02</c:v>
                </c:pt>
                <c:pt idx="1814">
                  <c:v>0.06</c:v>
                </c:pt>
                <c:pt idx="1815">
                  <c:v>0.03</c:v>
                </c:pt>
                <c:pt idx="1816">
                  <c:v>0</c:v>
                </c:pt>
                <c:pt idx="1817">
                  <c:v>0.01</c:v>
                </c:pt>
                <c:pt idx="1818">
                  <c:v>0</c:v>
                </c:pt>
                <c:pt idx="1819">
                  <c:v>0.01</c:v>
                </c:pt>
                <c:pt idx="1820">
                  <c:v>0.02</c:v>
                </c:pt>
                <c:pt idx="1821">
                  <c:v>0</c:v>
                </c:pt>
                <c:pt idx="1822">
                  <c:v>-0.03</c:v>
                </c:pt>
                <c:pt idx="1823">
                  <c:v>-0.05</c:v>
                </c:pt>
                <c:pt idx="1824">
                  <c:v>-0.06</c:v>
                </c:pt>
                <c:pt idx="1825">
                  <c:v>-0.09</c:v>
                </c:pt>
                <c:pt idx="1826">
                  <c:v>-0.1</c:v>
                </c:pt>
                <c:pt idx="1827">
                  <c:v>-0.08</c:v>
                </c:pt>
                <c:pt idx="1828">
                  <c:v>-0.09</c:v>
                </c:pt>
                <c:pt idx="1829">
                  <c:v>-0.12</c:v>
                </c:pt>
                <c:pt idx="1830">
                  <c:v>-0.13</c:v>
                </c:pt>
                <c:pt idx="1831">
                  <c:v>-0.13</c:v>
                </c:pt>
                <c:pt idx="1832">
                  <c:v>-0.18</c:v>
                </c:pt>
                <c:pt idx="1833">
                  <c:v>-0.21</c:v>
                </c:pt>
                <c:pt idx="1834">
                  <c:v>-0.2</c:v>
                </c:pt>
                <c:pt idx="1835">
                  <c:v>-0.2</c:v>
                </c:pt>
                <c:pt idx="1836">
                  <c:v>-0.22</c:v>
                </c:pt>
                <c:pt idx="1837">
                  <c:v>-0.21</c:v>
                </c:pt>
                <c:pt idx="1838">
                  <c:v>-0.22</c:v>
                </c:pt>
                <c:pt idx="1839">
                  <c:v>-0.25</c:v>
                </c:pt>
                <c:pt idx="1840">
                  <c:v>-0.25</c:v>
                </c:pt>
                <c:pt idx="1841">
                  <c:v>-0.25</c:v>
                </c:pt>
                <c:pt idx="1842">
                  <c:v>-0.25</c:v>
                </c:pt>
                <c:pt idx="1843">
                  <c:v>-0.27</c:v>
                </c:pt>
                <c:pt idx="1844">
                  <c:v>-0.26</c:v>
                </c:pt>
                <c:pt idx="1845">
                  <c:v>-0.25</c:v>
                </c:pt>
                <c:pt idx="1846">
                  <c:v>-0.23</c:v>
                </c:pt>
                <c:pt idx="1847">
                  <c:v>-0.25</c:v>
                </c:pt>
                <c:pt idx="1848">
                  <c:v>-0.25</c:v>
                </c:pt>
                <c:pt idx="1849">
                  <c:v>-0.24</c:v>
                </c:pt>
                <c:pt idx="1850">
                  <c:v>-0.24</c:v>
                </c:pt>
                <c:pt idx="1851">
                  <c:v>-0.24</c:v>
                </c:pt>
                <c:pt idx="1852">
                  <c:v>-0.24</c:v>
                </c:pt>
                <c:pt idx="1853">
                  <c:v>-0.24</c:v>
                </c:pt>
                <c:pt idx="1854">
                  <c:v>-0.24</c:v>
                </c:pt>
                <c:pt idx="1855">
                  <c:v>-0.22</c:v>
                </c:pt>
                <c:pt idx="1856">
                  <c:v>-0.21</c:v>
                </c:pt>
                <c:pt idx="1857">
                  <c:v>-0.22</c:v>
                </c:pt>
                <c:pt idx="1858">
                  <c:v>-0.22</c:v>
                </c:pt>
                <c:pt idx="1859">
                  <c:v>-0.21</c:v>
                </c:pt>
                <c:pt idx="1860">
                  <c:v>-0.22</c:v>
                </c:pt>
                <c:pt idx="1861">
                  <c:v>-0.22</c:v>
                </c:pt>
                <c:pt idx="1862">
                  <c:v>-0.22</c:v>
                </c:pt>
                <c:pt idx="1863">
                  <c:v>-0.16</c:v>
                </c:pt>
                <c:pt idx="1864">
                  <c:v>-0.22</c:v>
                </c:pt>
                <c:pt idx="1865">
                  <c:v>-0.24</c:v>
                </c:pt>
                <c:pt idx="1866">
                  <c:v>-0.21</c:v>
                </c:pt>
                <c:pt idx="1867">
                  <c:v>-0.21</c:v>
                </c:pt>
                <c:pt idx="1868">
                  <c:v>-0.2</c:v>
                </c:pt>
                <c:pt idx="1869">
                  <c:v>-0.2</c:v>
                </c:pt>
                <c:pt idx="1870">
                  <c:v>-0.21</c:v>
                </c:pt>
                <c:pt idx="1871">
                  <c:v>-0.21</c:v>
                </c:pt>
                <c:pt idx="1872">
                  <c:v>-0.2</c:v>
                </c:pt>
                <c:pt idx="1873">
                  <c:v>-0.19</c:v>
                </c:pt>
                <c:pt idx="1874">
                  <c:v>-0.19</c:v>
                </c:pt>
                <c:pt idx="1875">
                  <c:v>-0.19</c:v>
                </c:pt>
                <c:pt idx="1876">
                  <c:v>-0.16</c:v>
                </c:pt>
                <c:pt idx="1877">
                  <c:v>-0.16</c:v>
                </c:pt>
                <c:pt idx="1878">
                  <c:v>-0.14000000000000001</c:v>
                </c:pt>
                <c:pt idx="1879">
                  <c:v>-0.14000000000000001</c:v>
                </c:pt>
                <c:pt idx="1880">
                  <c:v>-0.15</c:v>
                </c:pt>
                <c:pt idx="1881">
                  <c:v>-0.16</c:v>
                </c:pt>
                <c:pt idx="1882">
                  <c:v>-0.13</c:v>
                </c:pt>
                <c:pt idx="1883">
                  <c:v>-0.12</c:v>
                </c:pt>
                <c:pt idx="1884">
                  <c:v>-0.11</c:v>
                </c:pt>
                <c:pt idx="1885">
                  <c:v>-0.1</c:v>
                </c:pt>
                <c:pt idx="1886">
                  <c:v>-0.1</c:v>
                </c:pt>
                <c:pt idx="1887">
                  <c:v>-0.09</c:v>
                </c:pt>
                <c:pt idx="1888">
                  <c:v>-7.0000000000000007E-2</c:v>
                </c:pt>
                <c:pt idx="1889">
                  <c:v>-0.06</c:v>
                </c:pt>
                <c:pt idx="1890">
                  <c:v>-0.06</c:v>
                </c:pt>
                <c:pt idx="1891">
                  <c:v>-0.05</c:v>
                </c:pt>
                <c:pt idx="1892">
                  <c:v>-0.03</c:v>
                </c:pt>
                <c:pt idx="1893">
                  <c:v>-0.03</c:v>
                </c:pt>
                <c:pt idx="1894">
                  <c:v>-0.02</c:v>
                </c:pt>
                <c:pt idx="1895">
                  <c:v>-0.02</c:v>
                </c:pt>
                <c:pt idx="1896">
                  <c:v>0</c:v>
                </c:pt>
                <c:pt idx="1897">
                  <c:v>0</c:v>
                </c:pt>
                <c:pt idx="1898">
                  <c:v>0</c:v>
                </c:pt>
                <c:pt idx="1899">
                  <c:v>0</c:v>
                </c:pt>
                <c:pt idx="1900">
                  <c:v>0.01</c:v>
                </c:pt>
                <c:pt idx="1901">
                  <c:v>0</c:v>
                </c:pt>
                <c:pt idx="1902">
                  <c:v>0.01</c:v>
                </c:pt>
                <c:pt idx="1903">
                  <c:v>0</c:v>
                </c:pt>
                <c:pt idx="1904">
                  <c:v>0</c:v>
                </c:pt>
                <c:pt idx="1905">
                  <c:v>0.01</c:v>
                </c:pt>
                <c:pt idx="1906">
                  <c:v>0.01</c:v>
                </c:pt>
                <c:pt idx="1907">
                  <c:v>-0.01</c:v>
                </c:pt>
                <c:pt idx="1908">
                  <c:v>-0.01</c:v>
                </c:pt>
                <c:pt idx="1909">
                  <c:v>-0.01</c:v>
                </c:pt>
                <c:pt idx="1910">
                  <c:v>-0.01</c:v>
                </c:pt>
              </c:numCache>
            </c:numRef>
          </c:yVal>
          <c:smooth val="0"/>
        </c:ser>
        <c:ser>
          <c:idx val="2"/>
          <c:order val="2"/>
          <c:tx>
            <c:v>2012</c:v>
          </c:tx>
          <c:spPr>
            <a:ln w="28575">
              <a:noFill/>
            </a:ln>
          </c:spPr>
          <c:xVal>
            <c:numRef>
              <c:f>data_from_BO_201201_TS_MO_Kobenhavn.xlsx!$B:$B</c:f>
              <c:numCache>
                <c:formatCode>General</c:formatCode>
                <c:ptCount val="104857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numCache>
            </c:numRef>
          </c:xVal>
          <c:yVal>
            <c:numRef>
              <c:f>data_from_BO_201201_TS_MO_Kobenhavn.xlsx!$H:$H</c:f>
              <c:numCache>
                <c:formatCode>0.00</c:formatCode>
                <c:ptCount val="1048576"/>
                <c:pt idx="0">
                  <c:v>-7.0000000000000007E-2</c:v>
                </c:pt>
                <c:pt idx="1">
                  <c:v>-0.06</c:v>
                </c:pt>
                <c:pt idx="2">
                  <c:v>-0.05</c:v>
                </c:pt>
                <c:pt idx="3">
                  <c:v>-0.05</c:v>
                </c:pt>
                <c:pt idx="4">
                  <c:v>-0.05</c:v>
                </c:pt>
                <c:pt idx="5">
                  <c:v>-0.04</c:v>
                </c:pt>
                <c:pt idx="6">
                  <c:v>-0.03</c:v>
                </c:pt>
                <c:pt idx="7">
                  <c:v>-0.03</c:v>
                </c:pt>
                <c:pt idx="8">
                  <c:v>-0.02</c:v>
                </c:pt>
                <c:pt idx="9">
                  <c:v>-0.03</c:v>
                </c:pt>
                <c:pt idx="10">
                  <c:v>-0.02</c:v>
                </c:pt>
                <c:pt idx="11">
                  <c:v>0</c:v>
                </c:pt>
                <c:pt idx="12">
                  <c:v>0.01</c:v>
                </c:pt>
                <c:pt idx="13">
                  <c:v>0.01</c:v>
                </c:pt>
                <c:pt idx="14">
                  <c:v>0.03</c:v>
                </c:pt>
                <c:pt idx="15">
                  <c:v>0.04</c:v>
                </c:pt>
                <c:pt idx="16">
                  <c:v>0.02</c:v>
                </c:pt>
                <c:pt idx="17">
                  <c:v>0.03</c:v>
                </c:pt>
                <c:pt idx="18">
                  <c:v>0.05</c:v>
                </c:pt>
                <c:pt idx="19">
                  <c:v>0.04</c:v>
                </c:pt>
                <c:pt idx="20">
                  <c:v>0.04</c:v>
                </c:pt>
                <c:pt idx="21">
                  <c:v>0.08</c:v>
                </c:pt>
                <c:pt idx="22">
                  <c:v>0.08</c:v>
                </c:pt>
                <c:pt idx="23">
                  <c:v>7.0000000000000007E-2</c:v>
                </c:pt>
                <c:pt idx="24">
                  <c:v>0.09</c:v>
                </c:pt>
                <c:pt idx="25">
                  <c:v>0.1</c:v>
                </c:pt>
                <c:pt idx="26">
                  <c:v>0.09</c:v>
                </c:pt>
                <c:pt idx="27">
                  <c:v>0.09</c:v>
                </c:pt>
                <c:pt idx="28">
                  <c:v>0.11</c:v>
                </c:pt>
                <c:pt idx="29">
                  <c:v>0.1</c:v>
                </c:pt>
                <c:pt idx="30">
                  <c:v>0.08</c:v>
                </c:pt>
                <c:pt idx="31">
                  <c:v>0.1</c:v>
                </c:pt>
                <c:pt idx="32">
                  <c:v>0.1</c:v>
                </c:pt>
                <c:pt idx="33">
                  <c:v>7.0000000000000007E-2</c:v>
                </c:pt>
                <c:pt idx="34">
                  <c:v>7.0000000000000007E-2</c:v>
                </c:pt>
                <c:pt idx="35">
                  <c:v>0.08</c:v>
                </c:pt>
                <c:pt idx="36">
                  <c:v>0.05</c:v>
                </c:pt>
                <c:pt idx="37">
                  <c:v>0.03</c:v>
                </c:pt>
                <c:pt idx="38">
                  <c:v>0.03</c:v>
                </c:pt>
                <c:pt idx="39">
                  <c:v>0.02</c:v>
                </c:pt>
                <c:pt idx="40">
                  <c:v>0</c:v>
                </c:pt>
                <c:pt idx="41">
                  <c:v>0</c:v>
                </c:pt>
                <c:pt idx="42">
                  <c:v>-0.02</c:v>
                </c:pt>
                <c:pt idx="43">
                  <c:v>-0.02</c:v>
                </c:pt>
                <c:pt idx="44">
                  <c:v>-0.02</c:v>
                </c:pt>
                <c:pt idx="45">
                  <c:v>-0.04</c:v>
                </c:pt>
                <c:pt idx="46">
                  <c:v>-0.04</c:v>
                </c:pt>
                <c:pt idx="47">
                  <c:v>-0.03</c:v>
                </c:pt>
                <c:pt idx="48">
                  <c:v>-0.05</c:v>
                </c:pt>
                <c:pt idx="49">
                  <c:v>-7.0000000000000007E-2</c:v>
                </c:pt>
                <c:pt idx="50">
                  <c:v>-0.08</c:v>
                </c:pt>
                <c:pt idx="51">
                  <c:v>-0.08</c:v>
                </c:pt>
                <c:pt idx="52">
                  <c:v>-0.1</c:v>
                </c:pt>
                <c:pt idx="53">
                  <c:v>-0.12</c:v>
                </c:pt>
                <c:pt idx="54">
                  <c:v>-0.12</c:v>
                </c:pt>
                <c:pt idx="55">
                  <c:v>-0.11</c:v>
                </c:pt>
                <c:pt idx="56">
                  <c:v>-0.1</c:v>
                </c:pt>
                <c:pt idx="57">
                  <c:v>-0.1</c:v>
                </c:pt>
                <c:pt idx="58">
                  <c:v>-0.08</c:v>
                </c:pt>
                <c:pt idx="59">
                  <c:v>-0.11</c:v>
                </c:pt>
                <c:pt idx="60">
                  <c:v>-0.1</c:v>
                </c:pt>
                <c:pt idx="61">
                  <c:v>-0.08</c:v>
                </c:pt>
                <c:pt idx="62">
                  <c:v>-7.0000000000000007E-2</c:v>
                </c:pt>
                <c:pt idx="63">
                  <c:v>-7.0000000000000007E-2</c:v>
                </c:pt>
                <c:pt idx="64">
                  <c:v>-0.05</c:v>
                </c:pt>
                <c:pt idx="65">
                  <c:v>-0.05</c:v>
                </c:pt>
                <c:pt idx="66">
                  <c:v>-0.02</c:v>
                </c:pt>
                <c:pt idx="67">
                  <c:v>0.01</c:v>
                </c:pt>
                <c:pt idx="68">
                  <c:v>0.02</c:v>
                </c:pt>
                <c:pt idx="69">
                  <c:v>0.03</c:v>
                </c:pt>
                <c:pt idx="70">
                  <c:v>0.05</c:v>
                </c:pt>
                <c:pt idx="71">
                  <c:v>7.0000000000000007E-2</c:v>
                </c:pt>
                <c:pt idx="72">
                  <c:v>0.08</c:v>
                </c:pt>
                <c:pt idx="73">
                  <c:v>0.1</c:v>
                </c:pt>
                <c:pt idx="74">
                  <c:v>0.12</c:v>
                </c:pt>
                <c:pt idx="75">
                  <c:v>0.13</c:v>
                </c:pt>
                <c:pt idx="76">
                  <c:v>0.16</c:v>
                </c:pt>
                <c:pt idx="77">
                  <c:v>0.19</c:v>
                </c:pt>
                <c:pt idx="78">
                  <c:v>0.2</c:v>
                </c:pt>
                <c:pt idx="79">
                  <c:v>0.21</c:v>
                </c:pt>
                <c:pt idx="80">
                  <c:v>0.23</c:v>
                </c:pt>
                <c:pt idx="81">
                  <c:v>0.24</c:v>
                </c:pt>
                <c:pt idx="82">
                  <c:v>0.25</c:v>
                </c:pt>
                <c:pt idx="83">
                  <c:v>0.26</c:v>
                </c:pt>
                <c:pt idx="84">
                  <c:v>0.28000000000000003</c:v>
                </c:pt>
                <c:pt idx="85">
                  <c:v>0.28999999999999998</c:v>
                </c:pt>
                <c:pt idx="86">
                  <c:v>0.3</c:v>
                </c:pt>
                <c:pt idx="87">
                  <c:v>0.31</c:v>
                </c:pt>
                <c:pt idx="88">
                  <c:v>0.33</c:v>
                </c:pt>
                <c:pt idx="89">
                  <c:v>0.34</c:v>
                </c:pt>
                <c:pt idx="90">
                  <c:v>0.35</c:v>
                </c:pt>
                <c:pt idx="91">
                  <c:v>0.35</c:v>
                </c:pt>
                <c:pt idx="92">
                  <c:v>0.35</c:v>
                </c:pt>
                <c:pt idx="93">
                  <c:v>0.36</c:v>
                </c:pt>
                <c:pt idx="94">
                  <c:v>0.36</c:v>
                </c:pt>
                <c:pt idx="95">
                  <c:v>0.37</c:v>
                </c:pt>
                <c:pt idx="96">
                  <c:v>0.37</c:v>
                </c:pt>
                <c:pt idx="97">
                  <c:v>0.38</c:v>
                </c:pt>
                <c:pt idx="98">
                  <c:v>0.41</c:v>
                </c:pt>
                <c:pt idx="99">
                  <c:v>0.4</c:v>
                </c:pt>
                <c:pt idx="100">
                  <c:v>0.39</c:v>
                </c:pt>
                <c:pt idx="101">
                  <c:v>0.39</c:v>
                </c:pt>
                <c:pt idx="102">
                  <c:v>0.41</c:v>
                </c:pt>
                <c:pt idx="103">
                  <c:v>0.41</c:v>
                </c:pt>
                <c:pt idx="104">
                  <c:v>0.39</c:v>
                </c:pt>
                <c:pt idx="105">
                  <c:v>0.39</c:v>
                </c:pt>
                <c:pt idx="106">
                  <c:v>0.4</c:v>
                </c:pt>
                <c:pt idx="107">
                  <c:v>0.38</c:v>
                </c:pt>
                <c:pt idx="108">
                  <c:v>0.36</c:v>
                </c:pt>
                <c:pt idx="109">
                  <c:v>0.36</c:v>
                </c:pt>
                <c:pt idx="110">
                  <c:v>0.36</c:v>
                </c:pt>
                <c:pt idx="111">
                  <c:v>0.36</c:v>
                </c:pt>
                <c:pt idx="112">
                  <c:v>0.36</c:v>
                </c:pt>
                <c:pt idx="113">
                  <c:v>0.36</c:v>
                </c:pt>
                <c:pt idx="114">
                  <c:v>0.34</c:v>
                </c:pt>
                <c:pt idx="115">
                  <c:v>0.33</c:v>
                </c:pt>
                <c:pt idx="116">
                  <c:v>0.33</c:v>
                </c:pt>
                <c:pt idx="117">
                  <c:v>0.33</c:v>
                </c:pt>
                <c:pt idx="118">
                  <c:v>0.32</c:v>
                </c:pt>
                <c:pt idx="119">
                  <c:v>0.32</c:v>
                </c:pt>
                <c:pt idx="120">
                  <c:v>0.31</c:v>
                </c:pt>
                <c:pt idx="121">
                  <c:v>0.31</c:v>
                </c:pt>
                <c:pt idx="122">
                  <c:v>0.31</c:v>
                </c:pt>
                <c:pt idx="123">
                  <c:v>0.31</c:v>
                </c:pt>
                <c:pt idx="124">
                  <c:v>0.31</c:v>
                </c:pt>
                <c:pt idx="125">
                  <c:v>0.31</c:v>
                </c:pt>
                <c:pt idx="126">
                  <c:v>0.32</c:v>
                </c:pt>
                <c:pt idx="127">
                  <c:v>0.33</c:v>
                </c:pt>
                <c:pt idx="128">
                  <c:v>0.32</c:v>
                </c:pt>
                <c:pt idx="129">
                  <c:v>0.32</c:v>
                </c:pt>
                <c:pt idx="130">
                  <c:v>0.32</c:v>
                </c:pt>
                <c:pt idx="131">
                  <c:v>0.33</c:v>
                </c:pt>
                <c:pt idx="132">
                  <c:v>0.33</c:v>
                </c:pt>
                <c:pt idx="133">
                  <c:v>0.34</c:v>
                </c:pt>
                <c:pt idx="134">
                  <c:v>0.35</c:v>
                </c:pt>
                <c:pt idx="135">
                  <c:v>0.35</c:v>
                </c:pt>
                <c:pt idx="136">
                  <c:v>0.35</c:v>
                </c:pt>
                <c:pt idx="137">
                  <c:v>0.35</c:v>
                </c:pt>
                <c:pt idx="138">
                  <c:v>0.35</c:v>
                </c:pt>
                <c:pt idx="139">
                  <c:v>0.35</c:v>
                </c:pt>
                <c:pt idx="140">
                  <c:v>0.36</c:v>
                </c:pt>
                <c:pt idx="141">
                  <c:v>0.36</c:v>
                </c:pt>
                <c:pt idx="142">
                  <c:v>0.36</c:v>
                </c:pt>
                <c:pt idx="143">
                  <c:v>0.37</c:v>
                </c:pt>
                <c:pt idx="144">
                  <c:v>0.37</c:v>
                </c:pt>
                <c:pt idx="145">
                  <c:v>0.37</c:v>
                </c:pt>
                <c:pt idx="146">
                  <c:v>0.36</c:v>
                </c:pt>
                <c:pt idx="147">
                  <c:v>0.37</c:v>
                </c:pt>
                <c:pt idx="148">
                  <c:v>0.37</c:v>
                </c:pt>
                <c:pt idx="149">
                  <c:v>0.36</c:v>
                </c:pt>
                <c:pt idx="150">
                  <c:v>0.36</c:v>
                </c:pt>
                <c:pt idx="151">
                  <c:v>0.37</c:v>
                </c:pt>
                <c:pt idx="152">
                  <c:v>0.38</c:v>
                </c:pt>
                <c:pt idx="153">
                  <c:v>0.38</c:v>
                </c:pt>
                <c:pt idx="154">
                  <c:v>0.38</c:v>
                </c:pt>
                <c:pt idx="155">
                  <c:v>0.38</c:v>
                </c:pt>
                <c:pt idx="156">
                  <c:v>0.39</c:v>
                </c:pt>
                <c:pt idx="157">
                  <c:v>0.4</c:v>
                </c:pt>
                <c:pt idx="158">
                  <c:v>0.4</c:v>
                </c:pt>
                <c:pt idx="159">
                  <c:v>0.41</c:v>
                </c:pt>
                <c:pt idx="160">
                  <c:v>0.41</c:v>
                </c:pt>
                <c:pt idx="161">
                  <c:v>0.43</c:v>
                </c:pt>
                <c:pt idx="162">
                  <c:v>0.44</c:v>
                </c:pt>
                <c:pt idx="163">
                  <c:v>0.45</c:v>
                </c:pt>
                <c:pt idx="164">
                  <c:v>0.46</c:v>
                </c:pt>
                <c:pt idx="165">
                  <c:v>0.46</c:v>
                </c:pt>
                <c:pt idx="166">
                  <c:v>0.47</c:v>
                </c:pt>
                <c:pt idx="167">
                  <c:v>0.47</c:v>
                </c:pt>
                <c:pt idx="168">
                  <c:v>0.47</c:v>
                </c:pt>
                <c:pt idx="169">
                  <c:v>0.47</c:v>
                </c:pt>
                <c:pt idx="170">
                  <c:v>0.48</c:v>
                </c:pt>
                <c:pt idx="171">
                  <c:v>0.49</c:v>
                </c:pt>
                <c:pt idx="172">
                  <c:v>0.49</c:v>
                </c:pt>
                <c:pt idx="173">
                  <c:v>0.48</c:v>
                </c:pt>
                <c:pt idx="174">
                  <c:v>0.47</c:v>
                </c:pt>
                <c:pt idx="175">
                  <c:v>0.46</c:v>
                </c:pt>
                <c:pt idx="176">
                  <c:v>0.45</c:v>
                </c:pt>
                <c:pt idx="177">
                  <c:v>0.44</c:v>
                </c:pt>
                <c:pt idx="178">
                  <c:v>0.44</c:v>
                </c:pt>
                <c:pt idx="179">
                  <c:v>0.43</c:v>
                </c:pt>
                <c:pt idx="180">
                  <c:v>0.41</c:v>
                </c:pt>
                <c:pt idx="181">
                  <c:v>0.39</c:v>
                </c:pt>
                <c:pt idx="182">
                  <c:v>0.37</c:v>
                </c:pt>
                <c:pt idx="183">
                  <c:v>0.36</c:v>
                </c:pt>
                <c:pt idx="184">
                  <c:v>0.35</c:v>
                </c:pt>
                <c:pt idx="185">
                  <c:v>0.34</c:v>
                </c:pt>
                <c:pt idx="186">
                  <c:v>0.33</c:v>
                </c:pt>
                <c:pt idx="187">
                  <c:v>0.31</c:v>
                </c:pt>
                <c:pt idx="188">
                  <c:v>0.3</c:v>
                </c:pt>
                <c:pt idx="189">
                  <c:v>0.28999999999999998</c:v>
                </c:pt>
                <c:pt idx="190">
                  <c:v>0.27</c:v>
                </c:pt>
                <c:pt idx="191">
                  <c:v>0.27</c:v>
                </c:pt>
                <c:pt idx="192">
                  <c:v>0.27</c:v>
                </c:pt>
                <c:pt idx="193">
                  <c:v>0.24</c:v>
                </c:pt>
                <c:pt idx="194">
                  <c:v>0.27</c:v>
                </c:pt>
                <c:pt idx="195">
                  <c:v>0.28000000000000003</c:v>
                </c:pt>
                <c:pt idx="196">
                  <c:v>0.27</c:v>
                </c:pt>
                <c:pt idx="197">
                  <c:v>0.27</c:v>
                </c:pt>
                <c:pt idx="198">
                  <c:v>0.3</c:v>
                </c:pt>
                <c:pt idx="199">
                  <c:v>0.28999999999999998</c:v>
                </c:pt>
                <c:pt idx="200">
                  <c:v>0.28000000000000003</c:v>
                </c:pt>
                <c:pt idx="201">
                  <c:v>0.28999999999999998</c:v>
                </c:pt>
                <c:pt idx="202">
                  <c:v>0.3</c:v>
                </c:pt>
                <c:pt idx="203">
                  <c:v>0.31</c:v>
                </c:pt>
                <c:pt idx="204">
                  <c:v>0.33</c:v>
                </c:pt>
                <c:pt idx="205">
                  <c:v>0.35</c:v>
                </c:pt>
                <c:pt idx="206">
                  <c:v>0.36</c:v>
                </c:pt>
                <c:pt idx="207">
                  <c:v>0.36</c:v>
                </c:pt>
                <c:pt idx="208">
                  <c:v>0.37</c:v>
                </c:pt>
                <c:pt idx="209">
                  <c:v>0.38</c:v>
                </c:pt>
                <c:pt idx="210">
                  <c:v>0.38</c:v>
                </c:pt>
                <c:pt idx="211">
                  <c:v>0.4</c:v>
                </c:pt>
                <c:pt idx="212">
                  <c:v>0.41</c:v>
                </c:pt>
                <c:pt idx="213">
                  <c:v>0.41</c:v>
                </c:pt>
                <c:pt idx="214">
                  <c:v>0.44</c:v>
                </c:pt>
                <c:pt idx="215">
                  <c:v>0.45</c:v>
                </c:pt>
                <c:pt idx="216">
                  <c:v>0.44</c:v>
                </c:pt>
                <c:pt idx="217">
                  <c:v>0.44</c:v>
                </c:pt>
                <c:pt idx="218">
                  <c:v>0.45</c:v>
                </c:pt>
                <c:pt idx="219">
                  <c:v>0.45</c:v>
                </c:pt>
                <c:pt idx="220">
                  <c:v>0.45</c:v>
                </c:pt>
                <c:pt idx="221">
                  <c:v>0.45</c:v>
                </c:pt>
                <c:pt idx="222">
                  <c:v>0.47</c:v>
                </c:pt>
                <c:pt idx="223">
                  <c:v>0.47</c:v>
                </c:pt>
                <c:pt idx="224">
                  <c:v>0.47</c:v>
                </c:pt>
                <c:pt idx="225">
                  <c:v>0.47</c:v>
                </c:pt>
                <c:pt idx="226">
                  <c:v>0.47</c:v>
                </c:pt>
                <c:pt idx="227">
                  <c:v>0.47</c:v>
                </c:pt>
                <c:pt idx="228">
                  <c:v>0.46</c:v>
                </c:pt>
                <c:pt idx="229">
                  <c:v>0.46</c:v>
                </c:pt>
                <c:pt idx="230">
                  <c:v>0.46</c:v>
                </c:pt>
                <c:pt idx="231">
                  <c:v>0.47</c:v>
                </c:pt>
                <c:pt idx="232">
                  <c:v>0.47</c:v>
                </c:pt>
                <c:pt idx="233">
                  <c:v>0.47</c:v>
                </c:pt>
                <c:pt idx="234">
                  <c:v>0.47</c:v>
                </c:pt>
                <c:pt idx="235">
                  <c:v>0.46</c:v>
                </c:pt>
                <c:pt idx="236">
                  <c:v>0.47</c:v>
                </c:pt>
                <c:pt idx="237">
                  <c:v>0.48</c:v>
                </c:pt>
                <c:pt idx="238">
                  <c:v>0.48</c:v>
                </c:pt>
                <c:pt idx="239">
                  <c:v>0.49</c:v>
                </c:pt>
                <c:pt idx="240">
                  <c:v>0.51</c:v>
                </c:pt>
                <c:pt idx="241">
                  <c:v>0.5</c:v>
                </c:pt>
                <c:pt idx="242">
                  <c:v>0.5</c:v>
                </c:pt>
                <c:pt idx="243">
                  <c:v>0.52</c:v>
                </c:pt>
                <c:pt idx="244">
                  <c:v>0.55000000000000004</c:v>
                </c:pt>
                <c:pt idx="245">
                  <c:v>0.54</c:v>
                </c:pt>
                <c:pt idx="246">
                  <c:v>0.54</c:v>
                </c:pt>
                <c:pt idx="247">
                  <c:v>0.56000000000000005</c:v>
                </c:pt>
                <c:pt idx="248">
                  <c:v>0.56000000000000005</c:v>
                </c:pt>
                <c:pt idx="249">
                  <c:v>0.56999999999999995</c:v>
                </c:pt>
                <c:pt idx="250">
                  <c:v>0.57999999999999996</c:v>
                </c:pt>
                <c:pt idx="251">
                  <c:v>0.57999999999999996</c:v>
                </c:pt>
                <c:pt idx="252">
                  <c:v>0.57999999999999996</c:v>
                </c:pt>
                <c:pt idx="253">
                  <c:v>0.57999999999999996</c:v>
                </c:pt>
                <c:pt idx="254">
                  <c:v>0.6</c:v>
                </c:pt>
                <c:pt idx="255">
                  <c:v>0.6</c:v>
                </c:pt>
                <c:pt idx="256">
                  <c:v>0.6</c:v>
                </c:pt>
                <c:pt idx="257">
                  <c:v>0.6</c:v>
                </c:pt>
                <c:pt idx="258">
                  <c:v>0.57999999999999996</c:v>
                </c:pt>
                <c:pt idx="259">
                  <c:v>0.57999999999999996</c:v>
                </c:pt>
                <c:pt idx="260">
                  <c:v>0.57999999999999996</c:v>
                </c:pt>
                <c:pt idx="261">
                  <c:v>0.56999999999999995</c:v>
                </c:pt>
                <c:pt idx="262">
                  <c:v>0.56999999999999995</c:v>
                </c:pt>
                <c:pt idx="263">
                  <c:v>0.56000000000000005</c:v>
                </c:pt>
                <c:pt idx="264">
                  <c:v>0.54</c:v>
                </c:pt>
                <c:pt idx="265">
                  <c:v>0.52</c:v>
                </c:pt>
                <c:pt idx="266">
                  <c:v>0.52</c:v>
                </c:pt>
                <c:pt idx="267">
                  <c:v>0.51</c:v>
                </c:pt>
                <c:pt idx="268">
                  <c:v>0.5</c:v>
                </c:pt>
                <c:pt idx="269">
                  <c:v>0.49</c:v>
                </c:pt>
                <c:pt idx="270">
                  <c:v>0.49</c:v>
                </c:pt>
                <c:pt idx="271">
                  <c:v>0.48</c:v>
                </c:pt>
                <c:pt idx="272">
                  <c:v>0.46</c:v>
                </c:pt>
                <c:pt idx="273">
                  <c:v>0.45</c:v>
                </c:pt>
                <c:pt idx="274">
                  <c:v>0.43</c:v>
                </c:pt>
                <c:pt idx="275">
                  <c:v>0.4</c:v>
                </c:pt>
                <c:pt idx="276">
                  <c:v>0.39</c:v>
                </c:pt>
                <c:pt idx="277">
                  <c:v>0.38</c:v>
                </c:pt>
                <c:pt idx="278">
                  <c:v>0.4</c:v>
                </c:pt>
                <c:pt idx="279">
                  <c:v>0.43</c:v>
                </c:pt>
                <c:pt idx="280">
                  <c:v>0.39</c:v>
                </c:pt>
                <c:pt idx="281">
                  <c:v>0.34</c:v>
                </c:pt>
                <c:pt idx="282">
                  <c:v>0.35</c:v>
                </c:pt>
                <c:pt idx="283">
                  <c:v>0.35</c:v>
                </c:pt>
                <c:pt idx="284">
                  <c:v>0.28999999999999998</c:v>
                </c:pt>
                <c:pt idx="285">
                  <c:v>0.28999999999999998</c:v>
                </c:pt>
                <c:pt idx="286">
                  <c:v>0.35</c:v>
                </c:pt>
                <c:pt idx="287">
                  <c:v>0.35</c:v>
                </c:pt>
                <c:pt idx="288">
                  <c:v>0.34</c:v>
                </c:pt>
                <c:pt idx="289">
                  <c:v>0.34</c:v>
                </c:pt>
                <c:pt idx="290">
                  <c:v>0.32</c:v>
                </c:pt>
                <c:pt idx="291">
                  <c:v>0.31</c:v>
                </c:pt>
                <c:pt idx="292">
                  <c:v>0.31</c:v>
                </c:pt>
                <c:pt idx="293">
                  <c:v>0.31</c:v>
                </c:pt>
                <c:pt idx="294">
                  <c:v>0.33</c:v>
                </c:pt>
                <c:pt idx="295">
                  <c:v>0.36</c:v>
                </c:pt>
                <c:pt idx="296">
                  <c:v>0.38</c:v>
                </c:pt>
                <c:pt idx="297">
                  <c:v>0.39</c:v>
                </c:pt>
                <c:pt idx="298">
                  <c:v>0.37</c:v>
                </c:pt>
                <c:pt idx="299">
                  <c:v>0.38</c:v>
                </c:pt>
                <c:pt idx="300">
                  <c:v>0.37</c:v>
                </c:pt>
                <c:pt idx="301">
                  <c:v>0.37</c:v>
                </c:pt>
                <c:pt idx="302">
                  <c:v>0.39</c:v>
                </c:pt>
                <c:pt idx="303">
                  <c:v>0.41</c:v>
                </c:pt>
                <c:pt idx="304">
                  <c:v>0.41</c:v>
                </c:pt>
                <c:pt idx="305">
                  <c:v>0.44</c:v>
                </c:pt>
                <c:pt idx="306">
                  <c:v>0.45</c:v>
                </c:pt>
                <c:pt idx="307">
                  <c:v>0.45</c:v>
                </c:pt>
                <c:pt idx="308">
                  <c:v>0.44</c:v>
                </c:pt>
                <c:pt idx="309">
                  <c:v>0.45</c:v>
                </c:pt>
                <c:pt idx="310">
                  <c:v>0.45</c:v>
                </c:pt>
                <c:pt idx="311">
                  <c:v>0.46</c:v>
                </c:pt>
                <c:pt idx="312">
                  <c:v>0.45</c:v>
                </c:pt>
                <c:pt idx="313">
                  <c:v>0.45</c:v>
                </c:pt>
                <c:pt idx="314">
                  <c:v>0.46</c:v>
                </c:pt>
                <c:pt idx="315">
                  <c:v>0.46</c:v>
                </c:pt>
                <c:pt idx="316">
                  <c:v>0.45</c:v>
                </c:pt>
                <c:pt idx="317">
                  <c:v>0.44</c:v>
                </c:pt>
                <c:pt idx="318">
                  <c:v>0.44</c:v>
                </c:pt>
                <c:pt idx="319">
                  <c:v>0.44</c:v>
                </c:pt>
                <c:pt idx="320">
                  <c:v>0.44</c:v>
                </c:pt>
                <c:pt idx="321">
                  <c:v>0.43</c:v>
                </c:pt>
                <c:pt idx="322">
                  <c:v>0.44</c:v>
                </c:pt>
                <c:pt idx="323">
                  <c:v>0.44</c:v>
                </c:pt>
                <c:pt idx="324">
                  <c:v>0.41</c:v>
                </c:pt>
                <c:pt idx="325">
                  <c:v>0.4</c:v>
                </c:pt>
                <c:pt idx="326">
                  <c:v>0.37</c:v>
                </c:pt>
                <c:pt idx="327">
                  <c:v>0.37</c:v>
                </c:pt>
                <c:pt idx="328">
                  <c:v>0.37</c:v>
                </c:pt>
                <c:pt idx="329">
                  <c:v>0.37</c:v>
                </c:pt>
                <c:pt idx="330">
                  <c:v>0.37</c:v>
                </c:pt>
                <c:pt idx="331">
                  <c:v>0.37</c:v>
                </c:pt>
                <c:pt idx="332">
                  <c:v>0.37</c:v>
                </c:pt>
                <c:pt idx="333">
                  <c:v>0.35</c:v>
                </c:pt>
                <c:pt idx="334">
                  <c:v>0.33</c:v>
                </c:pt>
                <c:pt idx="335">
                  <c:v>0.32</c:v>
                </c:pt>
                <c:pt idx="336">
                  <c:v>0.32</c:v>
                </c:pt>
                <c:pt idx="337">
                  <c:v>0.32</c:v>
                </c:pt>
                <c:pt idx="338">
                  <c:v>0.32</c:v>
                </c:pt>
                <c:pt idx="339">
                  <c:v>0.32</c:v>
                </c:pt>
                <c:pt idx="340">
                  <c:v>0.32</c:v>
                </c:pt>
                <c:pt idx="341">
                  <c:v>0.31</c:v>
                </c:pt>
                <c:pt idx="342">
                  <c:v>0.3</c:v>
                </c:pt>
                <c:pt idx="343">
                  <c:v>0.3</c:v>
                </c:pt>
                <c:pt idx="344">
                  <c:v>0.28999999999999998</c:v>
                </c:pt>
                <c:pt idx="345">
                  <c:v>0.28999999999999998</c:v>
                </c:pt>
                <c:pt idx="346">
                  <c:v>0.28999999999999998</c:v>
                </c:pt>
                <c:pt idx="347">
                  <c:v>0.28999999999999998</c:v>
                </c:pt>
                <c:pt idx="348">
                  <c:v>0.3</c:v>
                </c:pt>
                <c:pt idx="349">
                  <c:v>0.31</c:v>
                </c:pt>
                <c:pt idx="350">
                  <c:v>0.3</c:v>
                </c:pt>
                <c:pt idx="351">
                  <c:v>0.3</c:v>
                </c:pt>
                <c:pt idx="352">
                  <c:v>0.28999999999999998</c:v>
                </c:pt>
                <c:pt idx="353">
                  <c:v>0.28999999999999998</c:v>
                </c:pt>
                <c:pt idx="354">
                  <c:v>0.28000000000000003</c:v>
                </c:pt>
                <c:pt idx="355">
                  <c:v>0.27</c:v>
                </c:pt>
                <c:pt idx="356">
                  <c:v>0.27</c:v>
                </c:pt>
                <c:pt idx="357">
                  <c:v>0.25</c:v>
                </c:pt>
                <c:pt idx="358">
                  <c:v>0.24</c:v>
                </c:pt>
                <c:pt idx="359">
                  <c:v>0.24</c:v>
                </c:pt>
                <c:pt idx="360">
                  <c:v>0.23</c:v>
                </c:pt>
                <c:pt idx="361">
                  <c:v>0.22</c:v>
                </c:pt>
                <c:pt idx="362">
                  <c:v>0.22</c:v>
                </c:pt>
                <c:pt idx="363">
                  <c:v>0.21</c:v>
                </c:pt>
                <c:pt idx="364">
                  <c:v>0.19</c:v>
                </c:pt>
                <c:pt idx="365">
                  <c:v>0.18</c:v>
                </c:pt>
                <c:pt idx="366">
                  <c:v>0.17</c:v>
                </c:pt>
                <c:pt idx="367">
                  <c:v>0.15</c:v>
                </c:pt>
                <c:pt idx="368">
                  <c:v>0.14000000000000001</c:v>
                </c:pt>
                <c:pt idx="369">
                  <c:v>0.14000000000000001</c:v>
                </c:pt>
                <c:pt idx="370">
                  <c:v>0.12</c:v>
                </c:pt>
                <c:pt idx="371">
                  <c:v>0.1</c:v>
                </c:pt>
                <c:pt idx="372">
                  <c:v>0.08</c:v>
                </c:pt>
                <c:pt idx="373">
                  <c:v>0.08</c:v>
                </c:pt>
                <c:pt idx="374">
                  <c:v>7.0000000000000007E-2</c:v>
                </c:pt>
                <c:pt idx="375">
                  <c:v>0.05</c:v>
                </c:pt>
                <c:pt idx="376">
                  <c:v>0.03</c:v>
                </c:pt>
                <c:pt idx="377">
                  <c:v>0.04</c:v>
                </c:pt>
                <c:pt idx="378">
                  <c:v>0.02</c:v>
                </c:pt>
                <c:pt idx="379">
                  <c:v>0.01</c:v>
                </c:pt>
                <c:pt idx="380">
                  <c:v>0</c:v>
                </c:pt>
                <c:pt idx="381">
                  <c:v>0</c:v>
                </c:pt>
                <c:pt idx="382">
                  <c:v>-0.01</c:v>
                </c:pt>
                <c:pt idx="383">
                  <c:v>0.01</c:v>
                </c:pt>
                <c:pt idx="384">
                  <c:v>-0.01</c:v>
                </c:pt>
                <c:pt idx="385">
                  <c:v>0.01</c:v>
                </c:pt>
                <c:pt idx="386">
                  <c:v>0</c:v>
                </c:pt>
                <c:pt idx="387">
                  <c:v>0.02</c:v>
                </c:pt>
                <c:pt idx="388">
                  <c:v>-0.01</c:v>
                </c:pt>
                <c:pt idx="389">
                  <c:v>-0.02</c:v>
                </c:pt>
                <c:pt idx="390">
                  <c:v>-0.01</c:v>
                </c:pt>
                <c:pt idx="391">
                  <c:v>0</c:v>
                </c:pt>
                <c:pt idx="392">
                  <c:v>0.01</c:v>
                </c:pt>
                <c:pt idx="393">
                  <c:v>0.03</c:v>
                </c:pt>
                <c:pt idx="394">
                  <c:v>0.04</c:v>
                </c:pt>
                <c:pt idx="395">
                  <c:v>7.0000000000000007E-2</c:v>
                </c:pt>
                <c:pt idx="396">
                  <c:v>0.09</c:v>
                </c:pt>
                <c:pt idx="397">
                  <c:v>0.1</c:v>
                </c:pt>
                <c:pt idx="398">
                  <c:v>0.13</c:v>
                </c:pt>
                <c:pt idx="399">
                  <c:v>0.11</c:v>
                </c:pt>
                <c:pt idx="400">
                  <c:v>0.13</c:v>
                </c:pt>
                <c:pt idx="401">
                  <c:v>0.15</c:v>
                </c:pt>
                <c:pt idx="402">
                  <c:v>0.16</c:v>
                </c:pt>
                <c:pt idx="403">
                  <c:v>0.2</c:v>
                </c:pt>
                <c:pt idx="404">
                  <c:v>0.23</c:v>
                </c:pt>
                <c:pt idx="405">
                  <c:v>0.26</c:v>
                </c:pt>
                <c:pt idx="406">
                  <c:v>0.26</c:v>
                </c:pt>
                <c:pt idx="407">
                  <c:v>0.26</c:v>
                </c:pt>
                <c:pt idx="408">
                  <c:v>0.23</c:v>
                </c:pt>
                <c:pt idx="409">
                  <c:v>0.21</c:v>
                </c:pt>
                <c:pt idx="410">
                  <c:v>0.18</c:v>
                </c:pt>
                <c:pt idx="411">
                  <c:v>0.18</c:v>
                </c:pt>
                <c:pt idx="412">
                  <c:v>0.19</c:v>
                </c:pt>
                <c:pt idx="413">
                  <c:v>0.2</c:v>
                </c:pt>
                <c:pt idx="414">
                  <c:v>0.2</c:v>
                </c:pt>
                <c:pt idx="415">
                  <c:v>0.2</c:v>
                </c:pt>
                <c:pt idx="416">
                  <c:v>0.18</c:v>
                </c:pt>
                <c:pt idx="417">
                  <c:v>0.15</c:v>
                </c:pt>
                <c:pt idx="418">
                  <c:v>0.13</c:v>
                </c:pt>
                <c:pt idx="419">
                  <c:v>0.11</c:v>
                </c:pt>
                <c:pt idx="420">
                  <c:v>0.08</c:v>
                </c:pt>
                <c:pt idx="421">
                  <c:v>0.09</c:v>
                </c:pt>
                <c:pt idx="422">
                  <c:v>0.1</c:v>
                </c:pt>
                <c:pt idx="423">
                  <c:v>0.09</c:v>
                </c:pt>
                <c:pt idx="424">
                  <c:v>0.1</c:v>
                </c:pt>
                <c:pt idx="425">
                  <c:v>0.1</c:v>
                </c:pt>
                <c:pt idx="426">
                  <c:v>0.09</c:v>
                </c:pt>
                <c:pt idx="427">
                  <c:v>0.08</c:v>
                </c:pt>
                <c:pt idx="428">
                  <c:v>0.03</c:v>
                </c:pt>
                <c:pt idx="429">
                  <c:v>0.03</c:v>
                </c:pt>
                <c:pt idx="430">
                  <c:v>0.08</c:v>
                </c:pt>
                <c:pt idx="431">
                  <c:v>0.04</c:v>
                </c:pt>
                <c:pt idx="432">
                  <c:v>0.02</c:v>
                </c:pt>
                <c:pt idx="433">
                  <c:v>0.04</c:v>
                </c:pt>
                <c:pt idx="434">
                  <c:v>7.0000000000000007E-2</c:v>
                </c:pt>
                <c:pt idx="435">
                  <c:v>0.02</c:v>
                </c:pt>
                <c:pt idx="436">
                  <c:v>0</c:v>
                </c:pt>
                <c:pt idx="437">
                  <c:v>0.02</c:v>
                </c:pt>
                <c:pt idx="438">
                  <c:v>0.02</c:v>
                </c:pt>
                <c:pt idx="439">
                  <c:v>0.03</c:v>
                </c:pt>
                <c:pt idx="440">
                  <c:v>0.04</c:v>
                </c:pt>
                <c:pt idx="441">
                  <c:v>0.03</c:v>
                </c:pt>
                <c:pt idx="442">
                  <c:v>0</c:v>
                </c:pt>
                <c:pt idx="443">
                  <c:v>-0.01</c:v>
                </c:pt>
                <c:pt idx="444">
                  <c:v>-0.01</c:v>
                </c:pt>
                <c:pt idx="445">
                  <c:v>-0.01</c:v>
                </c:pt>
                <c:pt idx="446">
                  <c:v>0</c:v>
                </c:pt>
                <c:pt idx="447">
                  <c:v>0</c:v>
                </c:pt>
                <c:pt idx="448">
                  <c:v>0.03</c:v>
                </c:pt>
                <c:pt idx="449">
                  <c:v>0.04</c:v>
                </c:pt>
                <c:pt idx="450">
                  <c:v>0.05</c:v>
                </c:pt>
                <c:pt idx="451">
                  <c:v>7.0000000000000007E-2</c:v>
                </c:pt>
                <c:pt idx="452">
                  <c:v>0.08</c:v>
                </c:pt>
                <c:pt idx="453">
                  <c:v>0.09</c:v>
                </c:pt>
                <c:pt idx="454">
                  <c:v>0.12</c:v>
                </c:pt>
                <c:pt idx="455">
                  <c:v>0.14000000000000001</c:v>
                </c:pt>
                <c:pt idx="456">
                  <c:v>0.15</c:v>
                </c:pt>
                <c:pt idx="457">
                  <c:v>0.16</c:v>
                </c:pt>
                <c:pt idx="458">
                  <c:v>0.18</c:v>
                </c:pt>
                <c:pt idx="459">
                  <c:v>0.21</c:v>
                </c:pt>
                <c:pt idx="460">
                  <c:v>0.2</c:v>
                </c:pt>
                <c:pt idx="461">
                  <c:v>0.22</c:v>
                </c:pt>
                <c:pt idx="462">
                  <c:v>0.23</c:v>
                </c:pt>
                <c:pt idx="463">
                  <c:v>0.23</c:v>
                </c:pt>
                <c:pt idx="464">
                  <c:v>0.23</c:v>
                </c:pt>
                <c:pt idx="465">
                  <c:v>0.23</c:v>
                </c:pt>
                <c:pt idx="466">
                  <c:v>0.22</c:v>
                </c:pt>
                <c:pt idx="467">
                  <c:v>0.21</c:v>
                </c:pt>
                <c:pt idx="468">
                  <c:v>0.21</c:v>
                </c:pt>
                <c:pt idx="469">
                  <c:v>0.21</c:v>
                </c:pt>
                <c:pt idx="470">
                  <c:v>0.21</c:v>
                </c:pt>
                <c:pt idx="471">
                  <c:v>0.21</c:v>
                </c:pt>
                <c:pt idx="472">
                  <c:v>0.22</c:v>
                </c:pt>
                <c:pt idx="473">
                  <c:v>0.21</c:v>
                </c:pt>
                <c:pt idx="474">
                  <c:v>0.18</c:v>
                </c:pt>
                <c:pt idx="475">
                  <c:v>0.18</c:v>
                </c:pt>
                <c:pt idx="476">
                  <c:v>0.17</c:v>
                </c:pt>
                <c:pt idx="477">
                  <c:v>0.16</c:v>
                </c:pt>
                <c:pt idx="478">
                  <c:v>0.15</c:v>
                </c:pt>
                <c:pt idx="479">
                  <c:v>0.18</c:v>
                </c:pt>
                <c:pt idx="480">
                  <c:v>0.18</c:v>
                </c:pt>
                <c:pt idx="481">
                  <c:v>0.16</c:v>
                </c:pt>
                <c:pt idx="482">
                  <c:v>0.13</c:v>
                </c:pt>
                <c:pt idx="483">
                  <c:v>0.14000000000000001</c:v>
                </c:pt>
                <c:pt idx="484">
                  <c:v>0.16</c:v>
                </c:pt>
                <c:pt idx="485">
                  <c:v>0.16</c:v>
                </c:pt>
                <c:pt idx="486">
                  <c:v>0.16</c:v>
                </c:pt>
                <c:pt idx="487">
                  <c:v>0.18</c:v>
                </c:pt>
                <c:pt idx="488">
                  <c:v>0.2</c:v>
                </c:pt>
                <c:pt idx="489">
                  <c:v>0.22</c:v>
                </c:pt>
                <c:pt idx="490">
                  <c:v>0.22</c:v>
                </c:pt>
                <c:pt idx="491">
                  <c:v>0.24</c:v>
                </c:pt>
                <c:pt idx="492">
                  <c:v>0.24</c:v>
                </c:pt>
                <c:pt idx="493">
                  <c:v>0.24</c:v>
                </c:pt>
                <c:pt idx="494">
                  <c:v>0.25</c:v>
                </c:pt>
                <c:pt idx="495">
                  <c:v>0.28999999999999998</c:v>
                </c:pt>
                <c:pt idx="496">
                  <c:v>0.3</c:v>
                </c:pt>
                <c:pt idx="497">
                  <c:v>0.31</c:v>
                </c:pt>
                <c:pt idx="498">
                  <c:v>0.35</c:v>
                </c:pt>
                <c:pt idx="499">
                  <c:v>0.37</c:v>
                </c:pt>
                <c:pt idx="500">
                  <c:v>0.38</c:v>
                </c:pt>
                <c:pt idx="501">
                  <c:v>0.39</c:v>
                </c:pt>
                <c:pt idx="502">
                  <c:v>0.41</c:v>
                </c:pt>
                <c:pt idx="503">
                  <c:v>0.43</c:v>
                </c:pt>
                <c:pt idx="504">
                  <c:v>0.46</c:v>
                </c:pt>
                <c:pt idx="505">
                  <c:v>0.48</c:v>
                </c:pt>
                <c:pt idx="506">
                  <c:v>0.49</c:v>
                </c:pt>
                <c:pt idx="507">
                  <c:v>0.51</c:v>
                </c:pt>
                <c:pt idx="508">
                  <c:v>0.54</c:v>
                </c:pt>
                <c:pt idx="509">
                  <c:v>0.57999999999999996</c:v>
                </c:pt>
                <c:pt idx="510">
                  <c:v>0.6</c:v>
                </c:pt>
                <c:pt idx="511">
                  <c:v>0.64</c:v>
                </c:pt>
                <c:pt idx="512">
                  <c:v>0.69</c:v>
                </c:pt>
                <c:pt idx="513">
                  <c:v>0.7</c:v>
                </c:pt>
                <c:pt idx="514">
                  <c:v>0.68</c:v>
                </c:pt>
                <c:pt idx="515">
                  <c:v>0.71</c:v>
                </c:pt>
                <c:pt idx="516">
                  <c:v>0.75</c:v>
                </c:pt>
                <c:pt idx="517">
                  <c:v>0.76</c:v>
                </c:pt>
                <c:pt idx="518">
                  <c:v>0.79</c:v>
                </c:pt>
                <c:pt idx="519">
                  <c:v>0.82</c:v>
                </c:pt>
                <c:pt idx="520">
                  <c:v>0.8</c:v>
                </c:pt>
                <c:pt idx="521">
                  <c:v>0.81</c:v>
                </c:pt>
                <c:pt idx="522">
                  <c:v>0.84</c:v>
                </c:pt>
                <c:pt idx="523">
                  <c:v>0.84</c:v>
                </c:pt>
                <c:pt idx="524">
                  <c:v>0.85</c:v>
                </c:pt>
                <c:pt idx="525">
                  <c:v>0.88</c:v>
                </c:pt>
                <c:pt idx="526">
                  <c:v>0.89</c:v>
                </c:pt>
                <c:pt idx="527">
                  <c:v>0.88</c:v>
                </c:pt>
                <c:pt idx="528">
                  <c:v>0.92</c:v>
                </c:pt>
                <c:pt idx="529">
                  <c:v>0.89</c:v>
                </c:pt>
                <c:pt idx="530">
                  <c:v>0.87</c:v>
                </c:pt>
                <c:pt idx="531">
                  <c:v>0.89</c:v>
                </c:pt>
                <c:pt idx="532">
                  <c:v>0.92</c:v>
                </c:pt>
                <c:pt idx="533">
                  <c:v>0.92</c:v>
                </c:pt>
                <c:pt idx="534">
                  <c:v>0.95</c:v>
                </c:pt>
                <c:pt idx="535">
                  <c:v>0.99</c:v>
                </c:pt>
                <c:pt idx="536">
                  <c:v>0.99</c:v>
                </c:pt>
                <c:pt idx="537">
                  <c:v>0.98</c:v>
                </c:pt>
                <c:pt idx="538">
                  <c:v>1</c:v>
                </c:pt>
                <c:pt idx="539">
                  <c:v>0.98</c:v>
                </c:pt>
                <c:pt idx="540">
                  <c:v>0.97</c:v>
                </c:pt>
                <c:pt idx="541">
                  <c:v>0.98</c:v>
                </c:pt>
                <c:pt idx="542">
                  <c:v>1</c:v>
                </c:pt>
                <c:pt idx="543">
                  <c:v>1.01</c:v>
                </c:pt>
                <c:pt idx="544">
                  <c:v>1.03</c:v>
                </c:pt>
                <c:pt idx="545">
                  <c:v>1.03</c:v>
                </c:pt>
                <c:pt idx="546">
                  <c:v>1.01</c:v>
                </c:pt>
                <c:pt idx="547">
                  <c:v>1.01</c:v>
                </c:pt>
                <c:pt idx="548">
                  <c:v>1.02</c:v>
                </c:pt>
                <c:pt idx="549">
                  <c:v>1.01</c:v>
                </c:pt>
                <c:pt idx="550">
                  <c:v>0.99</c:v>
                </c:pt>
                <c:pt idx="551">
                  <c:v>0.98</c:v>
                </c:pt>
                <c:pt idx="552">
                  <c:v>0.97</c:v>
                </c:pt>
                <c:pt idx="553">
                  <c:v>0.97</c:v>
                </c:pt>
                <c:pt idx="554">
                  <c:v>0.97</c:v>
                </c:pt>
                <c:pt idx="555">
                  <c:v>0.95</c:v>
                </c:pt>
                <c:pt idx="556">
                  <c:v>0.93</c:v>
                </c:pt>
                <c:pt idx="557">
                  <c:v>0.92</c:v>
                </c:pt>
                <c:pt idx="558">
                  <c:v>0.91</c:v>
                </c:pt>
                <c:pt idx="559">
                  <c:v>0.89</c:v>
                </c:pt>
                <c:pt idx="560">
                  <c:v>0.88</c:v>
                </c:pt>
                <c:pt idx="561">
                  <c:v>0.87</c:v>
                </c:pt>
                <c:pt idx="562">
                  <c:v>0.87</c:v>
                </c:pt>
                <c:pt idx="563">
                  <c:v>0.88</c:v>
                </c:pt>
                <c:pt idx="564">
                  <c:v>0.88</c:v>
                </c:pt>
                <c:pt idx="565">
                  <c:v>0.89</c:v>
                </c:pt>
                <c:pt idx="566">
                  <c:v>0.91</c:v>
                </c:pt>
                <c:pt idx="567">
                  <c:v>0.9</c:v>
                </c:pt>
                <c:pt idx="568">
                  <c:v>0.89</c:v>
                </c:pt>
                <c:pt idx="569">
                  <c:v>0.9</c:v>
                </c:pt>
                <c:pt idx="570">
                  <c:v>0.9</c:v>
                </c:pt>
                <c:pt idx="571">
                  <c:v>0.9</c:v>
                </c:pt>
                <c:pt idx="572">
                  <c:v>0.9</c:v>
                </c:pt>
                <c:pt idx="573">
                  <c:v>0.9</c:v>
                </c:pt>
                <c:pt idx="574">
                  <c:v>0.91</c:v>
                </c:pt>
                <c:pt idx="575">
                  <c:v>0.9</c:v>
                </c:pt>
                <c:pt idx="576">
                  <c:v>0.89</c:v>
                </c:pt>
                <c:pt idx="577">
                  <c:v>0.89</c:v>
                </c:pt>
                <c:pt idx="578">
                  <c:v>0.89</c:v>
                </c:pt>
                <c:pt idx="579">
                  <c:v>0.86</c:v>
                </c:pt>
                <c:pt idx="580">
                  <c:v>0.85</c:v>
                </c:pt>
                <c:pt idx="581">
                  <c:v>0.86</c:v>
                </c:pt>
                <c:pt idx="582">
                  <c:v>0.85</c:v>
                </c:pt>
                <c:pt idx="583">
                  <c:v>0.84</c:v>
                </c:pt>
                <c:pt idx="584">
                  <c:v>0.85</c:v>
                </c:pt>
                <c:pt idx="585">
                  <c:v>0.84</c:v>
                </c:pt>
                <c:pt idx="586">
                  <c:v>0.82</c:v>
                </c:pt>
                <c:pt idx="587">
                  <c:v>0.82</c:v>
                </c:pt>
                <c:pt idx="588">
                  <c:v>0.8</c:v>
                </c:pt>
                <c:pt idx="589">
                  <c:v>0.76</c:v>
                </c:pt>
                <c:pt idx="590">
                  <c:v>0.77</c:v>
                </c:pt>
                <c:pt idx="591">
                  <c:v>0.77</c:v>
                </c:pt>
                <c:pt idx="592">
                  <c:v>0.75</c:v>
                </c:pt>
                <c:pt idx="593">
                  <c:v>0.75</c:v>
                </c:pt>
                <c:pt idx="594">
                  <c:v>0.74</c:v>
                </c:pt>
                <c:pt idx="595">
                  <c:v>0.71</c:v>
                </c:pt>
                <c:pt idx="596">
                  <c:v>0.7</c:v>
                </c:pt>
                <c:pt idx="597">
                  <c:v>0.7</c:v>
                </c:pt>
                <c:pt idx="598">
                  <c:v>0.69</c:v>
                </c:pt>
                <c:pt idx="599">
                  <c:v>0.67</c:v>
                </c:pt>
                <c:pt idx="600">
                  <c:v>0.66</c:v>
                </c:pt>
                <c:pt idx="601">
                  <c:v>0.65</c:v>
                </c:pt>
                <c:pt idx="602">
                  <c:v>0.66</c:v>
                </c:pt>
                <c:pt idx="603">
                  <c:v>0.64</c:v>
                </c:pt>
                <c:pt idx="604">
                  <c:v>0.62</c:v>
                </c:pt>
                <c:pt idx="605">
                  <c:v>0.6</c:v>
                </c:pt>
                <c:pt idx="606">
                  <c:v>0.6</c:v>
                </c:pt>
                <c:pt idx="607">
                  <c:v>0.57999999999999996</c:v>
                </c:pt>
                <c:pt idx="608">
                  <c:v>0.56999999999999995</c:v>
                </c:pt>
                <c:pt idx="609">
                  <c:v>0.56000000000000005</c:v>
                </c:pt>
                <c:pt idx="610">
                  <c:v>0.55000000000000004</c:v>
                </c:pt>
                <c:pt idx="611">
                  <c:v>0.55000000000000004</c:v>
                </c:pt>
                <c:pt idx="612">
                  <c:v>0.55000000000000004</c:v>
                </c:pt>
                <c:pt idx="613">
                  <c:v>0.54</c:v>
                </c:pt>
                <c:pt idx="614">
                  <c:v>0.54</c:v>
                </c:pt>
                <c:pt idx="615">
                  <c:v>0.54</c:v>
                </c:pt>
                <c:pt idx="616">
                  <c:v>0.52</c:v>
                </c:pt>
                <c:pt idx="617">
                  <c:v>0.5</c:v>
                </c:pt>
                <c:pt idx="618">
                  <c:v>0.48</c:v>
                </c:pt>
                <c:pt idx="619">
                  <c:v>0.46</c:v>
                </c:pt>
                <c:pt idx="620">
                  <c:v>0.44</c:v>
                </c:pt>
                <c:pt idx="621">
                  <c:v>0.4</c:v>
                </c:pt>
                <c:pt idx="622">
                  <c:v>0.39</c:v>
                </c:pt>
                <c:pt idx="623">
                  <c:v>0.39</c:v>
                </c:pt>
                <c:pt idx="624">
                  <c:v>0.4</c:v>
                </c:pt>
                <c:pt idx="625">
                  <c:v>0.39</c:v>
                </c:pt>
                <c:pt idx="626">
                  <c:v>0.4</c:v>
                </c:pt>
                <c:pt idx="627">
                  <c:v>0.39</c:v>
                </c:pt>
                <c:pt idx="628">
                  <c:v>0.38</c:v>
                </c:pt>
                <c:pt idx="629">
                  <c:v>0.38</c:v>
                </c:pt>
                <c:pt idx="630">
                  <c:v>0.38</c:v>
                </c:pt>
                <c:pt idx="631">
                  <c:v>0.38</c:v>
                </c:pt>
                <c:pt idx="632">
                  <c:v>0.37</c:v>
                </c:pt>
                <c:pt idx="633">
                  <c:v>0.37</c:v>
                </c:pt>
                <c:pt idx="634">
                  <c:v>0.35</c:v>
                </c:pt>
                <c:pt idx="635">
                  <c:v>0.35</c:v>
                </c:pt>
                <c:pt idx="636">
                  <c:v>0.36</c:v>
                </c:pt>
                <c:pt idx="637">
                  <c:v>0.39</c:v>
                </c:pt>
                <c:pt idx="638">
                  <c:v>0.4</c:v>
                </c:pt>
                <c:pt idx="639">
                  <c:v>0.4</c:v>
                </c:pt>
                <c:pt idx="640">
                  <c:v>0.41</c:v>
                </c:pt>
                <c:pt idx="641">
                  <c:v>0.39</c:v>
                </c:pt>
                <c:pt idx="642">
                  <c:v>0.36</c:v>
                </c:pt>
                <c:pt idx="643">
                  <c:v>0.36</c:v>
                </c:pt>
                <c:pt idx="644">
                  <c:v>0.37</c:v>
                </c:pt>
                <c:pt idx="645">
                  <c:v>0.37</c:v>
                </c:pt>
                <c:pt idx="646">
                  <c:v>0.37</c:v>
                </c:pt>
                <c:pt idx="647">
                  <c:v>0.35</c:v>
                </c:pt>
                <c:pt idx="648">
                  <c:v>0.35</c:v>
                </c:pt>
                <c:pt idx="649">
                  <c:v>0.35</c:v>
                </c:pt>
                <c:pt idx="650">
                  <c:v>0.31</c:v>
                </c:pt>
                <c:pt idx="651">
                  <c:v>0.27</c:v>
                </c:pt>
                <c:pt idx="652">
                  <c:v>0.27</c:v>
                </c:pt>
                <c:pt idx="653">
                  <c:v>0.26</c:v>
                </c:pt>
                <c:pt idx="654">
                  <c:v>0.23</c:v>
                </c:pt>
                <c:pt idx="655">
                  <c:v>0.23</c:v>
                </c:pt>
                <c:pt idx="656">
                  <c:v>0.22</c:v>
                </c:pt>
                <c:pt idx="657">
                  <c:v>0.19</c:v>
                </c:pt>
                <c:pt idx="658">
                  <c:v>0.17</c:v>
                </c:pt>
                <c:pt idx="659">
                  <c:v>0.15</c:v>
                </c:pt>
                <c:pt idx="660">
                  <c:v>0.13</c:v>
                </c:pt>
                <c:pt idx="661">
                  <c:v>0.12</c:v>
                </c:pt>
                <c:pt idx="662">
                  <c:v>0.12</c:v>
                </c:pt>
                <c:pt idx="663">
                  <c:v>0.13</c:v>
                </c:pt>
                <c:pt idx="664">
                  <c:v>0.14000000000000001</c:v>
                </c:pt>
                <c:pt idx="665">
                  <c:v>0.15</c:v>
                </c:pt>
                <c:pt idx="666">
                  <c:v>0.16</c:v>
                </c:pt>
                <c:pt idx="667">
                  <c:v>0.17</c:v>
                </c:pt>
                <c:pt idx="668">
                  <c:v>0.17</c:v>
                </c:pt>
                <c:pt idx="669">
                  <c:v>0.19</c:v>
                </c:pt>
                <c:pt idx="670">
                  <c:v>0.22</c:v>
                </c:pt>
                <c:pt idx="671">
                  <c:v>0.22</c:v>
                </c:pt>
                <c:pt idx="672">
                  <c:v>0.28000000000000003</c:v>
                </c:pt>
                <c:pt idx="673">
                  <c:v>0.28999999999999998</c:v>
                </c:pt>
                <c:pt idx="674">
                  <c:v>0.31</c:v>
                </c:pt>
                <c:pt idx="675">
                  <c:v>0.35</c:v>
                </c:pt>
                <c:pt idx="676">
                  <c:v>0.37</c:v>
                </c:pt>
                <c:pt idx="677">
                  <c:v>0.37</c:v>
                </c:pt>
                <c:pt idx="678">
                  <c:v>0.39</c:v>
                </c:pt>
                <c:pt idx="679">
                  <c:v>0.41</c:v>
                </c:pt>
                <c:pt idx="680">
                  <c:v>0.44</c:v>
                </c:pt>
                <c:pt idx="681">
                  <c:v>0.46</c:v>
                </c:pt>
                <c:pt idx="682">
                  <c:v>0.48</c:v>
                </c:pt>
                <c:pt idx="683">
                  <c:v>0.49</c:v>
                </c:pt>
                <c:pt idx="684">
                  <c:v>0.48</c:v>
                </c:pt>
                <c:pt idx="685">
                  <c:v>0.47</c:v>
                </c:pt>
                <c:pt idx="686">
                  <c:v>0.46</c:v>
                </c:pt>
                <c:pt idx="687">
                  <c:v>0.46</c:v>
                </c:pt>
                <c:pt idx="688">
                  <c:v>0.45</c:v>
                </c:pt>
                <c:pt idx="689">
                  <c:v>0.45</c:v>
                </c:pt>
                <c:pt idx="690">
                  <c:v>0.45</c:v>
                </c:pt>
                <c:pt idx="691">
                  <c:v>0.45</c:v>
                </c:pt>
                <c:pt idx="692">
                  <c:v>0.43</c:v>
                </c:pt>
                <c:pt idx="693">
                  <c:v>0.41</c:v>
                </c:pt>
                <c:pt idx="694">
                  <c:v>0.4</c:v>
                </c:pt>
                <c:pt idx="695">
                  <c:v>0.39</c:v>
                </c:pt>
                <c:pt idx="696">
                  <c:v>0.38</c:v>
                </c:pt>
                <c:pt idx="697">
                  <c:v>0.39</c:v>
                </c:pt>
                <c:pt idx="698">
                  <c:v>0.4</c:v>
                </c:pt>
                <c:pt idx="699">
                  <c:v>0.41</c:v>
                </c:pt>
                <c:pt idx="700">
                  <c:v>0.43</c:v>
                </c:pt>
                <c:pt idx="701">
                  <c:v>0.43</c:v>
                </c:pt>
                <c:pt idx="702">
                  <c:v>0.44</c:v>
                </c:pt>
                <c:pt idx="703">
                  <c:v>0.44</c:v>
                </c:pt>
                <c:pt idx="704">
                  <c:v>0.45</c:v>
                </c:pt>
                <c:pt idx="705">
                  <c:v>0.45</c:v>
                </c:pt>
                <c:pt idx="706">
                  <c:v>0.45</c:v>
                </c:pt>
                <c:pt idx="707">
                  <c:v>0.45</c:v>
                </c:pt>
                <c:pt idx="708">
                  <c:v>0.47</c:v>
                </c:pt>
                <c:pt idx="709">
                  <c:v>0.46</c:v>
                </c:pt>
                <c:pt idx="710">
                  <c:v>0.46</c:v>
                </c:pt>
                <c:pt idx="711">
                  <c:v>0.47</c:v>
                </c:pt>
                <c:pt idx="712">
                  <c:v>0.47</c:v>
                </c:pt>
                <c:pt idx="713">
                  <c:v>0.47</c:v>
                </c:pt>
                <c:pt idx="714">
                  <c:v>0.49</c:v>
                </c:pt>
                <c:pt idx="715">
                  <c:v>0.51</c:v>
                </c:pt>
                <c:pt idx="716">
                  <c:v>0.5</c:v>
                </c:pt>
                <c:pt idx="717">
                  <c:v>0.52</c:v>
                </c:pt>
                <c:pt idx="718">
                  <c:v>0.56000000000000005</c:v>
                </c:pt>
                <c:pt idx="719">
                  <c:v>0.57999999999999996</c:v>
                </c:pt>
                <c:pt idx="720">
                  <c:v>0.6</c:v>
                </c:pt>
                <c:pt idx="721">
                  <c:v>0.63</c:v>
                </c:pt>
                <c:pt idx="722">
                  <c:v>0.65</c:v>
                </c:pt>
                <c:pt idx="723">
                  <c:v>0.66</c:v>
                </c:pt>
                <c:pt idx="724">
                  <c:v>0.67</c:v>
                </c:pt>
                <c:pt idx="725">
                  <c:v>0.68</c:v>
                </c:pt>
                <c:pt idx="726">
                  <c:v>0.68</c:v>
                </c:pt>
                <c:pt idx="727">
                  <c:v>0.71</c:v>
                </c:pt>
                <c:pt idx="728">
                  <c:v>0.72</c:v>
                </c:pt>
                <c:pt idx="729">
                  <c:v>0.73</c:v>
                </c:pt>
                <c:pt idx="730">
                  <c:v>0.76</c:v>
                </c:pt>
                <c:pt idx="731">
                  <c:v>0.79</c:v>
                </c:pt>
                <c:pt idx="732">
                  <c:v>0.8</c:v>
                </c:pt>
                <c:pt idx="733">
                  <c:v>0.8</c:v>
                </c:pt>
                <c:pt idx="734">
                  <c:v>0.82</c:v>
                </c:pt>
                <c:pt idx="735">
                  <c:v>0.81</c:v>
                </c:pt>
                <c:pt idx="736">
                  <c:v>0.81</c:v>
                </c:pt>
                <c:pt idx="737">
                  <c:v>0.84</c:v>
                </c:pt>
                <c:pt idx="738">
                  <c:v>0.85</c:v>
                </c:pt>
                <c:pt idx="739">
                  <c:v>0.86</c:v>
                </c:pt>
                <c:pt idx="740">
                  <c:v>0.87</c:v>
                </c:pt>
                <c:pt idx="741">
                  <c:v>0.89</c:v>
                </c:pt>
                <c:pt idx="742">
                  <c:v>0.9</c:v>
                </c:pt>
                <c:pt idx="743">
                  <c:v>0.9</c:v>
                </c:pt>
                <c:pt idx="744">
                  <c:v>0.92</c:v>
                </c:pt>
                <c:pt idx="745">
                  <c:v>0.94</c:v>
                </c:pt>
                <c:pt idx="746">
                  <c:v>0.95</c:v>
                </c:pt>
                <c:pt idx="747">
                  <c:v>0.97</c:v>
                </c:pt>
                <c:pt idx="748">
                  <c:v>0.99</c:v>
                </c:pt>
                <c:pt idx="749">
                  <c:v>0.98</c:v>
                </c:pt>
                <c:pt idx="750">
                  <c:v>1</c:v>
                </c:pt>
                <c:pt idx="751">
                  <c:v>1.03</c:v>
                </c:pt>
                <c:pt idx="752">
                  <c:v>1.04</c:v>
                </c:pt>
                <c:pt idx="753">
                  <c:v>1.04</c:v>
                </c:pt>
                <c:pt idx="754">
                  <c:v>1.05</c:v>
                </c:pt>
                <c:pt idx="755">
                  <c:v>1.05</c:v>
                </c:pt>
                <c:pt idx="756">
                  <c:v>1.05</c:v>
                </c:pt>
                <c:pt idx="757">
                  <c:v>1.04</c:v>
                </c:pt>
                <c:pt idx="758">
                  <c:v>1.05</c:v>
                </c:pt>
                <c:pt idx="759">
                  <c:v>1.07</c:v>
                </c:pt>
                <c:pt idx="760">
                  <c:v>1.08</c:v>
                </c:pt>
                <c:pt idx="761">
                  <c:v>1.07</c:v>
                </c:pt>
                <c:pt idx="762">
                  <c:v>1.07</c:v>
                </c:pt>
                <c:pt idx="763">
                  <c:v>1.04</c:v>
                </c:pt>
                <c:pt idx="764">
                  <c:v>1.04</c:v>
                </c:pt>
                <c:pt idx="765">
                  <c:v>1.04</c:v>
                </c:pt>
                <c:pt idx="766">
                  <c:v>1.04</c:v>
                </c:pt>
                <c:pt idx="767">
                  <c:v>1.04</c:v>
                </c:pt>
                <c:pt idx="768">
                  <c:v>1.03</c:v>
                </c:pt>
                <c:pt idx="769">
                  <c:v>0.98</c:v>
                </c:pt>
                <c:pt idx="770">
                  <c:v>1.01</c:v>
                </c:pt>
                <c:pt idx="771">
                  <c:v>0.99</c:v>
                </c:pt>
                <c:pt idx="772">
                  <c:v>0.98</c:v>
                </c:pt>
                <c:pt idx="773">
                  <c:v>0.97</c:v>
                </c:pt>
                <c:pt idx="774">
                  <c:v>0.95</c:v>
                </c:pt>
                <c:pt idx="775">
                  <c:v>0.92</c:v>
                </c:pt>
                <c:pt idx="776">
                  <c:v>0.93</c:v>
                </c:pt>
                <c:pt idx="777">
                  <c:v>0.91</c:v>
                </c:pt>
                <c:pt idx="778">
                  <c:v>0.87</c:v>
                </c:pt>
                <c:pt idx="779">
                  <c:v>0.86</c:v>
                </c:pt>
                <c:pt idx="780">
                  <c:v>0.84</c:v>
                </c:pt>
                <c:pt idx="781">
                  <c:v>0.81</c:v>
                </c:pt>
                <c:pt idx="782">
                  <c:v>0.81</c:v>
                </c:pt>
                <c:pt idx="783">
                  <c:v>0.82</c:v>
                </c:pt>
                <c:pt idx="784">
                  <c:v>0.8</c:v>
                </c:pt>
                <c:pt idx="785">
                  <c:v>0.81</c:v>
                </c:pt>
                <c:pt idx="786">
                  <c:v>0.82</c:v>
                </c:pt>
                <c:pt idx="787">
                  <c:v>0.8</c:v>
                </c:pt>
                <c:pt idx="788">
                  <c:v>0.76</c:v>
                </c:pt>
                <c:pt idx="789">
                  <c:v>0.76</c:v>
                </c:pt>
                <c:pt idx="790">
                  <c:v>0.76</c:v>
                </c:pt>
                <c:pt idx="791">
                  <c:v>0.75</c:v>
                </c:pt>
                <c:pt idx="792">
                  <c:v>0.77</c:v>
                </c:pt>
                <c:pt idx="793">
                  <c:v>0.79</c:v>
                </c:pt>
                <c:pt idx="794">
                  <c:v>0.75</c:v>
                </c:pt>
                <c:pt idx="795">
                  <c:v>0.74</c:v>
                </c:pt>
                <c:pt idx="796">
                  <c:v>0.74</c:v>
                </c:pt>
                <c:pt idx="797">
                  <c:v>0.75</c:v>
                </c:pt>
                <c:pt idx="798">
                  <c:v>0.73</c:v>
                </c:pt>
                <c:pt idx="799">
                  <c:v>0.74</c:v>
                </c:pt>
                <c:pt idx="800">
                  <c:v>0.75</c:v>
                </c:pt>
                <c:pt idx="801">
                  <c:v>0.74</c:v>
                </c:pt>
                <c:pt idx="802">
                  <c:v>0.73</c:v>
                </c:pt>
                <c:pt idx="803">
                  <c:v>0.72</c:v>
                </c:pt>
                <c:pt idx="804">
                  <c:v>0.72</c:v>
                </c:pt>
                <c:pt idx="805">
                  <c:v>0.71</c:v>
                </c:pt>
                <c:pt idx="806">
                  <c:v>0.7</c:v>
                </c:pt>
                <c:pt idx="807">
                  <c:v>0.69</c:v>
                </c:pt>
                <c:pt idx="808">
                  <c:v>0.66</c:v>
                </c:pt>
                <c:pt idx="809">
                  <c:v>0.65</c:v>
                </c:pt>
                <c:pt idx="810">
                  <c:v>0.65</c:v>
                </c:pt>
                <c:pt idx="811">
                  <c:v>0.64</c:v>
                </c:pt>
                <c:pt idx="812">
                  <c:v>0.63</c:v>
                </c:pt>
                <c:pt idx="813">
                  <c:v>0.63</c:v>
                </c:pt>
                <c:pt idx="814">
                  <c:v>0.63</c:v>
                </c:pt>
                <c:pt idx="815">
                  <c:v>0.61</c:v>
                </c:pt>
                <c:pt idx="816">
                  <c:v>0.6</c:v>
                </c:pt>
                <c:pt idx="817">
                  <c:v>0.62</c:v>
                </c:pt>
                <c:pt idx="818">
                  <c:v>0.61</c:v>
                </c:pt>
                <c:pt idx="819">
                  <c:v>0.57999999999999996</c:v>
                </c:pt>
                <c:pt idx="820">
                  <c:v>0.57999999999999996</c:v>
                </c:pt>
                <c:pt idx="821">
                  <c:v>0.6</c:v>
                </c:pt>
                <c:pt idx="822">
                  <c:v>0.6</c:v>
                </c:pt>
                <c:pt idx="823">
                  <c:v>0.6</c:v>
                </c:pt>
                <c:pt idx="824">
                  <c:v>0.6</c:v>
                </c:pt>
                <c:pt idx="825">
                  <c:v>0.61</c:v>
                </c:pt>
                <c:pt idx="826">
                  <c:v>0.62</c:v>
                </c:pt>
                <c:pt idx="827">
                  <c:v>0.63</c:v>
                </c:pt>
                <c:pt idx="828">
                  <c:v>0.65</c:v>
                </c:pt>
                <c:pt idx="829">
                  <c:v>0.65</c:v>
                </c:pt>
                <c:pt idx="830">
                  <c:v>0.66</c:v>
                </c:pt>
                <c:pt idx="831">
                  <c:v>0.67</c:v>
                </c:pt>
                <c:pt idx="832">
                  <c:v>0.66</c:v>
                </c:pt>
                <c:pt idx="833">
                  <c:v>0.67</c:v>
                </c:pt>
                <c:pt idx="834">
                  <c:v>0.68</c:v>
                </c:pt>
                <c:pt idx="835">
                  <c:v>0.68</c:v>
                </c:pt>
                <c:pt idx="836">
                  <c:v>0.67</c:v>
                </c:pt>
                <c:pt idx="837">
                  <c:v>0.68</c:v>
                </c:pt>
                <c:pt idx="838">
                  <c:v>0.67</c:v>
                </c:pt>
                <c:pt idx="839">
                  <c:v>0.67</c:v>
                </c:pt>
                <c:pt idx="840">
                  <c:v>0.67</c:v>
                </c:pt>
                <c:pt idx="841">
                  <c:v>0.66</c:v>
                </c:pt>
                <c:pt idx="842">
                  <c:v>0.65</c:v>
                </c:pt>
                <c:pt idx="843">
                  <c:v>0.65</c:v>
                </c:pt>
                <c:pt idx="844">
                  <c:v>0.64</c:v>
                </c:pt>
                <c:pt idx="845">
                  <c:v>0.63</c:v>
                </c:pt>
                <c:pt idx="846">
                  <c:v>0.61</c:v>
                </c:pt>
                <c:pt idx="847">
                  <c:v>0.62</c:v>
                </c:pt>
                <c:pt idx="848">
                  <c:v>0.6</c:v>
                </c:pt>
                <c:pt idx="849">
                  <c:v>0.57999999999999996</c:v>
                </c:pt>
                <c:pt idx="850">
                  <c:v>0.56000000000000005</c:v>
                </c:pt>
                <c:pt idx="851">
                  <c:v>0.54</c:v>
                </c:pt>
                <c:pt idx="852">
                  <c:v>0.52</c:v>
                </c:pt>
                <c:pt idx="853">
                  <c:v>0.49</c:v>
                </c:pt>
                <c:pt idx="854">
                  <c:v>0.48</c:v>
                </c:pt>
                <c:pt idx="855">
                  <c:v>0.46</c:v>
                </c:pt>
                <c:pt idx="856">
                  <c:v>0.43</c:v>
                </c:pt>
                <c:pt idx="857">
                  <c:v>0.43</c:v>
                </c:pt>
                <c:pt idx="858">
                  <c:v>0.4</c:v>
                </c:pt>
                <c:pt idx="859">
                  <c:v>0.38</c:v>
                </c:pt>
                <c:pt idx="860">
                  <c:v>0.35</c:v>
                </c:pt>
                <c:pt idx="861">
                  <c:v>0.33</c:v>
                </c:pt>
                <c:pt idx="862">
                  <c:v>0.3</c:v>
                </c:pt>
                <c:pt idx="863">
                  <c:v>0.28999999999999998</c:v>
                </c:pt>
                <c:pt idx="864">
                  <c:v>0.27</c:v>
                </c:pt>
                <c:pt idx="865">
                  <c:v>0.26</c:v>
                </c:pt>
                <c:pt idx="866">
                  <c:v>0.24</c:v>
                </c:pt>
                <c:pt idx="867">
                  <c:v>0.23</c:v>
                </c:pt>
                <c:pt idx="868">
                  <c:v>0.22</c:v>
                </c:pt>
                <c:pt idx="869">
                  <c:v>0.2</c:v>
                </c:pt>
                <c:pt idx="870">
                  <c:v>0.18</c:v>
                </c:pt>
                <c:pt idx="871">
                  <c:v>0.18</c:v>
                </c:pt>
                <c:pt idx="872">
                  <c:v>0.17</c:v>
                </c:pt>
                <c:pt idx="873">
                  <c:v>0.17</c:v>
                </c:pt>
                <c:pt idx="874">
                  <c:v>0.18</c:v>
                </c:pt>
                <c:pt idx="875">
                  <c:v>0.17</c:v>
                </c:pt>
                <c:pt idx="876">
                  <c:v>0.16</c:v>
                </c:pt>
                <c:pt idx="877">
                  <c:v>0.17</c:v>
                </c:pt>
                <c:pt idx="878">
                  <c:v>0.16</c:v>
                </c:pt>
                <c:pt idx="879">
                  <c:v>0.16</c:v>
                </c:pt>
                <c:pt idx="880">
                  <c:v>0.16</c:v>
                </c:pt>
                <c:pt idx="881">
                  <c:v>0.18</c:v>
                </c:pt>
                <c:pt idx="882">
                  <c:v>0.18</c:v>
                </c:pt>
                <c:pt idx="883">
                  <c:v>0.17</c:v>
                </c:pt>
                <c:pt idx="884">
                  <c:v>0.17</c:v>
                </c:pt>
                <c:pt idx="885">
                  <c:v>0.18</c:v>
                </c:pt>
                <c:pt idx="886">
                  <c:v>0.18</c:v>
                </c:pt>
                <c:pt idx="887">
                  <c:v>0.16</c:v>
                </c:pt>
                <c:pt idx="888">
                  <c:v>0.19</c:v>
                </c:pt>
                <c:pt idx="889">
                  <c:v>0.23</c:v>
                </c:pt>
                <c:pt idx="890">
                  <c:v>0.23</c:v>
                </c:pt>
                <c:pt idx="891">
                  <c:v>0.21</c:v>
                </c:pt>
                <c:pt idx="892">
                  <c:v>0.23</c:v>
                </c:pt>
                <c:pt idx="893">
                  <c:v>0.25</c:v>
                </c:pt>
                <c:pt idx="894">
                  <c:v>0.23</c:v>
                </c:pt>
                <c:pt idx="895">
                  <c:v>0.24</c:v>
                </c:pt>
                <c:pt idx="896">
                  <c:v>0.27</c:v>
                </c:pt>
                <c:pt idx="897">
                  <c:v>0.27</c:v>
                </c:pt>
                <c:pt idx="898">
                  <c:v>0.26</c:v>
                </c:pt>
                <c:pt idx="899">
                  <c:v>0.26</c:v>
                </c:pt>
                <c:pt idx="900">
                  <c:v>0.25</c:v>
                </c:pt>
                <c:pt idx="901">
                  <c:v>0.25</c:v>
                </c:pt>
                <c:pt idx="902">
                  <c:v>0.25</c:v>
                </c:pt>
                <c:pt idx="903">
                  <c:v>0.26</c:v>
                </c:pt>
                <c:pt idx="904">
                  <c:v>0.27</c:v>
                </c:pt>
                <c:pt idx="905">
                  <c:v>0.26</c:v>
                </c:pt>
                <c:pt idx="906">
                  <c:v>0.26</c:v>
                </c:pt>
                <c:pt idx="907">
                  <c:v>0.26</c:v>
                </c:pt>
                <c:pt idx="908">
                  <c:v>0.24</c:v>
                </c:pt>
                <c:pt idx="909">
                  <c:v>0.23</c:v>
                </c:pt>
                <c:pt idx="910">
                  <c:v>0.23</c:v>
                </c:pt>
                <c:pt idx="911">
                  <c:v>0.23</c:v>
                </c:pt>
                <c:pt idx="912">
                  <c:v>0.23</c:v>
                </c:pt>
                <c:pt idx="913">
                  <c:v>0.25</c:v>
                </c:pt>
                <c:pt idx="914">
                  <c:v>0.25</c:v>
                </c:pt>
                <c:pt idx="915">
                  <c:v>0.23</c:v>
                </c:pt>
                <c:pt idx="916">
                  <c:v>0.22</c:v>
                </c:pt>
                <c:pt idx="917">
                  <c:v>0.21</c:v>
                </c:pt>
                <c:pt idx="918">
                  <c:v>0.21</c:v>
                </c:pt>
                <c:pt idx="919">
                  <c:v>0.2</c:v>
                </c:pt>
                <c:pt idx="920">
                  <c:v>0.2</c:v>
                </c:pt>
                <c:pt idx="921">
                  <c:v>0.21</c:v>
                </c:pt>
                <c:pt idx="922">
                  <c:v>0.21</c:v>
                </c:pt>
                <c:pt idx="923">
                  <c:v>0.21</c:v>
                </c:pt>
                <c:pt idx="924">
                  <c:v>0.18</c:v>
                </c:pt>
                <c:pt idx="925">
                  <c:v>0.16</c:v>
                </c:pt>
                <c:pt idx="926">
                  <c:v>0.15</c:v>
                </c:pt>
                <c:pt idx="927">
                  <c:v>0.16</c:v>
                </c:pt>
                <c:pt idx="928">
                  <c:v>0.15</c:v>
                </c:pt>
                <c:pt idx="929">
                  <c:v>0.14000000000000001</c:v>
                </c:pt>
                <c:pt idx="930">
                  <c:v>0.13</c:v>
                </c:pt>
                <c:pt idx="931">
                  <c:v>0.13</c:v>
                </c:pt>
                <c:pt idx="932">
                  <c:v>0.13</c:v>
                </c:pt>
                <c:pt idx="933">
                  <c:v>0.13</c:v>
                </c:pt>
                <c:pt idx="934">
                  <c:v>0.13</c:v>
                </c:pt>
                <c:pt idx="935">
                  <c:v>0.14000000000000001</c:v>
                </c:pt>
                <c:pt idx="936">
                  <c:v>0.14000000000000001</c:v>
                </c:pt>
                <c:pt idx="937">
                  <c:v>0.13</c:v>
                </c:pt>
                <c:pt idx="938">
                  <c:v>0.13</c:v>
                </c:pt>
                <c:pt idx="939">
                  <c:v>0.14000000000000001</c:v>
                </c:pt>
                <c:pt idx="940">
                  <c:v>0.12</c:v>
                </c:pt>
                <c:pt idx="941">
                  <c:v>0.11</c:v>
                </c:pt>
                <c:pt idx="942">
                  <c:v>0.12</c:v>
                </c:pt>
                <c:pt idx="943">
                  <c:v>0.11</c:v>
                </c:pt>
                <c:pt idx="944">
                  <c:v>0.1</c:v>
                </c:pt>
                <c:pt idx="945">
                  <c:v>0.11</c:v>
                </c:pt>
                <c:pt idx="946">
                  <c:v>0.11</c:v>
                </c:pt>
                <c:pt idx="947">
                  <c:v>0.11</c:v>
                </c:pt>
                <c:pt idx="948">
                  <c:v>0.1</c:v>
                </c:pt>
                <c:pt idx="949">
                  <c:v>0.11</c:v>
                </c:pt>
                <c:pt idx="950">
                  <c:v>0.12</c:v>
                </c:pt>
                <c:pt idx="951">
                  <c:v>0.12</c:v>
                </c:pt>
                <c:pt idx="952">
                  <c:v>0.12</c:v>
                </c:pt>
                <c:pt idx="953">
                  <c:v>0.13</c:v>
                </c:pt>
                <c:pt idx="954">
                  <c:v>0.13</c:v>
                </c:pt>
                <c:pt idx="955">
                  <c:v>0.13</c:v>
                </c:pt>
                <c:pt idx="956">
                  <c:v>0.14000000000000001</c:v>
                </c:pt>
                <c:pt idx="957">
                  <c:v>0.16</c:v>
                </c:pt>
                <c:pt idx="958">
                  <c:v>0.16</c:v>
                </c:pt>
                <c:pt idx="959">
                  <c:v>0.17</c:v>
                </c:pt>
                <c:pt idx="960">
                  <c:v>0.17</c:v>
                </c:pt>
                <c:pt idx="961">
                  <c:v>0.18</c:v>
                </c:pt>
                <c:pt idx="962">
                  <c:v>0.2</c:v>
                </c:pt>
                <c:pt idx="963">
                  <c:v>0.22</c:v>
                </c:pt>
                <c:pt idx="964">
                  <c:v>0.23</c:v>
                </c:pt>
                <c:pt idx="965">
                  <c:v>0.24</c:v>
                </c:pt>
                <c:pt idx="966">
                  <c:v>0.26</c:v>
                </c:pt>
                <c:pt idx="967">
                  <c:v>0.27</c:v>
                </c:pt>
                <c:pt idx="968">
                  <c:v>0.28000000000000003</c:v>
                </c:pt>
                <c:pt idx="969">
                  <c:v>0.28000000000000003</c:v>
                </c:pt>
                <c:pt idx="970">
                  <c:v>0.28999999999999998</c:v>
                </c:pt>
                <c:pt idx="971">
                  <c:v>0.31</c:v>
                </c:pt>
                <c:pt idx="972">
                  <c:v>0.33</c:v>
                </c:pt>
                <c:pt idx="973">
                  <c:v>0.35</c:v>
                </c:pt>
                <c:pt idx="974">
                  <c:v>0.36</c:v>
                </c:pt>
                <c:pt idx="975">
                  <c:v>0.37</c:v>
                </c:pt>
                <c:pt idx="976">
                  <c:v>0.38</c:v>
                </c:pt>
                <c:pt idx="977">
                  <c:v>0.39</c:v>
                </c:pt>
                <c:pt idx="978">
                  <c:v>0.4</c:v>
                </c:pt>
                <c:pt idx="979">
                  <c:v>0.43</c:v>
                </c:pt>
                <c:pt idx="980">
                  <c:v>0.44</c:v>
                </c:pt>
                <c:pt idx="981">
                  <c:v>0.44</c:v>
                </c:pt>
                <c:pt idx="982">
                  <c:v>0.46</c:v>
                </c:pt>
                <c:pt idx="983">
                  <c:v>0.45</c:v>
                </c:pt>
                <c:pt idx="984">
                  <c:v>0.45</c:v>
                </c:pt>
                <c:pt idx="985">
                  <c:v>0.45</c:v>
                </c:pt>
                <c:pt idx="986">
                  <c:v>0.45</c:v>
                </c:pt>
                <c:pt idx="987">
                  <c:v>0.46</c:v>
                </c:pt>
                <c:pt idx="988">
                  <c:v>0.47</c:v>
                </c:pt>
                <c:pt idx="989">
                  <c:v>0.47</c:v>
                </c:pt>
                <c:pt idx="990">
                  <c:v>0.48</c:v>
                </c:pt>
                <c:pt idx="991">
                  <c:v>0.49</c:v>
                </c:pt>
                <c:pt idx="992">
                  <c:v>0.48</c:v>
                </c:pt>
                <c:pt idx="993">
                  <c:v>0.48</c:v>
                </c:pt>
                <c:pt idx="994">
                  <c:v>0.48</c:v>
                </c:pt>
                <c:pt idx="995">
                  <c:v>0.48</c:v>
                </c:pt>
                <c:pt idx="996">
                  <c:v>0.47</c:v>
                </c:pt>
                <c:pt idx="997">
                  <c:v>0.48</c:v>
                </c:pt>
                <c:pt idx="998">
                  <c:v>0.48</c:v>
                </c:pt>
                <c:pt idx="999">
                  <c:v>0.47</c:v>
                </c:pt>
                <c:pt idx="1000">
                  <c:v>0.47</c:v>
                </c:pt>
                <c:pt idx="1001">
                  <c:v>0.46</c:v>
                </c:pt>
                <c:pt idx="1002">
                  <c:v>0.49</c:v>
                </c:pt>
                <c:pt idx="1003">
                  <c:v>0.48</c:v>
                </c:pt>
                <c:pt idx="1004">
                  <c:v>0.49</c:v>
                </c:pt>
                <c:pt idx="1005">
                  <c:v>0.5</c:v>
                </c:pt>
                <c:pt idx="1006">
                  <c:v>0.48</c:v>
                </c:pt>
                <c:pt idx="1007">
                  <c:v>0.47</c:v>
                </c:pt>
                <c:pt idx="1008">
                  <c:v>0.49</c:v>
                </c:pt>
                <c:pt idx="1009">
                  <c:v>0.47</c:v>
                </c:pt>
                <c:pt idx="1010">
                  <c:v>0.46</c:v>
                </c:pt>
                <c:pt idx="1011">
                  <c:v>0.46</c:v>
                </c:pt>
                <c:pt idx="1012">
                  <c:v>0.44</c:v>
                </c:pt>
                <c:pt idx="1013">
                  <c:v>0.4</c:v>
                </c:pt>
                <c:pt idx="1014">
                  <c:v>0.39</c:v>
                </c:pt>
                <c:pt idx="1015">
                  <c:v>0.37</c:v>
                </c:pt>
                <c:pt idx="1016">
                  <c:v>0.35</c:v>
                </c:pt>
                <c:pt idx="1017">
                  <c:v>0.34</c:v>
                </c:pt>
                <c:pt idx="1018">
                  <c:v>0.34</c:v>
                </c:pt>
                <c:pt idx="1019">
                  <c:v>0.33</c:v>
                </c:pt>
                <c:pt idx="1020">
                  <c:v>0.31</c:v>
                </c:pt>
                <c:pt idx="1021">
                  <c:v>0.3</c:v>
                </c:pt>
                <c:pt idx="1022">
                  <c:v>0.28000000000000003</c:v>
                </c:pt>
                <c:pt idx="1023">
                  <c:v>0.27</c:v>
                </c:pt>
                <c:pt idx="1024">
                  <c:v>0.26</c:v>
                </c:pt>
                <c:pt idx="1025">
                  <c:v>0.25</c:v>
                </c:pt>
                <c:pt idx="1026">
                  <c:v>0.24</c:v>
                </c:pt>
                <c:pt idx="1027">
                  <c:v>0.26</c:v>
                </c:pt>
                <c:pt idx="1028">
                  <c:v>0.26</c:v>
                </c:pt>
                <c:pt idx="1029">
                  <c:v>0.25</c:v>
                </c:pt>
                <c:pt idx="1030">
                  <c:v>0.26</c:v>
                </c:pt>
                <c:pt idx="1031">
                  <c:v>0.28000000000000003</c:v>
                </c:pt>
                <c:pt idx="1032">
                  <c:v>0.27</c:v>
                </c:pt>
                <c:pt idx="1033">
                  <c:v>0.28999999999999998</c:v>
                </c:pt>
                <c:pt idx="1034">
                  <c:v>0.31</c:v>
                </c:pt>
                <c:pt idx="1035">
                  <c:v>0.31</c:v>
                </c:pt>
                <c:pt idx="1036">
                  <c:v>0.32</c:v>
                </c:pt>
                <c:pt idx="1037">
                  <c:v>0.36</c:v>
                </c:pt>
                <c:pt idx="1038">
                  <c:v>0.38</c:v>
                </c:pt>
                <c:pt idx="1039">
                  <c:v>0.39</c:v>
                </c:pt>
                <c:pt idx="1040">
                  <c:v>0.41</c:v>
                </c:pt>
                <c:pt idx="1041">
                  <c:v>0.44</c:v>
                </c:pt>
                <c:pt idx="1042">
                  <c:v>0.46</c:v>
                </c:pt>
                <c:pt idx="1043">
                  <c:v>0.48</c:v>
                </c:pt>
                <c:pt idx="1044">
                  <c:v>0.51</c:v>
                </c:pt>
                <c:pt idx="1045">
                  <c:v>0.54</c:v>
                </c:pt>
                <c:pt idx="1046">
                  <c:v>0.55000000000000004</c:v>
                </c:pt>
                <c:pt idx="1047">
                  <c:v>0.56999999999999995</c:v>
                </c:pt>
                <c:pt idx="1048">
                  <c:v>0.57999999999999996</c:v>
                </c:pt>
                <c:pt idx="1049">
                  <c:v>0.6</c:v>
                </c:pt>
                <c:pt idx="1050">
                  <c:v>0.61</c:v>
                </c:pt>
                <c:pt idx="1051">
                  <c:v>0.61</c:v>
                </c:pt>
                <c:pt idx="1052">
                  <c:v>0.62</c:v>
                </c:pt>
                <c:pt idx="1053">
                  <c:v>0.63</c:v>
                </c:pt>
                <c:pt idx="1054">
                  <c:v>0.62</c:v>
                </c:pt>
                <c:pt idx="1055">
                  <c:v>0.62</c:v>
                </c:pt>
                <c:pt idx="1056">
                  <c:v>0.62</c:v>
                </c:pt>
                <c:pt idx="1057">
                  <c:v>0.61</c:v>
                </c:pt>
                <c:pt idx="1058">
                  <c:v>0.57999999999999996</c:v>
                </c:pt>
                <c:pt idx="1059">
                  <c:v>0.57999999999999996</c:v>
                </c:pt>
                <c:pt idx="1060">
                  <c:v>0.57999999999999996</c:v>
                </c:pt>
                <c:pt idx="1061">
                  <c:v>0.56999999999999995</c:v>
                </c:pt>
                <c:pt idx="1062">
                  <c:v>0.56000000000000005</c:v>
                </c:pt>
                <c:pt idx="1063">
                  <c:v>0.55000000000000004</c:v>
                </c:pt>
                <c:pt idx="1064">
                  <c:v>0.54</c:v>
                </c:pt>
                <c:pt idx="1065">
                  <c:v>0.52</c:v>
                </c:pt>
                <c:pt idx="1066">
                  <c:v>0.52</c:v>
                </c:pt>
                <c:pt idx="1067">
                  <c:v>0.52</c:v>
                </c:pt>
                <c:pt idx="1068">
                  <c:v>0.51</c:v>
                </c:pt>
                <c:pt idx="1069">
                  <c:v>0.5</c:v>
                </c:pt>
                <c:pt idx="1070">
                  <c:v>0.5</c:v>
                </c:pt>
                <c:pt idx="1071">
                  <c:v>0.49</c:v>
                </c:pt>
                <c:pt idx="1072">
                  <c:v>0.51</c:v>
                </c:pt>
                <c:pt idx="1073">
                  <c:v>0.5</c:v>
                </c:pt>
                <c:pt idx="1074">
                  <c:v>0.49</c:v>
                </c:pt>
                <c:pt idx="1075">
                  <c:v>0.49</c:v>
                </c:pt>
                <c:pt idx="1076">
                  <c:v>0.49</c:v>
                </c:pt>
                <c:pt idx="1077">
                  <c:v>0.48</c:v>
                </c:pt>
                <c:pt idx="1078">
                  <c:v>0.47</c:v>
                </c:pt>
                <c:pt idx="1079">
                  <c:v>0.48</c:v>
                </c:pt>
                <c:pt idx="1080">
                  <c:v>0.47</c:v>
                </c:pt>
                <c:pt idx="1081">
                  <c:v>0.47</c:v>
                </c:pt>
                <c:pt idx="1082">
                  <c:v>0.46</c:v>
                </c:pt>
                <c:pt idx="1083">
                  <c:v>0.46</c:v>
                </c:pt>
                <c:pt idx="1084">
                  <c:v>0.45</c:v>
                </c:pt>
                <c:pt idx="1085">
                  <c:v>0.44</c:v>
                </c:pt>
                <c:pt idx="1086">
                  <c:v>0.42</c:v>
                </c:pt>
                <c:pt idx="1087">
                  <c:v>0.42</c:v>
                </c:pt>
                <c:pt idx="1088">
                  <c:v>0.44</c:v>
                </c:pt>
                <c:pt idx="1089">
                  <c:v>0.42</c:v>
                </c:pt>
                <c:pt idx="1090">
                  <c:v>0.42</c:v>
                </c:pt>
                <c:pt idx="1091">
                  <c:v>0.42</c:v>
                </c:pt>
                <c:pt idx="1092">
                  <c:v>0.41</c:v>
                </c:pt>
                <c:pt idx="1093">
                  <c:v>0.4</c:v>
                </c:pt>
                <c:pt idx="1094">
                  <c:v>0.4</c:v>
                </c:pt>
                <c:pt idx="1095">
                  <c:v>0.4</c:v>
                </c:pt>
                <c:pt idx="1096">
                  <c:v>0.39</c:v>
                </c:pt>
                <c:pt idx="1097">
                  <c:v>0.39</c:v>
                </c:pt>
                <c:pt idx="1098">
                  <c:v>0.39</c:v>
                </c:pt>
                <c:pt idx="1099">
                  <c:v>0.39</c:v>
                </c:pt>
                <c:pt idx="1100">
                  <c:v>0.38</c:v>
                </c:pt>
                <c:pt idx="1101">
                  <c:v>0.37</c:v>
                </c:pt>
                <c:pt idx="1102">
                  <c:v>0.46</c:v>
                </c:pt>
                <c:pt idx="1103">
                  <c:v>0.41</c:v>
                </c:pt>
                <c:pt idx="1104">
                  <c:v>0.37</c:v>
                </c:pt>
                <c:pt idx="1105">
                  <c:v>0.34</c:v>
                </c:pt>
                <c:pt idx="1106">
                  <c:v>0.35</c:v>
                </c:pt>
                <c:pt idx="1107">
                  <c:v>0.35</c:v>
                </c:pt>
                <c:pt idx="1108">
                  <c:v>0.35</c:v>
                </c:pt>
                <c:pt idx="1109">
                  <c:v>0.34</c:v>
                </c:pt>
                <c:pt idx="1110">
                  <c:v>0.34</c:v>
                </c:pt>
                <c:pt idx="1111">
                  <c:v>0.34</c:v>
                </c:pt>
                <c:pt idx="1112">
                  <c:v>0.32</c:v>
                </c:pt>
                <c:pt idx="1113">
                  <c:v>0.32</c:v>
                </c:pt>
                <c:pt idx="1114">
                  <c:v>0.33</c:v>
                </c:pt>
                <c:pt idx="1115">
                  <c:v>0.32</c:v>
                </c:pt>
                <c:pt idx="1116">
                  <c:v>0.31</c:v>
                </c:pt>
                <c:pt idx="1117">
                  <c:v>0.31</c:v>
                </c:pt>
                <c:pt idx="1118">
                  <c:v>0.32</c:v>
                </c:pt>
                <c:pt idx="1119">
                  <c:v>0.32</c:v>
                </c:pt>
                <c:pt idx="1120">
                  <c:v>0.32</c:v>
                </c:pt>
                <c:pt idx="1121">
                  <c:v>0.32</c:v>
                </c:pt>
                <c:pt idx="1122">
                  <c:v>0.33</c:v>
                </c:pt>
                <c:pt idx="1123">
                  <c:v>0.33</c:v>
                </c:pt>
                <c:pt idx="1124">
                  <c:v>0.33</c:v>
                </c:pt>
                <c:pt idx="1125">
                  <c:v>0.34</c:v>
                </c:pt>
                <c:pt idx="1126">
                  <c:v>0.35</c:v>
                </c:pt>
                <c:pt idx="1127">
                  <c:v>0.35</c:v>
                </c:pt>
                <c:pt idx="1128">
                  <c:v>0.36</c:v>
                </c:pt>
                <c:pt idx="1129">
                  <c:v>0.37</c:v>
                </c:pt>
                <c:pt idx="1130">
                  <c:v>0.37</c:v>
                </c:pt>
                <c:pt idx="1131">
                  <c:v>0.38</c:v>
                </c:pt>
                <c:pt idx="1132">
                  <c:v>0.38</c:v>
                </c:pt>
                <c:pt idx="1133">
                  <c:v>0.38</c:v>
                </c:pt>
                <c:pt idx="1134">
                  <c:v>0.38</c:v>
                </c:pt>
                <c:pt idx="1135">
                  <c:v>0.39</c:v>
                </c:pt>
                <c:pt idx="1136">
                  <c:v>0.38</c:v>
                </c:pt>
                <c:pt idx="1137">
                  <c:v>0.37</c:v>
                </c:pt>
                <c:pt idx="1138">
                  <c:v>0.39</c:v>
                </c:pt>
                <c:pt idx="1139">
                  <c:v>0.4</c:v>
                </c:pt>
                <c:pt idx="1140">
                  <c:v>0.4</c:v>
                </c:pt>
                <c:pt idx="1141">
                  <c:v>0.39</c:v>
                </c:pt>
                <c:pt idx="1142">
                  <c:v>0.38</c:v>
                </c:pt>
                <c:pt idx="1143">
                  <c:v>0.37</c:v>
                </c:pt>
                <c:pt idx="1144">
                  <c:v>0.36</c:v>
                </c:pt>
                <c:pt idx="1145">
                  <c:v>0.35</c:v>
                </c:pt>
                <c:pt idx="1146">
                  <c:v>0.35</c:v>
                </c:pt>
                <c:pt idx="1147">
                  <c:v>0.34</c:v>
                </c:pt>
                <c:pt idx="1148">
                  <c:v>0.33</c:v>
                </c:pt>
                <c:pt idx="1149">
                  <c:v>0.32</c:v>
                </c:pt>
                <c:pt idx="1150">
                  <c:v>0.31</c:v>
                </c:pt>
                <c:pt idx="1151">
                  <c:v>0.28999999999999998</c:v>
                </c:pt>
                <c:pt idx="1152">
                  <c:v>0.28000000000000003</c:v>
                </c:pt>
                <c:pt idx="1153">
                  <c:v>0.27</c:v>
                </c:pt>
                <c:pt idx="1154">
                  <c:v>0.26</c:v>
                </c:pt>
                <c:pt idx="1155">
                  <c:v>0.24</c:v>
                </c:pt>
                <c:pt idx="1156">
                  <c:v>0.23</c:v>
                </c:pt>
                <c:pt idx="1157">
                  <c:v>0.23</c:v>
                </c:pt>
                <c:pt idx="1158">
                  <c:v>0.21</c:v>
                </c:pt>
                <c:pt idx="1159">
                  <c:v>0.19</c:v>
                </c:pt>
                <c:pt idx="1160">
                  <c:v>0.19</c:v>
                </c:pt>
                <c:pt idx="1161">
                  <c:v>0.17</c:v>
                </c:pt>
                <c:pt idx="1162">
                  <c:v>0.16</c:v>
                </c:pt>
                <c:pt idx="1163">
                  <c:v>0.16</c:v>
                </c:pt>
                <c:pt idx="1164">
                  <c:v>0.16</c:v>
                </c:pt>
                <c:pt idx="1165">
                  <c:v>0.14000000000000001</c:v>
                </c:pt>
                <c:pt idx="1166">
                  <c:v>0.14000000000000001</c:v>
                </c:pt>
                <c:pt idx="1167">
                  <c:v>0.14000000000000001</c:v>
                </c:pt>
                <c:pt idx="1168">
                  <c:v>0.14000000000000001</c:v>
                </c:pt>
                <c:pt idx="1169">
                  <c:v>0.13</c:v>
                </c:pt>
                <c:pt idx="1170">
                  <c:v>0.14000000000000001</c:v>
                </c:pt>
                <c:pt idx="1171">
                  <c:v>0.15</c:v>
                </c:pt>
                <c:pt idx="1172">
                  <c:v>0.15</c:v>
                </c:pt>
                <c:pt idx="1173">
                  <c:v>0.14000000000000001</c:v>
                </c:pt>
                <c:pt idx="1174">
                  <c:v>0.15</c:v>
                </c:pt>
                <c:pt idx="1175">
                  <c:v>0.16</c:v>
                </c:pt>
                <c:pt idx="1176">
                  <c:v>0.16</c:v>
                </c:pt>
                <c:pt idx="1177">
                  <c:v>0.16</c:v>
                </c:pt>
                <c:pt idx="1178">
                  <c:v>0.17</c:v>
                </c:pt>
                <c:pt idx="1179">
                  <c:v>0.17</c:v>
                </c:pt>
                <c:pt idx="1180">
                  <c:v>0.18</c:v>
                </c:pt>
                <c:pt idx="1181">
                  <c:v>0.19</c:v>
                </c:pt>
                <c:pt idx="1182">
                  <c:v>0.19</c:v>
                </c:pt>
                <c:pt idx="1183">
                  <c:v>0.2</c:v>
                </c:pt>
                <c:pt idx="1184">
                  <c:v>0.22</c:v>
                </c:pt>
                <c:pt idx="1185">
                  <c:v>0.22</c:v>
                </c:pt>
                <c:pt idx="1186">
                  <c:v>0.22</c:v>
                </c:pt>
                <c:pt idx="1187">
                  <c:v>0.22</c:v>
                </c:pt>
                <c:pt idx="1188">
                  <c:v>0.23</c:v>
                </c:pt>
                <c:pt idx="1189">
                  <c:v>0.23</c:v>
                </c:pt>
                <c:pt idx="1190">
                  <c:v>0.24</c:v>
                </c:pt>
                <c:pt idx="1191">
                  <c:v>0.24</c:v>
                </c:pt>
                <c:pt idx="1192">
                  <c:v>0.25</c:v>
                </c:pt>
                <c:pt idx="1193">
                  <c:v>0.26</c:v>
                </c:pt>
                <c:pt idx="1194">
                  <c:v>0.28000000000000003</c:v>
                </c:pt>
                <c:pt idx="1195">
                  <c:v>0.28999999999999998</c:v>
                </c:pt>
                <c:pt idx="1196">
                  <c:v>0.27</c:v>
                </c:pt>
                <c:pt idx="1197">
                  <c:v>0.27</c:v>
                </c:pt>
                <c:pt idx="1198">
                  <c:v>0.26</c:v>
                </c:pt>
                <c:pt idx="1199">
                  <c:v>0.28000000000000003</c:v>
                </c:pt>
                <c:pt idx="1200">
                  <c:v>0.27</c:v>
                </c:pt>
                <c:pt idx="1201">
                  <c:v>0.26</c:v>
                </c:pt>
                <c:pt idx="1202">
                  <c:v>0.28999999999999998</c:v>
                </c:pt>
                <c:pt idx="1203">
                  <c:v>0.3</c:v>
                </c:pt>
                <c:pt idx="1204">
                  <c:v>0.27</c:v>
                </c:pt>
                <c:pt idx="1205">
                  <c:v>0.27</c:v>
                </c:pt>
                <c:pt idx="1206">
                  <c:v>0.28999999999999998</c:v>
                </c:pt>
                <c:pt idx="1207">
                  <c:v>0.28999999999999998</c:v>
                </c:pt>
                <c:pt idx="1208">
                  <c:v>0.28999999999999998</c:v>
                </c:pt>
                <c:pt idx="1209">
                  <c:v>0.3</c:v>
                </c:pt>
                <c:pt idx="1210">
                  <c:v>0.31</c:v>
                </c:pt>
                <c:pt idx="1211">
                  <c:v>0.31</c:v>
                </c:pt>
                <c:pt idx="1212">
                  <c:v>0.31</c:v>
                </c:pt>
                <c:pt idx="1213">
                  <c:v>0.3</c:v>
                </c:pt>
                <c:pt idx="1214">
                  <c:v>0.28999999999999998</c:v>
                </c:pt>
                <c:pt idx="1215">
                  <c:v>0.28000000000000003</c:v>
                </c:pt>
                <c:pt idx="1216">
                  <c:v>0.27</c:v>
                </c:pt>
                <c:pt idx="1217">
                  <c:v>0.28000000000000003</c:v>
                </c:pt>
                <c:pt idx="1218">
                  <c:v>0.27</c:v>
                </c:pt>
                <c:pt idx="1219">
                  <c:v>0.26</c:v>
                </c:pt>
                <c:pt idx="1220">
                  <c:v>0.27</c:v>
                </c:pt>
                <c:pt idx="1221">
                  <c:v>0.26</c:v>
                </c:pt>
                <c:pt idx="1222">
                  <c:v>0.24</c:v>
                </c:pt>
                <c:pt idx="1223">
                  <c:v>0.23</c:v>
                </c:pt>
                <c:pt idx="1224">
                  <c:v>0.24</c:v>
                </c:pt>
                <c:pt idx="1225">
                  <c:v>0.24</c:v>
                </c:pt>
                <c:pt idx="1226">
                  <c:v>0.22</c:v>
                </c:pt>
                <c:pt idx="1227">
                  <c:v>0.22</c:v>
                </c:pt>
                <c:pt idx="1228">
                  <c:v>0.22</c:v>
                </c:pt>
                <c:pt idx="1229">
                  <c:v>0.22</c:v>
                </c:pt>
                <c:pt idx="1230">
                  <c:v>0.21</c:v>
                </c:pt>
                <c:pt idx="1231">
                  <c:v>0.21</c:v>
                </c:pt>
                <c:pt idx="1232">
                  <c:v>0.2</c:v>
                </c:pt>
                <c:pt idx="1233">
                  <c:v>0.18</c:v>
                </c:pt>
                <c:pt idx="1234">
                  <c:v>0.16</c:v>
                </c:pt>
                <c:pt idx="1235">
                  <c:v>0.16</c:v>
                </c:pt>
                <c:pt idx="1236">
                  <c:v>0.17</c:v>
                </c:pt>
                <c:pt idx="1237">
                  <c:v>0.15</c:v>
                </c:pt>
                <c:pt idx="1238">
                  <c:v>0.16</c:v>
                </c:pt>
                <c:pt idx="1239">
                  <c:v>0.16</c:v>
                </c:pt>
                <c:pt idx="1240">
                  <c:v>0.16</c:v>
                </c:pt>
                <c:pt idx="1241">
                  <c:v>0.15</c:v>
                </c:pt>
                <c:pt idx="1242">
                  <c:v>0.14000000000000001</c:v>
                </c:pt>
                <c:pt idx="1243">
                  <c:v>0.14000000000000001</c:v>
                </c:pt>
                <c:pt idx="1244">
                  <c:v>0.13</c:v>
                </c:pt>
                <c:pt idx="1245">
                  <c:v>0.12</c:v>
                </c:pt>
                <c:pt idx="1246">
                  <c:v>0.13</c:v>
                </c:pt>
                <c:pt idx="1247">
                  <c:v>0.14000000000000001</c:v>
                </c:pt>
                <c:pt idx="1248">
                  <c:v>0.12</c:v>
                </c:pt>
                <c:pt idx="1249">
                  <c:v>0.12</c:v>
                </c:pt>
                <c:pt idx="1250">
                  <c:v>0.15</c:v>
                </c:pt>
                <c:pt idx="1251">
                  <c:v>0.15</c:v>
                </c:pt>
                <c:pt idx="1252">
                  <c:v>0.15</c:v>
                </c:pt>
                <c:pt idx="1253">
                  <c:v>0.17</c:v>
                </c:pt>
                <c:pt idx="1254">
                  <c:v>0.19</c:v>
                </c:pt>
                <c:pt idx="1255">
                  <c:v>0.18</c:v>
                </c:pt>
                <c:pt idx="1256">
                  <c:v>0.19</c:v>
                </c:pt>
                <c:pt idx="1257">
                  <c:v>0.22</c:v>
                </c:pt>
                <c:pt idx="1258">
                  <c:v>0.24</c:v>
                </c:pt>
                <c:pt idx="1259">
                  <c:v>0.25</c:v>
                </c:pt>
                <c:pt idx="1260">
                  <c:v>0.26</c:v>
                </c:pt>
                <c:pt idx="1261">
                  <c:v>0.28999999999999998</c:v>
                </c:pt>
                <c:pt idx="1262">
                  <c:v>0.31</c:v>
                </c:pt>
                <c:pt idx="1263">
                  <c:v>0.32</c:v>
                </c:pt>
                <c:pt idx="1264">
                  <c:v>0.35</c:v>
                </c:pt>
                <c:pt idx="1265">
                  <c:v>0.37</c:v>
                </c:pt>
                <c:pt idx="1266">
                  <c:v>0.37</c:v>
                </c:pt>
                <c:pt idx="1267">
                  <c:v>0.4</c:v>
                </c:pt>
                <c:pt idx="1268">
                  <c:v>0.43</c:v>
                </c:pt>
                <c:pt idx="1269">
                  <c:v>0.44</c:v>
                </c:pt>
                <c:pt idx="1270">
                  <c:v>0.46</c:v>
                </c:pt>
                <c:pt idx="1271">
                  <c:v>0.47</c:v>
                </c:pt>
                <c:pt idx="1272">
                  <c:v>0.48</c:v>
                </c:pt>
                <c:pt idx="1273">
                  <c:v>0.5</c:v>
                </c:pt>
                <c:pt idx="1274">
                  <c:v>0.51</c:v>
                </c:pt>
                <c:pt idx="1275">
                  <c:v>0.52</c:v>
                </c:pt>
                <c:pt idx="1276">
                  <c:v>0.52</c:v>
                </c:pt>
                <c:pt idx="1277">
                  <c:v>0.54</c:v>
                </c:pt>
                <c:pt idx="1278">
                  <c:v>0.52</c:v>
                </c:pt>
                <c:pt idx="1279">
                  <c:v>0.52</c:v>
                </c:pt>
                <c:pt idx="1280">
                  <c:v>0.52</c:v>
                </c:pt>
                <c:pt idx="1281">
                  <c:v>0.52</c:v>
                </c:pt>
                <c:pt idx="1282">
                  <c:v>0.54</c:v>
                </c:pt>
                <c:pt idx="1283">
                  <c:v>0.52</c:v>
                </c:pt>
                <c:pt idx="1284">
                  <c:v>0.52</c:v>
                </c:pt>
                <c:pt idx="1285">
                  <c:v>0.52</c:v>
                </c:pt>
                <c:pt idx="1286">
                  <c:v>0.51</c:v>
                </c:pt>
                <c:pt idx="1287">
                  <c:v>0.49</c:v>
                </c:pt>
                <c:pt idx="1288">
                  <c:v>0.5</c:v>
                </c:pt>
                <c:pt idx="1289">
                  <c:v>0.49</c:v>
                </c:pt>
                <c:pt idx="1290">
                  <c:v>0.46</c:v>
                </c:pt>
                <c:pt idx="1291">
                  <c:v>0.45</c:v>
                </c:pt>
                <c:pt idx="1292">
                  <c:v>0.44</c:v>
                </c:pt>
                <c:pt idx="1293">
                  <c:v>0.4</c:v>
                </c:pt>
                <c:pt idx="1294">
                  <c:v>0.38</c:v>
                </c:pt>
                <c:pt idx="1295">
                  <c:v>0.35</c:v>
                </c:pt>
                <c:pt idx="1296">
                  <c:v>0.33</c:v>
                </c:pt>
                <c:pt idx="1297">
                  <c:v>0.31</c:v>
                </c:pt>
                <c:pt idx="1298">
                  <c:v>0.3</c:v>
                </c:pt>
                <c:pt idx="1299">
                  <c:v>0.28999999999999998</c:v>
                </c:pt>
                <c:pt idx="1300">
                  <c:v>0.26</c:v>
                </c:pt>
                <c:pt idx="1301">
                  <c:v>0.24</c:v>
                </c:pt>
                <c:pt idx="1302">
                  <c:v>0.22</c:v>
                </c:pt>
                <c:pt idx="1303">
                  <c:v>0.18</c:v>
                </c:pt>
                <c:pt idx="1304">
                  <c:v>0.17</c:v>
                </c:pt>
                <c:pt idx="1305">
                  <c:v>0.17</c:v>
                </c:pt>
                <c:pt idx="1306">
                  <c:v>0.16</c:v>
                </c:pt>
                <c:pt idx="1307">
                  <c:v>0.16</c:v>
                </c:pt>
                <c:pt idx="1308">
                  <c:v>0.15</c:v>
                </c:pt>
                <c:pt idx="1309">
                  <c:v>0.14000000000000001</c:v>
                </c:pt>
                <c:pt idx="1310">
                  <c:v>0.13</c:v>
                </c:pt>
                <c:pt idx="1311">
                  <c:v>0.13</c:v>
                </c:pt>
                <c:pt idx="1312">
                  <c:v>0.11</c:v>
                </c:pt>
                <c:pt idx="1313">
                  <c:v>0.11</c:v>
                </c:pt>
                <c:pt idx="1314">
                  <c:v>0.11</c:v>
                </c:pt>
                <c:pt idx="1315">
                  <c:v>0.11</c:v>
                </c:pt>
                <c:pt idx="1316">
                  <c:v>0.11</c:v>
                </c:pt>
                <c:pt idx="1317">
                  <c:v>0.12</c:v>
                </c:pt>
                <c:pt idx="1318">
                  <c:v>0.13</c:v>
                </c:pt>
                <c:pt idx="1319">
                  <c:v>0.12</c:v>
                </c:pt>
                <c:pt idx="1320">
                  <c:v>0.12</c:v>
                </c:pt>
                <c:pt idx="1321">
                  <c:v>0.13</c:v>
                </c:pt>
                <c:pt idx="1322">
                  <c:v>0.14000000000000001</c:v>
                </c:pt>
                <c:pt idx="1323">
                  <c:v>0.16</c:v>
                </c:pt>
                <c:pt idx="1324">
                  <c:v>0.17</c:v>
                </c:pt>
                <c:pt idx="1325">
                  <c:v>0.2</c:v>
                </c:pt>
                <c:pt idx="1326">
                  <c:v>0.21</c:v>
                </c:pt>
                <c:pt idx="1327">
                  <c:v>0.24</c:v>
                </c:pt>
                <c:pt idx="1328">
                  <c:v>0.25</c:v>
                </c:pt>
                <c:pt idx="1329">
                  <c:v>0.26</c:v>
                </c:pt>
                <c:pt idx="1330">
                  <c:v>0.26</c:v>
                </c:pt>
                <c:pt idx="1331">
                  <c:v>0.26</c:v>
                </c:pt>
                <c:pt idx="1332">
                  <c:v>0.28999999999999998</c:v>
                </c:pt>
                <c:pt idx="1333">
                  <c:v>0.31</c:v>
                </c:pt>
                <c:pt idx="1334">
                  <c:v>0.31</c:v>
                </c:pt>
                <c:pt idx="1335">
                  <c:v>0.31</c:v>
                </c:pt>
                <c:pt idx="1336">
                  <c:v>0.32</c:v>
                </c:pt>
                <c:pt idx="1337">
                  <c:v>0.33</c:v>
                </c:pt>
                <c:pt idx="1338">
                  <c:v>0.33</c:v>
                </c:pt>
                <c:pt idx="1339">
                  <c:v>0.33</c:v>
                </c:pt>
                <c:pt idx="1340">
                  <c:v>0.34</c:v>
                </c:pt>
                <c:pt idx="1341">
                  <c:v>0.33</c:v>
                </c:pt>
                <c:pt idx="1342">
                  <c:v>0.34</c:v>
                </c:pt>
                <c:pt idx="1343">
                  <c:v>0.37</c:v>
                </c:pt>
                <c:pt idx="1344">
                  <c:v>0.35</c:v>
                </c:pt>
                <c:pt idx="1345">
                  <c:v>0.34</c:v>
                </c:pt>
                <c:pt idx="1346">
                  <c:v>0.36</c:v>
                </c:pt>
                <c:pt idx="1347">
                  <c:v>0.37</c:v>
                </c:pt>
                <c:pt idx="1348">
                  <c:v>0.39</c:v>
                </c:pt>
                <c:pt idx="1349">
                  <c:v>0.39</c:v>
                </c:pt>
                <c:pt idx="1350">
                  <c:v>0.39</c:v>
                </c:pt>
                <c:pt idx="1351">
                  <c:v>0.4</c:v>
                </c:pt>
                <c:pt idx="1352">
                  <c:v>0.4</c:v>
                </c:pt>
                <c:pt idx="1353">
                  <c:v>0.41</c:v>
                </c:pt>
                <c:pt idx="1354">
                  <c:v>0.44</c:v>
                </c:pt>
                <c:pt idx="1355">
                  <c:v>0.45</c:v>
                </c:pt>
                <c:pt idx="1356">
                  <c:v>0.44</c:v>
                </c:pt>
                <c:pt idx="1357">
                  <c:v>0.44</c:v>
                </c:pt>
                <c:pt idx="1358">
                  <c:v>0.44</c:v>
                </c:pt>
                <c:pt idx="1359">
                  <c:v>0.43</c:v>
                </c:pt>
                <c:pt idx="1360">
                  <c:v>0.41</c:v>
                </c:pt>
                <c:pt idx="1361">
                  <c:v>0.43</c:v>
                </c:pt>
                <c:pt idx="1362">
                  <c:v>0.43</c:v>
                </c:pt>
                <c:pt idx="1363">
                  <c:v>0.43</c:v>
                </c:pt>
                <c:pt idx="1364">
                  <c:v>0.41</c:v>
                </c:pt>
                <c:pt idx="1365">
                  <c:v>0.4</c:v>
                </c:pt>
                <c:pt idx="1366">
                  <c:v>0.39</c:v>
                </c:pt>
                <c:pt idx="1367">
                  <c:v>0.41</c:v>
                </c:pt>
                <c:pt idx="1368">
                  <c:v>0.43</c:v>
                </c:pt>
                <c:pt idx="1369">
                  <c:v>0.43</c:v>
                </c:pt>
                <c:pt idx="1370">
                  <c:v>0.44</c:v>
                </c:pt>
                <c:pt idx="1371">
                  <c:v>0.41</c:v>
                </c:pt>
                <c:pt idx="1372">
                  <c:v>0.41</c:v>
                </c:pt>
                <c:pt idx="1373">
                  <c:v>0.39</c:v>
                </c:pt>
                <c:pt idx="1374">
                  <c:v>0.38</c:v>
                </c:pt>
                <c:pt idx="1375">
                  <c:v>0.36</c:v>
                </c:pt>
                <c:pt idx="1376">
                  <c:v>0.37</c:v>
                </c:pt>
                <c:pt idx="1377">
                  <c:v>0.37</c:v>
                </c:pt>
                <c:pt idx="1378">
                  <c:v>0.38</c:v>
                </c:pt>
                <c:pt idx="1379">
                  <c:v>0.4</c:v>
                </c:pt>
                <c:pt idx="1380">
                  <c:v>0.47</c:v>
                </c:pt>
                <c:pt idx="1381">
                  <c:v>0.51</c:v>
                </c:pt>
                <c:pt idx="1382">
                  <c:v>0.48</c:v>
                </c:pt>
                <c:pt idx="1383">
                  <c:v>0.47</c:v>
                </c:pt>
                <c:pt idx="1384">
                  <c:v>0.54</c:v>
                </c:pt>
                <c:pt idx="1385">
                  <c:v>0.55000000000000004</c:v>
                </c:pt>
                <c:pt idx="1386">
                  <c:v>0.56999999999999995</c:v>
                </c:pt>
                <c:pt idx="1387">
                  <c:v>0.57999999999999996</c:v>
                </c:pt>
                <c:pt idx="1388">
                  <c:v>0.61</c:v>
                </c:pt>
                <c:pt idx="1389">
                  <c:v>0.57999999999999996</c:v>
                </c:pt>
                <c:pt idx="1390">
                  <c:v>0.54</c:v>
                </c:pt>
                <c:pt idx="1391">
                  <c:v>0.56000000000000005</c:v>
                </c:pt>
                <c:pt idx="1392">
                  <c:v>0.54</c:v>
                </c:pt>
                <c:pt idx="1393">
                  <c:v>0.44</c:v>
                </c:pt>
                <c:pt idx="1394">
                  <c:v>0.45</c:v>
                </c:pt>
                <c:pt idx="1395">
                  <c:v>0.44</c:v>
                </c:pt>
                <c:pt idx="1396">
                  <c:v>0.33</c:v>
                </c:pt>
                <c:pt idx="1397">
                  <c:v>0.28000000000000003</c:v>
                </c:pt>
                <c:pt idx="1398">
                  <c:v>0.28000000000000003</c:v>
                </c:pt>
                <c:pt idx="1399">
                  <c:v>0.24</c:v>
                </c:pt>
                <c:pt idx="1400">
                  <c:v>0.21</c:v>
                </c:pt>
                <c:pt idx="1401">
                  <c:v>0.19</c:v>
                </c:pt>
                <c:pt idx="1402">
                  <c:v>0.16</c:v>
                </c:pt>
                <c:pt idx="1403">
                  <c:v>0.12</c:v>
                </c:pt>
                <c:pt idx="1404">
                  <c:v>0.08</c:v>
                </c:pt>
                <c:pt idx="1405">
                  <c:v>0.01</c:v>
                </c:pt>
                <c:pt idx="1406">
                  <c:v>-0.02</c:v>
                </c:pt>
                <c:pt idx="1407">
                  <c:v>0.03</c:v>
                </c:pt>
                <c:pt idx="1408">
                  <c:v>0.05</c:v>
                </c:pt>
                <c:pt idx="1409">
                  <c:v>0.02</c:v>
                </c:pt>
                <c:pt idx="1410">
                  <c:v>0.05</c:v>
                </c:pt>
                <c:pt idx="1411">
                  <c:v>0.11</c:v>
                </c:pt>
                <c:pt idx="1412">
                  <c:v>0.09</c:v>
                </c:pt>
                <c:pt idx="1413">
                  <c:v>0.08</c:v>
                </c:pt>
                <c:pt idx="1414">
                  <c:v>0.11</c:v>
                </c:pt>
                <c:pt idx="1415">
                  <c:v>0.1</c:v>
                </c:pt>
                <c:pt idx="1416">
                  <c:v>0.08</c:v>
                </c:pt>
                <c:pt idx="1417">
                  <c:v>0.11</c:v>
                </c:pt>
                <c:pt idx="1418">
                  <c:v>0.15</c:v>
                </c:pt>
                <c:pt idx="1419">
                  <c:v>0.18</c:v>
                </c:pt>
                <c:pt idx="1420">
                  <c:v>0.22</c:v>
                </c:pt>
                <c:pt idx="1421">
                  <c:v>0.24</c:v>
                </c:pt>
                <c:pt idx="1422">
                  <c:v>0.26</c:v>
                </c:pt>
                <c:pt idx="1423">
                  <c:v>0.31</c:v>
                </c:pt>
                <c:pt idx="1424">
                  <c:v>0.35</c:v>
                </c:pt>
                <c:pt idx="1425">
                  <c:v>0.37</c:v>
                </c:pt>
                <c:pt idx="1426">
                  <c:v>0.44</c:v>
                </c:pt>
                <c:pt idx="1427">
                  <c:v>0.47</c:v>
                </c:pt>
                <c:pt idx="1428">
                  <c:v>0.49</c:v>
                </c:pt>
                <c:pt idx="1429">
                  <c:v>0.52</c:v>
                </c:pt>
                <c:pt idx="1430">
                  <c:v>0.56000000000000005</c:v>
                </c:pt>
                <c:pt idx="1431">
                  <c:v>0.57999999999999996</c:v>
                </c:pt>
                <c:pt idx="1432">
                  <c:v>0.6</c:v>
                </c:pt>
                <c:pt idx="1433">
                  <c:v>0.61</c:v>
                </c:pt>
                <c:pt idx="1434">
                  <c:v>0.64</c:v>
                </c:pt>
                <c:pt idx="1435">
                  <c:v>0.67</c:v>
                </c:pt>
                <c:pt idx="1436">
                  <c:v>0.7</c:v>
                </c:pt>
                <c:pt idx="1437">
                  <c:v>0.74</c:v>
                </c:pt>
                <c:pt idx="1438">
                  <c:v>0.79</c:v>
                </c:pt>
                <c:pt idx="1439">
                  <c:v>0.82</c:v>
                </c:pt>
                <c:pt idx="1440">
                  <c:v>0.83</c:v>
                </c:pt>
                <c:pt idx="1441">
                  <c:v>0.83</c:v>
                </c:pt>
                <c:pt idx="1442">
                  <c:v>0.85</c:v>
                </c:pt>
                <c:pt idx="1443">
                  <c:v>0.86</c:v>
                </c:pt>
                <c:pt idx="1444">
                  <c:v>0.83</c:v>
                </c:pt>
                <c:pt idx="1445">
                  <c:v>0.84</c:v>
                </c:pt>
                <c:pt idx="1446">
                  <c:v>0.86</c:v>
                </c:pt>
                <c:pt idx="1447">
                  <c:v>0.83</c:v>
                </c:pt>
                <c:pt idx="1448">
                  <c:v>0.81</c:v>
                </c:pt>
                <c:pt idx="1449">
                  <c:v>0.82</c:v>
                </c:pt>
                <c:pt idx="1450">
                  <c:v>0.82</c:v>
                </c:pt>
                <c:pt idx="1451">
                  <c:v>0.82</c:v>
                </c:pt>
                <c:pt idx="1452">
                  <c:v>0.82</c:v>
                </c:pt>
                <c:pt idx="1453">
                  <c:v>0.82</c:v>
                </c:pt>
                <c:pt idx="1454">
                  <c:v>0.8</c:v>
                </c:pt>
                <c:pt idx="1455">
                  <c:v>0.79</c:v>
                </c:pt>
                <c:pt idx="1456">
                  <c:v>0.79</c:v>
                </c:pt>
                <c:pt idx="1457">
                  <c:v>0.76</c:v>
                </c:pt>
                <c:pt idx="1458">
                  <c:v>0.75</c:v>
                </c:pt>
                <c:pt idx="1459">
                  <c:v>0.77</c:v>
                </c:pt>
                <c:pt idx="1460">
                  <c:v>0.76</c:v>
                </c:pt>
                <c:pt idx="1461">
                  <c:v>0.74</c:v>
                </c:pt>
                <c:pt idx="1462">
                  <c:v>0.74</c:v>
                </c:pt>
                <c:pt idx="1463">
                  <c:v>0.74</c:v>
                </c:pt>
                <c:pt idx="1464">
                  <c:v>0.72</c:v>
                </c:pt>
                <c:pt idx="1465">
                  <c:v>0.73</c:v>
                </c:pt>
                <c:pt idx="1466">
                  <c:v>0.73</c:v>
                </c:pt>
                <c:pt idx="1467">
                  <c:v>0.72</c:v>
                </c:pt>
                <c:pt idx="1468">
                  <c:v>0.72</c:v>
                </c:pt>
                <c:pt idx="1469">
                  <c:v>0.72</c:v>
                </c:pt>
                <c:pt idx="1470">
                  <c:v>0.71</c:v>
                </c:pt>
                <c:pt idx="1471">
                  <c:v>0.69</c:v>
                </c:pt>
                <c:pt idx="1472">
                  <c:v>0.69</c:v>
                </c:pt>
                <c:pt idx="1473">
                  <c:v>0.67</c:v>
                </c:pt>
                <c:pt idx="1474">
                  <c:v>0.65</c:v>
                </c:pt>
                <c:pt idx="1475">
                  <c:v>0.63</c:v>
                </c:pt>
                <c:pt idx="1476">
                  <c:v>0.64</c:v>
                </c:pt>
                <c:pt idx="1477">
                  <c:v>0.63</c:v>
                </c:pt>
                <c:pt idx="1478">
                  <c:v>0.62</c:v>
                </c:pt>
                <c:pt idx="1479">
                  <c:v>0.63</c:v>
                </c:pt>
                <c:pt idx="1480">
                  <c:v>0.63</c:v>
                </c:pt>
                <c:pt idx="1481">
                  <c:v>0.62</c:v>
                </c:pt>
                <c:pt idx="1482">
                  <c:v>0.63</c:v>
                </c:pt>
                <c:pt idx="1483">
                  <c:v>0.64</c:v>
                </c:pt>
                <c:pt idx="1484">
                  <c:v>0.64</c:v>
                </c:pt>
                <c:pt idx="1485">
                  <c:v>0.65</c:v>
                </c:pt>
                <c:pt idx="1486">
                  <c:v>0.66</c:v>
                </c:pt>
                <c:pt idx="1487">
                  <c:v>0.67</c:v>
                </c:pt>
                <c:pt idx="1488">
                  <c:v>0.67</c:v>
                </c:pt>
                <c:pt idx="1489">
                  <c:v>0.68</c:v>
                </c:pt>
                <c:pt idx="1490">
                  <c:v>0.72</c:v>
                </c:pt>
                <c:pt idx="1491">
                  <c:v>0.73</c:v>
                </c:pt>
                <c:pt idx="1492">
                  <c:v>0.75</c:v>
                </c:pt>
                <c:pt idx="1493">
                  <c:v>0.77</c:v>
                </c:pt>
                <c:pt idx="1494">
                  <c:v>0.79</c:v>
                </c:pt>
                <c:pt idx="1495">
                  <c:v>0.82</c:v>
                </c:pt>
                <c:pt idx="1496">
                  <c:v>0.83</c:v>
                </c:pt>
                <c:pt idx="1497">
                  <c:v>0.84</c:v>
                </c:pt>
                <c:pt idx="1498">
                  <c:v>0.87</c:v>
                </c:pt>
                <c:pt idx="1499">
                  <c:v>0.87</c:v>
                </c:pt>
                <c:pt idx="1500">
                  <c:v>0.87</c:v>
                </c:pt>
                <c:pt idx="1501">
                  <c:v>0.88</c:v>
                </c:pt>
                <c:pt idx="1502">
                  <c:v>0.88</c:v>
                </c:pt>
                <c:pt idx="1503">
                  <c:v>0.88</c:v>
                </c:pt>
                <c:pt idx="1504">
                  <c:v>0.89</c:v>
                </c:pt>
                <c:pt idx="1505">
                  <c:v>0.89</c:v>
                </c:pt>
                <c:pt idx="1506">
                  <c:v>0.89</c:v>
                </c:pt>
                <c:pt idx="1507">
                  <c:v>0.89</c:v>
                </c:pt>
                <c:pt idx="1508">
                  <c:v>0.88</c:v>
                </c:pt>
                <c:pt idx="1509">
                  <c:v>0.88</c:v>
                </c:pt>
                <c:pt idx="1510">
                  <c:v>0.86</c:v>
                </c:pt>
                <c:pt idx="1511">
                  <c:v>0.85</c:v>
                </c:pt>
                <c:pt idx="1512">
                  <c:v>0.83</c:v>
                </c:pt>
                <c:pt idx="1513">
                  <c:v>0.83</c:v>
                </c:pt>
                <c:pt idx="1514">
                  <c:v>0.83</c:v>
                </c:pt>
                <c:pt idx="1515">
                  <c:v>0.81</c:v>
                </c:pt>
                <c:pt idx="1516">
                  <c:v>0.8</c:v>
                </c:pt>
                <c:pt idx="1517">
                  <c:v>0.77</c:v>
                </c:pt>
                <c:pt idx="1518">
                  <c:v>0.75</c:v>
                </c:pt>
                <c:pt idx="1519">
                  <c:v>0.73</c:v>
                </c:pt>
                <c:pt idx="1520">
                  <c:v>0.71</c:v>
                </c:pt>
                <c:pt idx="1521">
                  <c:v>0.7</c:v>
                </c:pt>
                <c:pt idx="1522">
                  <c:v>0.69</c:v>
                </c:pt>
                <c:pt idx="1523">
                  <c:v>0.69</c:v>
                </c:pt>
                <c:pt idx="1524">
                  <c:v>0.68</c:v>
                </c:pt>
                <c:pt idx="1525">
                  <c:v>0.68</c:v>
                </c:pt>
                <c:pt idx="1526">
                  <c:v>0.68</c:v>
                </c:pt>
                <c:pt idx="1527">
                  <c:v>0.67</c:v>
                </c:pt>
                <c:pt idx="1528">
                  <c:v>0.66</c:v>
                </c:pt>
                <c:pt idx="1529">
                  <c:v>0.67</c:v>
                </c:pt>
                <c:pt idx="1530">
                  <c:v>0.68</c:v>
                </c:pt>
                <c:pt idx="1531">
                  <c:v>0.68</c:v>
                </c:pt>
                <c:pt idx="1532">
                  <c:v>0.69</c:v>
                </c:pt>
                <c:pt idx="1533">
                  <c:v>0.72</c:v>
                </c:pt>
                <c:pt idx="1534">
                  <c:v>0.76</c:v>
                </c:pt>
                <c:pt idx="1535">
                  <c:v>0.75</c:v>
                </c:pt>
                <c:pt idx="1536">
                  <c:v>0.74</c:v>
                </c:pt>
                <c:pt idx="1537">
                  <c:v>0.72</c:v>
                </c:pt>
                <c:pt idx="1538">
                  <c:v>0.74</c:v>
                </c:pt>
                <c:pt idx="1539">
                  <c:v>0.75</c:v>
                </c:pt>
                <c:pt idx="1540">
                  <c:v>0.74</c:v>
                </c:pt>
                <c:pt idx="1541">
                  <c:v>0.72</c:v>
                </c:pt>
                <c:pt idx="1542">
                  <c:v>0.73</c:v>
                </c:pt>
                <c:pt idx="1543">
                  <c:v>0.74</c:v>
                </c:pt>
                <c:pt idx="1544">
                  <c:v>0.74</c:v>
                </c:pt>
                <c:pt idx="1545">
                  <c:v>0.75</c:v>
                </c:pt>
                <c:pt idx="1546">
                  <c:v>0.76</c:v>
                </c:pt>
                <c:pt idx="1547">
                  <c:v>0.77</c:v>
                </c:pt>
                <c:pt idx="1548">
                  <c:v>0.77</c:v>
                </c:pt>
                <c:pt idx="1549">
                  <c:v>0.75</c:v>
                </c:pt>
                <c:pt idx="1550">
                  <c:v>0.75</c:v>
                </c:pt>
                <c:pt idx="1551">
                  <c:v>0.77</c:v>
                </c:pt>
                <c:pt idx="1552">
                  <c:v>0.76</c:v>
                </c:pt>
                <c:pt idx="1553">
                  <c:v>0.75</c:v>
                </c:pt>
                <c:pt idx="1554">
                  <c:v>0.77</c:v>
                </c:pt>
                <c:pt idx="1555">
                  <c:v>0.76</c:v>
                </c:pt>
                <c:pt idx="1556">
                  <c:v>0.73</c:v>
                </c:pt>
                <c:pt idx="1557">
                  <c:v>0.71</c:v>
                </c:pt>
                <c:pt idx="1558">
                  <c:v>0.69</c:v>
                </c:pt>
                <c:pt idx="1559">
                  <c:v>0.7</c:v>
                </c:pt>
                <c:pt idx="1560">
                  <c:v>0.72</c:v>
                </c:pt>
                <c:pt idx="1561">
                  <c:v>0.71</c:v>
                </c:pt>
                <c:pt idx="1562">
                  <c:v>0.72</c:v>
                </c:pt>
                <c:pt idx="1563">
                  <c:v>0.73</c:v>
                </c:pt>
                <c:pt idx="1564">
                  <c:v>0.73</c:v>
                </c:pt>
                <c:pt idx="1565">
                  <c:v>0.71</c:v>
                </c:pt>
                <c:pt idx="1566">
                  <c:v>0.71</c:v>
                </c:pt>
                <c:pt idx="1567">
                  <c:v>0.73</c:v>
                </c:pt>
                <c:pt idx="1568">
                  <c:v>0.74</c:v>
                </c:pt>
                <c:pt idx="1569">
                  <c:v>0.74</c:v>
                </c:pt>
                <c:pt idx="1570">
                  <c:v>0.76</c:v>
                </c:pt>
                <c:pt idx="1571">
                  <c:v>0.77</c:v>
                </c:pt>
                <c:pt idx="1572">
                  <c:v>0.79</c:v>
                </c:pt>
                <c:pt idx="1573">
                  <c:v>0.77</c:v>
                </c:pt>
                <c:pt idx="1574">
                  <c:v>0.77</c:v>
                </c:pt>
                <c:pt idx="1575">
                  <c:v>0.8</c:v>
                </c:pt>
                <c:pt idx="1576">
                  <c:v>0.81</c:v>
                </c:pt>
                <c:pt idx="1577">
                  <c:v>0.87</c:v>
                </c:pt>
                <c:pt idx="1578">
                  <c:v>0.86</c:v>
                </c:pt>
                <c:pt idx="1579">
                  <c:v>0.88</c:v>
                </c:pt>
                <c:pt idx="1580">
                  <c:v>0.9</c:v>
                </c:pt>
                <c:pt idx="1581">
                  <c:v>0.89</c:v>
                </c:pt>
                <c:pt idx="1582">
                  <c:v>0.91</c:v>
                </c:pt>
                <c:pt idx="1583">
                  <c:v>0.95</c:v>
                </c:pt>
                <c:pt idx="1584">
                  <c:v>0.95</c:v>
                </c:pt>
                <c:pt idx="1585">
                  <c:v>0.93</c:v>
                </c:pt>
                <c:pt idx="1586">
                  <c:v>0.93</c:v>
                </c:pt>
                <c:pt idx="1587">
                  <c:v>0.94</c:v>
                </c:pt>
                <c:pt idx="1588">
                  <c:v>0.94</c:v>
                </c:pt>
                <c:pt idx="1589">
                  <c:v>0.94</c:v>
                </c:pt>
                <c:pt idx="1590">
                  <c:v>0.95</c:v>
                </c:pt>
                <c:pt idx="1591">
                  <c:v>0.97</c:v>
                </c:pt>
                <c:pt idx="1592">
                  <c:v>0.96</c:v>
                </c:pt>
                <c:pt idx="1593">
                  <c:v>0.95</c:v>
                </c:pt>
                <c:pt idx="1594">
                  <c:v>0.94</c:v>
                </c:pt>
                <c:pt idx="1595">
                  <c:v>0.92</c:v>
                </c:pt>
                <c:pt idx="1596">
                  <c:v>0.9</c:v>
                </c:pt>
                <c:pt idx="1597">
                  <c:v>0.9</c:v>
                </c:pt>
                <c:pt idx="1598">
                  <c:v>0.88</c:v>
                </c:pt>
                <c:pt idx="1599">
                  <c:v>0.86</c:v>
                </c:pt>
                <c:pt idx="1600">
                  <c:v>0.85</c:v>
                </c:pt>
                <c:pt idx="1601">
                  <c:v>0.82</c:v>
                </c:pt>
                <c:pt idx="1602">
                  <c:v>0.82</c:v>
                </c:pt>
                <c:pt idx="1603">
                  <c:v>0.81</c:v>
                </c:pt>
                <c:pt idx="1604">
                  <c:v>0.76</c:v>
                </c:pt>
                <c:pt idx="1605">
                  <c:v>0.75</c:v>
                </c:pt>
                <c:pt idx="1606">
                  <c:v>0.73</c:v>
                </c:pt>
                <c:pt idx="1607">
                  <c:v>0.71</c:v>
                </c:pt>
                <c:pt idx="1608">
                  <c:v>0.68</c:v>
                </c:pt>
                <c:pt idx="1609">
                  <c:v>0.68</c:v>
                </c:pt>
                <c:pt idx="1610">
                  <c:v>0.67</c:v>
                </c:pt>
                <c:pt idx="1611">
                  <c:v>0.65</c:v>
                </c:pt>
                <c:pt idx="1612">
                  <c:v>0.64</c:v>
                </c:pt>
                <c:pt idx="1613">
                  <c:v>0.63</c:v>
                </c:pt>
                <c:pt idx="1614">
                  <c:v>0.61</c:v>
                </c:pt>
                <c:pt idx="1615">
                  <c:v>0.62</c:v>
                </c:pt>
                <c:pt idx="1616">
                  <c:v>0.61</c:v>
                </c:pt>
                <c:pt idx="1617">
                  <c:v>0.61</c:v>
                </c:pt>
                <c:pt idx="1618">
                  <c:v>0.62</c:v>
                </c:pt>
                <c:pt idx="1619">
                  <c:v>0.63</c:v>
                </c:pt>
                <c:pt idx="1620">
                  <c:v>0.63</c:v>
                </c:pt>
                <c:pt idx="1621">
                  <c:v>0.64</c:v>
                </c:pt>
                <c:pt idx="1622">
                  <c:v>0.65</c:v>
                </c:pt>
                <c:pt idx="1623">
                  <c:v>0.66</c:v>
                </c:pt>
                <c:pt idx="1624">
                  <c:v>0.67</c:v>
                </c:pt>
                <c:pt idx="1625">
                  <c:v>0.68</c:v>
                </c:pt>
                <c:pt idx="1626">
                  <c:v>0.69</c:v>
                </c:pt>
                <c:pt idx="1627">
                  <c:v>0.7</c:v>
                </c:pt>
                <c:pt idx="1628">
                  <c:v>0.7</c:v>
                </c:pt>
                <c:pt idx="1629">
                  <c:v>0.72</c:v>
                </c:pt>
                <c:pt idx="1630">
                  <c:v>0.72</c:v>
                </c:pt>
                <c:pt idx="1631">
                  <c:v>0.71</c:v>
                </c:pt>
                <c:pt idx="1632">
                  <c:v>0.73</c:v>
                </c:pt>
                <c:pt idx="1633">
                  <c:v>0.74</c:v>
                </c:pt>
                <c:pt idx="1634">
                  <c:v>0.73</c:v>
                </c:pt>
                <c:pt idx="1635">
                  <c:v>0.74</c:v>
                </c:pt>
                <c:pt idx="1636">
                  <c:v>0.74</c:v>
                </c:pt>
                <c:pt idx="1637">
                  <c:v>0.74</c:v>
                </c:pt>
                <c:pt idx="1638">
                  <c:v>0.73</c:v>
                </c:pt>
                <c:pt idx="1639">
                  <c:v>0.72</c:v>
                </c:pt>
                <c:pt idx="1640">
                  <c:v>0.73</c:v>
                </c:pt>
                <c:pt idx="1641">
                  <c:v>0.73</c:v>
                </c:pt>
                <c:pt idx="1642">
                  <c:v>0.71</c:v>
                </c:pt>
                <c:pt idx="1643">
                  <c:v>0.71</c:v>
                </c:pt>
                <c:pt idx="1644">
                  <c:v>0.71</c:v>
                </c:pt>
                <c:pt idx="1645">
                  <c:v>0.7</c:v>
                </c:pt>
                <c:pt idx="1646">
                  <c:v>0.69</c:v>
                </c:pt>
                <c:pt idx="1647">
                  <c:v>0.69</c:v>
                </c:pt>
                <c:pt idx="1648">
                  <c:v>0.69</c:v>
                </c:pt>
                <c:pt idx="1649">
                  <c:v>0.68</c:v>
                </c:pt>
                <c:pt idx="1650">
                  <c:v>0.67</c:v>
                </c:pt>
                <c:pt idx="1651">
                  <c:v>0.65</c:v>
                </c:pt>
                <c:pt idx="1652">
                  <c:v>0.65</c:v>
                </c:pt>
                <c:pt idx="1653">
                  <c:v>0.64</c:v>
                </c:pt>
                <c:pt idx="1654">
                  <c:v>0.64</c:v>
                </c:pt>
                <c:pt idx="1655">
                  <c:v>0.61</c:v>
                </c:pt>
                <c:pt idx="1656">
                  <c:v>0.6</c:v>
                </c:pt>
                <c:pt idx="1657">
                  <c:v>0.61</c:v>
                </c:pt>
                <c:pt idx="1658">
                  <c:v>0.57999999999999996</c:v>
                </c:pt>
                <c:pt idx="1659">
                  <c:v>0.56999999999999995</c:v>
                </c:pt>
                <c:pt idx="1660">
                  <c:v>0.56999999999999995</c:v>
                </c:pt>
                <c:pt idx="1661">
                  <c:v>0.55000000000000004</c:v>
                </c:pt>
                <c:pt idx="1662">
                  <c:v>0.52</c:v>
                </c:pt>
                <c:pt idx="1663">
                  <c:v>0.52</c:v>
                </c:pt>
                <c:pt idx="1664">
                  <c:v>0.52</c:v>
                </c:pt>
                <c:pt idx="1665">
                  <c:v>0.51</c:v>
                </c:pt>
                <c:pt idx="1666">
                  <c:v>0.5</c:v>
                </c:pt>
                <c:pt idx="1667">
                  <c:v>0.48</c:v>
                </c:pt>
                <c:pt idx="1668">
                  <c:v>0.47</c:v>
                </c:pt>
                <c:pt idx="1669">
                  <c:v>0.46</c:v>
                </c:pt>
                <c:pt idx="1670">
                  <c:v>0.45</c:v>
                </c:pt>
                <c:pt idx="1671">
                  <c:v>0.45</c:v>
                </c:pt>
                <c:pt idx="1672">
                  <c:v>0.44</c:v>
                </c:pt>
                <c:pt idx="1673">
                  <c:v>0.42</c:v>
                </c:pt>
                <c:pt idx="1674">
                  <c:v>0.42</c:v>
                </c:pt>
                <c:pt idx="1675">
                  <c:v>0.41</c:v>
                </c:pt>
                <c:pt idx="1676">
                  <c:v>0.4</c:v>
                </c:pt>
                <c:pt idx="1677">
                  <c:v>0.41</c:v>
                </c:pt>
                <c:pt idx="1678">
                  <c:v>0.4</c:v>
                </c:pt>
                <c:pt idx="1679">
                  <c:v>0.39</c:v>
                </c:pt>
                <c:pt idx="1680">
                  <c:v>0.37</c:v>
                </c:pt>
                <c:pt idx="1681">
                  <c:v>0.37</c:v>
                </c:pt>
                <c:pt idx="1682">
                  <c:v>0.37</c:v>
                </c:pt>
                <c:pt idx="1683">
                  <c:v>0.36</c:v>
                </c:pt>
                <c:pt idx="1684">
                  <c:v>0.35</c:v>
                </c:pt>
                <c:pt idx="1685">
                  <c:v>0.35</c:v>
                </c:pt>
                <c:pt idx="1686">
                  <c:v>0.35</c:v>
                </c:pt>
                <c:pt idx="1687">
                  <c:v>0.35</c:v>
                </c:pt>
                <c:pt idx="1688">
                  <c:v>0.35</c:v>
                </c:pt>
                <c:pt idx="1689">
                  <c:v>0.34</c:v>
                </c:pt>
                <c:pt idx="1690">
                  <c:v>0.34</c:v>
                </c:pt>
                <c:pt idx="1691">
                  <c:v>0.34</c:v>
                </c:pt>
                <c:pt idx="1692">
                  <c:v>0.33</c:v>
                </c:pt>
                <c:pt idx="1693">
                  <c:v>0.34</c:v>
                </c:pt>
                <c:pt idx="1694">
                  <c:v>0.34</c:v>
                </c:pt>
                <c:pt idx="1695">
                  <c:v>0.33</c:v>
                </c:pt>
                <c:pt idx="1696">
                  <c:v>0.33</c:v>
                </c:pt>
                <c:pt idx="1697">
                  <c:v>0.34</c:v>
                </c:pt>
                <c:pt idx="1698">
                  <c:v>0.34</c:v>
                </c:pt>
                <c:pt idx="1699">
                  <c:v>0.34</c:v>
                </c:pt>
                <c:pt idx="1700">
                  <c:v>0.33</c:v>
                </c:pt>
                <c:pt idx="1701">
                  <c:v>0.33</c:v>
                </c:pt>
                <c:pt idx="1702">
                  <c:v>0.33</c:v>
                </c:pt>
                <c:pt idx="1703">
                  <c:v>0.33</c:v>
                </c:pt>
                <c:pt idx="1704">
                  <c:v>0.33</c:v>
                </c:pt>
                <c:pt idx="1705">
                  <c:v>0.32</c:v>
                </c:pt>
                <c:pt idx="1706">
                  <c:v>0.32</c:v>
                </c:pt>
                <c:pt idx="1707">
                  <c:v>0.32</c:v>
                </c:pt>
                <c:pt idx="1708">
                  <c:v>0.3</c:v>
                </c:pt>
                <c:pt idx="1709">
                  <c:v>0.3</c:v>
                </c:pt>
                <c:pt idx="1710">
                  <c:v>0.3</c:v>
                </c:pt>
                <c:pt idx="1711">
                  <c:v>0.28999999999999998</c:v>
                </c:pt>
                <c:pt idx="1712">
                  <c:v>0.28999999999999998</c:v>
                </c:pt>
                <c:pt idx="1713">
                  <c:v>0.28999999999999998</c:v>
                </c:pt>
                <c:pt idx="1714">
                  <c:v>0.28000000000000003</c:v>
                </c:pt>
                <c:pt idx="1715">
                  <c:v>0.27</c:v>
                </c:pt>
                <c:pt idx="1716">
                  <c:v>0.27</c:v>
                </c:pt>
                <c:pt idx="1717">
                  <c:v>0.27</c:v>
                </c:pt>
                <c:pt idx="1718">
                  <c:v>0.26</c:v>
                </c:pt>
                <c:pt idx="1719">
                  <c:v>0.26</c:v>
                </c:pt>
                <c:pt idx="1720">
                  <c:v>0.25</c:v>
                </c:pt>
                <c:pt idx="1721">
                  <c:v>0.25</c:v>
                </c:pt>
                <c:pt idx="1722">
                  <c:v>0.25</c:v>
                </c:pt>
                <c:pt idx="1723">
                  <c:v>0.26</c:v>
                </c:pt>
                <c:pt idx="1724">
                  <c:v>0.26</c:v>
                </c:pt>
                <c:pt idx="1725">
                  <c:v>0.26</c:v>
                </c:pt>
                <c:pt idx="1726">
                  <c:v>0.25</c:v>
                </c:pt>
                <c:pt idx="1727">
                  <c:v>0.26</c:v>
                </c:pt>
                <c:pt idx="1728">
                  <c:v>0.26</c:v>
                </c:pt>
                <c:pt idx="1729">
                  <c:v>0.26</c:v>
                </c:pt>
                <c:pt idx="1730">
                  <c:v>0.26</c:v>
                </c:pt>
                <c:pt idx="1731">
                  <c:v>0.27</c:v>
                </c:pt>
                <c:pt idx="1732">
                  <c:v>0.26</c:v>
                </c:pt>
                <c:pt idx="1733">
                  <c:v>0.27</c:v>
                </c:pt>
                <c:pt idx="1734">
                  <c:v>0.27</c:v>
                </c:pt>
                <c:pt idx="1735">
                  <c:v>0.26</c:v>
                </c:pt>
                <c:pt idx="1736">
                  <c:v>0.26</c:v>
                </c:pt>
                <c:pt idx="1737">
                  <c:v>0.26</c:v>
                </c:pt>
                <c:pt idx="1738">
                  <c:v>0.25</c:v>
                </c:pt>
                <c:pt idx="1739">
                  <c:v>0.25</c:v>
                </c:pt>
                <c:pt idx="1740">
                  <c:v>0.25</c:v>
                </c:pt>
                <c:pt idx="1741">
                  <c:v>0.25</c:v>
                </c:pt>
                <c:pt idx="1742">
                  <c:v>0.24</c:v>
                </c:pt>
                <c:pt idx="1743">
                  <c:v>0.24</c:v>
                </c:pt>
                <c:pt idx="1744">
                  <c:v>0.24</c:v>
                </c:pt>
                <c:pt idx="1745">
                  <c:v>0.22</c:v>
                </c:pt>
                <c:pt idx="1746">
                  <c:v>0.22</c:v>
                </c:pt>
                <c:pt idx="1747">
                  <c:v>0.22</c:v>
                </c:pt>
                <c:pt idx="1748">
                  <c:v>0.21</c:v>
                </c:pt>
                <c:pt idx="1749">
                  <c:v>0.21</c:v>
                </c:pt>
                <c:pt idx="1750">
                  <c:v>0.21</c:v>
                </c:pt>
                <c:pt idx="1751">
                  <c:v>0.2</c:v>
                </c:pt>
                <c:pt idx="1752">
                  <c:v>0.19</c:v>
                </c:pt>
                <c:pt idx="1753">
                  <c:v>0.19</c:v>
                </c:pt>
                <c:pt idx="1754">
                  <c:v>0.18</c:v>
                </c:pt>
                <c:pt idx="1755">
                  <c:v>0.17</c:v>
                </c:pt>
                <c:pt idx="1756">
                  <c:v>0.17</c:v>
                </c:pt>
                <c:pt idx="1757">
                  <c:v>0.16</c:v>
                </c:pt>
                <c:pt idx="1758">
                  <c:v>0.16</c:v>
                </c:pt>
                <c:pt idx="1759">
                  <c:v>0.15</c:v>
                </c:pt>
                <c:pt idx="1760">
                  <c:v>0.15</c:v>
                </c:pt>
                <c:pt idx="1761">
                  <c:v>0.14000000000000001</c:v>
                </c:pt>
                <c:pt idx="1762">
                  <c:v>0.14000000000000001</c:v>
                </c:pt>
                <c:pt idx="1763">
                  <c:v>0.13</c:v>
                </c:pt>
                <c:pt idx="1764">
                  <c:v>0.13</c:v>
                </c:pt>
                <c:pt idx="1765">
                  <c:v>0.12</c:v>
                </c:pt>
                <c:pt idx="1766">
                  <c:v>0.11</c:v>
                </c:pt>
                <c:pt idx="1767">
                  <c:v>0.11</c:v>
                </c:pt>
                <c:pt idx="1768">
                  <c:v>0.11</c:v>
                </c:pt>
                <c:pt idx="1769">
                  <c:v>0.1</c:v>
                </c:pt>
                <c:pt idx="1770">
                  <c:v>0.1</c:v>
                </c:pt>
                <c:pt idx="1771">
                  <c:v>0.1</c:v>
                </c:pt>
                <c:pt idx="1772">
                  <c:v>0.1</c:v>
                </c:pt>
                <c:pt idx="1773">
                  <c:v>0.1</c:v>
                </c:pt>
                <c:pt idx="1774">
                  <c:v>0.02</c:v>
                </c:pt>
                <c:pt idx="1775">
                  <c:v>0.1</c:v>
                </c:pt>
                <c:pt idx="1776">
                  <c:v>0.09</c:v>
                </c:pt>
                <c:pt idx="1777">
                  <c:v>0.1</c:v>
                </c:pt>
                <c:pt idx="1778">
                  <c:v>0.1</c:v>
                </c:pt>
                <c:pt idx="1779">
                  <c:v>0.1</c:v>
                </c:pt>
                <c:pt idx="1780">
                  <c:v>0.11</c:v>
                </c:pt>
                <c:pt idx="1781">
                  <c:v>0.11</c:v>
                </c:pt>
                <c:pt idx="1782">
                  <c:v>0.11</c:v>
                </c:pt>
                <c:pt idx="1783">
                  <c:v>0.12</c:v>
                </c:pt>
                <c:pt idx="1784">
                  <c:v>0.12</c:v>
                </c:pt>
                <c:pt idx="1785">
                  <c:v>0.12</c:v>
                </c:pt>
                <c:pt idx="1786">
                  <c:v>0.13</c:v>
                </c:pt>
                <c:pt idx="1787">
                  <c:v>0.14000000000000001</c:v>
                </c:pt>
                <c:pt idx="1788">
                  <c:v>0.14000000000000001</c:v>
                </c:pt>
                <c:pt idx="1789">
                  <c:v>0.15</c:v>
                </c:pt>
                <c:pt idx="1790">
                  <c:v>0.17</c:v>
                </c:pt>
                <c:pt idx="1791">
                  <c:v>0.17</c:v>
                </c:pt>
                <c:pt idx="1792">
                  <c:v>0.18</c:v>
                </c:pt>
                <c:pt idx="1793">
                  <c:v>0.19</c:v>
                </c:pt>
                <c:pt idx="1794">
                  <c:v>0.19</c:v>
                </c:pt>
                <c:pt idx="1795">
                  <c:v>0.2</c:v>
                </c:pt>
                <c:pt idx="1796">
                  <c:v>0.22</c:v>
                </c:pt>
                <c:pt idx="1797">
                  <c:v>0.22</c:v>
                </c:pt>
                <c:pt idx="1798">
                  <c:v>0.23</c:v>
                </c:pt>
                <c:pt idx="1799">
                  <c:v>0.24</c:v>
                </c:pt>
                <c:pt idx="1800">
                  <c:v>0.24</c:v>
                </c:pt>
                <c:pt idx="1801">
                  <c:v>0.25</c:v>
                </c:pt>
                <c:pt idx="1802">
                  <c:v>0.26</c:v>
                </c:pt>
                <c:pt idx="1803">
                  <c:v>0.26</c:v>
                </c:pt>
                <c:pt idx="1804">
                  <c:v>0.27</c:v>
                </c:pt>
                <c:pt idx="1805">
                  <c:v>0.28000000000000003</c:v>
                </c:pt>
                <c:pt idx="1806">
                  <c:v>0.28000000000000003</c:v>
                </c:pt>
                <c:pt idx="1807">
                  <c:v>0.28000000000000003</c:v>
                </c:pt>
                <c:pt idx="1808">
                  <c:v>0.28000000000000003</c:v>
                </c:pt>
                <c:pt idx="1809">
                  <c:v>0.28000000000000003</c:v>
                </c:pt>
                <c:pt idx="1810">
                  <c:v>0.28000000000000003</c:v>
                </c:pt>
                <c:pt idx="1811">
                  <c:v>0.28000000000000003</c:v>
                </c:pt>
                <c:pt idx="1812">
                  <c:v>0.28000000000000003</c:v>
                </c:pt>
                <c:pt idx="1813">
                  <c:v>0.28000000000000003</c:v>
                </c:pt>
                <c:pt idx="1814">
                  <c:v>0.28000000000000003</c:v>
                </c:pt>
                <c:pt idx="1815">
                  <c:v>0.28000000000000003</c:v>
                </c:pt>
                <c:pt idx="1816">
                  <c:v>0.28999999999999998</c:v>
                </c:pt>
                <c:pt idx="1817">
                  <c:v>0.28000000000000003</c:v>
                </c:pt>
                <c:pt idx="1818">
                  <c:v>0.28000000000000003</c:v>
                </c:pt>
                <c:pt idx="1819">
                  <c:v>0.28000000000000003</c:v>
                </c:pt>
                <c:pt idx="1820">
                  <c:v>0.25</c:v>
                </c:pt>
                <c:pt idx="1821">
                  <c:v>0.26</c:v>
                </c:pt>
                <c:pt idx="1822">
                  <c:v>0.28000000000000003</c:v>
                </c:pt>
                <c:pt idx="1823">
                  <c:v>0.27</c:v>
                </c:pt>
                <c:pt idx="1824">
                  <c:v>0.27</c:v>
                </c:pt>
                <c:pt idx="1825">
                  <c:v>0.26</c:v>
                </c:pt>
                <c:pt idx="1826">
                  <c:v>0.25</c:v>
                </c:pt>
                <c:pt idx="1827">
                  <c:v>0.25</c:v>
                </c:pt>
                <c:pt idx="1828">
                  <c:v>0.25</c:v>
                </c:pt>
                <c:pt idx="1829">
                  <c:v>0.22</c:v>
                </c:pt>
                <c:pt idx="1830">
                  <c:v>0.23</c:v>
                </c:pt>
                <c:pt idx="1831">
                  <c:v>0.22</c:v>
                </c:pt>
                <c:pt idx="1832">
                  <c:v>0.21</c:v>
                </c:pt>
                <c:pt idx="1833">
                  <c:v>0.21</c:v>
                </c:pt>
                <c:pt idx="1834">
                  <c:v>0.2</c:v>
                </c:pt>
                <c:pt idx="1835">
                  <c:v>0.19</c:v>
                </c:pt>
                <c:pt idx="1836">
                  <c:v>0.18</c:v>
                </c:pt>
                <c:pt idx="1837">
                  <c:v>0.18</c:v>
                </c:pt>
                <c:pt idx="1838">
                  <c:v>0.17</c:v>
                </c:pt>
                <c:pt idx="1839">
                  <c:v>0.15</c:v>
                </c:pt>
                <c:pt idx="1840">
                  <c:v>0.15</c:v>
                </c:pt>
                <c:pt idx="1841">
                  <c:v>0.15</c:v>
                </c:pt>
                <c:pt idx="1842">
                  <c:v>0.15</c:v>
                </c:pt>
                <c:pt idx="1843">
                  <c:v>0.14000000000000001</c:v>
                </c:pt>
                <c:pt idx="1844">
                  <c:v>0.15</c:v>
                </c:pt>
                <c:pt idx="1845">
                  <c:v>0.15</c:v>
                </c:pt>
                <c:pt idx="1846">
                  <c:v>0.14000000000000001</c:v>
                </c:pt>
                <c:pt idx="1847">
                  <c:v>0.14000000000000001</c:v>
                </c:pt>
                <c:pt idx="1848">
                  <c:v>0.14000000000000001</c:v>
                </c:pt>
                <c:pt idx="1849">
                  <c:v>0.14000000000000001</c:v>
                </c:pt>
                <c:pt idx="1850">
                  <c:v>0.14000000000000001</c:v>
                </c:pt>
                <c:pt idx="1851">
                  <c:v>0.14000000000000001</c:v>
                </c:pt>
                <c:pt idx="1852">
                  <c:v>0.13</c:v>
                </c:pt>
                <c:pt idx="1853">
                  <c:v>0.14000000000000001</c:v>
                </c:pt>
                <c:pt idx="1854">
                  <c:v>0.15</c:v>
                </c:pt>
                <c:pt idx="1855">
                  <c:v>0.14000000000000001</c:v>
                </c:pt>
                <c:pt idx="1856">
                  <c:v>0.14000000000000001</c:v>
                </c:pt>
                <c:pt idx="1857">
                  <c:v>0.15</c:v>
                </c:pt>
                <c:pt idx="1858">
                  <c:v>0.15</c:v>
                </c:pt>
                <c:pt idx="1859">
                  <c:v>0.15</c:v>
                </c:pt>
                <c:pt idx="1860">
                  <c:v>0.15</c:v>
                </c:pt>
                <c:pt idx="1861">
                  <c:v>0.16</c:v>
                </c:pt>
                <c:pt idx="1862">
                  <c:v>0.16</c:v>
                </c:pt>
                <c:pt idx="1863">
                  <c:v>0.17</c:v>
                </c:pt>
                <c:pt idx="1864">
                  <c:v>0.17</c:v>
                </c:pt>
                <c:pt idx="1865">
                  <c:v>0.18</c:v>
                </c:pt>
                <c:pt idx="1866">
                  <c:v>0.18</c:v>
                </c:pt>
                <c:pt idx="1867">
                  <c:v>0.19</c:v>
                </c:pt>
                <c:pt idx="1868">
                  <c:v>0.19</c:v>
                </c:pt>
                <c:pt idx="1869">
                  <c:v>0.2</c:v>
                </c:pt>
                <c:pt idx="1870">
                  <c:v>0.21</c:v>
                </c:pt>
                <c:pt idx="1871">
                  <c:v>0.22</c:v>
                </c:pt>
                <c:pt idx="1872">
                  <c:v>0.22</c:v>
                </c:pt>
                <c:pt idx="1873">
                  <c:v>0.24</c:v>
                </c:pt>
                <c:pt idx="1874">
                  <c:v>0.24</c:v>
                </c:pt>
                <c:pt idx="1875">
                  <c:v>0.25</c:v>
                </c:pt>
                <c:pt idx="1876">
                  <c:v>0.25</c:v>
                </c:pt>
                <c:pt idx="1877">
                  <c:v>0.26</c:v>
                </c:pt>
                <c:pt idx="1878">
                  <c:v>0.27</c:v>
                </c:pt>
                <c:pt idx="1879">
                  <c:v>0.28000000000000003</c:v>
                </c:pt>
                <c:pt idx="1880">
                  <c:v>0.28000000000000003</c:v>
                </c:pt>
                <c:pt idx="1881">
                  <c:v>0.28999999999999998</c:v>
                </c:pt>
                <c:pt idx="1882">
                  <c:v>0.3</c:v>
                </c:pt>
                <c:pt idx="1883">
                  <c:v>0.3</c:v>
                </c:pt>
                <c:pt idx="1884">
                  <c:v>0.31</c:v>
                </c:pt>
                <c:pt idx="1885">
                  <c:v>0.31</c:v>
                </c:pt>
                <c:pt idx="1886">
                  <c:v>0.31</c:v>
                </c:pt>
                <c:pt idx="1887">
                  <c:v>0.32</c:v>
                </c:pt>
                <c:pt idx="1888">
                  <c:v>0.33</c:v>
                </c:pt>
                <c:pt idx="1889">
                  <c:v>0.33</c:v>
                </c:pt>
                <c:pt idx="1890">
                  <c:v>0.33</c:v>
                </c:pt>
                <c:pt idx="1891">
                  <c:v>0.34</c:v>
                </c:pt>
                <c:pt idx="1892">
                  <c:v>0.34</c:v>
                </c:pt>
                <c:pt idx="1893">
                  <c:v>0.34</c:v>
                </c:pt>
                <c:pt idx="1894">
                  <c:v>0.33</c:v>
                </c:pt>
                <c:pt idx="1895">
                  <c:v>0.33</c:v>
                </c:pt>
                <c:pt idx="1896">
                  <c:v>0.33</c:v>
                </c:pt>
                <c:pt idx="1897">
                  <c:v>0.33</c:v>
                </c:pt>
                <c:pt idx="1898">
                  <c:v>0.32</c:v>
                </c:pt>
                <c:pt idx="1899">
                  <c:v>0.31</c:v>
                </c:pt>
                <c:pt idx="1900">
                  <c:v>0.31</c:v>
                </c:pt>
                <c:pt idx="1901">
                  <c:v>0.28999999999999998</c:v>
                </c:pt>
                <c:pt idx="1902">
                  <c:v>0.28000000000000003</c:v>
                </c:pt>
                <c:pt idx="1903">
                  <c:v>0.28000000000000003</c:v>
                </c:pt>
                <c:pt idx="1904">
                  <c:v>0.26</c:v>
                </c:pt>
                <c:pt idx="1905">
                  <c:v>0.25</c:v>
                </c:pt>
                <c:pt idx="1906">
                  <c:v>0.24</c:v>
                </c:pt>
                <c:pt idx="1907">
                  <c:v>0.23</c:v>
                </c:pt>
                <c:pt idx="1908">
                  <c:v>0.22</c:v>
                </c:pt>
                <c:pt idx="1909">
                  <c:v>0.21</c:v>
                </c:pt>
                <c:pt idx="1910">
                  <c:v>0.19</c:v>
                </c:pt>
                <c:pt idx="1911">
                  <c:v>0.18</c:v>
                </c:pt>
                <c:pt idx="1912">
                  <c:v>0.17</c:v>
                </c:pt>
                <c:pt idx="1913">
                  <c:v>0.15</c:v>
                </c:pt>
                <c:pt idx="1914">
                  <c:v>0.14000000000000001</c:v>
                </c:pt>
                <c:pt idx="1915">
                  <c:v>0.14000000000000001</c:v>
                </c:pt>
                <c:pt idx="1916">
                  <c:v>0.13</c:v>
                </c:pt>
                <c:pt idx="1917">
                  <c:v>0.12</c:v>
                </c:pt>
                <c:pt idx="1918">
                  <c:v>0.13</c:v>
                </c:pt>
                <c:pt idx="1919">
                  <c:v>0.11</c:v>
                </c:pt>
                <c:pt idx="1920">
                  <c:v>0.1</c:v>
                </c:pt>
                <c:pt idx="1921">
                  <c:v>0.1</c:v>
                </c:pt>
                <c:pt idx="1922">
                  <c:v>0.1</c:v>
                </c:pt>
                <c:pt idx="1923">
                  <c:v>0.1</c:v>
                </c:pt>
                <c:pt idx="1924">
                  <c:v>0.11</c:v>
                </c:pt>
                <c:pt idx="1925">
                  <c:v>0.11</c:v>
                </c:pt>
                <c:pt idx="1926">
                  <c:v>0.11</c:v>
                </c:pt>
                <c:pt idx="1927">
                  <c:v>0.12</c:v>
                </c:pt>
                <c:pt idx="1928">
                  <c:v>0.12</c:v>
                </c:pt>
                <c:pt idx="1929">
                  <c:v>0.12</c:v>
                </c:pt>
                <c:pt idx="1930">
                  <c:v>0.13</c:v>
                </c:pt>
                <c:pt idx="1931">
                  <c:v>0.14000000000000001</c:v>
                </c:pt>
                <c:pt idx="1932">
                  <c:v>0.14000000000000001</c:v>
                </c:pt>
                <c:pt idx="1933">
                  <c:v>0.14000000000000001</c:v>
                </c:pt>
                <c:pt idx="1934">
                  <c:v>0.16</c:v>
                </c:pt>
                <c:pt idx="1935">
                  <c:v>0.17</c:v>
                </c:pt>
                <c:pt idx="1936">
                  <c:v>0.18</c:v>
                </c:pt>
                <c:pt idx="1937">
                  <c:v>0.19</c:v>
                </c:pt>
                <c:pt idx="1938">
                  <c:v>0.2</c:v>
                </c:pt>
                <c:pt idx="1939">
                  <c:v>0.21</c:v>
                </c:pt>
                <c:pt idx="1940">
                  <c:v>0.22</c:v>
                </c:pt>
                <c:pt idx="1941">
                  <c:v>0.23</c:v>
                </c:pt>
                <c:pt idx="1942">
                  <c:v>0.25</c:v>
                </c:pt>
                <c:pt idx="1943">
                  <c:v>0.26</c:v>
                </c:pt>
                <c:pt idx="1944">
                  <c:v>0.27</c:v>
                </c:pt>
                <c:pt idx="1945">
                  <c:v>0.28000000000000003</c:v>
                </c:pt>
                <c:pt idx="1946">
                  <c:v>0.28999999999999998</c:v>
                </c:pt>
                <c:pt idx="1947">
                  <c:v>0.3</c:v>
                </c:pt>
                <c:pt idx="1948">
                  <c:v>0.31</c:v>
                </c:pt>
                <c:pt idx="1949">
                  <c:v>0.32</c:v>
                </c:pt>
                <c:pt idx="1950">
                  <c:v>0.33</c:v>
                </c:pt>
                <c:pt idx="1951">
                  <c:v>0.34</c:v>
                </c:pt>
                <c:pt idx="1952">
                  <c:v>0.34</c:v>
                </c:pt>
                <c:pt idx="1953">
                  <c:v>0.35</c:v>
                </c:pt>
                <c:pt idx="1954">
                  <c:v>0.36</c:v>
                </c:pt>
                <c:pt idx="1955">
                  <c:v>0.36</c:v>
                </c:pt>
                <c:pt idx="1956">
                  <c:v>0.36</c:v>
                </c:pt>
                <c:pt idx="1957">
                  <c:v>0.37</c:v>
                </c:pt>
                <c:pt idx="1958">
                  <c:v>0.37</c:v>
                </c:pt>
                <c:pt idx="1959">
                  <c:v>0.37</c:v>
                </c:pt>
                <c:pt idx="1960">
                  <c:v>0.36</c:v>
                </c:pt>
                <c:pt idx="1961">
                  <c:v>0.37</c:v>
                </c:pt>
                <c:pt idx="1962">
                  <c:v>0.36</c:v>
                </c:pt>
                <c:pt idx="1963">
                  <c:v>0.25</c:v>
                </c:pt>
                <c:pt idx="1964">
                  <c:v>0.32</c:v>
                </c:pt>
                <c:pt idx="1965">
                  <c:v>0.37</c:v>
                </c:pt>
                <c:pt idx="1966">
                  <c:v>0.34</c:v>
                </c:pt>
                <c:pt idx="1967">
                  <c:v>0.35</c:v>
                </c:pt>
                <c:pt idx="1968">
                  <c:v>0.35</c:v>
                </c:pt>
                <c:pt idx="1969">
                  <c:v>0.34</c:v>
                </c:pt>
                <c:pt idx="1970">
                  <c:v>0.33</c:v>
                </c:pt>
                <c:pt idx="1971">
                  <c:v>0.33</c:v>
                </c:pt>
                <c:pt idx="1972">
                  <c:v>0.32</c:v>
                </c:pt>
                <c:pt idx="1973">
                  <c:v>0.3</c:v>
                </c:pt>
                <c:pt idx="1974">
                  <c:v>0.3</c:v>
                </c:pt>
                <c:pt idx="1975">
                  <c:v>0.3</c:v>
                </c:pt>
                <c:pt idx="1976">
                  <c:v>0.27</c:v>
                </c:pt>
                <c:pt idx="1977">
                  <c:v>0.28000000000000003</c:v>
                </c:pt>
                <c:pt idx="1978">
                  <c:v>0.28000000000000003</c:v>
                </c:pt>
                <c:pt idx="1979">
                  <c:v>0.25</c:v>
                </c:pt>
                <c:pt idx="1980">
                  <c:v>0.24</c:v>
                </c:pt>
                <c:pt idx="1981">
                  <c:v>0.23</c:v>
                </c:pt>
                <c:pt idx="1982">
                  <c:v>0.22</c:v>
                </c:pt>
                <c:pt idx="1983">
                  <c:v>0.22</c:v>
                </c:pt>
                <c:pt idx="1984">
                  <c:v>0.21</c:v>
                </c:pt>
                <c:pt idx="1985">
                  <c:v>0.2</c:v>
                </c:pt>
                <c:pt idx="1986">
                  <c:v>0.19</c:v>
                </c:pt>
                <c:pt idx="1987">
                  <c:v>0.19</c:v>
                </c:pt>
                <c:pt idx="1988">
                  <c:v>0.18</c:v>
                </c:pt>
                <c:pt idx="1989">
                  <c:v>0.17</c:v>
                </c:pt>
                <c:pt idx="1990">
                  <c:v>0.16</c:v>
                </c:pt>
                <c:pt idx="1991">
                  <c:v>0.15</c:v>
                </c:pt>
                <c:pt idx="1992">
                  <c:v>0.15</c:v>
                </c:pt>
                <c:pt idx="1993">
                  <c:v>0.15</c:v>
                </c:pt>
                <c:pt idx="1994">
                  <c:v>0.15</c:v>
                </c:pt>
                <c:pt idx="1995">
                  <c:v>0.15</c:v>
                </c:pt>
                <c:pt idx="1996">
                  <c:v>0.15</c:v>
                </c:pt>
                <c:pt idx="1997">
                  <c:v>0.16</c:v>
                </c:pt>
                <c:pt idx="1998">
                  <c:v>0.16</c:v>
                </c:pt>
                <c:pt idx="1999">
                  <c:v>0.16</c:v>
                </c:pt>
                <c:pt idx="2000">
                  <c:v>0.17</c:v>
                </c:pt>
                <c:pt idx="2001">
                  <c:v>0.17</c:v>
                </c:pt>
                <c:pt idx="2002">
                  <c:v>0.18</c:v>
                </c:pt>
                <c:pt idx="2003">
                  <c:v>0.18</c:v>
                </c:pt>
                <c:pt idx="2004">
                  <c:v>0.18</c:v>
                </c:pt>
                <c:pt idx="2005">
                  <c:v>0.19</c:v>
                </c:pt>
                <c:pt idx="2006">
                  <c:v>0.19</c:v>
                </c:pt>
                <c:pt idx="2007">
                  <c:v>0.19</c:v>
                </c:pt>
                <c:pt idx="2008">
                  <c:v>0.2</c:v>
                </c:pt>
                <c:pt idx="2009">
                  <c:v>0.21</c:v>
                </c:pt>
                <c:pt idx="2010">
                  <c:v>0.21</c:v>
                </c:pt>
                <c:pt idx="2011">
                  <c:v>0.2</c:v>
                </c:pt>
                <c:pt idx="2012">
                  <c:v>0.22</c:v>
                </c:pt>
                <c:pt idx="2013">
                  <c:v>0.22</c:v>
                </c:pt>
                <c:pt idx="2014">
                  <c:v>0.22</c:v>
                </c:pt>
                <c:pt idx="2015">
                  <c:v>0.23</c:v>
                </c:pt>
                <c:pt idx="2016">
                  <c:v>0.25</c:v>
                </c:pt>
                <c:pt idx="2017">
                  <c:v>0.25</c:v>
                </c:pt>
                <c:pt idx="2018">
                  <c:v>0.25</c:v>
                </c:pt>
                <c:pt idx="2019">
                  <c:v>0.26</c:v>
                </c:pt>
                <c:pt idx="2020">
                  <c:v>0.26</c:v>
                </c:pt>
                <c:pt idx="2021">
                  <c:v>0.27</c:v>
                </c:pt>
                <c:pt idx="2022">
                  <c:v>0.28000000000000003</c:v>
                </c:pt>
                <c:pt idx="2023">
                  <c:v>0.28000000000000003</c:v>
                </c:pt>
                <c:pt idx="2024">
                  <c:v>0.28999999999999998</c:v>
                </c:pt>
                <c:pt idx="2025">
                  <c:v>0.3</c:v>
                </c:pt>
                <c:pt idx="2026">
                  <c:v>0.3</c:v>
                </c:pt>
                <c:pt idx="2027">
                  <c:v>0.3</c:v>
                </c:pt>
                <c:pt idx="2028">
                  <c:v>0.31</c:v>
                </c:pt>
                <c:pt idx="2029">
                  <c:v>0.31</c:v>
                </c:pt>
                <c:pt idx="2030">
                  <c:v>0.32</c:v>
                </c:pt>
                <c:pt idx="2031">
                  <c:v>0.32</c:v>
                </c:pt>
                <c:pt idx="2032">
                  <c:v>0.33</c:v>
                </c:pt>
                <c:pt idx="2033">
                  <c:v>0.33</c:v>
                </c:pt>
                <c:pt idx="2034">
                  <c:v>0.34</c:v>
                </c:pt>
                <c:pt idx="2035">
                  <c:v>0.34</c:v>
                </c:pt>
                <c:pt idx="2036">
                  <c:v>0.34</c:v>
                </c:pt>
                <c:pt idx="2037">
                  <c:v>0.34</c:v>
                </c:pt>
                <c:pt idx="2038">
                  <c:v>0.34</c:v>
                </c:pt>
                <c:pt idx="2039">
                  <c:v>0.33</c:v>
                </c:pt>
                <c:pt idx="2040">
                  <c:v>0.33</c:v>
                </c:pt>
                <c:pt idx="2041">
                  <c:v>0.33</c:v>
                </c:pt>
                <c:pt idx="2042">
                  <c:v>0.33</c:v>
                </c:pt>
                <c:pt idx="2043">
                  <c:v>0.32</c:v>
                </c:pt>
                <c:pt idx="2044">
                  <c:v>0.31</c:v>
                </c:pt>
                <c:pt idx="2045">
                  <c:v>0.3</c:v>
                </c:pt>
                <c:pt idx="2046">
                  <c:v>0.28999999999999998</c:v>
                </c:pt>
                <c:pt idx="2047">
                  <c:v>0.28999999999999998</c:v>
                </c:pt>
                <c:pt idx="2048">
                  <c:v>0.28000000000000003</c:v>
                </c:pt>
                <c:pt idx="2049">
                  <c:v>0.26</c:v>
                </c:pt>
                <c:pt idx="2050">
                  <c:v>0.25</c:v>
                </c:pt>
                <c:pt idx="2051">
                  <c:v>0.24</c:v>
                </c:pt>
                <c:pt idx="2052">
                  <c:v>0.22</c:v>
                </c:pt>
                <c:pt idx="2053">
                  <c:v>0.21</c:v>
                </c:pt>
                <c:pt idx="2054">
                  <c:v>0.21</c:v>
                </c:pt>
                <c:pt idx="2055">
                  <c:v>0.19</c:v>
                </c:pt>
                <c:pt idx="2056">
                  <c:v>0.17</c:v>
                </c:pt>
                <c:pt idx="2057">
                  <c:v>0.17</c:v>
                </c:pt>
                <c:pt idx="2058">
                  <c:v>0.16</c:v>
                </c:pt>
                <c:pt idx="2059">
                  <c:v>0.14000000000000001</c:v>
                </c:pt>
                <c:pt idx="2060">
                  <c:v>0.13</c:v>
                </c:pt>
                <c:pt idx="2061">
                  <c:v>0.12</c:v>
                </c:pt>
                <c:pt idx="2062">
                  <c:v>0.11</c:v>
                </c:pt>
                <c:pt idx="2063">
                  <c:v>0.11</c:v>
                </c:pt>
                <c:pt idx="2064">
                  <c:v>0.12</c:v>
                </c:pt>
                <c:pt idx="2065">
                  <c:v>0.1</c:v>
                </c:pt>
                <c:pt idx="2066">
                  <c:v>0.09</c:v>
                </c:pt>
                <c:pt idx="2067">
                  <c:v>0.09</c:v>
                </c:pt>
                <c:pt idx="2068">
                  <c:v>0.08</c:v>
                </c:pt>
                <c:pt idx="2069">
                  <c:v>0.08</c:v>
                </c:pt>
                <c:pt idx="2070">
                  <c:v>0.08</c:v>
                </c:pt>
                <c:pt idx="2071">
                  <c:v>0.08</c:v>
                </c:pt>
                <c:pt idx="2072">
                  <c:v>0.09</c:v>
                </c:pt>
                <c:pt idx="2073">
                  <c:v>0.09</c:v>
                </c:pt>
                <c:pt idx="2074">
                  <c:v>0.1</c:v>
                </c:pt>
                <c:pt idx="2075">
                  <c:v>0.1</c:v>
                </c:pt>
                <c:pt idx="2076">
                  <c:v>0.1</c:v>
                </c:pt>
                <c:pt idx="2077">
                  <c:v>0.11</c:v>
                </c:pt>
                <c:pt idx="2078">
                  <c:v>0.11</c:v>
                </c:pt>
                <c:pt idx="2079">
                  <c:v>0.12</c:v>
                </c:pt>
                <c:pt idx="2080">
                  <c:v>0.13</c:v>
                </c:pt>
                <c:pt idx="2081">
                  <c:v>0.14000000000000001</c:v>
                </c:pt>
                <c:pt idx="2082">
                  <c:v>0.15</c:v>
                </c:pt>
                <c:pt idx="2083">
                  <c:v>0.15</c:v>
                </c:pt>
                <c:pt idx="2084">
                  <c:v>0.16</c:v>
                </c:pt>
                <c:pt idx="2085">
                  <c:v>0.17</c:v>
                </c:pt>
                <c:pt idx="2086">
                  <c:v>0.18</c:v>
                </c:pt>
                <c:pt idx="2087">
                  <c:v>0.19</c:v>
                </c:pt>
                <c:pt idx="2088">
                  <c:v>0.19</c:v>
                </c:pt>
                <c:pt idx="2089">
                  <c:v>0.21</c:v>
                </c:pt>
                <c:pt idx="2090">
                  <c:v>0.22</c:v>
                </c:pt>
                <c:pt idx="2091">
                  <c:v>0.23</c:v>
                </c:pt>
                <c:pt idx="2092">
                  <c:v>0.24</c:v>
                </c:pt>
                <c:pt idx="2093">
                  <c:v>0.25</c:v>
                </c:pt>
                <c:pt idx="2094">
                  <c:v>0.26</c:v>
                </c:pt>
                <c:pt idx="2095">
                  <c:v>0.27</c:v>
                </c:pt>
                <c:pt idx="2096">
                  <c:v>0.28999999999999998</c:v>
                </c:pt>
                <c:pt idx="2097">
                  <c:v>0.3</c:v>
                </c:pt>
                <c:pt idx="2098">
                  <c:v>0.3</c:v>
                </c:pt>
                <c:pt idx="2099">
                  <c:v>0.32</c:v>
                </c:pt>
                <c:pt idx="2100">
                  <c:v>0.32</c:v>
                </c:pt>
                <c:pt idx="2101">
                  <c:v>0.33</c:v>
                </c:pt>
                <c:pt idx="2102">
                  <c:v>0.34</c:v>
                </c:pt>
                <c:pt idx="2103">
                  <c:v>0.35</c:v>
                </c:pt>
                <c:pt idx="2104">
                  <c:v>0.35</c:v>
                </c:pt>
                <c:pt idx="2105">
                  <c:v>0.36</c:v>
                </c:pt>
                <c:pt idx="2106">
                  <c:v>0.36</c:v>
                </c:pt>
                <c:pt idx="2107">
                  <c:v>0.38</c:v>
                </c:pt>
                <c:pt idx="2108">
                  <c:v>0.37</c:v>
                </c:pt>
                <c:pt idx="2109">
                  <c:v>0.37</c:v>
                </c:pt>
                <c:pt idx="2110">
                  <c:v>0.36</c:v>
                </c:pt>
                <c:pt idx="2111">
                  <c:v>0.37</c:v>
                </c:pt>
                <c:pt idx="2112">
                  <c:v>0.37</c:v>
                </c:pt>
                <c:pt idx="2113">
                  <c:v>0.36</c:v>
                </c:pt>
                <c:pt idx="2114">
                  <c:v>0.36</c:v>
                </c:pt>
                <c:pt idx="2115">
                  <c:v>0.36</c:v>
                </c:pt>
                <c:pt idx="2116">
                  <c:v>0.35</c:v>
                </c:pt>
                <c:pt idx="2117">
                  <c:v>0.35</c:v>
                </c:pt>
                <c:pt idx="2118">
                  <c:v>0.34</c:v>
                </c:pt>
                <c:pt idx="2119">
                  <c:v>0.33</c:v>
                </c:pt>
                <c:pt idx="2120">
                  <c:v>0.32</c:v>
                </c:pt>
                <c:pt idx="2121">
                  <c:v>0.32</c:v>
                </c:pt>
                <c:pt idx="2122">
                  <c:v>0.31</c:v>
                </c:pt>
                <c:pt idx="2123">
                  <c:v>0.3</c:v>
                </c:pt>
                <c:pt idx="2124">
                  <c:v>0.3</c:v>
                </c:pt>
                <c:pt idx="2125">
                  <c:v>0.28999999999999998</c:v>
                </c:pt>
                <c:pt idx="2126">
                  <c:v>0.28000000000000003</c:v>
                </c:pt>
                <c:pt idx="2127">
                  <c:v>0.27</c:v>
                </c:pt>
                <c:pt idx="2128">
                  <c:v>0.25</c:v>
                </c:pt>
                <c:pt idx="2129">
                  <c:v>0.24</c:v>
                </c:pt>
                <c:pt idx="2130">
                  <c:v>0.23</c:v>
                </c:pt>
                <c:pt idx="2131">
                  <c:v>0.22</c:v>
                </c:pt>
                <c:pt idx="2132">
                  <c:v>0.21</c:v>
                </c:pt>
                <c:pt idx="2133">
                  <c:v>0.2</c:v>
                </c:pt>
                <c:pt idx="2134">
                  <c:v>0.19</c:v>
                </c:pt>
                <c:pt idx="2135">
                  <c:v>0.18</c:v>
                </c:pt>
                <c:pt idx="2136">
                  <c:v>0.17</c:v>
                </c:pt>
                <c:pt idx="2137">
                  <c:v>0.17</c:v>
                </c:pt>
                <c:pt idx="2138">
                  <c:v>0.16</c:v>
                </c:pt>
                <c:pt idx="2139">
                  <c:v>0.15</c:v>
                </c:pt>
                <c:pt idx="2140">
                  <c:v>0.14000000000000001</c:v>
                </c:pt>
                <c:pt idx="2141">
                  <c:v>0.13</c:v>
                </c:pt>
                <c:pt idx="2142">
                  <c:v>0.13</c:v>
                </c:pt>
                <c:pt idx="2143">
                  <c:v>0.13</c:v>
                </c:pt>
                <c:pt idx="2144">
                  <c:v>0.13</c:v>
                </c:pt>
                <c:pt idx="2145">
                  <c:v>0.12</c:v>
                </c:pt>
                <c:pt idx="2146">
                  <c:v>0.12</c:v>
                </c:pt>
                <c:pt idx="2147">
                  <c:v>0.12</c:v>
                </c:pt>
                <c:pt idx="2148">
                  <c:v>0.11</c:v>
                </c:pt>
                <c:pt idx="2149">
                  <c:v>0.11</c:v>
                </c:pt>
                <c:pt idx="2150">
                  <c:v>0.12</c:v>
                </c:pt>
                <c:pt idx="2151">
                  <c:v>0.12</c:v>
                </c:pt>
                <c:pt idx="2152">
                  <c:v>0.11</c:v>
                </c:pt>
                <c:pt idx="2153">
                  <c:v>0.12</c:v>
                </c:pt>
                <c:pt idx="2154">
                  <c:v>0.12</c:v>
                </c:pt>
                <c:pt idx="2155">
                  <c:v>0.12</c:v>
                </c:pt>
                <c:pt idx="2156">
                  <c:v>0.13</c:v>
                </c:pt>
                <c:pt idx="2157">
                  <c:v>0.14000000000000001</c:v>
                </c:pt>
                <c:pt idx="2158">
                  <c:v>0.14000000000000001</c:v>
                </c:pt>
                <c:pt idx="2159">
                  <c:v>0.14000000000000001</c:v>
                </c:pt>
                <c:pt idx="2160">
                  <c:v>0.15</c:v>
                </c:pt>
                <c:pt idx="2161">
                  <c:v>0.15</c:v>
                </c:pt>
                <c:pt idx="2162">
                  <c:v>0.16</c:v>
                </c:pt>
                <c:pt idx="2163">
                  <c:v>0.16</c:v>
                </c:pt>
                <c:pt idx="2164">
                  <c:v>0.17</c:v>
                </c:pt>
                <c:pt idx="2165">
                  <c:v>0.19</c:v>
                </c:pt>
                <c:pt idx="2166">
                  <c:v>0.2</c:v>
                </c:pt>
                <c:pt idx="2167">
                  <c:v>0.21</c:v>
                </c:pt>
                <c:pt idx="2168">
                  <c:v>0.22</c:v>
                </c:pt>
                <c:pt idx="2169">
                  <c:v>0.23</c:v>
                </c:pt>
                <c:pt idx="2170">
                  <c:v>0.24</c:v>
                </c:pt>
                <c:pt idx="2171">
                  <c:v>0.24</c:v>
                </c:pt>
                <c:pt idx="2172">
                  <c:v>0.25</c:v>
                </c:pt>
                <c:pt idx="2173">
                  <c:v>0.26</c:v>
                </c:pt>
                <c:pt idx="2174">
                  <c:v>0.27</c:v>
                </c:pt>
                <c:pt idx="2175">
                  <c:v>0.28999999999999998</c:v>
                </c:pt>
                <c:pt idx="2176">
                  <c:v>0.31</c:v>
                </c:pt>
                <c:pt idx="2177">
                  <c:v>0.32</c:v>
                </c:pt>
                <c:pt idx="2178">
                  <c:v>0.33</c:v>
                </c:pt>
                <c:pt idx="2179">
                  <c:v>0.34</c:v>
                </c:pt>
                <c:pt idx="2180">
                  <c:v>0.35</c:v>
                </c:pt>
                <c:pt idx="2181">
                  <c:v>0.35</c:v>
                </c:pt>
                <c:pt idx="2182">
                  <c:v>0.37</c:v>
                </c:pt>
                <c:pt idx="2183">
                  <c:v>0.38</c:v>
                </c:pt>
                <c:pt idx="2184">
                  <c:v>0.38</c:v>
                </c:pt>
                <c:pt idx="2185">
                  <c:v>0.4</c:v>
                </c:pt>
                <c:pt idx="2186">
                  <c:v>0.41</c:v>
                </c:pt>
                <c:pt idx="2187">
                  <c:v>0.4</c:v>
                </c:pt>
                <c:pt idx="2188">
                  <c:v>0.39</c:v>
                </c:pt>
                <c:pt idx="2189">
                  <c:v>0.4</c:v>
                </c:pt>
                <c:pt idx="2190">
                  <c:v>0.4</c:v>
                </c:pt>
                <c:pt idx="2191">
                  <c:v>0.38</c:v>
                </c:pt>
                <c:pt idx="2192">
                  <c:v>0.38</c:v>
                </c:pt>
                <c:pt idx="2193">
                  <c:v>0.39</c:v>
                </c:pt>
                <c:pt idx="2194">
                  <c:v>0.37</c:v>
                </c:pt>
                <c:pt idx="2195">
                  <c:v>0.36</c:v>
                </c:pt>
                <c:pt idx="2196">
                  <c:v>0.36</c:v>
                </c:pt>
                <c:pt idx="2197">
                  <c:v>0.35</c:v>
                </c:pt>
                <c:pt idx="2198">
                  <c:v>0.32</c:v>
                </c:pt>
                <c:pt idx="2199">
                  <c:v>0.31</c:v>
                </c:pt>
                <c:pt idx="2200">
                  <c:v>0.28999999999999998</c:v>
                </c:pt>
                <c:pt idx="2201">
                  <c:v>0.27</c:v>
                </c:pt>
                <c:pt idx="2202">
                  <c:v>0.25</c:v>
                </c:pt>
                <c:pt idx="2203">
                  <c:v>0.23</c:v>
                </c:pt>
                <c:pt idx="2204">
                  <c:v>0.22</c:v>
                </c:pt>
                <c:pt idx="2205">
                  <c:v>0.21</c:v>
                </c:pt>
                <c:pt idx="2206">
                  <c:v>0.21</c:v>
                </c:pt>
                <c:pt idx="2207">
                  <c:v>0.17</c:v>
                </c:pt>
                <c:pt idx="2208">
                  <c:v>0.18</c:v>
                </c:pt>
                <c:pt idx="2209">
                  <c:v>0.18</c:v>
                </c:pt>
                <c:pt idx="2210">
                  <c:v>0.16</c:v>
                </c:pt>
                <c:pt idx="2211">
                  <c:v>0.15</c:v>
                </c:pt>
                <c:pt idx="2212">
                  <c:v>0.15</c:v>
                </c:pt>
                <c:pt idx="2213">
                  <c:v>0.14000000000000001</c:v>
                </c:pt>
                <c:pt idx="2214">
                  <c:v>0.13</c:v>
                </c:pt>
                <c:pt idx="2215">
                  <c:v>0.13</c:v>
                </c:pt>
                <c:pt idx="2216">
                  <c:v>0.13</c:v>
                </c:pt>
                <c:pt idx="2217">
                  <c:v>0.13</c:v>
                </c:pt>
                <c:pt idx="2218">
                  <c:v>0.13</c:v>
                </c:pt>
                <c:pt idx="2219">
                  <c:v>0.14000000000000001</c:v>
                </c:pt>
                <c:pt idx="2220">
                  <c:v>0.15</c:v>
                </c:pt>
                <c:pt idx="2221">
                  <c:v>0.15</c:v>
                </c:pt>
                <c:pt idx="2222">
                  <c:v>0.15</c:v>
                </c:pt>
                <c:pt idx="2223">
                  <c:v>0.16</c:v>
                </c:pt>
                <c:pt idx="2224">
                  <c:v>0.17</c:v>
                </c:pt>
                <c:pt idx="2225">
                  <c:v>0.17</c:v>
                </c:pt>
                <c:pt idx="2226">
                  <c:v>0.18</c:v>
                </c:pt>
                <c:pt idx="2227">
                  <c:v>0.21</c:v>
                </c:pt>
                <c:pt idx="2228">
                  <c:v>0.22</c:v>
                </c:pt>
                <c:pt idx="2229">
                  <c:v>0.23</c:v>
                </c:pt>
                <c:pt idx="2230">
                  <c:v>0.26</c:v>
                </c:pt>
                <c:pt idx="2231">
                  <c:v>0.27</c:v>
                </c:pt>
                <c:pt idx="2232">
                  <c:v>0.27</c:v>
                </c:pt>
                <c:pt idx="2233">
                  <c:v>0.28999999999999998</c:v>
                </c:pt>
                <c:pt idx="2234">
                  <c:v>0.3</c:v>
                </c:pt>
                <c:pt idx="2235">
                  <c:v>0.3</c:v>
                </c:pt>
                <c:pt idx="2236">
                  <c:v>0.32</c:v>
                </c:pt>
                <c:pt idx="2237">
                  <c:v>0.34</c:v>
                </c:pt>
                <c:pt idx="2238">
                  <c:v>0.36</c:v>
                </c:pt>
                <c:pt idx="2239">
                  <c:v>0.36</c:v>
                </c:pt>
                <c:pt idx="2240">
                  <c:v>0.38</c:v>
                </c:pt>
                <c:pt idx="2241">
                  <c:v>0.39</c:v>
                </c:pt>
                <c:pt idx="2242">
                  <c:v>0.39</c:v>
                </c:pt>
                <c:pt idx="2243">
                  <c:v>0.39</c:v>
                </c:pt>
                <c:pt idx="2244">
                  <c:v>0.4</c:v>
                </c:pt>
                <c:pt idx="2245">
                  <c:v>0.42</c:v>
                </c:pt>
                <c:pt idx="2246">
                  <c:v>0.45</c:v>
                </c:pt>
                <c:pt idx="2247">
                  <c:v>0.46</c:v>
                </c:pt>
                <c:pt idx="2248">
                  <c:v>0.47</c:v>
                </c:pt>
                <c:pt idx="2249">
                  <c:v>0.49</c:v>
                </c:pt>
                <c:pt idx="2250">
                  <c:v>0.48</c:v>
                </c:pt>
                <c:pt idx="2251">
                  <c:v>0.47</c:v>
                </c:pt>
                <c:pt idx="2252">
                  <c:v>0.56000000000000005</c:v>
                </c:pt>
                <c:pt idx="2253">
                  <c:v>0.55000000000000004</c:v>
                </c:pt>
                <c:pt idx="2254">
                  <c:v>0.51</c:v>
                </c:pt>
                <c:pt idx="2255">
                  <c:v>0.5</c:v>
                </c:pt>
                <c:pt idx="2256">
                  <c:v>0.49</c:v>
                </c:pt>
                <c:pt idx="2257">
                  <c:v>0.49</c:v>
                </c:pt>
                <c:pt idx="2258">
                  <c:v>0.48</c:v>
                </c:pt>
                <c:pt idx="2259">
                  <c:v>0.48</c:v>
                </c:pt>
                <c:pt idx="2260">
                  <c:v>0.47</c:v>
                </c:pt>
                <c:pt idx="2261">
                  <c:v>0.47</c:v>
                </c:pt>
                <c:pt idx="2262">
                  <c:v>0.46</c:v>
                </c:pt>
                <c:pt idx="2263">
                  <c:v>0.47</c:v>
                </c:pt>
                <c:pt idx="2264">
                  <c:v>0.46</c:v>
                </c:pt>
                <c:pt idx="2265">
                  <c:v>0.46</c:v>
                </c:pt>
                <c:pt idx="2266">
                  <c:v>0.45</c:v>
                </c:pt>
                <c:pt idx="2267">
                  <c:v>0.44</c:v>
                </c:pt>
                <c:pt idx="2268">
                  <c:v>0.41</c:v>
                </c:pt>
                <c:pt idx="2269">
                  <c:v>0.4</c:v>
                </c:pt>
                <c:pt idx="2270">
                  <c:v>0.39</c:v>
                </c:pt>
                <c:pt idx="2271">
                  <c:v>0.38</c:v>
                </c:pt>
                <c:pt idx="2272">
                  <c:v>0.4</c:v>
                </c:pt>
                <c:pt idx="2273">
                  <c:v>0.39</c:v>
                </c:pt>
                <c:pt idx="2274">
                  <c:v>0.36</c:v>
                </c:pt>
                <c:pt idx="2275">
                  <c:v>0.36</c:v>
                </c:pt>
                <c:pt idx="2276">
                  <c:v>0.36</c:v>
                </c:pt>
                <c:pt idx="2277">
                  <c:v>0.33</c:v>
                </c:pt>
                <c:pt idx="2278">
                  <c:v>0.33</c:v>
                </c:pt>
                <c:pt idx="2279">
                  <c:v>0.33</c:v>
                </c:pt>
                <c:pt idx="2280">
                  <c:v>0.33</c:v>
                </c:pt>
                <c:pt idx="2281">
                  <c:v>0.33</c:v>
                </c:pt>
                <c:pt idx="2282">
                  <c:v>0.32</c:v>
                </c:pt>
                <c:pt idx="2283">
                  <c:v>0.32</c:v>
                </c:pt>
                <c:pt idx="2284">
                  <c:v>0.32</c:v>
                </c:pt>
                <c:pt idx="2285">
                  <c:v>0.31</c:v>
                </c:pt>
                <c:pt idx="2286">
                  <c:v>0.3</c:v>
                </c:pt>
                <c:pt idx="2287">
                  <c:v>0.3</c:v>
                </c:pt>
                <c:pt idx="2288">
                  <c:v>0.28999999999999998</c:v>
                </c:pt>
                <c:pt idx="2289">
                  <c:v>0.28999999999999998</c:v>
                </c:pt>
                <c:pt idx="2290">
                  <c:v>0.28999999999999998</c:v>
                </c:pt>
                <c:pt idx="2291">
                  <c:v>0.28999999999999998</c:v>
                </c:pt>
                <c:pt idx="2292">
                  <c:v>0.28999999999999998</c:v>
                </c:pt>
                <c:pt idx="2293">
                  <c:v>0.3</c:v>
                </c:pt>
                <c:pt idx="2294">
                  <c:v>0.3</c:v>
                </c:pt>
                <c:pt idx="2295">
                  <c:v>0.52</c:v>
                </c:pt>
                <c:pt idx="2296">
                  <c:v>0.52</c:v>
                </c:pt>
                <c:pt idx="2297">
                  <c:v>0.52</c:v>
                </c:pt>
                <c:pt idx="2298">
                  <c:v>0.52</c:v>
                </c:pt>
                <c:pt idx="2299">
                  <c:v>0.52</c:v>
                </c:pt>
                <c:pt idx="2300">
                  <c:v>0.52</c:v>
                </c:pt>
                <c:pt idx="2301">
                  <c:v>0.52</c:v>
                </c:pt>
                <c:pt idx="2302">
                  <c:v>0.52</c:v>
                </c:pt>
                <c:pt idx="2303">
                  <c:v>0.52</c:v>
                </c:pt>
                <c:pt idx="2304">
                  <c:v>0.52</c:v>
                </c:pt>
                <c:pt idx="2305">
                  <c:v>0.54</c:v>
                </c:pt>
                <c:pt idx="2306">
                  <c:v>0.55000000000000004</c:v>
                </c:pt>
                <c:pt idx="2307">
                  <c:v>0.56000000000000005</c:v>
                </c:pt>
                <c:pt idx="2308">
                  <c:v>0.56999999999999995</c:v>
                </c:pt>
                <c:pt idx="2309">
                  <c:v>0.57999999999999996</c:v>
                </c:pt>
                <c:pt idx="2310">
                  <c:v>0.6</c:v>
                </c:pt>
                <c:pt idx="2311">
                  <c:v>0.57999999999999996</c:v>
                </c:pt>
                <c:pt idx="2312">
                  <c:v>0.56000000000000005</c:v>
                </c:pt>
                <c:pt idx="2313">
                  <c:v>0.56000000000000005</c:v>
                </c:pt>
                <c:pt idx="2314">
                  <c:v>0.54</c:v>
                </c:pt>
                <c:pt idx="2315">
                  <c:v>0.52</c:v>
                </c:pt>
                <c:pt idx="2316">
                  <c:v>0.52</c:v>
                </c:pt>
                <c:pt idx="2317">
                  <c:v>0.52</c:v>
                </c:pt>
                <c:pt idx="2318">
                  <c:v>0.52</c:v>
                </c:pt>
                <c:pt idx="2319">
                  <c:v>0.51</c:v>
                </c:pt>
                <c:pt idx="2320">
                  <c:v>0.51</c:v>
                </c:pt>
                <c:pt idx="2321">
                  <c:v>0.48</c:v>
                </c:pt>
                <c:pt idx="2322">
                  <c:v>0.46</c:v>
                </c:pt>
                <c:pt idx="2323">
                  <c:v>0.45</c:v>
                </c:pt>
                <c:pt idx="2324">
                  <c:v>0.42</c:v>
                </c:pt>
                <c:pt idx="2325">
                  <c:v>0.39</c:v>
                </c:pt>
                <c:pt idx="2326">
                  <c:v>0.39</c:v>
                </c:pt>
                <c:pt idx="2327">
                  <c:v>0.37</c:v>
                </c:pt>
                <c:pt idx="2328">
                  <c:v>0.35</c:v>
                </c:pt>
                <c:pt idx="2329">
                  <c:v>0.33</c:v>
                </c:pt>
                <c:pt idx="2330">
                  <c:v>0.33</c:v>
                </c:pt>
                <c:pt idx="2331">
                  <c:v>0.3</c:v>
                </c:pt>
                <c:pt idx="2332">
                  <c:v>0.28999999999999998</c:v>
                </c:pt>
                <c:pt idx="2333">
                  <c:v>0.28000000000000003</c:v>
                </c:pt>
                <c:pt idx="2334">
                  <c:v>0.27</c:v>
                </c:pt>
                <c:pt idx="2335">
                  <c:v>0.27</c:v>
                </c:pt>
                <c:pt idx="2336">
                  <c:v>0.27</c:v>
                </c:pt>
                <c:pt idx="2337">
                  <c:v>0.27</c:v>
                </c:pt>
                <c:pt idx="2338">
                  <c:v>0.26</c:v>
                </c:pt>
                <c:pt idx="2339">
                  <c:v>0.28000000000000003</c:v>
                </c:pt>
                <c:pt idx="2340">
                  <c:v>0.28999999999999998</c:v>
                </c:pt>
                <c:pt idx="2341">
                  <c:v>0.27</c:v>
                </c:pt>
                <c:pt idx="2342">
                  <c:v>0.26</c:v>
                </c:pt>
                <c:pt idx="2343">
                  <c:v>0.27</c:v>
                </c:pt>
                <c:pt idx="2344">
                  <c:v>0.28000000000000003</c:v>
                </c:pt>
                <c:pt idx="2345">
                  <c:v>0.27</c:v>
                </c:pt>
                <c:pt idx="2346">
                  <c:v>0.28999999999999998</c:v>
                </c:pt>
                <c:pt idx="2347">
                  <c:v>0.31</c:v>
                </c:pt>
                <c:pt idx="2348">
                  <c:v>0.32</c:v>
                </c:pt>
                <c:pt idx="2349">
                  <c:v>0.34</c:v>
                </c:pt>
                <c:pt idx="2350">
                  <c:v>0.35</c:v>
                </c:pt>
                <c:pt idx="2351">
                  <c:v>0.35</c:v>
                </c:pt>
                <c:pt idx="2352">
                  <c:v>0.36</c:v>
                </c:pt>
                <c:pt idx="2353">
                  <c:v>0.37</c:v>
                </c:pt>
                <c:pt idx="2354">
                  <c:v>0.39</c:v>
                </c:pt>
                <c:pt idx="2355">
                  <c:v>0.42</c:v>
                </c:pt>
                <c:pt idx="2356">
                  <c:v>0.46</c:v>
                </c:pt>
                <c:pt idx="2357">
                  <c:v>0.49</c:v>
                </c:pt>
                <c:pt idx="2358">
                  <c:v>0.51</c:v>
                </c:pt>
                <c:pt idx="2359">
                  <c:v>0.52</c:v>
                </c:pt>
                <c:pt idx="2360">
                  <c:v>0.52</c:v>
                </c:pt>
                <c:pt idx="2361">
                  <c:v>0.54</c:v>
                </c:pt>
                <c:pt idx="2362">
                  <c:v>0.56000000000000005</c:v>
                </c:pt>
                <c:pt idx="2363">
                  <c:v>0.57999999999999996</c:v>
                </c:pt>
                <c:pt idx="2364">
                  <c:v>0.61</c:v>
                </c:pt>
                <c:pt idx="2365">
                  <c:v>0.63</c:v>
                </c:pt>
                <c:pt idx="2366">
                  <c:v>0.66</c:v>
                </c:pt>
                <c:pt idx="2367">
                  <c:v>0.67</c:v>
                </c:pt>
                <c:pt idx="2368">
                  <c:v>0.67</c:v>
                </c:pt>
                <c:pt idx="2369">
                  <c:v>0.67</c:v>
                </c:pt>
                <c:pt idx="2370">
                  <c:v>0.67</c:v>
                </c:pt>
                <c:pt idx="2371">
                  <c:v>0.66</c:v>
                </c:pt>
                <c:pt idx="2372">
                  <c:v>0.66</c:v>
                </c:pt>
                <c:pt idx="2373">
                  <c:v>0.66</c:v>
                </c:pt>
                <c:pt idx="2374">
                  <c:v>0.66</c:v>
                </c:pt>
                <c:pt idx="2375">
                  <c:v>0.65</c:v>
                </c:pt>
                <c:pt idx="2376">
                  <c:v>0.64</c:v>
                </c:pt>
                <c:pt idx="2377">
                  <c:v>0.61</c:v>
                </c:pt>
                <c:pt idx="2378">
                  <c:v>0.57999999999999996</c:v>
                </c:pt>
                <c:pt idx="2379">
                  <c:v>0.57999999999999996</c:v>
                </c:pt>
                <c:pt idx="2380">
                  <c:v>0.56000000000000005</c:v>
                </c:pt>
                <c:pt idx="2381">
                  <c:v>0.55000000000000004</c:v>
                </c:pt>
                <c:pt idx="2382">
                  <c:v>0.54</c:v>
                </c:pt>
                <c:pt idx="2383">
                  <c:v>0.52</c:v>
                </c:pt>
                <c:pt idx="2384">
                  <c:v>0.52</c:v>
                </c:pt>
                <c:pt idx="2385">
                  <c:v>0.51</c:v>
                </c:pt>
                <c:pt idx="2386">
                  <c:v>0.38</c:v>
                </c:pt>
                <c:pt idx="2387">
                  <c:v>0.47</c:v>
                </c:pt>
                <c:pt idx="2388">
                  <c:v>0.45</c:v>
                </c:pt>
                <c:pt idx="2389">
                  <c:v>0.42</c:v>
                </c:pt>
                <c:pt idx="2390">
                  <c:v>0.41</c:v>
                </c:pt>
                <c:pt idx="2391">
                  <c:v>0.39</c:v>
                </c:pt>
                <c:pt idx="2392">
                  <c:v>0.38</c:v>
                </c:pt>
                <c:pt idx="2393">
                  <c:v>0.37</c:v>
                </c:pt>
                <c:pt idx="2394">
                  <c:v>0.35</c:v>
                </c:pt>
                <c:pt idx="2395">
                  <c:v>0.33</c:v>
                </c:pt>
                <c:pt idx="2396">
                  <c:v>0.33</c:v>
                </c:pt>
                <c:pt idx="2397">
                  <c:v>0.32</c:v>
                </c:pt>
                <c:pt idx="2398">
                  <c:v>0.31</c:v>
                </c:pt>
                <c:pt idx="2399">
                  <c:v>0.3</c:v>
                </c:pt>
                <c:pt idx="2400">
                  <c:v>0.3</c:v>
                </c:pt>
                <c:pt idx="2401">
                  <c:v>0.3</c:v>
                </c:pt>
                <c:pt idx="2402">
                  <c:v>0.28999999999999998</c:v>
                </c:pt>
                <c:pt idx="2403">
                  <c:v>0.28000000000000003</c:v>
                </c:pt>
                <c:pt idx="2404">
                  <c:v>0.28000000000000003</c:v>
                </c:pt>
                <c:pt idx="2405">
                  <c:v>0.28000000000000003</c:v>
                </c:pt>
                <c:pt idx="2406">
                  <c:v>0.28999999999999998</c:v>
                </c:pt>
                <c:pt idx="2407">
                  <c:v>0.28999999999999998</c:v>
                </c:pt>
                <c:pt idx="2408">
                  <c:v>0.3</c:v>
                </c:pt>
                <c:pt idx="2409">
                  <c:v>0.32</c:v>
                </c:pt>
                <c:pt idx="2410">
                  <c:v>0.33</c:v>
                </c:pt>
                <c:pt idx="2411">
                  <c:v>0.34</c:v>
                </c:pt>
                <c:pt idx="2412">
                  <c:v>0.34</c:v>
                </c:pt>
                <c:pt idx="2413">
                  <c:v>0.35</c:v>
                </c:pt>
                <c:pt idx="2414">
                  <c:v>0.36</c:v>
                </c:pt>
                <c:pt idx="2415">
                  <c:v>0.37</c:v>
                </c:pt>
                <c:pt idx="2416">
                  <c:v>0.37</c:v>
                </c:pt>
                <c:pt idx="2417">
                  <c:v>0.38</c:v>
                </c:pt>
                <c:pt idx="2418">
                  <c:v>0.4</c:v>
                </c:pt>
                <c:pt idx="2419">
                  <c:v>0.4</c:v>
                </c:pt>
                <c:pt idx="2420">
                  <c:v>0.4</c:v>
                </c:pt>
                <c:pt idx="2421">
                  <c:v>0.41</c:v>
                </c:pt>
                <c:pt idx="2422">
                  <c:v>0.41</c:v>
                </c:pt>
                <c:pt idx="2423">
                  <c:v>0.4</c:v>
                </c:pt>
                <c:pt idx="2424">
                  <c:v>0.4</c:v>
                </c:pt>
                <c:pt idx="2425">
                  <c:v>0.41</c:v>
                </c:pt>
                <c:pt idx="2426">
                  <c:v>0.41</c:v>
                </c:pt>
                <c:pt idx="2427">
                  <c:v>0.41</c:v>
                </c:pt>
                <c:pt idx="2428">
                  <c:v>0.42</c:v>
                </c:pt>
                <c:pt idx="2429">
                  <c:v>0.42</c:v>
                </c:pt>
                <c:pt idx="2430">
                  <c:v>0.41</c:v>
                </c:pt>
                <c:pt idx="2431">
                  <c:v>0.42</c:v>
                </c:pt>
                <c:pt idx="2432">
                  <c:v>0.41</c:v>
                </c:pt>
                <c:pt idx="2433">
                  <c:v>0.41</c:v>
                </c:pt>
                <c:pt idx="2434">
                  <c:v>0.4</c:v>
                </c:pt>
                <c:pt idx="2435">
                  <c:v>0.42</c:v>
                </c:pt>
                <c:pt idx="2436">
                  <c:v>0.44</c:v>
                </c:pt>
                <c:pt idx="2437">
                  <c:v>0.44</c:v>
                </c:pt>
                <c:pt idx="2438">
                  <c:v>0.44</c:v>
                </c:pt>
                <c:pt idx="2439">
                  <c:v>0.2</c:v>
                </c:pt>
                <c:pt idx="2440">
                  <c:v>0.21</c:v>
                </c:pt>
                <c:pt idx="2441">
                  <c:v>0.2</c:v>
                </c:pt>
                <c:pt idx="2442">
                  <c:v>0.19</c:v>
                </c:pt>
                <c:pt idx="2443">
                  <c:v>0.2</c:v>
                </c:pt>
                <c:pt idx="2444">
                  <c:v>0.2</c:v>
                </c:pt>
                <c:pt idx="2445">
                  <c:v>0.2</c:v>
                </c:pt>
                <c:pt idx="2446">
                  <c:v>0.2</c:v>
                </c:pt>
                <c:pt idx="2447">
                  <c:v>0.2</c:v>
                </c:pt>
                <c:pt idx="2448">
                  <c:v>0.19</c:v>
                </c:pt>
                <c:pt idx="2449">
                  <c:v>0.2</c:v>
                </c:pt>
                <c:pt idx="2450">
                  <c:v>0.19</c:v>
                </c:pt>
                <c:pt idx="2451">
                  <c:v>0.17</c:v>
                </c:pt>
                <c:pt idx="2452">
                  <c:v>0.16</c:v>
                </c:pt>
                <c:pt idx="2453">
                  <c:v>0.16</c:v>
                </c:pt>
                <c:pt idx="2454">
                  <c:v>0.15</c:v>
                </c:pt>
                <c:pt idx="2455">
                  <c:v>0.14000000000000001</c:v>
                </c:pt>
                <c:pt idx="2456">
                  <c:v>0.13</c:v>
                </c:pt>
                <c:pt idx="2457">
                  <c:v>0.12</c:v>
                </c:pt>
                <c:pt idx="2458">
                  <c:v>0.12</c:v>
                </c:pt>
                <c:pt idx="2459">
                  <c:v>0.11</c:v>
                </c:pt>
                <c:pt idx="2460">
                  <c:v>0.11</c:v>
                </c:pt>
                <c:pt idx="2461">
                  <c:v>0.09</c:v>
                </c:pt>
                <c:pt idx="2462">
                  <c:v>0.08</c:v>
                </c:pt>
                <c:pt idx="2463">
                  <c:v>0.08</c:v>
                </c:pt>
                <c:pt idx="2464">
                  <c:v>0.05</c:v>
                </c:pt>
                <c:pt idx="2465">
                  <c:v>0.04</c:v>
                </c:pt>
                <c:pt idx="2466">
                  <c:v>0.04</c:v>
                </c:pt>
                <c:pt idx="2467">
                  <c:v>0.03</c:v>
                </c:pt>
                <c:pt idx="2468">
                  <c:v>0.02</c:v>
                </c:pt>
                <c:pt idx="2469">
                  <c:v>0.02</c:v>
                </c:pt>
                <c:pt idx="2470">
                  <c:v>0.02</c:v>
                </c:pt>
                <c:pt idx="2471">
                  <c:v>0</c:v>
                </c:pt>
                <c:pt idx="2472">
                  <c:v>-0.01</c:v>
                </c:pt>
                <c:pt idx="2473">
                  <c:v>-0.02</c:v>
                </c:pt>
                <c:pt idx="2474">
                  <c:v>-0.03</c:v>
                </c:pt>
                <c:pt idx="2475">
                  <c:v>-0.04</c:v>
                </c:pt>
                <c:pt idx="2476">
                  <c:v>-0.05</c:v>
                </c:pt>
                <c:pt idx="2477">
                  <c:v>-0.04</c:v>
                </c:pt>
                <c:pt idx="2478">
                  <c:v>-0.05</c:v>
                </c:pt>
                <c:pt idx="2479">
                  <c:v>-0.06</c:v>
                </c:pt>
                <c:pt idx="2480">
                  <c:v>-7.0000000000000007E-2</c:v>
                </c:pt>
                <c:pt idx="2481">
                  <c:v>-0.05</c:v>
                </c:pt>
                <c:pt idx="2482">
                  <c:v>-0.04</c:v>
                </c:pt>
                <c:pt idx="2483">
                  <c:v>-7.0000000000000007E-2</c:v>
                </c:pt>
                <c:pt idx="2484">
                  <c:v>-0.09</c:v>
                </c:pt>
                <c:pt idx="2485">
                  <c:v>-0.09</c:v>
                </c:pt>
                <c:pt idx="2486">
                  <c:v>-0.09</c:v>
                </c:pt>
                <c:pt idx="2487">
                  <c:v>-0.08</c:v>
                </c:pt>
                <c:pt idx="2488">
                  <c:v>-0.08</c:v>
                </c:pt>
                <c:pt idx="2489">
                  <c:v>-7.0000000000000007E-2</c:v>
                </c:pt>
                <c:pt idx="2490">
                  <c:v>-7.0000000000000007E-2</c:v>
                </c:pt>
                <c:pt idx="2491">
                  <c:v>-0.06</c:v>
                </c:pt>
                <c:pt idx="2492">
                  <c:v>-0.06</c:v>
                </c:pt>
                <c:pt idx="2493">
                  <c:v>-7.0000000000000007E-2</c:v>
                </c:pt>
                <c:pt idx="2494">
                  <c:v>-0.06</c:v>
                </c:pt>
                <c:pt idx="2495">
                  <c:v>-0.06</c:v>
                </c:pt>
                <c:pt idx="2496">
                  <c:v>-0.06</c:v>
                </c:pt>
                <c:pt idx="2497">
                  <c:v>-0.06</c:v>
                </c:pt>
                <c:pt idx="2498">
                  <c:v>-0.05</c:v>
                </c:pt>
                <c:pt idx="2499">
                  <c:v>-0.04</c:v>
                </c:pt>
                <c:pt idx="2500">
                  <c:v>-0.04</c:v>
                </c:pt>
                <c:pt idx="2501">
                  <c:v>-0.03</c:v>
                </c:pt>
                <c:pt idx="2502">
                  <c:v>-0.03</c:v>
                </c:pt>
                <c:pt idx="2503">
                  <c:v>-0.02</c:v>
                </c:pt>
                <c:pt idx="2504">
                  <c:v>-0.02</c:v>
                </c:pt>
                <c:pt idx="2505">
                  <c:v>-0.02</c:v>
                </c:pt>
                <c:pt idx="2506">
                  <c:v>-0.03</c:v>
                </c:pt>
                <c:pt idx="2507">
                  <c:v>-0.03</c:v>
                </c:pt>
                <c:pt idx="2508">
                  <c:v>-0.02</c:v>
                </c:pt>
                <c:pt idx="2509">
                  <c:v>-0.01</c:v>
                </c:pt>
                <c:pt idx="2510">
                  <c:v>-0.01</c:v>
                </c:pt>
                <c:pt idx="2511">
                  <c:v>-0.01</c:v>
                </c:pt>
                <c:pt idx="2512">
                  <c:v>-0.01</c:v>
                </c:pt>
                <c:pt idx="2513">
                  <c:v>-0.01</c:v>
                </c:pt>
                <c:pt idx="2514">
                  <c:v>-0.01</c:v>
                </c:pt>
                <c:pt idx="2515">
                  <c:v>-0.02</c:v>
                </c:pt>
                <c:pt idx="2516">
                  <c:v>-0.02</c:v>
                </c:pt>
                <c:pt idx="2517">
                  <c:v>-0.02</c:v>
                </c:pt>
                <c:pt idx="2518">
                  <c:v>-0.03</c:v>
                </c:pt>
                <c:pt idx="2519">
                  <c:v>-0.03</c:v>
                </c:pt>
                <c:pt idx="2520">
                  <c:v>-0.04</c:v>
                </c:pt>
                <c:pt idx="2521">
                  <c:v>-0.03</c:v>
                </c:pt>
                <c:pt idx="2522">
                  <c:v>-0.03</c:v>
                </c:pt>
                <c:pt idx="2523">
                  <c:v>-0.04</c:v>
                </c:pt>
                <c:pt idx="2524">
                  <c:v>-0.05</c:v>
                </c:pt>
                <c:pt idx="2525">
                  <c:v>-0.05</c:v>
                </c:pt>
                <c:pt idx="2526">
                  <c:v>-0.06</c:v>
                </c:pt>
                <c:pt idx="2527">
                  <c:v>-0.06</c:v>
                </c:pt>
                <c:pt idx="2528">
                  <c:v>-7.0000000000000007E-2</c:v>
                </c:pt>
                <c:pt idx="2529">
                  <c:v>-0.08</c:v>
                </c:pt>
                <c:pt idx="2530">
                  <c:v>-0.08</c:v>
                </c:pt>
                <c:pt idx="2531">
                  <c:v>-0.09</c:v>
                </c:pt>
                <c:pt idx="2532">
                  <c:v>-0.1</c:v>
                </c:pt>
                <c:pt idx="2533">
                  <c:v>-0.1</c:v>
                </c:pt>
                <c:pt idx="2534">
                  <c:v>-0.11</c:v>
                </c:pt>
                <c:pt idx="2535">
                  <c:v>-0.11</c:v>
                </c:pt>
                <c:pt idx="2536">
                  <c:v>-0.13</c:v>
                </c:pt>
                <c:pt idx="2537">
                  <c:v>-0.14000000000000001</c:v>
                </c:pt>
                <c:pt idx="2538">
                  <c:v>-0.15</c:v>
                </c:pt>
                <c:pt idx="2539">
                  <c:v>-0.15</c:v>
                </c:pt>
                <c:pt idx="2540">
                  <c:v>-0.16</c:v>
                </c:pt>
                <c:pt idx="2541">
                  <c:v>-0.16</c:v>
                </c:pt>
                <c:pt idx="2542">
                  <c:v>-0.16</c:v>
                </c:pt>
                <c:pt idx="2543">
                  <c:v>-0.17</c:v>
                </c:pt>
                <c:pt idx="2544">
                  <c:v>-0.17</c:v>
                </c:pt>
                <c:pt idx="2545">
                  <c:v>-0.18</c:v>
                </c:pt>
                <c:pt idx="2546">
                  <c:v>-0.19</c:v>
                </c:pt>
                <c:pt idx="2547">
                  <c:v>-0.19</c:v>
                </c:pt>
                <c:pt idx="2548">
                  <c:v>-0.19</c:v>
                </c:pt>
                <c:pt idx="2549">
                  <c:v>-0.2</c:v>
                </c:pt>
                <c:pt idx="2550">
                  <c:v>-0.21</c:v>
                </c:pt>
                <c:pt idx="2551">
                  <c:v>-0.21</c:v>
                </c:pt>
                <c:pt idx="2552">
                  <c:v>-0.21</c:v>
                </c:pt>
                <c:pt idx="2553">
                  <c:v>-0.22</c:v>
                </c:pt>
                <c:pt idx="2554">
                  <c:v>-0.22</c:v>
                </c:pt>
                <c:pt idx="2555">
                  <c:v>-0.22</c:v>
                </c:pt>
                <c:pt idx="2556">
                  <c:v>-0.22</c:v>
                </c:pt>
                <c:pt idx="2557">
                  <c:v>-0.23</c:v>
                </c:pt>
                <c:pt idx="2558">
                  <c:v>-0.23</c:v>
                </c:pt>
                <c:pt idx="2559">
                  <c:v>-0.23</c:v>
                </c:pt>
                <c:pt idx="2560">
                  <c:v>-0.23</c:v>
                </c:pt>
                <c:pt idx="2561">
                  <c:v>-0.23</c:v>
                </c:pt>
                <c:pt idx="2562">
                  <c:v>-0.23</c:v>
                </c:pt>
                <c:pt idx="2563">
                  <c:v>-0.22</c:v>
                </c:pt>
                <c:pt idx="2564">
                  <c:v>-0.23</c:v>
                </c:pt>
                <c:pt idx="2565">
                  <c:v>-0.23</c:v>
                </c:pt>
                <c:pt idx="2566">
                  <c:v>-0.22</c:v>
                </c:pt>
                <c:pt idx="2567">
                  <c:v>-0.22</c:v>
                </c:pt>
                <c:pt idx="2568">
                  <c:v>-0.22</c:v>
                </c:pt>
                <c:pt idx="2569">
                  <c:v>-0.22</c:v>
                </c:pt>
                <c:pt idx="2570">
                  <c:v>-0.23</c:v>
                </c:pt>
                <c:pt idx="2571">
                  <c:v>-0.23</c:v>
                </c:pt>
                <c:pt idx="2572">
                  <c:v>-0.22</c:v>
                </c:pt>
                <c:pt idx="2573">
                  <c:v>-0.21</c:v>
                </c:pt>
                <c:pt idx="2574">
                  <c:v>-0.2</c:v>
                </c:pt>
                <c:pt idx="2575">
                  <c:v>-0.2</c:v>
                </c:pt>
                <c:pt idx="2576">
                  <c:v>-0.2</c:v>
                </c:pt>
                <c:pt idx="2577">
                  <c:v>-0.19</c:v>
                </c:pt>
                <c:pt idx="2578">
                  <c:v>-0.19</c:v>
                </c:pt>
                <c:pt idx="2579">
                  <c:v>-0.2</c:v>
                </c:pt>
                <c:pt idx="2580">
                  <c:v>-0.2</c:v>
                </c:pt>
                <c:pt idx="2581">
                  <c:v>-0.2</c:v>
                </c:pt>
                <c:pt idx="2582">
                  <c:v>-0.19</c:v>
                </c:pt>
                <c:pt idx="2583">
                  <c:v>-0.18</c:v>
                </c:pt>
                <c:pt idx="2584">
                  <c:v>-0.16</c:v>
                </c:pt>
                <c:pt idx="2585">
                  <c:v>-0.16</c:v>
                </c:pt>
                <c:pt idx="2586">
                  <c:v>-0.16</c:v>
                </c:pt>
                <c:pt idx="2587">
                  <c:v>-0.15</c:v>
                </c:pt>
                <c:pt idx="2588">
                  <c:v>-0.16</c:v>
                </c:pt>
                <c:pt idx="2589">
                  <c:v>-0.16</c:v>
                </c:pt>
                <c:pt idx="2590">
                  <c:v>-0.16</c:v>
                </c:pt>
                <c:pt idx="2591">
                  <c:v>-0.15</c:v>
                </c:pt>
                <c:pt idx="2592">
                  <c:v>-0.15</c:v>
                </c:pt>
                <c:pt idx="2593">
                  <c:v>-0.14000000000000001</c:v>
                </c:pt>
                <c:pt idx="2594">
                  <c:v>-0.14000000000000001</c:v>
                </c:pt>
                <c:pt idx="2595">
                  <c:v>-0.14000000000000001</c:v>
                </c:pt>
                <c:pt idx="2596">
                  <c:v>-0.14000000000000001</c:v>
                </c:pt>
                <c:pt idx="2597">
                  <c:v>-0.14000000000000001</c:v>
                </c:pt>
                <c:pt idx="2598">
                  <c:v>-0.14000000000000001</c:v>
                </c:pt>
                <c:pt idx="2599">
                  <c:v>-0.14000000000000001</c:v>
                </c:pt>
                <c:pt idx="2600">
                  <c:v>-0.15</c:v>
                </c:pt>
                <c:pt idx="2601">
                  <c:v>-0.15</c:v>
                </c:pt>
                <c:pt idx="2602">
                  <c:v>-0.16</c:v>
                </c:pt>
                <c:pt idx="2603">
                  <c:v>-0.16</c:v>
                </c:pt>
                <c:pt idx="2604">
                  <c:v>-0.17</c:v>
                </c:pt>
                <c:pt idx="2605">
                  <c:v>-0.17</c:v>
                </c:pt>
                <c:pt idx="2606">
                  <c:v>-0.18</c:v>
                </c:pt>
                <c:pt idx="2607">
                  <c:v>-0.19</c:v>
                </c:pt>
                <c:pt idx="2608">
                  <c:v>-0.19</c:v>
                </c:pt>
                <c:pt idx="2609">
                  <c:v>-0.19</c:v>
                </c:pt>
                <c:pt idx="2610">
                  <c:v>-0.21</c:v>
                </c:pt>
                <c:pt idx="2611">
                  <c:v>-0.21</c:v>
                </c:pt>
                <c:pt idx="2612">
                  <c:v>-0.21</c:v>
                </c:pt>
                <c:pt idx="2613">
                  <c:v>-0.22</c:v>
                </c:pt>
                <c:pt idx="2614">
                  <c:v>-0.23</c:v>
                </c:pt>
                <c:pt idx="2615">
                  <c:v>-0.24</c:v>
                </c:pt>
                <c:pt idx="2616">
                  <c:v>-0.23</c:v>
                </c:pt>
                <c:pt idx="2617">
                  <c:v>-0.25</c:v>
                </c:pt>
                <c:pt idx="2618">
                  <c:v>-0.27</c:v>
                </c:pt>
                <c:pt idx="2619">
                  <c:v>-0.28000000000000003</c:v>
                </c:pt>
                <c:pt idx="2620">
                  <c:v>-0.28999999999999998</c:v>
                </c:pt>
                <c:pt idx="2621">
                  <c:v>-0.31</c:v>
                </c:pt>
                <c:pt idx="2622">
                  <c:v>-0.31</c:v>
                </c:pt>
                <c:pt idx="2623">
                  <c:v>-0.31</c:v>
                </c:pt>
                <c:pt idx="2624">
                  <c:v>-0.28999999999999998</c:v>
                </c:pt>
                <c:pt idx="2625">
                  <c:v>-0.34</c:v>
                </c:pt>
                <c:pt idx="2626">
                  <c:v>-0.34</c:v>
                </c:pt>
                <c:pt idx="2627">
                  <c:v>-0.34</c:v>
                </c:pt>
                <c:pt idx="2628">
                  <c:v>-0.33</c:v>
                </c:pt>
                <c:pt idx="2629">
                  <c:v>-0.33</c:v>
                </c:pt>
                <c:pt idx="2630">
                  <c:v>-0.34</c:v>
                </c:pt>
                <c:pt idx="2631">
                  <c:v>-0.35</c:v>
                </c:pt>
                <c:pt idx="2632">
                  <c:v>-0.35</c:v>
                </c:pt>
                <c:pt idx="2633">
                  <c:v>-0.34</c:v>
                </c:pt>
                <c:pt idx="2634">
                  <c:v>-0.34</c:v>
                </c:pt>
                <c:pt idx="2635">
                  <c:v>-0.34</c:v>
                </c:pt>
                <c:pt idx="2636">
                  <c:v>-0.34</c:v>
                </c:pt>
                <c:pt idx="2637">
                  <c:v>-0.34</c:v>
                </c:pt>
                <c:pt idx="2638">
                  <c:v>-0.34</c:v>
                </c:pt>
                <c:pt idx="2639">
                  <c:v>-0.34</c:v>
                </c:pt>
                <c:pt idx="2640">
                  <c:v>-0.33</c:v>
                </c:pt>
                <c:pt idx="2641">
                  <c:v>-0.33</c:v>
                </c:pt>
                <c:pt idx="2642">
                  <c:v>-0.32</c:v>
                </c:pt>
                <c:pt idx="2643">
                  <c:v>-0.32</c:v>
                </c:pt>
                <c:pt idx="2644">
                  <c:v>-0.32</c:v>
                </c:pt>
                <c:pt idx="2645">
                  <c:v>-0.28999999999999998</c:v>
                </c:pt>
                <c:pt idx="2646">
                  <c:v>-0.28999999999999998</c:v>
                </c:pt>
                <c:pt idx="2647">
                  <c:v>-0.31</c:v>
                </c:pt>
                <c:pt idx="2648">
                  <c:v>-0.28999999999999998</c:v>
                </c:pt>
                <c:pt idx="2649">
                  <c:v>-0.31</c:v>
                </c:pt>
                <c:pt idx="2650">
                  <c:v>-0.31</c:v>
                </c:pt>
                <c:pt idx="2651">
                  <c:v>-0.31</c:v>
                </c:pt>
                <c:pt idx="2652">
                  <c:v>-0.28999999999999998</c:v>
                </c:pt>
                <c:pt idx="2653">
                  <c:v>-0.28000000000000003</c:v>
                </c:pt>
                <c:pt idx="2654">
                  <c:v>-0.27</c:v>
                </c:pt>
                <c:pt idx="2655">
                  <c:v>-0.26</c:v>
                </c:pt>
                <c:pt idx="2656">
                  <c:v>-0.26</c:v>
                </c:pt>
                <c:pt idx="2657">
                  <c:v>-0.26</c:v>
                </c:pt>
                <c:pt idx="2658">
                  <c:v>-0.25</c:v>
                </c:pt>
                <c:pt idx="2659">
                  <c:v>-0.25</c:v>
                </c:pt>
                <c:pt idx="2660">
                  <c:v>-0.24</c:v>
                </c:pt>
                <c:pt idx="2661">
                  <c:v>-0.25</c:v>
                </c:pt>
                <c:pt idx="2662">
                  <c:v>-0.26</c:v>
                </c:pt>
                <c:pt idx="2663">
                  <c:v>-0.26</c:v>
                </c:pt>
                <c:pt idx="2664">
                  <c:v>-0.25</c:v>
                </c:pt>
                <c:pt idx="2665">
                  <c:v>-0.25</c:v>
                </c:pt>
                <c:pt idx="2666">
                  <c:v>-0.27</c:v>
                </c:pt>
                <c:pt idx="2667">
                  <c:v>-0.26</c:v>
                </c:pt>
                <c:pt idx="2668">
                  <c:v>-0.27</c:v>
                </c:pt>
                <c:pt idx="2669">
                  <c:v>-0.28000000000000003</c:v>
                </c:pt>
                <c:pt idx="2670">
                  <c:v>-0.28999999999999998</c:v>
                </c:pt>
                <c:pt idx="2671">
                  <c:v>-0.28000000000000003</c:v>
                </c:pt>
                <c:pt idx="2672">
                  <c:v>-0.32</c:v>
                </c:pt>
                <c:pt idx="2673">
                  <c:v>-0.33</c:v>
                </c:pt>
                <c:pt idx="2674">
                  <c:v>-0.34</c:v>
                </c:pt>
                <c:pt idx="2675">
                  <c:v>-0.35</c:v>
                </c:pt>
                <c:pt idx="2676">
                  <c:v>-0.35</c:v>
                </c:pt>
                <c:pt idx="2677">
                  <c:v>-0.36</c:v>
                </c:pt>
                <c:pt idx="2678">
                  <c:v>-0.37</c:v>
                </c:pt>
                <c:pt idx="2679">
                  <c:v>-0.37</c:v>
                </c:pt>
                <c:pt idx="2680">
                  <c:v>-0.37</c:v>
                </c:pt>
                <c:pt idx="2681">
                  <c:v>-0.4</c:v>
                </c:pt>
                <c:pt idx="2682">
                  <c:v>-0.4</c:v>
                </c:pt>
                <c:pt idx="2683">
                  <c:v>-0.4</c:v>
                </c:pt>
                <c:pt idx="2684">
                  <c:v>-0.4</c:v>
                </c:pt>
                <c:pt idx="2685">
                  <c:v>-0.42</c:v>
                </c:pt>
                <c:pt idx="2686">
                  <c:v>-0.42</c:v>
                </c:pt>
                <c:pt idx="2687">
                  <c:v>-0.44</c:v>
                </c:pt>
                <c:pt idx="2688">
                  <c:v>-0.44</c:v>
                </c:pt>
                <c:pt idx="2689">
                  <c:v>-0.45</c:v>
                </c:pt>
                <c:pt idx="2690">
                  <c:v>-0.46</c:v>
                </c:pt>
                <c:pt idx="2691">
                  <c:v>-0.46</c:v>
                </c:pt>
                <c:pt idx="2692">
                  <c:v>-0.46</c:v>
                </c:pt>
                <c:pt idx="2693">
                  <c:v>-0.48</c:v>
                </c:pt>
                <c:pt idx="2694">
                  <c:v>-0.48</c:v>
                </c:pt>
                <c:pt idx="2695">
                  <c:v>-0.49</c:v>
                </c:pt>
                <c:pt idx="2696">
                  <c:v>-0.51</c:v>
                </c:pt>
                <c:pt idx="2697">
                  <c:v>-0.52</c:v>
                </c:pt>
                <c:pt idx="2698">
                  <c:v>-0.51</c:v>
                </c:pt>
                <c:pt idx="2699">
                  <c:v>-0.52</c:v>
                </c:pt>
                <c:pt idx="2700">
                  <c:v>-0.52</c:v>
                </c:pt>
                <c:pt idx="2701">
                  <c:v>-0.52</c:v>
                </c:pt>
                <c:pt idx="2702">
                  <c:v>-0.52</c:v>
                </c:pt>
                <c:pt idx="2703">
                  <c:v>-0.55000000000000004</c:v>
                </c:pt>
                <c:pt idx="2704">
                  <c:v>-0.56000000000000005</c:v>
                </c:pt>
                <c:pt idx="2705">
                  <c:v>-0.55000000000000004</c:v>
                </c:pt>
                <c:pt idx="2706">
                  <c:v>-0.55000000000000004</c:v>
                </c:pt>
                <c:pt idx="2707">
                  <c:v>-0.56000000000000005</c:v>
                </c:pt>
                <c:pt idx="2708">
                  <c:v>-0.55000000000000004</c:v>
                </c:pt>
                <c:pt idx="2709">
                  <c:v>-0.55000000000000004</c:v>
                </c:pt>
                <c:pt idx="2710">
                  <c:v>-0.54</c:v>
                </c:pt>
                <c:pt idx="2711">
                  <c:v>-0.55000000000000004</c:v>
                </c:pt>
                <c:pt idx="2712">
                  <c:v>-0.54</c:v>
                </c:pt>
                <c:pt idx="2713">
                  <c:v>-0.54</c:v>
                </c:pt>
                <c:pt idx="2714">
                  <c:v>-0.54</c:v>
                </c:pt>
                <c:pt idx="2715">
                  <c:v>-0.55000000000000004</c:v>
                </c:pt>
                <c:pt idx="2716">
                  <c:v>-0.55000000000000004</c:v>
                </c:pt>
                <c:pt idx="2717">
                  <c:v>-0.55000000000000004</c:v>
                </c:pt>
                <c:pt idx="2718">
                  <c:v>-0.55000000000000004</c:v>
                </c:pt>
                <c:pt idx="2719">
                  <c:v>-0.55000000000000004</c:v>
                </c:pt>
                <c:pt idx="2720">
                  <c:v>-0.54</c:v>
                </c:pt>
                <c:pt idx="2721">
                  <c:v>-0.54</c:v>
                </c:pt>
                <c:pt idx="2722">
                  <c:v>-0.52</c:v>
                </c:pt>
                <c:pt idx="2723">
                  <c:v>-0.56000000000000005</c:v>
                </c:pt>
                <c:pt idx="2724">
                  <c:v>-0.55000000000000004</c:v>
                </c:pt>
                <c:pt idx="2725">
                  <c:v>-0.54</c:v>
                </c:pt>
                <c:pt idx="2726">
                  <c:v>-0.52</c:v>
                </c:pt>
                <c:pt idx="2727">
                  <c:v>-0.52</c:v>
                </c:pt>
                <c:pt idx="2728">
                  <c:v>-0.51</c:v>
                </c:pt>
                <c:pt idx="2729">
                  <c:v>-0.5</c:v>
                </c:pt>
                <c:pt idx="2730">
                  <c:v>-0.49</c:v>
                </c:pt>
                <c:pt idx="2731">
                  <c:v>-0.48</c:v>
                </c:pt>
                <c:pt idx="2732">
                  <c:v>-0.48</c:v>
                </c:pt>
                <c:pt idx="2733">
                  <c:v>-0.48</c:v>
                </c:pt>
                <c:pt idx="2734">
                  <c:v>-0.48</c:v>
                </c:pt>
                <c:pt idx="2735">
                  <c:v>-0.48</c:v>
                </c:pt>
                <c:pt idx="2736">
                  <c:v>-0.47</c:v>
                </c:pt>
                <c:pt idx="2737">
                  <c:v>-0.46</c:v>
                </c:pt>
                <c:pt idx="2738">
                  <c:v>-0.46</c:v>
                </c:pt>
                <c:pt idx="2739">
                  <c:v>-0.44</c:v>
                </c:pt>
                <c:pt idx="2740">
                  <c:v>-0.43</c:v>
                </c:pt>
                <c:pt idx="2741">
                  <c:v>-0.43</c:v>
                </c:pt>
                <c:pt idx="2742">
                  <c:v>-0.43</c:v>
                </c:pt>
                <c:pt idx="2743">
                  <c:v>-0.42</c:v>
                </c:pt>
                <c:pt idx="2744">
                  <c:v>-0.43</c:v>
                </c:pt>
                <c:pt idx="2745">
                  <c:v>-0.43</c:v>
                </c:pt>
                <c:pt idx="2746">
                  <c:v>-0.43</c:v>
                </c:pt>
                <c:pt idx="2747">
                  <c:v>-0.42</c:v>
                </c:pt>
                <c:pt idx="2748">
                  <c:v>-0.42</c:v>
                </c:pt>
                <c:pt idx="2749">
                  <c:v>-0.42</c:v>
                </c:pt>
                <c:pt idx="2750">
                  <c:v>-0.41</c:v>
                </c:pt>
                <c:pt idx="2751">
                  <c:v>-0.41</c:v>
                </c:pt>
                <c:pt idx="2752">
                  <c:v>-0.42</c:v>
                </c:pt>
                <c:pt idx="2753">
                  <c:v>-0.41</c:v>
                </c:pt>
                <c:pt idx="2754">
                  <c:v>-0.4</c:v>
                </c:pt>
                <c:pt idx="2755">
                  <c:v>-0.4</c:v>
                </c:pt>
                <c:pt idx="2756">
                  <c:v>-0.4</c:v>
                </c:pt>
                <c:pt idx="2757">
                  <c:v>-0.39</c:v>
                </c:pt>
                <c:pt idx="2758">
                  <c:v>-0.4</c:v>
                </c:pt>
                <c:pt idx="2759">
                  <c:v>-0.4</c:v>
                </c:pt>
                <c:pt idx="2760">
                  <c:v>-0.4</c:v>
                </c:pt>
                <c:pt idx="2761">
                  <c:v>-0.4</c:v>
                </c:pt>
                <c:pt idx="2762">
                  <c:v>-0.4</c:v>
                </c:pt>
                <c:pt idx="2763">
                  <c:v>-0.4</c:v>
                </c:pt>
                <c:pt idx="2764">
                  <c:v>-0.4</c:v>
                </c:pt>
                <c:pt idx="2765">
                  <c:v>-0.39</c:v>
                </c:pt>
                <c:pt idx="2766">
                  <c:v>-0.4</c:v>
                </c:pt>
                <c:pt idx="2767">
                  <c:v>-0.39</c:v>
                </c:pt>
                <c:pt idx="2768">
                  <c:v>-0.39</c:v>
                </c:pt>
                <c:pt idx="2769">
                  <c:v>-0.4</c:v>
                </c:pt>
                <c:pt idx="2770">
                  <c:v>-0.41</c:v>
                </c:pt>
                <c:pt idx="2771">
                  <c:v>-0.39</c:v>
                </c:pt>
                <c:pt idx="2772">
                  <c:v>-0.39</c:v>
                </c:pt>
                <c:pt idx="2773">
                  <c:v>-0.4</c:v>
                </c:pt>
                <c:pt idx="2774">
                  <c:v>-0.38</c:v>
                </c:pt>
                <c:pt idx="2775">
                  <c:v>-0.38</c:v>
                </c:pt>
                <c:pt idx="2776">
                  <c:v>-0.38</c:v>
                </c:pt>
                <c:pt idx="2777">
                  <c:v>-0.37</c:v>
                </c:pt>
                <c:pt idx="2778">
                  <c:v>-0.36</c:v>
                </c:pt>
                <c:pt idx="2779">
                  <c:v>-0.36</c:v>
                </c:pt>
                <c:pt idx="2780">
                  <c:v>-0.36</c:v>
                </c:pt>
                <c:pt idx="2781">
                  <c:v>-0.34</c:v>
                </c:pt>
                <c:pt idx="2782">
                  <c:v>-0.33</c:v>
                </c:pt>
                <c:pt idx="2783">
                  <c:v>-0.32</c:v>
                </c:pt>
                <c:pt idx="2784">
                  <c:v>-0.31</c:v>
                </c:pt>
                <c:pt idx="2785">
                  <c:v>-0.28999999999999998</c:v>
                </c:pt>
                <c:pt idx="2786">
                  <c:v>-0.28000000000000003</c:v>
                </c:pt>
                <c:pt idx="2787">
                  <c:v>-0.27</c:v>
                </c:pt>
                <c:pt idx="2788">
                  <c:v>-0.26</c:v>
                </c:pt>
                <c:pt idx="2789">
                  <c:v>-0.26</c:v>
                </c:pt>
                <c:pt idx="2790">
                  <c:v>-0.25</c:v>
                </c:pt>
                <c:pt idx="2791">
                  <c:v>-0.24</c:v>
                </c:pt>
                <c:pt idx="2792">
                  <c:v>-0.23</c:v>
                </c:pt>
                <c:pt idx="2793">
                  <c:v>-0.21</c:v>
                </c:pt>
                <c:pt idx="2794">
                  <c:v>-0.2</c:v>
                </c:pt>
                <c:pt idx="2795">
                  <c:v>-0.18</c:v>
                </c:pt>
                <c:pt idx="2796">
                  <c:v>-0.18</c:v>
                </c:pt>
                <c:pt idx="2797">
                  <c:v>-0.17</c:v>
                </c:pt>
                <c:pt idx="2798">
                  <c:v>-0.16</c:v>
                </c:pt>
                <c:pt idx="2799">
                  <c:v>-0.15</c:v>
                </c:pt>
                <c:pt idx="2800">
                  <c:v>-0.14000000000000001</c:v>
                </c:pt>
                <c:pt idx="2801">
                  <c:v>-0.13</c:v>
                </c:pt>
                <c:pt idx="2802">
                  <c:v>-0.12</c:v>
                </c:pt>
                <c:pt idx="2803">
                  <c:v>-0.12</c:v>
                </c:pt>
                <c:pt idx="2804">
                  <c:v>-0.11</c:v>
                </c:pt>
                <c:pt idx="2805">
                  <c:v>-0.1</c:v>
                </c:pt>
                <c:pt idx="2806">
                  <c:v>-0.09</c:v>
                </c:pt>
                <c:pt idx="2807">
                  <c:v>-0.08</c:v>
                </c:pt>
                <c:pt idx="2808">
                  <c:v>-0.08</c:v>
                </c:pt>
                <c:pt idx="2809">
                  <c:v>-0.08</c:v>
                </c:pt>
                <c:pt idx="2810">
                  <c:v>-7.0000000000000007E-2</c:v>
                </c:pt>
                <c:pt idx="2811">
                  <c:v>-0.06</c:v>
                </c:pt>
                <c:pt idx="2812">
                  <c:v>-0.06</c:v>
                </c:pt>
                <c:pt idx="2813">
                  <c:v>-0.05</c:v>
                </c:pt>
                <c:pt idx="2814">
                  <c:v>-0.05</c:v>
                </c:pt>
                <c:pt idx="2815">
                  <c:v>-0.04</c:v>
                </c:pt>
                <c:pt idx="2816">
                  <c:v>-0.04</c:v>
                </c:pt>
                <c:pt idx="2817">
                  <c:v>-0.04</c:v>
                </c:pt>
                <c:pt idx="2818">
                  <c:v>-0.03</c:v>
                </c:pt>
                <c:pt idx="2819">
                  <c:v>-0.03</c:v>
                </c:pt>
                <c:pt idx="2820">
                  <c:v>-0.03</c:v>
                </c:pt>
                <c:pt idx="2821">
                  <c:v>-0.03</c:v>
                </c:pt>
                <c:pt idx="2822">
                  <c:v>-0.03</c:v>
                </c:pt>
                <c:pt idx="2823">
                  <c:v>-0.03</c:v>
                </c:pt>
                <c:pt idx="2824">
                  <c:v>-0.03</c:v>
                </c:pt>
                <c:pt idx="2825">
                  <c:v>-0.02</c:v>
                </c:pt>
                <c:pt idx="2826">
                  <c:v>-0.03</c:v>
                </c:pt>
                <c:pt idx="2827">
                  <c:v>-0.04</c:v>
                </c:pt>
                <c:pt idx="2828">
                  <c:v>-0.03</c:v>
                </c:pt>
                <c:pt idx="2829">
                  <c:v>-0.03</c:v>
                </c:pt>
                <c:pt idx="2830">
                  <c:v>-0.04</c:v>
                </c:pt>
                <c:pt idx="2831">
                  <c:v>-0.05</c:v>
                </c:pt>
                <c:pt idx="2832">
                  <c:v>-0.04</c:v>
                </c:pt>
                <c:pt idx="2833">
                  <c:v>-0.05</c:v>
                </c:pt>
                <c:pt idx="2834">
                  <c:v>-0.05</c:v>
                </c:pt>
                <c:pt idx="2835">
                  <c:v>-0.05</c:v>
                </c:pt>
                <c:pt idx="2836">
                  <c:v>-0.05</c:v>
                </c:pt>
                <c:pt idx="2837">
                  <c:v>-0.05</c:v>
                </c:pt>
                <c:pt idx="2838">
                  <c:v>-0.05</c:v>
                </c:pt>
                <c:pt idx="2839">
                  <c:v>-0.05</c:v>
                </c:pt>
                <c:pt idx="2840">
                  <c:v>-0.06</c:v>
                </c:pt>
                <c:pt idx="2841">
                  <c:v>-0.06</c:v>
                </c:pt>
                <c:pt idx="2842">
                  <c:v>-0.05</c:v>
                </c:pt>
                <c:pt idx="2843">
                  <c:v>-0.05</c:v>
                </c:pt>
                <c:pt idx="2844">
                  <c:v>-0.06</c:v>
                </c:pt>
                <c:pt idx="2845">
                  <c:v>-0.06</c:v>
                </c:pt>
                <c:pt idx="2846">
                  <c:v>-0.06</c:v>
                </c:pt>
                <c:pt idx="2847">
                  <c:v>-0.06</c:v>
                </c:pt>
                <c:pt idx="2848">
                  <c:v>-0.06</c:v>
                </c:pt>
                <c:pt idx="2849">
                  <c:v>-0.06</c:v>
                </c:pt>
                <c:pt idx="2850">
                  <c:v>-0.06</c:v>
                </c:pt>
                <c:pt idx="2851">
                  <c:v>-0.05</c:v>
                </c:pt>
                <c:pt idx="2852">
                  <c:v>-0.05</c:v>
                </c:pt>
                <c:pt idx="2853">
                  <c:v>-0.04</c:v>
                </c:pt>
                <c:pt idx="2854">
                  <c:v>-0.04</c:v>
                </c:pt>
                <c:pt idx="2855">
                  <c:v>-0.04</c:v>
                </c:pt>
                <c:pt idx="2856">
                  <c:v>-0.03</c:v>
                </c:pt>
                <c:pt idx="2857">
                  <c:v>-0.03</c:v>
                </c:pt>
                <c:pt idx="2858">
                  <c:v>-0.02</c:v>
                </c:pt>
                <c:pt idx="2859">
                  <c:v>-0.01</c:v>
                </c:pt>
                <c:pt idx="2860">
                  <c:v>-0.01</c:v>
                </c:pt>
                <c:pt idx="2861">
                  <c:v>-0.01</c:v>
                </c:pt>
                <c:pt idx="2862">
                  <c:v>0</c:v>
                </c:pt>
                <c:pt idx="2863">
                  <c:v>0.01</c:v>
                </c:pt>
                <c:pt idx="2864">
                  <c:v>0.01</c:v>
                </c:pt>
                <c:pt idx="2865">
                  <c:v>0.02</c:v>
                </c:pt>
                <c:pt idx="2866">
                  <c:v>0.02</c:v>
                </c:pt>
                <c:pt idx="2867">
                  <c:v>0.01</c:v>
                </c:pt>
                <c:pt idx="2868">
                  <c:v>0.03</c:v>
                </c:pt>
                <c:pt idx="2869">
                  <c:v>0.04</c:v>
                </c:pt>
                <c:pt idx="2870">
                  <c:v>0.04</c:v>
                </c:pt>
                <c:pt idx="2871">
                  <c:v>7.0000000000000007E-2</c:v>
                </c:pt>
                <c:pt idx="2872">
                  <c:v>0.05</c:v>
                </c:pt>
                <c:pt idx="2873">
                  <c:v>7.0000000000000007E-2</c:v>
                </c:pt>
                <c:pt idx="2874">
                  <c:v>0.09</c:v>
                </c:pt>
                <c:pt idx="2875">
                  <c:v>7.0000000000000007E-2</c:v>
                </c:pt>
                <c:pt idx="2876">
                  <c:v>0.09</c:v>
                </c:pt>
                <c:pt idx="2877">
                  <c:v>0.1</c:v>
                </c:pt>
                <c:pt idx="2878">
                  <c:v>0.1</c:v>
                </c:pt>
                <c:pt idx="2879">
                  <c:v>0.1</c:v>
                </c:pt>
                <c:pt idx="2880">
                  <c:v>0.11</c:v>
                </c:pt>
                <c:pt idx="2881">
                  <c:v>0.11</c:v>
                </c:pt>
                <c:pt idx="2882">
                  <c:v>0.12</c:v>
                </c:pt>
                <c:pt idx="2883">
                  <c:v>0.12</c:v>
                </c:pt>
                <c:pt idx="2884">
                  <c:v>0.13</c:v>
                </c:pt>
                <c:pt idx="2885">
                  <c:v>0.13</c:v>
                </c:pt>
                <c:pt idx="2886">
                  <c:v>0.13</c:v>
                </c:pt>
                <c:pt idx="2887">
                  <c:v>0.13</c:v>
                </c:pt>
                <c:pt idx="2888">
                  <c:v>0.13</c:v>
                </c:pt>
                <c:pt idx="2889">
                  <c:v>0.12</c:v>
                </c:pt>
                <c:pt idx="2890">
                  <c:v>0.12</c:v>
                </c:pt>
                <c:pt idx="2891">
                  <c:v>0.12</c:v>
                </c:pt>
                <c:pt idx="2892">
                  <c:v>0.12</c:v>
                </c:pt>
                <c:pt idx="2893">
                  <c:v>0.12</c:v>
                </c:pt>
                <c:pt idx="2894">
                  <c:v>0.12</c:v>
                </c:pt>
                <c:pt idx="2895">
                  <c:v>0.11</c:v>
                </c:pt>
                <c:pt idx="2896">
                  <c:v>0.11</c:v>
                </c:pt>
                <c:pt idx="2897">
                  <c:v>0.1</c:v>
                </c:pt>
                <c:pt idx="2898">
                  <c:v>0.1</c:v>
                </c:pt>
                <c:pt idx="2899">
                  <c:v>0.09</c:v>
                </c:pt>
                <c:pt idx="2900">
                  <c:v>0.09</c:v>
                </c:pt>
                <c:pt idx="2901">
                  <c:v>0.08</c:v>
                </c:pt>
                <c:pt idx="2902">
                  <c:v>0.09</c:v>
                </c:pt>
                <c:pt idx="2903">
                  <c:v>0.08</c:v>
                </c:pt>
                <c:pt idx="2904">
                  <c:v>0.08</c:v>
                </c:pt>
                <c:pt idx="2905">
                  <c:v>7.0000000000000007E-2</c:v>
                </c:pt>
                <c:pt idx="2906">
                  <c:v>7.0000000000000007E-2</c:v>
                </c:pt>
                <c:pt idx="2907">
                  <c:v>7.0000000000000007E-2</c:v>
                </c:pt>
                <c:pt idx="2908">
                  <c:v>7.0000000000000007E-2</c:v>
                </c:pt>
                <c:pt idx="2909">
                  <c:v>0.05</c:v>
                </c:pt>
                <c:pt idx="2910">
                  <c:v>0.04</c:v>
                </c:pt>
                <c:pt idx="2911">
                  <c:v>0.04</c:v>
                </c:pt>
                <c:pt idx="2912">
                  <c:v>0.04</c:v>
                </c:pt>
                <c:pt idx="2913">
                  <c:v>0.13</c:v>
                </c:pt>
                <c:pt idx="2914">
                  <c:v>0.04</c:v>
                </c:pt>
                <c:pt idx="2915">
                  <c:v>0.03</c:v>
                </c:pt>
                <c:pt idx="2916">
                  <c:v>0.02</c:v>
                </c:pt>
                <c:pt idx="2917">
                  <c:v>0.02</c:v>
                </c:pt>
                <c:pt idx="2918">
                  <c:v>0.03</c:v>
                </c:pt>
                <c:pt idx="2919">
                  <c:v>0.01</c:v>
                </c:pt>
                <c:pt idx="2920">
                  <c:v>0.01</c:v>
                </c:pt>
                <c:pt idx="2921">
                  <c:v>0</c:v>
                </c:pt>
                <c:pt idx="2922">
                  <c:v>0</c:v>
                </c:pt>
                <c:pt idx="2923">
                  <c:v>0.01</c:v>
                </c:pt>
                <c:pt idx="2924">
                  <c:v>-0.01</c:v>
                </c:pt>
                <c:pt idx="2925">
                  <c:v>-0.01</c:v>
                </c:pt>
                <c:pt idx="2926">
                  <c:v>-0.01</c:v>
                </c:pt>
                <c:pt idx="2927">
                  <c:v>-0.01</c:v>
                </c:pt>
                <c:pt idx="2928">
                  <c:v>-0.02</c:v>
                </c:pt>
                <c:pt idx="2929">
                  <c:v>-0.01</c:v>
                </c:pt>
                <c:pt idx="2930">
                  <c:v>-0.01</c:v>
                </c:pt>
                <c:pt idx="2931">
                  <c:v>-0.01</c:v>
                </c:pt>
                <c:pt idx="2932">
                  <c:v>-0.01</c:v>
                </c:pt>
                <c:pt idx="2933">
                  <c:v>0</c:v>
                </c:pt>
                <c:pt idx="2934">
                  <c:v>-0.01</c:v>
                </c:pt>
                <c:pt idx="2935">
                  <c:v>-0.01</c:v>
                </c:pt>
                <c:pt idx="2936">
                  <c:v>0</c:v>
                </c:pt>
                <c:pt idx="2937">
                  <c:v>-0.01</c:v>
                </c:pt>
                <c:pt idx="2938">
                  <c:v>-0.01</c:v>
                </c:pt>
                <c:pt idx="2939">
                  <c:v>-0.01</c:v>
                </c:pt>
                <c:pt idx="2940">
                  <c:v>-0.01</c:v>
                </c:pt>
                <c:pt idx="2941">
                  <c:v>-0.01</c:v>
                </c:pt>
                <c:pt idx="2942">
                  <c:v>-0.01</c:v>
                </c:pt>
                <c:pt idx="2943">
                  <c:v>-0.01</c:v>
                </c:pt>
                <c:pt idx="2944">
                  <c:v>-0.01</c:v>
                </c:pt>
                <c:pt idx="2945">
                  <c:v>-0.02</c:v>
                </c:pt>
                <c:pt idx="2946">
                  <c:v>-0.02</c:v>
                </c:pt>
                <c:pt idx="2947">
                  <c:v>-0.02</c:v>
                </c:pt>
                <c:pt idx="2948">
                  <c:v>-0.02</c:v>
                </c:pt>
                <c:pt idx="2949">
                  <c:v>-0.02</c:v>
                </c:pt>
                <c:pt idx="2950">
                  <c:v>-0.01</c:v>
                </c:pt>
                <c:pt idx="2951">
                  <c:v>-0.02</c:v>
                </c:pt>
                <c:pt idx="2952">
                  <c:v>-0.02</c:v>
                </c:pt>
                <c:pt idx="2953">
                  <c:v>-0.01</c:v>
                </c:pt>
                <c:pt idx="2954">
                  <c:v>-0.01</c:v>
                </c:pt>
                <c:pt idx="2955">
                  <c:v>-0.01</c:v>
                </c:pt>
                <c:pt idx="2956">
                  <c:v>-0.01</c:v>
                </c:pt>
                <c:pt idx="2957">
                  <c:v>0</c:v>
                </c:pt>
                <c:pt idx="2958">
                  <c:v>0</c:v>
                </c:pt>
                <c:pt idx="2959">
                  <c:v>0.01</c:v>
                </c:pt>
                <c:pt idx="2960">
                  <c:v>0</c:v>
                </c:pt>
                <c:pt idx="2961">
                  <c:v>0.01</c:v>
                </c:pt>
                <c:pt idx="2962">
                  <c:v>0.02</c:v>
                </c:pt>
                <c:pt idx="2963">
                  <c:v>0.01</c:v>
                </c:pt>
                <c:pt idx="2964">
                  <c:v>0.01</c:v>
                </c:pt>
                <c:pt idx="2965">
                  <c:v>0.01</c:v>
                </c:pt>
                <c:pt idx="2966">
                  <c:v>0.02</c:v>
                </c:pt>
                <c:pt idx="2967">
                  <c:v>0.02</c:v>
                </c:pt>
                <c:pt idx="2968">
                  <c:v>0.02</c:v>
                </c:pt>
                <c:pt idx="2969">
                  <c:v>0.02</c:v>
                </c:pt>
                <c:pt idx="2970">
                  <c:v>0.02</c:v>
                </c:pt>
                <c:pt idx="2971">
                  <c:v>0.01</c:v>
                </c:pt>
                <c:pt idx="2972">
                  <c:v>0.02</c:v>
                </c:pt>
                <c:pt idx="2973">
                  <c:v>0.03</c:v>
                </c:pt>
                <c:pt idx="2974">
                  <c:v>0.03</c:v>
                </c:pt>
                <c:pt idx="2975">
                  <c:v>0.02</c:v>
                </c:pt>
                <c:pt idx="2976">
                  <c:v>0.01</c:v>
                </c:pt>
                <c:pt idx="2977">
                  <c:v>0.02</c:v>
                </c:pt>
                <c:pt idx="2978">
                  <c:v>0.02</c:v>
                </c:pt>
                <c:pt idx="2979">
                  <c:v>0.02</c:v>
                </c:pt>
                <c:pt idx="2980">
                  <c:v>0.01</c:v>
                </c:pt>
                <c:pt idx="2981">
                  <c:v>0.01</c:v>
                </c:pt>
                <c:pt idx="2982">
                  <c:v>0.01</c:v>
                </c:pt>
                <c:pt idx="2983">
                  <c:v>0.01</c:v>
                </c:pt>
                <c:pt idx="2984">
                  <c:v>0</c:v>
                </c:pt>
                <c:pt idx="2985">
                  <c:v>0</c:v>
                </c:pt>
                <c:pt idx="2986">
                  <c:v>0</c:v>
                </c:pt>
                <c:pt idx="2987">
                  <c:v>-0.01</c:v>
                </c:pt>
                <c:pt idx="2988">
                  <c:v>-0.01</c:v>
                </c:pt>
                <c:pt idx="2989">
                  <c:v>-0.01</c:v>
                </c:pt>
                <c:pt idx="2990">
                  <c:v>-0.01</c:v>
                </c:pt>
                <c:pt idx="2991">
                  <c:v>-0.02</c:v>
                </c:pt>
                <c:pt idx="2992">
                  <c:v>-0.03</c:v>
                </c:pt>
                <c:pt idx="2993">
                  <c:v>-0.03</c:v>
                </c:pt>
                <c:pt idx="2994">
                  <c:v>-0.04</c:v>
                </c:pt>
                <c:pt idx="2995">
                  <c:v>-0.05</c:v>
                </c:pt>
                <c:pt idx="2996">
                  <c:v>-0.05</c:v>
                </c:pt>
                <c:pt idx="2997">
                  <c:v>-0.06</c:v>
                </c:pt>
                <c:pt idx="2998">
                  <c:v>-0.06</c:v>
                </c:pt>
                <c:pt idx="2999">
                  <c:v>-7.0000000000000007E-2</c:v>
                </c:pt>
                <c:pt idx="3000">
                  <c:v>-7.0000000000000007E-2</c:v>
                </c:pt>
                <c:pt idx="3001">
                  <c:v>-7.0000000000000007E-2</c:v>
                </c:pt>
                <c:pt idx="3002">
                  <c:v>-0.08</c:v>
                </c:pt>
                <c:pt idx="3003">
                  <c:v>-0.08</c:v>
                </c:pt>
                <c:pt idx="3004">
                  <c:v>-0.08</c:v>
                </c:pt>
                <c:pt idx="3005">
                  <c:v>-0.08</c:v>
                </c:pt>
                <c:pt idx="3006">
                  <c:v>-0.09</c:v>
                </c:pt>
                <c:pt idx="3007">
                  <c:v>-0.1</c:v>
                </c:pt>
                <c:pt idx="3008">
                  <c:v>-0.1</c:v>
                </c:pt>
                <c:pt idx="3009">
                  <c:v>-0.1</c:v>
                </c:pt>
                <c:pt idx="3010">
                  <c:v>-0.09</c:v>
                </c:pt>
                <c:pt idx="3011">
                  <c:v>-0.1</c:v>
                </c:pt>
                <c:pt idx="3012">
                  <c:v>-0.1</c:v>
                </c:pt>
                <c:pt idx="3013">
                  <c:v>-0.11</c:v>
                </c:pt>
                <c:pt idx="3014">
                  <c:v>-0.11</c:v>
                </c:pt>
                <c:pt idx="3015">
                  <c:v>-0.12</c:v>
                </c:pt>
                <c:pt idx="3016">
                  <c:v>-0.13</c:v>
                </c:pt>
                <c:pt idx="3017">
                  <c:v>-0.13</c:v>
                </c:pt>
                <c:pt idx="3018">
                  <c:v>-0.12</c:v>
                </c:pt>
                <c:pt idx="3019">
                  <c:v>-0.12</c:v>
                </c:pt>
                <c:pt idx="3020">
                  <c:v>-0.13</c:v>
                </c:pt>
                <c:pt idx="3021">
                  <c:v>-0.13</c:v>
                </c:pt>
                <c:pt idx="3022">
                  <c:v>-0.12</c:v>
                </c:pt>
                <c:pt idx="3023">
                  <c:v>-0.13</c:v>
                </c:pt>
                <c:pt idx="3024">
                  <c:v>-0.13</c:v>
                </c:pt>
                <c:pt idx="3025">
                  <c:v>-0.13</c:v>
                </c:pt>
                <c:pt idx="3026">
                  <c:v>-0.12</c:v>
                </c:pt>
                <c:pt idx="3027">
                  <c:v>-0.12</c:v>
                </c:pt>
                <c:pt idx="3028">
                  <c:v>-0.11</c:v>
                </c:pt>
                <c:pt idx="3029">
                  <c:v>-0.1</c:v>
                </c:pt>
                <c:pt idx="3030">
                  <c:v>-0.1</c:v>
                </c:pt>
                <c:pt idx="3031">
                  <c:v>-0.1</c:v>
                </c:pt>
                <c:pt idx="3032">
                  <c:v>-0.09</c:v>
                </c:pt>
                <c:pt idx="3033">
                  <c:v>-0.08</c:v>
                </c:pt>
                <c:pt idx="3034">
                  <c:v>-0.08</c:v>
                </c:pt>
                <c:pt idx="3035">
                  <c:v>-7.0000000000000007E-2</c:v>
                </c:pt>
                <c:pt idx="3036">
                  <c:v>-7.0000000000000007E-2</c:v>
                </c:pt>
                <c:pt idx="3037">
                  <c:v>-0.06</c:v>
                </c:pt>
                <c:pt idx="3038">
                  <c:v>-0.05</c:v>
                </c:pt>
                <c:pt idx="3039">
                  <c:v>-0.04</c:v>
                </c:pt>
                <c:pt idx="3040">
                  <c:v>-0.04</c:v>
                </c:pt>
                <c:pt idx="3041">
                  <c:v>-0.03</c:v>
                </c:pt>
                <c:pt idx="3042">
                  <c:v>-0.03</c:v>
                </c:pt>
                <c:pt idx="3043">
                  <c:v>-0.03</c:v>
                </c:pt>
                <c:pt idx="3044">
                  <c:v>-0.03</c:v>
                </c:pt>
                <c:pt idx="3045">
                  <c:v>-0.02</c:v>
                </c:pt>
                <c:pt idx="3046">
                  <c:v>-0.01</c:v>
                </c:pt>
                <c:pt idx="3047">
                  <c:v>0</c:v>
                </c:pt>
                <c:pt idx="3048">
                  <c:v>0</c:v>
                </c:pt>
                <c:pt idx="3049">
                  <c:v>0</c:v>
                </c:pt>
                <c:pt idx="3050">
                  <c:v>-0.01</c:v>
                </c:pt>
                <c:pt idx="3051">
                  <c:v>-0.01</c:v>
                </c:pt>
                <c:pt idx="3052">
                  <c:v>-0.01</c:v>
                </c:pt>
                <c:pt idx="3053">
                  <c:v>-0.01</c:v>
                </c:pt>
                <c:pt idx="3054">
                  <c:v>-0.02</c:v>
                </c:pt>
                <c:pt idx="3055">
                  <c:v>-0.02</c:v>
                </c:pt>
                <c:pt idx="3056">
                  <c:v>-0.02</c:v>
                </c:pt>
                <c:pt idx="3057">
                  <c:v>0.01</c:v>
                </c:pt>
                <c:pt idx="3058">
                  <c:v>-0.04</c:v>
                </c:pt>
                <c:pt idx="3059">
                  <c:v>-0.05</c:v>
                </c:pt>
                <c:pt idx="3060">
                  <c:v>-0.04</c:v>
                </c:pt>
                <c:pt idx="3061">
                  <c:v>-0.05</c:v>
                </c:pt>
                <c:pt idx="3062">
                  <c:v>-0.06</c:v>
                </c:pt>
                <c:pt idx="3063">
                  <c:v>-0.08</c:v>
                </c:pt>
                <c:pt idx="3064">
                  <c:v>-0.08</c:v>
                </c:pt>
                <c:pt idx="3065">
                  <c:v>-0.1</c:v>
                </c:pt>
                <c:pt idx="3066">
                  <c:v>-0.11</c:v>
                </c:pt>
                <c:pt idx="3067">
                  <c:v>-0.12</c:v>
                </c:pt>
                <c:pt idx="3068">
                  <c:v>-0.12</c:v>
                </c:pt>
                <c:pt idx="3069">
                  <c:v>-0.13</c:v>
                </c:pt>
                <c:pt idx="3070">
                  <c:v>-0.14000000000000001</c:v>
                </c:pt>
                <c:pt idx="3071">
                  <c:v>-0.15</c:v>
                </c:pt>
                <c:pt idx="3072">
                  <c:v>-0.16</c:v>
                </c:pt>
                <c:pt idx="3073">
                  <c:v>-0.17</c:v>
                </c:pt>
                <c:pt idx="3074">
                  <c:v>-0.18</c:v>
                </c:pt>
                <c:pt idx="3075">
                  <c:v>-0.19</c:v>
                </c:pt>
                <c:pt idx="3076">
                  <c:v>-0.2</c:v>
                </c:pt>
                <c:pt idx="3077">
                  <c:v>-0.19</c:v>
                </c:pt>
                <c:pt idx="3078">
                  <c:v>-0.2</c:v>
                </c:pt>
                <c:pt idx="3079">
                  <c:v>-0.2</c:v>
                </c:pt>
                <c:pt idx="3080">
                  <c:v>-0.2</c:v>
                </c:pt>
                <c:pt idx="3081">
                  <c:v>-0.2</c:v>
                </c:pt>
                <c:pt idx="3082">
                  <c:v>-0.2</c:v>
                </c:pt>
                <c:pt idx="3083">
                  <c:v>-0.2</c:v>
                </c:pt>
                <c:pt idx="3084">
                  <c:v>-0.19</c:v>
                </c:pt>
                <c:pt idx="3085">
                  <c:v>-0.19</c:v>
                </c:pt>
                <c:pt idx="3086">
                  <c:v>-0.19</c:v>
                </c:pt>
                <c:pt idx="3087">
                  <c:v>-0.19</c:v>
                </c:pt>
                <c:pt idx="3088">
                  <c:v>-0.19</c:v>
                </c:pt>
                <c:pt idx="3089">
                  <c:v>-0.18</c:v>
                </c:pt>
                <c:pt idx="3090">
                  <c:v>-0.19</c:v>
                </c:pt>
                <c:pt idx="3091">
                  <c:v>-0.18</c:v>
                </c:pt>
                <c:pt idx="3092">
                  <c:v>-0.18</c:v>
                </c:pt>
                <c:pt idx="3093">
                  <c:v>-0.17</c:v>
                </c:pt>
                <c:pt idx="3094">
                  <c:v>-0.17</c:v>
                </c:pt>
                <c:pt idx="3095">
                  <c:v>-0.16</c:v>
                </c:pt>
                <c:pt idx="3096">
                  <c:v>-0.15</c:v>
                </c:pt>
                <c:pt idx="3097">
                  <c:v>-0.15</c:v>
                </c:pt>
                <c:pt idx="3098">
                  <c:v>-0.14000000000000001</c:v>
                </c:pt>
                <c:pt idx="3099">
                  <c:v>-0.14000000000000001</c:v>
                </c:pt>
                <c:pt idx="3100">
                  <c:v>-0.14000000000000001</c:v>
                </c:pt>
                <c:pt idx="3101">
                  <c:v>-0.13</c:v>
                </c:pt>
                <c:pt idx="3102">
                  <c:v>-0.13</c:v>
                </c:pt>
                <c:pt idx="3103">
                  <c:v>-0.13</c:v>
                </c:pt>
                <c:pt idx="3104">
                  <c:v>-0.12</c:v>
                </c:pt>
                <c:pt idx="3105">
                  <c:v>-0.12</c:v>
                </c:pt>
                <c:pt idx="3106">
                  <c:v>-0.12</c:v>
                </c:pt>
                <c:pt idx="3107">
                  <c:v>-0.11</c:v>
                </c:pt>
                <c:pt idx="3108">
                  <c:v>-0.11</c:v>
                </c:pt>
                <c:pt idx="3109">
                  <c:v>-0.11</c:v>
                </c:pt>
                <c:pt idx="3110">
                  <c:v>-0.1</c:v>
                </c:pt>
                <c:pt idx="3111">
                  <c:v>-0.09</c:v>
                </c:pt>
                <c:pt idx="3112">
                  <c:v>-0.1</c:v>
                </c:pt>
                <c:pt idx="3113">
                  <c:v>-0.09</c:v>
                </c:pt>
                <c:pt idx="3114">
                  <c:v>-0.1</c:v>
                </c:pt>
                <c:pt idx="3115">
                  <c:v>-0.1</c:v>
                </c:pt>
                <c:pt idx="3116">
                  <c:v>-0.1</c:v>
                </c:pt>
                <c:pt idx="3117">
                  <c:v>-0.1</c:v>
                </c:pt>
                <c:pt idx="3118">
                  <c:v>-0.11</c:v>
                </c:pt>
                <c:pt idx="3119">
                  <c:v>-0.1</c:v>
                </c:pt>
                <c:pt idx="3120">
                  <c:v>-0.1</c:v>
                </c:pt>
                <c:pt idx="3121">
                  <c:v>-0.1</c:v>
                </c:pt>
                <c:pt idx="3122">
                  <c:v>-0.1</c:v>
                </c:pt>
                <c:pt idx="3123">
                  <c:v>-0.09</c:v>
                </c:pt>
                <c:pt idx="3124">
                  <c:v>-0.1</c:v>
                </c:pt>
                <c:pt idx="3125">
                  <c:v>-0.1</c:v>
                </c:pt>
                <c:pt idx="3126">
                  <c:v>-0.09</c:v>
                </c:pt>
                <c:pt idx="3127">
                  <c:v>-0.09</c:v>
                </c:pt>
                <c:pt idx="3128">
                  <c:v>-0.09</c:v>
                </c:pt>
                <c:pt idx="3129">
                  <c:v>-0.1</c:v>
                </c:pt>
                <c:pt idx="3130">
                  <c:v>-0.09</c:v>
                </c:pt>
                <c:pt idx="3131">
                  <c:v>-0.1</c:v>
                </c:pt>
                <c:pt idx="3132">
                  <c:v>-0.1</c:v>
                </c:pt>
                <c:pt idx="3133">
                  <c:v>-0.1</c:v>
                </c:pt>
                <c:pt idx="3134">
                  <c:v>-0.09</c:v>
                </c:pt>
                <c:pt idx="3135">
                  <c:v>-0.1</c:v>
                </c:pt>
                <c:pt idx="3136">
                  <c:v>-0.1</c:v>
                </c:pt>
                <c:pt idx="3137">
                  <c:v>-0.11</c:v>
                </c:pt>
                <c:pt idx="3138">
                  <c:v>-0.12</c:v>
                </c:pt>
                <c:pt idx="3139">
                  <c:v>-0.12</c:v>
                </c:pt>
                <c:pt idx="3140">
                  <c:v>-0.12</c:v>
                </c:pt>
                <c:pt idx="3141">
                  <c:v>-0.13</c:v>
                </c:pt>
                <c:pt idx="3142">
                  <c:v>-0.13</c:v>
                </c:pt>
                <c:pt idx="3143">
                  <c:v>-0.14000000000000001</c:v>
                </c:pt>
                <c:pt idx="3144">
                  <c:v>-0.15</c:v>
                </c:pt>
                <c:pt idx="3145">
                  <c:v>-0.16</c:v>
                </c:pt>
                <c:pt idx="3146">
                  <c:v>-0.17</c:v>
                </c:pt>
                <c:pt idx="3147">
                  <c:v>-0.18</c:v>
                </c:pt>
                <c:pt idx="3148">
                  <c:v>-0.18</c:v>
                </c:pt>
                <c:pt idx="3149">
                  <c:v>-0.19</c:v>
                </c:pt>
                <c:pt idx="3150">
                  <c:v>-0.2</c:v>
                </c:pt>
                <c:pt idx="3151">
                  <c:v>-0.21</c:v>
                </c:pt>
                <c:pt idx="3152">
                  <c:v>-0.22</c:v>
                </c:pt>
                <c:pt idx="3153">
                  <c:v>-0.22</c:v>
                </c:pt>
                <c:pt idx="3154">
                  <c:v>-0.21</c:v>
                </c:pt>
                <c:pt idx="3155">
                  <c:v>-0.22</c:v>
                </c:pt>
                <c:pt idx="3156">
                  <c:v>-0.24</c:v>
                </c:pt>
                <c:pt idx="3157">
                  <c:v>-0.24</c:v>
                </c:pt>
                <c:pt idx="3158">
                  <c:v>-0.24</c:v>
                </c:pt>
                <c:pt idx="3159">
                  <c:v>-0.25</c:v>
                </c:pt>
                <c:pt idx="3160">
                  <c:v>-0.26</c:v>
                </c:pt>
                <c:pt idx="3161">
                  <c:v>-0.26</c:v>
                </c:pt>
                <c:pt idx="3162">
                  <c:v>-0.26</c:v>
                </c:pt>
                <c:pt idx="3163">
                  <c:v>-0.26</c:v>
                </c:pt>
                <c:pt idx="3164">
                  <c:v>-0.26</c:v>
                </c:pt>
                <c:pt idx="3165">
                  <c:v>-0.25</c:v>
                </c:pt>
                <c:pt idx="3166">
                  <c:v>-0.25</c:v>
                </c:pt>
                <c:pt idx="3167">
                  <c:v>-0.24</c:v>
                </c:pt>
                <c:pt idx="3168">
                  <c:v>-0.24</c:v>
                </c:pt>
                <c:pt idx="3169">
                  <c:v>-0.23</c:v>
                </c:pt>
                <c:pt idx="3170">
                  <c:v>-0.22</c:v>
                </c:pt>
                <c:pt idx="3171">
                  <c:v>-0.22</c:v>
                </c:pt>
                <c:pt idx="3172">
                  <c:v>-0.21</c:v>
                </c:pt>
                <c:pt idx="3173">
                  <c:v>-0.21</c:v>
                </c:pt>
                <c:pt idx="3174">
                  <c:v>-0.19</c:v>
                </c:pt>
                <c:pt idx="3175">
                  <c:v>-0.18</c:v>
                </c:pt>
                <c:pt idx="3176">
                  <c:v>-0.17</c:v>
                </c:pt>
                <c:pt idx="3177">
                  <c:v>-0.16</c:v>
                </c:pt>
                <c:pt idx="3178">
                  <c:v>-0.15</c:v>
                </c:pt>
                <c:pt idx="3179">
                  <c:v>-0.14000000000000001</c:v>
                </c:pt>
                <c:pt idx="3180">
                  <c:v>-0.12</c:v>
                </c:pt>
                <c:pt idx="3181">
                  <c:v>-0.11</c:v>
                </c:pt>
                <c:pt idx="3182">
                  <c:v>-0.1</c:v>
                </c:pt>
                <c:pt idx="3183">
                  <c:v>-0.09</c:v>
                </c:pt>
                <c:pt idx="3184">
                  <c:v>-0.08</c:v>
                </c:pt>
                <c:pt idx="3185">
                  <c:v>-7.0000000000000007E-2</c:v>
                </c:pt>
                <c:pt idx="3186">
                  <c:v>-0.06</c:v>
                </c:pt>
                <c:pt idx="3187">
                  <c:v>-0.05</c:v>
                </c:pt>
                <c:pt idx="3188">
                  <c:v>-0.04</c:v>
                </c:pt>
                <c:pt idx="3189">
                  <c:v>-0.04</c:v>
                </c:pt>
                <c:pt idx="3190">
                  <c:v>-0.03</c:v>
                </c:pt>
                <c:pt idx="3191">
                  <c:v>-0.03</c:v>
                </c:pt>
                <c:pt idx="3192">
                  <c:v>-0.03</c:v>
                </c:pt>
                <c:pt idx="3193">
                  <c:v>-0.03</c:v>
                </c:pt>
                <c:pt idx="3194">
                  <c:v>-0.02</c:v>
                </c:pt>
                <c:pt idx="3195">
                  <c:v>-0.02</c:v>
                </c:pt>
                <c:pt idx="3196">
                  <c:v>-0.02</c:v>
                </c:pt>
                <c:pt idx="3197">
                  <c:v>-0.02</c:v>
                </c:pt>
                <c:pt idx="3198">
                  <c:v>-0.02</c:v>
                </c:pt>
                <c:pt idx="3199">
                  <c:v>7.0000000000000007E-2</c:v>
                </c:pt>
                <c:pt idx="3200">
                  <c:v>-0.02</c:v>
                </c:pt>
                <c:pt idx="3201">
                  <c:v>-0.03</c:v>
                </c:pt>
                <c:pt idx="3202">
                  <c:v>-0.04</c:v>
                </c:pt>
                <c:pt idx="3203">
                  <c:v>-0.05</c:v>
                </c:pt>
                <c:pt idx="3204">
                  <c:v>-0.05</c:v>
                </c:pt>
                <c:pt idx="3205">
                  <c:v>-0.05</c:v>
                </c:pt>
                <c:pt idx="3206">
                  <c:v>-0.05</c:v>
                </c:pt>
                <c:pt idx="3207">
                  <c:v>-7.0000000000000007E-2</c:v>
                </c:pt>
                <c:pt idx="3208">
                  <c:v>-7.0000000000000007E-2</c:v>
                </c:pt>
                <c:pt idx="3209">
                  <c:v>-0.08</c:v>
                </c:pt>
                <c:pt idx="3210">
                  <c:v>-0.1</c:v>
                </c:pt>
                <c:pt idx="3211">
                  <c:v>-0.11</c:v>
                </c:pt>
                <c:pt idx="3212">
                  <c:v>-0.12</c:v>
                </c:pt>
                <c:pt idx="3213">
                  <c:v>-0.13</c:v>
                </c:pt>
                <c:pt idx="3214">
                  <c:v>-0.06</c:v>
                </c:pt>
                <c:pt idx="3215">
                  <c:v>-0.14000000000000001</c:v>
                </c:pt>
                <c:pt idx="3216">
                  <c:v>-0.15</c:v>
                </c:pt>
                <c:pt idx="3217">
                  <c:v>-0.18</c:v>
                </c:pt>
                <c:pt idx="3218">
                  <c:v>-0.18</c:v>
                </c:pt>
                <c:pt idx="3219">
                  <c:v>-0.19</c:v>
                </c:pt>
                <c:pt idx="3220">
                  <c:v>-0.22</c:v>
                </c:pt>
                <c:pt idx="3221">
                  <c:v>-0.22</c:v>
                </c:pt>
                <c:pt idx="3222">
                  <c:v>-0.23</c:v>
                </c:pt>
                <c:pt idx="3223">
                  <c:v>-0.23</c:v>
                </c:pt>
                <c:pt idx="3224">
                  <c:v>-0.25</c:v>
                </c:pt>
                <c:pt idx="3225">
                  <c:v>-0.25</c:v>
                </c:pt>
                <c:pt idx="3226">
                  <c:v>-0.26</c:v>
                </c:pt>
                <c:pt idx="3227">
                  <c:v>-0.26</c:v>
                </c:pt>
                <c:pt idx="3228">
                  <c:v>-0.26</c:v>
                </c:pt>
                <c:pt idx="3229">
                  <c:v>-0.26</c:v>
                </c:pt>
                <c:pt idx="3230">
                  <c:v>-0.27</c:v>
                </c:pt>
                <c:pt idx="3231">
                  <c:v>-0.27</c:v>
                </c:pt>
                <c:pt idx="3232">
                  <c:v>-0.26</c:v>
                </c:pt>
                <c:pt idx="3233">
                  <c:v>-0.25</c:v>
                </c:pt>
                <c:pt idx="3234">
                  <c:v>-0.25</c:v>
                </c:pt>
                <c:pt idx="3235">
                  <c:v>-0.25</c:v>
                </c:pt>
                <c:pt idx="3236">
                  <c:v>-0.24</c:v>
                </c:pt>
                <c:pt idx="3237">
                  <c:v>-0.24</c:v>
                </c:pt>
                <c:pt idx="3238">
                  <c:v>-0.24</c:v>
                </c:pt>
                <c:pt idx="3239">
                  <c:v>-0.24</c:v>
                </c:pt>
                <c:pt idx="3240">
                  <c:v>-0.23</c:v>
                </c:pt>
                <c:pt idx="3241">
                  <c:v>-0.22</c:v>
                </c:pt>
                <c:pt idx="3242">
                  <c:v>-0.21</c:v>
                </c:pt>
                <c:pt idx="3243">
                  <c:v>-0.2</c:v>
                </c:pt>
                <c:pt idx="3244">
                  <c:v>-0.19</c:v>
                </c:pt>
                <c:pt idx="3245">
                  <c:v>-0.19</c:v>
                </c:pt>
                <c:pt idx="3246">
                  <c:v>-0.18</c:v>
                </c:pt>
                <c:pt idx="3247">
                  <c:v>-0.17</c:v>
                </c:pt>
                <c:pt idx="3248">
                  <c:v>-0.17</c:v>
                </c:pt>
                <c:pt idx="3249">
                  <c:v>-0.16</c:v>
                </c:pt>
                <c:pt idx="3250">
                  <c:v>-0.14000000000000001</c:v>
                </c:pt>
                <c:pt idx="3251">
                  <c:v>-0.13</c:v>
                </c:pt>
                <c:pt idx="3252">
                  <c:v>-0.12</c:v>
                </c:pt>
                <c:pt idx="3253">
                  <c:v>-0.12</c:v>
                </c:pt>
                <c:pt idx="3254">
                  <c:v>-0.11</c:v>
                </c:pt>
                <c:pt idx="3255">
                  <c:v>-0.11</c:v>
                </c:pt>
                <c:pt idx="3256">
                  <c:v>-0.1</c:v>
                </c:pt>
                <c:pt idx="3257">
                  <c:v>-0.09</c:v>
                </c:pt>
                <c:pt idx="3258">
                  <c:v>-0.09</c:v>
                </c:pt>
                <c:pt idx="3259">
                  <c:v>-0.08</c:v>
                </c:pt>
                <c:pt idx="3260">
                  <c:v>-0.08</c:v>
                </c:pt>
                <c:pt idx="3261">
                  <c:v>-7.0000000000000007E-2</c:v>
                </c:pt>
                <c:pt idx="3262">
                  <c:v>-7.0000000000000007E-2</c:v>
                </c:pt>
                <c:pt idx="3263">
                  <c:v>-7.0000000000000007E-2</c:v>
                </c:pt>
                <c:pt idx="3264">
                  <c:v>-0.06</c:v>
                </c:pt>
                <c:pt idx="3265">
                  <c:v>-0.05</c:v>
                </c:pt>
                <c:pt idx="3266">
                  <c:v>-0.05</c:v>
                </c:pt>
                <c:pt idx="3267">
                  <c:v>-0.04</c:v>
                </c:pt>
                <c:pt idx="3268">
                  <c:v>-0.03</c:v>
                </c:pt>
                <c:pt idx="3269">
                  <c:v>-0.03</c:v>
                </c:pt>
                <c:pt idx="3270">
                  <c:v>-0.03</c:v>
                </c:pt>
                <c:pt idx="3271">
                  <c:v>-0.02</c:v>
                </c:pt>
                <c:pt idx="3272">
                  <c:v>-0.02</c:v>
                </c:pt>
                <c:pt idx="3273">
                  <c:v>-0.02</c:v>
                </c:pt>
                <c:pt idx="3274">
                  <c:v>-0.01</c:v>
                </c:pt>
                <c:pt idx="3275">
                  <c:v>-0.01</c:v>
                </c:pt>
                <c:pt idx="3276">
                  <c:v>-0.01</c:v>
                </c:pt>
                <c:pt idx="3277">
                  <c:v>-0.01</c:v>
                </c:pt>
                <c:pt idx="3278">
                  <c:v>0</c:v>
                </c:pt>
                <c:pt idx="3279">
                  <c:v>0</c:v>
                </c:pt>
                <c:pt idx="3280">
                  <c:v>0</c:v>
                </c:pt>
                <c:pt idx="3281">
                  <c:v>0</c:v>
                </c:pt>
                <c:pt idx="3282">
                  <c:v>0</c:v>
                </c:pt>
                <c:pt idx="3283">
                  <c:v>0</c:v>
                </c:pt>
                <c:pt idx="3284">
                  <c:v>0</c:v>
                </c:pt>
                <c:pt idx="3285">
                  <c:v>0</c:v>
                </c:pt>
                <c:pt idx="3286">
                  <c:v>-0.01</c:v>
                </c:pt>
                <c:pt idx="3287">
                  <c:v>-0.01</c:v>
                </c:pt>
                <c:pt idx="3288">
                  <c:v>-0.02</c:v>
                </c:pt>
                <c:pt idx="3289">
                  <c:v>-0.03</c:v>
                </c:pt>
                <c:pt idx="3290">
                  <c:v>-0.04</c:v>
                </c:pt>
                <c:pt idx="3291">
                  <c:v>-0.04</c:v>
                </c:pt>
                <c:pt idx="3292">
                  <c:v>-0.06</c:v>
                </c:pt>
                <c:pt idx="3293">
                  <c:v>-0.06</c:v>
                </c:pt>
                <c:pt idx="3294">
                  <c:v>-7.0000000000000007E-2</c:v>
                </c:pt>
                <c:pt idx="3295">
                  <c:v>-0.08</c:v>
                </c:pt>
                <c:pt idx="3296">
                  <c:v>-0.08</c:v>
                </c:pt>
                <c:pt idx="3297">
                  <c:v>-0.08</c:v>
                </c:pt>
                <c:pt idx="3298">
                  <c:v>-0.11</c:v>
                </c:pt>
                <c:pt idx="3299">
                  <c:v>-0.11</c:v>
                </c:pt>
                <c:pt idx="3300">
                  <c:v>-0.12</c:v>
                </c:pt>
                <c:pt idx="3301">
                  <c:v>-0.13</c:v>
                </c:pt>
                <c:pt idx="3302">
                  <c:v>-0.13</c:v>
                </c:pt>
                <c:pt idx="3303">
                  <c:v>-0.14000000000000001</c:v>
                </c:pt>
                <c:pt idx="3304">
                  <c:v>-0.15</c:v>
                </c:pt>
                <c:pt idx="3305">
                  <c:v>-0.15</c:v>
                </c:pt>
                <c:pt idx="3306">
                  <c:v>-0.15</c:v>
                </c:pt>
                <c:pt idx="3307">
                  <c:v>-0.15</c:v>
                </c:pt>
                <c:pt idx="3308">
                  <c:v>-0.16</c:v>
                </c:pt>
                <c:pt idx="3309">
                  <c:v>-0.16</c:v>
                </c:pt>
                <c:pt idx="3310">
                  <c:v>-0.17</c:v>
                </c:pt>
                <c:pt idx="3311">
                  <c:v>-0.17</c:v>
                </c:pt>
                <c:pt idx="3312">
                  <c:v>-0.16</c:v>
                </c:pt>
                <c:pt idx="3313">
                  <c:v>-0.16</c:v>
                </c:pt>
                <c:pt idx="3314">
                  <c:v>-0.16</c:v>
                </c:pt>
                <c:pt idx="3315">
                  <c:v>-0.16</c:v>
                </c:pt>
                <c:pt idx="3316">
                  <c:v>-0.16</c:v>
                </c:pt>
                <c:pt idx="3317">
                  <c:v>-0.16</c:v>
                </c:pt>
                <c:pt idx="3318">
                  <c:v>-0.15</c:v>
                </c:pt>
                <c:pt idx="3319">
                  <c:v>-0.15</c:v>
                </c:pt>
                <c:pt idx="3320">
                  <c:v>-0.14000000000000001</c:v>
                </c:pt>
                <c:pt idx="3321">
                  <c:v>-0.13</c:v>
                </c:pt>
                <c:pt idx="3322">
                  <c:v>-0.13</c:v>
                </c:pt>
                <c:pt idx="3323">
                  <c:v>-0.12</c:v>
                </c:pt>
                <c:pt idx="3324">
                  <c:v>-0.12</c:v>
                </c:pt>
                <c:pt idx="3325">
                  <c:v>-0.1</c:v>
                </c:pt>
                <c:pt idx="3326">
                  <c:v>-0.1</c:v>
                </c:pt>
                <c:pt idx="3327">
                  <c:v>-0.09</c:v>
                </c:pt>
                <c:pt idx="3328">
                  <c:v>-0.08</c:v>
                </c:pt>
                <c:pt idx="3329">
                  <c:v>-7.0000000000000007E-2</c:v>
                </c:pt>
                <c:pt idx="3330">
                  <c:v>-0.06</c:v>
                </c:pt>
                <c:pt idx="3331">
                  <c:v>-0.04</c:v>
                </c:pt>
                <c:pt idx="3332">
                  <c:v>-0.03</c:v>
                </c:pt>
                <c:pt idx="3333">
                  <c:v>-0.03</c:v>
                </c:pt>
                <c:pt idx="3334">
                  <c:v>-0.03</c:v>
                </c:pt>
                <c:pt idx="3335">
                  <c:v>-0.01</c:v>
                </c:pt>
                <c:pt idx="3336">
                  <c:v>0</c:v>
                </c:pt>
                <c:pt idx="3337">
                  <c:v>0</c:v>
                </c:pt>
                <c:pt idx="3338">
                  <c:v>0.01</c:v>
                </c:pt>
                <c:pt idx="3339">
                  <c:v>0.02</c:v>
                </c:pt>
                <c:pt idx="3340">
                  <c:v>0.03</c:v>
                </c:pt>
                <c:pt idx="3341">
                  <c:v>0.04</c:v>
                </c:pt>
                <c:pt idx="3342">
                  <c:v>0.05</c:v>
                </c:pt>
                <c:pt idx="3343">
                  <c:v>0.04</c:v>
                </c:pt>
                <c:pt idx="3344">
                  <c:v>0.05</c:v>
                </c:pt>
                <c:pt idx="3345">
                  <c:v>0.05</c:v>
                </c:pt>
                <c:pt idx="3346">
                  <c:v>0.05</c:v>
                </c:pt>
                <c:pt idx="3347">
                  <c:v>7.0000000000000007E-2</c:v>
                </c:pt>
                <c:pt idx="3348">
                  <c:v>0.05</c:v>
                </c:pt>
                <c:pt idx="3349">
                  <c:v>0.04</c:v>
                </c:pt>
                <c:pt idx="3350">
                  <c:v>0.05</c:v>
                </c:pt>
                <c:pt idx="3351">
                  <c:v>0.05</c:v>
                </c:pt>
                <c:pt idx="3352">
                  <c:v>0.04</c:v>
                </c:pt>
                <c:pt idx="3353">
                  <c:v>0.03</c:v>
                </c:pt>
                <c:pt idx="3354">
                  <c:v>0.02</c:v>
                </c:pt>
                <c:pt idx="3355">
                  <c:v>0.02</c:v>
                </c:pt>
                <c:pt idx="3356">
                  <c:v>0.01</c:v>
                </c:pt>
                <c:pt idx="3357">
                  <c:v>0</c:v>
                </c:pt>
                <c:pt idx="3358">
                  <c:v>-0.01</c:v>
                </c:pt>
                <c:pt idx="3359">
                  <c:v>-0.03</c:v>
                </c:pt>
                <c:pt idx="3360">
                  <c:v>-0.04</c:v>
                </c:pt>
                <c:pt idx="3361">
                  <c:v>-0.05</c:v>
                </c:pt>
                <c:pt idx="3362">
                  <c:v>-0.06</c:v>
                </c:pt>
                <c:pt idx="3363">
                  <c:v>-7.0000000000000007E-2</c:v>
                </c:pt>
                <c:pt idx="3364">
                  <c:v>-0.09</c:v>
                </c:pt>
                <c:pt idx="3365">
                  <c:v>-0.1</c:v>
                </c:pt>
                <c:pt idx="3366">
                  <c:v>-0.11</c:v>
                </c:pt>
                <c:pt idx="3367">
                  <c:v>-0.12</c:v>
                </c:pt>
                <c:pt idx="3368">
                  <c:v>-0.12</c:v>
                </c:pt>
                <c:pt idx="3369">
                  <c:v>-0.13</c:v>
                </c:pt>
                <c:pt idx="3370">
                  <c:v>-0.14000000000000001</c:v>
                </c:pt>
                <c:pt idx="3371">
                  <c:v>-0.15</c:v>
                </c:pt>
                <c:pt idx="3372">
                  <c:v>-0.16</c:v>
                </c:pt>
                <c:pt idx="3373">
                  <c:v>-0.17</c:v>
                </c:pt>
                <c:pt idx="3374">
                  <c:v>-0.18</c:v>
                </c:pt>
                <c:pt idx="3375">
                  <c:v>-0.19</c:v>
                </c:pt>
                <c:pt idx="3376">
                  <c:v>-0.19</c:v>
                </c:pt>
                <c:pt idx="3377">
                  <c:v>-0.19</c:v>
                </c:pt>
                <c:pt idx="3378">
                  <c:v>-0.19</c:v>
                </c:pt>
                <c:pt idx="3379">
                  <c:v>-0.19</c:v>
                </c:pt>
                <c:pt idx="3380">
                  <c:v>-0.19</c:v>
                </c:pt>
                <c:pt idx="3381">
                  <c:v>-0.19</c:v>
                </c:pt>
                <c:pt idx="3382">
                  <c:v>-0.19</c:v>
                </c:pt>
                <c:pt idx="3383">
                  <c:v>-0.19</c:v>
                </c:pt>
                <c:pt idx="3384">
                  <c:v>-0.19</c:v>
                </c:pt>
                <c:pt idx="3385">
                  <c:v>-0.19</c:v>
                </c:pt>
                <c:pt idx="3386">
                  <c:v>-0.19</c:v>
                </c:pt>
                <c:pt idx="3387">
                  <c:v>-0.18</c:v>
                </c:pt>
                <c:pt idx="3388">
                  <c:v>-0.18</c:v>
                </c:pt>
                <c:pt idx="3389">
                  <c:v>-0.18</c:v>
                </c:pt>
                <c:pt idx="3390">
                  <c:v>-0.17</c:v>
                </c:pt>
              </c:numCache>
            </c:numRef>
          </c:yVal>
          <c:smooth val="0"/>
        </c:ser>
        <c:dLbls>
          <c:showLegendKey val="0"/>
          <c:showVal val="0"/>
          <c:showCatName val="0"/>
          <c:showSerName val="0"/>
          <c:showPercent val="0"/>
          <c:showBubbleSize val="0"/>
        </c:dLbls>
        <c:axId val="92358912"/>
        <c:axId val="92359488"/>
      </c:scatterChart>
      <c:valAx>
        <c:axId val="92358912"/>
        <c:scaling>
          <c:orientation val="minMax"/>
          <c:max val="5000"/>
        </c:scaling>
        <c:delete val="0"/>
        <c:axPos val="b"/>
        <c:title>
          <c:tx>
            <c:rich>
              <a:bodyPr/>
              <a:lstStyle/>
              <a:p>
                <a:pPr>
                  <a:defRPr/>
                </a:pPr>
                <a:r>
                  <a:rPr lang="en-US"/>
                  <a:t>January </a:t>
                </a:r>
              </a:p>
            </c:rich>
          </c:tx>
          <c:layout/>
          <c:overlay val="0"/>
        </c:title>
        <c:numFmt formatCode="General" sourceLinked="1"/>
        <c:majorTickMark val="out"/>
        <c:minorTickMark val="none"/>
        <c:tickLblPos val="nextTo"/>
        <c:crossAx val="92359488"/>
        <c:crosses val="autoZero"/>
        <c:crossBetween val="midCat"/>
      </c:valAx>
      <c:valAx>
        <c:axId val="92359488"/>
        <c:scaling>
          <c:orientation val="minMax"/>
          <c:max val="1.5"/>
          <c:min val="-1.5"/>
        </c:scaling>
        <c:delete val="0"/>
        <c:axPos val="l"/>
        <c:majorGridlines/>
        <c:numFmt formatCode="0.00" sourceLinked="1"/>
        <c:majorTickMark val="out"/>
        <c:minorTickMark val="none"/>
        <c:tickLblPos val="nextTo"/>
        <c:crossAx val="92358912"/>
        <c:crosses val="autoZero"/>
        <c:crossBetween val="midCat"/>
        <c:majorUnit val="0.30000000000000004"/>
      </c:valAx>
    </c:plotArea>
    <c:legend>
      <c:legendPos val="r"/>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B38AAC9-EA3B-4518-92CF-329686D977E2}" type="datetimeFigureOut">
              <a:rPr lang="it-IT"/>
              <a:pPr>
                <a:defRPr/>
              </a:pPr>
              <a:t>01/03/2013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7C19E90-BB2D-4C93-BB90-B538784CE52B}" type="slidenum">
              <a:rPr lang="it-IT"/>
              <a:pPr>
                <a:defRPr/>
              </a:pPr>
              <a:t>‹N›</a:t>
            </a:fld>
            <a:endParaRPr lang="it-IT"/>
          </a:p>
        </p:txBody>
      </p:sp>
    </p:spTree>
    <p:extLst>
      <p:ext uri="{BB962C8B-B14F-4D97-AF65-F5344CB8AC3E}">
        <p14:creationId xmlns:p14="http://schemas.microsoft.com/office/powerpoint/2010/main" val="29571566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a:t>
            </a:fld>
            <a:endParaRPr lang="it-IT"/>
          </a:p>
        </p:txBody>
      </p:sp>
    </p:spTree>
    <p:extLst>
      <p:ext uri="{BB962C8B-B14F-4D97-AF65-F5344CB8AC3E}">
        <p14:creationId xmlns:p14="http://schemas.microsoft.com/office/powerpoint/2010/main" val="551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10</a:t>
            </a:fld>
            <a:endParaRPr lang="it-IT"/>
          </a:p>
        </p:txBody>
      </p:sp>
    </p:spTree>
    <p:extLst>
      <p:ext uri="{BB962C8B-B14F-4D97-AF65-F5344CB8AC3E}">
        <p14:creationId xmlns:p14="http://schemas.microsoft.com/office/powerpoint/2010/main" val="117409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11</a:t>
            </a:fld>
            <a:endParaRPr lang="it-IT"/>
          </a:p>
        </p:txBody>
      </p:sp>
    </p:spTree>
    <p:extLst>
      <p:ext uri="{BB962C8B-B14F-4D97-AF65-F5344CB8AC3E}">
        <p14:creationId xmlns:p14="http://schemas.microsoft.com/office/powerpoint/2010/main" val="138228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12</a:t>
            </a:fld>
            <a:endParaRPr lang="it-IT"/>
          </a:p>
        </p:txBody>
      </p:sp>
    </p:spTree>
    <p:extLst>
      <p:ext uri="{BB962C8B-B14F-4D97-AF65-F5344CB8AC3E}">
        <p14:creationId xmlns:p14="http://schemas.microsoft.com/office/powerpoint/2010/main" val="41035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13</a:t>
            </a:fld>
            <a:endParaRPr lang="it-IT"/>
          </a:p>
        </p:txBody>
      </p:sp>
    </p:spTree>
    <p:extLst>
      <p:ext uri="{BB962C8B-B14F-4D97-AF65-F5344CB8AC3E}">
        <p14:creationId xmlns:p14="http://schemas.microsoft.com/office/powerpoint/2010/main" val="94609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14</a:t>
            </a:fld>
            <a:endParaRPr lang="it-IT"/>
          </a:p>
        </p:txBody>
      </p:sp>
    </p:spTree>
    <p:extLst>
      <p:ext uri="{BB962C8B-B14F-4D97-AF65-F5344CB8AC3E}">
        <p14:creationId xmlns:p14="http://schemas.microsoft.com/office/powerpoint/2010/main" val="10411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15</a:t>
            </a:fld>
            <a:endParaRPr lang="it-IT"/>
          </a:p>
        </p:txBody>
      </p:sp>
    </p:spTree>
    <p:extLst>
      <p:ext uri="{BB962C8B-B14F-4D97-AF65-F5344CB8AC3E}">
        <p14:creationId xmlns:p14="http://schemas.microsoft.com/office/powerpoint/2010/main" val="2080254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17</a:t>
            </a:fld>
            <a:endParaRPr lang="it-IT"/>
          </a:p>
        </p:txBody>
      </p:sp>
    </p:spTree>
    <p:extLst>
      <p:ext uri="{BB962C8B-B14F-4D97-AF65-F5344CB8AC3E}">
        <p14:creationId xmlns:p14="http://schemas.microsoft.com/office/powerpoint/2010/main" val="351522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18</a:t>
            </a:fld>
            <a:endParaRPr lang="it-IT"/>
          </a:p>
        </p:txBody>
      </p:sp>
    </p:spTree>
    <p:extLst>
      <p:ext uri="{BB962C8B-B14F-4D97-AF65-F5344CB8AC3E}">
        <p14:creationId xmlns:p14="http://schemas.microsoft.com/office/powerpoint/2010/main" val="3969395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21</a:t>
            </a:fld>
            <a:endParaRPr lang="it-IT"/>
          </a:p>
        </p:txBody>
      </p:sp>
    </p:spTree>
    <p:extLst>
      <p:ext uri="{BB962C8B-B14F-4D97-AF65-F5344CB8AC3E}">
        <p14:creationId xmlns:p14="http://schemas.microsoft.com/office/powerpoint/2010/main" val="660615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22</a:t>
            </a:fld>
            <a:endParaRPr lang="it-IT"/>
          </a:p>
        </p:txBody>
      </p:sp>
    </p:spTree>
    <p:extLst>
      <p:ext uri="{BB962C8B-B14F-4D97-AF65-F5344CB8AC3E}">
        <p14:creationId xmlns:p14="http://schemas.microsoft.com/office/powerpoint/2010/main" val="333802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a:t>
            </a:fld>
            <a:endParaRPr lang="it-IT"/>
          </a:p>
        </p:txBody>
      </p:sp>
    </p:spTree>
    <p:extLst>
      <p:ext uri="{BB962C8B-B14F-4D97-AF65-F5344CB8AC3E}">
        <p14:creationId xmlns:p14="http://schemas.microsoft.com/office/powerpoint/2010/main" val="823631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23</a:t>
            </a:fld>
            <a:endParaRPr lang="it-IT"/>
          </a:p>
        </p:txBody>
      </p:sp>
    </p:spTree>
    <p:extLst>
      <p:ext uri="{BB962C8B-B14F-4D97-AF65-F5344CB8AC3E}">
        <p14:creationId xmlns:p14="http://schemas.microsoft.com/office/powerpoint/2010/main" val="1646475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24</a:t>
            </a:fld>
            <a:endParaRPr lang="it-IT"/>
          </a:p>
        </p:txBody>
      </p:sp>
    </p:spTree>
    <p:extLst>
      <p:ext uri="{BB962C8B-B14F-4D97-AF65-F5344CB8AC3E}">
        <p14:creationId xmlns:p14="http://schemas.microsoft.com/office/powerpoint/2010/main" val="1948454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26</a:t>
            </a:fld>
            <a:endParaRPr lang="it-IT"/>
          </a:p>
        </p:txBody>
      </p:sp>
    </p:spTree>
    <p:extLst>
      <p:ext uri="{BB962C8B-B14F-4D97-AF65-F5344CB8AC3E}">
        <p14:creationId xmlns:p14="http://schemas.microsoft.com/office/powerpoint/2010/main" val="2712546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27</a:t>
            </a:fld>
            <a:endParaRPr lang="it-IT"/>
          </a:p>
        </p:txBody>
      </p:sp>
    </p:spTree>
    <p:extLst>
      <p:ext uri="{BB962C8B-B14F-4D97-AF65-F5344CB8AC3E}">
        <p14:creationId xmlns:p14="http://schemas.microsoft.com/office/powerpoint/2010/main" val="1232648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28</a:t>
            </a:fld>
            <a:endParaRPr lang="it-IT"/>
          </a:p>
        </p:txBody>
      </p:sp>
    </p:spTree>
    <p:extLst>
      <p:ext uri="{BB962C8B-B14F-4D97-AF65-F5344CB8AC3E}">
        <p14:creationId xmlns:p14="http://schemas.microsoft.com/office/powerpoint/2010/main" val="3295048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29</a:t>
            </a:fld>
            <a:endParaRPr lang="it-IT"/>
          </a:p>
        </p:txBody>
      </p:sp>
    </p:spTree>
    <p:extLst>
      <p:ext uri="{BB962C8B-B14F-4D97-AF65-F5344CB8AC3E}">
        <p14:creationId xmlns:p14="http://schemas.microsoft.com/office/powerpoint/2010/main" val="1721624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30</a:t>
            </a:fld>
            <a:endParaRPr lang="it-IT"/>
          </a:p>
        </p:txBody>
      </p:sp>
    </p:spTree>
    <p:extLst>
      <p:ext uri="{BB962C8B-B14F-4D97-AF65-F5344CB8AC3E}">
        <p14:creationId xmlns:p14="http://schemas.microsoft.com/office/powerpoint/2010/main" val="750247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31</a:t>
            </a:fld>
            <a:endParaRPr lang="it-IT"/>
          </a:p>
        </p:txBody>
      </p:sp>
    </p:spTree>
    <p:extLst>
      <p:ext uri="{BB962C8B-B14F-4D97-AF65-F5344CB8AC3E}">
        <p14:creationId xmlns:p14="http://schemas.microsoft.com/office/powerpoint/2010/main" val="243523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3</a:t>
            </a:fld>
            <a:endParaRPr lang="it-IT"/>
          </a:p>
        </p:txBody>
      </p:sp>
    </p:spTree>
    <p:extLst>
      <p:ext uri="{BB962C8B-B14F-4D97-AF65-F5344CB8AC3E}">
        <p14:creationId xmlns:p14="http://schemas.microsoft.com/office/powerpoint/2010/main" val="61623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4</a:t>
            </a:fld>
            <a:endParaRPr lang="it-IT"/>
          </a:p>
        </p:txBody>
      </p:sp>
    </p:spTree>
    <p:extLst>
      <p:ext uri="{BB962C8B-B14F-4D97-AF65-F5344CB8AC3E}">
        <p14:creationId xmlns:p14="http://schemas.microsoft.com/office/powerpoint/2010/main" val="157816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5</a:t>
            </a:fld>
            <a:endParaRPr lang="it-IT"/>
          </a:p>
        </p:txBody>
      </p:sp>
    </p:spTree>
    <p:extLst>
      <p:ext uri="{BB962C8B-B14F-4D97-AF65-F5344CB8AC3E}">
        <p14:creationId xmlns:p14="http://schemas.microsoft.com/office/powerpoint/2010/main" val="184361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6</a:t>
            </a:fld>
            <a:endParaRPr lang="it-IT"/>
          </a:p>
        </p:txBody>
      </p:sp>
    </p:spTree>
    <p:extLst>
      <p:ext uri="{BB962C8B-B14F-4D97-AF65-F5344CB8AC3E}">
        <p14:creationId xmlns:p14="http://schemas.microsoft.com/office/powerpoint/2010/main" val="345157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7</a:t>
            </a:fld>
            <a:endParaRPr lang="it-IT"/>
          </a:p>
        </p:txBody>
      </p:sp>
    </p:spTree>
    <p:extLst>
      <p:ext uri="{BB962C8B-B14F-4D97-AF65-F5344CB8AC3E}">
        <p14:creationId xmlns:p14="http://schemas.microsoft.com/office/powerpoint/2010/main" val="214417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8</a:t>
            </a:fld>
            <a:endParaRPr lang="it-IT"/>
          </a:p>
        </p:txBody>
      </p:sp>
    </p:spTree>
    <p:extLst>
      <p:ext uri="{BB962C8B-B14F-4D97-AF65-F5344CB8AC3E}">
        <p14:creationId xmlns:p14="http://schemas.microsoft.com/office/powerpoint/2010/main" val="305090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87C19E90-BB2D-4C93-BB90-B538784CE52B}" type="slidenum">
              <a:rPr lang="it-IT" smtClean="0"/>
              <a:pPr>
                <a:defRPr/>
              </a:pPr>
              <a:t>9</a:t>
            </a:fld>
            <a:endParaRPr lang="it-IT"/>
          </a:p>
        </p:txBody>
      </p:sp>
    </p:spTree>
    <p:extLst>
      <p:ext uri="{BB962C8B-B14F-4D97-AF65-F5344CB8AC3E}">
        <p14:creationId xmlns:p14="http://schemas.microsoft.com/office/powerpoint/2010/main" val="12300503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pic>
        <p:nvPicPr>
          <p:cNvPr id="2" name="Picture 9" descr="\\Ettserver\Marketing\Loghi\Ett\ett_piccolo.jpg"/>
          <p:cNvPicPr>
            <a:picLocks noChangeAspect="1" noChangeArrowheads="1"/>
          </p:cNvPicPr>
          <p:nvPr userDrawn="1"/>
        </p:nvPicPr>
        <p:blipFill>
          <a:blip r:embed="rId2" cstate="print"/>
          <a:srcRect/>
          <a:stretch>
            <a:fillRect/>
          </a:stretch>
        </p:blipFill>
        <p:spPr bwMode="auto">
          <a:xfrm>
            <a:off x="236472" y="5661248"/>
            <a:ext cx="1311341" cy="479202"/>
          </a:xfrm>
          <a:prstGeom prst="rect">
            <a:avLst/>
          </a:prstGeom>
          <a:noFill/>
          <a:ln w="9525">
            <a:noFill/>
            <a:miter lim="800000"/>
            <a:headEnd/>
            <a:tailEnd/>
          </a:ln>
        </p:spPr>
      </p:pic>
      <p:pic>
        <p:nvPicPr>
          <p:cNvPr id="3" name="Picture 3" descr="C:\Users\ugo.galassi\Desktop\EMODNET\PPT\top.jpg"/>
          <p:cNvPicPr>
            <a:picLocks noChangeAspect="1" noChangeArrowheads="1"/>
          </p:cNvPicPr>
          <p:nvPr userDrawn="1"/>
        </p:nvPicPr>
        <p:blipFill>
          <a:blip r:embed="rId3" cstate="print"/>
          <a:srcRect/>
          <a:stretch>
            <a:fillRect/>
          </a:stretch>
        </p:blipFill>
        <p:spPr bwMode="auto">
          <a:xfrm>
            <a:off x="0" y="6419850"/>
            <a:ext cx="9144000" cy="438150"/>
          </a:xfrm>
          <a:prstGeom prst="rect">
            <a:avLst/>
          </a:prstGeom>
          <a:noFill/>
          <a:ln w="9525">
            <a:noFill/>
            <a:miter lim="800000"/>
            <a:headEnd/>
            <a:tailEnd/>
          </a:ln>
        </p:spPr>
      </p:pic>
      <p:sp>
        <p:nvSpPr>
          <p:cNvPr id="5" name="Titolo 1"/>
          <p:cNvSpPr txBox="1">
            <a:spLocks/>
          </p:cNvSpPr>
          <p:nvPr userDrawn="1"/>
        </p:nvSpPr>
        <p:spPr>
          <a:xfrm>
            <a:off x="179388" y="2060575"/>
            <a:ext cx="8713787" cy="2160588"/>
          </a:xfrm>
          <a:prstGeom prst="rect">
            <a:avLst/>
          </a:prstGeom>
        </p:spPr>
        <p:txBody>
          <a:bodyPr/>
          <a:lstStyle/>
          <a:p>
            <a:pPr algn="ctr"/>
            <a:endParaRPr lang="en-US" sz="2400" cap="small" noProof="0" dirty="0">
              <a:latin typeface="Calibri" pitchFamily="34" charset="0"/>
              <a:ea typeface="+mj-ea"/>
              <a:cs typeface="Calibri" pitchFamily="34" charset="0"/>
            </a:endParaRPr>
          </a:p>
        </p:txBody>
      </p:sp>
      <p:pic>
        <p:nvPicPr>
          <p:cNvPr id="7" name="Picture 3" descr="\\Ett2\produzione\Sviluppo\DGMare.EmodNet\Documentazione\DocumentazioneProgetto\2011.01.25.KickOff\PPT.ETT\Logos\Bodc_logo.jpg"/>
          <p:cNvPicPr>
            <a:picLocks noChangeAspect="1" noChangeArrowheads="1"/>
          </p:cNvPicPr>
          <p:nvPr userDrawn="1"/>
        </p:nvPicPr>
        <p:blipFill>
          <a:blip r:embed="rId4" cstate="print"/>
          <a:srcRect/>
          <a:stretch>
            <a:fillRect/>
          </a:stretch>
        </p:blipFill>
        <p:spPr bwMode="auto">
          <a:xfrm>
            <a:off x="6372572" y="5588025"/>
            <a:ext cx="647700" cy="649287"/>
          </a:xfrm>
          <a:prstGeom prst="rect">
            <a:avLst/>
          </a:prstGeom>
          <a:noFill/>
          <a:ln w="9525">
            <a:noFill/>
            <a:miter lim="800000"/>
            <a:headEnd/>
            <a:tailEnd/>
          </a:ln>
        </p:spPr>
      </p:pic>
      <p:pic>
        <p:nvPicPr>
          <p:cNvPr id="9" name="Picture 5" descr="\\Ett2\produzione\Sviluppo\DGMare.EmodNet\Documentazione\DocumentazioneProgetto\2011.01.25.KickOff\PPT.ETT\Logos\maris2.png"/>
          <p:cNvPicPr>
            <a:picLocks noChangeAspect="1" noChangeArrowheads="1"/>
          </p:cNvPicPr>
          <p:nvPr userDrawn="1"/>
        </p:nvPicPr>
        <p:blipFill>
          <a:blip r:embed="rId5" cstate="print"/>
          <a:srcRect/>
          <a:stretch>
            <a:fillRect/>
          </a:stretch>
        </p:blipFill>
        <p:spPr bwMode="auto">
          <a:xfrm>
            <a:off x="3203575" y="5611813"/>
            <a:ext cx="1152525" cy="554037"/>
          </a:xfrm>
          <a:prstGeom prst="rect">
            <a:avLst/>
          </a:prstGeom>
          <a:noFill/>
          <a:ln w="9525">
            <a:noFill/>
            <a:miter lim="800000"/>
            <a:headEnd/>
            <a:tailEnd/>
          </a:ln>
        </p:spPr>
      </p:pic>
      <p:pic>
        <p:nvPicPr>
          <p:cNvPr id="10" name="Picture 6" descr="\\Ett2\produzione\Sviluppo\DGMare.EmodNet\Documentazione\DocumentazioneProgetto\2011.01.25.KickOff\PPT.ETT\Logos\logo_enea.jpg"/>
          <p:cNvPicPr>
            <a:picLocks noChangeAspect="1" noChangeArrowheads="1"/>
          </p:cNvPicPr>
          <p:nvPr userDrawn="1"/>
        </p:nvPicPr>
        <p:blipFill>
          <a:blip r:embed="rId6" cstate="print"/>
          <a:srcRect/>
          <a:stretch>
            <a:fillRect/>
          </a:stretch>
        </p:blipFill>
        <p:spPr bwMode="auto">
          <a:xfrm>
            <a:off x="1763713" y="5719763"/>
            <a:ext cx="1260475" cy="373062"/>
          </a:xfrm>
          <a:prstGeom prst="rect">
            <a:avLst/>
          </a:prstGeom>
          <a:noFill/>
          <a:ln w="9525">
            <a:noFill/>
            <a:miter lim="800000"/>
            <a:headEnd/>
            <a:tailEnd/>
          </a:ln>
        </p:spPr>
      </p:pic>
      <p:pic>
        <p:nvPicPr>
          <p:cNvPr id="11" name="Picture 7" descr="\\Ett2\produzione\Sviluppo\DGMare.EmodNet\Documentazione\DocumentazioneProgetto\2011.01.25.KickOff\PPT.ETT\Logos\ifremer2.png"/>
          <p:cNvPicPr>
            <a:picLocks noChangeAspect="1" noChangeArrowheads="1"/>
          </p:cNvPicPr>
          <p:nvPr userDrawn="1"/>
        </p:nvPicPr>
        <p:blipFill>
          <a:blip r:embed="rId7" cstate="print"/>
          <a:srcRect r="25000"/>
          <a:stretch>
            <a:fillRect/>
          </a:stretch>
        </p:blipFill>
        <p:spPr bwMode="auto">
          <a:xfrm>
            <a:off x="4500563" y="5661025"/>
            <a:ext cx="1511300" cy="446088"/>
          </a:xfrm>
          <a:prstGeom prst="rect">
            <a:avLst/>
          </a:prstGeom>
          <a:noFill/>
          <a:ln w="9525">
            <a:noFill/>
            <a:miter lim="800000"/>
            <a:headEnd/>
            <a:tailEnd/>
          </a:ln>
        </p:spPr>
      </p:pic>
      <p:pic>
        <p:nvPicPr>
          <p:cNvPr id="12" name="Picture 2" descr="\\Ett2\produzione\Sviluppo\DGMare.EmodNet\Documentazione\DocumentazioneProgetto\2011.01.25.KickOff\PPT.ETT\Logos\bodc2.png"/>
          <p:cNvPicPr>
            <a:picLocks noChangeAspect="1" noChangeArrowheads="1"/>
          </p:cNvPicPr>
          <p:nvPr userDrawn="1"/>
        </p:nvPicPr>
        <p:blipFill>
          <a:blip r:embed="rId8" cstate="print"/>
          <a:srcRect/>
          <a:stretch>
            <a:fillRect/>
          </a:stretch>
        </p:blipFill>
        <p:spPr bwMode="auto">
          <a:xfrm>
            <a:off x="7308006" y="5442808"/>
            <a:ext cx="864394" cy="866512"/>
          </a:xfrm>
          <a:prstGeom prst="rect">
            <a:avLst/>
          </a:prstGeom>
          <a:noFill/>
          <a:ln w="9525">
            <a:noFill/>
            <a:miter lim="800000"/>
            <a:headEnd/>
            <a:tailEnd/>
          </a:ln>
        </p:spPr>
      </p:pic>
      <p:pic>
        <p:nvPicPr>
          <p:cNvPr id="13" name="Picture 3" descr="C:\Users\ugo.galassi\Desktop\EMODNET\PPT\top.jpg"/>
          <p:cNvPicPr>
            <a:picLocks noChangeAspect="1" noChangeArrowheads="1"/>
          </p:cNvPicPr>
          <p:nvPr userDrawn="1"/>
        </p:nvPicPr>
        <p:blipFill>
          <a:blip r:embed="rId9" cstate="print"/>
          <a:srcRect/>
          <a:stretch>
            <a:fillRect/>
          </a:stretch>
        </p:blipFill>
        <p:spPr bwMode="auto">
          <a:xfrm>
            <a:off x="0" y="0"/>
            <a:ext cx="9144000" cy="219075"/>
          </a:xfrm>
          <a:prstGeom prst="rect">
            <a:avLst/>
          </a:prstGeom>
          <a:noFill/>
          <a:ln w="9525">
            <a:noFill/>
            <a:miter lim="800000"/>
            <a:headEnd/>
            <a:tailEnd/>
          </a:ln>
        </p:spPr>
      </p:pic>
      <p:pic>
        <p:nvPicPr>
          <p:cNvPr id="1026" name="Picture 2"/>
          <p:cNvPicPr>
            <a:picLocks noChangeAspect="1" noChangeArrowheads="1"/>
          </p:cNvPicPr>
          <p:nvPr userDrawn="1"/>
        </p:nvPicPr>
        <p:blipFill>
          <a:blip r:embed="rId10" cstate="print"/>
          <a:srcRect/>
          <a:stretch>
            <a:fillRect/>
          </a:stretch>
        </p:blipFill>
        <p:spPr bwMode="auto">
          <a:xfrm>
            <a:off x="611560" y="457200"/>
            <a:ext cx="4400550" cy="1276350"/>
          </a:xfrm>
          <a:prstGeom prst="rect">
            <a:avLst/>
          </a:prstGeom>
          <a:noFill/>
          <a:ln w="9525">
            <a:noFill/>
            <a:miter lim="800000"/>
            <a:headEnd/>
            <a:tailEnd/>
          </a:ln>
        </p:spPr>
      </p:pic>
      <p:pic>
        <p:nvPicPr>
          <p:cNvPr id="26626"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677247" y="457200"/>
            <a:ext cx="13906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userDrawn="1"/>
        </p:nvSpPr>
        <p:spPr>
          <a:xfrm>
            <a:off x="712420" y="2780928"/>
            <a:ext cx="7751417" cy="1384995"/>
          </a:xfrm>
          <a:prstGeom prst="rect">
            <a:avLst/>
          </a:prstGeom>
          <a:noFill/>
        </p:spPr>
        <p:txBody>
          <a:bodyPr wrap="none" rtlCol="0">
            <a:spAutoFit/>
          </a:bodyPr>
          <a:lstStyle/>
          <a:p>
            <a:pPr algn="ctr"/>
            <a:r>
              <a:rPr lang="it-IT" sz="2800" b="1" dirty="0" err="1" smtClean="0"/>
              <a:t>EMODnet</a:t>
            </a:r>
            <a:r>
              <a:rPr lang="it-IT" sz="2800" b="1" dirty="0" smtClean="0"/>
              <a:t> </a:t>
            </a:r>
            <a:r>
              <a:rPr lang="it-IT" sz="2800" b="1" dirty="0" err="1" smtClean="0"/>
              <a:t>Physic</a:t>
            </a:r>
            <a:r>
              <a:rPr lang="it-IT" sz="2800" b="1" dirty="0" smtClean="0"/>
              <a:t> and </a:t>
            </a:r>
            <a:r>
              <a:rPr lang="it-IT" sz="2800" b="1" dirty="0" err="1" smtClean="0"/>
              <a:t>MyOcean</a:t>
            </a:r>
            <a:r>
              <a:rPr lang="it-IT" sz="2800" b="1" baseline="0" dirty="0" smtClean="0"/>
              <a:t>:</a:t>
            </a:r>
          </a:p>
          <a:p>
            <a:pPr algn="ctr"/>
            <a:r>
              <a:rPr lang="it-IT" sz="2800" b="1" baseline="0" dirty="0" err="1" smtClean="0"/>
              <a:t>Towads</a:t>
            </a:r>
            <a:r>
              <a:rPr lang="it-IT" sz="2800" b="1" baseline="0" dirty="0" smtClean="0"/>
              <a:t> an innovative </a:t>
            </a:r>
            <a:r>
              <a:rPr lang="it-IT" sz="2800" b="1" baseline="0" dirty="0" err="1" smtClean="0"/>
              <a:t>concept</a:t>
            </a:r>
            <a:r>
              <a:rPr lang="it-IT" sz="2800" b="1" baseline="0" dirty="0" smtClean="0"/>
              <a:t> of </a:t>
            </a:r>
            <a:r>
              <a:rPr lang="it-IT" sz="2800" b="1" baseline="0" dirty="0" err="1" smtClean="0"/>
              <a:t>integrated</a:t>
            </a:r>
            <a:r>
              <a:rPr lang="it-IT" sz="2800" b="1" baseline="0" dirty="0" smtClean="0"/>
              <a:t> </a:t>
            </a:r>
          </a:p>
          <a:p>
            <a:pPr algn="ctr"/>
            <a:r>
              <a:rPr lang="it-IT" sz="2800" b="1" baseline="0" dirty="0" smtClean="0"/>
              <a:t>marine data management </a:t>
            </a:r>
            <a:r>
              <a:rPr lang="it-IT" sz="2800" b="1" baseline="0" dirty="0" err="1" smtClean="0"/>
              <a:t>system</a:t>
            </a:r>
            <a:endParaRPr lang="en-US" sz="2800"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4" name="Rettangolo 3"/>
          <p:cNvSpPr/>
          <p:nvPr userDrawn="1"/>
        </p:nvSpPr>
        <p:spPr>
          <a:xfrm>
            <a:off x="0" y="1"/>
            <a:ext cx="9144000" cy="112474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5" name="Picture 2" descr="C:\Users\ugo.galassi\Desktop\EMODNET\PPT\top.jpg"/>
          <p:cNvPicPr>
            <a:picLocks noChangeAspect="1" noChangeArrowheads="1"/>
          </p:cNvPicPr>
          <p:nvPr userDrawn="1"/>
        </p:nvPicPr>
        <p:blipFill>
          <a:blip r:embed="rId2" cstate="print"/>
          <a:srcRect t="50000"/>
          <a:stretch>
            <a:fillRect/>
          </a:stretch>
        </p:blipFill>
        <p:spPr bwMode="auto">
          <a:xfrm>
            <a:off x="0" y="0"/>
            <a:ext cx="9144000" cy="219075"/>
          </a:xfrm>
          <a:prstGeom prst="rect">
            <a:avLst/>
          </a:prstGeom>
          <a:noFill/>
          <a:ln w="9525">
            <a:noFill/>
            <a:miter lim="800000"/>
            <a:headEnd/>
            <a:tailEnd/>
          </a:ln>
        </p:spPr>
      </p:pic>
      <p:pic>
        <p:nvPicPr>
          <p:cNvPr id="6" name="Picture 3" descr="C:\Users\ugo.galassi\Desktop\EMODNET\PPT\top.jpg"/>
          <p:cNvPicPr>
            <a:picLocks noChangeAspect="1" noChangeArrowheads="1"/>
          </p:cNvPicPr>
          <p:nvPr userDrawn="1"/>
        </p:nvPicPr>
        <p:blipFill>
          <a:blip r:embed="rId2" cstate="print"/>
          <a:srcRect/>
          <a:stretch>
            <a:fillRect/>
          </a:stretch>
        </p:blipFill>
        <p:spPr bwMode="auto">
          <a:xfrm>
            <a:off x="0" y="6419850"/>
            <a:ext cx="9144000" cy="438150"/>
          </a:xfrm>
          <a:prstGeom prst="rect">
            <a:avLst/>
          </a:prstGeom>
          <a:noFill/>
          <a:ln w="9525">
            <a:noFill/>
            <a:miter lim="800000"/>
            <a:headEnd/>
            <a:tailEnd/>
          </a:ln>
        </p:spPr>
      </p:pic>
      <p:pic>
        <p:nvPicPr>
          <p:cNvPr id="7" name="Picture 2" descr="\\Ett2\produzione\Sviluppo\DGMare.EmodNet\Documentazione\DocumentazioneProgetto\Layout.Emodnet\Logo_mini.png"/>
          <p:cNvPicPr>
            <a:picLocks noChangeAspect="1" noChangeArrowheads="1"/>
          </p:cNvPicPr>
          <p:nvPr userDrawn="1"/>
        </p:nvPicPr>
        <p:blipFill>
          <a:blip r:embed="rId3" cstate="print"/>
          <a:srcRect/>
          <a:stretch>
            <a:fillRect/>
          </a:stretch>
        </p:blipFill>
        <p:spPr bwMode="auto">
          <a:xfrm>
            <a:off x="8316913" y="5589588"/>
            <a:ext cx="646112" cy="736600"/>
          </a:xfrm>
          <a:prstGeom prst="rect">
            <a:avLst/>
          </a:prstGeom>
          <a:noFill/>
          <a:ln w="9525">
            <a:noFill/>
            <a:miter lim="800000"/>
            <a:headEnd/>
            <a:tailEnd/>
          </a:ln>
        </p:spPr>
      </p:pic>
      <p:sp>
        <p:nvSpPr>
          <p:cNvPr id="8" name="Segnaposto contenuto 7"/>
          <p:cNvSpPr>
            <a:spLocks noGrp="1"/>
          </p:cNvSpPr>
          <p:nvPr>
            <p:ph sz="quarter" idx="1"/>
          </p:nvPr>
        </p:nvSpPr>
        <p:spPr>
          <a:xfrm>
            <a:off x="776808" y="1268760"/>
            <a:ext cx="7467600" cy="4873752"/>
          </a:xfrm>
        </p:spPr>
        <p:txBody>
          <a:bodyPr/>
          <a:lstStyle>
            <a:lvl1pPr>
              <a:buClr>
                <a:srgbClr val="0070C0"/>
              </a:buClr>
              <a:defRPr>
                <a:latin typeface="+mj-lt"/>
              </a:defRPr>
            </a:lvl1pPr>
            <a:lvl2pPr>
              <a:buClr>
                <a:srgbClr val="0070C0"/>
              </a:buClr>
              <a:defRPr>
                <a:latin typeface="+mj-lt"/>
              </a:defRPr>
            </a:lvl2pPr>
            <a:lvl3pPr>
              <a:buClr>
                <a:srgbClr val="0070C0"/>
              </a:buClr>
              <a:defRPr>
                <a:latin typeface="+mj-lt"/>
              </a:defRPr>
            </a:lvl3pPr>
            <a:lvl4pPr>
              <a:buClr>
                <a:srgbClr val="0070C0"/>
              </a:buClr>
              <a:defRPr>
                <a:latin typeface="+mj-lt"/>
              </a:defRPr>
            </a:lvl4pPr>
            <a:lvl5pPr>
              <a:buClr>
                <a:srgbClr val="0070C0"/>
              </a:buClr>
              <a:defRPr>
                <a:latin typeface="+mj-lt"/>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10" name="Titolo 10"/>
          <p:cNvSpPr>
            <a:spLocks noGrp="1"/>
          </p:cNvSpPr>
          <p:nvPr>
            <p:ph type="title"/>
          </p:nvPr>
        </p:nvSpPr>
        <p:spPr>
          <a:xfrm>
            <a:off x="0" y="0"/>
            <a:ext cx="9144000" cy="1143000"/>
          </a:xfrm>
        </p:spPr>
        <p:txBody>
          <a:bodyPr anchor="ctr"/>
          <a:lstStyle>
            <a:lvl1pPr>
              <a:defRPr sz="3200">
                <a:latin typeface="+mj-lt"/>
              </a:defRPr>
            </a:lvl1pPr>
          </a:lstStyle>
          <a:p>
            <a:r>
              <a:rPr lang="it-IT" dirty="0" smtClean="0"/>
              <a:t>Fare clic per modificare lo stile del titolo</a:t>
            </a:r>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pic>
        <p:nvPicPr>
          <p:cNvPr id="3" name="Picture 3" descr="C:\Users\ugo.galassi\Desktop\EMODNET\PPT\top.jpg"/>
          <p:cNvPicPr>
            <a:picLocks noChangeAspect="1" noChangeArrowheads="1"/>
          </p:cNvPicPr>
          <p:nvPr userDrawn="1"/>
        </p:nvPicPr>
        <p:blipFill>
          <a:blip r:embed="rId2" cstate="print"/>
          <a:srcRect/>
          <a:stretch>
            <a:fillRect/>
          </a:stretch>
        </p:blipFill>
        <p:spPr bwMode="auto">
          <a:xfrm>
            <a:off x="0" y="6419850"/>
            <a:ext cx="9144000" cy="438150"/>
          </a:xfrm>
          <a:prstGeom prst="rect">
            <a:avLst/>
          </a:prstGeom>
          <a:noFill/>
          <a:ln w="9525">
            <a:noFill/>
            <a:miter lim="800000"/>
            <a:headEnd/>
            <a:tailEnd/>
          </a:ln>
        </p:spPr>
      </p:pic>
      <p:pic>
        <p:nvPicPr>
          <p:cNvPr id="4" name="Picture 2" descr="\\Ett2\produzione\Sviluppo\DGMare.EmodNet\Documentazione\DocumentazioneProgetto\Layout.Emodnet\Logo_mini.png"/>
          <p:cNvPicPr>
            <a:picLocks noChangeAspect="1" noChangeArrowheads="1"/>
          </p:cNvPicPr>
          <p:nvPr userDrawn="1"/>
        </p:nvPicPr>
        <p:blipFill>
          <a:blip r:embed="rId3" cstate="print"/>
          <a:srcRect/>
          <a:stretch>
            <a:fillRect/>
          </a:stretch>
        </p:blipFill>
        <p:spPr bwMode="auto">
          <a:xfrm>
            <a:off x="8316913" y="5589588"/>
            <a:ext cx="646112" cy="736600"/>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lo stile del titolo</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pic>
        <p:nvPicPr>
          <p:cNvPr id="2" name="Picture 3" descr="C:\Users\ugo.galassi\Desktop\EMODNET\PPT\top.jpg"/>
          <p:cNvPicPr>
            <a:picLocks noChangeAspect="1" noChangeArrowheads="1"/>
          </p:cNvPicPr>
          <p:nvPr userDrawn="1"/>
        </p:nvPicPr>
        <p:blipFill>
          <a:blip r:embed="rId2" cstate="print"/>
          <a:srcRect/>
          <a:stretch>
            <a:fillRect/>
          </a:stretch>
        </p:blipFill>
        <p:spPr bwMode="auto">
          <a:xfrm>
            <a:off x="0" y="6419850"/>
            <a:ext cx="9144000" cy="438150"/>
          </a:xfrm>
          <a:prstGeom prst="rect">
            <a:avLst/>
          </a:prstGeom>
          <a:noFill/>
          <a:ln w="9525">
            <a:noFill/>
            <a:miter lim="800000"/>
            <a:headEnd/>
            <a:tailEnd/>
          </a:ln>
        </p:spPr>
      </p:pic>
      <p:pic>
        <p:nvPicPr>
          <p:cNvPr id="3" name="Picture 2" descr="\\Ett2\produzione\Sviluppo\DGMare.EmodNet\Documentazione\DocumentazioneProgetto\Layout.Emodnet\Logo_mini.png"/>
          <p:cNvPicPr>
            <a:picLocks noChangeAspect="1" noChangeArrowheads="1"/>
          </p:cNvPicPr>
          <p:nvPr userDrawn="1"/>
        </p:nvPicPr>
        <p:blipFill>
          <a:blip r:embed="rId3" cstate="print"/>
          <a:srcRect/>
          <a:stretch>
            <a:fillRect/>
          </a:stretch>
        </p:blipFill>
        <p:spPr bwMode="auto">
          <a:xfrm>
            <a:off x="8316913" y="5589588"/>
            <a:ext cx="646112" cy="7366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0" y="0"/>
            <a:ext cx="9144000" cy="1143000"/>
          </a:xfrm>
          <a:prstGeom prst="rect">
            <a:avLst/>
          </a:prstGeom>
        </p:spPr>
        <p:txBody>
          <a:bodyPr vert="horz" anchor="b">
            <a:noAutofit/>
          </a:bodyPr>
          <a:lstStyle/>
          <a:p>
            <a:r>
              <a:rPr lang="it-IT" dirty="0" smtClean="0"/>
              <a:t>Fare clic per modificare lo stile del titolo</a:t>
            </a:r>
            <a:endParaRPr lang="en-US" dirty="0"/>
          </a:p>
        </p:txBody>
      </p:sp>
      <p:sp>
        <p:nvSpPr>
          <p:cNvPr id="1027" name="Segnaposto testo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pic>
        <p:nvPicPr>
          <p:cNvPr id="1028" name="Picture 3" descr="C:\Users\ugo.galassi\Desktop\EMODNET\PPT\top.jpg"/>
          <p:cNvPicPr>
            <a:picLocks noChangeAspect="1" noChangeArrowheads="1"/>
          </p:cNvPicPr>
          <p:nvPr userDrawn="1"/>
        </p:nvPicPr>
        <p:blipFill>
          <a:blip r:embed="rId6" cstate="print"/>
          <a:srcRect/>
          <a:stretch>
            <a:fillRect/>
          </a:stretch>
        </p:blipFill>
        <p:spPr bwMode="auto">
          <a:xfrm>
            <a:off x="0" y="6419850"/>
            <a:ext cx="9144000" cy="438150"/>
          </a:xfrm>
          <a:prstGeom prst="rect">
            <a:avLst/>
          </a:prstGeom>
          <a:noFill/>
          <a:ln w="9525">
            <a:noFill/>
            <a:miter lim="800000"/>
            <a:headEnd/>
            <a:tailEnd/>
          </a:ln>
        </p:spPr>
      </p:pic>
      <p:pic>
        <p:nvPicPr>
          <p:cNvPr id="1029" name="Picture 2" descr="\\Ett2\produzione\Sviluppo\DGMare.EmodNet\Documentazione\DocumentazioneProgetto\Layout.Emodnet\Logo_mini.png"/>
          <p:cNvPicPr>
            <a:picLocks noChangeAspect="1" noChangeArrowheads="1"/>
          </p:cNvPicPr>
          <p:nvPr userDrawn="1"/>
        </p:nvPicPr>
        <p:blipFill>
          <a:blip r:embed="rId7" cstate="print"/>
          <a:srcRect/>
          <a:stretch>
            <a:fillRect/>
          </a:stretch>
        </p:blipFill>
        <p:spPr bwMode="auto">
          <a:xfrm>
            <a:off x="8316913" y="5589588"/>
            <a:ext cx="646112" cy="736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Lst>
  <p:txStyles>
    <p:titleStyle>
      <a:lvl1pPr algn="ctr" rtl="0" eaLnBrk="0" fontAlgn="base" hangingPunct="0">
        <a:spcBef>
          <a:spcPct val="0"/>
        </a:spcBef>
        <a:spcAft>
          <a:spcPct val="0"/>
        </a:spcAft>
        <a:defRPr sz="4000" kern="1200" cap="small">
          <a:solidFill>
            <a:schemeClr val="tx1"/>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rgbClr val="0070C0"/>
        </a:buClr>
        <a:buSzPct val="70000"/>
        <a:buFont typeface="Wingdings" pitchFamily="2" charset="2"/>
        <a:buChar char=""/>
        <a:defRPr sz="2400" kern="1200">
          <a:solidFill>
            <a:schemeClr val="tx1"/>
          </a:solidFill>
          <a:latin typeface="Cambria" pitchFamily="18" charset="0"/>
          <a:ea typeface="+mn-ea"/>
          <a:cs typeface="+mn-cs"/>
        </a:defRPr>
      </a:lvl1pPr>
      <a:lvl2pPr marL="639763" indent="-273050" algn="l" rtl="0" eaLnBrk="0" fontAlgn="base" hangingPunct="0">
        <a:spcBef>
          <a:spcPct val="20000"/>
        </a:spcBef>
        <a:spcAft>
          <a:spcPct val="0"/>
        </a:spcAft>
        <a:buClr>
          <a:srgbClr val="0070C0"/>
        </a:buClr>
        <a:buSzPct val="80000"/>
        <a:buFont typeface="Wingdings 2" pitchFamily="18" charset="2"/>
        <a:buChar char=""/>
        <a:defRPr sz="2100" kern="1200">
          <a:solidFill>
            <a:schemeClr val="tx1"/>
          </a:solidFill>
          <a:latin typeface="Cambria" pitchFamily="18" charset="0"/>
          <a:ea typeface="+mn-ea"/>
          <a:cs typeface="+mn-cs"/>
        </a:defRPr>
      </a:lvl2pPr>
      <a:lvl3pPr marL="91440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Cambria" pitchFamily="18" charset="0"/>
          <a:ea typeface="+mn-ea"/>
          <a:cs typeface="+mn-cs"/>
        </a:defRPr>
      </a:lvl3pPr>
      <a:lvl4pPr marL="118745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Cambria" pitchFamily="18" charset="0"/>
          <a:ea typeface="+mn-ea"/>
          <a:cs typeface="+mn-cs"/>
        </a:defRPr>
      </a:lvl4pPr>
      <a:lvl5pPr marL="1462088" indent="-182563" algn="l" rtl="0" eaLnBrk="0" fontAlgn="base" hangingPunct="0">
        <a:spcBef>
          <a:spcPct val="20000"/>
        </a:spcBef>
        <a:spcAft>
          <a:spcPct val="0"/>
        </a:spcAft>
        <a:buClr>
          <a:srgbClr val="0070C0"/>
        </a:buClr>
        <a:buSzPct val="68000"/>
        <a:buFont typeface="Wingdings 2" pitchFamily="18" charset="2"/>
        <a:buChar char=""/>
        <a:defRPr sz="1600" kern="1200">
          <a:solidFill>
            <a:schemeClr val="tx1"/>
          </a:solidFill>
          <a:latin typeface="Cambria" pitchFamily="18"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5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measurements%20points/EMODNet%20PP%20List%20of%20Stations%20V22.xlsx" TargetMode="External"/><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1.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www.emdnet-physcs.e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6093296"/>
            <a:ext cx="1584176" cy="707886"/>
          </a:xfrm>
          <a:prstGeom prst="rect">
            <a:avLst/>
          </a:prstGeom>
          <a:noFill/>
        </p:spPr>
        <p:txBody>
          <a:bodyPr wrap="square" rtlCol="0">
            <a:spAutoFit/>
          </a:bodyPr>
          <a:lstStyle/>
          <a:p>
            <a:r>
              <a:rPr lang="it-IT" sz="2000" b="1" dirty="0" smtClean="0">
                <a:solidFill>
                  <a:srgbClr val="00B050"/>
                </a:solidFill>
              </a:rPr>
              <a:t>Antonio </a:t>
            </a:r>
          </a:p>
          <a:p>
            <a:r>
              <a:rPr lang="it-IT" sz="2000" b="1" dirty="0" smtClean="0">
                <a:solidFill>
                  <a:srgbClr val="00B050"/>
                </a:solidFill>
              </a:rPr>
              <a:t>Novellino</a:t>
            </a:r>
            <a:endParaRPr lang="en-US" sz="2000" b="1" dirty="0">
              <a:solidFill>
                <a:srgbClr val="00B050"/>
              </a:solidFill>
            </a:endParaRPr>
          </a:p>
        </p:txBody>
      </p:sp>
      <p:sp>
        <p:nvSpPr>
          <p:cNvPr id="3" name="CasellaDiTesto 2"/>
          <p:cNvSpPr txBox="1"/>
          <p:nvPr/>
        </p:nvSpPr>
        <p:spPr>
          <a:xfrm>
            <a:off x="1691680" y="6093296"/>
            <a:ext cx="1584176" cy="707886"/>
          </a:xfrm>
          <a:prstGeom prst="rect">
            <a:avLst/>
          </a:prstGeom>
          <a:noFill/>
        </p:spPr>
        <p:txBody>
          <a:bodyPr wrap="square" rtlCol="0">
            <a:spAutoFit/>
          </a:bodyPr>
          <a:lstStyle/>
          <a:p>
            <a:r>
              <a:rPr lang="it-IT" sz="2000" b="1" dirty="0" smtClean="0">
                <a:solidFill>
                  <a:srgbClr val="00B050"/>
                </a:solidFill>
              </a:rPr>
              <a:t>Giuseppe </a:t>
            </a:r>
          </a:p>
          <a:p>
            <a:r>
              <a:rPr lang="it-IT" sz="2000" b="1" dirty="0" smtClean="0">
                <a:solidFill>
                  <a:srgbClr val="00B050"/>
                </a:solidFill>
              </a:rPr>
              <a:t>Manzella</a:t>
            </a:r>
            <a:endParaRPr lang="en-US" sz="2000" b="1" dirty="0">
              <a:solidFill>
                <a:srgbClr val="00B050"/>
              </a:solidFill>
            </a:endParaRPr>
          </a:p>
        </p:txBody>
      </p:sp>
      <p:sp>
        <p:nvSpPr>
          <p:cNvPr id="4" name="CasellaDiTesto 3"/>
          <p:cNvSpPr txBox="1"/>
          <p:nvPr/>
        </p:nvSpPr>
        <p:spPr>
          <a:xfrm>
            <a:off x="3131840" y="6093296"/>
            <a:ext cx="1584176" cy="707886"/>
          </a:xfrm>
          <a:prstGeom prst="rect">
            <a:avLst/>
          </a:prstGeom>
          <a:noFill/>
        </p:spPr>
        <p:txBody>
          <a:bodyPr wrap="square" rtlCol="0">
            <a:spAutoFit/>
          </a:bodyPr>
          <a:lstStyle/>
          <a:p>
            <a:r>
              <a:rPr lang="it-IT" sz="2000" b="1" dirty="0" smtClean="0">
                <a:solidFill>
                  <a:srgbClr val="00B050"/>
                </a:solidFill>
              </a:rPr>
              <a:t>Dick</a:t>
            </a:r>
          </a:p>
          <a:p>
            <a:r>
              <a:rPr lang="it-IT" sz="2000" b="1" dirty="0" smtClean="0">
                <a:solidFill>
                  <a:srgbClr val="00B050"/>
                </a:solidFill>
              </a:rPr>
              <a:t>Schaap</a:t>
            </a:r>
            <a:endParaRPr lang="en-US" sz="2000" b="1" dirty="0">
              <a:solidFill>
                <a:srgbClr val="00B050"/>
              </a:solidFill>
            </a:endParaRPr>
          </a:p>
        </p:txBody>
      </p:sp>
      <p:sp>
        <p:nvSpPr>
          <p:cNvPr id="5" name="CasellaDiTesto 4"/>
          <p:cNvSpPr txBox="1"/>
          <p:nvPr/>
        </p:nvSpPr>
        <p:spPr>
          <a:xfrm>
            <a:off x="4572000" y="6093296"/>
            <a:ext cx="1584176" cy="707886"/>
          </a:xfrm>
          <a:prstGeom prst="rect">
            <a:avLst/>
          </a:prstGeom>
          <a:noFill/>
        </p:spPr>
        <p:txBody>
          <a:bodyPr wrap="square" rtlCol="0">
            <a:spAutoFit/>
          </a:bodyPr>
          <a:lstStyle/>
          <a:p>
            <a:r>
              <a:rPr lang="it-IT" sz="2000" b="1" dirty="0" smtClean="0">
                <a:solidFill>
                  <a:srgbClr val="00B050"/>
                </a:solidFill>
              </a:rPr>
              <a:t>Sylvie</a:t>
            </a:r>
            <a:endParaRPr lang="it-IT" sz="2000" b="1" dirty="0">
              <a:solidFill>
                <a:srgbClr val="00B050"/>
              </a:solidFill>
            </a:endParaRPr>
          </a:p>
          <a:p>
            <a:r>
              <a:rPr lang="it-IT" sz="2000" b="1" dirty="0" err="1" smtClean="0">
                <a:solidFill>
                  <a:srgbClr val="00B050"/>
                </a:solidFill>
              </a:rPr>
              <a:t>Pouliquen</a:t>
            </a:r>
            <a:endParaRPr lang="it-IT" sz="2000" b="1" dirty="0" smtClean="0">
              <a:solidFill>
                <a:srgbClr val="00B050"/>
              </a:solidFill>
            </a:endParaRPr>
          </a:p>
        </p:txBody>
      </p:sp>
      <p:sp>
        <p:nvSpPr>
          <p:cNvPr id="6" name="CasellaDiTesto 5"/>
          <p:cNvSpPr txBox="1"/>
          <p:nvPr/>
        </p:nvSpPr>
        <p:spPr>
          <a:xfrm>
            <a:off x="6156176" y="6093296"/>
            <a:ext cx="1584176" cy="707886"/>
          </a:xfrm>
          <a:prstGeom prst="rect">
            <a:avLst/>
          </a:prstGeom>
          <a:noFill/>
        </p:spPr>
        <p:txBody>
          <a:bodyPr wrap="square" rtlCol="0">
            <a:spAutoFit/>
          </a:bodyPr>
          <a:lstStyle/>
          <a:p>
            <a:r>
              <a:rPr lang="it-IT" sz="2000" b="1" dirty="0" smtClean="0">
                <a:solidFill>
                  <a:srgbClr val="00B050"/>
                </a:solidFill>
              </a:rPr>
              <a:t>Lesley</a:t>
            </a:r>
          </a:p>
          <a:p>
            <a:r>
              <a:rPr lang="it-IT" sz="2000" b="1" dirty="0" err="1" smtClean="0">
                <a:solidFill>
                  <a:srgbClr val="00B050"/>
                </a:solidFill>
              </a:rPr>
              <a:t>Rickards</a:t>
            </a:r>
            <a:endParaRPr lang="en-US" sz="2000" b="1" dirty="0">
              <a:solidFill>
                <a:srgbClr val="00B050"/>
              </a:solidFill>
            </a:endParaRPr>
          </a:p>
        </p:txBody>
      </p:sp>
      <p:sp>
        <p:nvSpPr>
          <p:cNvPr id="7" name="CasellaDiTesto 6"/>
          <p:cNvSpPr txBox="1"/>
          <p:nvPr/>
        </p:nvSpPr>
        <p:spPr>
          <a:xfrm>
            <a:off x="7884368" y="6093296"/>
            <a:ext cx="1259632" cy="707886"/>
          </a:xfrm>
          <a:prstGeom prst="rect">
            <a:avLst/>
          </a:prstGeom>
          <a:noFill/>
        </p:spPr>
        <p:txBody>
          <a:bodyPr wrap="square" rtlCol="0">
            <a:spAutoFit/>
          </a:bodyPr>
          <a:lstStyle/>
          <a:p>
            <a:r>
              <a:rPr lang="it-IT" sz="2000" b="1" dirty="0" smtClean="0">
                <a:solidFill>
                  <a:srgbClr val="00B050"/>
                </a:solidFill>
              </a:rPr>
              <a:t>Patrick</a:t>
            </a:r>
          </a:p>
          <a:p>
            <a:r>
              <a:rPr lang="it-IT" sz="2000" b="1" dirty="0" smtClean="0">
                <a:solidFill>
                  <a:srgbClr val="00B050"/>
                </a:solidFill>
              </a:rPr>
              <a:t>Gorringe</a:t>
            </a:r>
            <a:endParaRPr lang="en-US" sz="2000" b="1" dirty="0">
              <a:solidFill>
                <a:srgbClr val="00B05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255"/>
            <a:ext cx="9143999" cy="654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514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bwMode="auto"/>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a:t>
            </a:r>
            <a:r>
              <a:rPr lang="it-IT" i="1" cap="none" dirty="0" err="1" smtClean="0">
                <a:solidFill>
                  <a:srgbClr val="0070C0"/>
                </a:solidFill>
                <a:latin typeface="Arial" charset="0"/>
              </a:rPr>
              <a:t>Dicovery</a:t>
            </a:r>
            <a:r>
              <a:rPr lang="it-IT" i="1" cap="none" dirty="0" smtClean="0">
                <a:solidFill>
                  <a:srgbClr val="0070C0"/>
                </a:solidFill>
                <a:latin typeface="Arial" charset="0"/>
              </a:rPr>
              <a:t>, </a:t>
            </a:r>
            <a:r>
              <a:rPr lang="it-IT" i="1" cap="none" dirty="0" err="1" smtClean="0">
                <a:solidFill>
                  <a:srgbClr val="0070C0"/>
                </a:solidFill>
                <a:latin typeface="Arial" charset="0"/>
              </a:rPr>
              <a:t>View</a:t>
            </a:r>
            <a:r>
              <a:rPr lang="it-IT" i="1" cap="none" dirty="0" smtClean="0">
                <a:solidFill>
                  <a:srgbClr val="0070C0"/>
                </a:solidFill>
                <a:latin typeface="Arial" charset="0"/>
              </a:rPr>
              <a:t>, Download</a:t>
            </a:r>
            <a:endParaRPr lang="en-US" i="1" cap="none" dirty="0" smtClean="0">
              <a:solidFill>
                <a:srgbClr val="0070C0"/>
              </a:solidFill>
              <a:latin typeface="Arial" charset="0"/>
            </a:endParaRPr>
          </a:p>
        </p:txBody>
      </p:sp>
      <p:pic>
        <p:nvPicPr>
          <p:cNvPr id="14371" name="Picture 4"/>
          <p:cNvPicPr>
            <a:picLocks noChangeAspect="1" noChangeArrowheads="1"/>
          </p:cNvPicPr>
          <p:nvPr/>
        </p:nvPicPr>
        <p:blipFill>
          <a:blip r:embed="rId3" cstate="print"/>
          <a:srcRect/>
          <a:stretch>
            <a:fillRect/>
          </a:stretch>
        </p:blipFill>
        <p:spPr bwMode="auto">
          <a:xfrm>
            <a:off x="502740" y="1773180"/>
            <a:ext cx="624100" cy="774720"/>
          </a:xfrm>
          <a:prstGeom prst="rect">
            <a:avLst/>
          </a:prstGeom>
          <a:noFill/>
          <a:ln w="9525">
            <a:noFill/>
            <a:miter lim="800000"/>
            <a:headEnd/>
            <a:tailEnd/>
          </a:ln>
        </p:spPr>
      </p:pic>
      <p:sp>
        <p:nvSpPr>
          <p:cNvPr id="37" name="CasellaDiTesto 36"/>
          <p:cNvSpPr txBox="1"/>
          <p:nvPr/>
        </p:nvSpPr>
        <p:spPr>
          <a:xfrm>
            <a:off x="357955" y="2467661"/>
            <a:ext cx="768885" cy="369332"/>
          </a:xfrm>
          <a:prstGeom prst="rect">
            <a:avLst/>
          </a:prstGeom>
          <a:noFill/>
        </p:spPr>
        <p:txBody>
          <a:bodyPr wrap="square" rtlCol="0">
            <a:spAutoFit/>
          </a:bodyPr>
          <a:lstStyle/>
          <a:p>
            <a:r>
              <a:rPr lang="en-US" dirty="0" smtClean="0"/>
              <a:t>users</a:t>
            </a:r>
            <a:endParaRPr lang="en-US" dirty="0"/>
          </a:p>
        </p:txBody>
      </p:sp>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422" y="1416847"/>
            <a:ext cx="4897812" cy="266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CasellaDiTesto 41"/>
          <p:cNvSpPr txBox="1"/>
          <p:nvPr/>
        </p:nvSpPr>
        <p:spPr>
          <a:xfrm>
            <a:off x="7164288" y="6166547"/>
            <a:ext cx="1080120" cy="246221"/>
          </a:xfrm>
          <a:prstGeom prst="rect">
            <a:avLst/>
          </a:prstGeom>
          <a:noFill/>
        </p:spPr>
        <p:txBody>
          <a:bodyPr wrap="square" rtlCol="0">
            <a:spAutoFit/>
          </a:bodyPr>
          <a:lstStyle/>
          <a:p>
            <a:r>
              <a:rPr lang="en-US" sz="1000" dirty="0" smtClean="0"/>
              <a:t>Station  61284</a:t>
            </a:r>
            <a:endParaRPr lang="en-US" sz="1000" dirty="0"/>
          </a:p>
        </p:txBody>
      </p:sp>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2131495"/>
            <a:ext cx="5493390" cy="274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0535" y="2836993"/>
            <a:ext cx="5497392" cy="282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397" y="3423876"/>
            <a:ext cx="5497392" cy="286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CasellaDiTesto 44"/>
          <p:cNvSpPr txBox="1"/>
          <p:nvPr/>
        </p:nvSpPr>
        <p:spPr>
          <a:xfrm>
            <a:off x="6804249" y="1385969"/>
            <a:ext cx="2160240" cy="338554"/>
          </a:xfrm>
          <a:prstGeom prst="rect">
            <a:avLst/>
          </a:prstGeom>
          <a:noFill/>
        </p:spPr>
        <p:txBody>
          <a:bodyPr wrap="square" rtlCol="0">
            <a:spAutoFit/>
          </a:bodyPr>
          <a:lstStyle/>
          <a:p>
            <a:r>
              <a:rPr lang="it-IT" sz="1600" dirty="0" err="1" smtClean="0"/>
              <a:t>Near</a:t>
            </a:r>
            <a:r>
              <a:rPr lang="it-IT" sz="1600" dirty="0" smtClean="0"/>
              <a:t> Real Time data</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1000"/>
                                        <p:tgtEl>
                                          <p:spTgt spid="24581"/>
                                        </p:tgtEl>
                                      </p:cBhvr>
                                    </p:animEffect>
                                    <p:anim calcmode="lin" valueType="num">
                                      <p:cBhvr>
                                        <p:cTn id="8" dur="1000" fill="hold"/>
                                        <p:tgtEl>
                                          <p:spTgt spid="24581"/>
                                        </p:tgtEl>
                                        <p:attrNameLst>
                                          <p:attrName>ppt_x</p:attrName>
                                        </p:attrNameLst>
                                      </p:cBhvr>
                                      <p:tavLst>
                                        <p:tav tm="0">
                                          <p:val>
                                            <p:strVal val="#ppt_x"/>
                                          </p:val>
                                        </p:tav>
                                        <p:tav tm="100000">
                                          <p:val>
                                            <p:strVal val="#ppt_x"/>
                                          </p:val>
                                        </p:tav>
                                      </p:tavLst>
                                    </p:anim>
                                    <p:anim calcmode="lin" valueType="num">
                                      <p:cBhvr>
                                        <p:cTn id="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82"/>
                                        </p:tgtEl>
                                        <p:attrNameLst>
                                          <p:attrName>style.visibility</p:attrName>
                                        </p:attrNameLst>
                                      </p:cBhvr>
                                      <p:to>
                                        <p:strVal val="visible"/>
                                      </p:to>
                                    </p:set>
                                    <p:animEffect transition="in" filter="fade">
                                      <p:cBhvr>
                                        <p:cTn id="14" dur="1000"/>
                                        <p:tgtEl>
                                          <p:spTgt spid="24582"/>
                                        </p:tgtEl>
                                      </p:cBhvr>
                                    </p:animEffect>
                                    <p:anim calcmode="lin" valueType="num">
                                      <p:cBhvr>
                                        <p:cTn id="15" dur="1000" fill="hold"/>
                                        <p:tgtEl>
                                          <p:spTgt spid="24582"/>
                                        </p:tgtEl>
                                        <p:attrNameLst>
                                          <p:attrName>ppt_x</p:attrName>
                                        </p:attrNameLst>
                                      </p:cBhvr>
                                      <p:tavLst>
                                        <p:tav tm="0">
                                          <p:val>
                                            <p:strVal val="#ppt_x"/>
                                          </p:val>
                                        </p:tav>
                                        <p:tav tm="100000">
                                          <p:val>
                                            <p:strVal val="#ppt_x"/>
                                          </p:val>
                                        </p:tav>
                                      </p:tavLst>
                                    </p:anim>
                                    <p:anim calcmode="lin" valueType="num">
                                      <p:cBhvr>
                                        <p:cTn id="16" dur="1000" fill="hold"/>
                                        <p:tgtEl>
                                          <p:spTgt spid="245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580"/>
                                        </p:tgtEl>
                                        <p:attrNameLst>
                                          <p:attrName>style.visibility</p:attrName>
                                        </p:attrNameLst>
                                      </p:cBhvr>
                                      <p:to>
                                        <p:strVal val="visible"/>
                                      </p:to>
                                    </p:set>
                                    <p:animEffect transition="in" filter="fade">
                                      <p:cBhvr>
                                        <p:cTn id="21" dur="1000"/>
                                        <p:tgtEl>
                                          <p:spTgt spid="24580"/>
                                        </p:tgtEl>
                                      </p:cBhvr>
                                    </p:animEffect>
                                    <p:anim calcmode="lin" valueType="num">
                                      <p:cBhvr>
                                        <p:cTn id="22" dur="1000" fill="hold"/>
                                        <p:tgtEl>
                                          <p:spTgt spid="24580"/>
                                        </p:tgtEl>
                                        <p:attrNameLst>
                                          <p:attrName>ppt_x</p:attrName>
                                        </p:attrNameLst>
                                      </p:cBhvr>
                                      <p:tavLst>
                                        <p:tav tm="0">
                                          <p:val>
                                            <p:strVal val="#ppt_x"/>
                                          </p:val>
                                        </p:tav>
                                        <p:tav tm="100000">
                                          <p:val>
                                            <p:strVal val="#ppt_x"/>
                                          </p:val>
                                        </p:tav>
                                      </p:tavLst>
                                    </p:anim>
                                    <p:anim calcmode="lin" valueType="num">
                                      <p:cBhvr>
                                        <p:cTn id="23"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7939169"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00807"/>
            <a:ext cx="7893199" cy="423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ccia in su 2"/>
          <p:cNvSpPr/>
          <p:nvPr/>
        </p:nvSpPr>
        <p:spPr>
          <a:xfrm>
            <a:off x="4335843" y="5717678"/>
            <a:ext cx="346199" cy="432048"/>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in su 7"/>
          <p:cNvSpPr/>
          <p:nvPr/>
        </p:nvSpPr>
        <p:spPr>
          <a:xfrm>
            <a:off x="5993797" y="5732866"/>
            <a:ext cx="346199" cy="432048"/>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ccia in su 8"/>
          <p:cNvSpPr/>
          <p:nvPr/>
        </p:nvSpPr>
        <p:spPr>
          <a:xfrm>
            <a:off x="7812360" y="5760902"/>
            <a:ext cx="346199" cy="432048"/>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a:t>
            </a:r>
            <a:r>
              <a:rPr lang="it-IT" i="1" cap="none" dirty="0" err="1" smtClean="0">
                <a:solidFill>
                  <a:srgbClr val="0070C0"/>
                </a:solidFill>
                <a:latin typeface="Arial" charset="0"/>
              </a:rPr>
              <a:t>Dicovery</a:t>
            </a:r>
            <a:r>
              <a:rPr lang="it-IT" i="1" cap="none" dirty="0" smtClean="0">
                <a:solidFill>
                  <a:srgbClr val="0070C0"/>
                </a:solidFill>
                <a:latin typeface="Arial" charset="0"/>
              </a:rPr>
              <a:t>, </a:t>
            </a:r>
            <a:r>
              <a:rPr lang="it-IT" i="1" cap="none" dirty="0" err="1" smtClean="0">
                <a:solidFill>
                  <a:srgbClr val="0070C0"/>
                </a:solidFill>
                <a:latin typeface="Arial" charset="0"/>
              </a:rPr>
              <a:t>View</a:t>
            </a:r>
            <a:r>
              <a:rPr lang="it-IT" i="1" cap="none" dirty="0" smtClean="0">
                <a:solidFill>
                  <a:srgbClr val="0070C0"/>
                </a:solidFill>
                <a:latin typeface="Arial" charset="0"/>
              </a:rPr>
              <a:t>, Download</a:t>
            </a:r>
            <a:endParaRPr lang="en-US" i="1" cap="none" dirty="0" smtClean="0">
              <a:solidFill>
                <a:srgbClr val="0070C0"/>
              </a:solidFill>
              <a:latin typeface="Arial" charset="0"/>
            </a:endParaRPr>
          </a:p>
        </p:txBody>
      </p:sp>
    </p:spTree>
    <p:extLst>
      <p:ext uri="{BB962C8B-B14F-4D97-AF65-F5344CB8AC3E}">
        <p14:creationId xmlns:p14="http://schemas.microsoft.com/office/powerpoint/2010/main" val="20946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anim calcmode="lin" valueType="num">
                                      <p:cBhvr>
                                        <p:cTn id="8" dur="1000" fill="hold"/>
                                        <p:tgtEl>
                                          <p:spTgt spid="26627"/>
                                        </p:tgtEl>
                                        <p:attrNameLst>
                                          <p:attrName>ppt_x</p:attrName>
                                        </p:attrNameLst>
                                      </p:cBhvr>
                                      <p:tavLst>
                                        <p:tav tm="0">
                                          <p:val>
                                            <p:strVal val="#ppt_x"/>
                                          </p:val>
                                        </p:tav>
                                        <p:tav tm="100000">
                                          <p:val>
                                            <p:strVal val="#ppt_x"/>
                                          </p:val>
                                        </p:tav>
                                      </p:tavLst>
                                    </p:anim>
                                    <p:anim calcmode="lin" valueType="num">
                                      <p:cBhvr>
                                        <p:cTn id="9" dur="1000" fill="hold"/>
                                        <p:tgtEl>
                                          <p:spTgt spid="266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bwMode="auto"/>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BackOffice </a:t>
            </a:r>
            <a:r>
              <a:rPr lang="it-IT" i="1" cap="none" dirty="0" err="1" smtClean="0">
                <a:solidFill>
                  <a:srgbClr val="0070C0"/>
                </a:solidFill>
                <a:latin typeface="Arial" charset="0"/>
              </a:rPr>
              <a:t>Infrastructure</a:t>
            </a:r>
            <a:endParaRPr lang="en-US" i="1" cap="none" dirty="0" smtClean="0">
              <a:solidFill>
                <a:srgbClr val="0070C0"/>
              </a:solidFill>
              <a:latin typeface="Arial" charset="0"/>
            </a:endParaRPr>
          </a:p>
        </p:txBody>
      </p:sp>
      <p:sp>
        <p:nvSpPr>
          <p:cNvPr id="14339" name="Segnaposto contenuto 2"/>
          <p:cNvSpPr>
            <a:spLocks noGrp="1"/>
          </p:cNvSpPr>
          <p:nvPr>
            <p:ph sz="quarter" idx="1"/>
          </p:nvPr>
        </p:nvSpPr>
        <p:spPr>
          <a:xfrm>
            <a:off x="502740" y="1814984"/>
            <a:ext cx="3168352" cy="374402"/>
          </a:xfrm>
        </p:spPr>
        <p:txBody>
          <a:bodyPr/>
          <a:lstStyle/>
          <a:p>
            <a:pPr eaLnBrk="1" hangingPunct="1">
              <a:buFont typeface="Wingdings" pitchFamily="2" charset="2"/>
              <a:buNone/>
            </a:pPr>
            <a:r>
              <a:rPr lang="en-US" sz="1600" b="1" i="1" dirty="0" smtClean="0"/>
              <a:t>Near Real Time Data Discovery and Access</a:t>
            </a:r>
          </a:p>
        </p:txBody>
      </p:sp>
      <p:pic>
        <p:nvPicPr>
          <p:cNvPr id="14371" name="Picture 4"/>
          <p:cNvPicPr>
            <a:picLocks noChangeAspect="1" noChangeArrowheads="1"/>
          </p:cNvPicPr>
          <p:nvPr/>
        </p:nvPicPr>
        <p:blipFill>
          <a:blip r:embed="rId3" cstate="print"/>
          <a:srcRect/>
          <a:stretch>
            <a:fillRect/>
          </a:stretch>
        </p:blipFill>
        <p:spPr bwMode="auto">
          <a:xfrm>
            <a:off x="502740" y="2547900"/>
            <a:ext cx="624100" cy="774720"/>
          </a:xfrm>
          <a:prstGeom prst="rect">
            <a:avLst/>
          </a:prstGeom>
          <a:noFill/>
          <a:ln w="9525">
            <a:noFill/>
            <a:miter lim="800000"/>
            <a:headEnd/>
            <a:tailEnd/>
          </a:ln>
        </p:spPr>
      </p:pic>
      <p:pic>
        <p:nvPicPr>
          <p:cNvPr id="33"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708920"/>
            <a:ext cx="761698" cy="74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36"/>
          <p:cNvSpPr txBox="1"/>
          <p:nvPr/>
        </p:nvSpPr>
        <p:spPr>
          <a:xfrm>
            <a:off x="357955" y="3242381"/>
            <a:ext cx="768885" cy="369332"/>
          </a:xfrm>
          <a:prstGeom prst="rect">
            <a:avLst/>
          </a:prstGeom>
          <a:noFill/>
        </p:spPr>
        <p:txBody>
          <a:bodyPr wrap="square" rtlCol="0">
            <a:spAutoFit/>
          </a:bodyPr>
          <a:lstStyle/>
          <a:p>
            <a:r>
              <a:rPr lang="en-US" dirty="0" smtClean="0"/>
              <a:t>users</a:t>
            </a:r>
            <a:endParaRPr lang="en-US" dirty="0"/>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480" y="2538247"/>
            <a:ext cx="806432" cy="7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68760"/>
            <a:ext cx="52292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llout con freccia in giù 2"/>
          <p:cNvSpPr/>
          <p:nvPr/>
        </p:nvSpPr>
        <p:spPr>
          <a:xfrm>
            <a:off x="4342296" y="2129197"/>
            <a:ext cx="4104456" cy="594220"/>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mtClean="0"/>
              <a:t>Federative standardized Infrastructure</a:t>
            </a:r>
            <a:endParaRPr lang="en-US" sz="1600" b="1" i="1"/>
          </a:p>
        </p:txBody>
      </p:sp>
      <p:pic>
        <p:nvPicPr>
          <p:cNvPr id="256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417" y="4083757"/>
            <a:ext cx="5093071" cy="27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allout con freccia in giù 34"/>
          <p:cNvSpPr/>
          <p:nvPr/>
        </p:nvSpPr>
        <p:spPr>
          <a:xfrm>
            <a:off x="4355976" y="3489532"/>
            <a:ext cx="4104456" cy="515532"/>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Folders and info files</a:t>
            </a:r>
            <a:endParaRPr lang="en-US" sz="1600" b="1" i="1" dirty="0"/>
          </a:p>
        </p:txBody>
      </p:sp>
      <p:sp>
        <p:nvSpPr>
          <p:cNvPr id="7" name="Freccia a destra 6"/>
          <p:cNvSpPr/>
          <p:nvPr/>
        </p:nvSpPr>
        <p:spPr>
          <a:xfrm>
            <a:off x="1547664" y="2842924"/>
            <a:ext cx="936104" cy="239519"/>
          </a:xfrm>
          <a:prstGeom prs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bidirezionale orizzontale 7"/>
          <p:cNvSpPr/>
          <p:nvPr/>
        </p:nvSpPr>
        <p:spPr>
          <a:xfrm>
            <a:off x="4161748" y="2842924"/>
            <a:ext cx="936104" cy="240175"/>
          </a:xfrm>
          <a:prstGeom prst="lef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uppo 42"/>
          <p:cNvGrpSpPr/>
          <p:nvPr/>
        </p:nvGrpSpPr>
        <p:grpSpPr>
          <a:xfrm>
            <a:off x="2852192" y="4293096"/>
            <a:ext cx="1999456" cy="648072"/>
            <a:chOff x="2699792" y="4293096"/>
            <a:chExt cx="2160240" cy="648072"/>
          </a:xfrm>
        </p:grpSpPr>
        <p:sp>
          <p:nvSpPr>
            <p:cNvPr id="44" name="Ovale 43"/>
            <p:cNvSpPr/>
            <p:nvPr/>
          </p:nvSpPr>
          <p:spPr>
            <a:xfrm>
              <a:off x="4139952" y="4293096"/>
              <a:ext cx="720080"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Connettore 2 44"/>
            <p:cNvCxnSpPr>
              <a:stCxn id="44" idx="2"/>
            </p:cNvCxnSpPr>
            <p:nvPr/>
          </p:nvCxnSpPr>
          <p:spPr>
            <a:xfrm flipH="1">
              <a:off x="2699792" y="4617132"/>
              <a:ext cx="14400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Callout con freccia in giù 17"/>
          <p:cNvSpPr/>
          <p:nvPr/>
        </p:nvSpPr>
        <p:spPr>
          <a:xfrm>
            <a:off x="228283" y="4152423"/>
            <a:ext cx="2615525" cy="1436817"/>
          </a:xfrm>
          <a:prstGeom prst="down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rgbClr val="FF0000"/>
                </a:solidFill>
              </a:rPr>
              <a:t> </a:t>
            </a:r>
          </a:p>
          <a:p>
            <a:pPr algn="ctr"/>
            <a:r>
              <a:rPr lang="it-IT" sz="1600" dirty="0" smtClean="0">
                <a:solidFill>
                  <a:srgbClr val="FF0000"/>
                </a:solidFill>
              </a:rPr>
              <a:t>Free </a:t>
            </a:r>
            <a:r>
              <a:rPr lang="it-IT" sz="1600" dirty="0" err="1">
                <a:solidFill>
                  <a:srgbClr val="FF0000"/>
                </a:solidFill>
              </a:rPr>
              <a:t>discovery</a:t>
            </a:r>
            <a:r>
              <a:rPr lang="it-IT" sz="1600" dirty="0">
                <a:solidFill>
                  <a:srgbClr val="FF0000"/>
                </a:solidFill>
              </a:rPr>
              <a:t>, </a:t>
            </a:r>
            <a:r>
              <a:rPr lang="it-IT" sz="1600" dirty="0" err="1">
                <a:solidFill>
                  <a:srgbClr val="FF0000"/>
                </a:solidFill>
              </a:rPr>
              <a:t>access</a:t>
            </a:r>
            <a:r>
              <a:rPr lang="it-IT" sz="1600" dirty="0">
                <a:solidFill>
                  <a:srgbClr val="FF0000"/>
                </a:solidFill>
              </a:rPr>
              <a:t> and download of NRT for </a:t>
            </a:r>
            <a:r>
              <a:rPr lang="it-IT" sz="1600" dirty="0" err="1">
                <a:solidFill>
                  <a:srgbClr val="FF0000"/>
                </a:solidFill>
              </a:rPr>
              <a:t>latest</a:t>
            </a:r>
            <a:r>
              <a:rPr lang="it-IT" sz="1600" dirty="0">
                <a:solidFill>
                  <a:srgbClr val="FF0000"/>
                </a:solidFill>
              </a:rPr>
              <a:t> 60 </a:t>
            </a:r>
            <a:r>
              <a:rPr lang="it-IT" sz="1600" dirty="0" err="1">
                <a:solidFill>
                  <a:srgbClr val="FF0000"/>
                </a:solidFill>
              </a:rPr>
              <a:t>days</a:t>
            </a:r>
            <a:r>
              <a:rPr lang="it-IT" sz="1600" dirty="0">
                <a:solidFill>
                  <a:srgbClr val="FF0000"/>
                </a:solidFill>
              </a:rPr>
              <a:t> (</a:t>
            </a:r>
            <a:r>
              <a:rPr lang="it-IT" sz="1600" dirty="0" err="1">
                <a:solidFill>
                  <a:srgbClr val="FF0000"/>
                </a:solidFill>
              </a:rPr>
              <a:t>any</a:t>
            </a:r>
            <a:r>
              <a:rPr lang="it-IT" sz="1600" dirty="0">
                <a:solidFill>
                  <a:srgbClr val="FF0000"/>
                </a:solidFill>
              </a:rPr>
              <a:t>)</a:t>
            </a:r>
            <a:endParaRPr lang="en-US" sz="1600" dirty="0">
              <a:solidFill>
                <a:srgbClr val="FF0000"/>
              </a:solidFill>
            </a:endParaRPr>
          </a:p>
          <a:p>
            <a:pPr algn="ctr"/>
            <a:endParaRPr lang="en-US" sz="1600" dirty="0"/>
          </a:p>
        </p:txBody>
      </p:sp>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2858" y="5661248"/>
            <a:ext cx="58484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60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422" y="1416847"/>
            <a:ext cx="4897812" cy="266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NRT 60 </a:t>
            </a:r>
            <a:r>
              <a:rPr lang="it-IT" i="1" cap="none" dirty="0" err="1" smtClean="0">
                <a:solidFill>
                  <a:srgbClr val="0070C0"/>
                </a:solidFill>
                <a:latin typeface="Arial" charset="0"/>
              </a:rPr>
              <a:t>days</a:t>
            </a:r>
            <a:endParaRPr lang="en-US" i="1" cap="none" dirty="0" smtClean="0">
              <a:solidFill>
                <a:srgbClr val="0070C0"/>
              </a:solidFill>
              <a:latin typeface="Arial" charset="0"/>
            </a:endParaRPr>
          </a:p>
        </p:txBody>
      </p:sp>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131495"/>
            <a:ext cx="5493390" cy="274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397" y="3140968"/>
            <a:ext cx="5497392" cy="286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716" y="1387503"/>
            <a:ext cx="3342145" cy="514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3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3794"/>
                                        </p:tgtEl>
                                        <p:attrNameLst>
                                          <p:attrName>style.visibility</p:attrName>
                                        </p:attrNameLst>
                                      </p:cBhvr>
                                      <p:to>
                                        <p:strVal val="visible"/>
                                      </p:to>
                                    </p:set>
                                    <p:animEffect transition="in" filter="barn(inVertical)">
                                      <p:cBhvr>
                                        <p:cTn id="21"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bwMode="auto"/>
        <p:txBody>
          <a:bodyPr wrap="square" lIns="91440" tIns="45720" rIns="91440" bIns="45720" numCol="1" anchor="ctr" anchorCtr="0" compatLnSpc="1">
            <a:prstTxWarp prst="textNoShape">
              <a:avLst/>
            </a:prstTxWarp>
          </a:bodyPr>
          <a:lstStyle/>
          <a:p>
            <a:pPr algn="r"/>
            <a:r>
              <a:rPr lang="it-IT" i="1" cap="none" dirty="0" err="1">
                <a:solidFill>
                  <a:srgbClr val="0070C0"/>
                </a:solidFill>
                <a:latin typeface="Arial" charset="0"/>
              </a:rPr>
              <a:t>EMODnet</a:t>
            </a:r>
            <a:r>
              <a:rPr lang="it-IT" i="1" cap="none" dirty="0">
                <a:solidFill>
                  <a:srgbClr val="0070C0"/>
                </a:solidFill>
                <a:latin typeface="Arial" charset="0"/>
              </a:rPr>
              <a:t> </a:t>
            </a:r>
            <a:r>
              <a:rPr lang="it-IT" i="1" cap="none" dirty="0" err="1">
                <a:solidFill>
                  <a:srgbClr val="0070C0"/>
                </a:solidFill>
                <a:latin typeface="Arial" charset="0"/>
              </a:rPr>
              <a:t>Physics</a:t>
            </a:r>
            <a:r>
              <a:rPr lang="it-IT" i="1" cap="none" dirty="0">
                <a:solidFill>
                  <a:srgbClr val="0070C0"/>
                </a:solidFill>
                <a:latin typeface="Arial" charset="0"/>
              </a:rPr>
              <a:t> </a:t>
            </a:r>
            <a:r>
              <a:rPr lang="it-IT" i="1" cap="none" dirty="0" smtClean="0">
                <a:solidFill>
                  <a:srgbClr val="0070C0"/>
                </a:solidFill>
                <a:latin typeface="Arial" charset="0"/>
              </a:rPr>
              <a:t>- BackOffice </a:t>
            </a:r>
            <a:r>
              <a:rPr lang="it-IT" i="1" cap="none" dirty="0" err="1" smtClean="0">
                <a:solidFill>
                  <a:srgbClr val="0070C0"/>
                </a:solidFill>
                <a:latin typeface="Arial" charset="0"/>
              </a:rPr>
              <a:t>Infrastructure</a:t>
            </a:r>
            <a:endParaRPr lang="en-US" i="1" cap="none" dirty="0" smtClean="0">
              <a:solidFill>
                <a:srgbClr val="0070C0"/>
              </a:solidFill>
              <a:latin typeface="Arial" charset="0"/>
            </a:endParaRPr>
          </a:p>
        </p:txBody>
      </p:sp>
      <p:sp>
        <p:nvSpPr>
          <p:cNvPr id="14339" name="Segnaposto contenuto 2"/>
          <p:cNvSpPr>
            <a:spLocks noGrp="1"/>
          </p:cNvSpPr>
          <p:nvPr>
            <p:ph sz="quarter" idx="1"/>
          </p:nvPr>
        </p:nvSpPr>
        <p:spPr>
          <a:xfrm>
            <a:off x="502740" y="1814984"/>
            <a:ext cx="3168352" cy="374402"/>
          </a:xfrm>
        </p:spPr>
        <p:txBody>
          <a:bodyPr/>
          <a:lstStyle/>
          <a:p>
            <a:pPr eaLnBrk="1" hangingPunct="1">
              <a:buFont typeface="Wingdings" pitchFamily="2" charset="2"/>
              <a:buNone/>
            </a:pPr>
            <a:r>
              <a:rPr lang="en-US" sz="1600" b="1" i="1" dirty="0" smtClean="0"/>
              <a:t>Near Real Time Data Discovery and Access</a:t>
            </a:r>
          </a:p>
        </p:txBody>
      </p:sp>
      <p:pic>
        <p:nvPicPr>
          <p:cNvPr id="14371" name="Picture 4"/>
          <p:cNvPicPr>
            <a:picLocks noChangeAspect="1" noChangeArrowheads="1"/>
          </p:cNvPicPr>
          <p:nvPr/>
        </p:nvPicPr>
        <p:blipFill>
          <a:blip r:embed="rId3" cstate="print"/>
          <a:srcRect/>
          <a:stretch>
            <a:fillRect/>
          </a:stretch>
        </p:blipFill>
        <p:spPr bwMode="auto">
          <a:xfrm>
            <a:off x="502740" y="2547900"/>
            <a:ext cx="624100" cy="774720"/>
          </a:xfrm>
          <a:prstGeom prst="rect">
            <a:avLst/>
          </a:prstGeom>
          <a:noFill/>
          <a:ln w="9525">
            <a:noFill/>
            <a:miter lim="800000"/>
            <a:headEnd/>
            <a:tailEnd/>
          </a:ln>
        </p:spPr>
      </p:pic>
      <p:pic>
        <p:nvPicPr>
          <p:cNvPr id="33"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708920"/>
            <a:ext cx="761698" cy="74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36"/>
          <p:cNvSpPr txBox="1"/>
          <p:nvPr/>
        </p:nvSpPr>
        <p:spPr>
          <a:xfrm>
            <a:off x="357955" y="3242381"/>
            <a:ext cx="768885" cy="369332"/>
          </a:xfrm>
          <a:prstGeom prst="rect">
            <a:avLst/>
          </a:prstGeom>
          <a:noFill/>
        </p:spPr>
        <p:txBody>
          <a:bodyPr wrap="square" rtlCol="0">
            <a:spAutoFit/>
          </a:bodyPr>
          <a:lstStyle/>
          <a:p>
            <a:r>
              <a:rPr lang="en-US" dirty="0" smtClean="0"/>
              <a:t>users</a:t>
            </a:r>
            <a:endParaRPr lang="en-US" dirty="0"/>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480" y="2538247"/>
            <a:ext cx="806432" cy="7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68760"/>
            <a:ext cx="52292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llout con freccia in giù 2"/>
          <p:cNvSpPr/>
          <p:nvPr/>
        </p:nvSpPr>
        <p:spPr>
          <a:xfrm>
            <a:off x="4342296" y="2129197"/>
            <a:ext cx="4104456" cy="594220"/>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mtClean="0"/>
              <a:t>Federative standardized Infrastructure</a:t>
            </a:r>
            <a:endParaRPr lang="en-US" sz="1600" b="1" i="1"/>
          </a:p>
        </p:txBody>
      </p:sp>
      <p:pic>
        <p:nvPicPr>
          <p:cNvPr id="256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417" y="4083757"/>
            <a:ext cx="5093071" cy="27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allout con freccia in giù 34"/>
          <p:cNvSpPr/>
          <p:nvPr/>
        </p:nvSpPr>
        <p:spPr>
          <a:xfrm>
            <a:off x="4355976" y="3489532"/>
            <a:ext cx="4104456" cy="515532"/>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Folders and info files</a:t>
            </a:r>
            <a:endParaRPr lang="en-US" sz="1600" b="1" i="1" dirty="0"/>
          </a:p>
        </p:txBody>
      </p:sp>
      <p:sp>
        <p:nvSpPr>
          <p:cNvPr id="7" name="Freccia a destra 6"/>
          <p:cNvSpPr/>
          <p:nvPr/>
        </p:nvSpPr>
        <p:spPr>
          <a:xfrm>
            <a:off x="1547664" y="2842924"/>
            <a:ext cx="936104" cy="239519"/>
          </a:xfrm>
          <a:prstGeom prs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bidirezionale orizzontale 7"/>
          <p:cNvSpPr/>
          <p:nvPr/>
        </p:nvSpPr>
        <p:spPr>
          <a:xfrm>
            <a:off x="4161748" y="2842924"/>
            <a:ext cx="936104" cy="240175"/>
          </a:xfrm>
          <a:prstGeom prst="lef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uppo 13"/>
          <p:cNvGrpSpPr/>
          <p:nvPr/>
        </p:nvGrpSpPr>
        <p:grpSpPr>
          <a:xfrm>
            <a:off x="2852192" y="4317880"/>
            <a:ext cx="3469796" cy="648072"/>
            <a:chOff x="2852192" y="4317880"/>
            <a:chExt cx="3469796" cy="648072"/>
          </a:xfrm>
        </p:grpSpPr>
        <p:sp>
          <p:nvSpPr>
            <p:cNvPr id="6" name="Ovale 5"/>
            <p:cNvSpPr/>
            <p:nvPr/>
          </p:nvSpPr>
          <p:spPr>
            <a:xfrm>
              <a:off x="5601908" y="4317880"/>
              <a:ext cx="720080"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2 10"/>
            <p:cNvCxnSpPr>
              <a:stCxn id="6" idx="2"/>
            </p:cNvCxnSpPr>
            <p:nvPr/>
          </p:nvCxnSpPr>
          <p:spPr>
            <a:xfrm flipH="1">
              <a:off x="2852192" y="4641916"/>
              <a:ext cx="2749716"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4" name="Callout con freccia in giù 23"/>
          <p:cNvSpPr/>
          <p:nvPr/>
        </p:nvSpPr>
        <p:spPr>
          <a:xfrm>
            <a:off x="228283" y="4152423"/>
            <a:ext cx="2615525" cy="1436817"/>
          </a:xfrm>
          <a:prstGeom prst="downArrowCallou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rgbClr val="00B050"/>
                </a:solidFill>
              </a:rPr>
              <a:t> </a:t>
            </a:r>
          </a:p>
          <a:p>
            <a:pPr algn="ctr"/>
            <a:r>
              <a:rPr lang="it-IT" sz="1600" dirty="0" smtClean="0">
                <a:solidFill>
                  <a:srgbClr val="00B050"/>
                </a:solidFill>
              </a:rPr>
              <a:t>Free </a:t>
            </a:r>
            <a:r>
              <a:rPr lang="it-IT" sz="1600" dirty="0" err="1">
                <a:solidFill>
                  <a:srgbClr val="00B050"/>
                </a:solidFill>
              </a:rPr>
              <a:t>discovery</a:t>
            </a:r>
            <a:r>
              <a:rPr lang="it-IT" sz="1600" dirty="0">
                <a:solidFill>
                  <a:srgbClr val="00B050"/>
                </a:solidFill>
              </a:rPr>
              <a:t>, </a:t>
            </a:r>
            <a:r>
              <a:rPr lang="it-IT" sz="1600" dirty="0" err="1">
                <a:solidFill>
                  <a:srgbClr val="00B050"/>
                </a:solidFill>
              </a:rPr>
              <a:t>access</a:t>
            </a:r>
            <a:r>
              <a:rPr lang="it-IT" sz="1600" dirty="0">
                <a:solidFill>
                  <a:srgbClr val="00B050"/>
                </a:solidFill>
              </a:rPr>
              <a:t> and download of NRT </a:t>
            </a:r>
            <a:r>
              <a:rPr lang="it-IT" sz="1600" dirty="0" smtClean="0">
                <a:solidFill>
                  <a:srgbClr val="00B050"/>
                </a:solidFill>
              </a:rPr>
              <a:t>(</a:t>
            </a:r>
            <a:r>
              <a:rPr lang="it-IT" sz="1600" dirty="0" err="1" smtClean="0">
                <a:solidFill>
                  <a:srgbClr val="00B050"/>
                </a:solidFill>
              </a:rPr>
              <a:t>myo</a:t>
            </a:r>
            <a:r>
              <a:rPr lang="it-IT" sz="1600" dirty="0" smtClean="0">
                <a:solidFill>
                  <a:srgbClr val="00B050"/>
                </a:solidFill>
              </a:rPr>
              <a:t> </a:t>
            </a:r>
            <a:r>
              <a:rPr lang="it-IT" sz="1600" dirty="0" err="1" smtClean="0">
                <a:solidFill>
                  <a:srgbClr val="00B050"/>
                </a:solidFill>
              </a:rPr>
              <a:t>users</a:t>
            </a:r>
            <a:r>
              <a:rPr lang="it-IT" sz="1600" dirty="0" smtClean="0">
                <a:solidFill>
                  <a:srgbClr val="00B050"/>
                </a:solidFill>
              </a:rPr>
              <a:t>)</a:t>
            </a:r>
            <a:endParaRPr lang="en-US" sz="1600" dirty="0">
              <a:solidFill>
                <a:srgbClr val="00B050"/>
              </a:solidFill>
            </a:endParaRPr>
          </a:p>
          <a:p>
            <a:pPr algn="ctr"/>
            <a:endParaRPr lang="en-US" sz="1600" dirty="0">
              <a:solidFill>
                <a:srgbClr val="00B050"/>
              </a:solidFill>
            </a:endParaRPr>
          </a:p>
        </p:txBody>
      </p:sp>
    </p:spTree>
    <p:extLst>
      <p:ext uri="{BB962C8B-B14F-4D97-AF65-F5344CB8AC3E}">
        <p14:creationId xmlns:p14="http://schemas.microsoft.com/office/powerpoint/2010/main" val="2210797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NRT </a:t>
            </a:r>
            <a:r>
              <a:rPr lang="it-IT" i="1" cap="none" dirty="0" err="1" smtClean="0">
                <a:solidFill>
                  <a:srgbClr val="0070C0"/>
                </a:solidFill>
                <a:latin typeface="Arial" charset="0"/>
              </a:rPr>
              <a:t>monthly</a:t>
            </a:r>
            <a:endParaRPr lang="en-US" i="1" cap="none" dirty="0" smtClean="0">
              <a:solidFill>
                <a:srgbClr val="0070C0"/>
              </a:solidFill>
              <a:latin typeface="Arial" charset="0"/>
            </a:endParaRP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422" y="1416847"/>
            <a:ext cx="4897812" cy="266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131495"/>
            <a:ext cx="5493390" cy="274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0535" y="2836993"/>
            <a:ext cx="5497392" cy="282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5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NRT </a:t>
            </a:r>
            <a:r>
              <a:rPr lang="it-IT" i="1" cap="none" dirty="0" err="1" smtClean="0">
                <a:solidFill>
                  <a:srgbClr val="0070C0"/>
                </a:solidFill>
                <a:latin typeface="Arial" charset="0"/>
              </a:rPr>
              <a:t>monthly</a:t>
            </a:r>
            <a:endParaRPr lang="en-US" i="1" cap="none" dirty="0" smtClean="0">
              <a:solidFill>
                <a:srgbClr val="0070C0"/>
              </a:solidFill>
              <a:latin typeface="Arial" charset="0"/>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422" y="1416847"/>
            <a:ext cx="4897812" cy="266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131495"/>
            <a:ext cx="5493390" cy="274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0535" y="2836993"/>
            <a:ext cx="5497392" cy="282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Grafico 7"/>
          <p:cNvGraphicFramePr>
            <a:graphicFrameLocks/>
          </p:cNvGraphicFramePr>
          <p:nvPr>
            <p:extLst>
              <p:ext uri="{D42A27DB-BD31-4B8C-83A1-F6EECF244321}">
                <p14:modId xmlns:p14="http://schemas.microsoft.com/office/powerpoint/2010/main" val="3619608313"/>
              </p:ext>
            </p:extLst>
          </p:nvPr>
        </p:nvGraphicFramePr>
        <p:xfrm>
          <a:off x="323528" y="1268760"/>
          <a:ext cx="8640960" cy="49713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322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bwMode="auto"/>
        <p:txBody>
          <a:bodyPr wrap="square" lIns="91440" tIns="45720" rIns="91440" bIns="45720" numCol="1" anchor="ctr" anchorCtr="0" compatLnSpc="1">
            <a:prstTxWarp prst="textNoShape">
              <a:avLst/>
            </a:prstTxWarp>
          </a:bodyPr>
          <a:lstStyle/>
          <a:p>
            <a:pPr algn="r"/>
            <a:r>
              <a:rPr lang="it-IT" i="1" cap="none" dirty="0" err="1">
                <a:solidFill>
                  <a:srgbClr val="0070C0"/>
                </a:solidFill>
                <a:latin typeface="Arial" charset="0"/>
              </a:rPr>
              <a:t>EMODnet</a:t>
            </a:r>
            <a:r>
              <a:rPr lang="it-IT" i="1" cap="none" dirty="0">
                <a:solidFill>
                  <a:srgbClr val="0070C0"/>
                </a:solidFill>
                <a:latin typeface="Arial" charset="0"/>
              </a:rPr>
              <a:t> </a:t>
            </a:r>
            <a:r>
              <a:rPr lang="it-IT" i="1" cap="none" dirty="0" err="1">
                <a:solidFill>
                  <a:srgbClr val="0070C0"/>
                </a:solidFill>
                <a:latin typeface="Arial" charset="0"/>
              </a:rPr>
              <a:t>Physics</a:t>
            </a:r>
            <a:r>
              <a:rPr lang="it-IT" i="1" cap="none" dirty="0">
                <a:solidFill>
                  <a:srgbClr val="0070C0"/>
                </a:solidFill>
                <a:latin typeface="Arial" charset="0"/>
              </a:rPr>
              <a:t> </a:t>
            </a:r>
            <a:r>
              <a:rPr lang="it-IT" i="1" cap="none" dirty="0" smtClean="0">
                <a:solidFill>
                  <a:srgbClr val="0070C0"/>
                </a:solidFill>
                <a:latin typeface="Arial" charset="0"/>
              </a:rPr>
              <a:t>- BackOffice </a:t>
            </a:r>
            <a:r>
              <a:rPr lang="it-IT" i="1" cap="none" dirty="0" err="1" smtClean="0">
                <a:solidFill>
                  <a:srgbClr val="0070C0"/>
                </a:solidFill>
                <a:latin typeface="Arial" charset="0"/>
              </a:rPr>
              <a:t>Infrastructure</a:t>
            </a:r>
            <a:endParaRPr lang="en-US" i="1" cap="none" dirty="0" smtClean="0">
              <a:solidFill>
                <a:srgbClr val="0070C0"/>
              </a:solidFill>
              <a:latin typeface="Arial" charset="0"/>
            </a:endParaRPr>
          </a:p>
        </p:txBody>
      </p:sp>
      <p:sp>
        <p:nvSpPr>
          <p:cNvPr id="14339" name="Segnaposto contenuto 2"/>
          <p:cNvSpPr>
            <a:spLocks noGrp="1"/>
          </p:cNvSpPr>
          <p:nvPr>
            <p:ph sz="quarter" idx="1"/>
          </p:nvPr>
        </p:nvSpPr>
        <p:spPr>
          <a:xfrm>
            <a:off x="502740" y="1814984"/>
            <a:ext cx="3168352" cy="374402"/>
          </a:xfrm>
        </p:spPr>
        <p:txBody>
          <a:bodyPr/>
          <a:lstStyle/>
          <a:p>
            <a:pPr eaLnBrk="1" hangingPunct="1">
              <a:buFont typeface="Wingdings" pitchFamily="2" charset="2"/>
              <a:buNone/>
            </a:pPr>
            <a:r>
              <a:rPr lang="en-US" sz="1600" b="1" i="1" dirty="0" smtClean="0"/>
              <a:t>Near Real Time Data Discovery and Access</a:t>
            </a:r>
          </a:p>
        </p:txBody>
      </p:sp>
      <p:pic>
        <p:nvPicPr>
          <p:cNvPr id="14371" name="Picture 4"/>
          <p:cNvPicPr>
            <a:picLocks noChangeAspect="1" noChangeArrowheads="1"/>
          </p:cNvPicPr>
          <p:nvPr/>
        </p:nvPicPr>
        <p:blipFill>
          <a:blip r:embed="rId3" cstate="print"/>
          <a:srcRect/>
          <a:stretch>
            <a:fillRect/>
          </a:stretch>
        </p:blipFill>
        <p:spPr bwMode="auto">
          <a:xfrm>
            <a:off x="502740" y="2547900"/>
            <a:ext cx="624100" cy="774720"/>
          </a:xfrm>
          <a:prstGeom prst="rect">
            <a:avLst/>
          </a:prstGeom>
          <a:noFill/>
          <a:ln w="9525">
            <a:noFill/>
            <a:miter lim="800000"/>
            <a:headEnd/>
            <a:tailEnd/>
          </a:ln>
        </p:spPr>
      </p:pic>
      <p:pic>
        <p:nvPicPr>
          <p:cNvPr id="33" name="Imag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708920"/>
            <a:ext cx="761698" cy="74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36"/>
          <p:cNvSpPr txBox="1"/>
          <p:nvPr/>
        </p:nvSpPr>
        <p:spPr>
          <a:xfrm>
            <a:off x="357955" y="3242381"/>
            <a:ext cx="768885" cy="369332"/>
          </a:xfrm>
          <a:prstGeom prst="rect">
            <a:avLst/>
          </a:prstGeom>
          <a:noFill/>
        </p:spPr>
        <p:txBody>
          <a:bodyPr wrap="square" rtlCol="0">
            <a:spAutoFit/>
          </a:bodyPr>
          <a:lstStyle/>
          <a:p>
            <a:r>
              <a:rPr lang="en-US" dirty="0" smtClean="0"/>
              <a:t>users</a:t>
            </a:r>
            <a:endParaRPr lang="en-US" dirty="0"/>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480" y="2538247"/>
            <a:ext cx="806432" cy="7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68760"/>
            <a:ext cx="52292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llout con freccia in giù 2"/>
          <p:cNvSpPr/>
          <p:nvPr/>
        </p:nvSpPr>
        <p:spPr>
          <a:xfrm>
            <a:off x="4342296" y="2129197"/>
            <a:ext cx="4104456" cy="594220"/>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mtClean="0"/>
              <a:t>Federative standardized Infrastructure</a:t>
            </a:r>
            <a:endParaRPr lang="en-US" sz="1600" b="1" i="1"/>
          </a:p>
        </p:txBody>
      </p:sp>
      <p:pic>
        <p:nvPicPr>
          <p:cNvPr id="256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417" y="4083757"/>
            <a:ext cx="5093071" cy="27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allout con freccia in giù 34"/>
          <p:cNvSpPr/>
          <p:nvPr/>
        </p:nvSpPr>
        <p:spPr>
          <a:xfrm>
            <a:off x="4355976" y="3489532"/>
            <a:ext cx="4104456" cy="515532"/>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Folders and info files</a:t>
            </a:r>
            <a:endParaRPr lang="en-US" sz="1600" b="1" i="1" dirty="0"/>
          </a:p>
        </p:txBody>
      </p:sp>
      <p:sp>
        <p:nvSpPr>
          <p:cNvPr id="7" name="Freccia a destra 6"/>
          <p:cNvSpPr/>
          <p:nvPr/>
        </p:nvSpPr>
        <p:spPr>
          <a:xfrm>
            <a:off x="1547664" y="2842924"/>
            <a:ext cx="936104" cy="239519"/>
          </a:xfrm>
          <a:prstGeom prs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bidirezionale orizzontale 7"/>
          <p:cNvSpPr/>
          <p:nvPr/>
        </p:nvSpPr>
        <p:spPr>
          <a:xfrm>
            <a:off x="4161748" y="2842924"/>
            <a:ext cx="936104" cy="240175"/>
          </a:xfrm>
          <a:prstGeom prst="lef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uppo 15"/>
          <p:cNvGrpSpPr/>
          <p:nvPr/>
        </p:nvGrpSpPr>
        <p:grpSpPr>
          <a:xfrm>
            <a:off x="2852192" y="4293096"/>
            <a:ext cx="5477636" cy="648072"/>
            <a:chOff x="2852192" y="4445496"/>
            <a:chExt cx="5477636" cy="648072"/>
          </a:xfrm>
        </p:grpSpPr>
        <p:sp>
          <p:nvSpPr>
            <p:cNvPr id="49" name="Ovale 48"/>
            <p:cNvSpPr/>
            <p:nvPr/>
          </p:nvSpPr>
          <p:spPr>
            <a:xfrm>
              <a:off x="7609748" y="4445496"/>
              <a:ext cx="720080" cy="64807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Connettore 2 49"/>
            <p:cNvCxnSpPr>
              <a:stCxn id="49" idx="2"/>
            </p:cNvCxnSpPr>
            <p:nvPr/>
          </p:nvCxnSpPr>
          <p:spPr>
            <a:xfrm flipH="1">
              <a:off x="2852192" y="4769532"/>
              <a:ext cx="4757556"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 name="CasellaDiTesto 1"/>
          <p:cNvSpPr txBox="1"/>
          <p:nvPr/>
        </p:nvSpPr>
        <p:spPr>
          <a:xfrm>
            <a:off x="228283" y="5448566"/>
            <a:ext cx="1477741" cy="1015663"/>
          </a:xfrm>
          <a:prstGeom prst="rect">
            <a:avLst/>
          </a:prstGeom>
          <a:noFill/>
        </p:spPr>
        <p:txBody>
          <a:bodyPr wrap="square" rtlCol="0">
            <a:spAutoFit/>
          </a:bodyPr>
          <a:lstStyle/>
          <a:p>
            <a:r>
              <a:rPr lang="it-IT" sz="1200" dirty="0" err="1" smtClean="0"/>
              <a:t>Arkona</a:t>
            </a:r>
            <a:endParaRPr lang="it-IT" sz="1200" dirty="0" smtClean="0"/>
          </a:p>
          <a:p>
            <a:r>
              <a:rPr lang="it-IT" sz="1200" dirty="0" err="1" smtClean="0"/>
              <a:t>Darsser</a:t>
            </a:r>
            <a:endParaRPr lang="it-IT" sz="1200" dirty="0" smtClean="0"/>
          </a:p>
          <a:p>
            <a:r>
              <a:rPr lang="it-IT" sz="1200" dirty="0" err="1" smtClean="0"/>
              <a:t>Fehmarn</a:t>
            </a:r>
            <a:endParaRPr lang="it-IT" sz="1200" dirty="0" smtClean="0"/>
          </a:p>
          <a:p>
            <a:r>
              <a:rPr lang="it-IT" sz="1200" dirty="0" err="1" smtClean="0"/>
              <a:t>LTKiel</a:t>
            </a:r>
            <a:endParaRPr lang="it-IT" sz="1200" dirty="0" smtClean="0"/>
          </a:p>
          <a:p>
            <a:r>
              <a:rPr lang="it-IT" sz="1200" dirty="0" err="1" smtClean="0"/>
              <a:t>Oderbank</a:t>
            </a:r>
            <a:endParaRPr lang="en-US" sz="1200" dirty="0"/>
          </a:p>
        </p:txBody>
      </p:sp>
      <p:sp>
        <p:nvSpPr>
          <p:cNvPr id="25" name="Callout con freccia in giù 24"/>
          <p:cNvSpPr/>
          <p:nvPr/>
        </p:nvSpPr>
        <p:spPr>
          <a:xfrm>
            <a:off x="228283" y="4152423"/>
            <a:ext cx="2615525" cy="1436817"/>
          </a:xfrm>
          <a:prstGeom prst="downArrowCallou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solidFill>
                  <a:srgbClr val="7030A0"/>
                </a:solidFill>
              </a:rPr>
              <a:t> </a:t>
            </a:r>
          </a:p>
          <a:p>
            <a:pPr algn="ctr"/>
            <a:r>
              <a:rPr lang="it-IT" sz="1600" dirty="0" smtClean="0">
                <a:solidFill>
                  <a:srgbClr val="7030A0"/>
                </a:solidFill>
              </a:rPr>
              <a:t>Free </a:t>
            </a:r>
            <a:r>
              <a:rPr lang="it-IT" sz="1600" dirty="0" err="1">
                <a:solidFill>
                  <a:srgbClr val="7030A0"/>
                </a:solidFill>
              </a:rPr>
              <a:t>discovery</a:t>
            </a:r>
            <a:r>
              <a:rPr lang="it-IT" sz="1600" dirty="0">
                <a:solidFill>
                  <a:srgbClr val="7030A0"/>
                </a:solidFill>
              </a:rPr>
              <a:t>, </a:t>
            </a:r>
            <a:r>
              <a:rPr lang="it-IT" sz="1600" dirty="0" err="1">
                <a:solidFill>
                  <a:srgbClr val="7030A0"/>
                </a:solidFill>
              </a:rPr>
              <a:t>access</a:t>
            </a:r>
            <a:r>
              <a:rPr lang="it-IT" sz="1600" dirty="0">
                <a:solidFill>
                  <a:srgbClr val="7030A0"/>
                </a:solidFill>
              </a:rPr>
              <a:t> and download of NRT </a:t>
            </a:r>
            <a:r>
              <a:rPr lang="it-IT" sz="1600" dirty="0" smtClean="0">
                <a:solidFill>
                  <a:srgbClr val="7030A0"/>
                </a:solidFill>
              </a:rPr>
              <a:t>(</a:t>
            </a:r>
            <a:r>
              <a:rPr lang="it-IT" sz="1600" dirty="0" err="1" smtClean="0">
                <a:solidFill>
                  <a:srgbClr val="7030A0"/>
                </a:solidFill>
              </a:rPr>
              <a:t>myo</a:t>
            </a:r>
            <a:r>
              <a:rPr lang="it-IT" sz="1600" dirty="0" smtClean="0">
                <a:solidFill>
                  <a:srgbClr val="7030A0"/>
                </a:solidFill>
              </a:rPr>
              <a:t> </a:t>
            </a:r>
            <a:r>
              <a:rPr lang="it-IT" sz="1600" dirty="0" err="1" smtClean="0">
                <a:solidFill>
                  <a:srgbClr val="7030A0"/>
                </a:solidFill>
              </a:rPr>
              <a:t>users</a:t>
            </a:r>
            <a:r>
              <a:rPr lang="it-IT" sz="1600" dirty="0" smtClean="0">
                <a:solidFill>
                  <a:srgbClr val="7030A0"/>
                </a:solidFill>
              </a:rPr>
              <a:t>)</a:t>
            </a:r>
            <a:endParaRPr lang="en-US" sz="1600" dirty="0">
              <a:solidFill>
                <a:srgbClr val="7030A0"/>
              </a:solidFill>
            </a:endParaRPr>
          </a:p>
          <a:p>
            <a:pPr algn="ctr"/>
            <a:endParaRPr lang="en-US" sz="1600" dirty="0">
              <a:solidFill>
                <a:srgbClr val="7030A0"/>
              </a:solidFill>
            </a:endParaRPr>
          </a:p>
        </p:txBody>
      </p:sp>
    </p:spTree>
    <p:extLst>
      <p:ext uri="{BB962C8B-B14F-4D97-AF65-F5344CB8AC3E}">
        <p14:creationId xmlns:p14="http://schemas.microsoft.com/office/powerpoint/2010/main" val="2869883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NRT </a:t>
            </a:r>
            <a:r>
              <a:rPr lang="it-IT" i="1" cap="none" dirty="0" err="1" smtClean="0">
                <a:solidFill>
                  <a:srgbClr val="0070C0"/>
                </a:solidFill>
                <a:latin typeface="Arial" charset="0"/>
              </a:rPr>
              <a:t>History</a:t>
            </a:r>
            <a:endParaRPr lang="en-US" i="1" cap="none" dirty="0" smtClean="0">
              <a:solidFill>
                <a:srgbClr val="0070C0"/>
              </a:solidFill>
              <a:latin typeface="Arial" charset="0"/>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1196752"/>
            <a:ext cx="778317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772816"/>
            <a:ext cx="7344816" cy="381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65" y="2492896"/>
            <a:ext cx="7056784" cy="358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28283" y="5453531"/>
            <a:ext cx="1477741" cy="1015663"/>
          </a:xfrm>
          <a:prstGeom prst="rect">
            <a:avLst/>
          </a:prstGeom>
          <a:noFill/>
        </p:spPr>
        <p:txBody>
          <a:bodyPr wrap="square" rtlCol="0">
            <a:spAutoFit/>
          </a:bodyPr>
          <a:lstStyle/>
          <a:p>
            <a:r>
              <a:rPr lang="it-IT" sz="1200" dirty="0" err="1" smtClean="0"/>
              <a:t>Arkona</a:t>
            </a:r>
            <a:endParaRPr lang="it-IT" sz="1200" dirty="0" smtClean="0"/>
          </a:p>
          <a:p>
            <a:r>
              <a:rPr lang="it-IT" sz="1200" dirty="0" err="1" smtClean="0"/>
              <a:t>Darsser</a:t>
            </a:r>
            <a:endParaRPr lang="it-IT" sz="1200" dirty="0" smtClean="0"/>
          </a:p>
          <a:p>
            <a:r>
              <a:rPr lang="it-IT" sz="1200" dirty="0" err="1" smtClean="0"/>
              <a:t>Fehmarn</a:t>
            </a:r>
            <a:endParaRPr lang="it-IT" sz="1200" dirty="0" smtClean="0"/>
          </a:p>
          <a:p>
            <a:r>
              <a:rPr lang="it-IT" sz="1200" dirty="0" err="1" smtClean="0"/>
              <a:t>LTKiel</a:t>
            </a:r>
            <a:endParaRPr lang="it-IT" sz="1200" dirty="0" smtClean="0"/>
          </a:p>
          <a:p>
            <a:r>
              <a:rPr lang="it-IT" sz="1200" dirty="0" err="1" smtClean="0"/>
              <a:t>Oderbank</a:t>
            </a:r>
            <a:endParaRPr lang="en-US" sz="1200" dirty="0"/>
          </a:p>
        </p:txBody>
      </p:sp>
    </p:spTree>
    <p:extLst>
      <p:ext uri="{BB962C8B-B14F-4D97-AF65-F5344CB8AC3E}">
        <p14:creationId xmlns:p14="http://schemas.microsoft.com/office/powerpoint/2010/main" val="25665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1000"/>
                                        <p:tgtEl>
                                          <p:spTgt spid="27652"/>
                                        </p:tgtEl>
                                      </p:cBhvr>
                                    </p:animEffect>
                                    <p:anim calcmode="lin" valueType="num">
                                      <p:cBhvr>
                                        <p:cTn id="8" dur="1000" fill="hold"/>
                                        <p:tgtEl>
                                          <p:spTgt spid="27652"/>
                                        </p:tgtEl>
                                        <p:attrNameLst>
                                          <p:attrName>ppt_x</p:attrName>
                                        </p:attrNameLst>
                                      </p:cBhvr>
                                      <p:tavLst>
                                        <p:tav tm="0">
                                          <p:val>
                                            <p:strVal val="#ppt_x"/>
                                          </p:val>
                                        </p:tav>
                                        <p:tav tm="100000">
                                          <p:val>
                                            <p:strVal val="#ppt_x"/>
                                          </p:val>
                                        </p:tav>
                                      </p:tavLst>
                                    </p:anim>
                                    <p:anim calcmode="lin" valueType="num">
                                      <p:cBhvr>
                                        <p:cTn id="9"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653"/>
                                        </p:tgtEl>
                                        <p:attrNameLst>
                                          <p:attrName>style.visibility</p:attrName>
                                        </p:attrNameLst>
                                      </p:cBhvr>
                                      <p:to>
                                        <p:strVal val="visible"/>
                                      </p:to>
                                    </p:set>
                                    <p:animEffect transition="in" filter="fade">
                                      <p:cBhvr>
                                        <p:cTn id="14" dur="1000"/>
                                        <p:tgtEl>
                                          <p:spTgt spid="27653"/>
                                        </p:tgtEl>
                                      </p:cBhvr>
                                    </p:animEffect>
                                    <p:anim calcmode="lin" valueType="num">
                                      <p:cBhvr>
                                        <p:cTn id="15" dur="1000" fill="hold"/>
                                        <p:tgtEl>
                                          <p:spTgt spid="27653"/>
                                        </p:tgtEl>
                                        <p:attrNameLst>
                                          <p:attrName>ppt_x</p:attrName>
                                        </p:attrNameLst>
                                      </p:cBhvr>
                                      <p:tavLst>
                                        <p:tav tm="0">
                                          <p:val>
                                            <p:strVal val="#ppt_x"/>
                                          </p:val>
                                        </p:tav>
                                        <p:tav tm="100000">
                                          <p:val>
                                            <p:strVal val="#ppt_x"/>
                                          </p:val>
                                        </p:tav>
                                      </p:tavLst>
                                    </p:anim>
                                    <p:anim calcmode="lin" valueType="num">
                                      <p:cBhvr>
                                        <p:cTn id="16" dur="1000" fill="hold"/>
                                        <p:tgtEl>
                                          <p:spTgt spid="276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en-US" i="1" cap="none" dirty="0" err="1" smtClean="0">
                <a:solidFill>
                  <a:srgbClr val="0070C0"/>
                </a:solidFill>
                <a:latin typeface="Arial" charset="0"/>
              </a:rPr>
              <a:t>EMODnet</a:t>
            </a:r>
            <a:r>
              <a:rPr lang="en-US" i="1" cap="none" dirty="0" smtClean="0">
                <a:solidFill>
                  <a:srgbClr val="0070C0"/>
                </a:solidFill>
                <a:latin typeface="Arial" charset="0"/>
              </a:rPr>
              <a:t> Physics - Products</a:t>
            </a:r>
          </a:p>
        </p:txBody>
      </p:sp>
      <p:sp>
        <p:nvSpPr>
          <p:cNvPr id="4" name="Segnaposto contenuto 2"/>
          <p:cNvSpPr>
            <a:spLocks noGrp="1"/>
          </p:cNvSpPr>
          <p:nvPr>
            <p:ph sz="quarter" idx="1"/>
          </p:nvPr>
        </p:nvSpPr>
        <p:spPr>
          <a:xfrm>
            <a:off x="611560" y="1196752"/>
            <a:ext cx="8064896" cy="504056"/>
          </a:xfrm>
        </p:spPr>
        <p:txBody>
          <a:bodyPr/>
          <a:lstStyle/>
          <a:p>
            <a:pPr eaLnBrk="1" hangingPunct="1"/>
            <a:r>
              <a:rPr lang="it-IT" sz="2100" dirty="0" err="1" smtClean="0"/>
              <a:t>Example</a:t>
            </a:r>
            <a:r>
              <a:rPr lang="it-IT" sz="2100" dirty="0" smtClean="0"/>
              <a:t> of </a:t>
            </a:r>
            <a:r>
              <a:rPr lang="it-IT" sz="2100" dirty="0" err="1" smtClean="0"/>
              <a:t>simple</a:t>
            </a:r>
            <a:r>
              <a:rPr lang="it-IT" sz="2100" dirty="0" smtClean="0"/>
              <a:t> </a:t>
            </a:r>
            <a:r>
              <a:rPr lang="it-IT" sz="2100" dirty="0" err="1" smtClean="0"/>
              <a:t>products</a:t>
            </a:r>
            <a:r>
              <a:rPr lang="it-IT" sz="2100" dirty="0" smtClean="0"/>
              <a:t> (e.g. trends)</a:t>
            </a:r>
          </a:p>
          <a:p>
            <a:pPr eaLnBrk="1" hangingPunct="1"/>
            <a:endParaRPr lang="en-US" sz="1900" dirty="0" smtClean="0"/>
          </a:p>
          <a:p>
            <a:pPr lvl="1" eaLnBrk="1" hangingPunct="1"/>
            <a:endParaRPr lang="en-US" sz="1900"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42953"/>
            <a:ext cx="7120467" cy="360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183163"/>
            <a:ext cx="5760640" cy="222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889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p:cNvSpPr>
            <a:spLocks noGrp="1"/>
          </p:cNvSpPr>
          <p:nvPr>
            <p:ph idx="1"/>
          </p:nvPr>
        </p:nvSpPr>
        <p:spPr>
          <a:xfrm>
            <a:off x="457200" y="1268760"/>
            <a:ext cx="5266928" cy="4713288"/>
          </a:xfrm>
        </p:spPr>
        <p:txBody>
          <a:bodyPr rtlCol="0"/>
          <a:lstStyle/>
          <a:p>
            <a:pPr marL="0" indent="0" fontAlgn="auto">
              <a:spcAft>
                <a:spcPts val="0"/>
              </a:spcAft>
              <a:buFont typeface="Arial" pitchFamily="34" charset="0"/>
              <a:buNone/>
              <a:defRPr/>
            </a:pPr>
            <a:r>
              <a:rPr lang="en-US" sz="2000" b="1" dirty="0" smtClean="0">
                <a:cs typeface="Times New Roman" pitchFamily="18" charset="0"/>
              </a:rPr>
              <a:t>Marine Knowledge 2020 </a:t>
            </a:r>
            <a:r>
              <a:rPr lang="en-US" sz="2000" dirty="0" smtClean="0">
                <a:cs typeface="Times New Roman" pitchFamily="18" charset="0"/>
              </a:rPr>
              <a:t>brings together marine data from different sources with the aim of:</a:t>
            </a:r>
          </a:p>
          <a:p>
            <a:pPr fontAlgn="auto">
              <a:spcAft>
                <a:spcPts val="0"/>
              </a:spcAft>
              <a:buFont typeface="Arial" pitchFamily="34" charset="0"/>
              <a:buChar char="•"/>
              <a:defRPr/>
            </a:pPr>
            <a:r>
              <a:rPr lang="en-US" sz="1800" i="1" dirty="0" smtClean="0">
                <a:cs typeface="Times New Roman" pitchFamily="18" charset="0"/>
              </a:rPr>
              <a:t>helping industry, public authorities and researchers find the data and make more effective use of them to develop new products and services.</a:t>
            </a:r>
          </a:p>
          <a:p>
            <a:pPr fontAlgn="auto">
              <a:spcAft>
                <a:spcPts val="0"/>
              </a:spcAft>
              <a:buFont typeface="Arial" pitchFamily="34" charset="0"/>
              <a:buChar char="•"/>
              <a:defRPr/>
            </a:pPr>
            <a:r>
              <a:rPr lang="en-US" sz="1800" i="1" dirty="0" smtClean="0">
                <a:cs typeface="Times New Roman" pitchFamily="18" charset="0"/>
              </a:rPr>
              <a:t>improving our understanding of how the seas behave.</a:t>
            </a:r>
          </a:p>
          <a:p>
            <a:pPr marL="0" indent="0">
              <a:buNone/>
            </a:pPr>
            <a:r>
              <a:rPr lang="en-US" sz="2000" b="1" dirty="0" smtClean="0"/>
              <a:t>Why </a:t>
            </a:r>
            <a:r>
              <a:rPr lang="en-US" sz="2000" b="1" dirty="0"/>
              <a:t>EU-level action?</a:t>
            </a:r>
          </a:p>
          <a:p>
            <a:pPr>
              <a:buFont typeface="Arial" pitchFamily="34" charset="0"/>
              <a:buChar char="•"/>
            </a:pPr>
            <a:r>
              <a:rPr lang="en-US" sz="1800" b="1" i="1" dirty="0"/>
              <a:t>National data do not tell us all</a:t>
            </a:r>
            <a:r>
              <a:rPr lang="en-US" sz="1800" i="1" dirty="0"/>
              <a:t> we need to know about the seas as a global system connected by shifting winds, seasonal currents and migrating species; analysis at European level is essential.</a:t>
            </a:r>
          </a:p>
          <a:p>
            <a:pPr marL="366713" lvl="1" indent="0" fontAlgn="auto">
              <a:spcAft>
                <a:spcPts val="0"/>
              </a:spcAft>
              <a:buNone/>
              <a:defRPr/>
            </a:pPr>
            <a:endParaRPr lang="en-US" sz="2000" dirty="0" smtClean="0">
              <a:cs typeface="Times New Roman" pitchFamily="18" charset="0"/>
            </a:endParaRPr>
          </a:p>
        </p:txBody>
      </p:sp>
      <p:pic>
        <p:nvPicPr>
          <p:cNvPr id="5" name="Picture 6" descr="Glo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412776"/>
            <a:ext cx="2228830" cy="21907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aphicFrame>
        <p:nvGraphicFramePr>
          <p:cNvPr id="6" name="Graphique 6"/>
          <p:cNvGraphicFramePr>
            <a:graphicFrameLocks/>
          </p:cNvGraphicFramePr>
          <p:nvPr>
            <p:extLst>
              <p:ext uri="{D42A27DB-BD31-4B8C-83A1-F6EECF244321}">
                <p14:modId xmlns:p14="http://schemas.microsoft.com/office/powerpoint/2010/main" val="597596418"/>
              </p:ext>
            </p:extLst>
          </p:nvPr>
        </p:nvGraphicFramePr>
        <p:xfrm>
          <a:off x="5724128" y="3429000"/>
          <a:ext cx="3015332"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7" name="Titolo 1"/>
          <p:cNvSpPr>
            <a:spLocks noGrp="1"/>
          </p:cNvSpPr>
          <p:nvPr>
            <p:ph type="title"/>
          </p:nvPr>
        </p:nvSpPr>
        <p:spPr>
          <a:xfrm>
            <a:off x="0" y="0"/>
            <a:ext cx="9144000" cy="1143000"/>
          </a:xfrm>
        </p:spPr>
        <p:txBody>
          <a:bodyPr/>
          <a:lstStyle/>
          <a:p>
            <a:pPr algn="r" eaLnBrk="1" fontAlgn="auto" hangingPunct="1">
              <a:spcAft>
                <a:spcPts val="0"/>
              </a:spcAft>
              <a:defRPr/>
            </a:pPr>
            <a:r>
              <a:rPr lang="en-US" i="1" cap="none" dirty="0" smtClean="0">
                <a:solidFill>
                  <a:srgbClr val="0070C0"/>
                </a:solidFill>
                <a:latin typeface="Arial" pitchFamily="34" charset="0"/>
                <a:ea typeface="+mj-ea"/>
              </a:rPr>
              <a:t>Marine Knowledge 2020</a:t>
            </a:r>
            <a:endParaRPr lang="en-US" i="1" cap="none" dirty="0">
              <a:solidFill>
                <a:srgbClr val="0070C0"/>
              </a:solidFill>
              <a:latin typeface="Arial" pitchFamily="34" charset="0"/>
              <a:ea typeface="+mj-ea"/>
            </a:endParaRPr>
          </a:p>
        </p:txBody>
      </p:sp>
      <p:sp>
        <p:nvSpPr>
          <p:cNvPr id="8" name="Rectangle 7"/>
          <p:cNvSpPr>
            <a:spLocks noChangeArrowheads="1"/>
          </p:cNvSpPr>
          <p:nvPr/>
        </p:nvSpPr>
        <p:spPr bwMode="auto">
          <a:xfrm>
            <a:off x="1475656" y="6093296"/>
            <a:ext cx="36814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latin typeface="Times New Roman" pitchFamily="18" charset="0"/>
                <a:cs typeface="Times New Roman" pitchFamily="18" charset="0"/>
              </a:rPr>
              <a:t>http://ec.europa.eu/maritimeaffairs/policy/marine_knowledge_2020/</a:t>
            </a:r>
          </a:p>
        </p:txBody>
      </p:sp>
    </p:spTree>
    <p:extLst>
      <p:ext uri="{BB962C8B-B14F-4D97-AF65-F5344CB8AC3E}">
        <p14:creationId xmlns:p14="http://schemas.microsoft.com/office/powerpoint/2010/main" val="547862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en-US" i="1" cap="none" dirty="0" err="1" smtClean="0">
                <a:solidFill>
                  <a:srgbClr val="0070C0"/>
                </a:solidFill>
                <a:latin typeface="Arial" charset="0"/>
              </a:rPr>
              <a:t>EMODnet</a:t>
            </a:r>
            <a:r>
              <a:rPr lang="en-US" i="1" cap="none" dirty="0" smtClean="0">
                <a:solidFill>
                  <a:srgbClr val="0070C0"/>
                </a:solidFill>
                <a:latin typeface="Arial" charset="0"/>
              </a:rPr>
              <a:t> Physics - Products</a:t>
            </a:r>
          </a:p>
        </p:txBody>
      </p:sp>
      <p:sp>
        <p:nvSpPr>
          <p:cNvPr id="4" name="Segnaposto contenuto 2"/>
          <p:cNvSpPr>
            <a:spLocks noGrp="1"/>
          </p:cNvSpPr>
          <p:nvPr>
            <p:ph sz="quarter" idx="1"/>
          </p:nvPr>
        </p:nvSpPr>
        <p:spPr>
          <a:xfrm>
            <a:off x="611560" y="1196752"/>
            <a:ext cx="8064896" cy="504056"/>
          </a:xfrm>
        </p:spPr>
        <p:txBody>
          <a:bodyPr/>
          <a:lstStyle/>
          <a:p>
            <a:pPr eaLnBrk="1" hangingPunct="1"/>
            <a:r>
              <a:rPr lang="it-IT" sz="2100" dirty="0" err="1" smtClean="0"/>
              <a:t>Example</a:t>
            </a:r>
            <a:r>
              <a:rPr lang="it-IT" sz="2100" dirty="0" smtClean="0"/>
              <a:t> of </a:t>
            </a:r>
            <a:r>
              <a:rPr lang="it-IT" sz="2100" dirty="0" err="1" smtClean="0"/>
              <a:t>simple</a:t>
            </a:r>
            <a:r>
              <a:rPr lang="it-IT" sz="2100" dirty="0" smtClean="0"/>
              <a:t> </a:t>
            </a:r>
            <a:r>
              <a:rPr lang="it-IT" sz="2100" dirty="0" err="1" smtClean="0"/>
              <a:t>products</a:t>
            </a:r>
            <a:r>
              <a:rPr lang="it-IT" sz="2100" dirty="0" smtClean="0"/>
              <a:t> (e.g. trends)</a:t>
            </a:r>
          </a:p>
          <a:p>
            <a:pPr eaLnBrk="1" hangingPunct="1"/>
            <a:endParaRPr lang="en-US" sz="1900" dirty="0" smtClean="0"/>
          </a:p>
          <a:p>
            <a:pPr lvl="1" eaLnBrk="1" hangingPunct="1"/>
            <a:endParaRPr lang="en-US" sz="19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7668344" cy="33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3434"/>
            <a:ext cx="6156176" cy="243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47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bwMode="auto"/>
        <p:txBody>
          <a:bodyPr wrap="square" lIns="91440" tIns="45720" rIns="91440" bIns="45720" numCol="1" anchor="ctr" anchorCtr="0" compatLnSpc="1">
            <a:prstTxWarp prst="textNoShape">
              <a:avLst/>
            </a:prstTxWarp>
          </a:bodyPr>
          <a:lstStyle/>
          <a:p>
            <a:pPr algn="r"/>
            <a:r>
              <a:rPr lang="it-IT" i="1" cap="none" dirty="0" err="1">
                <a:solidFill>
                  <a:srgbClr val="0070C0"/>
                </a:solidFill>
                <a:latin typeface="Arial" charset="0"/>
              </a:rPr>
              <a:t>EMODnet</a:t>
            </a:r>
            <a:r>
              <a:rPr lang="it-IT" i="1" cap="none" dirty="0">
                <a:solidFill>
                  <a:srgbClr val="0070C0"/>
                </a:solidFill>
                <a:latin typeface="Arial" charset="0"/>
              </a:rPr>
              <a:t> </a:t>
            </a:r>
            <a:r>
              <a:rPr lang="it-IT" i="1" cap="none" dirty="0" err="1">
                <a:solidFill>
                  <a:srgbClr val="0070C0"/>
                </a:solidFill>
                <a:latin typeface="Arial" charset="0"/>
              </a:rPr>
              <a:t>Physics</a:t>
            </a:r>
            <a:r>
              <a:rPr lang="it-IT" i="1" cap="none" dirty="0">
                <a:solidFill>
                  <a:srgbClr val="0070C0"/>
                </a:solidFill>
                <a:latin typeface="Arial" charset="0"/>
              </a:rPr>
              <a:t> </a:t>
            </a:r>
            <a:r>
              <a:rPr lang="it-IT" i="1" cap="none" dirty="0" smtClean="0">
                <a:solidFill>
                  <a:srgbClr val="0070C0"/>
                </a:solidFill>
                <a:latin typeface="Arial" charset="0"/>
              </a:rPr>
              <a:t>- BackOffice </a:t>
            </a:r>
            <a:r>
              <a:rPr lang="it-IT" i="1" cap="none" dirty="0" err="1" smtClean="0">
                <a:solidFill>
                  <a:srgbClr val="0070C0"/>
                </a:solidFill>
                <a:latin typeface="Arial" charset="0"/>
              </a:rPr>
              <a:t>Infrastructure</a:t>
            </a:r>
            <a:endParaRPr lang="en-US" i="1" cap="none" dirty="0" smtClean="0">
              <a:solidFill>
                <a:srgbClr val="0070C0"/>
              </a:solidFill>
              <a:latin typeface="Arial" charset="0"/>
            </a:endParaRPr>
          </a:p>
        </p:txBody>
      </p:sp>
      <p:sp>
        <p:nvSpPr>
          <p:cNvPr id="14339" name="Segnaposto contenuto 2"/>
          <p:cNvSpPr>
            <a:spLocks noGrp="1"/>
          </p:cNvSpPr>
          <p:nvPr>
            <p:ph sz="quarter" idx="1"/>
          </p:nvPr>
        </p:nvSpPr>
        <p:spPr>
          <a:xfrm>
            <a:off x="502740" y="1814984"/>
            <a:ext cx="3168352" cy="374402"/>
          </a:xfrm>
        </p:spPr>
        <p:txBody>
          <a:bodyPr/>
          <a:lstStyle/>
          <a:p>
            <a:pPr eaLnBrk="1" hangingPunct="1">
              <a:buFont typeface="Wingdings" pitchFamily="2" charset="2"/>
              <a:buNone/>
            </a:pPr>
            <a:r>
              <a:rPr lang="en-US" sz="1600" b="1" i="1" dirty="0" smtClean="0"/>
              <a:t>Historical Data 	     Discovery and Access</a:t>
            </a:r>
          </a:p>
        </p:txBody>
      </p:sp>
      <p:pic>
        <p:nvPicPr>
          <p:cNvPr id="14371" name="Picture 4"/>
          <p:cNvPicPr>
            <a:picLocks noChangeAspect="1" noChangeArrowheads="1"/>
          </p:cNvPicPr>
          <p:nvPr/>
        </p:nvPicPr>
        <p:blipFill>
          <a:blip r:embed="rId3" cstate="print"/>
          <a:srcRect/>
          <a:stretch>
            <a:fillRect/>
          </a:stretch>
        </p:blipFill>
        <p:spPr bwMode="auto">
          <a:xfrm>
            <a:off x="753191" y="2619908"/>
            <a:ext cx="624100" cy="774720"/>
          </a:xfrm>
          <a:prstGeom prst="rect">
            <a:avLst/>
          </a:prstGeom>
          <a:noFill/>
          <a:ln w="9525">
            <a:noFill/>
            <a:miter lim="800000"/>
            <a:headEnd/>
            <a:tailEnd/>
          </a:ln>
        </p:spPr>
      </p:pic>
      <p:sp>
        <p:nvSpPr>
          <p:cNvPr id="37" name="CasellaDiTesto 36"/>
          <p:cNvSpPr txBox="1"/>
          <p:nvPr/>
        </p:nvSpPr>
        <p:spPr>
          <a:xfrm>
            <a:off x="429963" y="3430741"/>
            <a:ext cx="1477741" cy="646331"/>
          </a:xfrm>
          <a:prstGeom prst="rect">
            <a:avLst/>
          </a:prstGeom>
          <a:noFill/>
        </p:spPr>
        <p:txBody>
          <a:bodyPr wrap="square" rtlCol="0">
            <a:spAutoFit/>
          </a:bodyPr>
          <a:lstStyle/>
          <a:p>
            <a:pPr algn="ctr"/>
            <a:r>
              <a:rPr lang="en-US" dirty="0" smtClean="0"/>
              <a:t>Users</a:t>
            </a:r>
          </a:p>
          <a:p>
            <a:r>
              <a:rPr lang="it-IT" dirty="0" smtClean="0"/>
              <a:t>(SDN </a:t>
            </a:r>
            <a:r>
              <a:rPr lang="it-IT" dirty="0" err="1" smtClean="0"/>
              <a:t>users</a:t>
            </a:r>
            <a:r>
              <a:rPr lang="it-IT" dirty="0" smtClean="0"/>
              <a:t>)</a:t>
            </a:r>
            <a:endParaRPr lang="en-US" dirty="0"/>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480" y="2706983"/>
            <a:ext cx="806432" cy="7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llout con freccia in giù 2"/>
          <p:cNvSpPr/>
          <p:nvPr/>
        </p:nvSpPr>
        <p:spPr>
          <a:xfrm>
            <a:off x="4342296" y="2186708"/>
            <a:ext cx="4104456" cy="594220"/>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mtClean="0"/>
              <a:t>CDI Data Discovery</a:t>
            </a:r>
            <a:endParaRPr lang="en-US" sz="1600" b="1" i="1"/>
          </a:p>
        </p:txBody>
      </p:sp>
      <p:sp>
        <p:nvSpPr>
          <p:cNvPr id="35" name="Callout con freccia in giù 34"/>
          <p:cNvSpPr/>
          <p:nvPr/>
        </p:nvSpPr>
        <p:spPr>
          <a:xfrm>
            <a:off x="4355976" y="3777564"/>
            <a:ext cx="4104456" cy="659548"/>
          </a:xfrm>
          <a:prstGeom prst="downArrowCallou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t>CDI Data Access Service</a:t>
            </a:r>
            <a:endParaRPr lang="en-US" sz="1600" b="1" i="1" dirty="0"/>
          </a:p>
        </p:txBody>
      </p:sp>
      <p:sp>
        <p:nvSpPr>
          <p:cNvPr id="7" name="Freccia a destra 6"/>
          <p:cNvSpPr/>
          <p:nvPr/>
        </p:nvSpPr>
        <p:spPr>
          <a:xfrm>
            <a:off x="1691680" y="2924944"/>
            <a:ext cx="936104" cy="421171"/>
          </a:xfrm>
          <a:prstGeom prs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bidirezionale orizzontale 7"/>
          <p:cNvSpPr/>
          <p:nvPr/>
        </p:nvSpPr>
        <p:spPr>
          <a:xfrm>
            <a:off x="4161748" y="2959510"/>
            <a:ext cx="936104" cy="382968"/>
          </a:xfrm>
          <a:prstGeom prst="lef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p:cNvSpPr/>
          <p:nvPr/>
        </p:nvSpPr>
        <p:spPr>
          <a:xfrm>
            <a:off x="4355976" y="1340768"/>
            <a:ext cx="1152128" cy="6480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t>NODCs</a:t>
            </a:r>
            <a:endParaRPr lang="en-US" b="1" dirty="0"/>
          </a:p>
        </p:txBody>
      </p:sp>
      <p:pic>
        <p:nvPicPr>
          <p:cNvPr id="20" name="Picture 6" descr="EDIOS-V1-h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965" y="1286805"/>
            <a:ext cx="1324477" cy="75599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695795" y="1700808"/>
            <a:ext cx="1324477" cy="369332"/>
          </a:xfrm>
          <a:prstGeom prst="rect">
            <a:avLst/>
          </a:prstGeom>
          <a:noFill/>
        </p:spPr>
        <p:txBody>
          <a:bodyPr wrap="square" rtlCol="0">
            <a:spAutoFit/>
          </a:bodyPr>
          <a:lstStyle/>
          <a:p>
            <a:pPr algn="ctr"/>
            <a:r>
              <a:rPr lang="it-IT" b="1" dirty="0" smtClean="0"/>
              <a:t>EDIOS</a:t>
            </a:r>
            <a:endParaRPr lang="en-US" b="1" dirty="0"/>
          </a:p>
        </p:txBody>
      </p:sp>
      <p:pic>
        <p:nvPicPr>
          <p:cNvPr id="22" name="Picture 7" descr="SDN2_logo_blue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837" y="2813201"/>
            <a:ext cx="1296987" cy="7985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hopping-proc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494158"/>
            <a:ext cx="3706180" cy="1167090"/>
          </a:xfrm>
          <a:prstGeom prst="rect">
            <a:avLst/>
          </a:prstGeom>
          <a:noFill/>
          <a:extLst>
            <a:ext uri="{909E8E84-426E-40DD-AFC4-6F175D3DCCD1}">
              <a14:hiddenFill xmlns:a14="http://schemas.microsoft.com/office/drawing/2010/main">
                <a:solidFill>
                  <a:srgbClr val="FFFFFF"/>
                </a:solidFill>
              </a14:hiddenFill>
            </a:ext>
          </a:extLst>
        </p:spPr>
      </p:pic>
      <p:sp>
        <p:nvSpPr>
          <p:cNvPr id="26" name="Freccia a destra 25"/>
          <p:cNvSpPr/>
          <p:nvPr/>
        </p:nvSpPr>
        <p:spPr>
          <a:xfrm rot="10800000">
            <a:off x="3347865" y="5338507"/>
            <a:ext cx="936104" cy="466756"/>
          </a:xfrm>
          <a:prstGeom prst="rightArrow">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sco magnetico 5"/>
          <p:cNvSpPr/>
          <p:nvPr/>
        </p:nvSpPr>
        <p:spPr>
          <a:xfrm>
            <a:off x="1905145" y="5077703"/>
            <a:ext cx="1226695" cy="1087601"/>
          </a:xfrm>
          <a:prstGeom prst="flowChartMagneticDisk">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t>Data </a:t>
            </a:r>
            <a:r>
              <a:rPr lang="it-IT" sz="1600" b="1" dirty="0" err="1" smtClean="0"/>
              <a:t>Owner</a:t>
            </a:r>
            <a:endParaRPr lang="en-US" sz="1600" b="1" dirty="0"/>
          </a:p>
        </p:txBody>
      </p:sp>
      <p:sp>
        <p:nvSpPr>
          <p:cNvPr id="9" name="Callout con freccia in su 8"/>
          <p:cNvSpPr/>
          <p:nvPr/>
        </p:nvSpPr>
        <p:spPr>
          <a:xfrm>
            <a:off x="179512" y="4077072"/>
            <a:ext cx="2448272" cy="905838"/>
          </a:xfrm>
          <a:prstGeom prst="upArrowCallou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smtClean="0"/>
              <a:t>Request Status Manager</a:t>
            </a:r>
            <a:endParaRPr lang="en-US" sz="1600" b="1" i="1"/>
          </a:p>
        </p:txBody>
      </p:sp>
    </p:spTree>
    <p:extLst>
      <p:ext uri="{BB962C8B-B14F-4D97-AF65-F5344CB8AC3E}">
        <p14:creationId xmlns:p14="http://schemas.microsoft.com/office/powerpoint/2010/main" val="3132505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it-IT" i="1" cap="none" dirty="0" err="1" smtClean="0">
                <a:solidFill>
                  <a:srgbClr val="0070C0"/>
                </a:solidFill>
                <a:latin typeface="Arial" charset="0"/>
              </a:rPr>
              <a:t>EMODnet</a:t>
            </a:r>
            <a:r>
              <a:rPr lang="it-IT" i="1" cap="none" dirty="0" smtClean="0">
                <a:solidFill>
                  <a:srgbClr val="0070C0"/>
                </a:solidFill>
                <a:latin typeface="Arial" charset="0"/>
              </a:rPr>
              <a:t> </a:t>
            </a:r>
            <a:r>
              <a:rPr lang="it-IT" i="1" cap="none" dirty="0" err="1" smtClean="0">
                <a:solidFill>
                  <a:srgbClr val="0070C0"/>
                </a:solidFill>
                <a:latin typeface="Arial" charset="0"/>
              </a:rPr>
              <a:t>Physics</a:t>
            </a:r>
            <a:r>
              <a:rPr lang="it-IT" i="1" cap="none" dirty="0" smtClean="0">
                <a:solidFill>
                  <a:srgbClr val="0070C0"/>
                </a:solidFill>
                <a:latin typeface="Arial" charset="0"/>
              </a:rPr>
              <a:t> – CDI</a:t>
            </a:r>
            <a:endParaRPr lang="en-US" i="1" cap="none" dirty="0" smtClean="0">
              <a:solidFill>
                <a:srgbClr val="0070C0"/>
              </a:solidFill>
              <a:latin typeface="Arial"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4" y="1196752"/>
            <a:ext cx="7704857" cy="399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89" y="1628800"/>
            <a:ext cx="7992888" cy="379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8" y="1988840"/>
            <a:ext cx="8160048" cy="428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03218" y="6453336"/>
            <a:ext cx="1477741" cy="276999"/>
          </a:xfrm>
          <a:prstGeom prst="rect">
            <a:avLst/>
          </a:prstGeom>
          <a:noFill/>
        </p:spPr>
        <p:txBody>
          <a:bodyPr wrap="square" rtlCol="0">
            <a:spAutoFit/>
          </a:bodyPr>
          <a:lstStyle/>
          <a:p>
            <a:r>
              <a:rPr lang="en-US" sz="1200" dirty="0" err="1">
                <a:solidFill>
                  <a:schemeClr val="bg1"/>
                </a:solidFill>
              </a:rPr>
              <a:t>PortErin</a:t>
            </a:r>
            <a:endParaRPr lang="it-IT" sz="1200" b="1" dirty="0" smtClean="0">
              <a:solidFill>
                <a:schemeClr val="bg1"/>
              </a:solidFill>
            </a:endParaRPr>
          </a:p>
        </p:txBody>
      </p:sp>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41" y="1988840"/>
            <a:ext cx="8770355" cy="370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141" y="1412776"/>
            <a:ext cx="8677848" cy="455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1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1000"/>
                                        <p:tgtEl>
                                          <p:spTgt spid="28675"/>
                                        </p:tgtEl>
                                      </p:cBhvr>
                                    </p:animEffect>
                                    <p:anim calcmode="lin" valueType="num">
                                      <p:cBhvr>
                                        <p:cTn id="8" dur="1000" fill="hold"/>
                                        <p:tgtEl>
                                          <p:spTgt spid="28675"/>
                                        </p:tgtEl>
                                        <p:attrNameLst>
                                          <p:attrName>ppt_x</p:attrName>
                                        </p:attrNameLst>
                                      </p:cBhvr>
                                      <p:tavLst>
                                        <p:tav tm="0">
                                          <p:val>
                                            <p:strVal val="#ppt_x"/>
                                          </p:val>
                                        </p:tav>
                                        <p:tav tm="100000">
                                          <p:val>
                                            <p:strVal val="#ppt_x"/>
                                          </p:val>
                                        </p:tav>
                                      </p:tavLst>
                                    </p:anim>
                                    <p:anim calcmode="lin" valueType="num">
                                      <p:cBhvr>
                                        <p:cTn id="9"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676"/>
                                        </p:tgtEl>
                                        <p:attrNameLst>
                                          <p:attrName>style.visibility</p:attrName>
                                        </p:attrNameLst>
                                      </p:cBhvr>
                                      <p:to>
                                        <p:strVal val="visible"/>
                                      </p:to>
                                    </p:set>
                                    <p:animEffect transition="in" filter="fade">
                                      <p:cBhvr>
                                        <p:cTn id="14" dur="1000"/>
                                        <p:tgtEl>
                                          <p:spTgt spid="28676"/>
                                        </p:tgtEl>
                                      </p:cBhvr>
                                    </p:animEffect>
                                    <p:anim calcmode="lin" valueType="num">
                                      <p:cBhvr>
                                        <p:cTn id="15" dur="1000" fill="hold"/>
                                        <p:tgtEl>
                                          <p:spTgt spid="28676"/>
                                        </p:tgtEl>
                                        <p:attrNameLst>
                                          <p:attrName>ppt_x</p:attrName>
                                        </p:attrNameLst>
                                      </p:cBhvr>
                                      <p:tavLst>
                                        <p:tav tm="0">
                                          <p:val>
                                            <p:strVal val="#ppt_x"/>
                                          </p:val>
                                        </p:tav>
                                        <p:tav tm="100000">
                                          <p:val>
                                            <p:strVal val="#ppt_x"/>
                                          </p:val>
                                        </p:tav>
                                      </p:tavLst>
                                    </p:anim>
                                    <p:anim calcmode="lin" valueType="num">
                                      <p:cBhvr>
                                        <p:cTn id="16"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677"/>
                                        </p:tgtEl>
                                        <p:attrNameLst>
                                          <p:attrName>style.visibility</p:attrName>
                                        </p:attrNameLst>
                                      </p:cBhvr>
                                      <p:to>
                                        <p:strVal val="visible"/>
                                      </p:to>
                                    </p:set>
                                    <p:animEffect transition="in" filter="fade">
                                      <p:cBhvr>
                                        <p:cTn id="21" dur="1000"/>
                                        <p:tgtEl>
                                          <p:spTgt spid="28677"/>
                                        </p:tgtEl>
                                      </p:cBhvr>
                                    </p:animEffect>
                                    <p:anim calcmode="lin" valueType="num">
                                      <p:cBhvr>
                                        <p:cTn id="22" dur="1000" fill="hold"/>
                                        <p:tgtEl>
                                          <p:spTgt spid="28677"/>
                                        </p:tgtEl>
                                        <p:attrNameLst>
                                          <p:attrName>ppt_x</p:attrName>
                                        </p:attrNameLst>
                                      </p:cBhvr>
                                      <p:tavLst>
                                        <p:tav tm="0">
                                          <p:val>
                                            <p:strVal val="#ppt_x"/>
                                          </p:val>
                                        </p:tav>
                                        <p:tav tm="100000">
                                          <p:val>
                                            <p:strVal val="#ppt_x"/>
                                          </p:val>
                                        </p:tav>
                                      </p:tavLst>
                                    </p:anim>
                                    <p:anim calcmode="lin" valueType="num">
                                      <p:cBhvr>
                                        <p:cTn id="23"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678"/>
                                        </p:tgtEl>
                                        <p:attrNameLst>
                                          <p:attrName>style.visibility</p:attrName>
                                        </p:attrNameLst>
                                      </p:cBhvr>
                                      <p:to>
                                        <p:strVal val="visible"/>
                                      </p:to>
                                    </p:set>
                                    <p:animEffect transition="in" filter="fade">
                                      <p:cBhvr>
                                        <p:cTn id="28" dur="1000"/>
                                        <p:tgtEl>
                                          <p:spTgt spid="28678"/>
                                        </p:tgtEl>
                                      </p:cBhvr>
                                    </p:animEffect>
                                    <p:anim calcmode="lin" valueType="num">
                                      <p:cBhvr>
                                        <p:cTn id="29" dur="1000" fill="hold"/>
                                        <p:tgtEl>
                                          <p:spTgt spid="28678"/>
                                        </p:tgtEl>
                                        <p:attrNameLst>
                                          <p:attrName>ppt_x</p:attrName>
                                        </p:attrNameLst>
                                      </p:cBhvr>
                                      <p:tavLst>
                                        <p:tav tm="0">
                                          <p:val>
                                            <p:strVal val="#ppt_x"/>
                                          </p:val>
                                        </p:tav>
                                        <p:tav tm="100000">
                                          <p:val>
                                            <p:strVal val="#ppt_x"/>
                                          </p:val>
                                        </p:tav>
                                      </p:tavLst>
                                    </p:anim>
                                    <p:anim calcmode="lin" valueType="num">
                                      <p:cBhvr>
                                        <p:cTn id="30" dur="1000" fill="hold"/>
                                        <p:tgtEl>
                                          <p:spTgt spid="28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vert="horz" anchor="ctr">
            <a:noAutofit/>
          </a:bodyPr>
          <a:lstStyle/>
          <a:p>
            <a:pPr algn="r">
              <a:defRPr/>
            </a:pPr>
            <a:r>
              <a:rPr lang="en-US" i="1" cap="none" dirty="0" err="1" smtClean="0">
                <a:solidFill>
                  <a:srgbClr val="0070C0"/>
                </a:solidFill>
                <a:latin typeface="Arial" pitchFamily="34" charset="0"/>
              </a:rPr>
              <a:t>EMODnet</a:t>
            </a:r>
            <a:r>
              <a:rPr lang="en-US" i="1" cap="none" dirty="0" smtClean="0">
                <a:solidFill>
                  <a:srgbClr val="0070C0"/>
                </a:solidFill>
                <a:latin typeface="Arial" pitchFamily="34" charset="0"/>
              </a:rPr>
              <a:t> Physics - Milestones</a:t>
            </a:r>
            <a:endParaRPr lang="en-US" i="1" cap="none" dirty="0">
              <a:solidFill>
                <a:srgbClr val="0070C0"/>
              </a:solidFill>
              <a:latin typeface="Arial" pitchFamily="34" charset="0"/>
            </a:endParaRPr>
          </a:p>
        </p:txBody>
      </p:sp>
      <p:pic>
        <p:nvPicPr>
          <p:cNvPr id="5" name="Immagine 1" descr="EMODNet_points.png">
            <a:hlinkClick r:id="rId3" action="ppaction://hlinkfile"/>
          </p:cNvPr>
          <p:cNvPicPr>
            <a:picLocks noChangeAspect="1"/>
          </p:cNvPicPr>
          <p:nvPr/>
        </p:nvPicPr>
        <p:blipFill>
          <a:blip r:embed="rId4" cstate="print"/>
          <a:srcRect/>
          <a:stretch>
            <a:fillRect/>
          </a:stretch>
        </p:blipFill>
        <p:spPr bwMode="auto">
          <a:xfrm>
            <a:off x="5462839" y="3130808"/>
            <a:ext cx="3506450" cy="2098392"/>
          </a:xfrm>
          <a:prstGeom prst="rect">
            <a:avLst/>
          </a:prstGeom>
          <a:noFill/>
          <a:ln w="9525">
            <a:noFill/>
            <a:miter lim="800000"/>
            <a:headEnd/>
            <a:tailEnd/>
          </a:ln>
        </p:spPr>
      </p:pic>
      <p:sp>
        <p:nvSpPr>
          <p:cNvPr id="2" name="CasellaDiTesto 1"/>
          <p:cNvSpPr txBox="1"/>
          <p:nvPr/>
        </p:nvSpPr>
        <p:spPr>
          <a:xfrm>
            <a:off x="323528" y="1268760"/>
            <a:ext cx="8280920" cy="186204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defPPr>
              <a:defRPr lang="it-IT"/>
            </a:defPPr>
            <a:lvl1pPr marL="0" indent="0" eaLnBrk="0" hangingPunct="0">
              <a:spcBef>
                <a:spcPts val="600"/>
              </a:spcBef>
              <a:buClr>
                <a:srgbClr val="0070C0"/>
              </a:buClr>
              <a:buSzPct val="70000"/>
              <a:buFont typeface="Wingdings" pitchFamily="2" charset="2"/>
              <a:buNone/>
              <a:defRPr sz="2000" b="1">
                <a:latin typeface="+mj-lt"/>
                <a:cs typeface="+mn-cs"/>
              </a:defRPr>
            </a:lvl1pPr>
            <a:lvl2pPr marL="639763" lvl="1" indent="-273050" eaLnBrk="0" hangingPunct="0">
              <a:spcBef>
                <a:spcPct val="20000"/>
              </a:spcBef>
              <a:buClr>
                <a:srgbClr val="0070C0"/>
              </a:buClr>
              <a:buSzPct val="80000"/>
              <a:buFont typeface="Wingdings 2" pitchFamily="18" charset="2"/>
              <a:buChar char=""/>
              <a:defRPr sz="1600">
                <a:latin typeface="+mj-lt"/>
                <a:cs typeface="+mn-cs"/>
              </a:defRPr>
            </a:lvl2pPr>
            <a:lvl3pPr indent="-182563" eaLnBrk="0" hangingPunct="0">
              <a:spcBef>
                <a:spcPct val="20000"/>
              </a:spcBef>
              <a:buClr>
                <a:srgbClr val="0070C0"/>
              </a:buClr>
              <a:buSzPct val="60000"/>
              <a:buFont typeface="Wingdings" pitchFamily="2" charset="2"/>
              <a:buChar char=""/>
              <a:defRPr>
                <a:latin typeface="+mj-lt"/>
                <a:cs typeface="+mn-cs"/>
              </a:defRPr>
            </a:lvl3pPr>
            <a:lvl4pPr marL="1187450" indent="-182563" eaLnBrk="0" hangingPunct="0">
              <a:spcBef>
                <a:spcPct val="20000"/>
              </a:spcBef>
              <a:buClr>
                <a:srgbClr val="0070C0"/>
              </a:buClr>
              <a:buSzPct val="60000"/>
              <a:buFont typeface="Wingdings" pitchFamily="2" charset="2"/>
              <a:buChar char=""/>
              <a:defRPr>
                <a:latin typeface="+mj-lt"/>
                <a:cs typeface="+mn-cs"/>
              </a:defRPr>
            </a:lvl4pPr>
            <a:lvl5pPr marL="1462088" indent="-182563" eaLnBrk="0" hangingPunct="0">
              <a:spcBef>
                <a:spcPct val="20000"/>
              </a:spcBef>
              <a:buClr>
                <a:srgbClr val="0070C0"/>
              </a:buClr>
              <a:buSzPct val="68000"/>
              <a:buFont typeface="Wingdings 2" pitchFamily="18" charset="2"/>
              <a:buChar char=""/>
              <a:defRPr sz="1600">
                <a:latin typeface="+mj-lt"/>
                <a:cs typeface="+mn-cs"/>
              </a:defRPr>
            </a:lvl5pPr>
            <a:lvl6pPr marL="1737360" indent="-182880">
              <a:spcBef>
                <a:spcPct val="20000"/>
              </a:spcBef>
              <a:buClr>
                <a:schemeClr val="accent1"/>
              </a:buClr>
              <a:buChar char="•"/>
              <a:defRPr kumimoji="0" sz="1600">
                <a:solidFill>
                  <a:schemeClr val="tx2"/>
                </a:solidFill>
                <a:latin typeface="+mn-lt"/>
                <a:cs typeface="+mn-cs"/>
              </a:defRPr>
            </a:lvl6pPr>
            <a:lvl7pPr marL="2011680" indent="-182880">
              <a:spcBef>
                <a:spcPct val="20000"/>
              </a:spcBef>
              <a:buClr>
                <a:schemeClr val="accent1">
                  <a:tint val="60000"/>
                </a:schemeClr>
              </a:buClr>
              <a:buSzPct val="60000"/>
              <a:buFont typeface="Wingdings"/>
              <a:buChar char=""/>
              <a:defRPr kumimoji="0" sz="1400" baseline="0">
                <a:solidFill>
                  <a:schemeClr val="tx2"/>
                </a:solidFill>
                <a:latin typeface="+mn-lt"/>
                <a:cs typeface="+mn-cs"/>
              </a:defRPr>
            </a:lvl7pPr>
            <a:lvl8pPr marL="2286000" indent="-182880">
              <a:spcBef>
                <a:spcPct val="20000"/>
              </a:spcBef>
              <a:buClr>
                <a:schemeClr val="accent2"/>
              </a:buClr>
              <a:buChar char="•"/>
              <a:defRPr kumimoji="0" sz="1400" cap="small" baseline="0">
                <a:solidFill>
                  <a:schemeClr val="tx2"/>
                </a:solidFill>
                <a:latin typeface="+mn-lt"/>
                <a:cs typeface="+mn-cs"/>
              </a:defRPr>
            </a:lvl8pPr>
            <a:lvl9pPr marL="2560320" indent="-182880">
              <a:spcBef>
                <a:spcPct val="20000"/>
              </a:spcBef>
              <a:buClr>
                <a:schemeClr val="accent1">
                  <a:shade val="75000"/>
                </a:schemeClr>
              </a:buClr>
              <a:buChar char="•"/>
              <a:defRPr kumimoji="0" sz="1400" baseline="0">
                <a:solidFill>
                  <a:schemeClr val="tx2"/>
                </a:solidFill>
                <a:latin typeface="+mn-lt"/>
                <a:cs typeface="+mn-cs"/>
              </a:defRPr>
            </a:lvl9pPr>
          </a:lstStyle>
          <a:p>
            <a:pPr marL="342900" indent="-342900">
              <a:buFont typeface="Courier New" pitchFamily="49" charset="0"/>
              <a:buChar char="o"/>
            </a:pPr>
            <a:r>
              <a:rPr lang="it-IT" b="0" dirty="0" err="1"/>
              <a:t>December</a:t>
            </a:r>
            <a:r>
              <a:rPr lang="it-IT" b="0" dirty="0"/>
              <a:t> 2010 – </a:t>
            </a:r>
            <a:r>
              <a:rPr lang="it-IT" b="0" dirty="0" err="1"/>
              <a:t>formal</a:t>
            </a:r>
            <a:r>
              <a:rPr lang="it-IT" b="0" dirty="0"/>
              <a:t> </a:t>
            </a:r>
            <a:r>
              <a:rPr lang="it-IT" b="0" dirty="0" err="1"/>
              <a:t>activity</a:t>
            </a:r>
            <a:r>
              <a:rPr lang="it-IT" b="0" dirty="0"/>
              <a:t> start</a:t>
            </a:r>
          </a:p>
          <a:p>
            <a:pPr marL="342900" indent="-342900">
              <a:buFont typeface="Courier New" pitchFamily="49" charset="0"/>
              <a:buChar char="o"/>
            </a:pPr>
            <a:r>
              <a:rPr lang="it-IT" b="0" dirty="0" err="1"/>
              <a:t>December</a:t>
            </a:r>
            <a:r>
              <a:rPr lang="it-IT" b="0" dirty="0"/>
              <a:t> 2011 – </a:t>
            </a:r>
            <a:r>
              <a:rPr lang="it-IT" b="0" dirty="0" err="1"/>
              <a:t>about</a:t>
            </a:r>
            <a:r>
              <a:rPr lang="it-IT" b="0" dirty="0"/>
              <a:t> 40 </a:t>
            </a:r>
            <a:r>
              <a:rPr lang="it-IT" b="0" dirty="0" err="1"/>
              <a:t>stations</a:t>
            </a:r>
            <a:endParaRPr lang="it-IT" b="0" dirty="0"/>
          </a:p>
          <a:p>
            <a:pPr marL="342900" indent="-342900">
              <a:buFont typeface="Courier New" pitchFamily="49" charset="0"/>
              <a:buChar char="o"/>
            </a:pPr>
            <a:r>
              <a:rPr lang="en-US" b="0" dirty="0"/>
              <a:t>4 workshops (June 2011 – November 2012) to present the program, and involve users and providers.</a:t>
            </a:r>
          </a:p>
          <a:p>
            <a:pPr marL="342900" indent="-342900">
              <a:buFont typeface="Courier New" pitchFamily="49" charset="0"/>
              <a:buChar char="o"/>
            </a:pPr>
            <a:r>
              <a:rPr lang="en-US" b="0" dirty="0"/>
              <a:t>December 2012 </a:t>
            </a:r>
            <a:r>
              <a:rPr lang="it-IT" b="0" dirty="0"/>
              <a:t>– </a:t>
            </a:r>
            <a:r>
              <a:rPr lang="it-IT" b="0" dirty="0" smtClean="0"/>
              <a:t>more </a:t>
            </a:r>
            <a:r>
              <a:rPr lang="en-US" b="0" dirty="0" smtClean="0"/>
              <a:t>than</a:t>
            </a:r>
            <a:r>
              <a:rPr lang="it-IT" b="0" dirty="0" smtClean="0"/>
              <a:t> 400 </a:t>
            </a:r>
            <a:r>
              <a:rPr lang="it-IT" b="0" dirty="0" err="1"/>
              <a:t>stations</a:t>
            </a:r>
            <a:endParaRPr lang="en-US" b="0" dirty="0"/>
          </a:p>
        </p:txBody>
      </p:sp>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933056"/>
            <a:ext cx="479107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457781"/>
            <a:ext cx="5283327" cy="268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9" y="3130809"/>
            <a:ext cx="8645760" cy="321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6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arn(inVertical)">
                                      <p:cBhvr>
                                        <p:cTn id="7" dur="5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barn(inVertical)">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contenuto 2"/>
          <p:cNvSpPr>
            <a:spLocks noGrp="1"/>
          </p:cNvSpPr>
          <p:nvPr>
            <p:ph sz="quarter" idx="1"/>
          </p:nvPr>
        </p:nvSpPr>
        <p:spPr>
          <a:xfrm>
            <a:off x="611560" y="1196752"/>
            <a:ext cx="8064896" cy="5112568"/>
          </a:xfrm>
        </p:spPr>
        <p:txBody>
          <a:bodyPr/>
          <a:lstStyle/>
          <a:p>
            <a:pPr eaLnBrk="1" hangingPunct="1"/>
            <a:r>
              <a:rPr lang="it-IT" sz="2200" dirty="0" smtClean="0"/>
              <a:t>Success:</a:t>
            </a:r>
          </a:p>
          <a:p>
            <a:pPr lvl="1" eaLnBrk="1" hangingPunct="1"/>
            <a:r>
              <a:rPr lang="it-IT" sz="1900" dirty="0" err="1" smtClean="0"/>
              <a:t>Good</a:t>
            </a:r>
            <a:r>
              <a:rPr lang="it-IT" sz="1900" dirty="0" smtClean="0"/>
              <a:t> integration of MyO data and information</a:t>
            </a:r>
          </a:p>
          <a:p>
            <a:pPr lvl="1" eaLnBrk="1" hangingPunct="1"/>
            <a:r>
              <a:rPr lang="it-IT" sz="1900" dirty="0" smtClean="0"/>
              <a:t>RON ISPRA </a:t>
            </a:r>
            <a:r>
              <a:rPr lang="it-IT" sz="1900" dirty="0" smtClean="0">
                <a:sym typeface="Wingdings" pitchFamily="2" charset="2"/>
              </a:rPr>
              <a:t>(in </a:t>
            </a:r>
            <a:r>
              <a:rPr lang="it-IT" sz="1900" dirty="0" err="1" smtClean="0">
                <a:sym typeface="Wingdings" pitchFamily="2" charset="2"/>
              </a:rPr>
              <a:t>EMODnet</a:t>
            </a:r>
            <a:r>
              <a:rPr lang="it-IT" sz="1900" dirty="0" smtClean="0">
                <a:sym typeface="Wingdings" pitchFamily="2" charset="2"/>
              </a:rPr>
              <a:t>, </a:t>
            </a:r>
            <a:r>
              <a:rPr lang="it-IT" sz="1900" dirty="0" err="1" smtClean="0">
                <a:sym typeface="Wingdings" pitchFamily="2" charset="2"/>
              </a:rPr>
              <a:t>not</a:t>
            </a:r>
            <a:r>
              <a:rPr lang="it-IT" sz="1900" dirty="0" smtClean="0">
                <a:sym typeface="Wingdings" pitchFamily="2" charset="2"/>
              </a:rPr>
              <a:t> in </a:t>
            </a:r>
            <a:r>
              <a:rPr lang="it-IT" sz="1900" dirty="0" err="1" smtClean="0">
                <a:sym typeface="Wingdings" pitchFamily="2" charset="2"/>
              </a:rPr>
              <a:t>MyO</a:t>
            </a:r>
            <a:r>
              <a:rPr lang="it-IT" sz="1900" dirty="0" smtClean="0">
                <a:sym typeface="Wingdings" pitchFamily="2" charset="2"/>
              </a:rPr>
              <a:t>, </a:t>
            </a:r>
            <a:r>
              <a:rPr lang="it-IT" sz="1900" dirty="0" err="1" smtClean="0">
                <a:sym typeface="Wingdings" pitchFamily="2" charset="2"/>
              </a:rPr>
              <a:t>applied</a:t>
            </a:r>
            <a:r>
              <a:rPr lang="it-IT" sz="1900" dirty="0" smtClean="0">
                <a:sym typeface="Wingdings" pitchFamily="2" charset="2"/>
              </a:rPr>
              <a:t> for </a:t>
            </a:r>
            <a:r>
              <a:rPr lang="it-IT" sz="1900" dirty="0" err="1" smtClean="0">
                <a:sym typeface="Wingdings" pitchFamily="2" charset="2"/>
              </a:rPr>
              <a:t>EuroGOOS</a:t>
            </a:r>
            <a:r>
              <a:rPr lang="it-IT" sz="1900" dirty="0" smtClean="0">
                <a:sym typeface="Wingdings" pitchFamily="2" charset="2"/>
              </a:rPr>
              <a:t> </a:t>
            </a:r>
            <a:r>
              <a:rPr lang="it-IT" sz="1900" dirty="0" err="1" smtClean="0">
                <a:sym typeface="Wingdings" pitchFamily="2" charset="2"/>
              </a:rPr>
              <a:t>membership</a:t>
            </a:r>
            <a:r>
              <a:rPr lang="it-IT" sz="1900" dirty="0" smtClean="0">
                <a:sym typeface="Wingdings" pitchFamily="2" charset="2"/>
              </a:rPr>
              <a:t>, </a:t>
            </a:r>
            <a:r>
              <a:rPr lang="it-IT" sz="1900" dirty="0" err="1" smtClean="0">
                <a:sym typeface="Wingdings" pitchFamily="2" charset="2"/>
              </a:rPr>
              <a:t>ongoing</a:t>
            </a:r>
            <a:r>
              <a:rPr lang="it-IT" sz="1900" dirty="0" smtClean="0">
                <a:sym typeface="Wingdings" pitchFamily="2" charset="2"/>
              </a:rPr>
              <a:t> </a:t>
            </a:r>
            <a:r>
              <a:rPr lang="it-IT" sz="1900" dirty="0" err="1" smtClean="0">
                <a:sym typeface="Wingdings" pitchFamily="2" charset="2"/>
              </a:rPr>
              <a:t>integration</a:t>
            </a:r>
            <a:r>
              <a:rPr lang="it-IT" sz="1900" dirty="0" smtClean="0">
                <a:sym typeface="Wingdings" pitchFamily="2" charset="2"/>
              </a:rPr>
              <a:t> with </a:t>
            </a:r>
            <a:r>
              <a:rPr lang="it-IT" sz="1900" dirty="0" err="1" smtClean="0">
                <a:sym typeface="Wingdings" pitchFamily="2" charset="2"/>
              </a:rPr>
              <a:t>MyO</a:t>
            </a:r>
            <a:r>
              <a:rPr lang="it-IT" sz="1900" dirty="0" smtClean="0">
                <a:sym typeface="Wingdings" pitchFamily="2" charset="2"/>
              </a:rPr>
              <a:t>-SDN </a:t>
            </a:r>
            <a:r>
              <a:rPr lang="it-IT" sz="1900" dirty="0" err="1" smtClean="0">
                <a:sym typeface="Wingdings" pitchFamily="2" charset="2"/>
              </a:rPr>
              <a:t>infrastructures</a:t>
            </a:r>
            <a:r>
              <a:rPr lang="it-IT" sz="1900" dirty="0" smtClean="0">
                <a:sym typeface="Wingdings" pitchFamily="2" charset="2"/>
              </a:rPr>
              <a:t>)</a:t>
            </a:r>
          </a:p>
          <a:p>
            <a:pPr lvl="1" eaLnBrk="1" hangingPunct="1"/>
            <a:r>
              <a:rPr lang="it-IT" sz="1900" dirty="0" err="1" smtClean="0">
                <a:sym typeface="Wingdings" pitchFamily="2" charset="2"/>
              </a:rPr>
              <a:t>Mediterranean</a:t>
            </a:r>
            <a:r>
              <a:rPr lang="it-IT" sz="1900" dirty="0" smtClean="0">
                <a:sym typeface="Wingdings" pitchFamily="2" charset="2"/>
              </a:rPr>
              <a:t> Sea: data </a:t>
            </a:r>
            <a:r>
              <a:rPr lang="it-IT" sz="1900" dirty="0" err="1" smtClean="0">
                <a:sym typeface="Wingdings" pitchFamily="2" charset="2"/>
              </a:rPr>
              <a:t>owner</a:t>
            </a:r>
            <a:r>
              <a:rPr lang="it-IT" sz="1900" dirty="0" smtClean="0">
                <a:sym typeface="Wingdings" pitchFamily="2" charset="2"/>
              </a:rPr>
              <a:t> ready to cooperate and share</a:t>
            </a:r>
          </a:p>
          <a:p>
            <a:pPr lvl="1" eaLnBrk="1" hangingPunct="1"/>
            <a:r>
              <a:rPr lang="it-IT" sz="1900" dirty="0" smtClean="0">
                <a:sym typeface="Wingdings" pitchFamily="2" charset="2"/>
              </a:rPr>
              <a:t>Support </a:t>
            </a:r>
            <a:r>
              <a:rPr lang="it-IT" sz="1900" dirty="0" err="1" smtClean="0">
                <a:sym typeface="Wingdings" pitchFamily="2" charset="2"/>
              </a:rPr>
              <a:t>MoU</a:t>
            </a:r>
            <a:r>
              <a:rPr lang="it-IT" sz="1900" dirty="0" smtClean="0">
                <a:sym typeface="Wingdings" pitchFamily="2" charset="2"/>
              </a:rPr>
              <a:t> between MyO and SDN  </a:t>
            </a:r>
          </a:p>
          <a:p>
            <a:pPr eaLnBrk="1" hangingPunct="1"/>
            <a:r>
              <a:rPr lang="it-IT" sz="2200" dirty="0" smtClean="0">
                <a:sym typeface="Wingdings" pitchFamily="2" charset="2"/>
              </a:rPr>
              <a:t>Open </a:t>
            </a:r>
            <a:r>
              <a:rPr lang="it-IT" sz="2200" dirty="0" err="1" smtClean="0">
                <a:sym typeface="Wingdings" pitchFamily="2" charset="2"/>
              </a:rPr>
              <a:t>issues</a:t>
            </a:r>
            <a:r>
              <a:rPr lang="it-IT" sz="2200" dirty="0" smtClean="0">
                <a:sym typeface="Wingdings" pitchFamily="2" charset="2"/>
              </a:rPr>
              <a:t> </a:t>
            </a:r>
            <a:endParaRPr lang="it-IT" sz="2200" dirty="0">
              <a:sym typeface="Wingdings" pitchFamily="2" charset="2"/>
            </a:endParaRPr>
          </a:p>
          <a:p>
            <a:pPr lvl="1" eaLnBrk="1" hangingPunct="1"/>
            <a:r>
              <a:rPr lang="it-IT" sz="1900" dirty="0" err="1" smtClean="0">
                <a:sym typeface="Wingdings" pitchFamily="2" charset="2"/>
              </a:rPr>
              <a:t>Unique</a:t>
            </a:r>
            <a:r>
              <a:rPr lang="it-IT" sz="1900" dirty="0" smtClean="0">
                <a:sym typeface="Wingdings" pitchFamily="2" charset="2"/>
              </a:rPr>
              <a:t> Station ID to </a:t>
            </a:r>
            <a:r>
              <a:rPr lang="it-IT" sz="1900" dirty="0" err="1" smtClean="0">
                <a:sym typeface="Wingdings" pitchFamily="2" charset="2"/>
              </a:rPr>
              <a:t>better</a:t>
            </a:r>
            <a:r>
              <a:rPr lang="it-IT" sz="1900" dirty="0" smtClean="0">
                <a:sym typeface="Wingdings" pitchFamily="2" charset="2"/>
              </a:rPr>
              <a:t> </a:t>
            </a:r>
            <a:r>
              <a:rPr lang="it-IT" sz="1900" dirty="0" err="1" smtClean="0">
                <a:sym typeface="Wingdings" pitchFamily="2" charset="2"/>
              </a:rPr>
              <a:t>connect</a:t>
            </a:r>
            <a:r>
              <a:rPr lang="it-IT" sz="1900" dirty="0" smtClean="0">
                <a:sym typeface="Wingdings" pitchFamily="2" charset="2"/>
              </a:rPr>
              <a:t> RT and </a:t>
            </a:r>
            <a:r>
              <a:rPr lang="it-IT" sz="1900" dirty="0" err="1" smtClean="0">
                <a:sym typeface="Wingdings" pitchFamily="2" charset="2"/>
              </a:rPr>
              <a:t>Historical</a:t>
            </a:r>
            <a:r>
              <a:rPr lang="it-IT" sz="1900" dirty="0" smtClean="0">
                <a:sym typeface="Wingdings" pitchFamily="2" charset="2"/>
              </a:rPr>
              <a:t> Data and EDIOS </a:t>
            </a:r>
          </a:p>
          <a:p>
            <a:pPr lvl="1" eaLnBrk="1" hangingPunct="1"/>
            <a:r>
              <a:rPr lang="it-IT" sz="1900" dirty="0" smtClean="0">
                <a:sym typeface="Wingdings" pitchFamily="2" charset="2"/>
              </a:rPr>
              <a:t>EDIOS and </a:t>
            </a:r>
            <a:r>
              <a:rPr lang="it-IT" sz="1900" dirty="0" err="1" smtClean="0">
                <a:sym typeface="Wingdings" pitchFamily="2" charset="2"/>
              </a:rPr>
              <a:t>better</a:t>
            </a:r>
            <a:r>
              <a:rPr lang="it-IT" sz="1900" dirty="0" smtClean="0">
                <a:sym typeface="Wingdings" pitchFamily="2" charset="2"/>
              </a:rPr>
              <a:t> connection </a:t>
            </a:r>
            <a:r>
              <a:rPr lang="it-IT" sz="1900" dirty="0" err="1" smtClean="0">
                <a:sym typeface="Wingdings" pitchFamily="2" charset="2"/>
              </a:rPr>
              <a:t>between</a:t>
            </a:r>
            <a:r>
              <a:rPr lang="it-IT" sz="1900" dirty="0" smtClean="0">
                <a:sym typeface="Wingdings" pitchFamily="2" charset="2"/>
              </a:rPr>
              <a:t> </a:t>
            </a:r>
            <a:r>
              <a:rPr lang="it-IT" sz="1900" dirty="0" err="1" smtClean="0">
                <a:sym typeface="Wingdings" pitchFamily="2" charset="2"/>
              </a:rPr>
              <a:t>MyO</a:t>
            </a:r>
            <a:r>
              <a:rPr lang="it-IT" sz="1900" dirty="0" smtClean="0">
                <a:sym typeface="Wingdings" pitchFamily="2" charset="2"/>
              </a:rPr>
              <a:t> </a:t>
            </a:r>
            <a:r>
              <a:rPr lang="it-IT" sz="1900" dirty="0" err="1" smtClean="0">
                <a:sym typeface="Wingdings" pitchFamily="2" charset="2"/>
              </a:rPr>
              <a:t>stations</a:t>
            </a:r>
            <a:r>
              <a:rPr lang="it-IT" sz="1900" dirty="0" smtClean="0">
                <a:sym typeface="Wingdings" pitchFamily="2" charset="2"/>
              </a:rPr>
              <a:t> and SDN </a:t>
            </a:r>
            <a:r>
              <a:rPr lang="it-IT" sz="1900" dirty="0" err="1" smtClean="0">
                <a:sym typeface="Wingdings" pitchFamily="2" charset="2"/>
              </a:rPr>
              <a:t>stations</a:t>
            </a:r>
            <a:endParaRPr lang="it-IT" sz="1900" dirty="0" smtClean="0">
              <a:sym typeface="Wingdings" pitchFamily="2" charset="2"/>
            </a:endParaRPr>
          </a:p>
          <a:p>
            <a:pPr lvl="1" eaLnBrk="1" hangingPunct="1"/>
            <a:r>
              <a:rPr lang="it-IT" sz="1900" dirty="0" smtClean="0">
                <a:sym typeface="Wingdings" pitchFamily="2" charset="2"/>
              </a:rPr>
              <a:t>Easier and faster access to data</a:t>
            </a:r>
          </a:p>
          <a:p>
            <a:pPr lvl="1" eaLnBrk="1" hangingPunct="1"/>
            <a:r>
              <a:rPr lang="it-IT" sz="1900" dirty="0" smtClean="0">
                <a:sym typeface="Wingdings" pitchFamily="2" charset="2"/>
              </a:rPr>
              <a:t>More data (e.g. </a:t>
            </a:r>
            <a:r>
              <a:rPr lang="it-IT" sz="1900" dirty="0" err="1" smtClean="0">
                <a:sym typeface="Wingdings" pitchFamily="2" charset="2"/>
              </a:rPr>
              <a:t>integration</a:t>
            </a:r>
            <a:r>
              <a:rPr lang="it-IT" sz="1900" dirty="0" smtClean="0">
                <a:sym typeface="Wingdings" pitchFamily="2" charset="2"/>
              </a:rPr>
              <a:t> with some ‘</a:t>
            </a:r>
            <a:r>
              <a:rPr lang="it-IT" sz="1900" dirty="0" err="1" smtClean="0">
                <a:sym typeface="Wingdings" pitchFamily="2" charset="2"/>
              </a:rPr>
              <a:t>bio-chemical</a:t>
            </a:r>
            <a:r>
              <a:rPr lang="it-IT" sz="1900" dirty="0" smtClean="0">
                <a:sym typeface="Wingdings" pitchFamily="2" charset="2"/>
              </a:rPr>
              <a:t>’ data)</a:t>
            </a:r>
          </a:p>
          <a:p>
            <a:pPr eaLnBrk="1" hangingPunct="1"/>
            <a:r>
              <a:rPr lang="it-IT" sz="2200" dirty="0" smtClean="0">
                <a:sym typeface="Wingdings" pitchFamily="2" charset="2"/>
              </a:rPr>
              <a:t>Unsuccess </a:t>
            </a:r>
          </a:p>
          <a:p>
            <a:pPr lvl="1" eaLnBrk="1" hangingPunct="1"/>
            <a:r>
              <a:rPr lang="it-IT" sz="1900" dirty="0" smtClean="0">
                <a:sym typeface="Wingdings" pitchFamily="2" charset="2"/>
              </a:rPr>
              <a:t>Poland</a:t>
            </a:r>
          </a:p>
          <a:p>
            <a:pPr eaLnBrk="1" hangingPunct="1"/>
            <a:endParaRPr lang="en-US" sz="2200" dirty="0" smtClean="0"/>
          </a:p>
          <a:p>
            <a:pPr lvl="1" eaLnBrk="1" hangingPunct="1"/>
            <a:endParaRPr lang="en-US" sz="2200" dirty="0" smtClean="0"/>
          </a:p>
        </p:txBody>
      </p:sp>
      <p:sp>
        <p:nvSpPr>
          <p:cNvPr id="5" name="Titolo 1"/>
          <p:cNvSpPr>
            <a:spLocks noGrp="1"/>
          </p:cNvSpPr>
          <p:nvPr>
            <p:ph type="title"/>
          </p:nvPr>
        </p:nvSpPr>
        <p:spPr/>
        <p:txBody>
          <a:bodyPr/>
          <a:lstStyle/>
          <a:p>
            <a:pPr algn="r" eaLnBrk="1" fontAlgn="auto" hangingPunct="1">
              <a:spcAft>
                <a:spcPts val="0"/>
              </a:spcAft>
              <a:defRPr/>
            </a:pPr>
            <a:r>
              <a:rPr lang="it-IT" i="1" cap="none" dirty="0" smtClean="0">
                <a:solidFill>
                  <a:srgbClr val="0070C0"/>
                </a:solidFill>
                <a:latin typeface="Arial" pitchFamily="34" charset="0"/>
                <a:ea typeface="+mj-ea"/>
              </a:rPr>
              <a:t>Show case/case </a:t>
            </a:r>
            <a:r>
              <a:rPr lang="it-IT" i="1" cap="none" dirty="0" err="1" smtClean="0">
                <a:solidFill>
                  <a:srgbClr val="0070C0"/>
                </a:solidFill>
                <a:latin typeface="Arial" pitchFamily="34" charset="0"/>
                <a:ea typeface="+mj-ea"/>
              </a:rPr>
              <a:t>history</a:t>
            </a:r>
            <a:endParaRPr lang="en-US" i="1" cap="none" dirty="0">
              <a:solidFill>
                <a:srgbClr val="0070C0"/>
              </a:solidFill>
              <a:latin typeface="Arial" pitchFamily="34" charset="0"/>
              <a:ea typeface="+mj-ea"/>
            </a:endParaRPr>
          </a:p>
        </p:txBody>
      </p:sp>
    </p:spTree>
    <p:extLst>
      <p:ext uri="{BB962C8B-B14F-4D97-AF65-F5344CB8AC3E}">
        <p14:creationId xmlns:p14="http://schemas.microsoft.com/office/powerpoint/2010/main" val="2960389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
          </p:nvPr>
        </p:nvSpPr>
        <p:spPr>
          <a:xfrm>
            <a:off x="323528" y="1340768"/>
            <a:ext cx="8496944" cy="4873752"/>
          </a:xfrm>
        </p:spPr>
        <p:txBody>
          <a:bodyPr/>
          <a:lstStyle/>
          <a:p>
            <a:r>
              <a:rPr lang="en-US" sz="1600" dirty="0"/>
              <a:t>EDIOS entries from France, Greece, Ireland and UK for </a:t>
            </a:r>
            <a:r>
              <a:rPr lang="en-US" sz="1600" dirty="0" err="1"/>
              <a:t>EMODNet</a:t>
            </a:r>
            <a:r>
              <a:rPr lang="en-US" sz="1600" dirty="0"/>
              <a:t> Physics are more or less complete (although some Greek </a:t>
            </a:r>
            <a:r>
              <a:rPr lang="en-US" sz="1600" dirty="0" err="1"/>
              <a:t>programmes</a:t>
            </a:r>
            <a:r>
              <a:rPr lang="en-US" sz="1600" dirty="0"/>
              <a:t> require some minor revision before loading to the EDIOS database)</a:t>
            </a:r>
          </a:p>
          <a:p>
            <a:r>
              <a:rPr lang="en-US" sz="1600" dirty="0" smtClean="0"/>
              <a:t>Sweden </a:t>
            </a:r>
            <a:r>
              <a:rPr lang="en-US" sz="1600" dirty="0"/>
              <a:t>and Germany have provided EDIOS entries for key observing </a:t>
            </a:r>
            <a:r>
              <a:rPr lang="en-US" sz="1600" dirty="0" err="1"/>
              <a:t>programmes</a:t>
            </a:r>
            <a:r>
              <a:rPr lang="en-US" sz="1600" dirty="0"/>
              <a:t> (but need to be encouraged to provide further entries)</a:t>
            </a:r>
          </a:p>
          <a:p>
            <a:r>
              <a:rPr lang="en-US" sz="1600" dirty="0" smtClean="0"/>
              <a:t>Some </a:t>
            </a:r>
            <a:r>
              <a:rPr lang="en-US" sz="1600" dirty="0"/>
              <a:t>other countries (Estonia, Italy, Montenegro, Slovenia, Ukraine) have provided some EDIOS entries relevant to </a:t>
            </a:r>
            <a:r>
              <a:rPr lang="en-US" sz="1600" dirty="0" err="1"/>
              <a:t>EMODNet</a:t>
            </a:r>
            <a:r>
              <a:rPr lang="en-US" sz="1600" dirty="0"/>
              <a:t> physics</a:t>
            </a:r>
          </a:p>
          <a:p>
            <a:r>
              <a:rPr lang="en-US" sz="1600" dirty="0" smtClean="0"/>
              <a:t>Key </a:t>
            </a:r>
            <a:r>
              <a:rPr lang="en-US" sz="1600" dirty="0"/>
              <a:t>countries (Denmark, Italy, Netherlands, Norway, Spain) need to be encouraged to compile EDIOS entries. Italy, Spain and Norway have completed some entries, but those for Norway and Spain do not cover </a:t>
            </a:r>
            <a:r>
              <a:rPr lang="en-US" sz="1600" dirty="0" err="1"/>
              <a:t>programmes</a:t>
            </a:r>
            <a:r>
              <a:rPr lang="en-US" sz="1600" dirty="0"/>
              <a:t> relevant to </a:t>
            </a:r>
            <a:r>
              <a:rPr lang="en-US" sz="1600" dirty="0" err="1"/>
              <a:t>EMODNet</a:t>
            </a:r>
            <a:r>
              <a:rPr lang="en-US" sz="1600" dirty="0"/>
              <a:t> physics.</a:t>
            </a:r>
          </a:p>
          <a:p>
            <a:r>
              <a:rPr lang="en-US" sz="1600" dirty="0" smtClean="0"/>
              <a:t>Much </a:t>
            </a:r>
            <a:r>
              <a:rPr lang="en-US" sz="1600" dirty="0"/>
              <a:t>of the delayed-mode (historical) quality controlled data relevant to </a:t>
            </a:r>
            <a:r>
              <a:rPr lang="en-US" sz="1600" dirty="0" err="1"/>
              <a:t>EMODNet</a:t>
            </a:r>
            <a:r>
              <a:rPr lang="en-US" sz="1600" dirty="0"/>
              <a:t> physics are not available through </a:t>
            </a:r>
            <a:r>
              <a:rPr lang="en-US" sz="1600" dirty="0" err="1"/>
              <a:t>SeaDataNet</a:t>
            </a:r>
            <a:r>
              <a:rPr lang="en-US" sz="1600" dirty="0"/>
              <a:t> yet</a:t>
            </a:r>
          </a:p>
          <a:p>
            <a:r>
              <a:rPr lang="en-US" sz="1600" dirty="0" smtClean="0"/>
              <a:t>Reasons </a:t>
            </a:r>
            <a:r>
              <a:rPr lang="en-US" sz="1600" dirty="0"/>
              <a:t>for this may include:</a:t>
            </a:r>
          </a:p>
          <a:p>
            <a:pPr lvl="1"/>
            <a:r>
              <a:rPr lang="en-US" sz="1600" dirty="0" smtClean="0"/>
              <a:t>NODCs </a:t>
            </a:r>
            <a:r>
              <a:rPr lang="en-US" sz="1600" dirty="0"/>
              <a:t>do not hold the data – (</a:t>
            </a:r>
            <a:r>
              <a:rPr lang="en-US" sz="1600" dirty="0" err="1"/>
              <a:t>i</a:t>
            </a:r>
            <a:r>
              <a:rPr lang="en-US" sz="1600" dirty="0"/>
              <a:t>) they have not been passed on to the data </a:t>
            </a:r>
            <a:r>
              <a:rPr lang="en-US" sz="1600" dirty="0" err="1"/>
              <a:t>centre</a:t>
            </a:r>
            <a:r>
              <a:rPr lang="en-US" sz="1600" dirty="0"/>
              <a:t> within an institute, or (ii) they have been collected by a different </a:t>
            </a:r>
            <a:r>
              <a:rPr lang="en-US" sz="1600" dirty="0" err="1"/>
              <a:t>organisation</a:t>
            </a:r>
            <a:r>
              <a:rPr lang="en-US" sz="1600" dirty="0"/>
              <a:t> that does not normally provide data to the </a:t>
            </a:r>
            <a:r>
              <a:rPr lang="en-US" sz="1600" dirty="0" smtClean="0"/>
              <a:t>NODC.</a:t>
            </a:r>
          </a:p>
          <a:p>
            <a:pPr lvl="1"/>
            <a:r>
              <a:rPr lang="en-US" sz="1600" dirty="0" smtClean="0"/>
              <a:t>Legacy </a:t>
            </a:r>
            <a:r>
              <a:rPr lang="en-US" sz="1600" dirty="0"/>
              <a:t>data issues need to be resolved</a:t>
            </a:r>
          </a:p>
          <a:p>
            <a:pPr marL="0" indent="0">
              <a:buNone/>
            </a:pPr>
            <a:endParaRPr lang="en-US" sz="1600" dirty="0"/>
          </a:p>
          <a:p>
            <a:endParaRPr lang="en-US" sz="1600" dirty="0"/>
          </a:p>
        </p:txBody>
      </p:sp>
      <p:sp>
        <p:nvSpPr>
          <p:cNvPr id="4" name="Titolo 2"/>
          <p:cNvSpPr>
            <a:spLocks noGrp="1"/>
          </p:cNvSpPr>
          <p:nvPr>
            <p:ph type="title"/>
          </p:nvPr>
        </p:nvSpPr>
        <p:spPr>
          <a:xfrm>
            <a:off x="0" y="0"/>
            <a:ext cx="9144000" cy="1143000"/>
          </a:xfrm>
        </p:spPr>
        <p:txBody>
          <a:bodyPr vert="horz" anchor="ctr">
            <a:noAutofit/>
          </a:bodyPr>
          <a:lstStyle/>
          <a:p>
            <a:pPr algn="r">
              <a:defRPr/>
            </a:pPr>
            <a:r>
              <a:rPr lang="en-US" i="1" cap="none" dirty="0" err="1" smtClean="0">
                <a:solidFill>
                  <a:srgbClr val="0070C0"/>
                </a:solidFill>
                <a:latin typeface="Arial" pitchFamily="34" charset="0"/>
              </a:rPr>
              <a:t>EMODnet</a:t>
            </a:r>
            <a:r>
              <a:rPr lang="en-US" i="1" cap="none" dirty="0" smtClean="0">
                <a:solidFill>
                  <a:srgbClr val="0070C0"/>
                </a:solidFill>
                <a:latin typeface="Arial" pitchFamily="34" charset="0"/>
              </a:rPr>
              <a:t> Physics - </a:t>
            </a:r>
            <a:r>
              <a:rPr lang="en-US" i="1" cap="none" dirty="0" smtClean="0">
                <a:solidFill>
                  <a:srgbClr val="0070C0"/>
                </a:solidFill>
                <a:latin typeface="Arial" pitchFamily="34" charset="0"/>
              </a:rPr>
              <a:t>EDIOS</a:t>
            </a:r>
            <a:endParaRPr lang="en-US" i="1" cap="none" dirty="0">
              <a:solidFill>
                <a:srgbClr val="0070C0"/>
              </a:solidFill>
              <a:latin typeface="Arial" pitchFamily="34" charset="0"/>
            </a:endParaRPr>
          </a:p>
        </p:txBody>
      </p:sp>
    </p:spTree>
    <p:extLst>
      <p:ext uri="{BB962C8B-B14F-4D97-AF65-F5344CB8AC3E}">
        <p14:creationId xmlns:p14="http://schemas.microsoft.com/office/powerpoint/2010/main" val="286627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en-US" i="1" cap="none" dirty="0" err="1" smtClean="0">
                <a:solidFill>
                  <a:srgbClr val="0070C0"/>
                </a:solidFill>
                <a:latin typeface="Arial" charset="0"/>
              </a:rPr>
              <a:t>EMODnet</a:t>
            </a:r>
            <a:r>
              <a:rPr lang="en-US" i="1" cap="none" dirty="0" smtClean="0">
                <a:solidFill>
                  <a:srgbClr val="0070C0"/>
                </a:solidFill>
                <a:latin typeface="Arial" charset="0"/>
              </a:rPr>
              <a:t> Physics – KPIs </a:t>
            </a:r>
          </a:p>
        </p:txBody>
      </p:sp>
      <p:sp>
        <p:nvSpPr>
          <p:cNvPr id="4" name="Segnaposto contenuto 2"/>
          <p:cNvSpPr>
            <a:spLocks noGrp="1"/>
          </p:cNvSpPr>
          <p:nvPr>
            <p:ph sz="quarter" idx="1"/>
          </p:nvPr>
        </p:nvSpPr>
        <p:spPr>
          <a:xfrm>
            <a:off x="611560" y="1196752"/>
            <a:ext cx="8064896" cy="504056"/>
          </a:xfrm>
        </p:spPr>
        <p:txBody>
          <a:bodyPr/>
          <a:lstStyle/>
          <a:p>
            <a:pPr eaLnBrk="1" hangingPunct="1"/>
            <a:r>
              <a:rPr lang="it-IT" sz="2100" dirty="0" smtClean="0"/>
              <a:t>KPI and </a:t>
            </a:r>
            <a:r>
              <a:rPr lang="it-IT" sz="2100" dirty="0" err="1" smtClean="0"/>
              <a:t>automatc</a:t>
            </a:r>
            <a:r>
              <a:rPr lang="it-IT" sz="2100" dirty="0" smtClean="0"/>
              <a:t> mail </a:t>
            </a:r>
            <a:r>
              <a:rPr lang="it-IT" sz="2100" dirty="0" err="1" smtClean="0"/>
              <a:t>services</a:t>
            </a:r>
            <a:endParaRPr lang="it-IT" sz="2100" dirty="0" smtClean="0"/>
          </a:p>
          <a:p>
            <a:pPr lvl="1" eaLnBrk="1" hangingPunct="1"/>
            <a:r>
              <a:rPr lang="it-IT" sz="1800" dirty="0" err="1" smtClean="0"/>
              <a:t>Daily</a:t>
            </a:r>
            <a:r>
              <a:rPr lang="it-IT" sz="1800" dirty="0" smtClean="0"/>
              <a:t> </a:t>
            </a:r>
            <a:r>
              <a:rPr lang="it-IT" sz="1800" dirty="0" err="1" smtClean="0"/>
              <a:t>notification</a:t>
            </a:r>
            <a:r>
              <a:rPr lang="it-IT" sz="1800" dirty="0" smtClean="0"/>
              <a:t> </a:t>
            </a:r>
            <a:r>
              <a:rPr lang="it-IT" sz="1800" dirty="0" err="1" smtClean="0"/>
              <a:t>about</a:t>
            </a:r>
            <a:r>
              <a:rPr lang="it-IT" sz="1800" dirty="0" smtClean="0"/>
              <a:t> station status</a:t>
            </a:r>
          </a:p>
          <a:p>
            <a:pPr lvl="1" eaLnBrk="1" hangingPunct="1"/>
            <a:r>
              <a:rPr lang="it-IT" sz="1800" dirty="0" err="1" smtClean="0"/>
              <a:t>Weekly</a:t>
            </a:r>
            <a:r>
              <a:rPr lang="it-IT" sz="1800" dirty="0" smtClean="0"/>
              <a:t> </a:t>
            </a:r>
            <a:r>
              <a:rPr lang="it-IT" sz="1800" dirty="0" err="1" smtClean="0"/>
              <a:t>notification</a:t>
            </a:r>
            <a:r>
              <a:rPr lang="it-IT" sz="1800" dirty="0" smtClean="0"/>
              <a:t> </a:t>
            </a:r>
            <a:r>
              <a:rPr lang="it-IT" sz="1800" dirty="0" err="1" smtClean="0"/>
              <a:t>about</a:t>
            </a:r>
            <a:r>
              <a:rPr lang="it-IT" sz="1800" dirty="0" smtClean="0"/>
              <a:t> </a:t>
            </a:r>
            <a:r>
              <a:rPr lang="it-IT" sz="1800" dirty="0" err="1" smtClean="0"/>
              <a:t>downloads</a:t>
            </a:r>
            <a:endParaRPr lang="it-IT" sz="1800" dirty="0" smtClean="0"/>
          </a:p>
          <a:p>
            <a:pPr lvl="1" eaLnBrk="1" hangingPunct="1"/>
            <a:r>
              <a:rPr lang="it-IT" sz="1800" dirty="0" smtClean="0"/>
              <a:t>On </a:t>
            </a:r>
            <a:r>
              <a:rPr lang="it-IT" sz="1800" dirty="0" err="1" smtClean="0"/>
              <a:t>demand</a:t>
            </a:r>
            <a:r>
              <a:rPr lang="it-IT" sz="1800" dirty="0" smtClean="0"/>
              <a:t> Google </a:t>
            </a:r>
            <a:r>
              <a:rPr lang="it-IT" sz="1800" dirty="0" err="1" smtClean="0"/>
              <a:t>analytics</a:t>
            </a:r>
            <a:endParaRPr lang="it-IT" sz="1800" dirty="0" smtClean="0"/>
          </a:p>
          <a:p>
            <a:pPr eaLnBrk="1" hangingPunct="1"/>
            <a:endParaRPr lang="en-US" sz="1900" dirty="0" smtClean="0"/>
          </a:p>
          <a:p>
            <a:pPr lvl="1" eaLnBrk="1" hangingPunct="1"/>
            <a:endParaRPr lang="en-US" sz="1900" dirty="0" smtClean="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80728"/>
            <a:ext cx="3456384" cy="578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08920"/>
            <a:ext cx="3816424" cy="40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0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0" y="0"/>
            <a:ext cx="9144000" cy="1143000"/>
          </a:xfrm>
        </p:spPr>
        <p:txBody>
          <a:bodyPr vert="horz" anchor="ctr">
            <a:noAutofit/>
          </a:bodyPr>
          <a:lstStyle/>
          <a:p>
            <a:pPr algn="r">
              <a:defRPr/>
            </a:pPr>
            <a:r>
              <a:rPr lang="en-GB" i="1" cap="none" dirty="0" err="1" smtClean="0">
                <a:solidFill>
                  <a:srgbClr val="0070C0"/>
                </a:solidFill>
                <a:latin typeface="Arial" pitchFamily="34" charset="0"/>
              </a:rPr>
              <a:t>EMODnet</a:t>
            </a:r>
            <a:r>
              <a:rPr lang="en-GB" i="1" cap="none" dirty="0" smtClean="0">
                <a:solidFill>
                  <a:srgbClr val="0070C0"/>
                </a:solidFill>
                <a:latin typeface="Arial" pitchFamily="34" charset="0"/>
              </a:rPr>
              <a:t> Physics – KPIs</a:t>
            </a:r>
            <a:endParaRPr lang="it-IT" i="1" cap="none" dirty="0">
              <a:solidFill>
                <a:srgbClr val="FF0000"/>
              </a:solidFill>
              <a:latin typeface="Arial" pitchFamily="34" charset="0"/>
            </a:endParaRPr>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3648" name="Picture 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50" y="836712"/>
            <a:ext cx="5970957" cy="57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0" y="0"/>
            <a:ext cx="9144000" cy="1143000"/>
          </a:xfrm>
        </p:spPr>
        <p:txBody>
          <a:bodyPr vert="horz" anchor="ctr">
            <a:noAutofit/>
          </a:bodyPr>
          <a:lstStyle/>
          <a:p>
            <a:pPr algn="r">
              <a:defRPr/>
            </a:pPr>
            <a:r>
              <a:rPr lang="en-GB" i="1" cap="none" dirty="0" err="1" smtClean="0">
                <a:solidFill>
                  <a:srgbClr val="0070C0"/>
                </a:solidFill>
                <a:latin typeface="Arial" pitchFamily="34" charset="0"/>
              </a:rPr>
              <a:t>EMODnet</a:t>
            </a:r>
            <a:r>
              <a:rPr lang="en-GB" i="1" cap="none" dirty="0" smtClean="0">
                <a:solidFill>
                  <a:srgbClr val="0070C0"/>
                </a:solidFill>
                <a:latin typeface="Arial" pitchFamily="34" charset="0"/>
              </a:rPr>
              <a:t> Physics – follow up call</a:t>
            </a:r>
            <a:endParaRPr lang="it-IT" i="1" cap="none" dirty="0">
              <a:solidFill>
                <a:srgbClr val="0070C0"/>
              </a:solidFill>
              <a:latin typeface="Arial" pitchFamily="34" charset="0"/>
            </a:endParaRPr>
          </a:p>
        </p:txBody>
      </p:sp>
      <p:sp>
        <p:nvSpPr>
          <p:cNvPr id="3" name="Segnaposto contenuto 2"/>
          <p:cNvSpPr>
            <a:spLocks noGrp="1"/>
          </p:cNvSpPr>
          <p:nvPr>
            <p:ph idx="1"/>
          </p:nvPr>
        </p:nvSpPr>
        <p:spPr>
          <a:xfrm>
            <a:off x="539552" y="1412776"/>
            <a:ext cx="8208912" cy="4513585"/>
          </a:xfrm>
        </p:spPr>
        <p:txBody>
          <a:bodyPr/>
          <a:lstStyle/>
          <a:p>
            <a:r>
              <a:rPr lang="en-US" sz="2000" dirty="0" smtClean="0"/>
              <a:t>Better access to additional data not yet in the current system i.e. </a:t>
            </a:r>
            <a:r>
              <a:rPr lang="en-US" sz="2000" dirty="0" err="1" smtClean="0"/>
              <a:t>MyOcean</a:t>
            </a:r>
            <a:r>
              <a:rPr lang="en-US" sz="2000" dirty="0" smtClean="0"/>
              <a:t> and </a:t>
            </a:r>
            <a:r>
              <a:rPr lang="en-US" sz="2000" dirty="0" err="1" smtClean="0"/>
              <a:t>SeaDataNet</a:t>
            </a:r>
            <a:r>
              <a:rPr lang="en-US" sz="2000" dirty="0" smtClean="0"/>
              <a:t>, Argo, Gliders, Ice coverage, etc.</a:t>
            </a:r>
          </a:p>
          <a:p>
            <a:endParaRPr lang="en-US" sz="2000" dirty="0" smtClean="0"/>
          </a:p>
          <a:p>
            <a:r>
              <a:rPr lang="en-US" sz="2000" dirty="0" smtClean="0"/>
              <a:t>Better access to and integration of </a:t>
            </a:r>
            <a:r>
              <a:rPr lang="en-US" sz="2000" dirty="0" err="1" smtClean="0"/>
              <a:t>Ferrybox</a:t>
            </a:r>
            <a:r>
              <a:rPr lang="en-US" sz="2000" dirty="0" smtClean="0"/>
              <a:t> data</a:t>
            </a:r>
          </a:p>
          <a:p>
            <a:endParaRPr lang="en-US" sz="2000" dirty="0" smtClean="0"/>
          </a:p>
          <a:p>
            <a:r>
              <a:rPr lang="en-US" sz="2000" dirty="0" smtClean="0"/>
              <a:t>Assisting the work on the completeness of stations – leading to a list of uniform station names that reduces duplication between ROOSs and ongoing projects (EDIOS update)</a:t>
            </a:r>
          </a:p>
          <a:p>
            <a:endParaRPr lang="it-IT" sz="2000" dirty="0" smtClean="0"/>
          </a:p>
          <a:p>
            <a:r>
              <a:rPr lang="it-IT" sz="2000" dirty="0" smtClean="0"/>
              <a:t>Upgrate the portal, further developing the existing user interfaces and adding machine-to-machine interfacing functionalities</a:t>
            </a:r>
          </a:p>
          <a:p>
            <a:pPr marL="0" lvl="1" indent="0">
              <a:spcBef>
                <a:spcPts val="600"/>
              </a:spcBef>
              <a:buSzPct val="70000"/>
              <a:buNone/>
            </a:pPr>
            <a:r>
              <a:rPr lang="it-IT" sz="1900" dirty="0" smtClean="0">
                <a:sym typeface="Wingdings" pitchFamily="2" charset="2"/>
              </a:rPr>
              <a:t>    (</a:t>
            </a:r>
            <a:r>
              <a:rPr lang="it-IT" sz="1900" dirty="0" err="1" smtClean="0">
                <a:sym typeface="Wingdings" pitchFamily="2" charset="2"/>
              </a:rPr>
              <a:t>Towards</a:t>
            </a:r>
            <a:r>
              <a:rPr lang="it-IT" sz="1900" dirty="0" smtClean="0">
                <a:sym typeface="Wingdings" pitchFamily="2" charset="2"/>
              </a:rPr>
              <a:t> </a:t>
            </a:r>
            <a:r>
              <a:rPr lang="it-IT" sz="1900" dirty="0">
                <a:sym typeface="Wingdings" pitchFamily="2" charset="2"/>
              </a:rPr>
              <a:t>an </a:t>
            </a:r>
            <a:r>
              <a:rPr lang="it-IT" sz="1900" dirty="0" smtClean="0">
                <a:sym typeface="Wingdings" pitchFamily="2" charset="2"/>
              </a:rPr>
              <a:t>Ocean </a:t>
            </a:r>
            <a:r>
              <a:rPr lang="it-IT" sz="1900" dirty="0">
                <a:sym typeface="Wingdings" pitchFamily="2" charset="2"/>
              </a:rPr>
              <a:t>User </a:t>
            </a:r>
            <a:r>
              <a:rPr lang="it-IT" sz="1900" dirty="0" smtClean="0">
                <a:sym typeface="Wingdings" pitchFamily="2" charset="2"/>
              </a:rPr>
              <a:t>directory: </a:t>
            </a:r>
            <a:r>
              <a:rPr lang="it-IT" sz="1900" dirty="0">
                <a:sym typeface="Wingdings" pitchFamily="2" charset="2"/>
              </a:rPr>
              <a:t>working with MYO and </a:t>
            </a:r>
            <a:r>
              <a:rPr lang="it-IT" sz="1900" dirty="0" smtClean="0">
                <a:sym typeface="Wingdings" pitchFamily="2" charset="2"/>
              </a:rPr>
              <a:t>SDN)</a:t>
            </a:r>
            <a:endParaRPr lang="it-IT" sz="1900" dirty="0">
              <a:sym typeface="Wingdings" pitchFamily="2" charset="2"/>
            </a:endParaRPr>
          </a:p>
          <a:p>
            <a:endParaRPr lang="en-US" sz="2000" dirty="0" smtClean="0"/>
          </a:p>
        </p:txBody>
      </p:sp>
    </p:spTree>
    <p:extLst>
      <p:ext uri="{BB962C8B-B14F-4D97-AF65-F5344CB8AC3E}">
        <p14:creationId xmlns:p14="http://schemas.microsoft.com/office/powerpoint/2010/main" val="1228067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251520" y="1196752"/>
            <a:ext cx="8424936" cy="4968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indent="-273050" eaLnBrk="0" hangingPunct="0">
              <a:spcBef>
                <a:spcPts val="600"/>
              </a:spcBef>
              <a:buClr>
                <a:srgbClr val="0070C0"/>
              </a:buClr>
              <a:buSzPct val="70000"/>
              <a:buFont typeface="Wingdings" pitchFamily="2" charset="2"/>
              <a:buChar char=""/>
            </a:pPr>
            <a:r>
              <a:rPr lang="fr-FR" sz="2000" dirty="0">
                <a:latin typeface="+mj-lt"/>
                <a:cs typeface="+mn-cs"/>
              </a:rPr>
              <a:t>An impressive effort made by key </a:t>
            </a:r>
            <a:r>
              <a:rPr lang="fr-FR" sz="2000" dirty="0" err="1">
                <a:latin typeface="+mj-lt"/>
                <a:cs typeface="+mn-cs"/>
              </a:rPr>
              <a:t>technical</a:t>
            </a:r>
            <a:r>
              <a:rPr lang="fr-FR" sz="2000" dirty="0">
                <a:latin typeface="+mj-lt"/>
                <a:cs typeface="+mn-cs"/>
              </a:rPr>
              <a:t> </a:t>
            </a:r>
            <a:r>
              <a:rPr lang="fr-FR" sz="2000" dirty="0" err="1">
                <a:latin typeface="+mj-lt"/>
                <a:cs typeface="+mn-cs"/>
              </a:rPr>
              <a:t>players</a:t>
            </a:r>
            <a:r>
              <a:rPr lang="fr-FR" sz="2000" dirty="0">
                <a:latin typeface="+mj-lt"/>
                <a:cs typeface="+mn-cs"/>
              </a:rPr>
              <a:t> in </a:t>
            </a:r>
            <a:r>
              <a:rPr lang="fr-FR" sz="2000" dirty="0" err="1">
                <a:latin typeface="+mj-lt"/>
                <a:cs typeface="+mn-cs"/>
              </a:rPr>
              <a:t>MyOcean</a:t>
            </a:r>
            <a:r>
              <a:rPr lang="fr-FR" sz="2000" dirty="0">
                <a:latin typeface="+mj-lt"/>
                <a:cs typeface="+mn-cs"/>
              </a:rPr>
              <a:t>, </a:t>
            </a:r>
            <a:r>
              <a:rPr lang="fr-FR" sz="2000" dirty="0" err="1">
                <a:latin typeface="+mj-lt"/>
                <a:cs typeface="+mn-cs"/>
              </a:rPr>
              <a:t>Seadatanet</a:t>
            </a:r>
            <a:r>
              <a:rPr lang="fr-FR" sz="2000" dirty="0">
                <a:latin typeface="+mj-lt"/>
                <a:cs typeface="+mn-cs"/>
              </a:rPr>
              <a:t>, </a:t>
            </a:r>
            <a:r>
              <a:rPr lang="fr-FR" sz="2000" dirty="0" err="1">
                <a:latin typeface="+mj-lt"/>
                <a:cs typeface="+mn-cs"/>
              </a:rPr>
              <a:t>EMODnet</a:t>
            </a:r>
            <a:r>
              <a:rPr lang="fr-FR" sz="2000" dirty="0">
                <a:latin typeface="+mj-lt"/>
                <a:cs typeface="+mn-cs"/>
              </a:rPr>
              <a:t> and </a:t>
            </a:r>
            <a:r>
              <a:rPr lang="fr-FR" sz="2000" dirty="0" err="1">
                <a:latin typeface="+mj-lt"/>
                <a:cs typeface="+mn-cs"/>
              </a:rPr>
              <a:t>EuroGOOS</a:t>
            </a:r>
            <a:r>
              <a:rPr lang="fr-FR" sz="2000" dirty="0">
                <a:latin typeface="+mj-lt"/>
                <a:cs typeface="+mn-cs"/>
              </a:rPr>
              <a:t> to </a:t>
            </a:r>
            <a:r>
              <a:rPr lang="fr-FR" sz="2000" dirty="0" err="1">
                <a:latin typeface="+mj-lt"/>
                <a:cs typeface="+mn-cs"/>
              </a:rPr>
              <a:t>reduce</a:t>
            </a:r>
            <a:r>
              <a:rPr lang="fr-FR" sz="2000" dirty="0">
                <a:latin typeface="+mj-lt"/>
                <a:cs typeface="+mn-cs"/>
              </a:rPr>
              <a:t> </a:t>
            </a:r>
            <a:r>
              <a:rPr lang="fr-FR" sz="2000" dirty="0" err="1">
                <a:latin typeface="+mj-lt"/>
                <a:cs typeface="+mn-cs"/>
              </a:rPr>
              <a:t>unnecessary</a:t>
            </a:r>
            <a:r>
              <a:rPr lang="fr-FR" sz="2000" dirty="0">
                <a:latin typeface="+mj-lt"/>
                <a:cs typeface="+mn-cs"/>
              </a:rPr>
              <a:t> </a:t>
            </a:r>
            <a:r>
              <a:rPr lang="fr-FR" sz="2000" dirty="0" err="1">
                <a:latin typeface="+mj-lt"/>
                <a:cs typeface="+mn-cs"/>
              </a:rPr>
              <a:t>redundancies</a:t>
            </a:r>
            <a:r>
              <a:rPr lang="fr-FR" sz="2000" dirty="0">
                <a:latin typeface="+mj-lt"/>
                <a:cs typeface="+mn-cs"/>
              </a:rPr>
              <a:t> and </a:t>
            </a:r>
            <a:r>
              <a:rPr lang="fr-FR" sz="2000" dirty="0" err="1">
                <a:latin typeface="+mj-lt"/>
                <a:cs typeface="+mn-cs"/>
              </a:rPr>
              <a:t>develop</a:t>
            </a:r>
            <a:r>
              <a:rPr lang="fr-FR" sz="2000" dirty="0">
                <a:latin typeface="+mj-lt"/>
                <a:cs typeface="+mn-cs"/>
              </a:rPr>
              <a:t> </a:t>
            </a:r>
            <a:r>
              <a:rPr lang="fr-FR" sz="2000" dirty="0" err="1">
                <a:latin typeface="+mj-lt"/>
                <a:cs typeface="+mn-cs"/>
              </a:rPr>
              <a:t>common</a:t>
            </a:r>
            <a:r>
              <a:rPr lang="fr-FR" sz="2000" dirty="0">
                <a:latin typeface="+mj-lt"/>
                <a:cs typeface="+mn-cs"/>
              </a:rPr>
              <a:t> </a:t>
            </a:r>
            <a:r>
              <a:rPr lang="fr-FR" sz="2000" dirty="0" err="1">
                <a:latin typeface="+mj-lt"/>
                <a:cs typeface="+mn-cs"/>
              </a:rPr>
              <a:t>approaches</a:t>
            </a:r>
            <a:r>
              <a:rPr lang="fr-FR" sz="2000" dirty="0">
                <a:latin typeface="+mj-lt"/>
                <a:cs typeface="+mn-cs"/>
              </a:rPr>
              <a:t> </a:t>
            </a:r>
            <a:r>
              <a:rPr lang="fr-FR" sz="2000" dirty="0" err="1">
                <a:latin typeface="+mj-lt"/>
                <a:cs typeface="+mn-cs"/>
              </a:rPr>
              <a:t>towards</a:t>
            </a:r>
            <a:r>
              <a:rPr lang="fr-FR" sz="2000" dirty="0">
                <a:latin typeface="+mj-lt"/>
                <a:cs typeface="+mn-cs"/>
              </a:rPr>
              <a:t> </a:t>
            </a:r>
            <a:r>
              <a:rPr lang="fr-FR" sz="2000" dirty="0" err="1">
                <a:latin typeface="+mj-lt"/>
                <a:cs typeface="+mn-cs"/>
              </a:rPr>
              <a:t>users</a:t>
            </a:r>
            <a:endParaRPr lang="en-US" sz="2000" dirty="0">
              <a:latin typeface="+mj-lt"/>
              <a:cs typeface="+mn-cs"/>
            </a:endParaRPr>
          </a:p>
          <a:p>
            <a:pPr marL="639763" lvl="1" indent="-273050" eaLnBrk="0" hangingPunct="0">
              <a:spcBef>
                <a:spcPct val="20000"/>
              </a:spcBef>
              <a:buClr>
                <a:srgbClr val="0070C0"/>
              </a:buClr>
              <a:buSzPct val="80000"/>
              <a:buFont typeface="Wingdings 2" pitchFamily="18" charset="2"/>
              <a:buChar char=""/>
            </a:pPr>
            <a:r>
              <a:rPr lang="fr-FR" sz="2100" dirty="0" err="1">
                <a:latin typeface="+mj-lt"/>
                <a:cs typeface="+mn-cs"/>
              </a:rPr>
              <a:t>e.g</a:t>
            </a:r>
            <a:r>
              <a:rPr lang="fr-FR" sz="2100" dirty="0">
                <a:latin typeface="+mj-lt"/>
                <a:cs typeface="+mn-cs"/>
              </a:rPr>
              <a:t>. </a:t>
            </a:r>
            <a:r>
              <a:rPr lang="fr-FR" sz="2100" dirty="0" err="1">
                <a:latin typeface="+mj-lt"/>
                <a:cs typeface="+mn-cs"/>
              </a:rPr>
              <a:t>MoU</a:t>
            </a:r>
            <a:r>
              <a:rPr lang="fr-FR" sz="2100" dirty="0">
                <a:latin typeface="+mj-lt"/>
                <a:cs typeface="+mn-cs"/>
              </a:rPr>
              <a:t> </a:t>
            </a:r>
            <a:r>
              <a:rPr lang="fr-FR" sz="2100" dirty="0" err="1">
                <a:latin typeface="+mj-lt"/>
                <a:cs typeface="+mn-cs"/>
              </a:rPr>
              <a:t>signed</a:t>
            </a:r>
            <a:r>
              <a:rPr lang="fr-FR" sz="2100" dirty="0">
                <a:latin typeface="+mj-lt"/>
                <a:cs typeface="+mn-cs"/>
              </a:rPr>
              <a:t> </a:t>
            </a:r>
            <a:r>
              <a:rPr lang="fr-FR" sz="2100" dirty="0" err="1">
                <a:latin typeface="+mj-lt"/>
                <a:cs typeface="+mn-cs"/>
              </a:rPr>
              <a:t>between</a:t>
            </a:r>
            <a:r>
              <a:rPr lang="fr-FR" sz="2100" dirty="0">
                <a:latin typeface="+mj-lt"/>
                <a:cs typeface="+mn-cs"/>
              </a:rPr>
              <a:t> </a:t>
            </a:r>
            <a:r>
              <a:rPr lang="fr-FR" sz="2100" dirty="0" err="1">
                <a:latin typeface="+mj-lt"/>
                <a:cs typeface="+mn-cs"/>
              </a:rPr>
              <a:t>Seadatanet</a:t>
            </a:r>
            <a:r>
              <a:rPr lang="fr-FR" sz="2100" dirty="0">
                <a:latin typeface="+mj-lt"/>
                <a:cs typeface="+mn-cs"/>
              </a:rPr>
              <a:t> and MyOcean to </a:t>
            </a:r>
            <a:r>
              <a:rPr lang="fr-FR" sz="2100" dirty="0" err="1">
                <a:latin typeface="+mj-lt"/>
                <a:cs typeface="+mn-cs"/>
              </a:rPr>
              <a:t>share</a:t>
            </a:r>
            <a:r>
              <a:rPr lang="fr-FR" sz="2100" dirty="0">
                <a:latin typeface="+mj-lt"/>
                <a:cs typeface="+mn-cs"/>
              </a:rPr>
              <a:t> efforts, and discussion to </a:t>
            </a:r>
            <a:r>
              <a:rPr lang="fr-FR" sz="2100" dirty="0" err="1">
                <a:latin typeface="+mj-lt"/>
                <a:cs typeface="+mn-cs"/>
              </a:rPr>
              <a:t>improve</a:t>
            </a:r>
            <a:r>
              <a:rPr lang="fr-FR" sz="2100" dirty="0">
                <a:latin typeface="+mj-lt"/>
                <a:cs typeface="+mn-cs"/>
              </a:rPr>
              <a:t> user </a:t>
            </a:r>
            <a:r>
              <a:rPr lang="fr-FR" sz="2100" dirty="0" err="1">
                <a:latin typeface="+mj-lt"/>
                <a:cs typeface="+mn-cs"/>
              </a:rPr>
              <a:t>access</a:t>
            </a:r>
            <a:r>
              <a:rPr lang="fr-FR" sz="2100" dirty="0">
                <a:latin typeface="+mj-lt"/>
                <a:cs typeface="+mn-cs"/>
              </a:rPr>
              <a:t> to </a:t>
            </a:r>
            <a:r>
              <a:rPr lang="fr-FR" sz="2100" dirty="0" err="1" smtClean="0">
                <a:latin typeface="+mj-lt"/>
                <a:cs typeface="+mn-cs"/>
              </a:rPr>
              <a:t>databases</a:t>
            </a:r>
            <a:r>
              <a:rPr lang="fr-FR" sz="2100" dirty="0">
                <a:latin typeface="+mj-lt"/>
                <a:cs typeface="+mn-cs"/>
              </a:rPr>
              <a:t> </a:t>
            </a:r>
            <a:r>
              <a:rPr lang="fr-FR" sz="2100" dirty="0" err="1" smtClean="0">
                <a:latin typeface="+mj-lt"/>
                <a:cs typeface="+mn-cs"/>
              </a:rPr>
              <a:t>See</a:t>
            </a:r>
            <a:r>
              <a:rPr lang="fr-FR" sz="2100" dirty="0" smtClean="0">
                <a:latin typeface="+mj-lt"/>
                <a:cs typeface="+mn-cs"/>
              </a:rPr>
              <a:t> </a:t>
            </a:r>
            <a:r>
              <a:rPr lang="fr-FR" sz="2100" dirty="0" err="1" smtClean="0">
                <a:latin typeface="+mj-lt"/>
                <a:cs typeface="+mn-cs"/>
              </a:rPr>
              <a:t>previous</a:t>
            </a:r>
            <a:r>
              <a:rPr lang="fr-FR" sz="2100" dirty="0" smtClean="0">
                <a:latin typeface="+mj-lt"/>
                <a:cs typeface="+mn-cs"/>
              </a:rPr>
              <a:t> comment</a:t>
            </a:r>
            <a:endParaRPr lang="fr-FR" sz="2100" dirty="0">
              <a:latin typeface="+mj-lt"/>
              <a:cs typeface="+mn-cs"/>
            </a:endParaRPr>
          </a:p>
          <a:p>
            <a:pPr marL="273050" indent="-273050" eaLnBrk="0" hangingPunct="0">
              <a:spcBef>
                <a:spcPts val="600"/>
              </a:spcBef>
              <a:buClr>
                <a:srgbClr val="0070C0"/>
              </a:buClr>
              <a:buSzPct val="70000"/>
              <a:buFont typeface="Wingdings" pitchFamily="2" charset="2"/>
              <a:buChar char=""/>
            </a:pPr>
            <a:r>
              <a:rPr lang="fr-FR" sz="2000" dirty="0">
                <a:latin typeface="+mj-lt"/>
                <a:cs typeface="+mn-cs"/>
              </a:rPr>
              <a:t>A </a:t>
            </a:r>
            <a:r>
              <a:rPr lang="fr-FR" sz="2000" dirty="0" err="1">
                <a:latin typeface="+mj-lt"/>
                <a:cs typeface="+mn-cs"/>
              </a:rPr>
              <a:t>clear</a:t>
            </a:r>
            <a:r>
              <a:rPr lang="fr-FR" sz="2000" dirty="0">
                <a:latin typeface="+mj-lt"/>
                <a:cs typeface="+mn-cs"/>
              </a:rPr>
              <a:t> and </a:t>
            </a:r>
            <a:r>
              <a:rPr lang="fr-FR" sz="2000" dirty="0" err="1">
                <a:latin typeface="+mj-lt"/>
                <a:cs typeface="+mn-cs"/>
              </a:rPr>
              <a:t>convincing</a:t>
            </a:r>
            <a:r>
              <a:rPr lang="fr-FR" sz="2000" dirty="0">
                <a:latin typeface="+mj-lt"/>
                <a:cs typeface="+mn-cs"/>
              </a:rPr>
              <a:t> move </a:t>
            </a:r>
            <a:r>
              <a:rPr lang="fr-FR" sz="2000" dirty="0" err="1">
                <a:latin typeface="+mj-lt"/>
                <a:cs typeface="+mn-cs"/>
              </a:rPr>
              <a:t>towards</a:t>
            </a:r>
            <a:r>
              <a:rPr lang="fr-FR" sz="2000" dirty="0">
                <a:latin typeface="+mj-lt"/>
                <a:cs typeface="+mn-cs"/>
              </a:rPr>
              <a:t> open&amp; free </a:t>
            </a:r>
            <a:r>
              <a:rPr lang="fr-FR" sz="2000" dirty="0" err="1">
                <a:latin typeface="+mj-lt"/>
                <a:cs typeface="+mn-cs"/>
              </a:rPr>
              <a:t>access</a:t>
            </a:r>
            <a:r>
              <a:rPr lang="fr-FR" sz="2000" dirty="0">
                <a:latin typeface="+mj-lt"/>
                <a:cs typeface="+mn-cs"/>
              </a:rPr>
              <a:t> to data, a </a:t>
            </a:r>
            <a:r>
              <a:rPr lang="fr-FR" sz="2000" dirty="0" err="1">
                <a:latin typeface="+mj-lt"/>
                <a:cs typeface="+mn-cs"/>
              </a:rPr>
              <a:t>strong</a:t>
            </a:r>
            <a:r>
              <a:rPr lang="fr-FR" sz="2000" dirty="0">
                <a:latin typeface="+mj-lt"/>
                <a:cs typeface="+mn-cs"/>
              </a:rPr>
              <a:t> </a:t>
            </a:r>
            <a:r>
              <a:rPr lang="fr-FR" sz="2000" dirty="0" err="1">
                <a:latin typeface="+mj-lt"/>
                <a:cs typeface="+mn-cs"/>
              </a:rPr>
              <a:t>involvement</a:t>
            </a:r>
            <a:r>
              <a:rPr lang="fr-FR" sz="2000" dirty="0">
                <a:latin typeface="+mj-lt"/>
                <a:cs typeface="+mn-cs"/>
              </a:rPr>
              <a:t> </a:t>
            </a:r>
            <a:r>
              <a:rPr lang="fr-FR" sz="2000" dirty="0" err="1">
                <a:latin typeface="+mj-lt"/>
                <a:cs typeface="+mn-cs"/>
              </a:rPr>
              <a:t>at</a:t>
            </a:r>
            <a:r>
              <a:rPr lang="fr-FR" sz="2000" dirty="0">
                <a:latin typeface="+mj-lt"/>
                <a:cs typeface="+mn-cs"/>
              </a:rPr>
              <a:t> the </a:t>
            </a:r>
            <a:r>
              <a:rPr lang="fr-FR" sz="2000" dirty="0" err="1">
                <a:latin typeface="+mj-lt"/>
                <a:cs typeface="+mn-cs"/>
              </a:rPr>
              <a:t>community</a:t>
            </a:r>
            <a:r>
              <a:rPr lang="fr-FR" sz="2000" dirty="0">
                <a:latin typeface="+mj-lt"/>
                <a:cs typeface="+mn-cs"/>
              </a:rPr>
              <a:t> </a:t>
            </a:r>
            <a:r>
              <a:rPr lang="fr-FR" sz="2000" dirty="0" err="1">
                <a:latin typeface="+mj-lt"/>
                <a:cs typeface="+mn-cs"/>
              </a:rPr>
              <a:t>level</a:t>
            </a:r>
            <a:r>
              <a:rPr lang="fr-FR" sz="2000" dirty="0">
                <a:latin typeface="+mj-lt"/>
                <a:cs typeface="+mn-cs"/>
              </a:rPr>
              <a:t> in IT </a:t>
            </a:r>
            <a:r>
              <a:rPr lang="fr-FR" sz="2000" dirty="0" err="1">
                <a:latin typeface="+mj-lt"/>
                <a:cs typeface="+mn-cs"/>
              </a:rPr>
              <a:t>tools</a:t>
            </a:r>
            <a:r>
              <a:rPr lang="fr-FR" sz="2000" dirty="0">
                <a:latin typeface="+mj-lt"/>
                <a:cs typeface="+mn-cs"/>
              </a:rPr>
              <a:t> and </a:t>
            </a:r>
            <a:r>
              <a:rPr lang="fr-FR" sz="2000" dirty="0" err="1">
                <a:latin typeface="+mj-lt"/>
                <a:cs typeface="+mn-cs"/>
              </a:rPr>
              <a:t>methods</a:t>
            </a:r>
            <a:r>
              <a:rPr lang="fr-FR" sz="2000" dirty="0">
                <a:latin typeface="+mj-lt"/>
                <a:cs typeface="+mn-cs"/>
              </a:rPr>
              <a:t> to </a:t>
            </a:r>
            <a:r>
              <a:rPr lang="fr-FR" sz="2000" dirty="0" err="1">
                <a:latin typeface="+mj-lt"/>
                <a:cs typeface="+mn-cs"/>
              </a:rPr>
              <a:t>offer</a:t>
            </a:r>
            <a:r>
              <a:rPr lang="fr-FR" sz="2000" dirty="0">
                <a:latin typeface="+mj-lt"/>
                <a:cs typeface="+mn-cs"/>
              </a:rPr>
              <a:t> modern data information services to </a:t>
            </a:r>
            <a:r>
              <a:rPr lang="fr-FR" sz="2000" dirty="0" err="1">
                <a:latin typeface="+mj-lt"/>
                <a:cs typeface="+mn-cs"/>
              </a:rPr>
              <a:t>users</a:t>
            </a:r>
            <a:endParaRPr lang="fr-FR" sz="2000" dirty="0">
              <a:latin typeface="+mj-lt"/>
              <a:cs typeface="+mn-cs"/>
            </a:endParaRPr>
          </a:p>
          <a:p>
            <a:pPr marL="273050" indent="-273050" eaLnBrk="0" hangingPunct="0">
              <a:spcBef>
                <a:spcPts val="600"/>
              </a:spcBef>
              <a:buClr>
                <a:srgbClr val="0070C0"/>
              </a:buClr>
              <a:buSzPct val="70000"/>
              <a:buFont typeface="Wingdings" pitchFamily="2" charset="2"/>
              <a:buChar char=""/>
            </a:pPr>
            <a:endParaRPr lang="fr-FR" sz="2000" dirty="0">
              <a:latin typeface="+mj-lt"/>
              <a:cs typeface="+mn-cs"/>
            </a:endParaRPr>
          </a:p>
          <a:p>
            <a:pPr marL="273050" indent="-273050" eaLnBrk="0" hangingPunct="0">
              <a:spcBef>
                <a:spcPts val="600"/>
              </a:spcBef>
              <a:buClr>
                <a:srgbClr val="0070C0"/>
              </a:buClr>
              <a:buSzPct val="70000"/>
              <a:buFont typeface="Wingdings" pitchFamily="2" charset="2"/>
              <a:buChar char=""/>
            </a:pPr>
            <a:r>
              <a:rPr lang="fr-FR" sz="2000" dirty="0" err="1">
                <a:latin typeface="+mj-lt"/>
                <a:cs typeface="+mn-cs"/>
              </a:rPr>
              <a:t>EuroGOOS</a:t>
            </a:r>
            <a:r>
              <a:rPr lang="fr-FR" sz="2000" dirty="0">
                <a:latin typeface="+mj-lt"/>
                <a:cs typeface="+mn-cs"/>
              </a:rPr>
              <a:t>, </a:t>
            </a:r>
            <a:r>
              <a:rPr lang="fr-FR" sz="2000" dirty="0" err="1">
                <a:latin typeface="+mj-lt"/>
                <a:cs typeface="+mn-cs"/>
              </a:rPr>
              <a:t>MyOcean</a:t>
            </a:r>
            <a:r>
              <a:rPr lang="fr-FR" sz="2000" dirty="0">
                <a:latin typeface="+mj-lt"/>
                <a:cs typeface="+mn-cs"/>
              </a:rPr>
              <a:t>, </a:t>
            </a:r>
            <a:r>
              <a:rPr lang="fr-FR" sz="2000" dirty="0" err="1">
                <a:latin typeface="+mj-lt"/>
                <a:cs typeface="+mn-cs"/>
              </a:rPr>
              <a:t>SeaDataNet</a:t>
            </a:r>
            <a:r>
              <a:rPr lang="fr-FR" sz="2000" dirty="0">
                <a:latin typeface="+mj-lt"/>
                <a:cs typeface="+mn-cs"/>
              </a:rPr>
              <a:t> and </a:t>
            </a:r>
            <a:r>
              <a:rPr lang="fr-FR" sz="2000" dirty="0" err="1">
                <a:latin typeface="+mj-lt"/>
                <a:cs typeface="+mn-cs"/>
              </a:rPr>
              <a:t>EMODnet-Physics</a:t>
            </a:r>
            <a:r>
              <a:rPr lang="fr-FR" sz="2000" dirty="0">
                <a:latin typeface="+mj-lt"/>
                <a:cs typeface="+mn-cs"/>
              </a:rPr>
              <a:t> have </a:t>
            </a:r>
            <a:r>
              <a:rPr lang="fr-FR" sz="2000" dirty="0" err="1">
                <a:latin typeface="+mj-lt"/>
                <a:cs typeface="+mn-cs"/>
              </a:rPr>
              <a:t>developped</a:t>
            </a:r>
            <a:r>
              <a:rPr lang="fr-FR" sz="2000" dirty="0">
                <a:latin typeface="+mj-lt"/>
                <a:cs typeface="+mn-cs"/>
              </a:rPr>
              <a:t> a </a:t>
            </a:r>
            <a:r>
              <a:rPr lang="fr-FR" sz="2000" dirty="0" err="1">
                <a:latin typeface="+mj-lt"/>
                <a:cs typeface="+mn-cs"/>
              </a:rPr>
              <a:t>strategy</a:t>
            </a:r>
            <a:r>
              <a:rPr lang="fr-FR" sz="2000" dirty="0">
                <a:latin typeface="+mj-lt"/>
                <a:cs typeface="+mn-cs"/>
              </a:rPr>
              <a:t> of active </a:t>
            </a:r>
            <a:r>
              <a:rPr lang="fr-FR" sz="2000" dirty="0" err="1">
                <a:latin typeface="+mj-lt"/>
                <a:cs typeface="+mn-cs"/>
              </a:rPr>
              <a:t>cooperation</a:t>
            </a:r>
            <a:r>
              <a:rPr lang="fr-FR" sz="2000" dirty="0">
                <a:latin typeface="+mj-lt"/>
                <a:cs typeface="+mn-cs"/>
              </a:rPr>
              <a:t>, cross-</a:t>
            </a:r>
            <a:r>
              <a:rPr lang="fr-FR" sz="2000" dirty="0" err="1">
                <a:latin typeface="+mj-lt"/>
                <a:cs typeface="+mn-cs"/>
              </a:rPr>
              <a:t>cutting</a:t>
            </a:r>
            <a:r>
              <a:rPr lang="fr-FR" sz="2000" dirty="0">
                <a:latin typeface="+mj-lt"/>
                <a:cs typeface="+mn-cs"/>
              </a:rPr>
              <a:t> DG ENTR, RTD and MARE initiatives to </a:t>
            </a:r>
            <a:r>
              <a:rPr lang="fr-FR" sz="2000" dirty="0" err="1">
                <a:latin typeface="+mj-lt"/>
                <a:cs typeface="+mn-cs"/>
              </a:rPr>
              <a:t>achieve</a:t>
            </a:r>
            <a:r>
              <a:rPr lang="fr-FR" sz="2000" dirty="0">
                <a:latin typeface="+mj-lt"/>
                <a:cs typeface="+mn-cs"/>
              </a:rPr>
              <a:t> a </a:t>
            </a:r>
            <a:r>
              <a:rPr lang="fr-FR" sz="2000" dirty="0" err="1">
                <a:latin typeface="+mj-lt"/>
                <a:cs typeface="+mn-cs"/>
              </a:rPr>
              <a:t>wider</a:t>
            </a:r>
            <a:r>
              <a:rPr lang="fr-FR" sz="2000" dirty="0">
                <a:latin typeface="+mj-lt"/>
                <a:cs typeface="+mn-cs"/>
              </a:rPr>
              <a:t> </a:t>
            </a:r>
            <a:r>
              <a:rPr lang="fr-FR" sz="2000" dirty="0" err="1">
                <a:latin typeface="+mj-lt"/>
                <a:cs typeface="+mn-cs"/>
              </a:rPr>
              <a:t>coverage</a:t>
            </a:r>
            <a:r>
              <a:rPr lang="fr-FR" sz="2000" dirty="0">
                <a:latin typeface="+mj-lt"/>
                <a:cs typeface="+mn-cs"/>
              </a:rPr>
              <a:t> of data sources and </a:t>
            </a:r>
            <a:r>
              <a:rPr lang="fr-FR" sz="2000" dirty="0" err="1">
                <a:latin typeface="+mj-lt"/>
                <a:cs typeface="+mn-cs"/>
              </a:rPr>
              <a:t>overall</a:t>
            </a:r>
            <a:r>
              <a:rPr lang="fr-FR" sz="2000" dirty="0">
                <a:latin typeface="+mj-lt"/>
                <a:cs typeface="+mn-cs"/>
              </a:rPr>
              <a:t> </a:t>
            </a:r>
            <a:r>
              <a:rPr lang="fr-FR" sz="2000" dirty="0" err="1" smtClean="0">
                <a:latin typeface="+mj-lt"/>
                <a:cs typeface="+mn-cs"/>
              </a:rPr>
              <a:t>interoperability</a:t>
            </a:r>
            <a:r>
              <a:rPr lang="fr-FR" sz="2000" dirty="0" smtClean="0">
                <a:latin typeface="+mj-lt"/>
                <a:cs typeface="+mn-cs"/>
              </a:rPr>
              <a:t>.</a:t>
            </a:r>
          </a:p>
        </p:txBody>
      </p:sp>
      <p:sp>
        <p:nvSpPr>
          <p:cNvPr id="3" name="Titolo 1"/>
          <p:cNvSpPr>
            <a:spLocks noGrp="1"/>
          </p:cNvSpPr>
          <p:nvPr>
            <p:ph type="title"/>
          </p:nvPr>
        </p:nvSpPr>
        <p:spPr>
          <a:xfrm>
            <a:off x="0" y="0"/>
            <a:ext cx="9144000" cy="1143000"/>
          </a:xfrm>
        </p:spPr>
        <p:txBody>
          <a:bodyPr vert="horz" anchor="ctr">
            <a:noAutofit/>
          </a:bodyPr>
          <a:lstStyle/>
          <a:p>
            <a:pPr algn="r">
              <a:defRPr/>
            </a:pPr>
            <a:r>
              <a:rPr lang="en-GB" i="1" cap="none" dirty="0" err="1" smtClean="0">
                <a:solidFill>
                  <a:srgbClr val="0070C0"/>
                </a:solidFill>
                <a:latin typeface="Arial" pitchFamily="34" charset="0"/>
              </a:rPr>
              <a:t>EMODnet</a:t>
            </a:r>
            <a:r>
              <a:rPr lang="en-GB" i="1" cap="none" dirty="0" smtClean="0">
                <a:solidFill>
                  <a:srgbClr val="0070C0"/>
                </a:solidFill>
                <a:latin typeface="Arial" pitchFamily="34" charset="0"/>
              </a:rPr>
              <a:t> Physics – Conclusions</a:t>
            </a:r>
            <a:endParaRPr lang="it-IT" i="1" cap="none" dirty="0">
              <a:solidFill>
                <a:srgbClr val="0070C0"/>
              </a:solidFill>
              <a:latin typeface="Arial" pitchFamily="34" charset="0"/>
            </a:endParaRPr>
          </a:p>
        </p:txBody>
      </p:sp>
    </p:spTree>
    <p:extLst>
      <p:ext uri="{BB962C8B-B14F-4D97-AF65-F5344CB8AC3E}">
        <p14:creationId xmlns:p14="http://schemas.microsoft.com/office/powerpoint/2010/main" val="369217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contenuto 2"/>
          <p:cNvSpPr>
            <a:spLocks noGrp="1"/>
          </p:cNvSpPr>
          <p:nvPr>
            <p:ph sz="quarter" idx="1"/>
          </p:nvPr>
        </p:nvSpPr>
        <p:spPr>
          <a:xfrm>
            <a:off x="539552" y="1268760"/>
            <a:ext cx="8064896" cy="5112568"/>
          </a:xfrm>
        </p:spPr>
        <p:txBody>
          <a:bodyPr/>
          <a:lstStyle/>
          <a:p>
            <a:pPr marL="0" indent="0" eaLnBrk="1" hangingPunct="1">
              <a:buNone/>
            </a:pPr>
            <a:r>
              <a:rPr lang="en-US" sz="2000" dirty="0" smtClean="0"/>
              <a:t>The EU practical answer:</a:t>
            </a:r>
          </a:p>
          <a:p>
            <a:pPr lvl="1" eaLnBrk="1" hangingPunct="1"/>
            <a:r>
              <a:rPr lang="en-GB" sz="1800" dirty="0" smtClean="0"/>
              <a:t>Support </a:t>
            </a:r>
            <a:r>
              <a:rPr lang="en-GB" sz="1800" b="1" dirty="0" smtClean="0"/>
              <a:t>better </a:t>
            </a:r>
            <a:r>
              <a:rPr lang="en-GB" sz="1800" b="1" dirty="0"/>
              <a:t>discovery of </a:t>
            </a:r>
            <a:r>
              <a:rPr lang="en-GB" sz="1800" b="1" dirty="0" smtClean="0"/>
              <a:t>data </a:t>
            </a:r>
            <a:r>
              <a:rPr lang="en-GB" sz="1800" dirty="0"/>
              <a:t>(INSPIRE </a:t>
            </a:r>
            <a:r>
              <a:rPr lang="en-GB" sz="1800" dirty="0" smtClean="0"/>
              <a:t>Directive), </a:t>
            </a:r>
            <a:r>
              <a:rPr lang="en-GB" sz="1800" b="1" dirty="0"/>
              <a:t>free access </a:t>
            </a:r>
            <a:r>
              <a:rPr lang="en-GB" sz="1800" dirty="0"/>
              <a:t>to data and few restrictions on use </a:t>
            </a:r>
            <a:r>
              <a:rPr lang="en-GB" sz="1800" dirty="0" smtClean="0"/>
              <a:t>and </a:t>
            </a:r>
            <a:r>
              <a:rPr lang="en-GB" sz="1800" b="1" dirty="0" smtClean="0"/>
              <a:t>re-use of data</a:t>
            </a:r>
            <a:r>
              <a:rPr lang="en-GB" sz="1800" dirty="0"/>
              <a:t> </a:t>
            </a:r>
            <a:r>
              <a:rPr lang="en-GB" sz="1800" dirty="0" smtClean="0"/>
              <a:t>(Environmental </a:t>
            </a:r>
            <a:r>
              <a:rPr lang="en-GB" sz="1800" dirty="0"/>
              <a:t>Information Directive </a:t>
            </a:r>
            <a:r>
              <a:rPr lang="en-GB" sz="1800" dirty="0" smtClean="0"/>
              <a:t>and </a:t>
            </a:r>
            <a:r>
              <a:rPr lang="en-GB" sz="1800" dirty="0"/>
              <a:t>Public Sector Information </a:t>
            </a:r>
            <a:r>
              <a:rPr lang="en-GB" sz="1800" dirty="0" smtClean="0"/>
              <a:t>Directive)</a:t>
            </a:r>
            <a:endParaRPr lang="en-GB" sz="1800" dirty="0"/>
          </a:p>
          <a:p>
            <a:pPr lvl="1" eaLnBrk="1" hangingPunct="1"/>
            <a:r>
              <a:rPr lang="en-GB" sz="1800" dirty="0" smtClean="0"/>
              <a:t>Support to the </a:t>
            </a:r>
            <a:r>
              <a:rPr lang="en-GB" sz="1800" b="1" dirty="0" smtClean="0"/>
              <a:t>Shared </a:t>
            </a:r>
            <a:r>
              <a:rPr lang="en-GB" sz="1800" b="1" dirty="0"/>
              <a:t>Environmental Information System </a:t>
            </a:r>
            <a:r>
              <a:rPr lang="en-GB" sz="1800" b="1" dirty="0" smtClean="0"/>
              <a:t>SEIS </a:t>
            </a:r>
            <a:r>
              <a:rPr lang="en-GB" sz="1800" dirty="0" smtClean="0"/>
              <a:t>(in collaboration with </a:t>
            </a:r>
            <a:r>
              <a:rPr lang="en-GB" sz="1800" b="1" dirty="0" smtClean="0"/>
              <a:t>EEA</a:t>
            </a:r>
            <a:r>
              <a:rPr lang="en-GB" sz="1800" dirty="0" smtClean="0"/>
              <a:t>) </a:t>
            </a:r>
            <a:r>
              <a:rPr lang="en-GB" sz="1800" dirty="0"/>
              <a:t>to </a:t>
            </a:r>
            <a:r>
              <a:rPr lang="en-GB" sz="1800" b="1" dirty="0"/>
              <a:t>modernise and simplify </a:t>
            </a:r>
            <a:r>
              <a:rPr lang="en-GB" sz="1800" dirty="0"/>
              <a:t>the collection, exchange and use of the data and information required for the design and implementation of environmental </a:t>
            </a:r>
            <a:r>
              <a:rPr lang="en-GB" sz="1800" dirty="0" smtClean="0"/>
              <a:t>policy </a:t>
            </a:r>
          </a:p>
          <a:p>
            <a:pPr marL="366713" lvl="1" indent="0" eaLnBrk="1" hangingPunct="1">
              <a:buNone/>
            </a:pPr>
            <a:r>
              <a:rPr lang="en-GB" sz="1800" dirty="0"/>
              <a:t>	</a:t>
            </a:r>
            <a:r>
              <a:rPr lang="en-GB" sz="1800" dirty="0" smtClean="0"/>
              <a:t>(</a:t>
            </a:r>
            <a:r>
              <a:rPr lang="en-GB" sz="1800" b="1" dirty="0" smtClean="0"/>
              <a:t>WISE-marine</a:t>
            </a:r>
            <a:r>
              <a:rPr lang="en-GB" sz="1800" dirty="0" smtClean="0"/>
              <a:t> </a:t>
            </a:r>
            <a:r>
              <a:rPr lang="en-GB" sz="1800" dirty="0"/>
              <a:t>is the marine component of </a:t>
            </a:r>
            <a:r>
              <a:rPr lang="en-GB" sz="1800" b="1" dirty="0" smtClean="0"/>
              <a:t>SEIS</a:t>
            </a:r>
            <a:r>
              <a:rPr lang="en-GB" sz="1800" dirty="0"/>
              <a:t>)</a:t>
            </a:r>
            <a:endParaRPr lang="it-IT" sz="1800" dirty="0"/>
          </a:p>
          <a:p>
            <a:pPr lvl="1" eaLnBrk="1" hangingPunct="1"/>
            <a:r>
              <a:rPr lang="en-US" sz="1800" dirty="0" smtClean="0"/>
              <a:t>Push the integration </a:t>
            </a:r>
            <a:r>
              <a:rPr lang="en-US" sz="1800" dirty="0"/>
              <a:t>of different national and local </a:t>
            </a:r>
            <a:r>
              <a:rPr lang="en-US" sz="1800" dirty="0" smtClean="0"/>
              <a:t>marine and observation systems </a:t>
            </a:r>
            <a:r>
              <a:rPr lang="en-US" sz="1800" dirty="0"/>
              <a:t>into a coherent </a:t>
            </a:r>
            <a:r>
              <a:rPr lang="en-US" sz="1800" dirty="0" smtClean="0"/>
              <a:t>European system:  </a:t>
            </a:r>
            <a:r>
              <a:rPr lang="en-US" sz="1800" b="1" dirty="0" err="1" smtClean="0"/>
              <a:t>ur-EMODne</a:t>
            </a:r>
            <a:r>
              <a:rPr lang="en-US" sz="1800" dirty="0" err="1" smtClean="0"/>
              <a:t>t</a:t>
            </a:r>
            <a:r>
              <a:rPr lang="en-US" sz="1800" dirty="0" smtClean="0"/>
              <a:t> </a:t>
            </a:r>
            <a:endParaRPr lang="en-US" sz="1800" dirty="0"/>
          </a:p>
          <a:p>
            <a:pPr lvl="1" eaLnBrk="1" hangingPunct="1"/>
            <a:r>
              <a:rPr lang="it-IT" sz="1800" dirty="0" smtClean="0"/>
              <a:t>Development of the </a:t>
            </a:r>
            <a:r>
              <a:rPr lang="en-US" sz="1800" dirty="0" smtClean="0"/>
              <a:t>European Marine Observation and Data Network - </a:t>
            </a:r>
            <a:r>
              <a:rPr lang="it-IT" sz="1800" dirty="0" err="1"/>
              <a:t>EMODnet</a:t>
            </a:r>
            <a:r>
              <a:rPr lang="en-US" sz="1800" dirty="0" smtClean="0"/>
              <a:t> by </a:t>
            </a:r>
            <a:r>
              <a:rPr lang="en-US" sz="1800" b="1" dirty="0" smtClean="0"/>
              <a:t>pilot actions </a:t>
            </a:r>
            <a:r>
              <a:rPr lang="en-US" sz="1800" dirty="0" smtClean="0"/>
              <a:t>and </a:t>
            </a:r>
            <a:r>
              <a:rPr lang="it-IT" sz="1800" dirty="0" err="1" smtClean="0"/>
              <a:t>thematic</a:t>
            </a:r>
            <a:r>
              <a:rPr lang="it-IT" sz="1800" dirty="0" smtClean="0"/>
              <a:t> </a:t>
            </a:r>
            <a:r>
              <a:rPr lang="it-IT" sz="1800" dirty="0" err="1" smtClean="0"/>
              <a:t>assembly</a:t>
            </a:r>
            <a:r>
              <a:rPr lang="it-IT" sz="1800" dirty="0" smtClean="0"/>
              <a:t> </a:t>
            </a:r>
            <a:r>
              <a:rPr lang="it-IT" sz="1800" dirty="0" err="1" smtClean="0"/>
              <a:t>groups</a:t>
            </a:r>
            <a:r>
              <a:rPr lang="it-IT" sz="1800" dirty="0" smtClean="0"/>
              <a:t> -</a:t>
            </a:r>
            <a:r>
              <a:rPr lang="it-IT" sz="1800" b="1" dirty="0" smtClean="0"/>
              <a:t>  	</a:t>
            </a:r>
            <a:r>
              <a:rPr lang="it-IT" sz="1800" dirty="0" err="1" smtClean="0"/>
              <a:t>Hydrography</a:t>
            </a:r>
            <a:r>
              <a:rPr lang="it-IT" sz="1800" dirty="0" smtClean="0"/>
              <a:t>, </a:t>
            </a:r>
            <a:r>
              <a:rPr lang="it-IT" sz="1800" dirty="0" err="1" smtClean="0"/>
              <a:t>Geology</a:t>
            </a:r>
            <a:r>
              <a:rPr lang="it-IT" sz="1800" dirty="0" smtClean="0"/>
              <a:t>, </a:t>
            </a:r>
            <a:r>
              <a:rPr lang="it-IT" sz="1800" dirty="0" err="1" smtClean="0"/>
              <a:t>Biology</a:t>
            </a:r>
            <a:r>
              <a:rPr lang="it-IT" sz="1800" dirty="0" smtClean="0"/>
              <a:t>, </a:t>
            </a:r>
            <a:r>
              <a:rPr lang="it-IT" sz="1800" dirty="0" err="1" smtClean="0"/>
              <a:t>Chemistry</a:t>
            </a:r>
            <a:r>
              <a:rPr lang="it-IT" sz="1800" dirty="0" smtClean="0"/>
              <a:t>, </a:t>
            </a:r>
            <a:r>
              <a:rPr lang="it-IT" sz="1800" dirty="0" err="1" smtClean="0"/>
              <a:t>Habitats</a:t>
            </a:r>
            <a:r>
              <a:rPr lang="it-IT" sz="1800" dirty="0" smtClean="0"/>
              <a:t>, </a:t>
            </a:r>
            <a:r>
              <a:rPr lang="it-IT" sz="1800" b="1" dirty="0" err="1" smtClean="0"/>
              <a:t>Physics</a:t>
            </a:r>
            <a:endParaRPr lang="it-IT" sz="1800" dirty="0" smtClean="0"/>
          </a:p>
          <a:p>
            <a:pPr lvl="2" eaLnBrk="1" hangingPunct="1"/>
            <a:endParaRPr lang="en-US" sz="2000" b="1" i="1" dirty="0"/>
          </a:p>
        </p:txBody>
      </p:sp>
      <p:sp>
        <p:nvSpPr>
          <p:cNvPr id="5" name="Titolo 1"/>
          <p:cNvSpPr>
            <a:spLocks noGrp="1"/>
          </p:cNvSpPr>
          <p:nvPr>
            <p:ph type="title"/>
          </p:nvPr>
        </p:nvSpPr>
        <p:spPr/>
        <p:txBody>
          <a:bodyPr/>
          <a:lstStyle/>
          <a:p>
            <a:pPr algn="r" eaLnBrk="1" fontAlgn="auto" hangingPunct="1">
              <a:spcAft>
                <a:spcPts val="0"/>
              </a:spcAft>
              <a:defRPr/>
            </a:pPr>
            <a:r>
              <a:rPr lang="en-US" i="1" cap="none" dirty="0" err="1">
                <a:solidFill>
                  <a:srgbClr val="0070C0"/>
                </a:solidFill>
                <a:latin typeface="Arial" pitchFamily="34" charset="0"/>
                <a:ea typeface="+mj-ea"/>
              </a:rPr>
              <a:t>u</a:t>
            </a:r>
            <a:r>
              <a:rPr lang="en-US" i="1" cap="none" dirty="0" err="1" smtClean="0">
                <a:solidFill>
                  <a:srgbClr val="0070C0"/>
                </a:solidFill>
                <a:latin typeface="Arial" pitchFamily="34" charset="0"/>
                <a:ea typeface="+mj-ea"/>
              </a:rPr>
              <a:t>r</a:t>
            </a:r>
            <a:r>
              <a:rPr lang="en-US" i="1" cap="none" dirty="0" smtClean="0">
                <a:solidFill>
                  <a:srgbClr val="0070C0"/>
                </a:solidFill>
                <a:latin typeface="Arial" pitchFamily="34" charset="0"/>
                <a:ea typeface="+mj-ea"/>
              </a:rPr>
              <a:t> - </a:t>
            </a:r>
            <a:r>
              <a:rPr lang="en-US" i="1" cap="none" dirty="0" err="1" smtClean="0">
                <a:solidFill>
                  <a:srgbClr val="0070C0"/>
                </a:solidFill>
                <a:latin typeface="Arial" pitchFamily="34" charset="0"/>
                <a:ea typeface="+mj-ea"/>
              </a:rPr>
              <a:t>EMODnet</a:t>
            </a:r>
            <a:r>
              <a:rPr lang="en-US" i="1" cap="none" dirty="0" smtClean="0">
                <a:solidFill>
                  <a:srgbClr val="0070C0"/>
                </a:solidFill>
                <a:latin typeface="Arial" pitchFamily="34" charset="0"/>
                <a:ea typeface="+mj-ea"/>
              </a:rPr>
              <a:t> </a:t>
            </a:r>
            <a:endParaRPr lang="en-US" i="1" cap="none" dirty="0">
              <a:solidFill>
                <a:srgbClr val="0070C0"/>
              </a:solidFill>
              <a:latin typeface="Arial" pitchFamily="34" charset="0"/>
              <a:ea typeface="+mj-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p:cNvSpPr/>
          <p:nvPr/>
        </p:nvSpPr>
        <p:spPr>
          <a:xfrm>
            <a:off x="251520" y="1196752"/>
            <a:ext cx="8424936" cy="4536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ts val="600"/>
              </a:spcBef>
              <a:buClr>
                <a:srgbClr val="0070C0"/>
              </a:buClr>
              <a:buSzPct val="70000"/>
            </a:pPr>
            <a:endParaRPr lang="fr-FR" sz="2000" dirty="0" smtClean="0">
              <a:latin typeface="+mj-lt"/>
              <a:cs typeface="+mn-cs"/>
            </a:endParaRPr>
          </a:p>
          <a:p>
            <a:pPr marL="273050" indent="-273050" eaLnBrk="0" hangingPunct="0">
              <a:spcBef>
                <a:spcPts val="600"/>
              </a:spcBef>
              <a:buClr>
                <a:srgbClr val="0070C0"/>
              </a:buClr>
              <a:buSzPct val="70000"/>
              <a:buFont typeface="Wingdings" pitchFamily="2" charset="2"/>
              <a:buChar char=""/>
            </a:pPr>
            <a:r>
              <a:rPr lang="fr-FR" sz="2000" dirty="0" err="1" smtClean="0">
                <a:latin typeface="+mj-lt"/>
                <a:cs typeface="+mn-cs"/>
              </a:rPr>
              <a:t>results</a:t>
            </a:r>
            <a:r>
              <a:rPr lang="fr-FR" sz="2000" dirty="0" smtClean="0">
                <a:latin typeface="+mj-lt"/>
                <a:cs typeface="+mn-cs"/>
              </a:rPr>
              <a:t> show </a:t>
            </a:r>
            <a:r>
              <a:rPr lang="fr-FR" sz="2000" dirty="0" err="1" smtClean="0">
                <a:latin typeface="+mj-lt"/>
                <a:cs typeface="+mn-cs"/>
              </a:rPr>
              <a:t>technical</a:t>
            </a:r>
            <a:r>
              <a:rPr lang="fr-FR" sz="2000" dirty="0" smtClean="0">
                <a:latin typeface="+mj-lt"/>
                <a:cs typeface="+mn-cs"/>
              </a:rPr>
              <a:t> </a:t>
            </a:r>
            <a:r>
              <a:rPr lang="fr-FR" sz="2000" dirty="0" err="1" smtClean="0">
                <a:latin typeface="+mj-lt"/>
                <a:cs typeface="+mn-cs"/>
              </a:rPr>
              <a:t>success</a:t>
            </a:r>
            <a:r>
              <a:rPr lang="fr-FR" sz="2000" dirty="0" smtClean="0">
                <a:latin typeface="+mj-lt"/>
                <a:cs typeface="+mn-cs"/>
              </a:rPr>
              <a:t>, </a:t>
            </a:r>
            <a:r>
              <a:rPr lang="fr-FR" sz="2000" dirty="0" err="1" smtClean="0">
                <a:latin typeface="+mj-lt"/>
                <a:cs typeface="+mn-cs"/>
              </a:rPr>
              <a:t>common</a:t>
            </a:r>
            <a:r>
              <a:rPr lang="fr-FR" sz="2000" dirty="0" smtClean="0">
                <a:latin typeface="+mj-lt"/>
                <a:cs typeface="+mn-cs"/>
              </a:rPr>
              <a:t> vision, and positive </a:t>
            </a:r>
            <a:r>
              <a:rPr lang="fr-FR" sz="2000" dirty="0" err="1" smtClean="0">
                <a:latin typeface="+mj-lt"/>
                <a:cs typeface="+mn-cs"/>
              </a:rPr>
              <a:t>response</a:t>
            </a:r>
            <a:r>
              <a:rPr lang="fr-FR" sz="2000" dirty="0" smtClean="0">
                <a:latin typeface="+mj-lt"/>
                <a:cs typeface="+mn-cs"/>
              </a:rPr>
              <a:t> of </a:t>
            </a:r>
            <a:r>
              <a:rPr lang="fr-FR" sz="2000" dirty="0" err="1" smtClean="0">
                <a:latin typeface="+mj-lt"/>
                <a:cs typeface="+mn-cs"/>
              </a:rPr>
              <a:t>users</a:t>
            </a:r>
            <a:r>
              <a:rPr lang="fr-FR" sz="2000" dirty="0" smtClean="0">
                <a:latin typeface="+mj-lt"/>
                <a:cs typeface="+mn-cs"/>
              </a:rPr>
              <a:t>.</a:t>
            </a:r>
          </a:p>
          <a:p>
            <a:pPr marL="273050" indent="-273050" eaLnBrk="0" hangingPunct="0">
              <a:spcBef>
                <a:spcPts val="600"/>
              </a:spcBef>
              <a:buClr>
                <a:srgbClr val="0070C0"/>
              </a:buClr>
              <a:buSzPct val="70000"/>
              <a:buFont typeface="Wingdings" pitchFamily="2" charset="2"/>
              <a:buChar char=""/>
            </a:pPr>
            <a:endParaRPr lang="fr-FR" sz="2000" dirty="0" smtClean="0">
              <a:latin typeface="+mj-lt"/>
              <a:cs typeface="+mn-cs"/>
            </a:endParaRPr>
          </a:p>
          <a:p>
            <a:pPr marL="273050" indent="-273050" eaLnBrk="0" hangingPunct="0">
              <a:spcBef>
                <a:spcPts val="600"/>
              </a:spcBef>
              <a:buClr>
                <a:srgbClr val="0070C0"/>
              </a:buClr>
              <a:buSzPct val="70000"/>
              <a:buFont typeface="Wingdings" pitchFamily="2" charset="2"/>
              <a:buChar char=""/>
            </a:pPr>
            <a:r>
              <a:rPr lang="fr-FR" sz="2000" dirty="0" smtClean="0">
                <a:latin typeface="+mj-lt"/>
                <a:cs typeface="+mn-cs"/>
              </a:rPr>
              <a:t>It </a:t>
            </a:r>
            <a:r>
              <a:rPr lang="fr-FR" sz="2000" dirty="0" err="1" smtClean="0">
                <a:latin typeface="+mj-lt"/>
                <a:cs typeface="+mn-cs"/>
              </a:rPr>
              <a:t>builds</a:t>
            </a:r>
            <a:r>
              <a:rPr lang="fr-FR" sz="2000" dirty="0" smtClean="0">
                <a:latin typeface="+mj-lt"/>
                <a:cs typeface="+mn-cs"/>
              </a:rPr>
              <a:t> a </a:t>
            </a:r>
            <a:r>
              <a:rPr lang="fr-FR" sz="2000" dirty="0" err="1" smtClean="0">
                <a:latin typeface="+mj-lt"/>
                <a:cs typeface="+mn-cs"/>
              </a:rPr>
              <a:t>convincing</a:t>
            </a:r>
            <a:r>
              <a:rPr lang="fr-FR" sz="2000" dirty="0" smtClean="0">
                <a:latin typeface="+mj-lt"/>
                <a:cs typeface="+mn-cs"/>
              </a:rPr>
              <a:t> marine </a:t>
            </a:r>
            <a:r>
              <a:rPr lang="fr-FR" sz="2000" dirty="0" err="1" smtClean="0">
                <a:latin typeface="+mj-lt"/>
                <a:cs typeface="+mn-cs"/>
              </a:rPr>
              <a:t>community</a:t>
            </a:r>
            <a:r>
              <a:rPr lang="fr-FR" sz="2000" dirty="0" smtClean="0">
                <a:latin typeface="+mj-lt"/>
                <a:cs typeface="+mn-cs"/>
              </a:rPr>
              <a:t> contribution to the </a:t>
            </a:r>
            <a:r>
              <a:rPr lang="fr-FR" sz="2000" dirty="0" err="1" smtClean="0">
                <a:latin typeface="+mj-lt"/>
                <a:cs typeface="+mn-cs"/>
              </a:rPr>
              <a:t>overall</a:t>
            </a:r>
            <a:r>
              <a:rPr lang="fr-FR" sz="2000" dirty="0" smtClean="0">
                <a:latin typeface="+mj-lt"/>
                <a:cs typeface="+mn-cs"/>
              </a:rPr>
              <a:t> </a:t>
            </a:r>
            <a:r>
              <a:rPr lang="fr-FR" sz="2000" dirty="0" err="1" smtClean="0">
                <a:latin typeface="+mj-lt"/>
                <a:cs typeface="+mn-cs"/>
              </a:rPr>
              <a:t>aim</a:t>
            </a:r>
            <a:r>
              <a:rPr lang="fr-FR" sz="2000" dirty="0" smtClean="0">
                <a:latin typeface="+mj-lt"/>
                <a:cs typeface="+mn-cs"/>
              </a:rPr>
              <a:t> of </a:t>
            </a:r>
            <a:r>
              <a:rPr lang="fr-FR" sz="2000" dirty="0" err="1" smtClean="0">
                <a:latin typeface="+mj-lt"/>
                <a:cs typeface="+mn-cs"/>
              </a:rPr>
              <a:t>EMODnet</a:t>
            </a:r>
            <a:r>
              <a:rPr lang="fr-FR" sz="2000" dirty="0" smtClean="0">
                <a:latin typeface="+mj-lt"/>
                <a:cs typeface="+mn-cs"/>
              </a:rPr>
              <a:t> </a:t>
            </a:r>
            <a:r>
              <a:rPr lang="fr-FR" sz="2000" dirty="0" err="1" smtClean="0">
                <a:latin typeface="+mj-lt"/>
                <a:cs typeface="+mn-cs"/>
              </a:rPr>
              <a:t>with</a:t>
            </a:r>
            <a:r>
              <a:rPr lang="fr-FR" sz="2000" dirty="0" smtClean="0">
                <a:latin typeface="+mj-lt"/>
                <a:cs typeface="+mn-cs"/>
              </a:rPr>
              <a:t> respect to </a:t>
            </a:r>
            <a:r>
              <a:rPr lang="fr-FR" sz="2000" dirty="0" err="1" smtClean="0">
                <a:latin typeface="+mj-lt"/>
                <a:cs typeface="+mn-cs"/>
              </a:rPr>
              <a:t>pan-European</a:t>
            </a:r>
            <a:r>
              <a:rPr lang="fr-FR" sz="2000" dirty="0" smtClean="0">
                <a:latin typeface="+mj-lt"/>
                <a:cs typeface="+mn-cs"/>
              </a:rPr>
              <a:t> marine data management and data </a:t>
            </a:r>
            <a:r>
              <a:rPr lang="fr-FR" sz="2000" dirty="0" err="1" smtClean="0">
                <a:latin typeface="+mj-lt"/>
                <a:cs typeface="+mn-cs"/>
              </a:rPr>
              <a:t>access</a:t>
            </a:r>
            <a:r>
              <a:rPr lang="fr-FR" sz="2000" dirty="0" smtClean="0">
                <a:latin typeface="+mj-lt"/>
                <a:cs typeface="+mn-cs"/>
              </a:rPr>
              <a:t>.</a:t>
            </a:r>
          </a:p>
          <a:p>
            <a:pPr marL="273050" indent="-273050" eaLnBrk="0" hangingPunct="0">
              <a:spcBef>
                <a:spcPts val="600"/>
              </a:spcBef>
              <a:buClr>
                <a:srgbClr val="0070C0"/>
              </a:buClr>
              <a:buSzPct val="70000"/>
              <a:buFont typeface="Wingdings" pitchFamily="2" charset="2"/>
              <a:buChar char=""/>
            </a:pPr>
            <a:endParaRPr lang="fr-FR" sz="2000" dirty="0" smtClean="0">
              <a:latin typeface="+mj-lt"/>
              <a:cs typeface="+mn-cs"/>
            </a:endParaRPr>
          </a:p>
          <a:p>
            <a:pPr marL="273050" indent="-273050" eaLnBrk="0" hangingPunct="0">
              <a:spcBef>
                <a:spcPts val="600"/>
              </a:spcBef>
              <a:buClr>
                <a:srgbClr val="0070C0"/>
              </a:buClr>
              <a:buSzPct val="70000"/>
              <a:buFont typeface="Wingdings" pitchFamily="2" charset="2"/>
              <a:buChar char=""/>
            </a:pPr>
            <a:r>
              <a:rPr lang="fr-FR" sz="2000" dirty="0" smtClean="0">
                <a:latin typeface="+mj-lt"/>
                <a:cs typeface="+mn-cs"/>
              </a:rPr>
              <a:t>It </a:t>
            </a:r>
            <a:r>
              <a:rPr lang="fr-FR" sz="2000" dirty="0" err="1" smtClean="0">
                <a:latin typeface="+mj-lt"/>
                <a:cs typeface="+mn-cs"/>
              </a:rPr>
              <a:t>brings</a:t>
            </a:r>
            <a:r>
              <a:rPr lang="fr-FR" sz="2000" dirty="0" smtClean="0">
                <a:latin typeface="+mj-lt"/>
                <a:cs typeface="+mn-cs"/>
              </a:rPr>
              <a:t> to the fore the </a:t>
            </a:r>
            <a:r>
              <a:rPr lang="fr-FR" sz="2000" dirty="0" err="1" smtClean="0">
                <a:latin typeface="+mj-lt"/>
                <a:cs typeface="+mn-cs"/>
              </a:rPr>
              <a:t>critical</a:t>
            </a:r>
            <a:r>
              <a:rPr lang="fr-FR" sz="2000" dirty="0" smtClean="0">
                <a:latin typeface="+mj-lt"/>
                <a:cs typeface="+mn-cs"/>
              </a:rPr>
              <a:t> </a:t>
            </a:r>
            <a:r>
              <a:rPr lang="fr-FR" sz="2000" dirty="0" err="1" smtClean="0">
                <a:latin typeface="+mj-lt"/>
                <a:cs typeface="+mn-cs"/>
              </a:rPr>
              <a:t>need</a:t>
            </a:r>
            <a:r>
              <a:rPr lang="fr-FR" sz="2000" dirty="0" smtClean="0">
                <a:latin typeface="+mj-lt"/>
                <a:cs typeface="+mn-cs"/>
              </a:rPr>
              <a:t> for </a:t>
            </a:r>
            <a:r>
              <a:rPr lang="fr-FR" sz="2000" dirty="0" err="1" smtClean="0">
                <a:latin typeface="+mj-lt"/>
                <a:cs typeface="+mn-cs"/>
              </a:rPr>
              <a:t>sustained</a:t>
            </a:r>
            <a:r>
              <a:rPr lang="fr-FR" sz="2000" dirty="0" smtClean="0">
                <a:latin typeface="+mj-lt"/>
                <a:cs typeface="+mn-cs"/>
              </a:rPr>
              <a:t> marine observation networks.   </a:t>
            </a:r>
            <a:endParaRPr lang="fr-FR" sz="2000" dirty="0">
              <a:latin typeface="+mj-lt"/>
              <a:cs typeface="+mn-cs"/>
            </a:endParaRPr>
          </a:p>
        </p:txBody>
      </p:sp>
      <p:sp>
        <p:nvSpPr>
          <p:cNvPr id="3" name="Titolo 1"/>
          <p:cNvSpPr>
            <a:spLocks noGrp="1"/>
          </p:cNvSpPr>
          <p:nvPr>
            <p:ph type="title"/>
          </p:nvPr>
        </p:nvSpPr>
        <p:spPr>
          <a:xfrm>
            <a:off x="0" y="0"/>
            <a:ext cx="9144000" cy="1143000"/>
          </a:xfrm>
        </p:spPr>
        <p:txBody>
          <a:bodyPr vert="horz" anchor="ctr">
            <a:noAutofit/>
          </a:bodyPr>
          <a:lstStyle/>
          <a:p>
            <a:pPr algn="r">
              <a:defRPr/>
            </a:pPr>
            <a:r>
              <a:rPr lang="en-GB" i="1" cap="none" dirty="0" err="1" smtClean="0">
                <a:solidFill>
                  <a:srgbClr val="0070C0"/>
                </a:solidFill>
                <a:latin typeface="Arial" pitchFamily="34" charset="0"/>
              </a:rPr>
              <a:t>EMODnet</a:t>
            </a:r>
            <a:r>
              <a:rPr lang="en-GB" i="1" cap="none" dirty="0" smtClean="0">
                <a:solidFill>
                  <a:srgbClr val="0070C0"/>
                </a:solidFill>
                <a:latin typeface="Arial" pitchFamily="34" charset="0"/>
              </a:rPr>
              <a:t> Physics – Conclusions</a:t>
            </a:r>
            <a:endParaRPr lang="it-IT" i="1" cap="none" dirty="0">
              <a:solidFill>
                <a:srgbClr val="0070C0"/>
              </a:solidFill>
              <a:latin typeface="Arial" pitchFamily="34" charset="0"/>
            </a:endParaRPr>
          </a:p>
        </p:txBody>
      </p:sp>
    </p:spTree>
    <p:extLst>
      <p:ext uri="{BB962C8B-B14F-4D97-AF65-F5344CB8AC3E}">
        <p14:creationId xmlns:p14="http://schemas.microsoft.com/office/powerpoint/2010/main" val="196266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sz="quarter" idx="1"/>
          </p:nvPr>
        </p:nvSpPr>
        <p:spPr>
          <a:xfrm>
            <a:off x="827584" y="1916832"/>
            <a:ext cx="7467600" cy="1584176"/>
          </a:xfrm>
        </p:spPr>
        <p:txBody>
          <a:bodyPr/>
          <a:lstStyle/>
          <a:p>
            <a:pPr algn="ctr">
              <a:buFont typeface="Wingdings" pitchFamily="2" charset="2"/>
              <a:buNone/>
              <a:defRPr/>
            </a:pPr>
            <a:r>
              <a:rPr lang="en-GB" sz="8000" i="1" spc="600" dirty="0" smtClean="0">
                <a:effectLst>
                  <a:outerShdw blurRad="38100" dist="38100" dir="2700000" algn="tl">
                    <a:srgbClr val="000000">
                      <a:alpha val="43137"/>
                    </a:srgbClr>
                  </a:outerShdw>
                </a:effectLst>
              </a:rPr>
              <a:t>Thank you </a:t>
            </a:r>
            <a:endParaRPr lang="en-GB" i="1" spc="600" dirty="0">
              <a:effectLst>
                <a:outerShdw blurRad="38100" dist="38100" dir="2700000" algn="tl">
                  <a:srgbClr val="000000">
                    <a:alpha val="43137"/>
                  </a:srgbClr>
                </a:outerShdw>
              </a:effectLst>
            </a:endParaRPr>
          </a:p>
        </p:txBody>
      </p:sp>
      <p:sp>
        <p:nvSpPr>
          <p:cNvPr id="5" name="Titolo 1"/>
          <p:cNvSpPr>
            <a:spLocks noGrp="1"/>
          </p:cNvSpPr>
          <p:nvPr>
            <p:ph type="title"/>
          </p:nvPr>
        </p:nvSpPr>
        <p:spPr>
          <a:xfrm>
            <a:off x="0" y="0"/>
            <a:ext cx="9144000" cy="1143000"/>
          </a:xfrm>
        </p:spPr>
        <p:txBody>
          <a:bodyPr vert="horz" anchor="ctr">
            <a:noAutofit/>
          </a:bodyPr>
          <a:lstStyle/>
          <a:p>
            <a:pPr algn="r">
              <a:defRPr/>
            </a:pPr>
            <a:r>
              <a:rPr lang="en-GB" i="1" cap="none" dirty="0" err="1" smtClean="0">
                <a:solidFill>
                  <a:srgbClr val="0070C0"/>
                </a:solidFill>
                <a:latin typeface="Arial" pitchFamily="34" charset="0"/>
              </a:rPr>
              <a:t>EMODnet</a:t>
            </a:r>
            <a:r>
              <a:rPr lang="en-GB" i="1" cap="none" dirty="0" smtClean="0">
                <a:solidFill>
                  <a:srgbClr val="0070C0"/>
                </a:solidFill>
                <a:latin typeface="Arial" pitchFamily="34" charset="0"/>
              </a:rPr>
              <a:t> Physics </a:t>
            </a:r>
            <a:endParaRPr lang="it-IT" i="1" cap="none" dirty="0">
              <a:solidFill>
                <a:srgbClr val="0070C0"/>
              </a:solidFill>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contenuto 2"/>
          <p:cNvSpPr>
            <a:spLocks noGrp="1"/>
          </p:cNvSpPr>
          <p:nvPr>
            <p:ph sz="quarter" idx="1"/>
          </p:nvPr>
        </p:nvSpPr>
        <p:spPr>
          <a:xfrm>
            <a:off x="539552" y="1196752"/>
            <a:ext cx="8208912" cy="4708525"/>
          </a:xfrm>
        </p:spPr>
        <p:txBody>
          <a:bodyPr/>
          <a:lstStyle/>
          <a:p>
            <a:pPr eaLnBrk="1" hangingPunct="1"/>
            <a:r>
              <a:rPr lang="en-US" sz="2000" dirty="0">
                <a:ea typeface="ＭＳ Ｐゴシック" pitchFamily="34" charset="-128"/>
              </a:rPr>
              <a:t>Contributes towards the definition of an operational European Marine Observation and Data Network (</a:t>
            </a:r>
            <a:r>
              <a:rPr lang="en-US" sz="2000" dirty="0" err="1">
                <a:ea typeface="ＭＳ Ｐゴシック" pitchFamily="34" charset="-128"/>
              </a:rPr>
              <a:t>EMODnet</a:t>
            </a:r>
            <a:r>
              <a:rPr lang="en-US" sz="2000" dirty="0">
                <a:ea typeface="ＭＳ Ｐゴシック" pitchFamily="34" charset="-128"/>
              </a:rPr>
              <a:t>) </a:t>
            </a:r>
          </a:p>
          <a:p>
            <a:pPr eaLnBrk="1" hangingPunct="1"/>
            <a:r>
              <a:rPr lang="en-US" sz="2000" dirty="0">
                <a:ea typeface="ＭＳ Ｐゴシック" pitchFamily="34" charset="-128"/>
              </a:rPr>
              <a:t>Contributes to developing the definition of the Global Monitoring for Environment and Security (GMES) marine core service, WISE-Marine and SEIS</a:t>
            </a:r>
            <a:endParaRPr lang="it-IT" sz="2000" dirty="0">
              <a:solidFill>
                <a:srgbClr val="003366"/>
              </a:solidFill>
              <a:ea typeface="ＭＳ Ｐゴシック" pitchFamily="34" charset="-128"/>
            </a:endParaRPr>
          </a:p>
          <a:p>
            <a:pPr eaLnBrk="1" hangingPunct="1"/>
            <a:r>
              <a:rPr lang="en-US" sz="2000" dirty="0" smtClean="0">
                <a:ea typeface="ＭＳ Ｐゴシック" pitchFamily="34" charset="-128"/>
              </a:rPr>
              <a:t>Provides free </a:t>
            </a:r>
            <a:r>
              <a:rPr lang="en-US" sz="2000" dirty="0">
                <a:ea typeface="ＭＳ Ｐゴシック" pitchFamily="34" charset="-128"/>
              </a:rPr>
              <a:t>and open access to </a:t>
            </a:r>
            <a:r>
              <a:rPr lang="en-US" sz="2000" dirty="0" smtClean="0">
                <a:ea typeface="ＭＳ Ｐゴシック" pitchFamily="34" charset="-128"/>
              </a:rPr>
              <a:t>marine </a:t>
            </a:r>
            <a:r>
              <a:rPr lang="en-US" sz="2000" dirty="0">
                <a:ea typeface="ＭＳ Ｐゴシック" pitchFamily="34" charset="-128"/>
              </a:rPr>
              <a:t>archived and real-time</a:t>
            </a:r>
            <a:r>
              <a:rPr lang="en-US" sz="2000" dirty="0" smtClean="0">
                <a:ea typeface="ＭＳ Ｐゴシック" pitchFamily="34" charset="-128"/>
              </a:rPr>
              <a:t> </a:t>
            </a:r>
            <a:r>
              <a:rPr lang="en-US" sz="2000" dirty="0">
                <a:ea typeface="ＭＳ Ｐゴシック" pitchFamily="34" charset="-128"/>
              </a:rPr>
              <a:t>data </a:t>
            </a:r>
            <a:r>
              <a:rPr lang="en-US" sz="2000" dirty="0" smtClean="0">
                <a:ea typeface="ＭＳ Ｐゴシック" pitchFamily="34" charset="-128"/>
              </a:rPr>
              <a:t>from: </a:t>
            </a:r>
          </a:p>
          <a:p>
            <a:pPr lvl="1" eaLnBrk="1" hangingPunct="1"/>
            <a:r>
              <a:rPr lang="en-US" sz="1600" dirty="0" smtClean="0">
                <a:ea typeface="ＭＳ Ｐゴシック" pitchFamily="34" charset="-128"/>
              </a:rPr>
              <a:t>Fixed stations, </a:t>
            </a:r>
            <a:r>
              <a:rPr lang="en-US" sz="1600" dirty="0" err="1" smtClean="0">
                <a:ea typeface="ＭＳ Ｐゴシック" pitchFamily="34" charset="-128"/>
              </a:rPr>
              <a:t>Ferryboxes</a:t>
            </a:r>
            <a:r>
              <a:rPr lang="en-US" sz="1600" dirty="0" smtClean="0">
                <a:ea typeface="ＭＳ Ｐゴシック" pitchFamily="34" charset="-128"/>
              </a:rPr>
              <a:t>, (Euro)Argo*, Gliders*, HF Radars*</a:t>
            </a:r>
            <a:endParaRPr lang="en-US" sz="1600" dirty="0">
              <a:ea typeface="ＭＳ Ｐゴシック" pitchFamily="34" charset="-128"/>
            </a:endParaRPr>
          </a:p>
          <a:p>
            <a:pPr eaLnBrk="1" hangingPunct="1"/>
            <a:r>
              <a:rPr lang="en-US" sz="2000" dirty="0">
                <a:ea typeface="ＭＳ Ｐゴシック" pitchFamily="34" charset="-128"/>
              </a:rPr>
              <a:t>metadata to these parameters using </a:t>
            </a:r>
            <a:r>
              <a:rPr lang="en-US" sz="2000" dirty="0" err="1">
                <a:ea typeface="ＭＳ Ｐゴシック" pitchFamily="34" charset="-128"/>
              </a:rPr>
              <a:t>EMODnet</a:t>
            </a:r>
            <a:r>
              <a:rPr lang="en-US" sz="2000" dirty="0">
                <a:ea typeface="ＭＳ Ｐゴシック" pitchFamily="34" charset="-128"/>
              </a:rPr>
              <a:t>/INSPIRE standards. </a:t>
            </a:r>
          </a:p>
          <a:p>
            <a:pPr eaLnBrk="1" hangingPunct="1"/>
            <a:r>
              <a:rPr lang="it-IT" sz="2000" dirty="0" err="1">
                <a:ea typeface="ＭＳ Ｐゴシック" pitchFamily="34" charset="-128"/>
              </a:rPr>
              <a:t>Parameters</a:t>
            </a:r>
            <a:r>
              <a:rPr lang="it-IT" sz="2000" dirty="0">
                <a:ea typeface="ＭＳ Ｐゴシック" pitchFamily="34" charset="-128"/>
              </a:rPr>
              <a:t>: </a:t>
            </a:r>
          </a:p>
          <a:p>
            <a:pPr lvl="1" eaLnBrk="1" hangingPunct="1"/>
            <a:r>
              <a:rPr lang="it-IT" sz="1600" dirty="0">
                <a:ea typeface="ＭＳ Ｐゴシック" pitchFamily="34" charset="-128"/>
              </a:rPr>
              <a:t>Temperature, Sea Level, </a:t>
            </a:r>
            <a:r>
              <a:rPr lang="it-IT" sz="1600" dirty="0" err="1">
                <a:ea typeface="ＭＳ Ｐゴシック" pitchFamily="34" charset="-128"/>
              </a:rPr>
              <a:t>Salinity</a:t>
            </a:r>
            <a:r>
              <a:rPr lang="it-IT" sz="1600" dirty="0">
                <a:ea typeface="ＭＳ Ｐゴシック" pitchFamily="34" charset="-128"/>
              </a:rPr>
              <a:t>, </a:t>
            </a:r>
            <a:r>
              <a:rPr lang="it-IT" sz="1600" dirty="0" err="1">
                <a:ea typeface="ＭＳ Ｐゴシック" pitchFamily="34" charset="-128"/>
              </a:rPr>
              <a:t>Winds</a:t>
            </a:r>
            <a:r>
              <a:rPr lang="it-IT" sz="1600" dirty="0">
                <a:ea typeface="ＭＳ Ｐゴシック" pitchFamily="34" charset="-128"/>
              </a:rPr>
              <a:t>, </a:t>
            </a:r>
            <a:r>
              <a:rPr lang="it-IT" sz="1600" dirty="0" err="1">
                <a:ea typeface="ＭＳ Ｐゴシック" pitchFamily="34" charset="-128"/>
              </a:rPr>
              <a:t>Waves</a:t>
            </a:r>
            <a:r>
              <a:rPr lang="it-IT" sz="1600" dirty="0">
                <a:ea typeface="ＭＳ Ｐゴシック" pitchFamily="34" charset="-128"/>
              </a:rPr>
              <a:t>, </a:t>
            </a:r>
            <a:r>
              <a:rPr lang="it-IT" sz="1600" dirty="0" err="1">
                <a:ea typeface="ＭＳ Ｐゴシック" pitchFamily="34" charset="-128"/>
              </a:rPr>
              <a:t>Currents</a:t>
            </a:r>
            <a:r>
              <a:rPr lang="it-IT" sz="1600" dirty="0">
                <a:ea typeface="ＭＳ Ｐゴシック" pitchFamily="34" charset="-128"/>
              </a:rPr>
              <a:t>, Light </a:t>
            </a:r>
            <a:r>
              <a:rPr lang="it-IT" sz="1600" dirty="0" err="1">
                <a:ea typeface="ＭＳ Ｐゴシック" pitchFamily="34" charset="-128"/>
              </a:rPr>
              <a:t>Attenuation</a:t>
            </a:r>
            <a:r>
              <a:rPr lang="it-IT" sz="1600" dirty="0">
                <a:ea typeface="ＭＳ Ｐゴシック" pitchFamily="34" charset="-128"/>
              </a:rPr>
              <a:t>, </a:t>
            </a:r>
            <a:r>
              <a:rPr lang="it-IT" sz="1600" dirty="0" err="1">
                <a:ea typeface="ＭＳ Ｐゴシック" pitchFamily="34" charset="-128"/>
              </a:rPr>
              <a:t>Ice</a:t>
            </a:r>
            <a:r>
              <a:rPr lang="it-IT" sz="1600" dirty="0">
                <a:ea typeface="ＭＳ Ｐゴシック" pitchFamily="34" charset="-128"/>
              </a:rPr>
              <a:t> </a:t>
            </a:r>
            <a:r>
              <a:rPr lang="it-IT" sz="1600" dirty="0" err="1">
                <a:ea typeface="ＭＳ Ｐゴシック" pitchFamily="34" charset="-128"/>
              </a:rPr>
              <a:t>Coverage</a:t>
            </a:r>
            <a:r>
              <a:rPr lang="it-IT" sz="1600" dirty="0">
                <a:ea typeface="ＭＳ Ｐゴシック" pitchFamily="34" charset="-128"/>
              </a:rPr>
              <a:t>*, Sea </a:t>
            </a:r>
            <a:r>
              <a:rPr lang="it-IT" sz="1600" dirty="0" err="1">
                <a:ea typeface="ＭＳ Ｐゴシック" pitchFamily="34" charset="-128"/>
              </a:rPr>
              <a:t>level</a:t>
            </a:r>
            <a:r>
              <a:rPr lang="it-IT" sz="1600" dirty="0">
                <a:ea typeface="ＭＳ Ｐゴシック" pitchFamily="34" charset="-128"/>
              </a:rPr>
              <a:t> trends* </a:t>
            </a:r>
            <a:endParaRPr lang="en-US" sz="1600" dirty="0">
              <a:ea typeface="ＭＳ Ｐゴシック" pitchFamily="34" charset="-128"/>
            </a:endParaRPr>
          </a:p>
          <a:p>
            <a:pPr eaLnBrk="1" hangingPunct="1"/>
            <a:r>
              <a:rPr lang="it-IT" sz="2000" dirty="0" err="1">
                <a:ea typeface="ＭＳ Ｐゴシック" pitchFamily="34" charset="-128"/>
              </a:rPr>
              <a:t>Geographical</a:t>
            </a:r>
            <a:r>
              <a:rPr lang="it-IT" sz="2000" dirty="0">
                <a:ea typeface="ＭＳ Ｐゴシック" pitchFamily="34" charset="-128"/>
              </a:rPr>
              <a:t> </a:t>
            </a:r>
            <a:r>
              <a:rPr lang="it-IT" sz="2000" dirty="0" err="1">
                <a:ea typeface="ＭＳ Ｐゴシック" pitchFamily="34" charset="-128"/>
              </a:rPr>
              <a:t>coverage</a:t>
            </a:r>
            <a:r>
              <a:rPr lang="it-IT" sz="2000" dirty="0">
                <a:ea typeface="ＭＳ Ｐゴシック" pitchFamily="34" charset="-128"/>
              </a:rPr>
              <a:t>: </a:t>
            </a:r>
          </a:p>
          <a:p>
            <a:pPr lvl="1" eaLnBrk="1" hangingPunct="1"/>
            <a:r>
              <a:rPr lang="it-IT" sz="1600" dirty="0" err="1">
                <a:ea typeface="ＭＳ Ｐゴシック" pitchFamily="34" charset="-128"/>
              </a:rPr>
              <a:t>All</a:t>
            </a:r>
            <a:r>
              <a:rPr lang="it-IT" sz="1600" dirty="0">
                <a:ea typeface="ＭＳ Ｐゴシック" pitchFamily="34" charset="-128"/>
              </a:rPr>
              <a:t> </a:t>
            </a:r>
            <a:r>
              <a:rPr lang="it-IT" sz="1600" dirty="0" err="1">
                <a:ea typeface="ＭＳ Ｐゴシック" pitchFamily="34" charset="-128"/>
              </a:rPr>
              <a:t>European</a:t>
            </a:r>
            <a:r>
              <a:rPr lang="it-IT" sz="1600" dirty="0">
                <a:ea typeface="ＭＳ Ｐゴシック" pitchFamily="34" charset="-128"/>
              </a:rPr>
              <a:t> Sea </a:t>
            </a:r>
            <a:r>
              <a:rPr lang="it-IT" sz="1600" dirty="0" err="1">
                <a:ea typeface="ＭＳ Ｐゴシック" pitchFamily="34" charset="-128"/>
              </a:rPr>
              <a:t>Basins</a:t>
            </a:r>
            <a:r>
              <a:rPr lang="it-IT" sz="1600" dirty="0">
                <a:ea typeface="ＭＳ Ｐゴシック" pitchFamily="34" charset="-128"/>
              </a:rPr>
              <a:t>.</a:t>
            </a:r>
            <a:endParaRPr lang="en-US" sz="1600" dirty="0">
              <a:ea typeface="ＭＳ Ｐゴシック" pitchFamily="34" charset="-128"/>
            </a:endParaRPr>
          </a:p>
          <a:p>
            <a:pPr eaLnBrk="1" hangingPunct="1"/>
            <a:r>
              <a:rPr lang="en-US" sz="2000" dirty="0" smtClean="0">
                <a:ea typeface="ＭＳ Ｐゴシック" pitchFamily="34" charset="-128"/>
              </a:rPr>
              <a:t>Determines </a:t>
            </a:r>
            <a:r>
              <a:rPr lang="en-US" sz="2000" dirty="0">
                <a:ea typeface="ＭＳ Ｐゴシック" pitchFamily="34" charset="-128"/>
              </a:rPr>
              <a:t>how well the data meet the </a:t>
            </a:r>
            <a:r>
              <a:rPr lang="it-IT" sz="2000" dirty="0" err="1">
                <a:ea typeface="ＭＳ Ｐゴシック" pitchFamily="34" charset="-128"/>
              </a:rPr>
              <a:t>needs</a:t>
            </a:r>
            <a:r>
              <a:rPr lang="it-IT" sz="2000" dirty="0">
                <a:ea typeface="ＭＳ Ｐゴシック" pitchFamily="34" charset="-128"/>
              </a:rPr>
              <a:t> of </a:t>
            </a:r>
            <a:r>
              <a:rPr lang="it-IT" sz="2000" dirty="0" err="1">
                <a:ea typeface="ＭＳ Ｐゴシック" pitchFamily="34" charset="-128"/>
              </a:rPr>
              <a:t>users</a:t>
            </a:r>
            <a:r>
              <a:rPr lang="it-IT" sz="2000" dirty="0" smtClean="0">
                <a:ea typeface="ＭＳ Ｐゴシック" pitchFamily="34" charset="-128"/>
              </a:rPr>
              <a:t>.</a:t>
            </a:r>
            <a:endParaRPr lang="en-US" sz="2000" dirty="0" smtClean="0">
              <a:ea typeface="ＭＳ Ｐゴシック" pitchFamily="34" charset="-128"/>
            </a:endParaRPr>
          </a:p>
        </p:txBody>
      </p:sp>
      <p:sp>
        <p:nvSpPr>
          <p:cNvPr id="6" name="Titolo 1"/>
          <p:cNvSpPr>
            <a:spLocks noGrp="1"/>
          </p:cNvSpPr>
          <p:nvPr>
            <p:ph type="title"/>
          </p:nvPr>
        </p:nvSpPr>
        <p:spPr/>
        <p:txBody>
          <a:bodyPr vert="horz" anchor="ctr">
            <a:noAutofit/>
          </a:bodyPr>
          <a:lstStyle/>
          <a:p>
            <a:pPr algn="r" eaLnBrk="1" fontAlgn="auto" hangingPunct="1">
              <a:spcAft>
                <a:spcPts val="0"/>
              </a:spcAft>
              <a:defRPr/>
            </a:pPr>
            <a:r>
              <a:rPr lang="en-US" i="1" cap="none" dirty="0" err="1" smtClean="0">
                <a:solidFill>
                  <a:srgbClr val="0070C0"/>
                </a:solidFill>
                <a:latin typeface="Arial" pitchFamily="34" charset="0"/>
                <a:ea typeface="+mj-ea"/>
              </a:rPr>
              <a:t>EMODnet</a:t>
            </a:r>
            <a:r>
              <a:rPr lang="en-US" i="1" cap="none" dirty="0" smtClean="0">
                <a:solidFill>
                  <a:srgbClr val="0070C0"/>
                </a:solidFill>
                <a:latin typeface="Arial" pitchFamily="34" charset="0"/>
                <a:ea typeface="+mj-ea"/>
              </a:rPr>
              <a:t> Physics</a:t>
            </a:r>
          </a:p>
        </p:txBody>
      </p:sp>
      <p:sp>
        <p:nvSpPr>
          <p:cNvPr id="2" name="CasellaDiTesto 1"/>
          <p:cNvSpPr txBox="1"/>
          <p:nvPr/>
        </p:nvSpPr>
        <p:spPr>
          <a:xfrm>
            <a:off x="683568" y="6381328"/>
            <a:ext cx="2592288" cy="369332"/>
          </a:xfrm>
          <a:prstGeom prst="rect">
            <a:avLst/>
          </a:prstGeom>
          <a:noFill/>
        </p:spPr>
        <p:txBody>
          <a:bodyPr wrap="square" rtlCol="0">
            <a:spAutoFit/>
          </a:bodyPr>
          <a:lstStyle/>
          <a:p>
            <a:r>
              <a:rPr lang="it-IT" dirty="0" smtClean="0">
                <a:solidFill>
                  <a:schemeClr val="bg1"/>
                </a:solidFill>
              </a:rPr>
              <a:t>* </a:t>
            </a:r>
            <a:r>
              <a:rPr lang="it-IT" dirty="0" err="1" smtClean="0">
                <a:solidFill>
                  <a:schemeClr val="bg1"/>
                </a:solidFill>
              </a:rPr>
              <a:t>Follow</a:t>
            </a:r>
            <a:r>
              <a:rPr lang="it-IT" dirty="0" smtClean="0">
                <a:solidFill>
                  <a:schemeClr val="bg1"/>
                </a:solidFill>
              </a:rPr>
              <a:t> up call</a:t>
            </a:r>
            <a:endParaRPr lang="en-US"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14"/>
          <p:cNvSpPr/>
          <p:nvPr/>
        </p:nvSpPr>
        <p:spPr>
          <a:xfrm>
            <a:off x="87313" y="4413250"/>
            <a:ext cx="8929687" cy="1743075"/>
          </a:xfrm>
          <a:prstGeom prst="roundRect">
            <a:avLst/>
          </a:prstGeom>
          <a:ln/>
        </p:spPr>
        <p:style>
          <a:lnRef idx="1">
            <a:schemeClr val="dk1"/>
          </a:lnRef>
          <a:fillRef idx="2">
            <a:schemeClr val="dk1"/>
          </a:fillRef>
          <a:effectRef idx="1">
            <a:schemeClr val="dk1"/>
          </a:effectRef>
          <a:fontRef idx="minor">
            <a:schemeClr val="dk1"/>
          </a:fontRef>
        </p:style>
        <p:txBody>
          <a:bodyPr anchor="b"/>
          <a:lstStyle/>
          <a:p>
            <a:pPr algn="ctr" fontAlgn="auto">
              <a:spcBef>
                <a:spcPts val="0"/>
              </a:spcBef>
              <a:spcAft>
                <a:spcPts val="0"/>
              </a:spcAft>
              <a:defRPr/>
            </a:pPr>
            <a:r>
              <a:rPr lang="fr-FR" sz="2800" b="1" dirty="0" err="1">
                <a:solidFill>
                  <a:schemeClr val="tx1"/>
                </a:solidFill>
              </a:rPr>
              <a:t>EuroGOOS</a:t>
            </a:r>
            <a:endParaRPr lang="fr-FR" sz="2800" b="1" dirty="0">
              <a:solidFill>
                <a:schemeClr val="tx1"/>
              </a:solidFill>
            </a:endParaRPr>
          </a:p>
          <a:p>
            <a:pPr algn="ctr" fontAlgn="auto">
              <a:spcBef>
                <a:spcPts val="0"/>
              </a:spcBef>
              <a:spcAft>
                <a:spcPts val="0"/>
              </a:spcAft>
              <a:defRPr/>
            </a:pPr>
            <a:r>
              <a:rPr lang="fr-FR" b="1" dirty="0" err="1">
                <a:solidFill>
                  <a:schemeClr val="tx1"/>
                </a:solidFill>
              </a:rPr>
              <a:t>Operational</a:t>
            </a:r>
            <a:r>
              <a:rPr lang="fr-FR" b="1" dirty="0">
                <a:solidFill>
                  <a:schemeClr val="tx1"/>
                </a:solidFill>
              </a:rPr>
              <a:t> </a:t>
            </a:r>
            <a:r>
              <a:rPr lang="fr-FR" b="1" dirty="0" err="1" smtClean="0">
                <a:solidFill>
                  <a:schemeClr val="tx1"/>
                </a:solidFill>
              </a:rPr>
              <a:t>Oceanography</a:t>
            </a:r>
            <a:r>
              <a:rPr lang="fr-FR" b="1" dirty="0" smtClean="0">
                <a:solidFill>
                  <a:schemeClr val="tx1"/>
                </a:solidFill>
              </a:rPr>
              <a:t> </a:t>
            </a:r>
            <a:r>
              <a:rPr lang="fr-FR" b="1" dirty="0" err="1">
                <a:solidFill>
                  <a:schemeClr val="tx1"/>
                </a:solidFill>
              </a:rPr>
              <a:t>community</a:t>
            </a:r>
            <a:endParaRPr lang="en-US" b="1" dirty="0">
              <a:solidFill>
                <a:schemeClr val="tx1"/>
              </a:solidFill>
            </a:endParaRPr>
          </a:p>
        </p:txBody>
      </p:sp>
      <p:pic>
        <p:nvPicPr>
          <p:cNvPr id="5" name="Imag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4884738"/>
            <a:ext cx="9048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6"/>
          <p:cNvSpPr/>
          <p:nvPr/>
        </p:nvSpPr>
        <p:spPr>
          <a:xfrm>
            <a:off x="255588" y="1462088"/>
            <a:ext cx="2376487" cy="3744912"/>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r>
              <a:rPr lang="fr-FR" sz="1600" b="1" dirty="0">
                <a:latin typeface="Arial" pitchFamily="34" charset="0"/>
                <a:cs typeface="Arial" pitchFamily="34" charset="0"/>
              </a:rPr>
              <a:t>DG </a:t>
            </a:r>
          </a:p>
          <a:p>
            <a:pPr algn="ctr" fontAlgn="auto">
              <a:spcBef>
                <a:spcPts val="0"/>
              </a:spcBef>
              <a:spcAft>
                <a:spcPts val="0"/>
              </a:spcAft>
              <a:defRPr/>
            </a:pPr>
            <a:r>
              <a:rPr lang="fr-FR" sz="1600" b="1" dirty="0">
                <a:latin typeface="Arial" pitchFamily="34" charset="0"/>
                <a:cs typeface="Arial" pitchFamily="34" charset="0"/>
              </a:rPr>
              <a:t>ENTERPRISE &amp; INDUSTRY</a:t>
            </a: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r>
              <a:rPr lang="fr-FR" sz="2400" b="1" dirty="0">
                <a:latin typeface="Arial" pitchFamily="34" charset="0"/>
                <a:cs typeface="Arial" pitchFamily="34" charset="0"/>
              </a:rPr>
              <a:t>GMES</a:t>
            </a: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r>
              <a:rPr lang="fr-FR" sz="2400" b="1" dirty="0" err="1">
                <a:latin typeface="Arial" pitchFamily="34" charset="0"/>
                <a:cs typeface="Arial" pitchFamily="34" charset="0"/>
              </a:rPr>
              <a:t>MyOcean</a:t>
            </a:r>
            <a:endParaRPr lang="fr-FR" b="1" dirty="0">
              <a:latin typeface="Arial" pitchFamily="34" charset="0"/>
              <a:cs typeface="Arial" pitchFamily="34" charset="0"/>
            </a:endParaRP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r>
              <a:rPr lang="fr-FR" sz="1200" b="1" dirty="0">
                <a:latin typeface="Arial" pitchFamily="34" charset="0"/>
                <a:cs typeface="Arial" pitchFamily="34" charset="0"/>
              </a:rPr>
              <a:t>www.myocean.eu</a:t>
            </a:r>
            <a:endParaRPr lang="en-US" sz="1200" b="1" dirty="0">
              <a:latin typeface="Arial" pitchFamily="34" charset="0"/>
              <a:cs typeface="Arial" pitchFamily="34" charset="0"/>
            </a:endParaRPr>
          </a:p>
        </p:txBody>
      </p:sp>
      <p:sp>
        <p:nvSpPr>
          <p:cNvPr id="7" name="Rectangle à coins arrondis 8"/>
          <p:cNvSpPr/>
          <p:nvPr/>
        </p:nvSpPr>
        <p:spPr>
          <a:xfrm>
            <a:off x="2843213" y="1450975"/>
            <a:ext cx="2376487" cy="3743325"/>
          </a:xfrm>
          <a:prstGeom prst="roundRect">
            <a:avLst/>
          </a:prstGeom>
        </p:spPr>
        <p:style>
          <a:lnRef idx="1">
            <a:schemeClr val="accent5"/>
          </a:lnRef>
          <a:fillRef idx="2">
            <a:schemeClr val="accent5"/>
          </a:fillRef>
          <a:effectRef idx="1">
            <a:schemeClr val="accent5"/>
          </a:effectRef>
          <a:fontRef idx="minor">
            <a:schemeClr val="dk1"/>
          </a:fontRef>
        </p:style>
        <p:txBody>
          <a:bodyPr/>
          <a:lstStyle/>
          <a:p>
            <a:pPr algn="ctr" fontAlgn="auto">
              <a:spcBef>
                <a:spcPts val="0"/>
              </a:spcBef>
              <a:spcAft>
                <a:spcPts val="0"/>
              </a:spcAft>
              <a:defRPr/>
            </a:pPr>
            <a:r>
              <a:rPr lang="fr-FR" sz="1600" b="1" dirty="0">
                <a:latin typeface="Arial" pitchFamily="34" charset="0"/>
                <a:cs typeface="Arial" pitchFamily="34" charset="0"/>
              </a:rPr>
              <a:t>DG </a:t>
            </a:r>
          </a:p>
          <a:p>
            <a:pPr algn="ctr" fontAlgn="auto">
              <a:spcBef>
                <a:spcPts val="0"/>
              </a:spcBef>
              <a:spcAft>
                <a:spcPts val="0"/>
              </a:spcAft>
              <a:defRPr/>
            </a:pPr>
            <a:r>
              <a:rPr lang="fr-FR" sz="1600" b="1" dirty="0">
                <a:latin typeface="Arial" pitchFamily="34" charset="0"/>
                <a:cs typeface="Arial" pitchFamily="34" charset="0"/>
              </a:rPr>
              <a:t>RESEARCH &amp; INNOVATION</a:t>
            </a: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r>
              <a:rPr lang="fr-FR" sz="2400" b="1" dirty="0">
                <a:latin typeface="Arial" pitchFamily="34" charset="0"/>
                <a:cs typeface="Arial" pitchFamily="34" charset="0"/>
              </a:rPr>
              <a:t>FP7</a:t>
            </a:r>
            <a:endParaRPr lang="fr-FR" sz="2000" b="1" dirty="0">
              <a:latin typeface="Arial" pitchFamily="34" charset="0"/>
              <a:cs typeface="Arial" pitchFamily="34" charset="0"/>
            </a:endParaRPr>
          </a:p>
          <a:p>
            <a:pPr algn="ctr" fontAlgn="auto">
              <a:spcBef>
                <a:spcPts val="0"/>
              </a:spcBef>
              <a:spcAft>
                <a:spcPts val="0"/>
              </a:spcAft>
              <a:defRPr/>
            </a:pPr>
            <a:endParaRPr lang="fr-FR" sz="1600" b="1" dirty="0">
              <a:latin typeface="Arial" pitchFamily="34" charset="0"/>
              <a:cs typeface="Arial" pitchFamily="34" charset="0"/>
            </a:endParaRPr>
          </a:p>
          <a:p>
            <a:pPr algn="ctr" fontAlgn="auto">
              <a:spcBef>
                <a:spcPts val="0"/>
              </a:spcBef>
              <a:spcAft>
                <a:spcPts val="0"/>
              </a:spcAft>
              <a:defRPr/>
            </a:pPr>
            <a:r>
              <a:rPr lang="fr-FR" sz="2400" b="1" dirty="0" err="1">
                <a:latin typeface="Arial" pitchFamily="34" charset="0"/>
                <a:cs typeface="Arial" pitchFamily="34" charset="0"/>
              </a:rPr>
              <a:t>SeaDataNet</a:t>
            </a: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r>
              <a:rPr lang="fr-FR" sz="1200" b="1" dirty="0">
                <a:latin typeface="Arial" pitchFamily="34" charset="0"/>
                <a:cs typeface="Arial" pitchFamily="34" charset="0"/>
              </a:rPr>
              <a:t>www.seadatanet.org</a:t>
            </a:r>
            <a:endParaRPr lang="en-US" sz="1200" b="1" dirty="0">
              <a:latin typeface="Arial" pitchFamily="34" charset="0"/>
              <a:cs typeface="Arial" pitchFamily="34" charset="0"/>
            </a:endParaRPr>
          </a:p>
        </p:txBody>
      </p:sp>
      <p:sp>
        <p:nvSpPr>
          <p:cNvPr id="8" name="Rectangle à coins arrondis 9"/>
          <p:cNvSpPr/>
          <p:nvPr/>
        </p:nvSpPr>
        <p:spPr>
          <a:xfrm>
            <a:off x="5419725" y="1450975"/>
            <a:ext cx="2376488" cy="3743325"/>
          </a:xfrm>
          <a:prstGeom prst="roundRect">
            <a:avLst/>
          </a:prstGeom>
        </p:spPr>
        <p:style>
          <a:lnRef idx="1">
            <a:schemeClr val="accent3"/>
          </a:lnRef>
          <a:fillRef idx="2">
            <a:schemeClr val="accent3"/>
          </a:fillRef>
          <a:effectRef idx="1">
            <a:schemeClr val="accent3"/>
          </a:effectRef>
          <a:fontRef idx="minor">
            <a:schemeClr val="dk1"/>
          </a:fontRef>
        </p:style>
        <p:txBody>
          <a:bodyPr/>
          <a:lstStyle/>
          <a:p>
            <a:pPr algn="ctr" fontAlgn="auto">
              <a:spcBef>
                <a:spcPts val="0"/>
              </a:spcBef>
              <a:spcAft>
                <a:spcPts val="0"/>
              </a:spcAft>
              <a:defRPr/>
            </a:pPr>
            <a:r>
              <a:rPr lang="fr-FR" sz="1600" b="1" dirty="0">
                <a:latin typeface="Arial" pitchFamily="34" charset="0"/>
                <a:cs typeface="Arial" pitchFamily="34" charset="0"/>
              </a:rPr>
              <a:t>DG </a:t>
            </a:r>
          </a:p>
          <a:p>
            <a:pPr algn="ctr" fontAlgn="auto">
              <a:spcBef>
                <a:spcPts val="0"/>
              </a:spcBef>
              <a:spcAft>
                <a:spcPts val="0"/>
              </a:spcAft>
              <a:defRPr/>
            </a:pPr>
            <a:r>
              <a:rPr lang="fr-FR" sz="1600" b="1" dirty="0">
                <a:latin typeface="Arial" pitchFamily="34" charset="0"/>
                <a:cs typeface="Arial" pitchFamily="34" charset="0"/>
              </a:rPr>
              <a:t>MARITIME AFFAIRS</a:t>
            </a:r>
          </a:p>
          <a:p>
            <a:pPr algn="ctr" fontAlgn="auto">
              <a:spcBef>
                <a:spcPts val="0"/>
              </a:spcBef>
              <a:spcAft>
                <a:spcPts val="0"/>
              </a:spcAft>
              <a:defRPr/>
            </a:pPr>
            <a:r>
              <a:rPr lang="fr-FR" sz="1600" b="1" dirty="0">
                <a:latin typeface="Arial" pitchFamily="34" charset="0"/>
                <a:cs typeface="Arial" pitchFamily="34" charset="0"/>
              </a:rPr>
              <a:t>&amp; FISHERIES</a:t>
            </a:r>
          </a:p>
          <a:p>
            <a:pPr algn="ctr" fontAlgn="auto">
              <a:spcBef>
                <a:spcPts val="0"/>
              </a:spcBef>
              <a:spcAft>
                <a:spcPts val="0"/>
              </a:spcAft>
              <a:defRPr/>
            </a:pPr>
            <a:r>
              <a:rPr lang="fr-FR" sz="2000" b="1" dirty="0">
                <a:solidFill>
                  <a:schemeClr val="tx2">
                    <a:lumMod val="60000"/>
                    <a:lumOff val="40000"/>
                  </a:schemeClr>
                </a:solidFill>
                <a:latin typeface="Arial" pitchFamily="34" charset="0"/>
                <a:cs typeface="Arial" pitchFamily="34" charset="0"/>
              </a:rPr>
              <a:t> </a:t>
            </a:r>
          </a:p>
          <a:p>
            <a:pPr algn="ctr" fontAlgn="auto">
              <a:spcBef>
                <a:spcPts val="0"/>
              </a:spcBef>
              <a:spcAft>
                <a:spcPts val="0"/>
              </a:spcAft>
              <a:defRPr/>
            </a:pPr>
            <a:r>
              <a:rPr lang="fr-FR" sz="2400" b="1" dirty="0" smtClean="0">
                <a:latin typeface="Arial" pitchFamily="34" charset="0"/>
                <a:cs typeface="Arial" pitchFamily="34" charset="0"/>
              </a:rPr>
              <a:t>Ur- </a:t>
            </a:r>
            <a:r>
              <a:rPr lang="fr-FR" sz="2400" b="1" dirty="0" err="1" smtClean="0">
                <a:latin typeface="Arial" pitchFamily="34" charset="0"/>
                <a:cs typeface="Arial" pitchFamily="34" charset="0"/>
              </a:rPr>
              <a:t>EMODnet</a:t>
            </a:r>
            <a:endParaRPr lang="fr-FR" sz="2400" b="1" dirty="0">
              <a:latin typeface="Arial" pitchFamily="34" charset="0"/>
              <a:cs typeface="Arial" pitchFamily="34" charset="0"/>
            </a:endParaRPr>
          </a:p>
          <a:p>
            <a:pPr algn="ctr" fontAlgn="auto">
              <a:spcBef>
                <a:spcPts val="0"/>
              </a:spcBef>
              <a:spcAft>
                <a:spcPts val="0"/>
              </a:spcAft>
              <a:defRPr/>
            </a:pPr>
            <a:endParaRPr lang="fr-FR" sz="600" b="1" dirty="0">
              <a:latin typeface="Arial" pitchFamily="34" charset="0"/>
              <a:cs typeface="Arial" pitchFamily="34" charset="0"/>
            </a:endParaRPr>
          </a:p>
          <a:p>
            <a:pPr algn="ctr" fontAlgn="auto">
              <a:spcBef>
                <a:spcPts val="0"/>
              </a:spcBef>
              <a:spcAft>
                <a:spcPts val="0"/>
              </a:spcAft>
              <a:defRPr/>
            </a:pPr>
            <a:endParaRPr lang="fr-FR" b="1" dirty="0" smtClean="0">
              <a:latin typeface="Arial" pitchFamily="34" charset="0"/>
              <a:cs typeface="Arial" pitchFamily="34" charset="0"/>
            </a:endParaRP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endParaRPr lang="fr-FR" b="1" dirty="0" smtClean="0">
              <a:latin typeface="Arial" pitchFamily="34" charset="0"/>
              <a:cs typeface="Arial" pitchFamily="34" charset="0"/>
            </a:endParaRP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endParaRPr lang="fr-FR"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endParaRPr lang="fr-FR" sz="1200" b="1" dirty="0">
              <a:latin typeface="Arial" pitchFamily="34" charset="0"/>
              <a:cs typeface="Arial" pitchFamily="34" charset="0"/>
            </a:endParaRPr>
          </a:p>
          <a:p>
            <a:pPr algn="ctr" fontAlgn="auto">
              <a:spcBef>
                <a:spcPts val="0"/>
              </a:spcBef>
              <a:spcAft>
                <a:spcPts val="0"/>
              </a:spcAft>
              <a:defRPr/>
            </a:pPr>
            <a:r>
              <a:rPr lang="fr-FR" sz="1200" b="1" dirty="0">
                <a:latin typeface="Arial" pitchFamily="34" charset="0"/>
                <a:cs typeface="Arial" pitchFamily="34" charset="0"/>
              </a:rPr>
              <a:t>www.emodnet-physics.eu</a:t>
            </a:r>
            <a:endParaRPr lang="en-US" sz="1200" b="1" dirty="0">
              <a:latin typeface="Arial" pitchFamily="34" charset="0"/>
              <a:cs typeface="Arial" pitchFamily="34" charset="0"/>
            </a:endParaRPr>
          </a:p>
        </p:txBody>
      </p:sp>
      <p:pic>
        <p:nvPicPr>
          <p:cNvPr id="9" name="Imag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103688"/>
            <a:ext cx="5683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7588" y="4138613"/>
            <a:ext cx="9493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7913" y="3983038"/>
            <a:ext cx="66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olo 1"/>
          <p:cNvSpPr>
            <a:spLocks noGrp="1"/>
          </p:cNvSpPr>
          <p:nvPr>
            <p:ph type="title"/>
          </p:nvPr>
        </p:nvSpPr>
        <p:spPr>
          <a:xfrm>
            <a:off x="0" y="0"/>
            <a:ext cx="9144000" cy="1143000"/>
          </a:xfrm>
        </p:spPr>
        <p:txBody>
          <a:bodyPr vert="horz" anchor="ctr">
            <a:noAutofit/>
          </a:bodyPr>
          <a:lstStyle/>
          <a:p>
            <a:pPr algn="r" eaLnBrk="1" fontAlgn="auto" hangingPunct="1">
              <a:spcAft>
                <a:spcPts val="0"/>
              </a:spcAft>
              <a:defRPr/>
            </a:pPr>
            <a:r>
              <a:rPr lang="en-US" i="1" cap="none" dirty="0" smtClean="0">
                <a:solidFill>
                  <a:srgbClr val="0070C0"/>
                </a:solidFill>
                <a:latin typeface="Arial" pitchFamily="34" charset="0"/>
                <a:ea typeface="+mj-ea"/>
              </a:rPr>
              <a:t>EU Marine Information Infrastructures</a:t>
            </a:r>
            <a:endParaRPr lang="en-US" i="1" cap="none" dirty="0">
              <a:solidFill>
                <a:srgbClr val="0070C0"/>
              </a:solidFill>
              <a:latin typeface="Arial" pitchFamily="34" charset="0"/>
              <a:ea typeface="+mj-ea"/>
            </a:endParaRPr>
          </a:p>
        </p:txBody>
      </p:sp>
      <p:sp>
        <p:nvSpPr>
          <p:cNvPr id="13" name="CasellaDiTesto 12"/>
          <p:cNvSpPr txBox="1"/>
          <p:nvPr/>
        </p:nvSpPr>
        <p:spPr>
          <a:xfrm>
            <a:off x="291527" y="1220142"/>
            <a:ext cx="2164531" cy="461665"/>
          </a:xfrm>
          <a:prstGeom prst="rect">
            <a:avLst/>
          </a:prstGeom>
          <a:noFill/>
        </p:spPr>
        <p:txBody>
          <a:bodyPr wrap="square" rtlCol="0">
            <a:spAutoFit/>
          </a:bodyPr>
          <a:lstStyle/>
          <a:p>
            <a:pPr algn="ctr"/>
            <a:r>
              <a:rPr lang="it-IT" sz="2400" b="1" dirty="0" err="1" smtClean="0">
                <a:solidFill>
                  <a:srgbClr val="FF0000"/>
                </a:solidFill>
              </a:rPr>
              <a:t>project</a:t>
            </a:r>
            <a:endParaRPr lang="en-US" sz="2400" b="1" dirty="0">
              <a:solidFill>
                <a:srgbClr val="FF0000"/>
              </a:solidFill>
            </a:endParaRPr>
          </a:p>
        </p:txBody>
      </p:sp>
      <p:sp>
        <p:nvSpPr>
          <p:cNvPr id="14" name="CasellaDiTesto 13"/>
          <p:cNvSpPr txBox="1"/>
          <p:nvPr/>
        </p:nvSpPr>
        <p:spPr>
          <a:xfrm>
            <a:off x="2949984" y="1231255"/>
            <a:ext cx="2164531" cy="461665"/>
          </a:xfrm>
          <a:prstGeom prst="rect">
            <a:avLst/>
          </a:prstGeom>
          <a:noFill/>
        </p:spPr>
        <p:txBody>
          <a:bodyPr wrap="square" rtlCol="0">
            <a:spAutoFit/>
          </a:bodyPr>
          <a:lstStyle/>
          <a:p>
            <a:pPr algn="ctr"/>
            <a:r>
              <a:rPr lang="it-IT" sz="2400" b="1" dirty="0" err="1" smtClean="0">
                <a:solidFill>
                  <a:srgbClr val="FF0000"/>
                </a:solidFill>
              </a:rPr>
              <a:t>project</a:t>
            </a:r>
            <a:endParaRPr lang="en-US" sz="2400" b="1" dirty="0">
              <a:solidFill>
                <a:srgbClr val="FF0000"/>
              </a:solidFill>
            </a:endParaRPr>
          </a:p>
        </p:txBody>
      </p:sp>
      <p:sp>
        <p:nvSpPr>
          <p:cNvPr id="15" name="CasellaDiTesto 14"/>
          <p:cNvSpPr txBox="1"/>
          <p:nvPr/>
        </p:nvSpPr>
        <p:spPr>
          <a:xfrm>
            <a:off x="5528451" y="1220142"/>
            <a:ext cx="2164531" cy="461665"/>
          </a:xfrm>
          <a:prstGeom prst="rect">
            <a:avLst/>
          </a:prstGeom>
          <a:noFill/>
        </p:spPr>
        <p:txBody>
          <a:bodyPr wrap="square" rtlCol="0">
            <a:spAutoFit/>
          </a:bodyPr>
          <a:lstStyle/>
          <a:p>
            <a:pPr algn="ctr"/>
            <a:r>
              <a:rPr lang="it-IT" sz="2400" b="1" dirty="0" err="1" smtClean="0">
                <a:solidFill>
                  <a:schemeClr val="accent2">
                    <a:lumMod val="75000"/>
                  </a:schemeClr>
                </a:solidFill>
              </a:rPr>
              <a:t>program</a:t>
            </a:r>
            <a:endParaRPr lang="en-US" sz="2400" b="1" dirty="0">
              <a:solidFill>
                <a:schemeClr val="accent2">
                  <a:lumMod val="75000"/>
                </a:schemeClr>
              </a:solidFill>
            </a:endParaRPr>
          </a:p>
        </p:txBody>
      </p:sp>
    </p:spTree>
    <p:extLst>
      <p:ext uri="{BB962C8B-B14F-4D97-AF65-F5344CB8AC3E}">
        <p14:creationId xmlns:p14="http://schemas.microsoft.com/office/powerpoint/2010/main" val="239115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anchor="ctr">
            <a:noAutofit/>
          </a:bodyPr>
          <a:lstStyle/>
          <a:p>
            <a:pPr algn="r" eaLnBrk="1" fontAlgn="auto" hangingPunct="1">
              <a:spcAft>
                <a:spcPts val="0"/>
              </a:spcAft>
              <a:defRPr/>
            </a:pPr>
            <a:r>
              <a:rPr lang="en-US" i="1" cap="none" dirty="0" err="1" smtClean="0">
                <a:solidFill>
                  <a:srgbClr val="0070C0"/>
                </a:solidFill>
                <a:latin typeface="Arial" pitchFamily="34" charset="0"/>
                <a:ea typeface="+mj-ea"/>
              </a:rPr>
              <a:t>MyOcean</a:t>
            </a:r>
            <a:endParaRPr lang="en-US" i="1" cap="none" dirty="0">
              <a:solidFill>
                <a:srgbClr val="0070C0"/>
              </a:solidFill>
              <a:latin typeface="Arial" pitchFamily="34" charset="0"/>
              <a:ea typeface="+mj-ea"/>
            </a:endParaRPr>
          </a:p>
        </p:txBody>
      </p:sp>
      <p:sp>
        <p:nvSpPr>
          <p:cNvPr id="5" name="Espace réservé du contenu 5"/>
          <p:cNvSpPr txBox="1">
            <a:spLocks/>
          </p:cNvSpPr>
          <p:nvPr/>
        </p:nvSpPr>
        <p:spPr bwMode="auto">
          <a:xfrm>
            <a:off x="1390959" y="1124744"/>
            <a:ext cx="7753042" cy="5040560"/>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73050" indent="-273050" algn="l" rtl="0" eaLnBrk="0" fontAlgn="base" hangingPunct="0">
              <a:spcBef>
                <a:spcPts val="600"/>
              </a:spcBef>
              <a:spcAft>
                <a:spcPct val="0"/>
              </a:spcAft>
              <a:buClr>
                <a:srgbClr val="0070C0"/>
              </a:buClr>
              <a:buSzPct val="70000"/>
              <a:buFont typeface="Wingdings" pitchFamily="2" charset="2"/>
              <a:buChar char=""/>
              <a:defRPr sz="2400" kern="1200">
                <a:solidFill>
                  <a:schemeClr val="tx1"/>
                </a:solidFill>
                <a:latin typeface="+mj-lt"/>
                <a:ea typeface="+mn-ea"/>
                <a:cs typeface="+mn-cs"/>
              </a:defRPr>
            </a:lvl1pPr>
            <a:lvl2pPr marL="639763" indent="-273050" algn="l" rtl="0" eaLnBrk="0" fontAlgn="base" hangingPunct="0">
              <a:spcBef>
                <a:spcPct val="20000"/>
              </a:spcBef>
              <a:spcAft>
                <a:spcPct val="0"/>
              </a:spcAft>
              <a:buClr>
                <a:srgbClr val="0070C0"/>
              </a:buClr>
              <a:buSzPct val="80000"/>
              <a:buFont typeface="Wingdings 2" pitchFamily="18" charset="2"/>
              <a:buChar char=""/>
              <a:defRPr sz="2100" kern="1200">
                <a:solidFill>
                  <a:schemeClr val="tx1"/>
                </a:solidFill>
                <a:latin typeface="+mj-lt"/>
                <a:ea typeface="+mn-ea"/>
                <a:cs typeface="+mn-cs"/>
              </a:defRPr>
            </a:lvl2pPr>
            <a:lvl3pPr marL="91440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3pPr>
            <a:lvl4pPr marL="118745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4pPr>
            <a:lvl5pPr marL="1462088" indent="-182563" algn="l" rtl="0" eaLnBrk="0" fontAlgn="base" hangingPunct="0">
              <a:spcBef>
                <a:spcPct val="20000"/>
              </a:spcBef>
              <a:spcAft>
                <a:spcPct val="0"/>
              </a:spcAft>
              <a:buClr>
                <a:srgbClr val="0070C0"/>
              </a:buClr>
              <a:buSzPct val="68000"/>
              <a:buFont typeface="Wingdings 2" pitchFamily="18" charset="2"/>
              <a:buChar char=""/>
              <a:defRPr sz="1600" kern="1200">
                <a:solidFill>
                  <a:schemeClr val="tx1"/>
                </a:solidFill>
                <a:latin typeface="+mj-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spcAft>
                <a:spcPts val="0"/>
              </a:spcAft>
              <a:buFont typeface="Arial" pitchFamily="34" charset="0"/>
              <a:buNone/>
              <a:defRPr/>
            </a:pPr>
            <a:r>
              <a:rPr lang="fr-FR" sz="2200" b="1" dirty="0" err="1" smtClean="0"/>
              <a:t>MyOcean</a:t>
            </a:r>
            <a:r>
              <a:rPr lang="fr-FR" sz="2200" dirty="0" smtClean="0"/>
              <a:t> </a:t>
            </a:r>
            <a:r>
              <a:rPr lang="fr-FR" sz="2200" dirty="0" err="1" smtClean="0"/>
              <a:t>is</a:t>
            </a:r>
            <a:r>
              <a:rPr lang="fr-FR" sz="2200" dirty="0" smtClean="0"/>
              <a:t> a GMES marine information service</a:t>
            </a:r>
          </a:p>
          <a:p>
            <a:pPr fontAlgn="auto">
              <a:spcAft>
                <a:spcPts val="0"/>
              </a:spcAft>
              <a:defRPr/>
            </a:pPr>
            <a:r>
              <a:rPr lang="fr-FR" sz="1800" dirty="0" err="1"/>
              <a:t>Provides</a:t>
            </a:r>
            <a:r>
              <a:rPr lang="fr-FR" sz="1800" dirty="0"/>
              <a:t> free and open </a:t>
            </a:r>
            <a:r>
              <a:rPr lang="fr-FR" sz="1800" dirty="0" err="1"/>
              <a:t>access</a:t>
            </a:r>
            <a:r>
              <a:rPr lang="fr-FR" sz="1800" dirty="0"/>
              <a:t> to real-time and </a:t>
            </a:r>
            <a:r>
              <a:rPr lang="fr-FR" sz="1800" dirty="0" err="1"/>
              <a:t>delayed</a:t>
            </a:r>
            <a:r>
              <a:rPr lang="fr-FR" sz="1800" dirty="0"/>
              <a:t> mode « </a:t>
            </a:r>
            <a:r>
              <a:rPr lang="fr-FR" sz="1800" dirty="0" err="1"/>
              <a:t>ocean</a:t>
            </a:r>
            <a:r>
              <a:rPr lang="fr-FR" sz="1800" dirty="0"/>
              <a:t> monitoring and </a:t>
            </a:r>
            <a:r>
              <a:rPr lang="fr-FR" sz="1800" dirty="0" err="1"/>
              <a:t>forecasting</a:t>
            </a:r>
            <a:r>
              <a:rPr lang="fr-FR" sz="1800" dirty="0"/>
              <a:t> » information </a:t>
            </a:r>
          </a:p>
          <a:p>
            <a:pPr fontAlgn="auto">
              <a:spcAft>
                <a:spcPts val="0"/>
              </a:spcAft>
              <a:defRPr/>
            </a:pPr>
            <a:r>
              <a:rPr lang="fr-FR" sz="1800" dirty="0"/>
              <a:t>Is </a:t>
            </a:r>
            <a:r>
              <a:rPr lang="fr-FR" sz="1800" dirty="0" err="1"/>
              <a:t>based</a:t>
            </a:r>
            <a:r>
              <a:rPr lang="fr-FR" sz="1800" dirty="0"/>
              <a:t> on the </a:t>
            </a:r>
            <a:r>
              <a:rPr lang="fr-FR" sz="1800" dirty="0" err="1"/>
              <a:t>combination</a:t>
            </a:r>
            <a:r>
              <a:rPr lang="fr-FR" sz="1800" dirty="0"/>
              <a:t> of satellite, in situ observations and assimilative </a:t>
            </a:r>
            <a:r>
              <a:rPr lang="fr-FR" sz="1800" dirty="0" err="1"/>
              <a:t>ocean</a:t>
            </a:r>
            <a:r>
              <a:rPr lang="fr-FR" sz="1800" dirty="0"/>
              <a:t> </a:t>
            </a:r>
            <a:r>
              <a:rPr lang="fr-FR" sz="1800" dirty="0" err="1"/>
              <a:t>models</a:t>
            </a:r>
            <a:r>
              <a:rPr lang="fr-FR" sz="1800" dirty="0"/>
              <a:t> </a:t>
            </a:r>
          </a:p>
          <a:p>
            <a:pPr fontAlgn="auto">
              <a:spcAft>
                <a:spcPts val="0"/>
              </a:spcAft>
              <a:defRPr/>
            </a:pPr>
            <a:r>
              <a:rPr lang="fr-FR" sz="1800" dirty="0" err="1"/>
              <a:t>Relays</a:t>
            </a:r>
            <a:r>
              <a:rPr lang="fr-FR" sz="1800" dirty="0"/>
              <a:t> to global </a:t>
            </a:r>
            <a:r>
              <a:rPr lang="fr-FR" sz="1800" dirty="0" err="1"/>
              <a:t>oceans</a:t>
            </a:r>
            <a:r>
              <a:rPr lang="fr-FR" sz="1800" dirty="0"/>
              <a:t> and </a:t>
            </a:r>
            <a:r>
              <a:rPr lang="fr-FR" sz="1800" dirty="0" err="1"/>
              <a:t>European</a:t>
            </a:r>
            <a:r>
              <a:rPr lang="fr-FR" sz="1800" dirty="0"/>
              <a:t> </a:t>
            </a:r>
            <a:r>
              <a:rPr lang="fr-FR" sz="1800" dirty="0" err="1"/>
              <a:t>seas</a:t>
            </a:r>
            <a:endParaRPr lang="fr-FR" sz="1800" dirty="0"/>
          </a:p>
          <a:p>
            <a:pPr>
              <a:defRPr/>
            </a:pPr>
            <a:r>
              <a:rPr lang="fr-FR" sz="1800" dirty="0" err="1"/>
              <a:t>Provides</a:t>
            </a:r>
            <a:r>
              <a:rPr lang="fr-FR" sz="1800" dirty="0"/>
              <a:t> free and open </a:t>
            </a:r>
            <a:r>
              <a:rPr lang="fr-FR" sz="1800" dirty="0" err="1"/>
              <a:t>access</a:t>
            </a:r>
            <a:r>
              <a:rPr lang="fr-FR" sz="1800" dirty="0"/>
              <a:t> to </a:t>
            </a:r>
            <a:r>
              <a:rPr lang="fr-FR" sz="1800" dirty="0" err="1"/>
              <a:t>products</a:t>
            </a:r>
            <a:r>
              <a:rPr lang="fr-FR" sz="1800" dirty="0"/>
              <a:t> </a:t>
            </a:r>
          </a:p>
          <a:p>
            <a:pPr lvl="1">
              <a:defRPr/>
            </a:pPr>
            <a:r>
              <a:rPr lang="fr-FR" sz="1600" dirty="0" err="1"/>
              <a:t>Currents</a:t>
            </a:r>
            <a:r>
              <a:rPr lang="fr-FR" sz="1600" dirty="0"/>
              <a:t>, </a:t>
            </a:r>
            <a:r>
              <a:rPr lang="fr-FR" sz="1600" dirty="0" err="1"/>
              <a:t>Temperature</a:t>
            </a:r>
            <a:r>
              <a:rPr lang="fr-FR" sz="1600" dirty="0"/>
              <a:t>, </a:t>
            </a:r>
            <a:r>
              <a:rPr lang="fr-FR" sz="1600" dirty="0" err="1"/>
              <a:t>Salinity</a:t>
            </a:r>
            <a:r>
              <a:rPr lang="fr-FR" sz="1600" dirty="0"/>
              <a:t>, </a:t>
            </a:r>
            <a:r>
              <a:rPr lang="fr-FR" sz="1600" dirty="0" err="1"/>
              <a:t>Sea</a:t>
            </a:r>
            <a:r>
              <a:rPr lang="fr-FR" sz="1600" dirty="0"/>
              <a:t> </a:t>
            </a:r>
            <a:r>
              <a:rPr lang="fr-FR" sz="1600" dirty="0" err="1"/>
              <a:t>Level</a:t>
            </a:r>
            <a:r>
              <a:rPr lang="fr-FR" sz="1600" dirty="0"/>
              <a:t>, </a:t>
            </a:r>
            <a:r>
              <a:rPr lang="fr-FR" sz="1600" dirty="0" err="1"/>
              <a:t>Sea</a:t>
            </a:r>
            <a:r>
              <a:rPr lang="fr-FR" sz="1600" dirty="0"/>
              <a:t> </a:t>
            </a:r>
            <a:r>
              <a:rPr lang="fr-FR" sz="1600" dirty="0" err="1"/>
              <a:t>Ice</a:t>
            </a:r>
            <a:r>
              <a:rPr lang="fr-FR" sz="1600" dirty="0"/>
              <a:t>, Surface </a:t>
            </a:r>
            <a:r>
              <a:rPr lang="fr-FR" sz="1600" dirty="0" err="1"/>
              <a:t>winds</a:t>
            </a:r>
            <a:r>
              <a:rPr lang="fr-FR" sz="1600" dirty="0"/>
              <a:t>, </a:t>
            </a:r>
            <a:r>
              <a:rPr lang="fr-FR" sz="1600" dirty="0" err="1"/>
              <a:t>Biogeochemistry</a:t>
            </a:r>
            <a:r>
              <a:rPr lang="fr-FR" sz="1600" dirty="0"/>
              <a:t>) – 239 </a:t>
            </a:r>
            <a:r>
              <a:rPr lang="fr-FR" sz="1600" dirty="0" err="1"/>
              <a:t>products</a:t>
            </a:r>
            <a:endParaRPr lang="fr-FR" sz="1600" dirty="0"/>
          </a:p>
          <a:p>
            <a:pPr lvl="1">
              <a:defRPr/>
            </a:pPr>
            <a:r>
              <a:rPr lang="fr-FR" sz="1600" dirty="0" err="1"/>
              <a:t>two</a:t>
            </a:r>
            <a:r>
              <a:rPr lang="fr-FR" sz="1600" dirty="0"/>
              <a:t> types of in situ </a:t>
            </a:r>
            <a:r>
              <a:rPr lang="fr-FR" sz="1600" dirty="0" err="1"/>
              <a:t>products</a:t>
            </a:r>
            <a:r>
              <a:rPr lang="fr-FR" sz="1600" dirty="0"/>
              <a:t> on Global and </a:t>
            </a:r>
            <a:r>
              <a:rPr lang="fr-FR" sz="1600" dirty="0" err="1"/>
              <a:t>regional</a:t>
            </a:r>
            <a:r>
              <a:rPr lang="fr-FR" sz="1600" dirty="0"/>
              <a:t> </a:t>
            </a:r>
            <a:r>
              <a:rPr lang="fr-FR" sz="1600" dirty="0" err="1"/>
              <a:t>portals</a:t>
            </a:r>
            <a:r>
              <a:rPr lang="fr-FR" sz="1600" dirty="0"/>
              <a:t>: </a:t>
            </a:r>
          </a:p>
          <a:p>
            <a:pPr lvl="2" fontAlgn="auto">
              <a:spcAft>
                <a:spcPts val="0"/>
              </a:spcAft>
              <a:defRPr/>
            </a:pPr>
            <a:r>
              <a:rPr lang="fr-FR" sz="1500" dirty="0" smtClean="0"/>
              <a:t>NRT </a:t>
            </a:r>
            <a:r>
              <a:rPr lang="fr-FR" sz="1500" dirty="0" err="1" smtClean="0"/>
              <a:t>ones</a:t>
            </a:r>
            <a:r>
              <a:rPr lang="fr-FR" sz="1500" dirty="0" smtClean="0"/>
              <a:t> , </a:t>
            </a:r>
            <a:r>
              <a:rPr lang="fr-FR" sz="1500" dirty="0" err="1" smtClean="0"/>
              <a:t>available</a:t>
            </a:r>
            <a:r>
              <a:rPr lang="fr-FR" sz="1500" dirty="0" smtClean="0"/>
              <a:t> </a:t>
            </a:r>
            <a:r>
              <a:rPr lang="fr-FR" sz="1500" dirty="0" err="1" smtClean="0"/>
              <a:t>within</a:t>
            </a:r>
            <a:r>
              <a:rPr lang="fr-FR" sz="1500" dirty="0" smtClean="0"/>
              <a:t> a few </a:t>
            </a:r>
            <a:r>
              <a:rPr lang="fr-FR" sz="1500" dirty="0" err="1" smtClean="0"/>
              <a:t>hours</a:t>
            </a:r>
            <a:r>
              <a:rPr lang="fr-FR" sz="1500" dirty="0" smtClean="0"/>
              <a:t> to a </a:t>
            </a:r>
            <a:r>
              <a:rPr lang="fr-FR" sz="1500" dirty="0" err="1" smtClean="0"/>
              <a:t>week</a:t>
            </a:r>
            <a:r>
              <a:rPr lang="fr-FR" sz="1500" dirty="0" smtClean="0"/>
              <a:t> </a:t>
            </a:r>
            <a:r>
              <a:rPr lang="fr-FR" sz="1500" dirty="0" err="1" smtClean="0"/>
              <a:t>from</a:t>
            </a:r>
            <a:r>
              <a:rPr lang="fr-FR" sz="1500" dirty="0" smtClean="0"/>
              <a:t> acquisition, </a:t>
            </a:r>
            <a:r>
              <a:rPr lang="fr-FR" sz="1500" dirty="0" err="1" smtClean="0"/>
              <a:t>Quality</a:t>
            </a:r>
            <a:r>
              <a:rPr lang="fr-FR" sz="1500" dirty="0" smtClean="0"/>
              <a:t> </a:t>
            </a:r>
            <a:r>
              <a:rPr lang="fr-FR" sz="1500" dirty="0" err="1" smtClean="0"/>
              <a:t>controlled</a:t>
            </a:r>
            <a:r>
              <a:rPr lang="fr-FR" sz="1500" dirty="0" smtClean="0"/>
              <a:t> </a:t>
            </a:r>
            <a:r>
              <a:rPr lang="fr-FR" sz="1500" dirty="0" err="1" smtClean="0"/>
              <a:t>using</a:t>
            </a:r>
            <a:r>
              <a:rPr lang="fr-FR" sz="1500" dirty="0" smtClean="0"/>
              <a:t> </a:t>
            </a:r>
            <a:r>
              <a:rPr lang="fr-FR" sz="1500" dirty="0" err="1" smtClean="0"/>
              <a:t>homogeneous</a:t>
            </a:r>
            <a:r>
              <a:rPr lang="fr-FR" sz="1500" dirty="0" smtClean="0"/>
              <a:t> </a:t>
            </a:r>
            <a:r>
              <a:rPr lang="fr-FR" sz="1500" dirty="0" err="1" smtClean="0"/>
              <a:t>automatic</a:t>
            </a:r>
            <a:r>
              <a:rPr lang="fr-FR" sz="1500" dirty="0" smtClean="0"/>
              <a:t> </a:t>
            </a:r>
            <a:r>
              <a:rPr lang="fr-FR" sz="1500" dirty="0" err="1" smtClean="0"/>
              <a:t>procedures</a:t>
            </a:r>
            <a:endParaRPr lang="fr-FR" sz="1500" dirty="0" smtClean="0"/>
          </a:p>
          <a:p>
            <a:pPr lvl="2" fontAlgn="auto">
              <a:spcAft>
                <a:spcPts val="0"/>
              </a:spcAft>
              <a:defRPr/>
            </a:pPr>
            <a:r>
              <a:rPr lang="fr-FR" sz="1500" dirty="0" err="1" smtClean="0"/>
              <a:t>Delayed</a:t>
            </a:r>
            <a:r>
              <a:rPr lang="fr-FR" sz="1500" dirty="0" smtClean="0"/>
              <a:t> </a:t>
            </a:r>
            <a:r>
              <a:rPr lang="fr-FR" sz="1500" dirty="0" err="1" smtClean="0"/>
              <a:t>ones</a:t>
            </a:r>
            <a:r>
              <a:rPr lang="fr-FR" sz="1500" dirty="0" smtClean="0"/>
              <a:t> , </a:t>
            </a:r>
            <a:r>
              <a:rPr lang="fr-FR" sz="1500" dirty="0" err="1" smtClean="0"/>
              <a:t>updated</a:t>
            </a:r>
            <a:r>
              <a:rPr lang="fr-FR" sz="1500" dirty="0" smtClean="0"/>
              <a:t> </a:t>
            </a:r>
            <a:r>
              <a:rPr lang="fr-FR" sz="1500" dirty="0" err="1" smtClean="0"/>
              <a:t>yearly</a:t>
            </a:r>
            <a:r>
              <a:rPr lang="fr-FR" sz="1500" dirty="0" smtClean="0"/>
              <a:t> , </a:t>
            </a:r>
            <a:r>
              <a:rPr lang="fr-FR" sz="1500" dirty="0" err="1" smtClean="0"/>
              <a:t>integrating</a:t>
            </a:r>
            <a:r>
              <a:rPr lang="fr-FR" sz="1500" dirty="0" smtClean="0"/>
              <a:t> </a:t>
            </a:r>
            <a:r>
              <a:rPr lang="fr-FR" sz="1500" dirty="0" err="1" smtClean="0"/>
              <a:t>historical</a:t>
            </a:r>
            <a:r>
              <a:rPr lang="fr-FR" sz="1500" dirty="0" smtClean="0"/>
              <a:t> T&amp;S data </a:t>
            </a:r>
            <a:r>
              <a:rPr lang="fr-FR" sz="1500" dirty="0" err="1" smtClean="0"/>
              <a:t>coming</a:t>
            </a:r>
            <a:r>
              <a:rPr lang="fr-FR" sz="1500" dirty="0" smtClean="0"/>
              <a:t> </a:t>
            </a:r>
            <a:r>
              <a:rPr lang="fr-FR" sz="1500" dirty="0" err="1" smtClean="0"/>
              <a:t>from</a:t>
            </a:r>
            <a:r>
              <a:rPr lang="fr-FR" sz="1500" dirty="0" smtClean="0"/>
              <a:t> SeaDataNet, ROOS et JCOMM , </a:t>
            </a:r>
            <a:r>
              <a:rPr lang="fr-FR" sz="1500" dirty="0" err="1" smtClean="0"/>
              <a:t>validated</a:t>
            </a:r>
            <a:r>
              <a:rPr lang="fr-FR" sz="1500" dirty="0" smtClean="0"/>
              <a:t> </a:t>
            </a:r>
            <a:r>
              <a:rPr lang="fr-FR" sz="1500" dirty="0" err="1" smtClean="0"/>
              <a:t>scientifically</a:t>
            </a:r>
            <a:r>
              <a:rPr lang="fr-FR" sz="1500" dirty="0" smtClean="0"/>
              <a:t> for </a:t>
            </a:r>
            <a:r>
              <a:rPr lang="fr-FR" sz="1500" dirty="0" err="1" smtClean="0"/>
              <a:t>reanalisis</a:t>
            </a:r>
            <a:r>
              <a:rPr lang="fr-FR" sz="1500" dirty="0" smtClean="0"/>
              <a:t> </a:t>
            </a:r>
            <a:r>
              <a:rPr lang="fr-FR" sz="1500" dirty="0" err="1" smtClean="0"/>
              <a:t>activities</a:t>
            </a:r>
            <a:endParaRPr lang="fr-FR" sz="1500" dirty="0" smtClean="0"/>
          </a:p>
          <a:p>
            <a:pPr marL="0" indent="0" fontAlgn="auto">
              <a:spcAft>
                <a:spcPts val="0"/>
              </a:spcAft>
              <a:buFont typeface="Arial" pitchFamily="34" charset="0"/>
              <a:buNone/>
              <a:defRPr/>
            </a:pPr>
            <a:r>
              <a:rPr lang="fr-FR" sz="1800" dirty="0" smtClean="0"/>
              <a:t>  </a:t>
            </a:r>
            <a:endParaRPr lang="en-US" sz="1800" dirty="0" smtClean="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02" y="3717032"/>
            <a:ext cx="1551803" cy="115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6"/>
          <p:cNvPicPr>
            <a:picLocks noChangeAspect="1"/>
          </p:cNvPicPr>
          <p:nvPr/>
        </p:nvPicPr>
        <p:blipFill>
          <a:blip r:embed="rId4"/>
          <a:stretch>
            <a:fillRect/>
          </a:stretch>
        </p:blipFill>
        <p:spPr>
          <a:xfrm>
            <a:off x="406708" y="1729638"/>
            <a:ext cx="984250" cy="966813"/>
          </a:xfrm>
          <a:prstGeom prst="rect">
            <a:avLst/>
          </a:prstGeom>
          <a:ln>
            <a:solidFill>
              <a:schemeClr val="tx2">
                <a:lumMod val="20000"/>
                <a:lumOff val="80000"/>
              </a:schemeClr>
            </a:solidFill>
          </a:ln>
          <a:effectLst>
            <a:outerShdw blurRad="50800" dist="38100" dir="18900000" algn="bl" rotWithShape="0">
              <a:prstClr val="black">
                <a:alpha val="40000"/>
              </a:prstClr>
            </a:outerShdw>
          </a:effectLst>
        </p:spPr>
      </p:pic>
      <p:pic>
        <p:nvPicPr>
          <p:cNvPr id="9"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08" y="2713453"/>
            <a:ext cx="1257301"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Bassins_MYO_sans GOOS_jpg"/>
          <p:cNvPicPr>
            <a:picLocks noGrp="1" noChangeAspect="1" noChangeArrowheads="1"/>
          </p:cNvPicPr>
          <p:nvPr>
            <p:ph/>
          </p:nvPr>
        </p:nvPicPr>
        <p:blipFill>
          <a:blip r:embed="rId6" cstate="print">
            <a:extLst>
              <a:ext uri="{28A0092B-C50C-407E-A947-70E740481C1C}">
                <a14:useLocalDpi xmlns:a14="http://schemas.microsoft.com/office/drawing/2010/main" val="0"/>
              </a:ext>
            </a:extLst>
          </a:blip>
          <a:srcRect/>
          <a:stretch>
            <a:fillRect/>
          </a:stretch>
        </p:blipFill>
        <p:spPr>
          <a:xfrm>
            <a:off x="251342" y="5302151"/>
            <a:ext cx="1437963" cy="993233"/>
          </a:xfrm>
        </p:spPr>
      </p:pic>
    </p:spTree>
    <p:extLst>
      <p:ext uri="{BB962C8B-B14F-4D97-AF65-F5344CB8AC3E}">
        <p14:creationId xmlns:p14="http://schemas.microsoft.com/office/powerpoint/2010/main" val="2074831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p:txBody>
          <a:bodyPr/>
          <a:lstStyle/>
          <a:p>
            <a:pPr algn="r" eaLnBrk="1" fontAlgn="auto" hangingPunct="1">
              <a:spcAft>
                <a:spcPts val="0"/>
              </a:spcAft>
              <a:defRPr/>
            </a:pPr>
            <a:r>
              <a:rPr lang="en-US" i="1" cap="none" dirty="0" err="1" smtClean="0">
                <a:solidFill>
                  <a:srgbClr val="0070C0"/>
                </a:solidFill>
                <a:latin typeface="Arial" pitchFamily="34" charset="0"/>
                <a:ea typeface="+mj-ea"/>
              </a:rPr>
              <a:t>SeaDataNet</a:t>
            </a:r>
            <a:endParaRPr lang="en-US" i="1" cap="none" dirty="0">
              <a:solidFill>
                <a:srgbClr val="0070C0"/>
              </a:solidFill>
              <a:latin typeface="Arial" pitchFamily="34" charset="0"/>
              <a:ea typeface="+mj-ea"/>
            </a:endParaRPr>
          </a:p>
        </p:txBody>
      </p:sp>
      <p:sp>
        <p:nvSpPr>
          <p:cNvPr id="4" name="Espace réservé du contenu 5"/>
          <p:cNvSpPr txBox="1">
            <a:spLocks/>
          </p:cNvSpPr>
          <p:nvPr/>
        </p:nvSpPr>
        <p:spPr bwMode="auto">
          <a:xfrm>
            <a:off x="1835696" y="1412776"/>
            <a:ext cx="7070179" cy="467747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73050" indent="-273050" algn="l" rtl="0" eaLnBrk="0" fontAlgn="base" hangingPunct="0">
              <a:spcBef>
                <a:spcPts val="600"/>
              </a:spcBef>
              <a:spcAft>
                <a:spcPct val="0"/>
              </a:spcAft>
              <a:buClr>
                <a:srgbClr val="0070C0"/>
              </a:buClr>
              <a:buSzPct val="70000"/>
              <a:buFont typeface="Wingdings" pitchFamily="2" charset="2"/>
              <a:buChar char=""/>
              <a:defRPr sz="2400" kern="1200">
                <a:solidFill>
                  <a:schemeClr val="tx1"/>
                </a:solidFill>
                <a:latin typeface="+mj-lt"/>
                <a:ea typeface="+mn-ea"/>
                <a:cs typeface="+mn-cs"/>
              </a:defRPr>
            </a:lvl1pPr>
            <a:lvl2pPr marL="639763" indent="-273050" algn="l" rtl="0" eaLnBrk="0" fontAlgn="base" hangingPunct="0">
              <a:spcBef>
                <a:spcPct val="20000"/>
              </a:spcBef>
              <a:spcAft>
                <a:spcPct val="0"/>
              </a:spcAft>
              <a:buClr>
                <a:srgbClr val="0070C0"/>
              </a:buClr>
              <a:buSzPct val="80000"/>
              <a:buFont typeface="Wingdings 2" pitchFamily="18" charset="2"/>
              <a:buChar char=""/>
              <a:defRPr sz="2100" kern="1200">
                <a:solidFill>
                  <a:schemeClr val="tx1"/>
                </a:solidFill>
                <a:latin typeface="+mj-lt"/>
                <a:ea typeface="+mn-ea"/>
                <a:cs typeface="+mn-cs"/>
              </a:defRPr>
            </a:lvl2pPr>
            <a:lvl3pPr marL="91440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3pPr>
            <a:lvl4pPr marL="118745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4pPr>
            <a:lvl5pPr marL="1462088" indent="-182563" algn="l" rtl="0" eaLnBrk="0" fontAlgn="base" hangingPunct="0">
              <a:spcBef>
                <a:spcPct val="20000"/>
              </a:spcBef>
              <a:spcAft>
                <a:spcPct val="0"/>
              </a:spcAft>
              <a:buClr>
                <a:srgbClr val="0070C0"/>
              </a:buClr>
              <a:buSzPct val="68000"/>
              <a:buFont typeface="Wingdings 2" pitchFamily="18" charset="2"/>
              <a:buChar char=""/>
              <a:defRPr sz="1600" kern="1200">
                <a:solidFill>
                  <a:schemeClr val="tx1"/>
                </a:solidFill>
                <a:latin typeface="+mj-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spcAft>
                <a:spcPts val="0"/>
              </a:spcAft>
              <a:buFont typeface="Arial" pitchFamily="34" charset="0"/>
              <a:buNone/>
              <a:defRPr/>
            </a:pPr>
            <a:r>
              <a:rPr lang="fr-FR" sz="2200" b="1" dirty="0" err="1" smtClean="0"/>
              <a:t>SeaDataNet</a:t>
            </a:r>
            <a:r>
              <a:rPr lang="fr-FR" sz="2200" dirty="0" smtClean="0"/>
              <a:t> </a:t>
            </a:r>
            <a:r>
              <a:rPr lang="fr-FR" sz="2200" dirty="0" err="1" smtClean="0"/>
              <a:t>is</a:t>
            </a:r>
            <a:r>
              <a:rPr lang="fr-FR" sz="2200" dirty="0" smtClean="0"/>
              <a:t> a marine information system </a:t>
            </a:r>
          </a:p>
          <a:p>
            <a:pPr fontAlgn="auto">
              <a:spcAft>
                <a:spcPts val="0"/>
              </a:spcAft>
              <a:defRPr/>
            </a:pPr>
            <a:r>
              <a:rPr lang="en-GB" sz="1800" dirty="0" smtClean="0"/>
              <a:t>connects  the National </a:t>
            </a:r>
            <a:r>
              <a:rPr lang="en-GB" sz="1800" dirty="0"/>
              <a:t>Oceanographic Data Centres </a:t>
            </a:r>
            <a:r>
              <a:rPr lang="en-GB" sz="1800" dirty="0" smtClean="0"/>
              <a:t>- NODC</a:t>
            </a:r>
          </a:p>
          <a:p>
            <a:pPr marL="523875" indent="-342900">
              <a:buFont typeface="Arial" pitchFamily="34" charset="0"/>
              <a:buChar char="•"/>
            </a:pPr>
            <a:r>
              <a:rPr lang="en-GB" sz="1600" b="1" dirty="0"/>
              <a:t>EDMO</a:t>
            </a:r>
            <a:r>
              <a:rPr lang="en-GB" sz="1600" dirty="0"/>
              <a:t>: European Directory of Marine Organisations (&gt;2200 entries)</a:t>
            </a:r>
          </a:p>
          <a:p>
            <a:pPr marL="523875" indent="-342900">
              <a:buFont typeface="Arial" pitchFamily="34" charset="0"/>
              <a:buChar char="•"/>
            </a:pPr>
            <a:r>
              <a:rPr lang="en-GB" sz="1600" b="1" dirty="0"/>
              <a:t>EDMED</a:t>
            </a:r>
            <a:r>
              <a:rPr lang="en-GB" sz="1600" dirty="0"/>
              <a:t>: European Directory of Marine Environmental Data sets (&gt;3000 entries)</a:t>
            </a:r>
          </a:p>
          <a:p>
            <a:pPr marL="523875" indent="-342900">
              <a:buFont typeface="Arial" pitchFamily="34" charset="0"/>
              <a:buChar char="•"/>
            </a:pPr>
            <a:r>
              <a:rPr lang="en-GB" sz="1600" b="1" dirty="0"/>
              <a:t>EDMERP</a:t>
            </a:r>
            <a:r>
              <a:rPr lang="en-GB" sz="1600" dirty="0"/>
              <a:t>: European Directory of Marine Environmental Research Projects (&gt;2500 entries)</a:t>
            </a:r>
          </a:p>
          <a:p>
            <a:pPr marL="523875" indent="-342900">
              <a:buFont typeface="Arial" pitchFamily="34" charset="0"/>
              <a:buChar char="•"/>
            </a:pPr>
            <a:r>
              <a:rPr lang="en-GB" sz="1600" b="1" dirty="0"/>
              <a:t>CSR</a:t>
            </a:r>
            <a:r>
              <a:rPr lang="en-GB" sz="1600" dirty="0"/>
              <a:t>: Cruise Summary Reports (&gt;31500 entries)</a:t>
            </a:r>
          </a:p>
          <a:p>
            <a:pPr marL="523875" indent="-342900">
              <a:buFont typeface="Arial" pitchFamily="34" charset="0"/>
              <a:buChar char="•"/>
            </a:pPr>
            <a:r>
              <a:rPr lang="en-GB" sz="1600" b="1" dirty="0"/>
              <a:t>EDIOS</a:t>
            </a:r>
            <a:r>
              <a:rPr lang="en-GB" sz="1600" dirty="0"/>
              <a:t>: European Directory of Ocean-observing Systems</a:t>
            </a:r>
          </a:p>
          <a:p>
            <a:pPr fontAlgn="auto">
              <a:spcAft>
                <a:spcPts val="0"/>
              </a:spcAft>
              <a:defRPr/>
            </a:pPr>
            <a:r>
              <a:rPr lang="fr-FR" sz="1800" dirty="0" err="1" smtClean="0"/>
              <a:t>provides</a:t>
            </a:r>
            <a:r>
              <a:rPr lang="fr-FR" sz="1800" dirty="0" smtClean="0"/>
              <a:t> </a:t>
            </a:r>
            <a:r>
              <a:rPr lang="en-US" sz="1800" dirty="0" smtClean="0"/>
              <a:t>access to archived multidisciplinary datasets of </a:t>
            </a:r>
            <a:r>
              <a:rPr lang="en-US" sz="1800" b="1" dirty="0" smtClean="0"/>
              <a:t>in situ observations </a:t>
            </a:r>
            <a:r>
              <a:rPr lang="en-US" sz="1800" dirty="0" smtClean="0"/>
              <a:t>relevant  to the  monitoring of the ocean state and health</a:t>
            </a:r>
          </a:p>
          <a:p>
            <a:pPr fontAlgn="auto">
              <a:spcAft>
                <a:spcPts val="0"/>
              </a:spcAft>
              <a:defRPr/>
            </a:pPr>
            <a:r>
              <a:rPr lang="it-IT" sz="1800" dirty="0" err="1" smtClean="0"/>
              <a:t>Develops</a:t>
            </a:r>
            <a:r>
              <a:rPr lang="it-IT" sz="1800" dirty="0" smtClean="0"/>
              <a:t> CDI – Common Data Index (ISO 19115</a:t>
            </a:r>
            <a:r>
              <a:rPr lang="it-IT" sz="2000" dirty="0" smtClean="0"/>
              <a:t>)</a:t>
            </a:r>
            <a:endParaRPr lang="en-US" sz="2000" dirty="0" smtClean="0"/>
          </a:p>
          <a:p>
            <a:pPr lvl="1" fontAlgn="auto">
              <a:spcAft>
                <a:spcPts val="0"/>
              </a:spcAft>
              <a:defRPr/>
            </a:pPr>
            <a:endParaRPr lang="en-US" sz="2000" dirty="0" smtClean="0"/>
          </a:p>
        </p:txBody>
      </p:sp>
      <p:grpSp>
        <p:nvGrpSpPr>
          <p:cNvPr id="2" name="Gruppo 1"/>
          <p:cNvGrpSpPr/>
          <p:nvPr/>
        </p:nvGrpSpPr>
        <p:grpSpPr>
          <a:xfrm>
            <a:off x="272429" y="3208775"/>
            <a:ext cx="1152128" cy="2336300"/>
            <a:chOff x="107504" y="1412776"/>
            <a:chExt cx="1152128" cy="2336300"/>
          </a:xfrm>
        </p:grpSpPr>
        <p:sp>
          <p:nvSpPr>
            <p:cNvPr id="12" name="Text Box 4"/>
            <p:cNvSpPr txBox="1">
              <a:spLocks noChangeArrowheads="1"/>
            </p:cNvSpPr>
            <p:nvPr/>
          </p:nvSpPr>
          <p:spPr bwMode="auto">
            <a:xfrm>
              <a:off x="107504" y="1963972"/>
              <a:ext cx="1152128"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nl-NL" sz="1000" b="1" dirty="0" smtClean="0">
                  <a:solidFill>
                    <a:srgbClr val="003399"/>
                  </a:solidFill>
                </a:rPr>
                <a:t>EU.FP5 2002-05 </a:t>
              </a:r>
            </a:p>
            <a:p>
              <a:pPr eaLnBrk="0" hangingPunct="0"/>
              <a:endParaRPr lang="nl-NL" sz="1000" b="1" dirty="0" smtClean="0">
                <a:solidFill>
                  <a:srgbClr val="003399"/>
                </a:solidFill>
              </a:endParaRPr>
            </a:p>
            <a:p>
              <a:pPr eaLnBrk="0" hangingPunct="0"/>
              <a:endParaRPr lang="nl-NL" sz="1000" b="1" dirty="0">
                <a:solidFill>
                  <a:srgbClr val="003399"/>
                </a:solidFill>
              </a:endParaRPr>
            </a:p>
            <a:p>
              <a:pPr eaLnBrk="0" hangingPunct="0"/>
              <a:endParaRPr lang="nl-NL" sz="1000" b="1" dirty="0" smtClean="0">
                <a:solidFill>
                  <a:srgbClr val="003399"/>
                </a:solidFill>
              </a:endParaRPr>
            </a:p>
            <a:p>
              <a:pPr eaLnBrk="0" hangingPunct="0"/>
              <a:endParaRPr lang="nl-NL" sz="1000" b="1" dirty="0">
                <a:solidFill>
                  <a:srgbClr val="003399"/>
                </a:solidFill>
              </a:endParaRPr>
            </a:p>
            <a:p>
              <a:pPr eaLnBrk="0" hangingPunct="0"/>
              <a:r>
                <a:rPr lang="nl-NL" sz="1000" b="1" dirty="0" smtClean="0">
                  <a:solidFill>
                    <a:srgbClr val="003399"/>
                  </a:solidFill>
                </a:rPr>
                <a:t>EU.FP6 2006-11</a:t>
              </a:r>
            </a:p>
            <a:p>
              <a:pPr eaLnBrk="0" hangingPunct="0"/>
              <a:endParaRPr lang="nl-NL" sz="1000" b="1" dirty="0" smtClean="0">
                <a:solidFill>
                  <a:srgbClr val="003399"/>
                </a:solidFill>
              </a:endParaRPr>
            </a:p>
            <a:p>
              <a:pPr eaLnBrk="0" hangingPunct="0"/>
              <a:endParaRPr lang="nl-NL" sz="1000" b="1" dirty="0">
                <a:solidFill>
                  <a:srgbClr val="003399"/>
                </a:solidFill>
              </a:endParaRPr>
            </a:p>
            <a:p>
              <a:pPr eaLnBrk="0" hangingPunct="0"/>
              <a:endParaRPr lang="nl-NL" sz="1000" b="1" dirty="0" smtClean="0">
                <a:solidFill>
                  <a:srgbClr val="003399"/>
                </a:solidFill>
              </a:endParaRPr>
            </a:p>
            <a:p>
              <a:pPr eaLnBrk="0" hangingPunct="0"/>
              <a:endParaRPr lang="nl-NL" sz="1000" b="1" dirty="0">
                <a:solidFill>
                  <a:srgbClr val="003399"/>
                </a:solidFill>
              </a:endParaRPr>
            </a:p>
            <a:p>
              <a:pPr eaLnBrk="0" hangingPunct="0"/>
              <a:r>
                <a:rPr lang="nl-NL" sz="1000" b="1" dirty="0" smtClean="0">
                  <a:solidFill>
                    <a:srgbClr val="003399"/>
                  </a:solidFill>
                </a:rPr>
                <a:t>EU.FP7 2011-15</a:t>
              </a:r>
              <a:endParaRPr lang="nl-NL" sz="1000" b="1" dirty="0">
                <a:solidFill>
                  <a:srgbClr val="003399"/>
                </a:solidFill>
              </a:endParaRPr>
            </a:p>
          </p:txBody>
        </p:sp>
        <p:pic>
          <p:nvPicPr>
            <p:cNvPr id="9" name="Picture 5" descr="sea-search-big2"/>
            <p:cNvPicPr preferRelativeResize="0">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12776"/>
              <a:ext cx="724472" cy="5544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adatanet-logo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204864"/>
              <a:ext cx="664910" cy="55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2"/>
                  </a:solidFill>
                  <a:miter lim="800000"/>
                  <a:headEnd/>
                  <a:tailEnd/>
                </a14:hiddenLine>
              </a:ext>
            </a:extLst>
          </p:spPr>
        </p:pic>
        <p:pic>
          <p:nvPicPr>
            <p:cNvPr id="11" name="Picture 7" descr="SDN2_logo_blue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63" y="2996952"/>
              <a:ext cx="744545" cy="4583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7" descr="SDN2_logo_blue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430" y="1268760"/>
            <a:ext cx="1296987" cy="79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67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contenu 5"/>
          <p:cNvSpPr txBox="1">
            <a:spLocks/>
          </p:cNvSpPr>
          <p:nvPr/>
        </p:nvSpPr>
        <p:spPr bwMode="auto">
          <a:xfrm>
            <a:off x="395536" y="1340768"/>
            <a:ext cx="7821488" cy="467747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273050" indent="-273050" algn="l" rtl="0" eaLnBrk="0" fontAlgn="base" hangingPunct="0">
              <a:spcBef>
                <a:spcPts val="600"/>
              </a:spcBef>
              <a:spcAft>
                <a:spcPct val="0"/>
              </a:spcAft>
              <a:buClr>
                <a:srgbClr val="0070C0"/>
              </a:buClr>
              <a:buSzPct val="70000"/>
              <a:buFont typeface="Wingdings" pitchFamily="2" charset="2"/>
              <a:buChar char=""/>
              <a:defRPr sz="2400" kern="1200">
                <a:solidFill>
                  <a:schemeClr val="tx1"/>
                </a:solidFill>
                <a:latin typeface="+mj-lt"/>
                <a:ea typeface="+mn-ea"/>
                <a:cs typeface="+mn-cs"/>
              </a:defRPr>
            </a:lvl1pPr>
            <a:lvl2pPr marL="639763" indent="-273050" algn="l" rtl="0" eaLnBrk="0" fontAlgn="base" hangingPunct="0">
              <a:spcBef>
                <a:spcPct val="20000"/>
              </a:spcBef>
              <a:spcAft>
                <a:spcPct val="0"/>
              </a:spcAft>
              <a:buClr>
                <a:srgbClr val="0070C0"/>
              </a:buClr>
              <a:buSzPct val="80000"/>
              <a:buFont typeface="Wingdings 2" pitchFamily="18" charset="2"/>
              <a:buChar char=""/>
              <a:defRPr sz="2100" kern="1200">
                <a:solidFill>
                  <a:schemeClr val="tx1"/>
                </a:solidFill>
                <a:latin typeface="+mj-lt"/>
                <a:ea typeface="+mn-ea"/>
                <a:cs typeface="+mn-cs"/>
              </a:defRPr>
            </a:lvl2pPr>
            <a:lvl3pPr marL="91440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3pPr>
            <a:lvl4pPr marL="1187450" indent="-182563" algn="l" rtl="0" eaLnBrk="0" fontAlgn="base" hangingPunct="0">
              <a:spcBef>
                <a:spcPct val="20000"/>
              </a:spcBef>
              <a:spcAft>
                <a:spcPct val="0"/>
              </a:spcAft>
              <a:buClr>
                <a:srgbClr val="0070C0"/>
              </a:buClr>
              <a:buSzPct val="60000"/>
              <a:buFont typeface="Wingdings" pitchFamily="2" charset="2"/>
              <a:buChar char=""/>
              <a:defRPr kern="1200">
                <a:solidFill>
                  <a:schemeClr val="tx1"/>
                </a:solidFill>
                <a:latin typeface="+mj-lt"/>
                <a:ea typeface="+mn-ea"/>
                <a:cs typeface="+mn-cs"/>
              </a:defRPr>
            </a:lvl4pPr>
            <a:lvl5pPr marL="1462088" indent="-182563" algn="l" rtl="0" eaLnBrk="0" fontAlgn="base" hangingPunct="0">
              <a:spcBef>
                <a:spcPct val="20000"/>
              </a:spcBef>
              <a:spcAft>
                <a:spcPct val="0"/>
              </a:spcAft>
              <a:buClr>
                <a:srgbClr val="0070C0"/>
              </a:buClr>
              <a:buSzPct val="68000"/>
              <a:buFont typeface="Wingdings 2" pitchFamily="18" charset="2"/>
              <a:buChar char=""/>
              <a:defRPr sz="1600" kern="1200">
                <a:solidFill>
                  <a:schemeClr val="tx1"/>
                </a:solidFill>
                <a:latin typeface="+mj-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it-IT" sz="2000" b="1" dirty="0" err="1"/>
              <a:t>EMODnet</a:t>
            </a:r>
            <a:r>
              <a:rPr lang="it-IT" sz="2000" b="1" dirty="0"/>
              <a:t> </a:t>
            </a:r>
            <a:r>
              <a:rPr lang="it-IT" sz="2000" b="1" dirty="0" err="1"/>
              <a:t>Physics</a:t>
            </a:r>
            <a:r>
              <a:rPr lang="it-IT" sz="2000" b="1" dirty="0"/>
              <a:t> </a:t>
            </a:r>
            <a:r>
              <a:rPr lang="it-IT" sz="2000" dirty="0" err="1" smtClean="0"/>
              <a:t>is</a:t>
            </a:r>
            <a:r>
              <a:rPr lang="it-IT" sz="2000" dirty="0" smtClean="0"/>
              <a:t> a Marine </a:t>
            </a:r>
            <a:r>
              <a:rPr lang="it-IT" sz="2000" dirty="0" err="1" smtClean="0"/>
              <a:t>Observation</a:t>
            </a:r>
            <a:r>
              <a:rPr lang="it-IT" sz="2000" dirty="0" smtClean="0"/>
              <a:t> and Data Information </a:t>
            </a:r>
            <a:r>
              <a:rPr lang="it-IT" sz="2000" dirty="0" err="1" smtClean="0"/>
              <a:t>system</a:t>
            </a:r>
            <a:endParaRPr lang="it-IT" sz="2000" dirty="0" smtClean="0"/>
          </a:p>
          <a:p>
            <a:r>
              <a:rPr lang="it-IT" sz="1800" b="1" dirty="0"/>
              <a:t>Single </a:t>
            </a:r>
            <a:r>
              <a:rPr lang="it-IT" sz="1800" b="1" dirty="0" err="1"/>
              <a:t>point</a:t>
            </a:r>
            <a:r>
              <a:rPr lang="it-IT" sz="1800" b="1" dirty="0"/>
              <a:t> of </a:t>
            </a:r>
            <a:r>
              <a:rPr lang="it-IT" sz="1800" b="1" dirty="0" err="1"/>
              <a:t>access</a:t>
            </a:r>
            <a:r>
              <a:rPr lang="it-IT" sz="1800" b="1" dirty="0"/>
              <a:t> to </a:t>
            </a:r>
            <a:r>
              <a:rPr lang="it-IT" sz="1800" b="1" dirty="0" err="1"/>
              <a:t>Near</a:t>
            </a:r>
            <a:r>
              <a:rPr lang="it-IT" sz="1800" b="1" dirty="0"/>
              <a:t> Real time and </a:t>
            </a:r>
            <a:r>
              <a:rPr lang="it-IT" sz="1800" b="1" dirty="0" err="1"/>
              <a:t>Archived</a:t>
            </a:r>
            <a:r>
              <a:rPr lang="it-IT" sz="1800" b="1" dirty="0"/>
              <a:t> </a:t>
            </a:r>
            <a:r>
              <a:rPr lang="it-IT" sz="1800" b="1" dirty="0" smtClean="0"/>
              <a:t>data</a:t>
            </a:r>
            <a:endParaRPr lang="it-IT" sz="1800" dirty="0" smtClean="0"/>
          </a:p>
          <a:p>
            <a:r>
              <a:rPr lang="it-IT" sz="1800" dirty="0" err="1" smtClean="0"/>
              <a:t>Build</a:t>
            </a:r>
            <a:r>
              <a:rPr lang="it-IT" sz="1800" dirty="0" smtClean="0"/>
              <a:t> </a:t>
            </a:r>
            <a:r>
              <a:rPr lang="it-IT" sz="1800" dirty="0"/>
              <a:t>up on </a:t>
            </a:r>
            <a:r>
              <a:rPr lang="it-IT" sz="1800" dirty="0" err="1"/>
              <a:t>existing</a:t>
            </a:r>
            <a:r>
              <a:rPr lang="it-IT" sz="1800" dirty="0"/>
              <a:t> </a:t>
            </a:r>
            <a:r>
              <a:rPr lang="it-IT" sz="1800" dirty="0" err="1"/>
              <a:t>infrastructures</a:t>
            </a:r>
            <a:r>
              <a:rPr lang="it-IT" sz="1800" dirty="0"/>
              <a:t> by </a:t>
            </a:r>
            <a:r>
              <a:rPr lang="it-IT" sz="1800" dirty="0" err="1"/>
              <a:t>adding</a:t>
            </a:r>
            <a:r>
              <a:rPr lang="it-IT" sz="1800" dirty="0"/>
              <a:t> </a:t>
            </a:r>
            <a:r>
              <a:rPr lang="it-IT" sz="1800" dirty="0" err="1"/>
              <a:t>value</a:t>
            </a:r>
            <a:r>
              <a:rPr lang="it-IT" sz="1800" dirty="0"/>
              <a:t> – </a:t>
            </a:r>
            <a:r>
              <a:rPr lang="it-IT" sz="1800" dirty="0" err="1"/>
              <a:t>not</a:t>
            </a:r>
            <a:r>
              <a:rPr lang="it-IT" sz="1800" dirty="0"/>
              <a:t> </a:t>
            </a:r>
            <a:r>
              <a:rPr lang="it-IT" sz="1800" dirty="0" err="1"/>
              <a:t>unless</a:t>
            </a:r>
            <a:r>
              <a:rPr lang="it-IT" sz="1800" dirty="0"/>
              <a:t> </a:t>
            </a:r>
            <a:r>
              <a:rPr lang="it-IT" sz="1800" dirty="0" err="1"/>
              <a:t>complexity</a:t>
            </a:r>
            <a:endParaRPr lang="it-IT" sz="1800" dirty="0"/>
          </a:p>
          <a:p>
            <a:r>
              <a:rPr lang="it-IT" sz="1800" dirty="0" err="1" smtClean="0"/>
              <a:t>Ensure</a:t>
            </a:r>
            <a:r>
              <a:rPr lang="it-IT" sz="1800" dirty="0" smtClean="0"/>
              <a:t> </a:t>
            </a:r>
            <a:r>
              <a:rPr lang="it-IT" sz="1800" dirty="0"/>
              <a:t>data </a:t>
            </a:r>
            <a:r>
              <a:rPr lang="it-IT" sz="1800" dirty="0" err="1"/>
              <a:t>access</a:t>
            </a:r>
            <a:r>
              <a:rPr lang="it-IT" sz="1800" dirty="0"/>
              <a:t> to </a:t>
            </a:r>
            <a:r>
              <a:rPr lang="it-IT" sz="1800" dirty="0" err="1"/>
              <a:t>any</a:t>
            </a:r>
            <a:r>
              <a:rPr lang="it-IT" sz="1800" dirty="0"/>
              <a:t> </a:t>
            </a:r>
            <a:r>
              <a:rPr lang="it-IT" sz="1800" dirty="0" err="1"/>
              <a:t>user</a:t>
            </a:r>
            <a:endParaRPr lang="it-IT" sz="1800" dirty="0"/>
          </a:p>
          <a:p>
            <a:r>
              <a:rPr lang="it-IT" sz="1800" dirty="0" err="1" smtClean="0"/>
              <a:t>Brings</a:t>
            </a:r>
            <a:r>
              <a:rPr lang="it-IT" sz="1800" dirty="0" smtClean="0"/>
              <a:t> </a:t>
            </a:r>
            <a:r>
              <a:rPr lang="it-IT" sz="1800" dirty="0" err="1" smtClean="0"/>
              <a:t>together</a:t>
            </a:r>
            <a:r>
              <a:rPr lang="it-IT" sz="1800" dirty="0" smtClean="0"/>
              <a:t> </a:t>
            </a:r>
            <a:r>
              <a:rPr lang="it-IT" sz="1800" dirty="0" err="1" smtClean="0"/>
              <a:t>acting</a:t>
            </a:r>
            <a:r>
              <a:rPr lang="it-IT" sz="1800" dirty="0" smtClean="0"/>
              <a:t> </a:t>
            </a:r>
            <a:r>
              <a:rPr lang="it-IT" sz="1800" dirty="0" err="1" smtClean="0"/>
              <a:t>communities</a:t>
            </a:r>
            <a:r>
              <a:rPr lang="it-IT" sz="1800" dirty="0" smtClean="0"/>
              <a:t>:</a:t>
            </a:r>
          </a:p>
          <a:p>
            <a:pPr lvl="1"/>
            <a:r>
              <a:rPr lang="it-IT" sz="1600" dirty="0" err="1" smtClean="0"/>
              <a:t>EuroGOOS</a:t>
            </a:r>
            <a:r>
              <a:rPr lang="it-IT" sz="1600" dirty="0"/>
              <a:t>, </a:t>
            </a:r>
            <a:r>
              <a:rPr lang="it-IT" sz="1600" dirty="0" err="1"/>
              <a:t>MyOcean</a:t>
            </a:r>
            <a:r>
              <a:rPr lang="it-IT" sz="1600" dirty="0"/>
              <a:t> and </a:t>
            </a:r>
            <a:r>
              <a:rPr lang="it-IT" sz="1600" dirty="0" err="1" smtClean="0"/>
              <a:t>SeaDataNet</a:t>
            </a:r>
            <a:endParaRPr lang="it-IT" sz="1600" dirty="0"/>
          </a:p>
          <a:p>
            <a:pPr lvl="1"/>
            <a:r>
              <a:rPr lang="it-IT" sz="1600" dirty="0" smtClean="0"/>
              <a:t>Support and facilitate </a:t>
            </a:r>
            <a:r>
              <a:rPr lang="it-IT" sz="1600" dirty="0" err="1" smtClean="0"/>
              <a:t>MoU</a:t>
            </a:r>
            <a:r>
              <a:rPr lang="it-IT" sz="1600" dirty="0" smtClean="0"/>
              <a:t> </a:t>
            </a:r>
            <a:r>
              <a:rPr lang="it-IT" sz="1600" dirty="0" err="1"/>
              <a:t>between</a:t>
            </a:r>
            <a:r>
              <a:rPr lang="it-IT" sz="1600" dirty="0"/>
              <a:t> </a:t>
            </a:r>
            <a:r>
              <a:rPr lang="it-IT" sz="1600" dirty="0" err="1"/>
              <a:t>MyO</a:t>
            </a:r>
            <a:r>
              <a:rPr lang="it-IT" sz="1600" dirty="0"/>
              <a:t> SDN</a:t>
            </a:r>
          </a:p>
          <a:p>
            <a:r>
              <a:rPr lang="it-IT" sz="1800" dirty="0" err="1" smtClean="0"/>
              <a:t>Attract</a:t>
            </a:r>
            <a:r>
              <a:rPr lang="it-IT" sz="1800" dirty="0" smtClean="0"/>
              <a:t> </a:t>
            </a:r>
            <a:r>
              <a:rPr lang="it-IT" sz="1800" dirty="0"/>
              <a:t>new data </a:t>
            </a:r>
            <a:r>
              <a:rPr lang="it-IT" sz="1800" dirty="0" err="1"/>
              <a:t>holders</a:t>
            </a:r>
            <a:endParaRPr lang="it-IT" sz="1800" dirty="0"/>
          </a:p>
          <a:p>
            <a:r>
              <a:rPr lang="it-IT" sz="1800" dirty="0" err="1" smtClean="0"/>
              <a:t>Attract</a:t>
            </a:r>
            <a:r>
              <a:rPr lang="it-IT" sz="1800" dirty="0" smtClean="0"/>
              <a:t> </a:t>
            </a:r>
            <a:r>
              <a:rPr lang="it-IT" sz="1800" dirty="0" err="1"/>
              <a:t>better</a:t>
            </a:r>
            <a:r>
              <a:rPr lang="it-IT" sz="1800" dirty="0"/>
              <a:t> and more </a:t>
            </a:r>
            <a:r>
              <a:rPr lang="it-IT" sz="1800" dirty="0" smtClean="0"/>
              <a:t>data</a:t>
            </a:r>
          </a:p>
          <a:p>
            <a:r>
              <a:rPr lang="it-IT" sz="1800" dirty="0" smtClean="0"/>
              <a:t>Facilitate </a:t>
            </a:r>
            <a:r>
              <a:rPr lang="it-IT" sz="1800" dirty="0" err="1" smtClean="0"/>
              <a:t>integration</a:t>
            </a:r>
            <a:r>
              <a:rPr lang="it-IT" sz="1800" dirty="0" smtClean="0"/>
              <a:t> with </a:t>
            </a:r>
            <a:r>
              <a:rPr lang="it-IT" sz="1800" dirty="0" err="1" smtClean="0"/>
              <a:t>further</a:t>
            </a:r>
            <a:r>
              <a:rPr lang="it-IT" sz="1800" dirty="0" smtClean="0"/>
              <a:t> </a:t>
            </a:r>
            <a:r>
              <a:rPr lang="it-IT" sz="1800" dirty="0" err="1" smtClean="0"/>
              <a:t>systems</a:t>
            </a:r>
            <a:endParaRPr lang="it-IT" sz="1800" dirty="0" smtClean="0"/>
          </a:p>
          <a:p>
            <a:r>
              <a:rPr lang="it-IT" sz="1800" dirty="0" smtClean="0"/>
              <a:t>Connect to new data </a:t>
            </a:r>
            <a:endParaRPr lang="en-US" sz="1800" dirty="0"/>
          </a:p>
          <a:p>
            <a:pPr lvl="1" fontAlgn="auto">
              <a:spcAft>
                <a:spcPts val="0"/>
              </a:spcAft>
              <a:defRPr/>
            </a:pPr>
            <a:endParaRPr lang="en-US" sz="2000" dirty="0" smtClean="0"/>
          </a:p>
        </p:txBody>
      </p:sp>
      <p:pic>
        <p:nvPicPr>
          <p:cNvPr id="12" name="Segnaposto contenuto 4" descr="pillars.jpg"/>
          <p:cNvPicPr>
            <a:picLocks noChangeAspect="1"/>
          </p:cNvPicPr>
          <p:nvPr/>
        </p:nvPicPr>
        <p:blipFill>
          <a:blip r:embed="rId3" cstate="print"/>
          <a:srcRect/>
          <a:stretch>
            <a:fillRect/>
          </a:stretch>
        </p:blipFill>
        <p:spPr bwMode="auto">
          <a:xfrm>
            <a:off x="5736562" y="3061820"/>
            <a:ext cx="2243093" cy="2992248"/>
          </a:xfrm>
          <a:prstGeom prst="rect">
            <a:avLst/>
          </a:prstGeom>
          <a:noFill/>
          <a:ln w="9525">
            <a:noFill/>
            <a:miter lim="800000"/>
            <a:headEnd/>
            <a:tailEnd/>
          </a:ln>
        </p:spPr>
      </p:pic>
      <p:sp>
        <p:nvSpPr>
          <p:cNvPr id="13316" name="CasellaDiTesto 8"/>
          <p:cNvSpPr txBox="1">
            <a:spLocks noChangeArrowheads="1"/>
          </p:cNvSpPr>
          <p:nvPr/>
        </p:nvSpPr>
        <p:spPr bwMode="auto">
          <a:xfrm>
            <a:off x="6048810" y="2780928"/>
            <a:ext cx="1570805" cy="584775"/>
          </a:xfrm>
          <a:prstGeom prst="rect">
            <a:avLst/>
          </a:prstGeom>
          <a:noFill/>
          <a:ln w="9525">
            <a:solidFill>
              <a:srgbClr val="002060"/>
            </a:solidFill>
            <a:miter lim="800000"/>
            <a:headEnd/>
            <a:tailEnd/>
          </a:ln>
        </p:spPr>
        <p:txBody>
          <a:bodyPr wrap="square">
            <a:spAutoFit/>
          </a:bodyPr>
          <a:lstStyle/>
          <a:p>
            <a:pPr algn="ctr"/>
            <a:r>
              <a:rPr lang="en-US" sz="1600" b="1" dirty="0" err="1">
                <a:latin typeface="+mj-lt"/>
              </a:rPr>
              <a:t>EMODnet</a:t>
            </a:r>
            <a:r>
              <a:rPr lang="en-US" sz="1600" b="1" dirty="0">
                <a:latin typeface="+mj-lt"/>
              </a:rPr>
              <a:t> </a:t>
            </a:r>
            <a:r>
              <a:rPr lang="en-US" sz="1600" b="1" dirty="0" smtClean="0">
                <a:latin typeface="+mj-lt"/>
              </a:rPr>
              <a:t> </a:t>
            </a:r>
          </a:p>
          <a:p>
            <a:pPr algn="ctr"/>
            <a:r>
              <a:rPr lang="en-US" sz="1600" b="1" dirty="0" smtClean="0">
                <a:latin typeface="+mj-lt"/>
              </a:rPr>
              <a:t>Physics</a:t>
            </a:r>
            <a:endParaRPr lang="it-IT" sz="1600" b="1" dirty="0">
              <a:latin typeface="+mj-lt"/>
            </a:endParaRPr>
          </a:p>
        </p:txBody>
      </p:sp>
      <p:sp>
        <p:nvSpPr>
          <p:cNvPr id="17" name="Rettangolo arrotondato 16"/>
          <p:cNvSpPr/>
          <p:nvPr/>
        </p:nvSpPr>
        <p:spPr bwMode="auto">
          <a:xfrm>
            <a:off x="5580112" y="5697560"/>
            <a:ext cx="2663825" cy="360363"/>
          </a:xfrm>
          <a:prstGeom prst="roundRect">
            <a:avLst/>
          </a:prstGeom>
          <a:solidFill>
            <a:srgbClr val="003366">
              <a:alpha val="65000"/>
            </a:srgbClr>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21" name="Gruppo 43"/>
          <p:cNvGrpSpPr>
            <a:grpSpLocks/>
          </p:cNvGrpSpPr>
          <p:nvPr/>
        </p:nvGrpSpPr>
        <p:grpSpPr bwMode="auto">
          <a:xfrm>
            <a:off x="7772384" y="3770318"/>
            <a:ext cx="905102" cy="2297572"/>
            <a:chOff x="6372200" y="1484784"/>
            <a:chExt cx="1440160" cy="4752528"/>
          </a:xfrm>
          <a:solidFill>
            <a:schemeClr val="accent2">
              <a:lumMod val="60000"/>
              <a:lumOff val="40000"/>
            </a:schemeClr>
          </a:solidFill>
        </p:grpSpPr>
        <p:sp>
          <p:nvSpPr>
            <p:cNvPr id="22" name="Freccia circolare a sinistra 21"/>
            <p:cNvSpPr/>
            <p:nvPr/>
          </p:nvSpPr>
          <p:spPr>
            <a:xfrm>
              <a:off x="6372200" y="1484784"/>
              <a:ext cx="1440160" cy="4752528"/>
            </a:xfrm>
            <a:prstGeom prst="curvedLeft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23" name="CasellaDiTesto 22"/>
            <p:cNvSpPr txBox="1"/>
            <p:nvPr/>
          </p:nvSpPr>
          <p:spPr>
            <a:xfrm>
              <a:off x="6732241" y="2492896"/>
              <a:ext cx="685609" cy="2592288"/>
            </a:xfrm>
            <a:prstGeom prst="rect">
              <a:avLst/>
            </a:prstGeom>
            <a:grpFill/>
          </p:spPr>
          <p:txBody>
            <a:bodyPr vert="vert270">
              <a:spAutoFit/>
            </a:bodyPr>
            <a:lstStyle/>
            <a:p>
              <a:pPr algn="ctr">
                <a:defRPr/>
              </a:pPr>
              <a:r>
                <a:rPr lang="it-IT" sz="1600" b="1" dirty="0" err="1"/>
                <a:t>Reinforce</a:t>
              </a:r>
              <a:endParaRPr lang="it-IT" sz="1600" b="1" dirty="0"/>
            </a:p>
          </p:txBody>
        </p:sp>
      </p:grpSp>
      <p:sp>
        <p:nvSpPr>
          <p:cNvPr id="24" name="Callout con freccia in su 23"/>
          <p:cNvSpPr/>
          <p:nvPr/>
        </p:nvSpPr>
        <p:spPr>
          <a:xfrm>
            <a:off x="5961069" y="5801323"/>
            <a:ext cx="1946578" cy="435989"/>
          </a:xfrm>
          <a:prstGeom prst="up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SUSTAIN</a:t>
            </a:r>
          </a:p>
        </p:txBody>
      </p:sp>
      <p:sp>
        <p:nvSpPr>
          <p:cNvPr id="25" name="Titolo 1"/>
          <p:cNvSpPr txBox="1">
            <a:spLocks/>
          </p:cNvSpPr>
          <p:nvPr/>
        </p:nvSpPr>
        <p:spPr>
          <a:xfrm>
            <a:off x="0" y="0"/>
            <a:ext cx="9144000" cy="1143000"/>
          </a:xfrm>
          <a:prstGeom prst="rect">
            <a:avLst/>
          </a:prstGeom>
        </p:spPr>
        <p:txBody>
          <a:bodyPr vert="horz" anchor="ctr">
            <a:noAutofit/>
          </a:bodyPr>
          <a:lstStyle>
            <a:lvl1pPr algn="ctr" rtl="0" eaLnBrk="0" fontAlgn="base" hangingPunct="0">
              <a:spcBef>
                <a:spcPct val="0"/>
              </a:spcBef>
              <a:spcAft>
                <a:spcPct val="0"/>
              </a:spcAft>
              <a:defRPr sz="3200" kern="1200" cap="small">
                <a:solidFill>
                  <a:schemeClr val="tx1"/>
                </a:solidFill>
                <a:latin typeface="+mj-lt"/>
                <a:ea typeface="Calibri" pitchFamily="34" charset="0"/>
                <a:cs typeface="Calibri" pitchFamily="34" charset="0"/>
              </a:defRPr>
            </a:lvl1pPr>
            <a:lvl2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000">
                <a:solidFill>
                  <a:schemeClr val="tx1"/>
                </a:solidFill>
                <a:latin typeface="Calibri" pitchFamily="34" charset="0"/>
                <a:ea typeface="Calibri" pitchFamily="34" charset="0"/>
                <a:cs typeface="Calibri" pitchFamily="34"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a:lstStyle>
          <a:p>
            <a:pPr algn="r" eaLnBrk="1" fontAlgn="auto" hangingPunct="1">
              <a:spcAft>
                <a:spcPts val="0"/>
              </a:spcAft>
              <a:defRPr/>
            </a:pPr>
            <a:r>
              <a:rPr lang="it-IT" i="1" cap="none" dirty="0" err="1" smtClean="0">
                <a:solidFill>
                  <a:srgbClr val="0070C0"/>
                </a:solidFill>
                <a:latin typeface="Arial" pitchFamily="34" charset="0"/>
                <a:ea typeface="+mj-ea"/>
              </a:rPr>
              <a:t>EMODnet</a:t>
            </a:r>
            <a:r>
              <a:rPr lang="it-IT" i="1" cap="none" dirty="0" smtClean="0">
                <a:solidFill>
                  <a:srgbClr val="0070C0"/>
                </a:solidFill>
                <a:latin typeface="Arial" pitchFamily="34" charset="0"/>
                <a:ea typeface="+mj-ea"/>
              </a:rPr>
              <a:t> </a:t>
            </a:r>
            <a:r>
              <a:rPr lang="it-IT" i="1" cap="none" dirty="0" err="1" smtClean="0">
                <a:solidFill>
                  <a:srgbClr val="0070C0"/>
                </a:solidFill>
                <a:latin typeface="Arial" pitchFamily="34" charset="0"/>
                <a:ea typeface="+mj-ea"/>
              </a:rPr>
              <a:t>Physics</a:t>
            </a:r>
            <a:endParaRPr lang="it-IT" i="1" cap="none" dirty="0" smtClean="0">
              <a:solidFill>
                <a:srgbClr val="0070C0"/>
              </a:solidFill>
              <a:latin typeface="Arial" pitchFamily="34" charset="0"/>
              <a:ea typeface="+mj-ea"/>
            </a:endParaRPr>
          </a:p>
        </p:txBody>
      </p:sp>
      <p:pic>
        <p:nvPicPr>
          <p:cNvPr id="26" name="Imag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9914" y="4788685"/>
            <a:ext cx="575060" cy="56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1578" y="4898741"/>
            <a:ext cx="636671" cy="34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9554" y="4788685"/>
            <a:ext cx="602024" cy="56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arrotondato 29"/>
          <p:cNvSpPr/>
          <p:nvPr/>
        </p:nvSpPr>
        <p:spPr bwMode="auto">
          <a:xfrm>
            <a:off x="6277444" y="3770318"/>
            <a:ext cx="1102868" cy="360363"/>
          </a:xfrm>
          <a:prstGeom prst="roundRect">
            <a:avLst/>
          </a:prstGeom>
          <a:solidFill>
            <a:srgbClr val="003366">
              <a:alpha val="65000"/>
            </a:srgbClr>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06640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wipe(up)">
                                      <p:cBhvr>
                                        <p:cTn id="15" dur="500"/>
                                        <p:tgtEl>
                                          <p:spTgt spid="133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22" presetClass="entr" presetSubtype="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7" grpId="0" animBg="1"/>
      <p:bldP spid="24"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bwMode="auto">
          <a:xfrm>
            <a:off x="0" y="0"/>
            <a:ext cx="9144000" cy="1143000"/>
          </a:xfrm>
        </p:spPr>
        <p:txBody>
          <a:bodyPr wrap="square" lIns="91440" tIns="45720" rIns="91440" bIns="45720" numCol="1" anchor="ctr" anchorCtr="0" compatLnSpc="1">
            <a:prstTxWarp prst="textNoShape">
              <a:avLst/>
            </a:prstTxWarp>
          </a:bodyPr>
          <a:lstStyle/>
          <a:p>
            <a:pPr algn="r"/>
            <a:r>
              <a:rPr lang="en-US" i="1" cap="none" dirty="0" err="1" smtClean="0">
                <a:solidFill>
                  <a:srgbClr val="0070C0"/>
                </a:solidFill>
                <a:latin typeface="Arial" charset="0"/>
              </a:rPr>
              <a:t>EMODnet</a:t>
            </a:r>
            <a:r>
              <a:rPr lang="en-US" i="1" cap="none" dirty="0" smtClean="0">
                <a:solidFill>
                  <a:srgbClr val="0070C0"/>
                </a:solidFill>
                <a:latin typeface="Arial" charset="0"/>
              </a:rPr>
              <a:t> Physics</a:t>
            </a:r>
          </a:p>
        </p:txBody>
      </p:sp>
      <p:sp>
        <p:nvSpPr>
          <p:cNvPr id="6" name="CasellaDiTesto 5"/>
          <p:cNvSpPr txBox="1"/>
          <p:nvPr/>
        </p:nvSpPr>
        <p:spPr>
          <a:xfrm>
            <a:off x="5873123" y="5229200"/>
            <a:ext cx="3096344" cy="369332"/>
          </a:xfrm>
          <a:prstGeom prst="rect">
            <a:avLst/>
          </a:prstGeom>
          <a:noFill/>
        </p:spPr>
        <p:txBody>
          <a:bodyPr wrap="square" rtlCol="0">
            <a:spAutoFit/>
          </a:bodyPr>
          <a:lstStyle/>
          <a:p>
            <a:r>
              <a:rPr lang="it-IT" dirty="0" smtClean="0">
                <a:solidFill>
                  <a:schemeClr val="bg1"/>
                </a:solidFill>
                <a:hlinkClick r:id="rId3"/>
              </a:rPr>
              <a:t>www.emodnet-physics.eu</a:t>
            </a:r>
            <a:r>
              <a:rPr lang="it-IT" dirty="0" smtClean="0">
                <a:solidFill>
                  <a:schemeClr val="bg1"/>
                </a:solidFill>
              </a:rPr>
              <a:t> </a:t>
            </a:r>
            <a:endParaRPr lang="en-US" dirty="0">
              <a:solidFill>
                <a:schemeClr val="bg1"/>
              </a:solidFill>
            </a:endParaRPr>
          </a:p>
        </p:txBody>
      </p:sp>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20" y="980728"/>
            <a:ext cx="5238924" cy="518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3"/>
          <p:cNvSpPr txBox="1"/>
          <p:nvPr/>
        </p:nvSpPr>
        <p:spPr>
          <a:xfrm>
            <a:off x="6667049" y="1926210"/>
            <a:ext cx="1982145"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fr-FR" dirty="0">
                <a:solidFill>
                  <a:prstClr val="white"/>
                </a:solidFill>
                <a:latin typeface="+mj-lt"/>
              </a:rPr>
              <a:t>DISCOVER</a:t>
            </a:r>
            <a:endParaRPr lang="en-US" dirty="0">
              <a:solidFill>
                <a:prstClr val="white"/>
              </a:solidFill>
              <a:latin typeface="+mj-lt"/>
            </a:endParaRPr>
          </a:p>
        </p:txBody>
      </p:sp>
      <p:sp>
        <p:nvSpPr>
          <p:cNvPr id="8" name="ZoneTexte 5"/>
          <p:cNvSpPr txBox="1"/>
          <p:nvPr/>
        </p:nvSpPr>
        <p:spPr>
          <a:xfrm>
            <a:off x="6667049" y="2601830"/>
            <a:ext cx="1982146"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fr-FR" dirty="0">
                <a:solidFill>
                  <a:prstClr val="white"/>
                </a:solidFill>
                <a:latin typeface="+mj-lt"/>
              </a:rPr>
              <a:t>VIEW             </a:t>
            </a:r>
            <a:endParaRPr lang="en-US" dirty="0">
              <a:solidFill>
                <a:prstClr val="white"/>
              </a:solidFill>
              <a:latin typeface="+mj-lt"/>
            </a:endParaRPr>
          </a:p>
        </p:txBody>
      </p:sp>
      <p:sp>
        <p:nvSpPr>
          <p:cNvPr id="9" name="ZoneTexte 6"/>
          <p:cNvSpPr txBox="1"/>
          <p:nvPr/>
        </p:nvSpPr>
        <p:spPr>
          <a:xfrm>
            <a:off x="6667049" y="3277450"/>
            <a:ext cx="1989589" cy="36933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fr-FR" dirty="0">
                <a:solidFill>
                  <a:prstClr val="white"/>
                </a:solidFill>
                <a:latin typeface="+mj-lt"/>
              </a:rPr>
              <a:t>DOWNLOAD</a:t>
            </a:r>
            <a:endParaRPr lang="en-US" dirty="0">
              <a:solidFill>
                <a:prstClr val="white"/>
              </a:solidFill>
              <a:latin typeface="+mj-lt"/>
            </a:endParaRPr>
          </a:p>
        </p:txBody>
      </p:sp>
      <p:sp>
        <p:nvSpPr>
          <p:cNvPr id="10" name="ZoneTexte 7"/>
          <p:cNvSpPr txBox="1"/>
          <p:nvPr/>
        </p:nvSpPr>
        <p:spPr>
          <a:xfrm>
            <a:off x="6674490" y="4423110"/>
            <a:ext cx="1982148"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fr-FR" b="1" dirty="0">
                <a:solidFill>
                  <a:prstClr val="white"/>
                </a:solidFill>
                <a:latin typeface="+mj-lt"/>
              </a:rPr>
              <a:t>Open &amp; Free</a:t>
            </a:r>
            <a:endParaRPr lang="en-US" b="1" dirty="0">
              <a:solidFill>
                <a:prstClr val="white"/>
              </a:solidFill>
              <a:latin typeface="+mj-lt"/>
            </a:endParaRPr>
          </a:p>
        </p:txBody>
      </p:sp>
      <p:sp>
        <p:nvSpPr>
          <p:cNvPr id="11" name="ZoneTexte 1"/>
          <p:cNvSpPr txBox="1">
            <a:spLocks noChangeArrowheads="1"/>
          </p:cNvSpPr>
          <p:nvPr/>
        </p:nvSpPr>
        <p:spPr bwMode="auto">
          <a:xfrm>
            <a:off x="6653561" y="1234598"/>
            <a:ext cx="1995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b="1" i="1" dirty="0">
                <a:solidFill>
                  <a:srgbClr val="000000"/>
                </a:solidFill>
                <a:latin typeface="+mj-lt"/>
                <a:cs typeface="Courier New" pitchFamily="49" charset="0"/>
              </a:rPr>
              <a:t>INSPIRE</a:t>
            </a:r>
          </a:p>
          <a:p>
            <a:pPr algn="ctr"/>
            <a:r>
              <a:rPr lang="fr-FR" b="1" i="1" dirty="0">
                <a:solidFill>
                  <a:srgbClr val="000000"/>
                </a:solidFill>
                <a:latin typeface="+mj-lt"/>
                <a:cs typeface="Courier New" pitchFamily="49" charset="0"/>
              </a:rPr>
              <a:t>Services</a:t>
            </a:r>
            <a:endParaRPr lang="en-US" b="1" i="1" dirty="0">
              <a:solidFill>
                <a:srgbClr val="000000"/>
              </a:solidFill>
              <a:latin typeface="+mj-lt"/>
              <a:cs typeface="Courier New" pitchFamily="49" charset="0"/>
            </a:endParaRPr>
          </a:p>
        </p:txBody>
      </p:sp>
      <p:sp>
        <p:nvSpPr>
          <p:cNvPr id="12" name="ZoneTexte 8"/>
          <p:cNvSpPr txBox="1">
            <a:spLocks noChangeArrowheads="1"/>
          </p:cNvSpPr>
          <p:nvPr/>
        </p:nvSpPr>
        <p:spPr bwMode="auto">
          <a:xfrm>
            <a:off x="6673822" y="3947916"/>
            <a:ext cx="199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b="1" i="1" dirty="0">
                <a:solidFill>
                  <a:srgbClr val="000000"/>
                </a:solidFill>
                <a:latin typeface="+mj-lt"/>
                <a:cs typeface="Courier New" pitchFamily="49" charset="0"/>
              </a:rPr>
              <a:t>Data Policy</a:t>
            </a:r>
            <a:endParaRPr lang="en-US" b="1" i="1" dirty="0">
              <a:solidFill>
                <a:srgbClr val="000000"/>
              </a:solidFill>
              <a:latin typeface="+mj-lt"/>
              <a:cs typeface="Courier New" pitchFamily="49" charset="0"/>
            </a:endParaRPr>
          </a:p>
        </p:txBody>
      </p:sp>
    </p:spTree>
    <p:extLst>
      <p:ext uri="{BB962C8B-B14F-4D97-AF65-F5344CB8AC3E}">
        <p14:creationId xmlns:p14="http://schemas.microsoft.com/office/powerpoint/2010/main" val="18116362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Barre vertical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Barre vertica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7457</TotalTime>
  <Words>1453</Words>
  <Application>Microsoft Office PowerPoint</Application>
  <PresentationFormat>Presentazione su schermo (4:3)</PresentationFormat>
  <Paragraphs>283</Paragraphs>
  <Slides>31</Slides>
  <Notes>27</Notes>
  <HiddenSlides>2</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Loggia</vt:lpstr>
      <vt:lpstr>Presentazione standard di PowerPoint</vt:lpstr>
      <vt:lpstr>Marine Knowledge 2020</vt:lpstr>
      <vt:lpstr>ur - EMODnet </vt:lpstr>
      <vt:lpstr>EMODnet Physics</vt:lpstr>
      <vt:lpstr>EU Marine Information Infrastructures</vt:lpstr>
      <vt:lpstr>MyOcean</vt:lpstr>
      <vt:lpstr>SeaDataNet</vt:lpstr>
      <vt:lpstr>Presentazione standard di PowerPoint</vt:lpstr>
      <vt:lpstr>EMODnet Physics</vt:lpstr>
      <vt:lpstr>EMODnet Physics – Dicovery, View, Download</vt:lpstr>
      <vt:lpstr>EMODnet Physics – Dicovery, View, Download</vt:lpstr>
      <vt:lpstr>EMODnet Physics - BackOffice Infrastructure</vt:lpstr>
      <vt:lpstr>EMODnet Physics – NRT 60 days</vt:lpstr>
      <vt:lpstr>EMODnet Physics - BackOffice Infrastructure</vt:lpstr>
      <vt:lpstr>EMODnet Physics – NRT monthly</vt:lpstr>
      <vt:lpstr>EMODnet Physics – NRT monthly</vt:lpstr>
      <vt:lpstr>EMODnet Physics - BackOffice Infrastructure</vt:lpstr>
      <vt:lpstr>EMODnet Physics – NRT History</vt:lpstr>
      <vt:lpstr>EMODnet Physics - Products</vt:lpstr>
      <vt:lpstr>EMODnet Physics - Products</vt:lpstr>
      <vt:lpstr>EMODnet Physics - BackOffice Infrastructure</vt:lpstr>
      <vt:lpstr>EMODnet Physics – CDI</vt:lpstr>
      <vt:lpstr>EMODnet Physics - Milestones</vt:lpstr>
      <vt:lpstr>Show case/case history</vt:lpstr>
      <vt:lpstr>EMODnet Physics - EDIOS</vt:lpstr>
      <vt:lpstr>EMODnet Physics – KPIs </vt:lpstr>
      <vt:lpstr>EMODnet Physics – KPIs</vt:lpstr>
      <vt:lpstr>EMODnet Physics – follow up call</vt:lpstr>
      <vt:lpstr>EMODnet Physics – Conclusions</vt:lpstr>
      <vt:lpstr>EMODnet Physics – Conclusions</vt:lpstr>
      <vt:lpstr>EMODnet Physics </vt:lpstr>
    </vt:vector>
  </TitlesOfParts>
  <Company>ENEA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Marine Observation and Data Network – physical parameters</dc:title>
  <dc:creator>Manzella _ ENEA</dc:creator>
  <cp:lastModifiedBy>Antonio Novellino</cp:lastModifiedBy>
  <cp:revision>495</cp:revision>
  <dcterms:created xsi:type="dcterms:W3CDTF">2011-01-19T05:59:16Z</dcterms:created>
  <dcterms:modified xsi:type="dcterms:W3CDTF">2013-03-01T07:55:54Z</dcterms:modified>
</cp:coreProperties>
</file>