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2.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3.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93" r:id="rId2"/>
    <p:sldMasterId id="2147483705" r:id="rId3"/>
    <p:sldMasterId id="2147483729" r:id="rId4"/>
    <p:sldMasterId id="2147483742" r:id="rId5"/>
    <p:sldMasterId id="2147483755" r:id="rId6"/>
    <p:sldMasterId id="2147483767" r:id="rId7"/>
    <p:sldMasterId id="2147483981" r:id="rId8"/>
    <p:sldMasterId id="2147483994" r:id="rId9"/>
    <p:sldMasterId id="2147484006" r:id="rId10"/>
    <p:sldMasterId id="2147484018" r:id="rId11"/>
    <p:sldMasterId id="2147484030" r:id="rId12"/>
    <p:sldMasterId id="2147484042" r:id="rId13"/>
    <p:sldMasterId id="2147484054" r:id="rId14"/>
  </p:sldMasterIdLst>
  <p:notesMasterIdLst>
    <p:notesMasterId r:id="rId39"/>
  </p:notesMasterIdLst>
  <p:handoutMasterIdLst>
    <p:handoutMasterId r:id="rId40"/>
  </p:handoutMasterIdLst>
  <p:sldIdLst>
    <p:sldId id="263" r:id="rId15"/>
    <p:sldId id="265" r:id="rId16"/>
    <p:sldId id="264"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Lst>
  <p:sldSz cx="9144000" cy="6858000" type="screen4x3"/>
  <p:notesSz cx="6797675" cy="9926638"/>
  <p:defaultTextStyle>
    <a:defPPr>
      <a:defRPr lang="en-GB"/>
    </a:defPPr>
    <a:lvl1pPr algn="l" rtl="0" fontAlgn="base">
      <a:spcBef>
        <a:spcPct val="0"/>
      </a:spcBef>
      <a:spcAft>
        <a:spcPct val="0"/>
      </a:spcAft>
      <a:defRPr sz="7600" b="1" kern="1200">
        <a:solidFill>
          <a:srgbClr val="FFD624"/>
        </a:solidFill>
        <a:latin typeface="Verdana" pitchFamily="34" charset="0"/>
        <a:ea typeface="+mn-ea"/>
        <a:cs typeface="+mn-cs"/>
      </a:defRPr>
    </a:lvl1pPr>
    <a:lvl2pPr marL="457200" algn="l" rtl="0" fontAlgn="base">
      <a:spcBef>
        <a:spcPct val="0"/>
      </a:spcBef>
      <a:spcAft>
        <a:spcPct val="0"/>
      </a:spcAft>
      <a:defRPr sz="7600" b="1" kern="1200">
        <a:solidFill>
          <a:srgbClr val="FFD624"/>
        </a:solidFill>
        <a:latin typeface="Verdana" pitchFamily="34" charset="0"/>
        <a:ea typeface="+mn-ea"/>
        <a:cs typeface="+mn-cs"/>
      </a:defRPr>
    </a:lvl2pPr>
    <a:lvl3pPr marL="914400" algn="l" rtl="0" fontAlgn="base">
      <a:spcBef>
        <a:spcPct val="0"/>
      </a:spcBef>
      <a:spcAft>
        <a:spcPct val="0"/>
      </a:spcAft>
      <a:defRPr sz="7600" b="1" kern="1200">
        <a:solidFill>
          <a:srgbClr val="FFD624"/>
        </a:solidFill>
        <a:latin typeface="Verdana" pitchFamily="34" charset="0"/>
        <a:ea typeface="+mn-ea"/>
        <a:cs typeface="+mn-cs"/>
      </a:defRPr>
    </a:lvl3pPr>
    <a:lvl4pPr marL="1371600" algn="l" rtl="0" fontAlgn="base">
      <a:spcBef>
        <a:spcPct val="0"/>
      </a:spcBef>
      <a:spcAft>
        <a:spcPct val="0"/>
      </a:spcAft>
      <a:defRPr sz="7600" b="1" kern="1200">
        <a:solidFill>
          <a:srgbClr val="FFD624"/>
        </a:solidFill>
        <a:latin typeface="Verdana" pitchFamily="34" charset="0"/>
        <a:ea typeface="+mn-ea"/>
        <a:cs typeface="+mn-cs"/>
      </a:defRPr>
    </a:lvl4pPr>
    <a:lvl5pPr marL="1828800" algn="l" rtl="0" fontAlgn="base">
      <a:spcBef>
        <a:spcPct val="0"/>
      </a:spcBef>
      <a:spcAft>
        <a:spcPct val="0"/>
      </a:spcAft>
      <a:defRPr sz="7600" b="1" kern="1200">
        <a:solidFill>
          <a:srgbClr val="FFD624"/>
        </a:solidFill>
        <a:latin typeface="Verdana" pitchFamily="34" charset="0"/>
        <a:ea typeface="+mn-ea"/>
        <a:cs typeface="+mn-cs"/>
      </a:defRPr>
    </a:lvl5pPr>
    <a:lvl6pPr marL="2286000" algn="l" defTabSz="914400" rtl="0" eaLnBrk="1" latinLnBrk="0" hangingPunct="1">
      <a:defRPr sz="7600" b="1" kern="1200">
        <a:solidFill>
          <a:srgbClr val="FFD624"/>
        </a:solidFill>
        <a:latin typeface="Verdana" pitchFamily="34" charset="0"/>
        <a:ea typeface="+mn-ea"/>
        <a:cs typeface="+mn-cs"/>
      </a:defRPr>
    </a:lvl6pPr>
    <a:lvl7pPr marL="2743200" algn="l" defTabSz="914400" rtl="0" eaLnBrk="1" latinLnBrk="0" hangingPunct="1">
      <a:defRPr sz="7600" b="1" kern="1200">
        <a:solidFill>
          <a:srgbClr val="FFD624"/>
        </a:solidFill>
        <a:latin typeface="Verdana" pitchFamily="34" charset="0"/>
        <a:ea typeface="+mn-ea"/>
        <a:cs typeface="+mn-cs"/>
      </a:defRPr>
    </a:lvl7pPr>
    <a:lvl8pPr marL="3200400" algn="l" defTabSz="914400" rtl="0" eaLnBrk="1" latinLnBrk="0" hangingPunct="1">
      <a:defRPr sz="7600" b="1" kern="1200">
        <a:solidFill>
          <a:srgbClr val="FFD624"/>
        </a:solidFill>
        <a:latin typeface="Verdana" pitchFamily="34" charset="0"/>
        <a:ea typeface="+mn-ea"/>
        <a:cs typeface="+mn-cs"/>
      </a:defRPr>
    </a:lvl8pPr>
    <a:lvl9pPr marL="3657600" algn="l" defTabSz="914400" rtl="0" eaLnBrk="1" latinLnBrk="0" hangingPunct="1">
      <a:defRPr sz="7600" b="1" kern="1200">
        <a:solidFill>
          <a:srgbClr val="FFD624"/>
        </a:solidFill>
        <a:latin typeface="Verdana"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CCFF"/>
    <a:srgbClr val="0F5494"/>
    <a:srgbClr val="3166CF"/>
    <a:srgbClr val="2D5EC1"/>
    <a:srgbClr val="FFD624"/>
    <a:srgbClr val="3E6FD2"/>
    <a:srgbClr val="BDDEFF"/>
    <a:srgbClr val="99CCFF"/>
    <a:srgbClr val="3333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3245" autoAdjust="0"/>
  </p:normalViewPr>
  <p:slideViewPr>
    <p:cSldViewPr>
      <p:cViewPr varScale="1">
        <p:scale>
          <a:sx n="81" d="100"/>
          <a:sy n="81" d="100"/>
        </p:scale>
        <p:origin x="-96" y="-9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73" d="100"/>
          <a:sy n="73" d="100"/>
        </p:scale>
        <p:origin x="-2148" y="-108"/>
      </p:cViewPr>
      <p:guideLst>
        <p:guide orient="horz" pos="3126"/>
        <p:guide pos="2141"/>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Master" Target="slideMasters/slideMaster13.xml"/><Relationship Id="rId18" Type="http://schemas.openxmlformats.org/officeDocument/2006/relationships/slide" Target="slides/slide4.xml"/><Relationship Id="rId26" Type="http://schemas.openxmlformats.org/officeDocument/2006/relationships/slide" Target="slides/slide12.xml"/><Relationship Id="rId39" Type="http://schemas.openxmlformats.org/officeDocument/2006/relationships/notesMaster" Target="notesMasters/notesMaster1.xml"/><Relationship Id="rId3" Type="http://schemas.openxmlformats.org/officeDocument/2006/relationships/slideMaster" Target="slideMasters/slideMaster3.xml"/><Relationship Id="rId21" Type="http://schemas.openxmlformats.org/officeDocument/2006/relationships/slide" Target="slides/slide7.xml"/><Relationship Id="rId34" Type="http://schemas.openxmlformats.org/officeDocument/2006/relationships/slide" Target="slides/slide20.xml"/><Relationship Id="rId42" Type="http://schemas.openxmlformats.org/officeDocument/2006/relationships/viewProps" Target="viewProps.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2" Type="http://schemas.openxmlformats.org/officeDocument/2006/relationships/slideMaster" Target="slideMasters/slideMaster2.xml"/><Relationship Id="rId16" Type="http://schemas.openxmlformats.org/officeDocument/2006/relationships/slide" Target="slides/slide2.xml"/><Relationship Id="rId20" Type="http://schemas.openxmlformats.org/officeDocument/2006/relationships/slide" Target="slides/slide6.xml"/><Relationship Id="rId29" Type="http://schemas.openxmlformats.org/officeDocument/2006/relationships/slide" Target="slides/slide15.xml"/><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handoutMaster" Target="handoutMasters/handoutMaster1.xml"/><Relationship Id="rId5" Type="http://schemas.openxmlformats.org/officeDocument/2006/relationships/slideMaster" Target="slideMasters/slideMaster5.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10" Type="http://schemas.openxmlformats.org/officeDocument/2006/relationships/slideMaster" Target="slideMasters/slideMaster10.xml"/><Relationship Id="rId19" Type="http://schemas.openxmlformats.org/officeDocument/2006/relationships/slide" Target="slides/slide5.xml"/><Relationship Id="rId31" Type="http://schemas.openxmlformats.org/officeDocument/2006/relationships/slide" Target="slides/slide17.xml"/><Relationship Id="rId44"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hdr" sz="quarter"/>
          </p:nvPr>
        </p:nvSpPr>
        <p:spPr bwMode="auto">
          <a:xfrm>
            <a:off x="0" y="0"/>
            <a:ext cx="2946400"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0">
                <a:solidFill>
                  <a:schemeClr val="tx1"/>
                </a:solidFill>
                <a:latin typeface="Arial" charset="0"/>
              </a:defRPr>
            </a:lvl1pPr>
          </a:lstStyle>
          <a:p>
            <a:pPr>
              <a:defRPr/>
            </a:pPr>
            <a:endParaRPr lang="en-GB"/>
          </a:p>
        </p:txBody>
      </p:sp>
      <p:sp>
        <p:nvSpPr>
          <p:cNvPr id="37891" name="Rectangle 3"/>
          <p:cNvSpPr>
            <a:spLocks noGrp="1" noChangeArrowheads="1"/>
          </p:cNvSpPr>
          <p:nvPr>
            <p:ph type="dt" sz="quarter" idx="1"/>
          </p:nvPr>
        </p:nvSpPr>
        <p:spPr bwMode="auto">
          <a:xfrm>
            <a:off x="3849688" y="0"/>
            <a:ext cx="2946400"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a:solidFill>
                  <a:schemeClr val="tx1"/>
                </a:solidFill>
                <a:latin typeface="Arial" charset="0"/>
              </a:defRPr>
            </a:lvl1pPr>
          </a:lstStyle>
          <a:p>
            <a:pPr>
              <a:defRPr/>
            </a:pPr>
            <a:endParaRPr lang="en-GB"/>
          </a:p>
        </p:txBody>
      </p:sp>
      <p:sp>
        <p:nvSpPr>
          <p:cNvPr id="37892" name="Rectangle 4"/>
          <p:cNvSpPr>
            <a:spLocks noGrp="1" noChangeArrowheads="1"/>
          </p:cNvSpPr>
          <p:nvPr>
            <p:ph type="ftr" sz="quarter" idx="2"/>
          </p:nvPr>
        </p:nvSpPr>
        <p:spPr bwMode="auto">
          <a:xfrm>
            <a:off x="0" y="9428163"/>
            <a:ext cx="2946400"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solidFill>
                  <a:schemeClr val="tx1"/>
                </a:solidFill>
                <a:latin typeface="Arial" charset="0"/>
              </a:defRPr>
            </a:lvl1pPr>
          </a:lstStyle>
          <a:p>
            <a:pPr>
              <a:defRPr/>
            </a:pPr>
            <a:endParaRPr lang="en-GB"/>
          </a:p>
        </p:txBody>
      </p:sp>
      <p:sp>
        <p:nvSpPr>
          <p:cNvPr id="37893" name="Rectangle 5"/>
          <p:cNvSpPr>
            <a:spLocks noGrp="1" noChangeArrowheads="1"/>
          </p:cNvSpPr>
          <p:nvPr>
            <p:ph type="sldNum" sz="quarter" idx="3"/>
          </p:nvPr>
        </p:nvSpPr>
        <p:spPr bwMode="auto">
          <a:xfrm>
            <a:off x="3849688" y="9428163"/>
            <a:ext cx="2946400"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chemeClr val="tx1"/>
                </a:solidFill>
                <a:latin typeface="Arial" charset="0"/>
              </a:defRPr>
            </a:lvl1pPr>
          </a:lstStyle>
          <a:p>
            <a:pPr>
              <a:defRPr/>
            </a:pPr>
            <a:fld id="{CA1552D6-E4DA-49B1-B7AA-3153A6BAF81D}" type="slidenum">
              <a:rPr lang="en-GB"/>
              <a:pPr>
                <a:defRPr/>
              </a:pPr>
              <a:t>‹#›</a:t>
            </a:fld>
            <a:endParaRPr lang="en-GB"/>
          </a:p>
        </p:txBody>
      </p:sp>
    </p:spTree>
    <p:extLst>
      <p:ext uri="{BB962C8B-B14F-4D97-AF65-F5344CB8AC3E}">
        <p14:creationId xmlns:p14="http://schemas.microsoft.com/office/powerpoint/2010/main" val="112114832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hdr" sz="quarter"/>
          </p:nvPr>
        </p:nvSpPr>
        <p:spPr bwMode="auto">
          <a:xfrm>
            <a:off x="0" y="0"/>
            <a:ext cx="2946400"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0">
                <a:solidFill>
                  <a:schemeClr val="tx1"/>
                </a:solidFill>
                <a:latin typeface="Arial" charset="0"/>
              </a:defRPr>
            </a:lvl1pPr>
          </a:lstStyle>
          <a:p>
            <a:pPr>
              <a:defRPr/>
            </a:pPr>
            <a:endParaRPr lang="en-GB"/>
          </a:p>
        </p:txBody>
      </p:sp>
      <p:sp>
        <p:nvSpPr>
          <p:cNvPr id="36867" name="Rectangle 3"/>
          <p:cNvSpPr>
            <a:spLocks noGrp="1" noChangeArrowheads="1"/>
          </p:cNvSpPr>
          <p:nvPr>
            <p:ph type="dt" idx="1"/>
          </p:nvPr>
        </p:nvSpPr>
        <p:spPr bwMode="auto">
          <a:xfrm>
            <a:off x="3849688" y="0"/>
            <a:ext cx="2946400"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0">
                <a:solidFill>
                  <a:schemeClr val="tx1"/>
                </a:solidFill>
                <a:latin typeface="Arial" charset="0"/>
              </a:defRPr>
            </a:lvl1pPr>
          </a:lstStyle>
          <a:p>
            <a:pPr>
              <a:defRPr/>
            </a:pPr>
            <a:endParaRPr lang="en-GB"/>
          </a:p>
        </p:txBody>
      </p:sp>
      <p:sp>
        <p:nvSpPr>
          <p:cNvPr id="118788" name="Rectangle 4"/>
          <p:cNvSpPr>
            <a:spLocks noGrp="1" noRot="1" noChangeAspect="1" noChangeArrowheads="1" noTextEdit="1"/>
          </p:cNvSpPr>
          <p:nvPr>
            <p:ph type="sldImg" idx="2"/>
          </p:nvPr>
        </p:nvSpPr>
        <p:spPr bwMode="auto">
          <a:xfrm>
            <a:off x="917575" y="744538"/>
            <a:ext cx="4964113" cy="372268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9" name="Rectangle 5"/>
          <p:cNvSpPr>
            <a:spLocks noGrp="1" noChangeArrowheads="1"/>
          </p:cNvSpPr>
          <p:nvPr>
            <p:ph type="body" sz="quarter" idx="3"/>
          </p:nvPr>
        </p:nvSpPr>
        <p:spPr bwMode="auto">
          <a:xfrm>
            <a:off x="679450" y="4714875"/>
            <a:ext cx="5438775" cy="44672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p>
        </p:txBody>
      </p:sp>
      <p:sp>
        <p:nvSpPr>
          <p:cNvPr id="36870" name="Rectangle 6"/>
          <p:cNvSpPr>
            <a:spLocks noGrp="1" noChangeArrowheads="1"/>
          </p:cNvSpPr>
          <p:nvPr>
            <p:ph type="ftr" sz="quarter" idx="4"/>
          </p:nvPr>
        </p:nvSpPr>
        <p:spPr bwMode="auto">
          <a:xfrm>
            <a:off x="0" y="9428163"/>
            <a:ext cx="2946400"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solidFill>
                  <a:schemeClr val="tx1"/>
                </a:solidFill>
                <a:latin typeface="Arial" charset="0"/>
              </a:defRPr>
            </a:lvl1pPr>
          </a:lstStyle>
          <a:p>
            <a:pPr>
              <a:defRPr/>
            </a:pPr>
            <a:endParaRPr lang="en-GB"/>
          </a:p>
        </p:txBody>
      </p:sp>
      <p:sp>
        <p:nvSpPr>
          <p:cNvPr id="36871" name="Rectangle 7"/>
          <p:cNvSpPr>
            <a:spLocks noGrp="1" noChangeArrowheads="1"/>
          </p:cNvSpPr>
          <p:nvPr>
            <p:ph type="sldNum" sz="quarter" idx="5"/>
          </p:nvPr>
        </p:nvSpPr>
        <p:spPr bwMode="auto">
          <a:xfrm>
            <a:off x="3849688" y="9428163"/>
            <a:ext cx="2946400" cy="496887"/>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chemeClr val="tx1"/>
                </a:solidFill>
                <a:latin typeface="Arial" charset="0"/>
              </a:defRPr>
            </a:lvl1pPr>
          </a:lstStyle>
          <a:p>
            <a:pPr>
              <a:defRPr/>
            </a:pPr>
            <a:fld id="{83775FF4-A881-460E-8CD5-4C09C74FF0BB}" type="slidenum">
              <a:rPr lang="en-GB"/>
              <a:pPr>
                <a:defRPr/>
              </a:pPr>
              <a:t>‹#›</a:t>
            </a:fld>
            <a:endParaRPr lang="en-GB"/>
          </a:p>
        </p:txBody>
      </p:sp>
    </p:spTree>
    <p:extLst>
      <p:ext uri="{BB962C8B-B14F-4D97-AF65-F5344CB8AC3E}">
        <p14:creationId xmlns:p14="http://schemas.microsoft.com/office/powerpoint/2010/main" val="113404234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Slide Image Placeholder 1"/>
          <p:cNvSpPr>
            <a:spLocks noGrp="1" noRot="1" noChangeAspect="1"/>
          </p:cNvSpPr>
          <p:nvPr>
            <p:ph type="sldImg"/>
          </p:nvPr>
        </p:nvSpPr>
        <p:spPr>
          <a:ln/>
        </p:spPr>
      </p:sp>
      <p:sp>
        <p:nvSpPr>
          <p:cNvPr id="12185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latin typeface="Arial" pitchFamily="34" charset="0"/>
            </a:endParaRPr>
          </a:p>
        </p:txBody>
      </p:sp>
      <p:sp>
        <p:nvSpPr>
          <p:cNvPr id="12185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7600" b="1">
                <a:solidFill>
                  <a:srgbClr val="FFD624"/>
                </a:solidFill>
                <a:latin typeface="Verdana" pitchFamily="34" charset="0"/>
              </a:defRPr>
            </a:lvl1pPr>
            <a:lvl2pPr marL="742950" indent="-285750">
              <a:defRPr sz="7600" b="1">
                <a:solidFill>
                  <a:srgbClr val="FFD624"/>
                </a:solidFill>
                <a:latin typeface="Verdana" pitchFamily="34" charset="0"/>
              </a:defRPr>
            </a:lvl2pPr>
            <a:lvl3pPr marL="1143000" indent="-228600">
              <a:defRPr sz="7600" b="1">
                <a:solidFill>
                  <a:srgbClr val="FFD624"/>
                </a:solidFill>
                <a:latin typeface="Verdana" pitchFamily="34" charset="0"/>
              </a:defRPr>
            </a:lvl3pPr>
            <a:lvl4pPr marL="1600200" indent="-228600">
              <a:defRPr sz="7600" b="1">
                <a:solidFill>
                  <a:srgbClr val="FFD624"/>
                </a:solidFill>
                <a:latin typeface="Verdana" pitchFamily="34" charset="0"/>
              </a:defRPr>
            </a:lvl4pPr>
            <a:lvl5pPr marL="2057400" indent="-228600">
              <a:defRPr sz="7600" b="1">
                <a:solidFill>
                  <a:srgbClr val="FFD624"/>
                </a:solidFill>
                <a:latin typeface="Verdana" pitchFamily="34" charset="0"/>
              </a:defRPr>
            </a:lvl5pPr>
            <a:lvl6pPr marL="2514600" indent="-228600" fontAlgn="base">
              <a:spcBef>
                <a:spcPct val="0"/>
              </a:spcBef>
              <a:spcAft>
                <a:spcPct val="0"/>
              </a:spcAft>
              <a:defRPr sz="7600" b="1">
                <a:solidFill>
                  <a:srgbClr val="FFD624"/>
                </a:solidFill>
                <a:latin typeface="Verdana" pitchFamily="34" charset="0"/>
              </a:defRPr>
            </a:lvl6pPr>
            <a:lvl7pPr marL="2971800" indent="-228600" fontAlgn="base">
              <a:spcBef>
                <a:spcPct val="0"/>
              </a:spcBef>
              <a:spcAft>
                <a:spcPct val="0"/>
              </a:spcAft>
              <a:defRPr sz="7600" b="1">
                <a:solidFill>
                  <a:srgbClr val="FFD624"/>
                </a:solidFill>
                <a:latin typeface="Verdana" pitchFamily="34" charset="0"/>
              </a:defRPr>
            </a:lvl7pPr>
            <a:lvl8pPr marL="3429000" indent="-228600" fontAlgn="base">
              <a:spcBef>
                <a:spcPct val="0"/>
              </a:spcBef>
              <a:spcAft>
                <a:spcPct val="0"/>
              </a:spcAft>
              <a:defRPr sz="7600" b="1">
                <a:solidFill>
                  <a:srgbClr val="FFD624"/>
                </a:solidFill>
                <a:latin typeface="Verdana" pitchFamily="34" charset="0"/>
              </a:defRPr>
            </a:lvl8pPr>
            <a:lvl9pPr marL="3886200" indent="-228600" fontAlgn="base">
              <a:spcBef>
                <a:spcPct val="0"/>
              </a:spcBef>
              <a:spcAft>
                <a:spcPct val="0"/>
              </a:spcAft>
              <a:defRPr sz="7600" b="1">
                <a:solidFill>
                  <a:srgbClr val="FFD624"/>
                </a:solidFill>
                <a:latin typeface="Verdana" pitchFamily="34" charset="0"/>
              </a:defRPr>
            </a:lvl9pPr>
          </a:lstStyle>
          <a:p>
            <a:fld id="{217E99FE-D8A8-4A90-8439-1DA8117961A5}" type="slidenum">
              <a:rPr lang="en-GB" sz="1200" b="0" smtClean="0">
                <a:solidFill>
                  <a:schemeClr val="tx1"/>
                </a:solidFill>
                <a:latin typeface="Arial" pitchFamily="34" charset="0"/>
              </a:rPr>
              <a:pPr/>
              <a:t>1</a:t>
            </a:fld>
            <a:endParaRPr lang="en-GB" sz="1200" b="0" smtClean="0">
              <a:solidFill>
                <a:schemeClr val="tx1"/>
              </a:solidFill>
              <a:latin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a:defRPr/>
            </a:pPr>
            <a:fld id="{83775FF4-A881-460E-8CD5-4C09C74FF0BB}" type="slidenum">
              <a:rPr lang="en-GB" smtClean="0"/>
              <a:pPr>
                <a:defRPr/>
              </a:pPr>
              <a:t>14</a:t>
            </a:fld>
            <a:endParaRPr lang="en-GB"/>
          </a:p>
        </p:txBody>
      </p:sp>
    </p:spTree>
    <p:extLst>
      <p:ext uri="{BB962C8B-B14F-4D97-AF65-F5344CB8AC3E}">
        <p14:creationId xmlns:p14="http://schemas.microsoft.com/office/powerpoint/2010/main" val="117750101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pPr>
                <a:defRPr/>
              </a:pPr>
              <a:t>‹#›</a:t>
            </a:fld>
            <a:endParaRPr lang="en-GB" dirty="0"/>
          </a:p>
        </p:txBody>
      </p:sp>
    </p:spTree>
    <p:extLst>
      <p:ext uri="{BB962C8B-B14F-4D97-AF65-F5344CB8AC3E}">
        <p14:creationId xmlns:p14="http://schemas.microsoft.com/office/powerpoint/2010/main" val="168410921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p>
        </p:txBody>
      </p:sp>
      <p:sp>
        <p:nvSpPr>
          <p:cNvPr id="5" name="Rectangle 5"/>
          <p:cNvSpPr>
            <a:spLocks noGrp="1" noChangeArrowheads="1"/>
          </p:cNvSpPr>
          <p:nvPr>
            <p:ph type="ftr" sz="quarter" idx="11"/>
          </p:nvPr>
        </p:nvSpPr>
        <p:spPr/>
        <p:txBody>
          <a:bodyPr/>
          <a:lstStyle>
            <a:lvl1pPr>
              <a:defRPr/>
            </a:lvl1pPr>
          </a:lstStyle>
          <a:p>
            <a:pPr>
              <a:defRPr/>
            </a:pPr>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pPr>
                <a:defRPr/>
              </a:pPr>
              <a:t>‹#›</a:t>
            </a:fld>
            <a:endParaRPr lang="en-GB"/>
          </a:p>
        </p:txBody>
      </p:sp>
    </p:spTree>
    <p:extLst>
      <p:ext uri="{BB962C8B-B14F-4D97-AF65-F5344CB8AC3E}">
        <p14:creationId xmlns:p14="http://schemas.microsoft.com/office/powerpoint/2010/main" val="124620563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60734859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5922791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0903830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cs typeface="Arial" charset="0"/>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cs typeface="Arial" charset="0"/>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solidFill>
                <a:srgbClr val="FFFFFF"/>
              </a:solidFill>
            </a:endParaRPr>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solidFill>
                <a:srgbClr val="FFFFFF"/>
              </a:solidFill>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66300055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dirty="0" smtClean="0"/>
              <a:t>Click to edit Master text styles</a:t>
            </a:r>
          </a:p>
          <a:p>
            <a:pPr lvl="1"/>
            <a:r>
              <a:rPr lang="en-US" dirty="0" smtClean="0"/>
              <a:t>Second level</a:t>
            </a:r>
          </a:p>
          <a:p>
            <a:pPr lvl="2"/>
            <a:r>
              <a:rPr lang="en-US" dirty="0"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41779956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9561256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2866533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24781189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885019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9646604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p>
        </p:txBody>
      </p:sp>
      <p:sp>
        <p:nvSpPr>
          <p:cNvPr id="5" name="Rectangle 5"/>
          <p:cNvSpPr>
            <a:spLocks noGrp="1" noChangeArrowheads="1"/>
          </p:cNvSpPr>
          <p:nvPr>
            <p:ph type="ftr" sz="quarter" idx="11"/>
          </p:nvPr>
        </p:nvSpPr>
        <p:spPr/>
        <p:txBody>
          <a:bodyPr/>
          <a:lstStyle>
            <a:lvl1pPr>
              <a:defRPr/>
            </a:lvl1pPr>
          </a:lstStyle>
          <a:p>
            <a:pPr>
              <a:defRPr/>
            </a:pPr>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pPr>
                <a:defRPr/>
              </a:pPr>
              <a:t>‹#›</a:t>
            </a:fld>
            <a:endParaRPr lang="en-GB"/>
          </a:p>
        </p:txBody>
      </p:sp>
    </p:spTree>
    <p:extLst>
      <p:ext uri="{BB962C8B-B14F-4D97-AF65-F5344CB8AC3E}">
        <p14:creationId xmlns:p14="http://schemas.microsoft.com/office/powerpoint/2010/main" val="364079057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411765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1496076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0873612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08056014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solidFill>
                <a:srgbClr val="FFFFFF"/>
              </a:solidFill>
            </a:endParaRPr>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solidFill>
                <a:srgbClr val="FFFFFF"/>
              </a:solidFill>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113713226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smtClean="0"/>
              <a:t>Click to edit Master text styles</a:t>
            </a:r>
          </a:p>
          <a:p>
            <a:pPr lvl="1"/>
            <a:r>
              <a:rPr lang="en-US" smtClean="0"/>
              <a:t>Second level</a:t>
            </a:r>
          </a:p>
          <a:p>
            <a:pPr lvl="2"/>
            <a:r>
              <a:rPr lang="en-US"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79182258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1005210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1919275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7389171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0116144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42358880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8868222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9956907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254579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2969787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3758172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solidFill>
                <a:srgbClr val="FFFFFF"/>
              </a:solidFill>
            </a:endParaRPr>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solidFill>
                <a:srgbClr val="FFFFFF"/>
              </a:solidFill>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322703137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smtClean="0"/>
              <a:t>Click to edit Master text styles</a:t>
            </a:r>
          </a:p>
          <a:p>
            <a:pPr lvl="1"/>
            <a:r>
              <a:rPr lang="en-US" smtClean="0"/>
              <a:t>Second level</a:t>
            </a:r>
          </a:p>
          <a:p>
            <a:pPr lvl="2"/>
            <a:r>
              <a:rPr lang="en-US"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22988848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9159595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93073820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0643613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A3766209-9905-4791-BF1D-E522882C1435}" type="slidenum">
              <a:rPr lang="en-GB"/>
              <a:pPr>
                <a:defRPr/>
              </a:pPr>
              <a:t>‹#›</a:t>
            </a:fld>
            <a:endParaRPr lang="en-GB"/>
          </a:p>
        </p:txBody>
      </p:sp>
    </p:spTree>
    <p:extLst>
      <p:ext uri="{BB962C8B-B14F-4D97-AF65-F5344CB8AC3E}">
        <p14:creationId xmlns:p14="http://schemas.microsoft.com/office/powerpoint/2010/main" val="422881686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3244290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96883887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55602562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22673191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00569016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0034164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solidFill>
                <a:srgbClr val="FFFFFF"/>
              </a:solidFill>
            </a:endParaRPr>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solidFill>
                <a:srgbClr val="FFFFFF"/>
              </a:solidFill>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148542425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smtClean="0"/>
              <a:t>Click to edit Master text styles</a:t>
            </a:r>
          </a:p>
          <a:p>
            <a:pPr lvl="1"/>
            <a:r>
              <a:rPr lang="en-US" smtClean="0"/>
              <a:t>Second level</a:t>
            </a:r>
          </a:p>
          <a:p>
            <a:pPr lvl="2"/>
            <a:r>
              <a:rPr lang="en-US"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7841863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4662078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966629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4D312858-6B86-4827-8A94-5AF39EC53607}" type="slidenum">
              <a:rPr lang="en-GB"/>
              <a:pPr>
                <a:defRPr/>
              </a:pPr>
              <a:t>‹#›</a:t>
            </a:fld>
            <a:endParaRPr lang="en-GB"/>
          </a:p>
        </p:txBody>
      </p:sp>
    </p:spTree>
    <p:extLst>
      <p:ext uri="{BB962C8B-B14F-4D97-AF65-F5344CB8AC3E}">
        <p14:creationId xmlns:p14="http://schemas.microsoft.com/office/powerpoint/2010/main" val="74830148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42543130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06373712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20178384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29429399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4117258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F58FF9F0-AE41-4749-9A6A-3A5BE1C71D6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65272651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B07647A7-3DC8-40D9-BC06-E5B1AC1790F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95661912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6"/>
          <p:cNvSpPr>
            <a:spLocks noChangeArrowheads="1"/>
          </p:cNvSpPr>
          <p:nvPr/>
        </p:nvSpPr>
        <p:spPr bwMode="auto">
          <a:xfrm>
            <a:off x="0" y="1125538"/>
            <a:ext cx="9144000" cy="5732462"/>
          </a:xfrm>
          <a:prstGeom prst="rect">
            <a:avLst/>
          </a:prstGeom>
          <a:solidFill>
            <a:srgbClr val="0F5494"/>
          </a:solidFill>
          <a:ln w="63500"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endParaRPr lang="en-US" sz="1800" b="0">
              <a:solidFill>
                <a:srgbClr val="FFFFFF"/>
              </a:solidFill>
              <a:cs typeface="Arial" charset="0"/>
            </a:endParaRPr>
          </a:p>
        </p:txBody>
      </p:sp>
      <p:pic>
        <p:nvPicPr>
          <p:cNvPr id="5" name="Picture 8" descr="C:\DOCUME~1\lenain\LOCALS~1\Temp\7zE90B.tmp\LOGO-CE for Word Mare Maritime Affairs EN Positive.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49663" y="323850"/>
            <a:ext cx="1811337" cy="139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C:\DOCUME~1\lenain\LOCALS~1\Temp\7zE90C.tmp\Footer Box Mare Maritime Affairs EN.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19575" y="6437313"/>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139952" y="1700808"/>
            <a:ext cx="4536504" cy="2088232"/>
          </a:xfrm>
        </p:spPr>
        <p:txBody>
          <a:bodyPr/>
          <a:lstStyle>
            <a:lvl1pPr>
              <a:defRPr sz="76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7" name="Rectangle 4"/>
          <p:cNvSpPr>
            <a:spLocks noGrp="1" noChangeArrowheads="1"/>
          </p:cNvSpPr>
          <p:nvPr>
            <p:ph type="dt" sz="half" idx="10"/>
          </p:nvPr>
        </p:nvSpPr>
        <p:spPr>
          <a:xfrm>
            <a:off x="457200" y="6092825"/>
            <a:ext cx="2133600" cy="476250"/>
          </a:xfrm>
        </p:spPr>
        <p:txBody>
          <a:bodyPr/>
          <a:lstStyle>
            <a:lvl1pPr>
              <a:defRPr dirty="0">
                <a:solidFill>
                  <a:schemeClr val="bg1"/>
                </a:solidFill>
              </a:defRPr>
            </a:lvl1pPr>
          </a:lstStyle>
          <a:p>
            <a:pPr>
              <a:defRPr/>
            </a:pPr>
            <a:endParaRPr lang="en-GB">
              <a:solidFill>
                <a:srgbClr val="FFFFFF"/>
              </a:solidFill>
            </a:endParaRPr>
          </a:p>
        </p:txBody>
      </p:sp>
      <p:sp>
        <p:nvSpPr>
          <p:cNvPr id="8" name="Rectangle 5"/>
          <p:cNvSpPr>
            <a:spLocks noGrp="1" noChangeArrowheads="1"/>
          </p:cNvSpPr>
          <p:nvPr>
            <p:ph type="ftr" sz="quarter" idx="11"/>
          </p:nvPr>
        </p:nvSpPr>
        <p:spPr>
          <a:xfrm>
            <a:off x="3124200" y="6092825"/>
            <a:ext cx="2895600" cy="476250"/>
          </a:xfrm>
        </p:spPr>
        <p:txBody>
          <a:bodyPr/>
          <a:lstStyle>
            <a:lvl1pPr>
              <a:defRPr dirty="0">
                <a:solidFill>
                  <a:schemeClr val="bg1"/>
                </a:solidFill>
              </a:defRPr>
            </a:lvl1pPr>
          </a:lstStyle>
          <a:p>
            <a:pPr>
              <a:defRPr/>
            </a:pPr>
            <a:endParaRPr>
              <a:solidFill>
                <a:srgbClr val="FFFFFF"/>
              </a:solidFill>
            </a:endParaRPr>
          </a:p>
        </p:txBody>
      </p:sp>
      <p:sp>
        <p:nvSpPr>
          <p:cNvPr id="9" name="Rectangle 6"/>
          <p:cNvSpPr>
            <a:spLocks noGrp="1" noChangeArrowheads="1"/>
          </p:cNvSpPr>
          <p:nvPr>
            <p:ph type="sldNum" sz="quarter" idx="12"/>
          </p:nvPr>
        </p:nvSpPr>
        <p:spPr>
          <a:xfrm>
            <a:off x="6553200" y="6092825"/>
            <a:ext cx="2133600" cy="476250"/>
          </a:xfrm>
        </p:spPr>
        <p:txBody>
          <a:bodyPr/>
          <a:lstStyle>
            <a:lvl1pPr>
              <a:defRPr>
                <a:solidFill>
                  <a:schemeClr val="bg1"/>
                </a:solidFill>
              </a:defRPr>
            </a:lvl1pPr>
          </a:lstStyle>
          <a:p>
            <a:pPr>
              <a:defRPr/>
            </a:pPr>
            <a:fld id="{4857A377-873B-4E66-9792-D38035E764EC}"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13072674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4" name="Rectangle 3"/>
          <p:cNvSpPr/>
          <p:nvPr/>
        </p:nvSpPr>
        <p:spPr>
          <a:xfrm>
            <a:off x="0" y="0"/>
            <a:ext cx="9144000" cy="989013"/>
          </a:xfrm>
          <a:prstGeom prst="rect">
            <a:avLst/>
          </a:prstGeom>
          <a:solidFill>
            <a:srgbClr val="9AC00A"/>
          </a:solidFill>
          <a:ln w="3175">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sz="1800" b="0">
              <a:solidFill>
                <a:srgbClr val="FFFFFF"/>
              </a:solidFill>
            </a:endParaRPr>
          </a:p>
        </p:txBody>
      </p:sp>
      <p:pic>
        <p:nvPicPr>
          <p:cNvPr id="5" name="Picture 9" descr="C:\DOCUME~1\lenain\LOCALS~1\Temp\7zE90C.tmp\Footer Box Mare Maritime Affairs EN.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4500" y="6457950"/>
            <a:ext cx="611188" cy="40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C:\DOCUME~1\lenain\LOCALS~1\Temp\7zE90D.tmp\LOGO-CE for Word Mare Maritime Affairs EN Negativ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54438" y="306388"/>
            <a:ext cx="1620837" cy="124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1556271"/>
            <a:ext cx="8229600" cy="936625"/>
          </a:xfrm>
        </p:spPr>
        <p:txBody>
          <a:bodyPr/>
          <a:lstStyle/>
          <a:p>
            <a:r>
              <a:rPr lang="en-US" smtClean="0"/>
              <a:t>Click to edit Master title style</a:t>
            </a:r>
            <a:endParaRPr lang="en-GB" dirty="0"/>
          </a:p>
        </p:txBody>
      </p:sp>
      <p:sp>
        <p:nvSpPr>
          <p:cNvPr id="11" name="Content Placeholder 2"/>
          <p:cNvSpPr>
            <a:spLocks noGrp="1"/>
          </p:cNvSpPr>
          <p:nvPr>
            <p:ph idx="1"/>
          </p:nvPr>
        </p:nvSpPr>
        <p:spPr>
          <a:xfrm>
            <a:off x="457200" y="2636912"/>
            <a:ext cx="8229600" cy="3384476"/>
          </a:xfrm>
        </p:spPr>
        <p:txBody>
          <a:bodyPr/>
          <a:lstStyle>
            <a:lvl1pPr marL="0" indent="-342900">
              <a:buClr>
                <a:srgbClr val="0F5494"/>
              </a:buClr>
              <a:buSzPct val="120000"/>
              <a:buFont typeface="Arial" pitchFamily="34" charset="0"/>
              <a:buChar char="•"/>
              <a:defRPr/>
            </a:lvl1pPr>
            <a:lvl2pPr>
              <a:buClr>
                <a:srgbClr val="009FBA"/>
              </a:buClr>
              <a:defRPr/>
            </a:lvl2pPr>
            <a:lvl3pPr>
              <a:buFontTx/>
              <a:buChar char="-"/>
              <a:defRPr/>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7" name="Rectangle 4"/>
          <p:cNvSpPr>
            <a:spLocks noGrp="1" noChangeArrowheads="1"/>
          </p:cNvSpPr>
          <p:nvPr>
            <p:ph type="dt" sz="half" idx="10"/>
          </p:nvPr>
        </p:nvSpPr>
        <p:spPr>
          <a:xfrm>
            <a:off x="457200" y="6092825"/>
            <a:ext cx="2133600" cy="476250"/>
          </a:xfrm>
        </p:spPr>
        <p:txBody>
          <a:bodyPr/>
          <a:lstStyle>
            <a:lvl1pPr>
              <a:defRPr>
                <a:solidFill>
                  <a:schemeClr val="tx1"/>
                </a:solidFill>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xfrm>
            <a:off x="3124200" y="6092825"/>
            <a:ext cx="2895600" cy="476250"/>
          </a:xfrm>
        </p:spPr>
        <p:txBody>
          <a:bodyPr/>
          <a:lstStyle>
            <a:lvl1pPr>
              <a:defRPr dirty="0">
                <a:solidFill>
                  <a:schemeClr val="tx1"/>
                </a:solidFill>
              </a:defRPr>
            </a:lvl1pPr>
          </a:lstStyle>
          <a:p>
            <a:pPr>
              <a:defRPr/>
            </a:pPr>
            <a:endParaRPr>
              <a:solidFill>
                <a:srgbClr val="000000"/>
              </a:solidFill>
            </a:endParaRPr>
          </a:p>
        </p:txBody>
      </p:sp>
      <p:sp>
        <p:nvSpPr>
          <p:cNvPr id="9" name="Rectangle 6"/>
          <p:cNvSpPr>
            <a:spLocks noGrp="1" noChangeArrowheads="1"/>
          </p:cNvSpPr>
          <p:nvPr>
            <p:ph type="sldNum" sz="quarter" idx="12"/>
          </p:nvPr>
        </p:nvSpPr>
        <p:spPr>
          <a:xfrm>
            <a:off x="6553200" y="6092825"/>
            <a:ext cx="2133600" cy="476250"/>
          </a:xfrm>
        </p:spPr>
        <p:txBody>
          <a:bodyPr/>
          <a:lstStyle>
            <a:lvl1pPr>
              <a:defRPr smtClean="0">
                <a:solidFill>
                  <a:schemeClr val="tx1"/>
                </a:solidFill>
              </a:defRPr>
            </a:lvl1pPr>
          </a:lstStyle>
          <a:p>
            <a:pPr>
              <a:defRPr/>
            </a:pPr>
            <a:fld id="{6FB2673B-988C-4C7B-9CE8-75AF8125AF91}"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43242366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pic>
        <p:nvPicPr>
          <p:cNvPr id="4" name="Picture 6" descr="C:\DOCUME~1\lenain\LOCALS~1\Temp\7zE12B1.tmp\LOGO-CE for Mare Maritime Affairs EN Landscape Positive.png"/>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5940425"/>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475200"/>
            <a:ext cx="8229600" cy="936625"/>
          </a:xfrm>
        </p:spPr>
        <p:txBody>
          <a:bodyPr/>
          <a:lstStyle/>
          <a:p>
            <a:r>
              <a:rPr lang="en-US" smtClean="0"/>
              <a:t>Click to edit Master title style</a:t>
            </a:r>
            <a:endParaRPr lang="en-GB" dirty="0"/>
          </a:p>
        </p:txBody>
      </p:sp>
      <p:sp>
        <p:nvSpPr>
          <p:cNvPr id="11" name="Content Placeholder 2"/>
          <p:cNvSpPr>
            <a:spLocks noGrp="1"/>
          </p:cNvSpPr>
          <p:nvPr>
            <p:ph idx="1"/>
          </p:nvPr>
        </p:nvSpPr>
        <p:spPr>
          <a:xfrm>
            <a:off x="468000" y="1764000"/>
            <a:ext cx="8229600" cy="3969256"/>
          </a:xfrm>
        </p:spPr>
        <p:txBody>
          <a:bodyPr/>
          <a:lstStyle>
            <a:lvl1pPr marL="0" indent="-342900">
              <a:buClr>
                <a:srgbClr val="0F5494"/>
              </a:buClr>
              <a:buSzPct val="120000"/>
              <a:buFont typeface="Arial" pitchFamily="34" charset="0"/>
              <a:buChar char="•"/>
              <a:defRPr i="0"/>
            </a:lvl1pPr>
            <a:lvl2pPr>
              <a:buClr>
                <a:srgbClr val="009FBA"/>
              </a:buClr>
              <a:defRPr sz="1800" b="0"/>
            </a:lvl2pPr>
            <a:lvl3pPr>
              <a:buFontTx/>
              <a:buChar char="-"/>
              <a:defRPr/>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5" name="Rectangle 4"/>
          <p:cNvSpPr>
            <a:spLocks noGrp="1" noChangeArrowheads="1"/>
          </p:cNvSpPr>
          <p:nvPr>
            <p:ph type="dt" sz="half" idx="10"/>
          </p:nvPr>
        </p:nvSpPr>
        <p:spPr>
          <a:xfrm>
            <a:off x="457200" y="6092825"/>
            <a:ext cx="2133600" cy="476250"/>
          </a:xfrm>
        </p:spPr>
        <p:txBody>
          <a:bodyPr/>
          <a:lstStyle>
            <a:lvl1pPr>
              <a:defRPr>
                <a:solidFill>
                  <a:schemeClr val="tx1"/>
                </a:solidFill>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092825"/>
            <a:ext cx="2895600" cy="476250"/>
          </a:xfrm>
        </p:spPr>
        <p:txBody>
          <a:bodyPr/>
          <a:lstStyle>
            <a:lvl1pPr>
              <a:defRPr dirty="0">
                <a:solidFill>
                  <a:schemeClr val="tx1"/>
                </a:solidFill>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6553200" y="6092825"/>
            <a:ext cx="2133600" cy="476250"/>
          </a:xfrm>
        </p:spPr>
        <p:txBody>
          <a:bodyPr/>
          <a:lstStyle>
            <a:lvl1pPr>
              <a:defRPr smtClean="0">
                <a:solidFill>
                  <a:schemeClr val="tx1"/>
                </a:solidFill>
              </a:defRPr>
            </a:lvl1pPr>
          </a:lstStyle>
          <a:p>
            <a:pPr>
              <a:defRPr/>
            </a:pPr>
            <a:fld id="{B83AA520-8D27-4CB7-AC26-41911908FAA2}"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01651038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CAF518D0-1FF0-41E0-815A-84F5F24B0175}" type="slidenum">
              <a:rPr lang="en-GB"/>
              <a:pPr>
                <a:defRPr/>
              </a:pPr>
              <a:t>‹#›</a:t>
            </a:fld>
            <a:endParaRPr lang="en-GB"/>
          </a:p>
        </p:txBody>
      </p:sp>
    </p:spTree>
    <p:extLst>
      <p:ext uri="{BB962C8B-B14F-4D97-AF65-F5344CB8AC3E}">
        <p14:creationId xmlns:p14="http://schemas.microsoft.com/office/powerpoint/2010/main" val="101784752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813E356D-932D-4ADF-B568-65BF9801BB6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977843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9D1FCA35-F2CE-4A2C-A9A8-2B25041955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5842160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4792EB6A-FDAE-4631-A332-8E3BF044939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33754706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92CE937D-F21B-4DBD-A0CC-63CE69C3B70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0513687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87F5FA1D-965B-4F5C-875E-BA66307137B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62820340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A1D4C76A-0F6B-4494-A66A-CAA57CB5890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56464950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7C3B4254-FF6C-45B4-B12E-7C44E33DA68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1191829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DDE8F64B-A879-4A91-8558-AEAFB3D1894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8421048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04F1F349-EDA9-4A60-831E-647B8971BA9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90921833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Rectangle 48"/>
          <p:cNvSpPr>
            <a:spLocks noGrp="1" noChangeArrowheads="1"/>
          </p:cNvSpPr>
          <p:nvPr>
            <p:ph type="sldNum" sz="quarter" idx="11"/>
          </p:nvPr>
        </p:nvSpPr>
        <p:spPr/>
        <p:txBody>
          <a:bodyPr/>
          <a:lstStyle>
            <a:lvl1pPr>
              <a:defRPr b="1">
                <a:latin typeface="Verdana" pitchFamily="34" charset="0"/>
              </a:defRPr>
            </a:lvl1pPr>
          </a:lstStyle>
          <a:p>
            <a:pPr>
              <a:defRPr/>
            </a:pPr>
            <a:fld id="{423DF5A1-501D-45A2-B319-EA7487E3CDB7}" type="slidenum">
              <a:rPr lang="en-GB"/>
              <a:pPr>
                <a:defRPr/>
              </a:pPr>
              <a:t>‹#›</a:t>
            </a:fld>
            <a:endParaRPr lang="en-GB"/>
          </a:p>
        </p:txBody>
      </p:sp>
    </p:spTree>
    <p:extLst>
      <p:ext uri="{BB962C8B-B14F-4D97-AF65-F5344CB8AC3E}">
        <p14:creationId xmlns:p14="http://schemas.microsoft.com/office/powerpoint/2010/main" val="283032134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Rectangle 48"/>
          <p:cNvSpPr>
            <a:spLocks noGrp="1" noChangeArrowheads="1"/>
          </p:cNvSpPr>
          <p:nvPr>
            <p:ph type="sldNum" sz="quarter" idx="11"/>
          </p:nvPr>
        </p:nvSpPr>
        <p:spPr/>
        <p:txBody>
          <a:bodyPr/>
          <a:lstStyle>
            <a:lvl1pPr>
              <a:defRPr b="1">
                <a:latin typeface="Verdana" pitchFamily="34" charset="0"/>
              </a:defRPr>
            </a:lvl1pPr>
          </a:lstStyle>
          <a:p>
            <a:pPr>
              <a:defRPr/>
            </a:pPr>
            <a:fld id="{75437D16-7B4E-410D-A5A0-A597E5B8055B}" type="slidenum">
              <a:rPr lang="en-GB"/>
              <a:pPr>
                <a:defRPr/>
              </a:pPr>
              <a:t>‹#›</a:t>
            </a:fld>
            <a:endParaRPr lang="en-GB"/>
          </a:p>
        </p:txBody>
      </p:sp>
    </p:spTree>
    <p:extLst>
      <p:ext uri="{BB962C8B-B14F-4D97-AF65-F5344CB8AC3E}">
        <p14:creationId xmlns:p14="http://schemas.microsoft.com/office/powerpoint/2010/main" val="70932759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Rectangle 48"/>
          <p:cNvSpPr>
            <a:spLocks noGrp="1" noChangeArrowheads="1"/>
          </p:cNvSpPr>
          <p:nvPr>
            <p:ph type="sldNum" sz="quarter" idx="11"/>
          </p:nvPr>
        </p:nvSpPr>
        <p:spPr/>
        <p:txBody>
          <a:bodyPr/>
          <a:lstStyle>
            <a:lvl1pPr>
              <a:defRPr b="1">
                <a:latin typeface="Verdana" pitchFamily="34" charset="0"/>
              </a:defRPr>
            </a:lvl1pPr>
          </a:lstStyle>
          <a:p>
            <a:pPr>
              <a:defRPr/>
            </a:pPr>
            <a:fld id="{5A35D4F1-07F9-4A0D-9EF7-3A5FB19FCA34}" type="slidenum">
              <a:rPr lang="en-GB"/>
              <a:pPr>
                <a:defRPr/>
              </a:pPr>
              <a:t>‹#›</a:t>
            </a:fld>
            <a:endParaRPr lang="en-GB"/>
          </a:p>
        </p:txBody>
      </p:sp>
    </p:spTree>
    <p:extLst>
      <p:ext uri="{BB962C8B-B14F-4D97-AF65-F5344CB8AC3E}">
        <p14:creationId xmlns:p14="http://schemas.microsoft.com/office/powerpoint/2010/main" val="2763291861"/>
      </p:ext>
    </p:extLst>
  </p:cSld>
  <p:clrMapOvr>
    <a:masterClrMapping/>
  </p:clrMapOvr>
  <p:transition spd="slow">
    <p:wipe dir="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282E968F-23E3-4DD4-B428-E90680CBFCEA}" type="slidenum">
              <a:rPr lang="en-GB"/>
              <a:pPr>
                <a:defRPr/>
              </a:pPr>
              <a:t>‹#›</a:t>
            </a:fld>
            <a:endParaRPr lang="en-GB"/>
          </a:p>
        </p:txBody>
      </p:sp>
    </p:spTree>
    <p:extLst>
      <p:ext uri="{BB962C8B-B14F-4D97-AF65-F5344CB8AC3E}">
        <p14:creationId xmlns:p14="http://schemas.microsoft.com/office/powerpoint/2010/main" val="287384337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smtClean="0"/>
              <a:t>Click to edit Master text styles</a:t>
            </a:r>
          </a:p>
          <a:p>
            <a:pPr lvl="1"/>
            <a:r>
              <a:rPr lang="en-US" smtClean="0"/>
              <a:t>Second level</a:t>
            </a:r>
          </a:p>
          <a:p>
            <a:pPr lvl="2"/>
            <a:r>
              <a:rPr lang="en-US"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pPr>
                <a:defRPr/>
              </a:pPr>
              <a:t>‹#›</a:t>
            </a:fld>
            <a:endParaRPr lang="en-GB" dirty="0"/>
          </a:p>
        </p:txBody>
      </p:sp>
    </p:spTree>
    <p:extLst>
      <p:ext uri="{BB962C8B-B14F-4D97-AF65-F5344CB8AC3E}">
        <p14:creationId xmlns:p14="http://schemas.microsoft.com/office/powerpoint/2010/main" val="37779746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3EA9F744-3558-437E-B9D1-6FCA95F5A52A}" type="slidenum">
              <a:rPr lang="en-GB"/>
              <a:pPr>
                <a:defRPr/>
              </a:pPr>
              <a:t>‹#›</a:t>
            </a:fld>
            <a:endParaRPr lang="en-GB"/>
          </a:p>
        </p:txBody>
      </p:sp>
    </p:spTree>
    <p:extLst>
      <p:ext uri="{BB962C8B-B14F-4D97-AF65-F5344CB8AC3E}">
        <p14:creationId xmlns:p14="http://schemas.microsoft.com/office/powerpoint/2010/main" val="226016378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0F4CDCB8-47A6-4A04-A6E5-79D702F6BEBD}" type="slidenum">
              <a:rPr lang="en-GB"/>
              <a:pPr>
                <a:defRPr/>
              </a:pPr>
              <a:t>‹#›</a:t>
            </a:fld>
            <a:endParaRPr lang="en-GB"/>
          </a:p>
        </p:txBody>
      </p:sp>
    </p:spTree>
    <p:extLst>
      <p:ext uri="{BB962C8B-B14F-4D97-AF65-F5344CB8AC3E}">
        <p14:creationId xmlns:p14="http://schemas.microsoft.com/office/powerpoint/2010/main" val="186422311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FE78C18A-4FF5-49C2-9F68-68C70D3E77CB}" type="slidenum">
              <a:rPr lang="en-GB"/>
              <a:pPr>
                <a:defRPr/>
              </a:pPr>
              <a:t>‹#›</a:t>
            </a:fld>
            <a:endParaRPr lang="en-GB"/>
          </a:p>
        </p:txBody>
      </p:sp>
    </p:spTree>
    <p:extLst>
      <p:ext uri="{BB962C8B-B14F-4D97-AF65-F5344CB8AC3E}">
        <p14:creationId xmlns:p14="http://schemas.microsoft.com/office/powerpoint/2010/main" val="22973207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253249085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CD66644F-89D8-40FD-8299-9056F0372804}" type="slidenum">
              <a:rPr lang="en-GB"/>
              <a:pPr>
                <a:defRPr/>
              </a:pPr>
              <a:t>‹#›</a:t>
            </a:fld>
            <a:endParaRPr lang="en-GB"/>
          </a:p>
        </p:txBody>
      </p:sp>
    </p:spTree>
    <p:extLst>
      <p:ext uri="{BB962C8B-B14F-4D97-AF65-F5344CB8AC3E}">
        <p14:creationId xmlns:p14="http://schemas.microsoft.com/office/powerpoint/2010/main" val="429298094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1DAD22B9-C8A7-4720-99BC-E236086293C0}" type="slidenum">
              <a:rPr lang="en-GB"/>
              <a:pPr>
                <a:defRPr/>
              </a:pPr>
              <a:t>‹#›</a:t>
            </a:fld>
            <a:endParaRPr lang="en-GB"/>
          </a:p>
        </p:txBody>
      </p:sp>
    </p:spTree>
    <p:extLst>
      <p:ext uri="{BB962C8B-B14F-4D97-AF65-F5344CB8AC3E}">
        <p14:creationId xmlns:p14="http://schemas.microsoft.com/office/powerpoint/2010/main" val="123808283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4EA8868B-EB4A-46E5-AA3B-95A5B355D15F}" type="slidenum">
              <a:rPr lang="en-GB"/>
              <a:pPr>
                <a:defRPr/>
              </a:pPr>
              <a:t>‹#›</a:t>
            </a:fld>
            <a:endParaRPr lang="en-GB"/>
          </a:p>
        </p:txBody>
      </p:sp>
    </p:spTree>
    <p:extLst>
      <p:ext uri="{BB962C8B-B14F-4D97-AF65-F5344CB8AC3E}">
        <p14:creationId xmlns:p14="http://schemas.microsoft.com/office/powerpoint/2010/main" val="111761344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Rectangle 48"/>
          <p:cNvSpPr>
            <a:spLocks noGrp="1" noChangeArrowheads="1"/>
          </p:cNvSpPr>
          <p:nvPr>
            <p:ph type="sldNum" sz="quarter" idx="11"/>
          </p:nvPr>
        </p:nvSpPr>
        <p:spPr/>
        <p:txBody>
          <a:bodyPr/>
          <a:lstStyle>
            <a:lvl1pPr>
              <a:defRPr b="1">
                <a:latin typeface="Verdana" pitchFamily="34" charset="0"/>
              </a:defRPr>
            </a:lvl1pPr>
          </a:lstStyle>
          <a:p>
            <a:pPr>
              <a:defRPr/>
            </a:pPr>
            <a:fld id="{F6F31BAD-E4B7-47E2-95FA-CC8C7CF4C80C}" type="slidenum">
              <a:rPr lang="en-GB"/>
              <a:pPr>
                <a:defRPr/>
              </a:pPr>
              <a:t>‹#›</a:t>
            </a:fld>
            <a:endParaRPr lang="en-GB"/>
          </a:p>
        </p:txBody>
      </p:sp>
    </p:spTree>
    <p:extLst>
      <p:ext uri="{BB962C8B-B14F-4D97-AF65-F5344CB8AC3E}">
        <p14:creationId xmlns:p14="http://schemas.microsoft.com/office/powerpoint/2010/main" val="312876649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Rectangle 48"/>
          <p:cNvSpPr>
            <a:spLocks noGrp="1" noChangeArrowheads="1"/>
          </p:cNvSpPr>
          <p:nvPr>
            <p:ph type="sldNum" sz="quarter" idx="11"/>
          </p:nvPr>
        </p:nvSpPr>
        <p:spPr/>
        <p:txBody>
          <a:bodyPr/>
          <a:lstStyle>
            <a:lvl1pPr>
              <a:defRPr b="1">
                <a:latin typeface="Verdana" pitchFamily="34" charset="0"/>
              </a:defRPr>
            </a:lvl1pPr>
          </a:lstStyle>
          <a:p>
            <a:pPr>
              <a:defRPr/>
            </a:pPr>
            <a:fld id="{6F0DB0B7-0D09-4A94-8FC8-AC6502642423}" type="slidenum">
              <a:rPr lang="en-GB"/>
              <a:pPr>
                <a:defRPr/>
              </a:pPr>
              <a:t>‹#›</a:t>
            </a:fld>
            <a:endParaRPr lang="en-GB"/>
          </a:p>
        </p:txBody>
      </p:sp>
    </p:spTree>
    <p:extLst>
      <p:ext uri="{BB962C8B-B14F-4D97-AF65-F5344CB8AC3E}">
        <p14:creationId xmlns:p14="http://schemas.microsoft.com/office/powerpoint/2010/main" val="413112042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Rectangle 48"/>
          <p:cNvSpPr>
            <a:spLocks noGrp="1" noChangeArrowheads="1"/>
          </p:cNvSpPr>
          <p:nvPr>
            <p:ph type="sldNum" sz="quarter" idx="11"/>
          </p:nvPr>
        </p:nvSpPr>
        <p:spPr/>
        <p:txBody>
          <a:bodyPr/>
          <a:lstStyle>
            <a:lvl1pPr>
              <a:defRPr b="1">
                <a:latin typeface="Verdana" pitchFamily="34" charset="0"/>
              </a:defRPr>
            </a:lvl1pPr>
          </a:lstStyle>
          <a:p>
            <a:pPr>
              <a:defRPr/>
            </a:pPr>
            <a:fld id="{79513761-D1BB-41AD-BF6F-D9ACA0A1C62C}" type="slidenum">
              <a:rPr lang="en-GB"/>
              <a:pPr>
                <a:defRPr/>
              </a:pPr>
              <a:t>‹#›</a:t>
            </a:fld>
            <a:endParaRPr lang="en-GB"/>
          </a:p>
        </p:txBody>
      </p:sp>
    </p:spTree>
    <p:extLst>
      <p:ext uri="{BB962C8B-B14F-4D97-AF65-F5344CB8AC3E}">
        <p14:creationId xmlns:p14="http://schemas.microsoft.com/office/powerpoint/2010/main" val="2821572850"/>
      </p:ext>
    </p:extLst>
  </p:cSld>
  <p:clrMapOvr>
    <a:masterClrMapping/>
  </p:clrMapOvr>
  <p:transition spd="slow">
    <p:wipe dir="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p>
        </p:txBody>
      </p:sp>
      <p:sp>
        <p:nvSpPr>
          <p:cNvPr id="5" name="Rectangle 5"/>
          <p:cNvSpPr>
            <a:spLocks noGrp="1" noChangeArrowheads="1"/>
          </p:cNvSpPr>
          <p:nvPr>
            <p:ph type="ftr" sz="quarter" idx="11"/>
          </p:nvPr>
        </p:nvSpPr>
        <p:spPr/>
        <p:txBody>
          <a:bodyPr/>
          <a:lstStyle>
            <a:lvl1pPr>
              <a:defRPr/>
            </a:lvl1pPr>
          </a:lstStyle>
          <a:p>
            <a:pPr>
              <a:defRPr/>
            </a:pPr>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pPr>
                <a:defRPr/>
              </a:pPr>
              <a:t>‹#›</a:t>
            </a:fld>
            <a:endParaRPr lang="en-GB"/>
          </a:p>
        </p:txBody>
      </p:sp>
    </p:spTree>
    <p:extLst>
      <p:ext uri="{BB962C8B-B14F-4D97-AF65-F5344CB8AC3E}">
        <p14:creationId xmlns:p14="http://schemas.microsoft.com/office/powerpoint/2010/main" val="34172824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26FB38E9-5F37-478E-9ECE-DCE623A7C250}" type="slidenum">
              <a:rPr lang="en-GB"/>
              <a:pPr>
                <a:defRPr/>
              </a:pPr>
              <a:t>‹#›</a:t>
            </a:fld>
            <a:endParaRPr lang="en-GB"/>
          </a:p>
        </p:txBody>
      </p:sp>
    </p:spTree>
    <p:extLst>
      <p:ext uri="{BB962C8B-B14F-4D97-AF65-F5344CB8AC3E}">
        <p14:creationId xmlns:p14="http://schemas.microsoft.com/office/powerpoint/2010/main" val="99726000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3065EF1E-9945-4C3F-90DE-8586802C4562}" type="slidenum">
              <a:rPr lang="en-GB"/>
              <a:pPr>
                <a:defRPr/>
              </a:pPr>
              <a:t>‹#›</a:t>
            </a:fld>
            <a:endParaRPr lang="en-GB"/>
          </a:p>
        </p:txBody>
      </p:sp>
    </p:spTree>
    <p:extLst>
      <p:ext uri="{BB962C8B-B14F-4D97-AF65-F5344CB8AC3E}">
        <p14:creationId xmlns:p14="http://schemas.microsoft.com/office/powerpoint/2010/main" val="85974152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23CA03D0-47D6-4584-99EB-E46B2989D134}" type="slidenum">
              <a:rPr lang="en-GB"/>
              <a:pPr>
                <a:defRPr/>
              </a:pPr>
              <a:t>‹#›</a:t>
            </a:fld>
            <a:endParaRPr lang="en-GB"/>
          </a:p>
        </p:txBody>
      </p:sp>
    </p:spTree>
    <p:extLst>
      <p:ext uri="{BB962C8B-B14F-4D97-AF65-F5344CB8AC3E}">
        <p14:creationId xmlns:p14="http://schemas.microsoft.com/office/powerpoint/2010/main" val="1203033399"/>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98EB234E-A4EC-4858-9901-567E81111E7D}" type="slidenum">
              <a:rPr lang="en-GB"/>
              <a:pPr>
                <a:defRPr/>
              </a:pPr>
              <a:t>‹#›</a:t>
            </a:fld>
            <a:endParaRPr lang="en-GB"/>
          </a:p>
        </p:txBody>
      </p:sp>
    </p:spTree>
    <p:extLst>
      <p:ext uri="{BB962C8B-B14F-4D97-AF65-F5344CB8AC3E}">
        <p14:creationId xmlns:p14="http://schemas.microsoft.com/office/powerpoint/2010/main" val="142927587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3400430859"/>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D9F4AFEB-ABA8-4D52-A008-2E46A35B5ED6}" type="slidenum">
              <a:rPr lang="en-GB"/>
              <a:pPr>
                <a:defRPr/>
              </a:pPr>
              <a:t>‹#›</a:t>
            </a:fld>
            <a:endParaRPr lang="en-GB"/>
          </a:p>
        </p:txBody>
      </p:sp>
    </p:spTree>
    <p:extLst>
      <p:ext uri="{BB962C8B-B14F-4D97-AF65-F5344CB8AC3E}">
        <p14:creationId xmlns:p14="http://schemas.microsoft.com/office/powerpoint/2010/main" val="103878863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44DFE1B0-03B6-4079-8F94-29BFE44A54ED}" type="slidenum">
              <a:rPr lang="en-GB"/>
              <a:pPr>
                <a:defRPr/>
              </a:pPr>
              <a:t>‹#›</a:t>
            </a:fld>
            <a:endParaRPr lang="en-GB"/>
          </a:p>
        </p:txBody>
      </p:sp>
    </p:spTree>
    <p:extLst>
      <p:ext uri="{BB962C8B-B14F-4D97-AF65-F5344CB8AC3E}">
        <p14:creationId xmlns:p14="http://schemas.microsoft.com/office/powerpoint/2010/main" val="301115663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7EBECA6B-70DB-4179-8D40-7791B4E8339E}" type="slidenum">
              <a:rPr lang="en-GB"/>
              <a:pPr>
                <a:defRPr/>
              </a:pPr>
              <a:t>‹#›</a:t>
            </a:fld>
            <a:endParaRPr lang="en-GB"/>
          </a:p>
        </p:txBody>
      </p:sp>
    </p:spTree>
    <p:extLst>
      <p:ext uri="{BB962C8B-B14F-4D97-AF65-F5344CB8AC3E}">
        <p14:creationId xmlns:p14="http://schemas.microsoft.com/office/powerpoint/2010/main" val="59444585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Rectangle 48"/>
          <p:cNvSpPr>
            <a:spLocks noGrp="1" noChangeArrowheads="1"/>
          </p:cNvSpPr>
          <p:nvPr>
            <p:ph type="sldNum" sz="quarter" idx="11"/>
          </p:nvPr>
        </p:nvSpPr>
        <p:spPr/>
        <p:txBody>
          <a:bodyPr/>
          <a:lstStyle>
            <a:lvl1pPr>
              <a:defRPr b="1">
                <a:latin typeface="Verdana" pitchFamily="34" charset="0"/>
              </a:defRPr>
            </a:lvl1pPr>
          </a:lstStyle>
          <a:p>
            <a:pPr>
              <a:defRPr/>
            </a:pPr>
            <a:fld id="{8DB0F23A-2AA2-4516-9BD6-2D2C0A090827}" type="slidenum">
              <a:rPr lang="en-GB"/>
              <a:pPr>
                <a:defRPr/>
              </a:pPr>
              <a:t>‹#›</a:t>
            </a:fld>
            <a:endParaRPr lang="en-GB"/>
          </a:p>
        </p:txBody>
      </p:sp>
    </p:spTree>
    <p:extLst>
      <p:ext uri="{BB962C8B-B14F-4D97-AF65-F5344CB8AC3E}">
        <p14:creationId xmlns:p14="http://schemas.microsoft.com/office/powerpoint/2010/main" val="2973230959"/>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Rectangle 48"/>
          <p:cNvSpPr>
            <a:spLocks noGrp="1" noChangeArrowheads="1"/>
          </p:cNvSpPr>
          <p:nvPr>
            <p:ph type="sldNum" sz="quarter" idx="11"/>
          </p:nvPr>
        </p:nvSpPr>
        <p:spPr/>
        <p:txBody>
          <a:bodyPr/>
          <a:lstStyle>
            <a:lvl1pPr>
              <a:defRPr b="1">
                <a:latin typeface="Verdana" pitchFamily="34" charset="0"/>
              </a:defRPr>
            </a:lvl1pPr>
          </a:lstStyle>
          <a:p>
            <a:pPr>
              <a:defRPr/>
            </a:pPr>
            <a:fld id="{2AA2CA6E-5E6B-43ED-9865-511E319B964D}" type="slidenum">
              <a:rPr lang="en-GB"/>
              <a:pPr>
                <a:defRPr/>
              </a:pPr>
              <a:t>‹#›</a:t>
            </a:fld>
            <a:endParaRPr lang="en-GB"/>
          </a:p>
        </p:txBody>
      </p:sp>
    </p:spTree>
    <p:extLst>
      <p:ext uri="{BB962C8B-B14F-4D97-AF65-F5344CB8AC3E}">
        <p14:creationId xmlns:p14="http://schemas.microsoft.com/office/powerpoint/2010/main" val="45328464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p>
        </p:txBody>
      </p:sp>
      <p:sp>
        <p:nvSpPr>
          <p:cNvPr id="6" name="Rectangle 5"/>
          <p:cNvSpPr>
            <a:spLocks noGrp="1" noChangeArrowheads="1"/>
          </p:cNvSpPr>
          <p:nvPr>
            <p:ph type="ftr" sz="quarter" idx="11"/>
          </p:nvPr>
        </p:nvSpPr>
        <p:spPr/>
        <p:txBody>
          <a:bodyPr/>
          <a:lstStyle>
            <a:lvl1pPr>
              <a:defRPr/>
            </a:lvl1pPr>
          </a:lstStyle>
          <a:p>
            <a:pPr>
              <a:defRPr/>
            </a:pPr>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pPr>
                <a:defRPr/>
              </a:pPr>
              <a:t>‹#›</a:t>
            </a:fld>
            <a:endParaRPr lang="en-GB"/>
          </a:p>
        </p:txBody>
      </p:sp>
    </p:spTree>
    <p:extLst>
      <p:ext uri="{BB962C8B-B14F-4D97-AF65-F5344CB8AC3E}">
        <p14:creationId xmlns:p14="http://schemas.microsoft.com/office/powerpoint/2010/main" val="228552571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Rectangle 48"/>
          <p:cNvSpPr>
            <a:spLocks noGrp="1" noChangeArrowheads="1"/>
          </p:cNvSpPr>
          <p:nvPr>
            <p:ph type="sldNum" sz="quarter" idx="11"/>
          </p:nvPr>
        </p:nvSpPr>
        <p:spPr/>
        <p:txBody>
          <a:bodyPr/>
          <a:lstStyle>
            <a:lvl1pPr>
              <a:defRPr b="1">
                <a:latin typeface="Verdana" pitchFamily="34" charset="0"/>
              </a:defRPr>
            </a:lvl1pPr>
          </a:lstStyle>
          <a:p>
            <a:pPr>
              <a:defRPr/>
            </a:pPr>
            <a:fld id="{481C34A5-53CF-47D0-9682-900595C074C3}" type="slidenum">
              <a:rPr lang="en-GB"/>
              <a:pPr>
                <a:defRPr/>
              </a:pPr>
              <a:t>‹#›</a:t>
            </a:fld>
            <a:endParaRPr lang="en-GB"/>
          </a:p>
        </p:txBody>
      </p:sp>
    </p:spTree>
    <p:extLst>
      <p:ext uri="{BB962C8B-B14F-4D97-AF65-F5344CB8AC3E}">
        <p14:creationId xmlns:p14="http://schemas.microsoft.com/office/powerpoint/2010/main" val="2877698187"/>
      </p:ext>
    </p:extLst>
  </p:cSld>
  <p:clrMapOvr>
    <a:masterClrMapping/>
  </p:clrMapOvr>
  <p:transition spd="slow">
    <p:wipe dir="r"/>
  </p:transition>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91091FF5-115E-490B-9607-C60F282EE9B6}" type="slidenum">
              <a:rPr lang="en-GB"/>
              <a:pPr>
                <a:defRPr/>
              </a:pPr>
              <a:t>‹#›</a:t>
            </a:fld>
            <a:endParaRPr lang="en-GB"/>
          </a:p>
        </p:txBody>
      </p:sp>
    </p:spTree>
    <p:extLst>
      <p:ext uri="{BB962C8B-B14F-4D97-AF65-F5344CB8AC3E}">
        <p14:creationId xmlns:p14="http://schemas.microsoft.com/office/powerpoint/2010/main" val="51244650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7E342221-5168-4BAD-A8D2-CAA4234E4E00}" type="slidenum">
              <a:rPr lang="en-GB"/>
              <a:pPr>
                <a:defRPr/>
              </a:pPr>
              <a:t>‹#›</a:t>
            </a:fld>
            <a:endParaRPr lang="en-GB"/>
          </a:p>
        </p:txBody>
      </p:sp>
    </p:spTree>
    <p:extLst>
      <p:ext uri="{BB962C8B-B14F-4D97-AF65-F5344CB8AC3E}">
        <p14:creationId xmlns:p14="http://schemas.microsoft.com/office/powerpoint/2010/main" val="367186687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E1D2BF0A-C9EF-4490-8325-64030CEEB11A}" type="slidenum">
              <a:rPr lang="en-GB"/>
              <a:pPr>
                <a:defRPr/>
              </a:pPr>
              <a:t>‹#›</a:t>
            </a:fld>
            <a:endParaRPr lang="en-GB"/>
          </a:p>
        </p:txBody>
      </p:sp>
    </p:spTree>
    <p:extLst>
      <p:ext uri="{BB962C8B-B14F-4D97-AF65-F5344CB8AC3E}">
        <p14:creationId xmlns:p14="http://schemas.microsoft.com/office/powerpoint/2010/main" val="61505973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ED6AAF26-861B-4C0E-AEB4-214566986D90}" type="slidenum">
              <a:rPr lang="en-GB"/>
              <a:pPr>
                <a:defRPr/>
              </a:pPr>
              <a:t>‹#›</a:t>
            </a:fld>
            <a:endParaRPr lang="en-GB"/>
          </a:p>
        </p:txBody>
      </p:sp>
    </p:spTree>
    <p:extLst>
      <p:ext uri="{BB962C8B-B14F-4D97-AF65-F5344CB8AC3E}">
        <p14:creationId xmlns:p14="http://schemas.microsoft.com/office/powerpoint/2010/main" val="131693332"/>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showMasterPhAnim="0" type="tbl" preserve="1">
  <p:cSld name="Title and Table">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219075" y="219075"/>
            <a:ext cx="8367713" cy="1143000"/>
          </a:xfrm>
        </p:spPr>
        <p:txBody>
          <a:bodyPr/>
          <a:lstStyle/>
          <a:p>
            <a:r>
              <a:rPr lang="en-US" smtClean="0"/>
              <a:t>Click to edit Master title style</a:t>
            </a:r>
            <a:endParaRPr lang="en-GB"/>
          </a:p>
        </p:txBody>
      </p:sp>
      <p:sp>
        <p:nvSpPr>
          <p:cNvPr id="3" name="Table Placeholder 2"/>
          <p:cNvSpPr>
            <a:spLocks noGrp="1"/>
          </p:cNvSpPr>
          <p:nvPr>
            <p:ph type="tbl" idx="1"/>
          </p:nvPr>
        </p:nvSpPr>
        <p:spPr>
          <a:xfrm>
            <a:off x="223838" y="1438275"/>
            <a:ext cx="8367712" cy="4102100"/>
          </a:xfrm>
        </p:spPr>
        <p:txBody>
          <a:bodyPr/>
          <a:lstStyle/>
          <a:p>
            <a:pPr lvl="0"/>
            <a:endParaRPr lang="en-GB" noProof="0" smtClean="0"/>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6F39A5CF-6898-49CB-8AC7-5CBCACB1F97F}" type="slidenum">
              <a:rPr lang="en-GB"/>
              <a:pPr>
                <a:defRPr/>
              </a:pPr>
              <a:t>‹#›</a:t>
            </a:fld>
            <a:endParaRPr lang="en-GB"/>
          </a:p>
        </p:txBody>
      </p:sp>
    </p:spTree>
    <p:extLst>
      <p:ext uri="{BB962C8B-B14F-4D97-AF65-F5344CB8AC3E}">
        <p14:creationId xmlns:p14="http://schemas.microsoft.com/office/powerpoint/2010/main" val="93873950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168161630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Footer Placeholder 3"/>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Slide Number Placeholder 4"/>
          <p:cNvSpPr>
            <a:spLocks noGrp="1"/>
          </p:cNvSpPr>
          <p:nvPr>
            <p:ph type="sldNum" sz="quarter" idx="11"/>
          </p:nvPr>
        </p:nvSpPr>
        <p:spPr/>
        <p:txBody>
          <a:bodyPr/>
          <a:lstStyle>
            <a:lvl1pPr>
              <a:defRPr b="1">
                <a:latin typeface="Verdana" pitchFamily="34" charset="0"/>
              </a:defRPr>
            </a:lvl1pPr>
          </a:lstStyle>
          <a:p>
            <a:pPr>
              <a:defRPr/>
            </a:pPr>
            <a:fld id="{BE42F424-81FB-4E0A-A770-2ADA9E4552C2}" type="slidenum">
              <a:rPr lang="en-GB"/>
              <a:pPr>
                <a:defRPr/>
              </a:pPr>
              <a:t>‹#›</a:t>
            </a:fld>
            <a:endParaRPr lang="en-GB"/>
          </a:p>
        </p:txBody>
      </p:sp>
    </p:spTree>
    <p:extLst>
      <p:ext uri="{BB962C8B-B14F-4D97-AF65-F5344CB8AC3E}">
        <p14:creationId xmlns:p14="http://schemas.microsoft.com/office/powerpoint/2010/main" val="93511920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Footer Placeholder 3"/>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Slide Number Placeholder 4"/>
          <p:cNvSpPr>
            <a:spLocks noGrp="1"/>
          </p:cNvSpPr>
          <p:nvPr>
            <p:ph type="sldNum" sz="quarter" idx="11"/>
          </p:nvPr>
        </p:nvSpPr>
        <p:spPr/>
        <p:txBody>
          <a:bodyPr/>
          <a:lstStyle>
            <a:lvl1pPr>
              <a:defRPr b="1">
                <a:latin typeface="Verdana" pitchFamily="34" charset="0"/>
              </a:defRPr>
            </a:lvl1pPr>
          </a:lstStyle>
          <a:p>
            <a:pPr>
              <a:defRPr/>
            </a:pPr>
            <a:fld id="{632FE6EE-3B75-407F-84E9-92A4300F2E50}" type="slidenum">
              <a:rPr lang="en-GB"/>
              <a:pPr>
                <a:defRPr/>
              </a:pPr>
              <a:t>‹#›</a:t>
            </a:fld>
            <a:endParaRPr lang="en-GB"/>
          </a:p>
        </p:txBody>
      </p:sp>
    </p:spTree>
    <p:extLst>
      <p:ext uri="{BB962C8B-B14F-4D97-AF65-F5344CB8AC3E}">
        <p14:creationId xmlns:p14="http://schemas.microsoft.com/office/powerpoint/2010/main" val="284769735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Footer Placeholder 4"/>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Slide Number Placeholder 5"/>
          <p:cNvSpPr>
            <a:spLocks noGrp="1"/>
          </p:cNvSpPr>
          <p:nvPr>
            <p:ph type="sldNum" sz="quarter" idx="11"/>
          </p:nvPr>
        </p:nvSpPr>
        <p:spPr/>
        <p:txBody>
          <a:bodyPr/>
          <a:lstStyle>
            <a:lvl1pPr>
              <a:defRPr b="1">
                <a:latin typeface="Verdana" pitchFamily="34" charset="0"/>
              </a:defRPr>
            </a:lvl1pPr>
          </a:lstStyle>
          <a:p>
            <a:pPr>
              <a:defRPr/>
            </a:pPr>
            <a:fld id="{74561D67-0573-454A-AC2D-85C16E9820CD}" type="slidenum">
              <a:rPr lang="en-GB"/>
              <a:pPr>
                <a:defRPr/>
              </a:pPr>
              <a:t>‹#›</a:t>
            </a:fld>
            <a:endParaRPr lang="en-GB"/>
          </a:p>
        </p:txBody>
      </p:sp>
    </p:spTree>
    <p:extLst>
      <p:ext uri="{BB962C8B-B14F-4D97-AF65-F5344CB8AC3E}">
        <p14:creationId xmlns:p14="http://schemas.microsoft.com/office/powerpoint/2010/main" val="4231439522"/>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p>
        </p:txBody>
      </p:sp>
      <p:sp>
        <p:nvSpPr>
          <p:cNvPr id="8" name="Rectangle 5"/>
          <p:cNvSpPr>
            <a:spLocks noGrp="1" noChangeArrowheads="1"/>
          </p:cNvSpPr>
          <p:nvPr>
            <p:ph type="ftr" sz="quarter" idx="11"/>
          </p:nvPr>
        </p:nvSpPr>
        <p:spPr/>
        <p:txBody>
          <a:bodyPr/>
          <a:lstStyle>
            <a:lvl1pPr>
              <a:defRPr/>
            </a:lvl1pPr>
          </a:lstStyle>
          <a:p>
            <a:pPr>
              <a:defRPr/>
            </a:pPr>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pPr>
                <a:defRPr/>
              </a:pPr>
              <a:t>‹#›</a:t>
            </a:fld>
            <a:endParaRPr lang="en-GB"/>
          </a:p>
        </p:txBody>
      </p:sp>
    </p:spTree>
    <p:extLst>
      <p:ext uri="{BB962C8B-B14F-4D97-AF65-F5344CB8AC3E}">
        <p14:creationId xmlns:p14="http://schemas.microsoft.com/office/powerpoint/2010/main" val="53836078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Footer Placeholder 6"/>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Slide Number Placeholder 7"/>
          <p:cNvSpPr>
            <a:spLocks noGrp="1"/>
          </p:cNvSpPr>
          <p:nvPr>
            <p:ph type="sldNum" sz="quarter" idx="11"/>
          </p:nvPr>
        </p:nvSpPr>
        <p:spPr/>
        <p:txBody>
          <a:bodyPr/>
          <a:lstStyle>
            <a:lvl1pPr>
              <a:defRPr b="1">
                <a:latin typeface="Verdana" pitchFamily="34" charset="0"/>
              </a:defRPr>
            </a:lvl1pPr>
          </a:lstStyle>
          <a:p>
            <a:pPr>
              <a:defRPr/>
            </a:pPr>
            <a:fld id="{0635F722-AF17-4D2F-93F9-1593AC4703E2}" type="slidenum">
              <a:rPr lang="en-GB"/>
              <a:pPr>
                <a:defRPr/>
              </a:pPr>
              <a:t>‹#›</a:t>
            </a:fld>
            <a:endParaRPr lang="en-GB"/>
          </a:p>
        </p:txBody>
      </p:sp>
    </p:spTree>
    <p:extLst>
      <p:ext uri="{BB962C8B-B14F-4D97-AF65-F5344CB8AC3E}">
        <p14:creationId xmlns:p14="http://schemas.microsoft.com/office/powerpoint/2010/main" val="398482511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Footer Placeholder 2"/>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Slide Number Placeholder 3"/>
          <p:cNvSpPr>
            <a:spLocks noGrp="1"/>
          </p:cNvSpPr>
          <p:nvPr>
            <p:ph type="sldNum" sz="quarter" idx="11"/>
          </p:nvPr>
        </p:nvSpPr>
        <p:spPr/>
        <p:txBody>
          <a:bodyPr/>
          <a:lstStyle>
            <a:lvl1pPr>
              <a:defRPr b="1">
                <a:latin typeface="Verdana" pitchFamily="34" charset="0"/>
              </a:defRPr>
            </a:lvl1pPr>
          </a:lstStyle>
          <a:p>
            <a:pPr>
              <a:defRPr/>
            </a:pPr>
            <a:fld id="{93CFA986-AF93-44C9-8915-C0A4FE916CCE}" type="slidenum">
              <a:rPr lang="en-GB"/>
              <a:pPr>
                <a:defRPr/>
              </a:pPr>
              <a:t>‹#›</a:t>
            </a:fld>
            <a:endParaRPr lang="en-GB"/>
          </a:p>
        </p:txBody>
      </p:sp>
    </p:spTree>
    <p:extLst>
      <p:ext uri="{BB962C8B-B14F-4D97-AF65-F5344CB8AC3E}">
        <p14:creationId xmlns:p14="http://schemas.microsoft.com/office/powerpoint/2010/main" val="48676683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Footer Placeholder 1"/>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Slide Number Placeholder 2"/>
          <p:cNvSpPr>
            <a:spLocks noGrp="1"/>
          </p:cNvSpPr>
          <p:nvPr>
            <p:ph type="sldNum" sz="quarter" idx="11"/>
          </p:nvPr>
        </p:nvSpPr>
        <p:spPr/>
        <p:txBody>
          <a:bodyPr/>
          <a:lstStyle>
            <a:lvl1pPr>
              <a:defRPr b="1">
                <a:latin typeface="Verdana" pitchFamily="34" charset="0"/>
              </a:defRPr>
            </a:lvl1pPr>
          </a:lstStyle>
          <a:p>
            <a:pPr>
              <a:defRPr/>
            </a:pPr>
            <a:fld id="{E391490C-AFD4-4BD4-8E64-1E1D6055AF7D}" type="slidenum">
              <a:rPr lang="en-GB"/>
              <a:pPr>
                <a:defRPr/>
              </a:pPr>
              <a:t>‹#›</a:t>
            </a:fld>
            <a:endParaRPr lang="en-GB"/>
          </a:p>
        </p:txBody>
      </p:sp>
    </p:spTree>
    <p:extLst>
      <p:ext uri="{BB962C8B-B14F-4D97-AF65-F5344CB8AC3E}">
        <p14:creationId xmlns:p14="http://schemas.microsoft.com/office/powerpoint/2010/main" val="3254711128"/>
      </p:ext>
    </p:extLst>
  </p:cSld>
  <p:clrMapOvr>
    <a:masterClrMapping/>
  </p:clrMapOvr>
  <p:transition spd="slow">
    <p:wipe dir="r"/>
  </p:transition>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Footer Placeholder 4"/>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Slide Number Placeholder 5"/>
          <p:cNvSpPr>
            <a:spLocks noGrp="1"/>
          </p:cNvSpPr>
          <p:nvPr>
            <p:ph type="sldNum" sz="quarter" idx="11"/>
          </p:nvPr>
        </p:nvSpPr>
        <p:spPr/>
        <p:txBody>
          <a:bodyPr/>
          <a:lstStyle>
            <a:lvl1pPr>
              <a:defRPr b="1">
                <a:latin typeface="Verdana" pitchFamily="34" charset="0"/>
              </a:defRPr>
            </a:lvl1pPr>
          </a:lstStyle>
          <a:p>
            <a:pPr>
              <a:defRPr/>
            </a:pPr>
            <a:fld id="{7471C301-B7E8-4BB2-B757-28F0B0CB05D0}" type="slidenum">
              <a:rPr lang="en-GB"/>
              <a:pPr>
                <a:defRPr/>
              </a:pPr>
              <a:t>‹#›</a:t>
            </a:fld>
            <a:endParaRPr lang="en-GB"/>
          </a:p>
        </p:txBody>
      </p:sp>
    </p:spTree>
    <p:extLst>
      <p:ext uri="{BB962C8B-B14F-4D97-AF65-F5344CB8AC3E}">
        <p14:creationId xmlns:p14="http://schemas.microsoft.com/office/powerpoint/2010/main" val="216484128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Footer Placeholder 4"/>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Slide Number Placeholder 5"/>
          <p:cNvSpPr>
            <a:spLocks noGrp="1"/>
          </p:cNvSpPr>
          <p:nvPr>
            <p:ph type="sldNum" sz="quarter" idx="11"/>
          </p:nvPr>
        </p:nvSpPr>
        <p:spPr/>
        <p:txBody>
          <a:bodyPr/>
          <a:lstStyle>
            <a:lvl1pPr>
              <a:defRPr b="1">
                <a:latin typeface="Verdana" pitchFamily="34" charset="0"/>
              </a:defRPr>
            </a:lvl1pPr>
          </a:lstStyle>
          <a:p>
            <a:pPr>
              <a:defRPr/>
            </a:pPr>
            <a:fld id="{5E36F8EE-B7E5-4FB0-BC94-658BC97961A3}" type="slidenum">
              <a:rPr lang="en-GB"/>
              <a:pPr>
                <a:defRPr/>
              </a:pPr>
              <a:t>‹#›</a:t>
            </a:fld>
            <a:endParaRPr lang="en-GB"/>
          </a:p>
        </p:txBody>
      </p:sp>
    </p:spTree>
    <p:extLst>
      <p:ext uri="{BB962C8B-B14F-4D97-AF65-F5344CB8AC3E}">
        <p14:creationId xmlns:p14="http://schemas.microsoft.com/office/powerpoint/2010/main" val="47163477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Footer Placeholder 3"/>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Slide Number Placeholder 4"/>
          <p:cNvSpPr>
            <a:spLocks noGrp="1"/>
          </p:cNvSpPr>
          <p:nvPr>
            <p:ph type="sldNum" sz="quarter" idx="11"/>
          </p:nvPr>
        </p:nvSpPr>
        <p:spPr/>
        <p:txBody>
          <a:bodyPr/>
          <a:lstStyle>
            <a:lvl1pPr>
              <a:defRPr b="1">
                <a:latin typeface="Verdana" pitchFamily="34" charset="0"/>
              </a:defRPr>
            </a:lvl1pPr>
          </a:lstStyle>
          <a:p>
            <a:pPr>
              <a:defRPr/>
            </a:pPr>
            <a:fld id="{0C710DF0-EB87-4A12-9B74-A1902F67222B}" type="slidenum">
              <a:rPr lang="en-GB"/>
              <a:pPr>
                <a:defRPr/>
              </a:pPr>
              <a:t>‹#›</a:t>
            </a:fld>
            <a:endParaRPr lang="en-GB"/>
          </a:p>
        </p:txBody>
      </p:sp>
    </p:spTree>
    <p:extLst>
      <p:ext uri="{BB962C8B-B14F-4D97-AF65-F5344CB8AC3E}">
        <p14:creationId xmlns:p14="http://schemas.microsoft.com/office/powerpoint/2010/main" val="4264053109"/>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Footer Placeholder 3"/>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Slide Number Placeholder 4"/>
          <p:cNvSpPr>
            <a:spLocks noGrp="1"/>
          </p:cNvSpPr>
          <p:nvPr>
            <p:ph type="sldNum" sz="quarter" idx="11"/>
          </p:nvPr>
        </p:nvSpPr>
        <p:spPr/>
        <p:txBody>
          <a:bodyPr/>
          <a:lstStyle>
            <a:lvl1pPr>
              <a:defRPr b="1">
                <a:latin typeface="Verdana" pitchFamily="34" charset="0"/>
              </a:defRPr>
            </a:lvl1pPr>
          </a:lstStyle>
          <a:p>
            <a:pPr>
              <a:defRPr/>
            </a:pPr>
            <a:fld id="{911C13C0-A0BF-4196-9581-C784071CAAF2}" type="slidenum">
              <a:rPr lang="en-GB"/>
              <a:pPr>
                <a:defRPr/>
              </a:pPr>
              <a:t>‹#›</a:t>
            </a:fld>
            <a:endParaRPr lang="en-GB"/>
          </a:p>
        </p:txBody>
      </p:sp>
    </p:spTree>
    <p:extLst>
      <p:ext uri="{BB962C8B-B14F-4D97-AF65-F5344CB8AC3E}">
        <p14:creationId xmlns:p14="http://schemas.microsoft.com/office/powerpoint/2010/main" val="52906479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showMasterPhAnim="0" type="tbl" preserve="1">
  <p:cSld name="Title and Table">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219075" y="219075"/>
            <a:ext cx="8367713" cy="1143000"/>
          </a:xfrm>
        </p:spPr>
        <p:txBody>
          <a:bodyPr/>
          <a:lstStyle/>
          <a:p>
            <a:r>
              <a:rPr lang="en-US" smtClean="0"/>
              <a:t>Click to edit Master title style</a:t>
            </a:r>
            <a:endParaRPr lang="en-GB"/>
          </a:p>
        </p:txBody>
      </p:sp>
      <p:sp>
        <p:nvSpPr>
          <p:cNvPr id="3" name="Table Placeholder 2"/>
          <p:cNvSpPr>
            <a:spLocks noGrp="1"/>
          </p:cNvSpPr>
          <p:nvPr>
            <p:ph type="tbl" idx="1"/>
          </p:nvPr>
        </p:nvSpPr>
        <p:spPr>
          <a:xfrm>
            <a:off x="223838" y="1438275"/>
            <a:ext cx="8367712" cy="4102100"/>
          </a:xfrm>
        </p:spPr>
        <p:txBody>
          <a:bodyPr/>
          <a:lstStyle/>
          <a:p>
            <a:pPr lvl="0"/>
            <a:endParaRPr lang="en-GB" noProof="0"/>
          </a:p>
        </p:txBody>
      </p:sp>
      <p:sp>
        <p:nvSpPr>
          <p:cNvPr id="93" name="Footer Placeholder 3"/>
          <p:cNvSpPr>
            <a:spLocks noGrp="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Slide Number Placeholder 4"/>
          <p:cNvSpPr>
            <a:spLocks noGrp="1"/>
          </p:cNvSpPr>
          <p:nvPr>
            <p:ph type="sldNum" sz="quarter" idx="11"/>
          </p:nvPr>
        </p:nvSpPr>
        <p:spPr/>
        <p:txBody>
          <a:bodyPr/>
          <a:lstStyle>
            <a:lvl1pPr>
              <a:defRPr b="1">
                <a:latin typeface="Verdana" pitchFamily="34" charset="0"/>
              </a:defRPr>
            </a:lvl1pPr>
          </a:lstStyle>
          <a:p>
            <a:pPr>
              <a:defRPr/>
            </a:pPr>
            <a:fld id="{88A4F020-EF48-4EA3-873F-9FF16985E6D2}" type="slidenum">
              <a:rPr lang="en-GB"/>
              <a:pPr>
                <a:defRPr/>
              </a:pPr>
              <a:t>‹#›</a:t>
            </a:fld>
            <a:endParaRPr lang="en-GB"/>
          </a:p>
        </p:txBody>
      </p:sp>
    </p:spTree>
    <p:extLst>
      <p:ext uri="{BB962C8B-B14F-4D97-AF65-F5344CB8AC3E}">
        <p14:creationId xmlns:p14="http://schemas.microsoft.com/office/powerpoint/2010/main" val="394606793"/>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52521475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A1E6DFD9-7764-429C-98A1-D8A639240EB0}" type="slidenum">
              <a:rPr lang="en-GB"/>
              <a:pPr>
                <a:defRPr/>
              </a:pPr>
              <a:t>‹#›</a:t>
            </a:fld>
            <a:endParaRPr lang="en-GB"/>
          </a:p>
        </p:txBody>
      </p:sp>
    </p:spTree>
    <p:extLst>
      <p:ext uri="{BB962C8B-B14F-4D97-AF65-F5344CB8AC3E}">
        <p14:creationId xmlns:p14="http://schemas.microsoft.com/office/powerpoint/2010/main" val="227121540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p>
        </p:txBody>
      </p:sp>
      <p:sp>
        <p:nvSpPr>
          <p:cNvPr id="4" name="Rectangle 5"/>
          <p:cNvSpPr>
            <a:spLocks noGrp="1" noChangeArrowheads="1"/>
          </p:cNvSpPr>
          <p:nvPr>
            <p:ph type="ftr" sz="quarter" idx="11"/>
          </p:nvPr>
        </p:nvSpPr>
        <p:spPr/>
        <p:txBody>
          <a:bodyPr/>
          <a:lstStyle>
            <a:lvl1pPr>
              <a:defRPr/>
            </a:lvl1pPr>
          </a:lstStyle>
          <a:p>
            <a:pPr>
              <a:defRPr/>
            </a:pPr>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pPr>
                <a:defRPr/>
              </a:pPr>
              <a:t>‹#›</a:t>
            </a:fld>
            <a:endParaRPr lang="en-GB"/>
          </a:p>
        </p:txBody>
      </p:sp>
    </p:spTree>
    <p:extLst>
      <p:ext uri="{BB962C8B-B14F-4D97-AF65-F5344CB8AC3E}">
        <p14:creationId xmlns:p14="http://schemas.microsoft.com/office/powerpoint/2010/main" val="264154370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14146020-34F4-47A2-B4B8-4BE76D19ECA0}" type="slidenum">
              <a:rPr lang="en-GB"/>
              <a:pPr>
                <a:defRPr/>
              </a:pPr>
              <a:t>‹#›</a:t>
            </a:fld>
            <a:endParaRPr lang="en-GB"/>
          </a:p>
        </p:txBody>
      </p:sp>
    </p:spTree>
    <p:extLst>
      <p:ext uri="{BB962C8B-B14F-4D97-AF65-F5344CB8AC3E}">
        <p14:creationId xmlns:p14="http://schemas.microsoft.com/office/powerpoint/2010/main" val="270837905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EDF58B2A-D71E-45EE-A5EC-1E6E66E6360F}" type="slidenum">
              <a:rPr lang="en-GB"/>
              <a:pPr>
                <a:defRPr/>
              </a:pPr>
              <a:t>‹#›</a:t>
            </a:fld>
            <a:endParaRPr lang="en-GB"/>
          </a:p>
        </p:txBody>
      </p:sp>
    </p:spTree>
    <p:extLst>
      <p:ext uri="{BB962C8B-B14F-4D97-AF65-F5344CB8AC3E}">
        <p14:creationId xmlns:p14="http://schemas.microsoft.com/office/powerpoint/2010/main" val="184164272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Rectangle 48"/>
          <p:cNvSpPr>
            <a:spLocks noGrp="1" noChangeArrowheads="1"/>
          </p:cNvSpPr>
          <p:nvPr>
            <p:ph type="sldNum" sz="quarter" idx="11"/>
          </p:nvPr>
        </p:nvSpPr>
        <p:spPr/>
        <p:txBody>
          <a:bodyPr/>
          <a:lstStyle>
            <a:lvl1pPr>
              <a:defRPr b="1">
                <a:latin typeface="Verdana" pitchFamily="34" charset="0"/>
              </a:defRPr>
            </a:lvl1pPr>
          </a:lstStyle>
          <a:p>
            <a:pPr>
              <a:defRPr/>
            </a:pPr>
            <a:fld id="{160BFBA2-F75B-48CC-9288-5C18771DE192}" type="slidenum">
              <a:rPr lang="en-GB"/>
              <a:pPr>
                <a:defRPr/>
              </a:pPr>
              <a:t>‹#›</a:t>
            </a:fld>
            <a:endParaRPr lang="en-GB"/>
          </a:p>
        </p:txBody>
      </p:sp>
    </p:spTree>
    <p:extLst>
      <p:ext uri="{BB962C8B-B14F-4D97-AF65-F5344CB8AC3E}">
        <p14:creationId xmlns:p14="http://schemas.microsoft.com/office/powerpoint/2010/main" val="351487197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Rectangle 48"/>
          <p:cNvSpPr>
            <a:spLocks noGrp="1" noChangeArrowheads="1"/>
          </p:cNvSpPr>
          <p:nvPr>
            <p:ph type="sldNum" sz="quarter" idx="11"/>
          </p:nvPr>
        </p:nvSpPr>
        <p:spPr/>
        <p:txBody>
          <a:bodyPr/>
          <a:lstStyle>
            <a:lvl1pPr>
              <a:defRPr b="1">
                <a:latin typeface="Verdana" pitchFamily="34" charset="0"/>
              </a:defRPr>
            </a:lvl1pPr>
          </a:lstStyle>
          <a:p>
            <a:pPr>
              <a:defRPr/>
            </a:pPr>
            <a:fld id="{0F72CE4A-ED8D-4790-9184-D81F1CC8B669}" type="slidenum">
              <a:rPr lang="en-GB"/>
              <a:pPr>
                <a:defRPr/>
              </a:pPr>
              <a:t>‹#›</a:t>
            </a:fld>
            <a:endParaRPr lang="en-GB"/>
          </a:p>
        </p:txBody>
      </p:sp>
    </p:spTree>
    <p:extLst>
      <p:ext uri="{BB962C8B-B14F-4D97-AF65-F5344CB8AC3E}">
        <p14:creationId xmlns:p14="http://schemas.microsoft.com/office/powerpoint/2010/main" val="278025239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Rectangle 48"/>
          <p:cNvSpPr>
            <a:spLocks noGrp="1" noChangeArrowheads="1"/>
          </p:cNvSpPr>
          <p:nvPr>
            <p:ph type="sldNum" sz="quarter" idx="11"/>
          </p:nvPr>
        </p:nvSpPr>
        <p:spPr/>
        <p:txBody>
          <a:bodyPr/>
          <a:lstStyle>
            <a:lvl1pPr>
              <a:defRPr b="1">
                <a:latin typeface="Verdana" pitchFamily="34" charset="0"/>
              </a:defRPr>
            </a:lvl1pPr>
          </a:lstStyle>
          <a:p>
            <a:pPr>
              <a:defRPr/>
            </a:pPr>
            <a:fld id="{F71A5E91-4CF4-4816-AE67-5A33321D983D}" type="slidenum">
              <a:rPr lang="en-GB"/>
              <a:pPr>
                <a:defRPr/>
              </a:pPr>
              <a:t>‹#›</a:t>
            </a:fld>
            <a:endParaRPr lang="en-GB"/>
          </a:p>
        </p:txBody>
      </p:sp>
    </p:spTree>
    <p:extLst>
      <p:ext uri="{BB962C8B-B14F-4D97-AF65-F5344CB8AC3E}">
        <p14:creationId xmlns:p14="http://schemas.microsoft.com/office/powerpoint/2010/main" val="4099932180"/>
      </p:ext>
    </p:extLst>
  </p:cSld>
  <p:clrMapOvr>
    <a:masterClrMapping/>
  </p:clrMapOvr>
  <p:transition spd="slow">
    <p:wipe dir="r"/>
  </p:transition>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23152BB9-C19B-44F6-AC3A-F60E5F87A55C}" type="slidenum">
              <a:rPr lang="en-GB"/>
              <a:pPr>
                <a:defRPr/>
              </a:pPr>
              <a:t>‹#›</a:t>
            </a:fld>
            <a:endParaRPr lang="en-GB"/>
          </a:p>
        </p:txBody>
      </p:sp>
    </p:spTree>
    <p:extLst>
      <p:ext uri="{BB962C8B-B14F-4D97-AF65-F5344CB8AC3E}">
        <p14:creationId xmlns:p14="http://schemas.microsoft.com/office/powerpoint/2010/main" val="70582876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83BB3F94-ADB5-4781-A091-62B982AA374E}" type="slidenum">
              <a:rPr lang="en-GB"/>
              <a:pPr>
                <a:defRPr/>
              </a:pPr>
              <a:t>‹#›</a:t>
            </a:fld>
            <a:endParaRPr lang="en-GB"/>
          </a:p>
        </p:txBody>
      </p:sp>
    </p:spTree>
    <p:extLst>
      <p:ext uri="{BB962C8B-B14F-4D97-AF65-F5344CB8AC3E}">
        <p14:creationId xmlns:p14="http://schemas.microsoft.com/office/powerpoint/2010/main" val="45955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D1604B2C-1629-4FD2-8F75-3636065A5C43}" type="slidenum">
              <a:rPr lang="en-GB"/>
              <a:pPr>
                <a:defRPr/>
              </a:pPr>
              <a:t>‹#›</a:t>
            </a:fld>
            <a:endParaRPr lang="en-GB"/>
          </a:p>
        </p:txBody>
      </p:sp>
    </p:spTree>
    <p:extLst>
      <p:ext uri="{BB962C8B-B14F-4D97-AF65-F5344CB8AC3E}">
        <p14:creationId xmlns:p14="http://schemas.microsoft.com/office/powerpoint/2010/main" val="2457529464"/>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A2AD73A2-4204-4135-B970-19BBF3F10036}" type="slidenum">
              <a:rPr lang="en-GB"/>
              <a:pPr>
                <a:defRPr/>
              </a:pPr>
              <a:t>‹#›</a:t>
            </a:fld>
            <a:endParaRPr lang="en-GB"/>
          </a:p>
        </p:txBody>
      </p:sp>
    </p:spTree>
    <p:extLst>
      <p:ext uri="{BB962C8B-B14F-4D97-AF65-F5344CB8AC3E}">
        <p14:creationId xmlns:p14="http://schemas.microsoft.com/office/powerpoint/2010/main" val="305970969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bg bwMode="gray">
      <p:bgPr>
        <a:solidFill>
          <a:schemeClr val="tx1"/>
        </a:solidFill>
        <a:effectLst/>
      </p:bgPr>
    </p:bg>
    <p:spTree>
      <p:nvGrpSpPr>
        <p:cNvPr id="1" name=""/>
        <p:cNvGrpSpPr/>
        <p:nvPr/>
      </p:nvGrpSpPr>
      <p:grpSpPr>
        <a:xfrm>
          <a:off x="0" y="0"/>
          <a:ext cx="0" cy="0"/>
          <a:chOff x="0" y="0"/>
          <a:chExt cx="0" cy="0"/>
        </a:xfrm>
      </p:grpSpPr>
      <p:pic>
        <p:nvPicPr>
          <p:cNvPr id="4" name="Picture 69" descr="BLUE BACKGROUND"/>
          <p:cNvPicPr>
            <a:picLocks noChangeAspect="1" noChangeArrowheads="1"/>
          </p:cNvPicPr>
          <p:nvPr/>
        </p:nvPicPr>
        <p:blipFill>
          <a:blip r:embed="rId2">
            <a:extLst>
              <a:ext uri="{28A0092B-C50C-407E-A947-70E740481C1C}">
                <a14:useLocalDpi xmlns:a14="http://schemas.microsoft.com/office/drawing/2010/main" val="0"/>
              </a:ext>
            </a:extLst>
          </a:blip>
          <a:srcRect l="8675" b="27765"/>
          <a:stretch>
            <a:fillRect/>
          </a:stretch>
        </p:blipFill>
        <p:spPr bwMode="gray">
          <a:xfrm>
            <a:off x="-4763" y="3795713"/>
            <a:ext cx="9177338" cy="306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54" name="Rectangle 46"/>
          <p:cNvSpPr>
            <a:spLocks noGrp="1" noChangeArrowheads="1"/>
          </p:cNvSpPr>
          <p:nvPr>
            <p:ph type="ctrTitle"/>
          </p:nvPr>
        </p:nvSpPr>
        <p:spPr>
          <a:xfrm>
            <a:off x="3114675" y="4244975"/>
            <a:ext cx="5110163" cy="1470025"/>
          </a:xfrm>
        </p:spPr>
        <p:txBody>
          <a:bodyPr/>
          <a:lstStyle>
            <a:lvl1pPr>
              <a:defRPr sz="3600">
                <a:solidFill>
                  <a:schemeClr val="bg1"/>
                </a:solidFill>
              </a:defRPr>
            </a:lvl1pPr>
          </a:lstStyle>
          <a:p>
            <a:r>
              <a:rPr lang="en-GB"/>
              <a:t>Click to edit </a:t>
            </a:r>
            <a:br>
              <a:rPr lang="en-GB"/>
            </a:br>
            <a:r>
              <a:rPr lang="en-GB"/>
              <a:t>Master title style</a:t>
            </a:r>
          </a:p>
        </p:txBody>
      </p:sp>
      <p:sp>
        <p:nvSpPr>
          <p:cNvPr id="17455" name="Rectangle 47"/>
          <p:cNvSpPr>
            <a:spLocks noGrp="1" noChangeArrowheads="1"/>
          </p:cNvSpPr>
          <p:nvPr>
            <p:ph type="subTitle" idx="1"/>
          </p:nvPr>
        </p:nvSpPr>
        <p:spPr>
          <a:xfrm>
            <a:off x="3114675" y="5743575"/>
            <a:ext cx="5110163" cy="704850"/>
          </a:xfrm>
        </p:spPr>
        <p:txBody>
          <a:bodyPr/>
          <a:lstStyle>
            <a:lvl1pPr marL="0" indent="0">
              <a:buFontTx/>
              <a:buNone/>
              <a:defRPr sz="3400"/>
            </a:lvl1pPr>
          </a:lstStyle>
          <a:p>
            <a:r>
              <a:rPr lang="en-GB"/>
              <a:t>Click to edit Master subtitle style</a:t>
            </a:r>
          </a:p>
        </p:txBody>
      </p:sp>
    </p:spTree>
    <p:extLst>
      <p:ext uri="{BB962C8B-B14F-4D97-AF65-F5344CB8AC3E}">
        <p14:creationId xmlns:p14="http://schemas.microsoft.com/office/powerpoint/2010/main" val="3476107659"/>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454"/>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17455">
                                            <p:txEl>
                                              <p:pRg st="0" end="0"/>
                                            </p:txEl>
                                          </p:spTgt>
                                        </p:tgtEl>
                                        <p:attrNameLst>
                                          <p:attrName>style.visibility</p:attrName>
                                        </p:attrNameLst>
                                      </p:cBhvr>
                                      <p:to>
                                        <p:strVal val="visible"/>
                                      </p:to>
                                    </p:set>
                                    <p:animEffect transition="in" filter="wipe(left)">
                                      <p:cBhvr>
                                        <p:cTn id="10" dur="500"/>
                                        <p:tgtEl>
                                          <p:spTgt spid="174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54" grpId="0" autoUpdateAnimBg="0"/>
      <p:bldP spid="17455" grpId="0" build="p" autoUpdateAnimBg="0" advAuto="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p>
        </p:txBody>
      </p:sp>
      <p:sp>
        <p:nvSpPr>
          <p:cNvPr id="3" name="Rectangle 5"/>
          <p:cNvSpPr>
            <a:spLocks noGrp="1" noChangeArrowheads="1"/>
          </p:cNvSpPr>
          <p:nvPr>
            <p:ph type="ftr" sz="quarter" idx="11"/>
          </p:nvPr>
        </p:nvSpPr>
        <p:spPr/>
        <p:txBody>
          <a:bodyPr/>
          <a:lstStyle>
            <a:lvl1pPr>
              <a:defRPr/>
            </a:lvl1pPr>
          </a:lstStyle>
          <a:p>
            <a:pPr>
              <a:defRPr/>
            </a:pPr>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pPr>
                <a:defRPr/>
              </a:pPr>
              <a:t>‹#›</a:t>
            </a:fld>
            <a:endParaRPr lang="en-GB"/>
          </a:p>
        </p:txBody>
      </p:sp>
    </p:spTree>
    <p:extLst>
      <p:ext uri="{BB962C8B-B14F-4D97-AF65-F5344CB8AC3E}">
        <p14:creationId xmlns:p14="http://schemas.microsoft.com/office/powerpoint/2010/main" val="3208659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showMasterPhAnim="0" type="obj" preserve="1">
  <p:cSld name="Title and Conten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7C548814-9F54-48BC-9F79-2BEB7CFE8772}" type="slidenum">
              <a:rPr lang="en-GB"/>
              <a:pPr>
                <a:defRPr/>
              </a:pPr>
              <a:t>‹#›</a:t>
            </a:fld>
            <a:endParaRPr lang="en-GB"/>
          </a:p>
        </p:txBody>
      </p:sp>
    </p:spTree>
    <p:extLst>
      <p:ext uri="{BB962C8B-B14F-4D97-AF65-F5344CB8AC3E}">
        <p14:creationId xmlns:p14="http://schemas.microsoft.com/office/powerpoint/2010/main" val="297358674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showMasterPhAnim="0" type="secHead" preserve="1">
  <p:cSld name="Section Header">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700B0AF7-95A5-493C-A741-615578412AE6}" type="slidenum">
              <a:rPr lang="en-GB"/>
              <a:pPr>
                <a:defRPr/>
              </a:pPr>
              <a:t>‹#›</a:t>
            </a:fld>
            <a:endParaRPr lang="en-GB"/>
          </a:p>
        </p:txBody>
      </p:sp>
    </p:spTree>
    <p:extLst>
      <p:ext uri="{BB962C8B-B14F-4D97-AF65-F5344CB8AC3E}">
        <p14:creationId xmlns:p14="http://schemas.microsoft.com/office/powerpoint/2010/main" val="308150434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showMasterPhAnim="0" type="twoObj" preserve="1">
  <p:cSld name="Two Content">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223838" y="1438275"/>
            <a:ext cx="4106862"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483100" y="1438275"/>
            <a:ext cx="4108450" cy="4102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F359CB6D-D5CA-4F15-B14F-4AE77E1B3196}" type="slidenum">
              <a:rPr lang="en-GB"/>
              <a:pPr>
                <a:defRPr/>
              </a:pPr>
              <a:t>‹#›</a:t>
            </a:fld>
            <a:endParaRPr lang="en-GB"/>
          </a:p>
        </p:txBody>
      </p:sp>
    </p:spTree>
    <p:extLst>
      <p:ext uri="{BB962C8B-B14F-4D97-AF65-F5344CB8AC3E}">
        <p14:creationId xmlns:p14="http://schemas.microsoft.com/office/powerpoint/2010/main" val="362037713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
                                            <p:txEl>
                                              <p:pRg st="1" end="1"/>
                                            </p:txEl>
                                          </p:spTgt>
                                        </p:tgtEl>
                                        <p:attrNameLst>
                                          <p:attrName>style.visibility</p:attrName>
                                        </p:attrNameLst>
                                      </p:cBhvr>
                                      <p:to>
                                        <p:strVal val="visible"/>
                                      </p:to>
                                    </p:set>
                                    <p:animEffect transition="in" filter="wipe(left)">
                                      <p:cBhvr>
                                        <p:cTn id="29" dur="500"/>
                                        <p:tgtEl>
                                          <p:spTgt spid="4">
                                            <p:txEl>
                                              <p:pRg st="1" end="1"/>
                                            </p:txEl>
                                          </p:spTgt>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
                                            <p:txEl>
                                              <p:pRg st="2" end="2"/>
                                            </p:txEl>
                                          </p:spTgt>
                                        </p:tgtEl>
                                        <p:attrNameLst>
                                          <p:attrName>style.visibility</p:attrName>
                                        </p:attrNameLst>
                                      </p:cBhvr>
                                      <p:to>
                                        <p:strVal val="visible"/>
                                      </p:to>
                                    </p:set>
                                    <p:animEffect transition="in" filter="wipe(left)">
                                      <p:cBhvr>
                                        <p:cTn id="32" dur="500"/>
                                        <p:tgtEl>
                                          <p:spTgt spid="4">
                                            <p:txEl>
                                              <p:pRg st="2" end="2"/>
                                            </p:txEl>
                                          </p:spTgt>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animEffect transition="in" filter="wipe(left)">
                                      <p:cBhvr>
                                        <p:cTn id="35" dur="500"/>
                                        <p:tgtEl>
                                          <p:spTgt spid="4">
                                            <p:txEl>
                                              <p:pRg st="3" end="3"/>
                                            </p:txEl>
                                          </p:spTgt>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
                                            <p:txEl>
                                              <p:pRg st="4" end="4"/>
                                            </p:txEl>
                                          </p:spTgt>
                                        </p:tgtEl>
                                        <p:attrNameLst>
                                          <p:attrName>style.visibility</p:attrName>
                                        </p:attrNameLst>
                                      </p:cBhvr>
                                      <p:to>
                                        <p:strVal val="visible"/>
                                      </p:to>
                                    </p:set>
                                    <p:animEffect transition="in" filter="wipe(left)">
                                      <p:cBhvr>
                                        <p:cTn id="38"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showMasterPhAnim="0" type="twoTxTwoObj" preserve="1">
  <p:cSld name="Comparison">
    <p:spTree>
      <p:nvGrpSpPr>
        <p:cNvPr id="1" name=""/>
        <p:cNvGrpSpPr/>
        <p:nvPr/>
      </p:nvGrpSpPr>
      <p:grpSpPr>
        <a:xfrm>
          <a:off x="0" y="0"/>
          <a:ext cx="0" cy="0"/>
          <a:chOff x="0" y="0"/>
          <a:chExt cx="0" cy="0"/>
        </a:xfrm>
      </p:grpSpPr>
      <p:grpSp>
        <p:nvGrpSpPr>
          <p:cNvPr id="7" name="Group 430"/>
          <p:cNvGrpSpPr>
            <a:grpSpLocks/>
          </p:cNvGrpSpPr>
          <p:nvPr/>
        </p:nvGrpSpPr>
        <p:grpSpPr bwMode="auto">
          <a:xfrm>
            <a:off x="0" y="5957888"/>
            <a:ext cx="9144000" cy="900112"/>
            <a:chOff x="0" y="3666"/>
            <a:chExt cx="5760" cy="654"/>
          </a:xfrm>
        </p:grpSpPr>
        <p:sp>
          <p:nvSpPr>
            <p:cNvPr id="8"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9" name="Group 427"/>
            <p:cNvGrpSpPr>
              <a:grpSpLocks/>
            </p:cNvGrpSpPr>
            <p:nvPr userDrawn="1"/>
          </p:nvGrpSpPr>
          <p:grpSpPr bwMode="auto">
            <a:xfrm>
              <a:off x="0" y="3666"/>
              <a:ext cx="5760" cy="654"/>
              <a:chOff x="2" y="3623"/>
              <a:chExt cx="5758" cy="817"/>
            </a:xfrm>
          </p:grpSpPr>
          <p:sp>
            <p:nvSpPr>
              <p:cNvPr id="10"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9"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51"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2"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432"/>
          <p:cNvGrpSpPr>
            <a:grpSpLocks noChangeAspect="1"/>
          </p:cNvGrpSpPr>
          <p:nvPr/>
        </p:nvGrpSpPr>
        <p:grpSpPr bwMode="auto">
          <a:xfrm>
            <a:off x="0" y="-33338"/>
            <a:ext cx="9140825" cy="847726"/>
            <a:chOff x="-6" y="1916"/>
            <a:chExt cx="5772" cy="535"/>
          </a:xfrm>
        </p:grpSpPr>
        <p:sp>
          <p:nvSpPr>
            <p:cNvPr id="54"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2"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3"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4"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5"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6"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7" name="Rectangle 48"/>
          <p:cNvSpPr>
            <a:spLocks noGrp="1" noChangeArrowheads="1"/>
          </p:cNvSpPr>
          <p:nvPr>
            <p:ph type="sldNum" sz="quarter" idx="11"/>
          </p:nvPr>
        </p:nvSpPr>
        <p:spPr/>
        <p:txBody>
          <a:bodyPr/>
          <a:lstStyle>
            <a:lvl1pPr>
              <a:defRPr b="1">
                <a:latin typeface="Verdana" pitchFamily="34" charset="0"/>
              </a:defRPr>
            </a:lvl1pPr>
          </a:lstStyle>
          <a:p>
            <a:pPr>
              <a:defRPr/>
            </a:pPr>
            <a:fld id="{CD3864D6-7616-4226-9EEE-9A1A8E40B872}" type="slidenum">
              <a:rPr lang="en-GB"/>
              <a:pPr>
                <a:defRPr/>
              </a:pPr>
              <a:t>‹#›</a:t>
            </a:fld>
            <a:endParaRPr lang="en-GB"/>
          </a:p>
        </p:txBody>
      </p:sp>
    </p:spTree>
    <p:extLst>
      <p:ext uri="{BB962C8B-B14F-4D97-AF65-F5344CB8AC3E}">
        <p14:creationId xmlns:p14="http://schemas.microsoft.com/office/powerpoint/2010/main" val="2085121450"/>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left)">
                                      <p:cBhvr>
                                        <p:cTn id="17" dur="500"/>
                                        <p:tgtEl>
                                          <p:spTgt spid="4">
                                            <p:txEl>
                                              <p:pRg st="1" end="1"/>
                                            </p:tx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wipe(left)">
                                      <p:cBhvr>
                                        <p:cTn id="20" dur="500"/>
                                        <p:tgtEl>
                                          <p:spTgt spid="4">
                                            <p:txEl>
                                              <p:pRg st="2" end="2"/>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animEffect transition="in" filter="wipe(left)">
                                      <p:cBhvr>
                                        <p:cTn id="23" dur="500"/>
                                        <p:tgtEl>
                                          <p:spTgt spid="4">
                                            <p:txEl>
                                              <p:pRg st="3" end="3"/>
                                            </p:tx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4">
                                            <p:txEl>
                                              <p:pRg st="4" end="4"/>
                                            </p:txEl>
                                          </p:spTgt>
                                        </p:tgtEl>
                                        <p:attrNameLst>
                                          <p:attrName>style.visibility</p:attrName>
                                        </p:attrNameLst>
                                      </p:cBhvr>
                                      <p:to>
                                        <p:strVal val="visible"/>
                                      </p:to>
                                    </p:set>
                                    <p:animEffect transition="in" filter="wipe(left)">
                                      <p:cBhvr>
                                        <p:cTn id="26" dur="500"/>
                                        <p:tgtEl>
                                          <p:spTgt spid="4">
                                            <p:txEl>
                                              <p:pRg st="4" end="4"/>
                                            </p:txEl>
                                          </p:spTgt>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5">
                                            <p:txEl>
                                              <p:pRg st="0" end="0"/>
                                            </p:txEl>
                                          </p:spTgt>
                                        </p:tgtEl>
                                        <p:attrNameLst>
                                          <p:attrName>style.visibility</p:attrName>
                                        </p:attrNameLst>
                                      </p:cBhvr>
                                      <p:to>
                                        <p:strVal val="visible"/>
                                      </p:to>
                                    </p:set>
                                    <p:animEffect transition="in" filter="wipe(left)">
                                      <p:cBhvr>
                                        <p:cTn id="30" dur="500"/>
                                        <p:tgtEl>
                                          <p:spTgt spid="5">
                                            <p:txEl>
                                              <p:pRg st="0" end="0"/>
                                            </p:txEl>
                                          </p:spTgt>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6">
                                            <p:txEl>
                                              <p:pRg st="0" end="0"/>
                                            </p:txEl>
                                          </p:spTgt>
                                        </p:tgtEl>
                                        <p:attrNameLst>
                                          <p:attrName>style.visibility</p:attrName>
                                        </p:attrNameLst>
                                      </p:cBhvr>
                                      <p:to>
                                        <p:strVal val="visible"/>
                                      </p:to>
                                    </p:set>
                                    <p:animEffect transition="in" filter="wipe(left)">
                                      <p:cBhvr>
                                        <p:cTn id="34" dur="500"/>
                                        <p:tgtEl>
                                          <p:spTgt spid="6">
                                            <p:txEl>
                                              <p:pRg st="0" end="0"/>
                                            </p:txEl>
                                          </p:spTgt>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Effect transition="in" filter="wipe(left)">
                                      <p:cBhvr>
                                        <p:cTn id="37" dur="500"/>
                                        <p:tgtEl>
                                          <p:spTgt spid="6">
                                            <p:txEl>
                                              <p:pRg st="1" end="1"/>
                                            </p:txEl>
                                          </p:spTgt>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6">
                                            <p:txEl>
                                              <p:pRg st="2" end="2"/>
                                            </p:txEl>
                                          </p:spTgt>
                                        </p:tgtEl>
                                        <p:attrNameLst>
                                          <p:attrName>style.visibility</p:attrName>
                                        </p:attrNameLst>
                                      </p:cBhvr>
                                      <p:to>
                                        <p:strVal val="visible"/>
                                      </p:to>
                                    </p:set>
                                    <p:animEffect transition="in" filter="wipe(left)">
                                      <p:cBhvr>
                                        <p:cTn id="40" dur="500"/>
                                        <p:tgtEl>
                                          <p:spTgt spid="6">
                                            <p:txEl>
                                              <p:pRg st="2" end="2"/>
                                            </p:txEl>
                                          </p:spTgt>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6">
                                            <p:txEl>
                                              <p:pRg st="3" end="3"/>
                                            </p:txEl>
                                          </p:spTgt>
                                        </p:tgtEl>
                                        <p:attrNameLst>
                                          <p:attrName>style.visibility</p:attrName>
                                        </p:attrNameLst>
                                      </p:cBhvr>
                                      <p:to>
                                        <p:strVal val="visible"/>
                                      </p:to>
                                    </p:set>
                                    <p:animEffect transition="in" filter="wipe(left)">
                                      <p:cBhvr>
                                        <p:cTn id="43" dur="500"/>
                                        <p:tgtEl>
                                          <p:spTgt spid="6">
                                            <p:txEl>
                                              <p:pRg st="3" end="3"/>
                                            </p:txEl>
                                          </p:spTgt>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wipe(left)">
                                      <p:cBhvr>
                                        <p:cTn id="46"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P spid="5" grpId="0" build="p" autoUpdateAnimBg="0" advAuto="0"/>
      <p:bldP spid="6" grpId="0" build="p" autoUpdateAnimBg="0" advAuto="0"/>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showMasterPhAnim="0" type="titleOnly" preserve="1">
  <p:cSld name="Title Only">
    <p:spTree>
      <p:nvGrpSpPr>
        <p:cNvPr id="1" name=""/>
        <p:cNvGrpSpPr/>
        <p:nvPr/>
      </p:nvGrpSpPr>
      <p:grpSpPr>
        <a:xfrm>
          <a:off x="0" y="0"/>
          <a:ext cx="0" cy="0"/>
          <a:chOff x="0" y="0"/>
          <a:chExt cx="0" cy="0"/>
        </a:xfrm>
      </p:grpSpPr>
      <p:grpSp>
        <p:nvGrpSpPr>
          <p:cNvPr id="3" name="Group 430"/>
          <p:cNvGrpSpPr>
            <a:grpSpLocks/>
          </p:cNvGrpSpPr>
          <p:nvPr/>
        </p:nvGrpSpPr>
        <p:grpSpPr bwMode="auto">
          <a:xfrm>
            <a:off x="0" y="5957888"/>
            <a:ext cx="9144000" cy="900112"/>
            <a:chOff x="0" y="3666"/>
            <a:chExt cx="5760" cy="654"/>
          </a:xfrm>
        </p:grpSpPr>
        <p:sp>
          <p:nvSpPr>
            <p:cNvPr id="4"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 name="Group 427"/>
            <p:cNvGrpSpPr>
              <a:grpSpLocks/>
            </p:cNvGrpSpPr>
            <p:nvPr userDrawn="1"/>
          </p:nvGrpSpPr>
          <p:grpSpPr bwMode="auto">
            <a:xfrm>
              <a:off x="0" y="3666"/>
              <a:ext cx="5760" cy="654"/>
              <a:chOff x="2" y="3623"/>
              <a:chExt cx="5758" cy="817"/>
            </a:xfrm>
          </p:grpSpPr>
          <p:sp>
            <p:nvSpPr>
              <p:cNvPr id="6"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7"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8"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 name="Group 432"/>
          <p:cNvGrpSpPr>
            <a:grpSpLocks noChangeAspect="1"/>
          </p:cNvGrpSpPr>
          <p:nvPr/>
        </p:nvGrpSpPr>
        <p:grpSpPr bwMode="auto">
          <a:xfrm>
            <a:off x="0" y="-33338"/>
            <a:ext cx="9140825" cy="847726"/>
            <a:chOff x="-6" y="1916"/>
            <a:chExt cx="5772" cy="535"/>
          </a:xfrm>
        </p:grpSpPr>
        <p:sp>
          <p:nvSpPr>
            <p:cNvPr id="50"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0"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1"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92"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3" name="Rectangle 48"/>
          <p:cNvSpPr>
            <a:spLocks noGrp="1" noChangeArrowheads="1"/>
          </p:cNvSpPr>
          <p:nvPr>
            <p:ph type="sldNum" sz="quarter" idx="11"/>
          </p:nvPr>
        </p:nvSpPr>
        <p:spPr/>
        <p:txBody>
          <a:bodyPr/>
          <a:lstStyle>
            <a:lvl1pPr>
              <a:defRPr b="1">
                <a:latin typeface="Verdana" pitchFamily="34" charset="0"/>
              </a:defRPr>
            </a:lvl1pPr>
          </a:lstStyle>
          <a:p>
            <a:pPr>
              <a:defRPr/>
            </a:pPr>
            <a:fld id="{70281434-C47A-4BA7-8D94-8146282A9DF9}" type="slidenum">
              <a:rPr lang="en-GB"/>
              <a:pPr>
                <a:defRPr/>
              </a:pPr>
              <a:t>‹#›</a:t>
            </a:fld>
            <a:endParaRPr lang="en-GB"/>
          </a:p>
        </p:txBody>
      </p:sp>
    </p:spTree>
    <p:extLst>
      <p:ext uri="{BB962C8B-B14F-4D97-AF65-F5344CB8AC3E}">
        <p14:creationId xmlns:p14="http://schemas.microsoft.com/office/powerpoint/2010/main" val="4034132286"/>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showMasterPhAnim="0" type="blank" preserve="1">
  <p:cSld name="Blank">
    <p:spTree>
      <p:nvGrpSpPr>
        <p:cNvPr id="1" name=""/>
        <p:cNvGrpSpPr/>
        <p:nvPr/>
      </p:nvGrpSpPr>
      <p:grpSpPr>
        <a:xfrm>
          <a:off x="0" y="0"/>
          <a:ext cx="0" cy="0"/>
          <a:chOff x="0" y="0"/>
          <a:chExt cx="0" cy="0"/>
        </a:xfrm>
      </p:grpSpPr>
      <p:grpSp>
        <p:nvGrpSpPr>
          <p:cNvPr id="2" name="Group 430"/>
          <p:cNvGrpSpPr>
            <a:grpSpLocks/>
          </p:cNvGrpSpPr>
          <p:nvPr/>
        </p:nvGrpSpPr>
        <p:grpSpPr bwMode="auto">
          <a:xfrm>
            <a:off x="0" y="5957888"/>
            <a:ext cx="9144000" cy="900112"/>
            <a:chOff x="0" y="3666"/>
            <a:chExt cx="5760" cy="654"/>
          </a:xfrm>
        </p:grpSpPr>
        <p:sp>
          <p:nvSpPr>
            <p:cNvPr id="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4" name="Group 427"/>
            <p:cNvGrpSpPr>
              <a:grpSpLocks/>
            </p:cNvGrpSpPr>
            <p:nvPr userDrawn="1"/>
          </p:nvGrpSpPr>
          <p:grpSpPr bwMode="auto">
            <a:xfrm>
              <a:off x="0" y="3666"/>
              <a:ext cx="5760" cy="654"/>
              <a:chOff x="2" y="3623"/>
              <a:chExt cx="5758" cy="817"/>
            </a:xfrm>
          </p:grpSpPr>
          <p:sp>
            <p:nvSpPr>
              <p:cNvPr id="5"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6"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7"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8" name="Group 432"/>
          <p:cNvGrpSpPr>
            <a:grpSpLocks noChangeAspect="1"/>
          </p:cNvGrpSpPr>
          <p:nvPr/>
        </p:nvGrpSpPr>
        <p:grpSpPr bwMode="auto">
          <a:xfrm>
            <a:off x="0" y="-33338"/>
            <a:ext cx="9140825" cy="847726"/>
            <a:chOff x="-6" y="1916"/>
            <a:chExt cx="5772" cy="535"/>
          </a:xfrm>
        </p:grpSpPr>
        <p:sp>
          <p:nvSpPr>
            <p:cNvPr id="49"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0"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1"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89"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0"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91"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2" name="Rectangle 48"/>
          <p:cNvSpPr>
            <a:spLocks noGrp="1" noChangeArrowheads="1"/>
          </p:cNvSpPr>
          <p:nvPr>
            <p:ph type="sldNum" sz="quarter" idx="11"/>
          </p:nvPr>
        </p:nvSpPr>
        <p:spPr/>
        <p:txBody>
          <a:bodyPr/>
          <a:lstStyle>
            <a:lvl1pPr>
              <a:defRPr b="1">
                <a:latin typeface="Verdana" pitchFamily="34" charset="0"/>
              </a:defRPr>
            </a:lvl1pPr>
          </a:lstStyle>
          <a:p>
            <a:pPr>
              <a:defRPr/>
            </a:pPr>
            <a:fld id="{56A3F186-3B59-4BC5-839F-DDD0E0A359C6}" type="slidenum">
              <a:rPr lang="en-GB"/>
              <a:pPr>
                <a:defRPr/>
              </a:pPr>
              <a:t>‹#›</a:t>
            </a:fld>
            <a:endParaRPr lang="en-GB"/>
          </a:p>
        </p:txBody>
      </p:sp>
    </p:spTree>
    <p:extLst>
      <p:ext uri="{BB962C8B-B14F-4D97-AF65-F5344CB8AC3E}">
        <p14:creationId xmlns:p14="http://schemas.microsoft.com/office/powerpoint/2010/main" val="1246382298"/>
      </p:ext>
    </p:extLst>
  </p:cSld>
  <p:clrMapOvr>
    <a:masterClrMapping/>
  </p:clrMapOvr>
  <p:transition spd="slow">
    <p:wipe dir="r"/>
  </p:transition>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showMasterPhAnim="0" type="objTx" preserve="1">
  <p:cSld name="Content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9F61020C-BE8D-413B-8D22-F38D9673A5E4}" type="slidenum">
              <a:rPr lang="en-GB"/>
              <a:pPr>
                <a:defRPr/>
              </a:pPr>
              <a:t>‹#›</a:t>
            </a:fld>
            <a:endParaRPr lang="en-GB"/>
          </a:p>
        </p:txBody>
      </p:sp>
    </p:spTree>
    <p:extLst>
      <p:ext uri="{BB962C8B-B14F-4D97-AF65-F5344CB8AC3E}">
        <p14:creationId xmlns:p14="http://schemas.microsoft.com/office/powerpoint/2010/main" val="2147947201"/>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wipe(left)">
                                      <p:cBhvr>
                                        <p:cTn id="26"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showMasterPhAnim="0" type="picTx" preserve="1">
  <p:cSld name="Picture with Caption">
    <p:spTree>
      <p:nvGrpSpPr>
        <p:cNvPr id="1" name=""/>
        <p:cNvGrpSpPr/>
        <p:nvPr/>
      </p:nvGrpSpPr>
      <p:grpSpPr>
        <a:xfrm>
          <a:off x="0" y="0"/>
          <a:ext cx="0" cy="0"/>
          <a:chOff x="0" y="0"/>
          <a:chExt cx="0" cy="0"/>
        </a:xfrm>
      </p:grpSpPr>
      <p:grpSp>
        <p:nvGrpSpPr>
          <p:cNvPr id="5" name="Group 430"/>
          <p:cNvGrpSpPr>
            <a:grpSpLocks/>
          </p:cNvGrpSpPr>
          <p:nvPr/>
        </p:nvGrpSpPr>
        <p:grpSpPr bwMode="auto">
          <a:xfrm>
            <a:off x="0" y="5957888"/>
            <a:ext cx="9144000" cy="900112"/>
            <a:chOff x="0" y="3666"/>
            <a:chExt cx="5760" cy="654"/>
          </a:xfrm>
        </p:grpSpPr>
        <p:sp>
          <p:nvSpPr>
            <p:cNvPr id="6"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 name="Group 427"/>
            <p:cNvGrpSpPr>
              <a:grpSpLocks/>
            </p:cNvGrpSpPr>
            <p:nvPr userDrawn="1"/>
          </p:nvGrpSpPr>
          <p:grpSpPr bwMode="auto">
            <a:xfrm>
              <a:off x="0" y="3666"/>
              <a:ext cx="5760" cy="654"/>
              <a:chOff x="2" y="3623"/>
              <a:chExt cx="5758" cy="817"/>
            </a:xfrm>
          </p:grpSpPr>
          <p:sp>
            <p:nvSpPr>
              <p:cNvPr id="8"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8"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9"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0"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 name="Group 432"/>
          <p:cNvGrpSpPr>
            <a:grpSpLocks noChangeAspect="1"/>
          </p:cNvGrpSpPr>
          <p:nvPr/>
        </p:nvGrpSpPr>
        <p:grpSpPr bwMode="auto">
          <a:xfrm>
            <a:off x="0" y="-33338"/>
            <a:ext cx="9140825" cy="847726"/>
            <a:chOff x="-6" y="1916"/>
            <a:chExt cx="5772" cy="535"/>
          </a:xfrm>
        </p:grpSpPr>
        <p:sp>
          <p:nvSpPr>
            <p:cNvPr id="52"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1"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2"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3"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4"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5" name="Rectangle 48"/>
          <p:cNvSpPr>
            <a:spLocks noGrp="1" noChangeArrowheads="1"/>
          </p:cNvSpPr>
          <p:nvPr>
            <p:ph type="sldNum" sz="quarter" idx="11"/>
          </p:nvPr>
        </p:nvSpPr>
        <p:spPr/>
        <p:txBody>
          <a:bodyPr/>
          <a:lstStyle>
            <a:lvl1pPr>
              <a:defRPr b="1">
                <a:latin typeface="Verdana" pitchFamily="34" charset="0"/>
              </a:defRPr>
            </a:lvl1pPr>
          </a:lstStyle>
          <a:p>
            <a:pPr>
              <a:defRPr/>
            </a:pPr>
            <a:fld id="{DC4C20ED-9B73-4D68-A835-DFBAEAE0B6E6}" type="slidenum">
              <a:rPr lang="en-GB"/>
              <a:pPr>
                <a:defRPr/>
              </a:pPr>
              <a:t>‹#›</a:t>
            </a:fld>
            <a:endParaRPr lang="en-GB"/>
          </a:p>
        </p:txBody>
      </p:sp>
    </p:spTree>
    <p:extLst>
      <p:ext uri="{BB962C8B-B14F-4D97-AF65-F5344CB8AC3E}">
        <p14:creationId xmlns:p14="http://schemas.microsoft.com/office/powerpoint/2010/main" val="193607722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nodePh="1">
                                  <p:stCondLst>
                                    <p:cond delay="0"/>
                                  </p:stCondLst>
                                  <p:endCondLst>
                                    <p:cond evt="begin" delay="0">
                                      <p:tn val="8"/>
                                    </p:cond>
                                  </p:end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wipe(left)">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P spid="4" grpId="0" build="p" autoUpdateAnimBg="0" advAuto="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showMasterPhAnim="0" type="vertTx" preserve="1">
  <p:cSld name="Title and Vertical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74FB1186-3087-4B73-A4EE-E0F3CF443856}" type="slidenum">
              <a:rPr lang="en-GB"/>
              <a:pPr>
                <a:defRPr/>
              </a:pPr>
              <a:t>‹#›</a:t>
            </a:fld>
            <a:endParaRPr lang="en-GB"/>
          </a:p>
        </p:txBody>
      </p:sp>
    </p:spTree>
    <p:extLst>
      <p:ext uri="{BB962C8B-B14F-4D97-AF65-F5344CB8AC3E}">
        <p14:creationId xmlns:p14="http://schemas.microsoft.com/office/powerpoint/2010/main" val="301948086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showMasterPhAnim="0" type="vertTitleAndTx" preserve="1">
  <p:cSld name="Vertical Title and Text">
    <p:spTree>
      <p:nvGrpSpPr>
        <p:cNvPr id="1" name=""/>
        <p:cNvGrpSpPr/>
        <p:nvPr/>
      </p:nvGrpSpPr>
      <p:grpSpPr>
        <a:xfrm>
          <a:off x="0" y="0"/>
          <a:ext cx="0" cy="0"/>
          <a:chOff x="0" y="0"/>
          <a:chExt cx="0" cy="0"/>
        </a:xfrm>
      </p:grpSpPr>
      <p:grpSp>
        <p:nvGrpSpPr>
          <p:cNvPr id="4" name="Group 430"/>
          <p:cNvGrpSpPr>
            <a:grpSpLocks/>
          </p:cNvGrpSpPr>
          <p:nvPr/>
        </p:nvGrpSpPr>
        <p:grpSpPr bwMode="auto">
          <a:xfrm>
            <a:off x="0" y="5957888"/>
            <a:ext cx="9144000" cy="900112"/>
            <a:chOff x="0" y="3666"/>
            <a:chExt cx="5760" cy="654"/>
          </a:xfrm>
        </p:grpSpPr>
        <p:sp>
          <p:nvSpPr>
            <p:cNvPr id="5"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 name="Group 427"/>
            <p:cNvGrpSpPr>
              <a:grpSpLocks/>
            </p:cNvGrpSpPr>
            <p:nvPr userDrawn="1"/>
          </p:nvGrpSpPr>
          <p:grpSpPr bwMode="auto">
            <a:xfrm>
              <a:off x="0" y="3666"/>
              <a:ext cx="5760" cy="654"/>
              <a:chOff x="2" y="3623"/>
              <a:chExt cx="5758" cy="817"/>
            </a:xfrm>
          </p:grpSpPr>
          <p:sp>
            <p:nvSpPr>
              <p:cNvPr id="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2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3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4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48"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49" name="Picture 426" descr="DGMare-White_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 name="Group 432"/>
          <p:cNvGrpSpPr>
            <a:grpSpLocks noChangeAspect="1"/>
          </p:cNvGrpSpPr>
          <p:nvPr/>
        </p:nvGrpSpPr>
        <p:grpSpPr bwMode="auto">
          <a:xfrm>
            <a:off x="0" y="-33338"/>
            <a:ext cx="9140825" cy="847726"/>
            <a:chOff x="-6" y="1916"/>
            <a:chExt cx="5772" cy="535"/>
          </a:xfrm>
        </p:grpSpPr>
        <p:sp>
          <p:nvSpPr>
            <p:cNvPr id="51"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2"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3"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4"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5"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6"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7"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8"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59"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0"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1"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2"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3"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4"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5"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6"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7"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8"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69"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0"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1"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2"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3"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4"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5"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6"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7"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8"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79"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0"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1"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2"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3"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4"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5"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6"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7"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8"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89"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90"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91"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92"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
        <p:nvSpPr>
          <p:cNvPr id="2" name="Vertical Title 1"/>
          <p:cNvSpPr>
            <a:spLocks noGrp="1"/>
          </p:cNvSpPr>
          <p:nvPr>
            <p:ph type="title" orient="vert"/>
          </p:nvPr>
        </p:nvSpPr>
        <p:spPr>
          <a:xfrm>
            <a:off x="6499225" y="219075"/>
            <a:ext cx="2092325" cy="53213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219075" y="219075"/>
            <a:ext cx="6127750" cy="53213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93" name="Rectangle 47"/>
          <p:cNvSpPr>
            <a:spLocks noGrp="1" noChangeArrowheads="1"/>
          </p:cNvSpPr>
          <p:nvPr>
            <p:ph type="ftr" sz="quarter" idx="10"/>
          </p:nvPr>
        </p:nvSpPr>
        <p:spPr/>
        <p:txBody>
          <a:bodyPr/>
          <a:lstStyle>
            <a:lvl1pPr>
              <a:defRPr b="1">
                <a:latin typeface="Verdana" pitchFamily="34" charset="0"/>
              </a:defRPr>
            </a:lvl1pPr>
          </a:lstStyle>
          <a:p>
            <a:pPr>
              <a:defRPr/>
            </a:pPr>
            <a:r>
              <a:rPr lang="en-GB"/>
              <a:t>Fisheries</a:t>
            </a:r>
          </a:p>
        </p:txBody>
      </p:sp>
      <p:sp>
        <p:nvSpPr>
          <p:cNvPr id="94" name="Rectangle 48"/>
          <p:cNvSpPr>
            <a:spLocks noGrp="1" noChangeArrowheads="1"/>
          </p:cNvSpPr>
          <p:nvPr>
            <p:ph type="sldNum" sz="quarter" idx="11"/>
          </p:nvPr>
        </p:nvSpPr>
        <p:spPr/>
        <p:txBody>
          <a:bodyPr/>
          <a:lstStyle>
            <a:lvl1pPr>
              <a:defRPr b="1">
                <a:latin typeface="Verdana" pitchFamily="34" charset="0"/>
              </a:defRPr>
            </a:lvl1pPr>
          </a:lstStyle>
          <a:p>
            <a:pPr>
              <a:defRPr/>
            </a:pPr>
            <a:fld id="{1AED0228-A7D6-491F-9554-01F10FA1FEF5}" type="slidenum">
              <a:rPr lang="en-GB"/>
              <a:pPr>
                <a:defRPr/>
              </a:pPr>
              <a:t>‹#›</a:t>
            </a:fld>
            <a:endParaRPr lang="en-GB"/>
          </a:p>
        </p:txBody>
      </p:sp>
    </p:spTree>
    <p:extLst>
      <p:ext uri="{BB962C8B-B14F-4D97-AF65-F5344CB8AC3E}">
        <p14:creationId xmlns:p14="http://schemas.microsoft.com/office/powerpoint/2010/main" val="2419722658"/>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par>
                          <p:cTn id="7" fill="hold">
                            <p:stCondLst>
                              <p:cond delay="500"/>
                            </p:stCondLst>
                            <p:childTnLst>
                              <p:par>
                                <p:cTn id="8" presetID="22" presetClass="entr" presetSubtype="8" fill="hold" grpId="0" nodeType="after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wipe(left)">
                                      <p:cBhvr>
                                        <p:cTn id="10" dur="500"/>
                                        <p:tgtEl>
                                          <p:spTgt spid="3">
                                            <p:txEl>
                                              <p:pRg st="0" end="0"/>
                                            </p:txEl>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wipe(left)">
                                      <p:cBhvr>
                                        <p:cTn id="13" dur="500"/>
                                        <p:tgtEl>
                                          <p:spTgt spid="3">
                                            <p:txEl>
                                              <p:pRg st="1" end="1"/>
                                            </p:txEl>
                                          </p:spTgt>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wipe(left)">
                                      <p:cBhvr>
                                        <p:cTn id="16" dur="500"/>
                                        <p:tgtEl>
                                          <p:spTgt spid="3">
                                            <p:txEl>
                                              <p:pRg st="2" end="2"/>
                                            </p:txEl>
                                          </p:spTgt>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wipe(left)">
                                      <p:cBhvr>
                                        <p:cTn id="19" dur="500"/>
                                        <p:tgtEl>
                                          <p:spTgt spid="3">
                                            <p:txEl>
                                              <p:pRg st="3" end="3"/>
                                            </p:txEl>
                                          </p:spTgt>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wipe(left)">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P spid="3" grpId="0" build="p" autoUpdateAnimBg="0" advAuto="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p>
        </p:txBody>
      </p:sp>
      <p:sp>
        <p:nvSpPr>
          <p:cNvPr id="6" name="Rectangle 5"/>
          <p:cNvSpPr>
            <a:spLocks noGrp="1" noChangeArrowheads="1"/>
          </p:cNvSpPr>
          <p:nvPr>
            <p:ph type="ftr" sz="quarter" idx="11"/>
          </p:nvPr>
        </p:nvSpPr>
        <p:spPr/>
        <p:txBody>
          <a:bodyPr/>
          <a:lstStyle>
            <a:lvl1pPr>
              <a:defRPr/>
            </a:lvl1pPr>
          </a:lstStyle>
          <a:p>
            <a:pPr>
              <a:defRPr/>
            </a:pPr>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pPr>
                <a:defRPr/>
              </a:pPr>
              <a:t>‹#›</a:t>
            </a:fld>
            <a:endParaRPr lang="en-GB"/>
          </a:p>
        </p:txBody>
      </p:sp>
    </p:spTree>
    <p:extLst>
      <p:ext uri="{BB962C8B-B14F-4D97-AF65-F5344CB8AC3E}">
        <p14:creationId xmlns:p14="http://schemas.microsoft.com/office/powerpoint/2010/main" val="2852204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6"/>
          <p:cNvSpPr>
            <a:spLocks noChangeArrowheads="1"/>
          </p:cNvSpPr>
          <p:nvPr/>
        </p:nvSpPr>
        <p:spPr bwMode="auto">
          <a:xfrm>
            <a:off x="0" y="1125538"/>
            <a:ext cx="9144000" cy="5732462"/>
          </a:xfrm>
          <a:prstGeom prst="rect">
            <a:avLst/>
          </a:prstGeom>
          <a:solidFill>
            <a:srgbClr val="0F5494"/>
          </a:solidFill>
          <a:ln w="63500"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endParaRPr lang="en-US" sz="1800" b="0">
              <a:solidFill>
                <a:srgbClr val="FFFFFF"/>
              </a:solidFill>
              <a:cs typeface="Arial" charset="0"/>
            </a:endParaRPr>
          </a:p>
        </p:txBody>
      </p:sp>
      <p:pic>
        <p:nvPicPr>
          <p:cNvPr id="5" name="Picture 8" descr="C:\DOCUME~1\lenain\LOCALS~1\Temp\7zE90B.tmp\LOGO-CE for Word Mare Maritime Affairs EN Positive.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49663" y="323850"/>
            <a:ext cx="1811337" cy="139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C:\DOCUME~1\lenain\LOCALS~1\Temp\7zE90C.tmp\Footer Box Mare Maritime Affairs EN.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19575" y="6437313"/>
            <a:ext cx="685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139952" y="1700808"/>
            <a:ext cx="4536504" cy="2088232"/>
          </a:xfrm>
        </p:spPr>
        <p:txBody>
          <a:bodyPr/>
          <a:lstStyle>
            <a:lvl1pPr>
              <a:defRPr sz="76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7" name="Rectangle 4"/>
          <p:cNvSpPr>
            <a:spLocks noGrp="1" noChangeArrowheads="1"/>
          </p:cNvSpPr>
          <p:nvPr>
            <p:ph type="dt" sz="half" idx="10"/>
          </p:nvPr>
        </p:nvSpPr>
        <p:spPr>
          <a:xfrm>
            <a:off x="457200" y="6092825"/>
            <a:ext cx="2133600" cy="476250"/>
          </a:xfrm>
        </p:spPr>
        <p:txBody>
          <a:bodyPr/>
          <a:lstStyle>
            <a:lvl1pPr>
              <a:defRPr dirty="0">
                <a:solidFill>
                  <a:schemeClr val="bg1"/>
                </a:solidFill>
              </a:defRPr>
            </a:lvl1pPr>
          </a:lstStyle>
          <a:p>
            <a:pPr>
              <a:defRPr/>
            </a:pPr>
            <a:endParaRPr lang="en-GB">
              <a:solidFill>
                <a:srgbClr val="FFFFFF"/>
              </a:solidFill>
            </a:endParaRPr>
          </a:p>
        </p:txBody>
      </p:sp>
      <p:sp>
        <p:nvSpPr>
          <p:cNvPr id="8" name="Rectangle 5"/>
          <p:cNvSpPr>
            <a:spLocks noGrp="1" noChangeArrowheads="1"/>
          </p:cNvSpPr>
          <p:nvPr>
            <p:ph type="ftr" sz="quarter" idx="11"/>
          </p:nvPr>
        </p:nvSpPr>
        <p:spPr>
          <a:xfrm>
            <a:off x="3124200" y="6092825"/>
            <a:ext cx="2895600" cy="476250"/>
          </a:xfrm>
        </p:spPr>
        <p:txBody>
          <a:bodyPr/>
          <a:lstStyle>
            <a:lvl1pPr>
              <a:defRPr dirty="0">
                <a:solidFill>
                  <a:schemeClr val="bg1"/>
                </a:solidFill>
              </a:defRPr>
            </a:lvl1pPr>
          </a:lstStyle>
          <a:p>
            <a:pPr>
              <a:defRPr/>
            </a:pPr>
            <a:endParaRPr>
              <a:solidFill>
                <a:srgbClr val="FFFFFF"/>
              </a:solidFill>
            </a:endParaRPr>
          </a:p>
        </p:txBody>
      </p:sp>
      <p:sp>
        <p:nvSpPr>
          <p:cNvPr id="9" name="Rectangle 6"/>
          <p:cNvSpPr>
            <a:spLocks noGrp="1" noChangeArrowheads="1"/>
          </p:cNvSpPr>
          <p:nvPr>
            <p:ph type="sldNum" sz="quarter" idx="12"/>
          </p:nvPr>
        </p:nvSpPr>
        <p:spPr>
          <a:xfrm>
            <a:off x="6553200" y="6092825"/>
            <a:ext cx="2133600" cy="476250"/>
          </a:xfrm>
        </p:spPr>
        <p:txBody>
          <a:bodyPr/>
          <a:lstStyle>
            <a:lvl1pPr>
              <a:defRPr>
                <a:solidFill>
                  <a:schemeClr val="bg1"/>
                </a:solidFill>
              </a:defRPr>
            </a:lvl1pPr>
          </a:lstStyle>
          <a:p>
            <a:pPr>
              <a:defRPr/>
            </a:pPr>
            <a:fld id="{4857A377-873B-4E66-9792-D38035E764EC}"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173155548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4" name="Rectangle 3"/>
          <p:cNvSpPr/>
          <p:nvPr/>
        </p:nvSpPr>
        <p:spPr>
          <a:xfrm>
            <a:off x="0" y="0"/>
            <a:ext cx="9144000" cy="989013"/>
          </a:xfrm>
          <a:prstGeom prst="rect">
            <a:avLst/>
          </a:prstGeom>
          <a:solidFill>
            <a:srgbClr val="9AC00A"/>
          </a:solidFill>
          <a:ln w="3175">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fontAlgn="auto">
              <a:spcBef>
                <a:spcPts val="0"/>
              </a:spcBef>
              <a:spcAft>
                <a:spcPts val="0"/>
              </a:spcAft>
              <a:defRPr/>
            </a:pPr>
            <a:endParaRPr lang="en-US" sz="1800" b="0">
              <a:solidFill>
                <a:srgbClr val="FFFFFF"/>
              </a:solidFill>
            </a:endParaRPr>
          </a:p>
        </p:txBody>
      </p:sp>
      <p:pic>
        <p:nvPicPr>
          <p:cNvPr id="5" name="Picture 9" descr="C:\DOCUME~1\lenain\LOCALS~1\Temp\7zE90C.tmp\Footer Box Mare Maritime Affairs EN.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54500" y="6457950"/>
            <a:ext cx="611188" cy="40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C:\DOCUME~1\lenain\LOCALS~1\Temp\7zE90D.tmp\LOGO-CE for Word Mare Maritime Affairs EN Negative.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54438" y="306388"/>
            <a:ext cx="1620837" cy="124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1556271"/>
            <a:ext cx="8229600" cy="936625"/>
          </a:xfrm>
        </p:spPr>
        <p:txBody>
          <a:bodyPr/>
          <a:lstStyle/>
          <a:p>
            <a:r>
              <a:rPr lang="en-US" smtClean="0"/>
              <a:t>Click to edit Master title style</a:t>
            </a:r>
            <a:endParaRPr lang="en-GB" dirty="0"/>
          </a:p>
        </p:txBody>
      </p:sp>
      <p:sp>
        <p:nvSpPr>
          <p:cNvPr id="11" name="Content Placeholder 2"/>
          <p:cNvSpPr>
            <a:spLocks noGrp="1"/>
          </p:cNvSpPr>
          <p:nvPr>
            <p:ph idx="1"/>
          </p:nvPr>
        </p:nvSpPr>
        <p:spPr>
          <a:xfrm>
            <a:off x="457200" y="2636912"/>
            <a:ext cx="8229600" cy="3384476"/>
          </a:xfrm>
        </p:spPr>
        <p:txBody>
          <a:bodyPr/>
          <a:lstStyle>
            <a:lvl1pPr marL="0" indent="-342900">
              <a:buClr>
                <a:srgbClr val="0F5494"/>
              </a:buClr>
              <a:buSzPct val="120000"/>
              <a:buFont typeface="Arial" pitchFamily="34" charset="0"/>
              <a:buChar char="•"/>
              <a:defRPr/>
            </a:lvl1pPr>
            <a:lvl2pPr>
              <a:buClr>
                <a:srgbClr val="009FBA"/>
              </a:buClr>
              <a:defRPr/>
            </a:lvl2pPr>
            <a:lvl3pPr>
              <a:buFontTx/>
              <a:buChar char="-"/>
              <a:defRPr/>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7" name="Rectangle 4"/>
          <p:cNvSpPr>
            <a:spLocks noGrp="1" noChangeArrowheads="1"/>
          </p:cNvSpPr>
          <p:nvPr>
            <p:ph type="dt" sz="half" idx="10"/>
          </p:nvPr>
        </p:nvSpPr>
        <p:spPr>
          <a:xfrm>
            <a:off x="457200" y="6092825"/>
            <a:ext cx="2133600" cy="476250"/>
          </a:xfrm>
        </p:spPr>
        <p:txBody>
          <a:bodyPr/>
          <a:lstStyle>
            <a:lvl1pPr>
              <a:defRPr>
                <a:solidFill>
                  <a:schemeClr val="tx1"/>
                </a:solidFill>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xfrm>
            <a:off x="3124200" y="6092825"/>
            <a:ext cx="2895600" cy="476250"/>
          </a:xfrm>
        </p:spPr>
        <p:txBody>
          <a:bodyPr/>
          <a:lstStyle>
            <a:lvl1pPr>
              <a:defRPr dirty="0">
                <a:solidFill>
                  <a:schemeClr val="tx1"/>
                </a:solidFill>
              </a:defRPr>
            </a:lvl1pPr>
          </a:lstStyle>
          <a:p>
            <a:pPr>
              <a:defRPr/>
            </a:pPr>
            <a:endParaRPr>
              <a:solidFill>
                <a:srgbClr val="000000"/>
              </a:solidFill>
            </a:endParaRPr>
          </a:p>
        </p:txBody>
      </p:sp>
      <p:sp>
        <p:nvSpPr>
          <p:cNvPr id="9" name="Rectangle 6"/>
          <p:cNvSpPr>
            <a:spLocks noGrp="1" noChangeArrowheads="1"/>
          </p:cNvSpPr>
          <p:nvPr>
            <p:ph type="sldNum" sz="quarter" idx="12"/>
          </p:nvPr>
        </p:nvSpPr>
        <p:spPr>
          <a:xfrm>
            <a:off x="6553200" y="6092825"/>
            <a:ext cx="2133600" cy="476250"/>
          </a:xfrm>
        </p:spPr>
        <p:txBody>
          <a:bodyPr/>
          <a:lstStyle>
            <a:lvl1pPr>
              <a:defRPr smtClean="0">
                <a:solidFill>
                  <a:schemeClr val="tx1"/>
                </a:solidFill>
              </a:defRPr>
            </a:lvl1pPr>
          </a:lstStyle>
          <a:p>
            <a:pPr>
              <a:defRPr/>
            </a:pPr>
            <a:fld id="{6FB2673B-988C-4C7B-9CE8-75AF8125AF91}"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417938698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pic>
        <p:nvPicPr>
          <p:cNvPr id="4" name="Picture 6" descr="C:\DOCUME~1\lenain\LOCALS~1\Temp\7zE12B1.tmp\LOGO-CE for Mare Maritime Affairs EN Landscape Positive.png"/>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5940425"/>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475200"/>
            <a:ext cx="8229600" cy="936625"/>
          </a:xfrm>
        </p:spPr>
        <p:txBody>
          <a:bodyPr/>
          <a:lstStyle/>
          <a:p>
            <a:r>
              <a:rPr lang="en-US" smtClean="0"/>
              <a:t>Click to edit Master title style</a:t>
            </a:r>
            <a:endParaRPr lang="en-GB" dirty="0"/>
          </a:p>
        </p:txBody>
      </p:sp>
      <p:sp>
        <p:nvSpPr>
          <p:cNvPr id="11" name="Content Placeholder 2"/>
          <p:cNvSpPr>
            <a:spLocks noGrp="1"/>
          </p:cNvSpPr>
          <p:nvPr>
            <p:ph idx="1"/>
          </p:nvPr>
        </p:nvSpPr>
        <p:spPr>
          <a:xfrm>
            <a:off x="468000" y="1764000"/>
            <a:ext cx="8229600" cy="3969256"/>
          </a:xfrm>
        </p:spPr>
        <p:txBody>
          <a:bodyPr/>
          <a:lstStyle>
            <a:lvl1pPr marL="0" indent="-342900">
              <a:buClr>
                <a:srgbClr val="0F5494"/>
              </a:buClr>
              <a:buSzPct val="120000"/>
              <a:buFont typeface="Arial" pitchFamily="34" charset="0"/>
              <a:buChar char="•"/>
              <a:defRPr i="0"/>
            </a:lvl1pPr>
            <a:lvl2pPr>
              <a:buClr>
                <a:srgbClr val="009FBA"/>
              </a:buClr>
              <a:defRPr sz="1800" b="0"/>
            </a:lvl2pPr>
            <a:lvl3pPr>
              <a:buFontTx/>
              <a:buChar char="-"/>
              <a:defRPr/>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5" name="Rectangle 4"/>
          <p:cNvSpPr>
            <a:spLocks noGrp="1" noChangeArrowheads="1"/>
          </p:cNvSpPr>
          <p:nvPr>
            <p:ph type="dt" sz="half" idx="10"/>
          </p:nvPr>
        </p:nvSpPr>
        <p:spPr>
          <a:xfrm>
            <a:off x="457200" y="6092825"/>
            <a:ext cx="2133600" cy="476250"/>
          </a:xfrm>
        </p:spPr>
        <p:txBody>
          <a:bodyPr/>
          <a:lstStyle>
            <a:lvl1pPr>
              <a:defRPr>
                <a:solidFill>
                  <a:schemeClr val="tx1"/>
                </a:solidFill>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092825"/>
            <a:ext cx="2895600" cy="476250"/>
          </a:xfrm>
        </p:spPr>
        <p:txBody>
          <a:bodyPr/>
          <a:lstStyle>
            <a:lvl1pPr>
              <a:defRPr dirty="0">
                <a:solidFill>
                  <a:schemeClr val="tx1"/>
                </a:solidFill>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6553200" y="6092825"/>
            <a:ext cx="2133600" cy="476250"/>
          </a:xfrm>
        </p:spPr>
        <p:txBody>
          <a:bodyPr/>
          <a:lstStyle>
            <a:lvl1pPr>
              <a:defRPr smtClean="0">
                <a:solidFill>
                  <a:schemeClr val="tx1"/>
                </a:solidFill>
              </a:defRPr>
            </a:lvl1pPr>
          </a:lstStyle>
          <a:p>
            <a:pPr>
              <a:defRPr/>
            </a:pPr>
            <a:fld id="{B83AA520-8D27-4CB7-AC26-41911908FAA2}"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56442345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813E356D-932D-4ADF-B568-65BF9801BB6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5341289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9D1FCA35-F2CE-4A2C-A9A8-2B25041955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8082482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4792EB6A-FDAE-4631-A332-8E3BF044939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52004296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92CE937D-F21B-4DBD-A0CC-63CE69C3B70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3626704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87F5FA1D-965B-4F5C-875E-BA66307137B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8382093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A1D4C76A-0F6B-4494-A66A-CAA57CB5890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0339914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7C3B4254-FF6C-45B4-B12E-7C44E33DA68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676311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p>
        </p:txBody>
      </p:sp>
      <p:sp>
        <p:nvSpPr>
          <p:cNvPr id="6" name="Rectangle 5"/>
          <p:cNvSpPr>
            <a:spLocks noGrp="1" noChangeArrowheads="1"/>
          </p:cNvSpPr>
          <p:nvPr>
            <p:ph type="ftr" sz="quarter" idx="11"/>
          </p:nvPr>
        </p:nvSpPr>
        <p:spPr/>
        <p:txBody>
          <a:bodyPr/>
          <a:lstStyle>
            <a:lvl1pPr>
              <a:defRPr/>
            </a:lvl1pPr>
          </a:lstStyle>
          <a:p>
            <a:pPr>
              <a:defRPr/>
            </a:pPr>
            <a:endParaRPr/>
          </a:p>
        </p:txBody>
      </p:sp>
      <p:sp>
        <p:nvSpPr>
          <p:cNvPr id="7" name="Rectangle 6"/>
          <p:cNvSpPr>
            <a:spLocks noGrp="1" noChangeArrowheads="1"/>
          </p:cNvSpPr>
          <p:nvPr>
            <p:ph type="sldNum" sz="quarter" idx="12"/>
          </p:nvPr>
        </p:nvSpPr>
        <p:spPr/>
        <p:txBody>
          <a:bodyPr/>
          <a:lstStyle>
            <a:lvl1pPr>
              <a:defRPr/>
            </a:lvl1pPr>
          </a:lstStyle>
          <a:p>
            <a:pPr>
              <a:defRPr/>
            </a:pPr>
            <a:fld id="{3AE4A7F1-DAD5-426A-AD3A-56E1235C6022}" type="slidenum">
              <a:rPr lang="en-GB"/>
              <a:pPr>
                <a:defRPr/>
              </a:pPr>
              <a:t>‹#›</a:t>
            </a:fld>
            <a:endParaRPr lang="en-GB"/>
          </a:p>
        </p:txBody>
      </p:sp>
    </p:spTree>
    <p:extLst>
      <p:ext uri="{BB962C8B-B14F-4D97-AF65-F5344CB8AC3E}">
        <p14:creationId xmlns:p14="http://schemas.microsoft.com/office/powerpoint/2010/main" val="45230153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DDE8F64B-A879-4A91-8558-AEAFB3D1894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90337452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8925" y="1123950"/>
            <a:ext cx="2058988" cy="48974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1123950"/>
            <a:ext cx="6029325" cy="48974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04F1F349-EDA9-4A60-831E-647B8971BA9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307999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4" name="Rectangle 3"/>
          <p:cNvSpPr>
            <a:spLocks noChangeArrowheads="1"/>
          </p:cNvSpPr>
          <p:nvPr/>
        </p:nvSpPr>
        <p:spPr bwMode="auto">
          <a:xfrm>
            <a:off x="0" y="1125538"/>
            <a:ext cx="9144000" cy="5732462"/>
          </a:xfrm>
          <a:prstGeom prst="rect">
            <a:avLst/>
          </a:prstGeom>
          <a:solidFill>
            <a:srgbClr val="0F5494"/>
          </a:solidFill>
          <a:ln w="73025" algn="ctr">
            <a:solidFill>
              <a:srgbClr val="0F5494"/>
            </a:solidFill>
            <a:miter lim="800000"/>
            <a:headEnd/>
            <a:tailEnd/>
          </a:ln>
          <a:effectLst>
            <a:outerShdw dist="23000" dir="5400000" rotWithShape="0">
              <a:srgbClr val="000000">
                <a:alpha val="34998"/>
              </a:srgbClr>
            </a:outerShdw>
          </a:effectLst>
        </p:spPr>
        <p:txBody>
          <a:bodyPr anchor="ctr"/>
          <a:lstStyle/>
          <a:p>
            <a:pPr algn="ctr" defTabSz="457200">
              <a:defRPr/>
            </a:pPr>
            <a:endParaRPr lang="en-US" sz="1800" b="0">
              <a:solidFill>
                <a:srgbClr val="FFFFFF"/>
              </a:solidFill>
            </a:endParaRPr>
          </a:p>
        </p:txBody>
      </p:sp>
      <p:pic>
        <p:nvPicPr>
          <p:cNvPr id="5" name="Picture 14" descr="rafderoo-2010-Goury-lighthouse"/>
          <p:cNvPicPr>
            <a:picLocks noChangeAspect="1" noChangeArrowheads="1"/>
          </p:cNvPicPr>
          <p:nvPr/>
        </p:nvPicPr>
        <p:blipFill>
          <a:blip r:embed="rId2">
            <a:extLst>
              <a:ext uri="{28A0092B-C50C-407E-A947-70E740481C1C}">
                <a14:useLocalDpi xmlns:a14="http://schemas.microsoft.com/office/drawing/2010/main" val="0"/>
              </a:ext>
            </a:extLst>
          </a:blip>
          <a:srcRect l="36473" r="14174"/>
          <a:stretch>
            <a:fillRect/>
          </a:stretch>
        </p:blipFill>
        <p:spPr bwMode="auto">
          <a:xfrm>
            <a:off x="-52388" y="1096963"/>
            <a:ext cx="4287838" cy="581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3" descr="ec-logo-i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3663" y="307975"/>
            <a:ext cx="1590675" cy="110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5"/>
          <p:cNvSpPr>
            <a:spLocks noChangeArrowheads="1"/>
          </p:cNvSpPr>
          <p:nvPr/>
        </p:nvSpPr>
        <p:spPr bwMode="auto">
          <a:xfrm>
            <a:off x="4235450" y="6435725"/>
            <a:ext cx="673100" cy="449263"/>
          </a:xfrm>
          <a:prstGeom prst="rect">
            <a:avLst/>
          </a:prstGeom>
          <a:solidFill>
            <a:schemeClr val="folHlink"/>
          </a:solidFill>
          <a:ln w="9525" algn="ctr">
            <a:solidFill>
              <a:schemeClr val="folHlink"/>
            </a:solidFill>
            <a:miter lim="800000"/>
            <a:headEnd/>
            <a:tailEnd/>
          </a:ln>
          <a:effectLst>
            <a:outerShdw dist="23000" dir="5400000" rotWithShape="0">
              <a:srgbClr val="000000">
                <a:alpha val="34998"/>
              </a:srgbClr>
            </a:outerShdw>
          </a:effectLst>
        </p:spPr>
        <p:txBody>
          <a:bodyPr lIns="18000" tIns="36000" rIns="18000" bIns="36000" anchor="ctr"/>
          <a:lstStyle/>
          <a:p>
            <a:pPr defTabSz="457200">
              <a:defRPr/>
            </a:pPr>
            <a:r>
              <a:rPr lang="en-US" sz="800" b="0">
                <a:solidFill>
                  <a:srgbClr val="333333"/>
                </a:solidFill>
              </a:rPr>
              <a:t>Integrated Maritime Policy</a:t>
            </a:r>
          </a:p>
        </p:txBody>
      </p:sp>
      <p:sp>
        <p:nvSpPr>
          <p:cNvPr id="2" name="Title 1"/>
          <p:cNvSpPr>
            <a:spLocks noGrp="1"/>
          </p:cNvSpPr>
          <p:nvPr>
            <p:ph type="title"/>
          </p:nvPr>
        </p:nvSpPr>
        <p:spPr>
          <a:xfrm>
            <a:off x="4139952" y="1700808"/>
            <a:ext cx="4536504" cy="2016224"/>
          </a:xfrm>
        </p:spPr>
        <p:txBody>
          <a:bodyPr/>
          <a:lstStyle>
            <a:lvl1pPr indent="0">
              <a:defRPr sz="4800">
                <a:solidFill>
                  <a:srgbClr val="FFD624"/>
                </a:solidFill>
              </a:defRPr>
            </a:lvl1pPr>
          </a:lstStyle>
          <a:p>
            <a:r>
              <a:rPr lang="en-US" smtClean="0"/>
              <a:t>Click to edit Master title style</a:t>
            </a:r>
            <a:endParaRPr lang="en-GB" dirty="0"/>
          </a:p>
        </p:txBody>
      </p:sp>
      <p:sp>
        <p:nvSpPr>
          <p:cNvPr id="3" name="Content Placeholder 2"/>
          <p:cNvSpPr>
            <a:spLocks noGrp="1"/>
          </p:cNvSpPr>
          <p:nvPr>
            <p:ph idx="1"/>
          </p:nvPr>
        </p:nvSpPr>
        <p:spPr>
          <a:xfrm>
            <a:off x="467544" y="3933056"/>
            <a:ext cx="3744416" cy="1872208"/>
          </a:xfrm>
        </p:spPr>
        <p:txBody>
          <a:bodyPr/>
          <a:lstStyle>
            <a:lvl1pPr marL="0" indent="0">
              <a:buNone/>
              <a:defRPr sz="3000" b="1" i="0">
                <a:solidFill>
                  <a:schemeClr val="bg1"/>
                </a:solidFill>
              </a:defRPr>
            </a:lvl1pPr>
            <a:lvl3pPr marL="228600" indent="-228600" algn="l">
              <a:defRPr sz="3000" b="1">
                <a:solidFill>
                  <a:schemeClr val="bg1"/>
                </a:solidFill>
              </a:defRPr>
            </a:lvl3pPr>
          </a:lstStyle>
          <a:p>
            <a:pPr lvl="0"/>
            <a:r>
              <a:rPr lang="en-US" smtClean="0"/>
              <a:t>Click to edit Master text styles</a:t>
            </a:r>
          </a:p>
        </p:txBody>
      </p:sp>
      <p:sp>
        <p:nvSpPr>
          <p:cNvPr id="8" name="Rectangle 4"/>
          <p:cNvSpPr>
            <a:spLocks noGrp="1" noChangeArrowheads="1"/>
          </p:cNvSpPr>
          <p:nvPr>
            <p:ph type="dt" sz="half" idx="10"/>
          </p:nvPr>
        </p:nvSpPr>
        <p:spPr/>
        <p:txBody>
          <a:bodyPr/>
          <a:lstStyle>
            <a:lvl1pPr>
              <a:defRPr>
                <a:solidFill>
                  <a:schemeClr val="bg1"/>
                </a:solidFill>
              </a:defRPr>
            </a:lvl1pPr>
          </a:lstStyle>
          <a:p>
            <a:pPr>
              <a:defRPr/>
            </a:pPr>
            <a:endParaRPr lang="en-GB">
              <a:solidFill>
                <a:srgbClr val="FFFFFF"/>
              </a:solidFill>
            </a:endParaRPr>
          </a:p>
        </p:txBody>
      </p:sp>
      <p:sp>
        <p:nvSpPr>
          <p:cNvPr id="9" name="Rectangle 5"/>
          <p:cNvSpPr>
            <a:spLocks noGrp="1" noChangeArrowheads="1"/>
          </p:cNvSpPr>
          <p:nvPr>
            <p:ph type="ftr" sz="quarter" idx="11"/>
          </p:nvPr>
        </p:nvSpPr>
        <p:spPr>
          <a:xfrm>
            <a:off x="4427538" y="6245225"/>
            <a:ext cx="1800225" cy="476250"/>
          </a:xfrm>
        </p:spPr>
        <p:txBody>
          <a:bodyPr/>
          <a:lstStyle>
            <a:lvl1pPr>
              <a:defRPr>
                <a:solidFill>
                  <a:schemeClr val="bg1"/>
                </a:solidFill>
              </a:defRPr>
            </a:lvl1pPr>
          </a:lstStyle>
          <a:p>
            <a:pPr>
              <a:defRPr/>
            </a:pPr>
            <a:endParaRPr>
              <a:solidFill>
                <a:srgbClr val="FFFFFF"/>
              </a:solidFill>
            </a:endParaRPr>
          </a:p>
        </p:txBody>
      </p:sp>
      <p:sp>
        <p:nvSpPr>
          <p:cNvPr id="10" name="Rectangle 6"/>
          <p:cNvSpPr>
            <a:spLocks noGrp="1" noChangeArrowheads="1"/>
          </p:cNvSpPr>
          <p:nvPr>
            <p:ph type="sldNum" sz="quarter" idx="12"/>
          </p:nvPr>
        </p:nvSpPr>
        <p:spPr/>
        <p:txBody>
          <a:bodyPr/>
          <a:lstStyle>
            <a:lvl1pPr>
              <a:defRPr>
                <a:solidFill>
                  <a:schemeClr val="bg1"/>
                </a:solidFill>
              </a:defRPr>
            </a:lvl1pPr>
          </a:lstStyle>
          <a:p>
            <a:pPr>
              <a:defRPr/>
            </a:pPr>
            <a:fld id="{DF71081F-1936-40D5-9205-FA79E1C9EAC3}" type="slidenum">
              <a:rPr lang="en-GB">
                <a:solidFill>
                  <a:srgbClr val="FFFFFF"/>
                </a:solidFill>
              </a:rPr>
              <a:pPr>
                <a:defRPr/>
              </a:pPr>
              <a:t>‹#›</a:t>
            </a:fld>
            <a:endParaRPr lang="en-GB" dirty="0">
              <a:solidFill>
                <a:srgbClr val="FFFFFF"/>
              </a:solidFill>
            </a:endParaRPr>
          </a:p>
        </p:txBody>
      </p:sp>
    </p:spTree>
    <p:extLst>
      <p:ext uri="{BB962C8B-B14F-4D97-AF65-F5344CB8AC3E}">
        <p14:creationId xmlns:p14="http://schemas.microsoft.com/office/powerpoint/2010/main" val="398936250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4"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7013" y="6145213"/>
            <a:ext cx="224313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68313" y="980728"/>
            <a:ext cx="8229600" cy="936625"/>
          </a:xfrm>
        </p:spPr>
        <p:txBody>
          <a:bodyPr/>
          <a:lstStyle/>
          <a:p>
            <a:r>
              <a:rPr lang="en-US" smtClean="0"/>
              <a:t>Click to edit Master title style</a:t>
            </a:r>
            <a:endParaRPr lang="en-GB" dirty="0"/>
          </a:p>
        </p:txBody>
      </p:sp>
      <p:sp>
        <p:nvSpPr>
          <p:cNvPr id="9" name="Content Placeholder 2"/>
          <p:cNvSpPr>
            <a:spLocks noGrp="1"/>
          </p:cNvSpPr>
          <p:nvPr>
            <p:ph idx="1"/>
          </p:nvPr>
        </p:nvSpPr>
        <p:spPr>
          <a:xfrm>
            <a:off x="457200" y="2276872"/>
            <a:ext cx="8229600" cy="3633788"/>
          </a:xfrm>
        </p:spPr>
        <p:txBody>
          <a:bodyPr/>
          <a:lstStyle>
            <a:lvl1pPr marL="342900" indent="-342900">
              <a:buClr>
                <a:srgbClr val="0F5494"/>
              </a:buClr>
              <a:buFont typeface="Arial" pitchFamily="34" charset="0"/>
              <a:buChar char="•"/>
              <a:defRPr/>
            </a:lvl1pPr>
            <a:lvl2pPr>
              <a:buClr>
                <a:srgbClr val="0F5494"/>
              </a:buClr>
              <a:defRPr/>
            </a:lvl2pPr>
            <a:lvl3pPr marL="1200150" indent="-285750">
              <a:buFont typeface="Arial" pitchFamily="34" charset="0"/>
              <a:buChar char="•"/>
              <a:defRPr/>
            </a:lvl3pPr>
          </a:lstStyle>
          <a:p>
            <a:pPr lvl="0"/>
            <a:r>
              <a:rPr lang="en-US" smtClean="0"/>
              <a:t>Click to edit Master text styles</a:t>
            </a:r>
          </a:p>
          <a:p>
            <a:pPr lvl="1"/>
            <a:r>
              <a:rPr lang="en-US" smtClean="0"/>
              <a:t>Second level</a:t>
            </a:r>
          </a:p>
          <a:p>
            <a:pPr lvl="2"/>
            <a:r>
              <a:rPr lang="en-US" smtClean="0"/>
              <a:t>Third level</a:t>
            </a:r>
          </a:p>
        </p:txBody>
      </p:sp>
      <p:sp>
        <p:nvSpPr>
          <p:cNvPr id="5" name="Rectangle 4"/>
          <p:cNvSpPr>
            <a:spLocks noGrp="1" noChangeArrowheads="1"/>
          </p:cNvSpPr>
          <p:nvPr>
            <p:ph type="dt" sz="half" idx="10"/>
          </p:nvPr>
        </p:nvSpPr>
        <p:spPr>
          <a:xfrm>
            <a:off x="6577013" y="115888"/>
            <a:ext cx="2133600" cy="476250"/>
          </a:xfrm>
        </p:spPr>
        <p:txBody>
          <a:bodyPr/>
          <a:lstStyle>
            <a:lvl1pPr>
              <a:defRPr sz="1200"/>
            </a:lvl1pPr>
          </a:lstStyle>
          <a:p>
            <a:pPr>
              <a:defRPr/>
            </a:pPr>
            <a:endParaRPr lang="en-GB">
              <a:solidFill>
                <a:srgbClr val="000000"/>
              </a:solidFill>
            </a:endParaRPr>
          </a:p>
        </p:txBody>
      </p:sp>
      <p:sp>
        <p:nvSpPr>
          <p:cNvPr id="6" name="Rectangle 5"/>
          <p:cNvSpPr>
            <a:spLocks noGrp="1" noChangeArrowheads="1"/>
          </p:cNvSpPr>
          <p:nvPr>
            <p:ph type="ftr" sz="quarter" idx="11"/>
          </p:nvPr>
        </p:nvSpPr>
        <p:spPr>
          <a:xfrm>
            <a:off x="3124200" y="6337300"/>
            <a:ext cx="2895600" cy="476250"/>
          </a:xfrm>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a:xfrm>
            <a:off x="468313" y="6297613"/>
            <a:ext cx="2133600" cy="476250"/>
          </a:xfrm>
        </p:spPr>
        <p:txBody>
          <a:bodyPr/>
          <a:lstStyle>
            <a:lvl1pPr algn="l">
              <a:defRPr/>
            </a:lvl1pPr>
          </a:lstStyle>
          <a:p>
            <a:pPr>
              <a:defRPr/>
            </a:pPr>
            <a:fld id="{A040A8E4-45F9-451D-92E9-7FE607830A8E}"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36774942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pPr>
              <a:defRPr/>
            </a:pPr>
            <a:fld id="{E7E8A200-92A6-417B-81E4-58A7CE615B1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0955836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2387600"/>
            <a:ext cx="4038600" cy="36337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BAC7686C-E480-44CB-8DCD-3DDAC7648CF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78704321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pPr>
              <a:defRPr/>
            </a:pPr>
            <a:fld id="{558322E6-0638-4F42-9DE2-DF454088EC3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8023726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pPr>
              <a:defRPr/>
            </a:pPr>
            <a:fld id="{EFFF4A9A-54C3-4851-9E8A-4AF2A6F4E52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6111658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pPr>
              <a:defRPr/>
            </a:pPr>
            <a:fld id="{2BCCDA1B-E0DE-4005-B4DA-6395DA18278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97821927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pPr>
              <a:defRPr/>
            </a:pPr>
            <a:fld id="{4C0F660F-2BF1-4A8F-B51C-A766D9E78A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7300973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theme" Target="../theme/theme12.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3.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13.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theme" Target="../theme/theme1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slideLayout" Target="../slideLayouts/slideLayout158.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4.emf"/><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4.emf"/><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4.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image" Target="../media/image4.emf"/></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theme" Target="../theme/theme5.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image" Target="../media/image4.emf"/></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4.emf"/><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4.emf"/><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7.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theme" Target="../theme/theme8.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pPr>
                <a:defRPr/>
              </a:pPr>
              <a:t>‹#›</a:t>
            </a:fld>
            <a:endParaRPr lang="en-GB" dirty="0"/>
          </a:p>
        </p:txBody>
      </p:sp>
    </p:spTree>
  </p:cSld>
  <p:clrMap bg1="lt1" tx1="dk1" bg2="lt2" tx2="dk2" accent1="accent1" accent2="accent2" accent3="accent3" accent4="accent4" accent5="accent5" accent6="accent6" hlink="hlink" folHlink="folHlink"/>
  <p:sldLayoutIdLst>
    <p:sldLayoutId id="2147483902" r:id="rId1"/>
    <p:sldLayoutId id="2147483903" r:id="rId2"/>
    <p:sldLayoutId id="2147483904" r:id="rId3"/>
    <p:sldLayoutId id="2147483905" r:id="rId4"/>
    <p:sldLayoutId id="2147483906" r:id="rId5"/>
    <p:sldLayoutId id="2147483907" r:id="rId6"/>
    <p:sldLayoutId id="2147483908" r:id="rId7"/>
    <p:sldLayoutId id="2147483909" r:id="rId8"/>
    <p:sldLayoutId id="2147483910" r:id="rId9"/>
    <p:sldLayoutId id="2147483911" r:id="rId10"/>
    <p:sldLayoutId id="2147483912" r:id="rId11"/>
  </p:sldLayoutIdLst>
  <p:hf sldNum="0" hdr="0" ftr="0" dt="0"/>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chemeClr val="bg1"/>
        </a:buClr>
        <a:buChar char="•"/>
        <a:defRPr sz="2400">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solidFill>
                <a:srgbClr val="000000"/>
              </a:solidFill>
              <a:cs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solidFill>
                  <a:srgbClr val="000000"/>
                </a:solidFill>
                <a:cs typeface="Arial" charset="0"/>
              </a:rPr>
              <a:pPr>
                <a:defRPr/>
              </a:pPr>
              <a:t>‹#›</a:t>
            </a:fld>
            <a:endParaRPr lang="en-GB" dirty="0">
              <a:solidFill>
                <a:srgbClr val="000000"/>
              </a:solidFill>
              <a:cs typeface="Arial" charset="0"/>
            </a:endParaRPr>
          </a:p>
        </p:txBody>
      </p:sp>
    </p:spTree>
    <p:extLst>
      <p:ext uri="{BB962C8B-B14F-4D97-AF65-F5344CB8AC3E}">
        <p14:creationId xmlns:p14="http://schemas.microsoft.com/office/powerpoint/2010/main" val="1457922999"/>
      </p:ext>
    </p:extLst>
  </p:cSld>
  <p:clrMap bg1="lt1" tx1="dk1" bg2="lt2" tx2="dk2" accent1="accent1" accent2="accent2" accent3="accent3" accent4="accent4" accent5="accent5" accent6="accent6" hlink="hlink" folHlink="folHlink"/>
  <p:sldLayoutIdLst>
    <p:sldLayoutId id="2147484007" r:id="rId1"/>
    <p:sldLayoutId id="2147484008" r:id="rId2"/>
    <p:sldLayoutId id="2147484009" r:id="rId3"/>
    <p:sldLayoutId id="2147484010" r:id="rId4"/>
    <p:sldLayoutId id="2147484011" r:id="rId5"/>
    <p:sldLayoutId id="2147484012" r:id="rId6"/>
    <p:sldLayoutId id="2147484013" r:id="rId7"/>
    <p:sldLayoutId id="2147484014" r:id="rId8"/>
    <p:sldLayoutId id="2147484015" r:id="rId9"/>
    <p:sldLayoutId id="2147484016" r:id="rId10"/>
    <p:sldLayoutId id="2147484017" r:id="rId11"/>
  </p:sldLayoutIdLst>
  <p:hf sldNum="0" hdr="0" ftr="0" dt="0"/>
  <p:txStyles>
    <p:titleStyle>
      <a:lvl1pPr marL="358775" indent="-358775" algn="l" rtl="0" fontAlgn="base">
        <a:spcBef>
          <a:spcPct val="0"/>
        </a:spcBef>
        <a:spcAft>
          <a:spcPct val="0"/>
        </a:spcAft>
        <a:defRPr sz="3000" b="1">
          <a:solidFill>
            <a:srgbClr val="0F5494"/>
          </a:solidFill>
          <a:latin typeface="+mj-lt"/>
          <a:ea typeface="+mj-ea"/>
          <a:cs typeface="+mj-cs"/>
        </a:defRPr>
      </a:lvl1pPr>
      <a:lvl2pPr marL="358775" indent="-358775" algn="l" rtl="0" fontAlgn="base">
        <a:spcBef>
          <a:spcPct val="0"/>
        </a:spcBef>
        <a:spcAft>
          <a:spcPct val="0"/>
        </a:spcAft>
        <a:defRPr sz="3000" b="1">
          <a:solidFill>
            <a:srgbClr val="0F5494"/>
          </a:solidFill>
          <a:latin typeface="Verdana" pitchFamily="34" charset="0"/>
        </a:defRPr>
      </a:lvl2pPr>
      <a:lvl3pPr marL="358775" indent="-358775" algn="l" rtl="0" fontAlgn="base">
        <a:spcBef>
          <a:spcPct val="0"/>
        </a:spcBef>
        <a:spcAft>
          <a:spcPct val="0"/>
        </a:spcAft>
        <a:defRPr sz="3000" b="1">
          <a:solidFill>
            <a:srgbClr val="0F5494"/>
          </a:solidFill>
          <a:latin typeface="Verdana" pitchFamily="34" charset="0"/>
        </a:defRPr>
      </a:lvl3pPr>
      <a:lvl4pPr marL="358775" indent="-358775" algn="l" rtl="0" fontAlgn="base">
        <a:spcBef>
          <a:spcPct val="0"/>
        </a:spcBef>
        <a:spcAft>
          <a:spcPct val="0"/>
        </a:spcAft>
        <a:defRPr sz="3000" b="1">
          <a:solidFill>
            <a:srgbClr val="0F5494"/>
          </a:solidFill>
          <a:latin typeface="Verdana" pitchFamily="34" charset="0"/>
        </a:defRPr>
      </a:lvl4pPr>
      <a:lvl5pPr marL="358775" indent="-358775" algn="l" rtl="0" fontAlgn="base">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fontAlgn="base">
        <a:spcBef>
          <a:spcPct val="20000"/>
        </a:spcBef>
        <a:spcAft>
          <a:spcPct val="0"/>
        </a:spcAft>
        <a:buClr>
          <a:schemeClr val="bg1"/>
        </a:buClr>
        <a:buChar char="•"/>
        <a:defRPr sz="2400">
          <a:solidFill>
            <a:srgbClr val="0F5494"/>
          </a:solidFill>
          <a:latin typeface="+mn-lt"/>
          <a:ea typeface="+mn-ea"/>
          <a:cs typeface="+mn-cs"/>
        </a:defRPr>
      </a:lvl1pPr>
      <a:lvl2pPr marL="742950" indent="-285750" algn="l" rtl="0" fontAlgn="base">
        <a:spcBef>
          <a:spcPct val="20000"/>
        </a:spcBef>
        <a:spcAft>
          <a:spcPct val="0"/>
        </a:spcAft>
        <a:buClr>
          <a:srgbClr val="009FBA"/>
        </a:buClr>
        <a:buChar char="•"/>
        <a:defRPr sz="2000">
          <a:solidFill>
            <a:srgbClr val="0F5494"/>
          </a:solidFill>
          <a:latin typeface="+mn-lt"/>
        </a:defRPr>
      </a:lvl2pPr>
      <a:lvl3pPr marL="1143000" indent="-228600" algn="l" rtl="0" fontAlgn="base">
        <a:spcBef>
          <a:spcPct val="20000"/>
        </a:spcBef>
        <a:spcAft>
          <a:spcPct val="0"/>
        </a:spcAft>
        <a:defRPr sz="1400">
          <a:solidFill>
            <a:srgbClr val="0F5494"/>
          </a:solidFill>
          <a:latin typeface="+mn-lt"/>
        </a:defRPr>
      </a:lvl3pPr>
      <a:lvl4pPr marL="1600200" indent="-228600" algn="l" rtl="0" fontAlgn="base">
        <a:spcBef>
          <a:spcPct val="20000"/>
        </a:spcBef>
        <a:spcAft>
          <a:spcPct val="0"/>
        </a:spcAft>
        <a:buChar char="–"/>
        <a:defRPr sz="2000">
          <a:solidFill>
            <a:schemeClr val="tx1"/>
          </a:solidFill>
          <a:latin typeface="Arial" charset="0"/>
        </a:defRPr>
      </a:lvl4pPr>
      <a:lvl5pPr marL="2057400" indent="-228600" algn="l" rtl="0" fontAlgn="base">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343838841"/>
      </p:ext>
    </p:extLst>
  </p:cSld>
  <p:clrMap bg1="lt1" tx1="dk1" bg2="lt2" tx2="dk2" accent1="accent1" accent2="accent2" accent3="accent3" accent4="accent4" accent5="accent5" accent6="accent6" hlink="hlink" folHlink="fol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Lst>
  <p:hf sldNum="0" hdr="0" ftr="0" dt="0"/>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chemeClr val="bg1"/>
        </a:buClr>
        <a:buChar char="•"/>
        <a:defRPr sz="2400">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437304556"/>
      </p:ext>
    </p:extLst>
  </p:cSld>
  <p:clrMap bg1="lt1" tx1="dk1" bg2="lt2" tx2="dk2" accent1="accent1" accent2="accent2" accent3="accent3" accent4="accent4" accent5="accent5" accent6="accent6" hlink="hlink" folHlink="folHlink"/>
  <p:sldLayoutIdLst>
    <p:sldLayoutId id="2147484031" r:id="rId1"/>
    <p:sldLayoutId id="2147484032" r:id="rId2"/>
    <p:sldLayoutId id="2147484033" r:id="rId3"/>
    <p:sldLayoutId id="2147484034" r:id="rId4"/>
    <p:sldLayoutId id="2147484035" r:id="rId5"/>
    <p:sldLayoutId id="2147484036" r:id="rId6"/>
    <p:sldLayoutId id="2147484037" r:id="rId7"/>
    <p:sldLayoutId id="2147484038" r:id="rId8"/>
    <p:sldLayoutId id="2147484039" r:id="rId9"/>
    <p:sldLayoutId id="2147484040" r:id="rId10"/>
    <p:sldLayoutId id="2147484041" r:id="rId11"/>
  </p:sldLayoutIdLst>
  <p:hf sldNum="0" hdr="0" ftr="0" dt="0"/>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chemeClr val="bg1"/>
        </a:buClr>
        <a:buChar char="•"/>
        <a:defRPr sz="2400">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699728564"/>
      </p:ext>
    </p:extLst>
  </p:cSld>
  <p:clrMap bg1="lt1" tx1="dk1" bg2="lt2" tx2="dk2" accent1="accent1" accent2="accent2" accent3="accent3" accent4="accent4" accent5="accent5" accent6="accent6" hlink="hlink" folHlink="folHlink"/>
  <p:sldLayoutIdLst>
    <p:sldLayoutId id="2147484043" r:id="rId1"/>
    <p:sldLayoutId id="2147484044" r:id="rId2"/>
    <p:sldLayoutId id="2147484045" r:id="rId3"/>
    <p:sldLayoutId id="2147484046" r:id="rId4"/>
    <p:sldLayoutId id="2147484047" r:id="rId5"/>
    <p:sldLayoutId id="2147484048" r:id="rId6"/>
    <p:sldLayoutId id="2147484049" r:id="rId7"/>
    <p:sldLayoutId id="2147484050" r:id="rId8"/>
    <p:sldLayoutId id="2147484051" r:id="rId9"/>
    <p:sldLayoutId id="2147484052" r:id="rId10"/>
    <p:sldLayoutId id="2147484053" r:id="rId11"/>
  </p:sldLayoutIdLst>
  <p:hf sldNum="0" hdr="0" ftr="0" dt="0"/>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chemeClr val="bg1"/>
        </a:buClr>
        <a:buChar char="•"/>
        <a:defRPr sz="2400">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dirty="0">
                <a:solidFill>
                  <a:schemeClr val="tx1"/>
                </a:solidFill>
                <a:latin typeface="+mj-lt"/>
                <a:cs typeface="+mn-cs"/>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dirty="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cs typeface="+mn-cs"/>
              </a:defRPr>
            </a:lvl1pPr>
          </a:lstStyle>
          <a:p>
            <a:pPr>
              <a:defRPr/>
            </a:pPr>
            <a:fld id="{A804E00C-0303-47FE-9984-164A2CCEB7B2}"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203367673"/>
      </p:ext>
    </p:extLst>
  </p:cSld>
  <p:clrMap bg1="lt1" tx1="dk1" bg2="lt2" tx2="dk2" accent1="accent1" accent2="accent2" accent3="accent3" accent4="accent4" accent5="accent5" accent6="accent6" hlink="hlink" folHlink="folHlink"/>
  <p:sldLayoutIdLst>
    <p:sldLayoutId id="2147484055" r:id="rId1"/>
    <p:sldLayoutId id="2147484056" r:id="rId2"/>
    <p:sldLayoutId id="2147484057" r:id="rId3"/>
    <p:sldLayoutId id="2147484058" r:id="rId4"/>
    <p:sldLayoutId id="2147484059" r:id="rId5"/>
    <p:sldLayoutId id="2147484060" r:id="rId6"/>
    <p:sldLayoutId id="2147484061" r:id="rId7"/>
    <p:sldLayoutId id="2147484062" r:id="rId8"/>
    <p:sldLayoutId id="2147484063" r:id="rId9"/>
    <p:sldLayoutId id="2147484064" r:id="rId10"/>
    <p:sldLayoutId id="2147484065" r:id="rId11"/>
    <p:sldLayoutId id="2147484066" r:id="rId12"/>
  </p:sldLayoutIdLst>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rgbClr val="0F5494"/>
        </a:buClr>
        <a:buChar char="•"/>
        <a:defRPr sz="2400" i="1">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b="1">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13314"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13365"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70298B68-D174-4A32-901F-7168792CB2BA}"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13320" name="Picture 426" descr="DGMare-White_en"/>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21"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25602"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25653"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C2AA42CE-3733-4DE2-876C-6D0D80DE35BC}"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25608" name="Picture 426" descr="DGMare-White_en"/>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609"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24" r:id="rId1"/>
    <p:sldLayoutId id="2147483925" r:id="rId2"/>
    <p:sldLayoutId id="2147483926" r:id="rId3"/>
    <p:sldLayoutId id="2147483927" r:id="rId4"/>
    <p:sldLayoutId id="2147483928" r:id="rId5"/>
    <p:sldLayoutId id="2147483929" r:id="rId6"/>
    <p:sldLayoutId id="2147483930" r:id="rId7"/>
    <p:sldLayoutId id="2147483931" r:id="rId8"/>
    <p:sldLayoutId id="2147483932" r:id="rId9"/>
    <p:sldLayoutId id="2147483933" r:id="rId10"/>
    <p:sldLayoutId id="2147483934" r:id="rId11"/>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37890"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37941"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F4DFC9E9-D82A-464F-B315-E6F844AD534E}"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37896" name="Picture 426" descr="DGMare-White_en"/>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897"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2"/>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9"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5"/>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1"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3"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6"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5"/>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2"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4"/>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51"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3"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7"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 id="2147483945" r:id="rId11"/>
    <p:sldLayoutId id="2147483946" r:id="rId12"/>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51202"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51253"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2"/>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2"/>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7"/>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1D35D203-1C14-4E83-82D0-7CC1B64A5864}"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51208" name="Picture 426" descr="DGMare-White_en"/>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209"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3"/>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4"/>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7"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7"/>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3"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5"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8"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7"/>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4"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6"/>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49"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5"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5"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1" r:id="rId5"/>
    <p:sldLayoutId id="2147483952" r:id="rId6"/>
    <p:sldLayoutId id="2147483953" r:id="rId7"/>
    <p:sldLayoutId id="2147483954" r:id="rId8"/>
    <p:sldLayoutId id="2147483955" r:id="rId9"/>
    <p:sldLayoutId id="2147483956" r:id="rId10"/>
    <p:sldLayoutId id="2147483957" r:id="rId11"/>
    <p:sldLayoutId id="2147483958" r:id="rId12"/>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64514"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64565"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F231480E-93DE-40C9-B737-227DEFE2F254}"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64520" name="Picture 426" descr="DGMare-White_en"/>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4521"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59" r:id="rId1"/>
    <p:sldLayoutId id="2147483960" r:id="rId2"/>
    <p:sldLayoutId id="2147483961" r:id="rId3"/>
    <p:sldLayoutId id="2147483962" r:id="rId4"/>
    <p:sldLayoutId id="2147483963" r:id="rId5"/>
    <p:sldLayoutId id="2147483964" r:id="rId6"/>
    <p:sldLayoutId id="2147483965" r:id="rId7"/>
    <p:sldLayoutId id="2147483966" r:id="rId8"/>
    <p:sldLayoutId id="2147483967" r:id="rId9"/>
    <p:sldLayoutId id="2147483968" r:id="rId10"/>
    <p:sldLayoutId id="2147483969" r:id="rId11"/>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pSp>
        <p:nvGrpSpPr>
          <p:cNvPr id="76802" name="Group 430"/>
          <p:cNvGrpSpPr>
            <a:grpSpLocks/>
          </p:cNvGrpSpPr>
          <p:nvPr/>
        </p:nvGrpSpPr>
        <p:grpSpPr bwMode="auto">
          <a:xfrm>
            <a:off x="0" y="5957888"/>
            <a:ext cx="9144000" cy="900112"/>
            <a:chOff x="0" y="3666"/>
            <a:chExt cx="5760" cy="654"/>
          </a:xfrm>
        </p:grpSpPr>
        <p:sp>
          <p:nvSpPr>
            <p:cNvPr id="11693" name="Freeform 429"/>
            <p:cNvSpPr>
              <a:spLocks/>
            </p:cNvSpPr>
            <p:nvPr userDrawn="1"/>
          </p:nvSpPr>
          <p:spPr bwMode="gray">
            <a:xfrm>
              <a:off x="6" y="3666"/>
              <a:ext cx="5754" cy="654"/>
            </a:xfrm>
            <a:custGeom>
              <a:avLst/>
              <a:gdLst/>
              <a:ahLst/>
              <a:cxnLst>
                <a:cxn ang="0">
                  <a:pos x="0" y="162"/>
                </a:cxn>
                <a:cxn ang="0">
                  <a:pos x="234" y="126"/>
                </a:cxn>
                <a:cxn ang="0">
                  <a:pos x="642" y="84"/>
                </a:cxn>
                <a:cxn ang="0">
                  <a:pos x="1266" y="42"/>
                </a:cxn>
                <a:cxn ang="0">
                  <a:pos x="1770" y="18"/>
                </a:cxn>
                <a:cxn ang="0">
                  <a:pos x="2442" y="0"/>
                </a:cxn>
                <a:cxn ang="0">
                  <a:pos x="3228" y="0"/>
                </a:cxn>
                <a:cxn ang="0">
                  <a:pos x="4266" y="30"/>
                </a:cxn>
                <a:cxn ang="0">
                  <a:pos x="4764" y="42"/>
                </a:cxn>
                <a:cxn ang="0">
                  <a:pos x="5316" y="42"/>
                </a:cxn>
                <a:cxn ang="0">
                  <a:pos x="5754" y="36"/>
                </a:cxn>
                <a:cxn ang="0">
                  <a:pos x="5754" y="804"/>
                </a:cxn>
                <a:cxn ang="0">
                  <a:pos x="6" y="804"/>
                </a:cxn>
                <a:cxn ang="0">
                  <a:pos x="0" y="162"/>
                </a:cxn>
              </a:cxnLst>
              <a:rect l="0" t="0" r="r" b="b"/>
              <a:pathLst>
                <a:path w="5754" h="804">
                  <a:moveTo>
                    <a:pt x="0" y="162"/>
                  </a:moveTo>
                  <a:lnTo>
                    <a:pt x="234" y="126"/>
                  </a:lnTo>
                  <a:lnTo>
                    <a:pt x="642" y="84"/>
                  </a:lnTo>
                  <a:lnTo>
                    <a:pt x="1266" y="42"/>
                  </a:lnTo>
                  <a:lnTo>
                    <a:pt x="1770" y="18"/>
                  </a:lnTo>
                  <a:lnTo>
                    <a:pt x="2442" y="0"/>
                  </a:lnTo>
                  <a:lnTo>
                    <a:pt x="3228" y="0"/>
                  </a:lnTo>
                  <a:lnTo>
                    <a:pt x="4266" y="30"/>
                  </a:lnTo>
                  <a:lnTo>
                    <a:pt x="4764" y="42"/>
                  </a:lnTo>
                  <a:lnTo>
                    <a:pt x="5316" y="42"/>
                  </a:lnTo>
                  <a:lnTo>
                    <a:pt x="5754" y="36"/>
                  </a:lnTo>
                  <a:lnTo>
                    <a:pt x="5754" y="804"/>
                  </a:lnTo>
                  <a:lnTo>
                    <a:pt x="6" y="804"/>
                  </a:lnTo>
                  <a:lnTo>
                    <a:pt x="0" y="162"/>
                  </a:lnTo>
                  <a:close/>
                </a:path>
              </a:pathLst>
            </a:custGeom>
            <a:solidFill>
              <a:schemeClr val="bg1"/>
            </a:solidFill>
            <a:ln w="9525">
              <a:noFill/>
              <a:round/>
              <a:headEnd/>
              <a:tailEnd/>
            </a:ln>
            <a:effectLst/>
          </p:spPr>
          <p:txBody>
            <a:bodyPr/>
            <a:lstStyle/>
            <a:p>
              <a:pPr>
                <a:defRPr/>
              </a:pPr>
              <a:endParaRPr lang="en-GB" sz="1800" b="0">
                <a:solidFill>
                  <a:srgbClr val="005A8E"/>
                </a:solidFill>
                <a:latin typeface="Myriad Pro" pitchFamily="34" charset="0"/>
              </a:endParaRPr>
            </a:p>
          </p:txBody>
        </p:sp>
        <p:grpSp>
          <p:nvGrpSpPr>
            <p:cNvPr id="76853" name="Group 427"/>
            <p:cNvGrpSpPr>
              <a:grpSpLocks/>
            </p:cNvGrpSpPr>
            <p:nvPr userDrawn="1"/>
          </p:nvGrpSpPr>
          <p:grpSpPr bwMode="auto">
            <a:xfrm>
              <a:off x="0" y="3666"/>
              <a:ext cx="5760" cy="654"/>
              <a:chOff x="2" y="3623"/>
              <a:chExt cx="5758" cy="817"/>
            </a:xfrm>
          </p:grpSpPr>
          <p:sp>
            <p:nvSpPr>
              <p:cNvPr id="11267" name="Freeform 3"/>
              <p:cNvSpPr>
                <a:spLocks/>
              </p:cNvSpPr>
              <p:nvPr userDrawn="1"/>
            </p:nvSpPr>
            <p:spPr bwMode="gray">
              <a:xfrm>
                <a:off x="2" y="3623"/>
                <a:ext cx="5758" cy="187"/>
              </a:xfrm>
              <a:custGeom>
                <a:avLst/>
                <a:gdLst/>
                <a:ahLst/>
                <a:cxnLst>
                  <a:cxn ang="0">
                    <a:pos x="0" y="230"/>
                  </a:cxn>
                  <a:cxn ang="0">
                    <a:pos x="0" y="204"/>
                  </a:cxn>
                  <a:cxn ang="0">
                    <a:pos x="41" y="186"/>
                  </a:cxn>
                  <a:cxn ang="0">
                    <a:pos x="41" y="186"/>
                  </a:cxn>
                  <a:cxn ang="0">
                    <a:pos x="911" y="14"/>
                  </a:cxn>
                  <a:cxn ang="0">
                    <a:pos x="1274" y="0"/>
                  </a:cxn>
                  <a:cxn ang="0">
                    <a:pos x="1690" y="17"/>
                  </a:cxn>
                  <a:cxn ang="0">
                    <a:pos x="2240" y="43"/>
                  </a:cxn>
                  <a:cxn ang="0">
                    <a:pos x="2486" y="36"/>
                  </a:cxn>
                  <a:cxn ang="0">
                    <a:pos x="2486" y="60"/>
                  </a:cxn>
                  <a:cxn ang="0">
                    <a:pos x="2240" y="67"/>
                  </a:cxn>
                  <a:cxn ang="0">
                    <a:pos x="1688" y="41"/>
                  </a:cxn>
                  <a:cxn ang="0">
                    <a:pos x="1274" y="24"/>
                  </a:cxn>
                  <a:cxn ang="0">
                    <a:pos x="913" y="38"/>
                  </a:cxn>
                  <a:cxn ang="0">
                    <a:pos x="50" y="208"/>
                  </a:cxn>
                  <a:cxn ang="0">
                    <a:pos x="50" y="208"/>
                  </a:cxn>
                  <a:cxn ang="0">
                    <a:pos x="0" y="230"/>
                  </a:cxn>
                </a:cxnLst>
                <a:rect l="0" t="0" r="r" b="b"/>
                <a:pathLst>
                  <a:path w="2486" h="230">
                    <a:moveTo>
                      <a:pt x="0" y="230"/>
                    </a:moveTo>
                    <a:cubicBezTo>
                      <a:pt x="0" y="204"/>
                      <a:pt x="0" y="204"/>
                      <a:pt x="0" y="204"/>
                    </a:cubicBezTo>
                    <a:cubicBezTo>
                      <a:pt x="41" y="186"/>
                      <a:pt x="41" y="186"/>
                      <a:pt x="41" y="186"/>
                    </a:cubicBezTo>
                    <a:cubicBezTo>
                      <a:pt x="41" y="186"/>
                      <a:pt x="41" y="186"/>
                      <a:pt x="41" y="186"/>
                    </a:cubicBezTo>
                    <a:cubicBezTo>
                      <a:pt x="42" y="186"/>
                      <a:pt x="360" y="57"/>
                      <a:pt x="911" y="14"/>
                    </a:cubicBezTo>
                    <a:cubicBezTo>
                      <a:pt x="1022" y="5"/>
                      <a:pt x="1144" y="0"/>
                      <a:pt x="1274" y="0"/>
                    </a:cubicBezTo>
                    <a:cubicBezTo>
                      <a:pt x="1404" y="0"/>
                      <a:pt x="1543" y="5"/>
                      <a:pt x="1690" y="17"/>
                    </a:cubicBezTo>
                    <a:cubicBezTo>
                      <a:pt x="1907" y="36"/>
                      <a:pt x="2088" y="43"/>
                      <a:pt x="2240" y="43"/>
                    </a:cubicBezTo>
                    <a:cubicBezTo>
                      <a:pt x="2332" y="43"/>
                      <a:pt x="2414" y="40"/>
                      <a:pt x="2486" y="36"/>
                    </a:cubicBezTo>
                    <a:cubicBezTo>
                      <a:pt x="2486" y="60"/>
                      <a:pt x="2486" y="60"/>
                      <a:pt x="2486" y="60"/>
                    </a:cubicBezTo>
                    <a:cubicBezTo>
                      <a:pt x="2414" y="64"/>
                      <a:pt x="2332" y="67"/>
                      <a:pt x="2240" y="67"/>
                    </a:cubicBezTo>
                    <a:cubicBezTo>
                      <a:pt x="2087" y="67"/>
                      <a:pt x="1905" y="60"/>
                      <a:pt x="1688" y="41"/>
                    </a:cubicBezTo>
                    <a:cubicBezTo>
                      <a:pt x="1542" y="29"/>
                      <a:pt x="1403" y="24"/>
                      <a:pt x="1274" y="24"/>
                    </a:cubicBezTo>
                    <a:cubicBezTo>
                      <a:pt x="1144" y="24"/>
                      <a:pt x="1024" y="29"/>
                      <a:pt x="913" y="38"/>
                    </a:cubicBezTo>
                    <a:cubicBezTo>
                      <a:pt x="374" y="80"/>
                      <a:pt x="60" y="205"/>
                      <a:pt x="50" y="208"/>
                    </a:cubicBezTo>
                    <a:cubicBezTo>
                      <a:pt x="50" y="208"/>
                      <a:pt x="50" y="208"/>
                      <a:pt x="50" y="208"/>
                    </a:cubicBezTo>
                    <a:cubicBezTo>
                      <a:pt x="0" y="230"/>
                      <a:pt x="0" y="230"/>
                      <a:pt x="0" y="23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8" name="Freeform 4"/>
              <p:cNvSpPr>
                <a:spLocks noEditPoints="1"/>
              </p:cNvSpPr>
              <p:nvPr userDrawn="1"/>
            </p:nvSpPr>
            <p:spPr bwMode="gray">
              <a:xfrm>
                <a:off x="2" y="3660"/>
                <a:ext cx="5758" cy="189"/>
              </a:xfrm>
              <a:custGeom>
                <a:avLst/>
                <a:gdLst/>
                <a:ahLst/>
                <a:cxnLst>
                  <a:cxn ang="0">
                    <a:pos x="0" y="232"/>
                  </a:cxn>
                  <a:cxn ang="0">
                    <a:pos x="0" y="202"/>
                  </a:cxn>
                  <a:cxn ang="0">
                    <a:pos x="40" y="186"/>
                  </a:cxn>
                  <a:cxn ang="0">
                    <a:pos x="40" y="186"/>
                  </a:cxn>
                  <a:cxn ang="0">
                    <a:pos x="911" y="14"/>
                  </a:cxn>
                  <a:cxn ang="0">
                    <a:pos x="1274" y="0"/>
                  </a:cxn>
                  <a:cxn ang="0">
                    <a:pos x="1691" y="17"/>
                  </a:cxn>
                  <a:cxn ang="0">
                    <a:pos x="2240" y="43"/>
                  </a:cxn>
                  <a:cxn ang="0">
                    <a:pos x="2486" y="35"/>
                  </a:cxn>
                  <a:cxn ang="0">
                    <a:pos x="2486" y="64"/>
                  </a:cxn>
                  <a:cxn ang="0">
                    <a:pos x="2240" y="71"/>
                  </a:cxn>
                  <a:cxn ang="0">
                    <a:pos x="1688" y="45"/>
                  </a:cxn>
                  <a:cxn ang="0">
                    <a:pos x="1274" y="28"/>
                  </a:cxn>
                  <a:cxn ang="0">
                    <a:pos x="913" y="42"/>
                  </a:cxn>
                  <a:cxn ang="0">
                    <a:pos x="51" y="212"/>
                  </a:cxn>
                  <a:cxn ang="0">
                    <a:pos x="51" y="212"/>
                  </a:cxn>
                  <a:cxn ang="0">
                    <a:pos x="51" y="212"/>
                  </a:cxn>
                  <a:cxn ang="0">
                    <a:pos x="0" y="232"/>
                  </a:cxn>
                  <a:cxn ang="0">
                    <a:pos x="45" y="199"/>
                  </a:cxn>
                  <a:cxn ang="0">
                    <a:pos x="45" y="199"/>
                  </a:cxn>
                </a:cxnLst>
                <a:rect l="0" t="0" r="r" b="b"/>
                <a:pathLst>
                  <a:path w="2486" h="232">
                    <a:moveTo>
                      <a:pt x="0" y="232"/>
                    </a:moveTo>
                    <a:cubicBezTo>
                      <a:pt x="0" y="202"/>
                      <a:pt x="0" y="202"/>
                      <a:pt x="0" y="202"/>
                    </a:cubicBezTo>
                    <a:cubicBezTo>
                      <a:pt x="40" y="186"/>
                      <a:pt x="40" y="186"/>
                      <a:pt x="40" y="186"/>
                    </a:cubicBezTo>
                    <a:cubicBezTo>
                      <a:pt x="40" y="186"/>
                      <a:pt x="40" y="186"/>
                      <a:pt x="40" y="186"/>
                    </a:cubicBezTo>
                    <a:cubicBezTo>
                      <a:pt x="51" y="182"/>
                      <a:pt x="367" y="56"/>
                      <a:pt x="911" y="14"/>
                    </a:cubicBezTo>
                    <a:cubicBezTo>
                      <a:pt x="1022" y="5"/>
                      <a:pt x="1144" y="0"/>
                      <a:pt x="1274" y="0"/>
                    </a:cubicBezTo>
                    <a:cubicBezTo>
                      <a:pt x="1404" y="0"/>
                      <a:pt x="1543" y="5"/>
                      <a:pt x="1691" y="17"/>
                    </a:cubicBezTo>
                    <a:cubicBezTo>
                      <a:pt x="1907" y="35"/>
                      <a:pt x="2088" y="43"/>
                      <a:pt x="2240" y="43"/>
                    </a:cubicBezTo>
                    <a:cubicBezTo>
                      <a:pt x="2332" y="43"/>
                      <a:pt x="2414" y="40"/>
                      <a:pt x="2486" y="35"/>
                    </a:cubicBezTo>
                    <a:cubicBezTo>
                      <a:pt x="2486" y="64"/>
                      <a:pt x="2486" y="64"/>
                      <a:pt x="2486" y="64"/>
                    </a:cubicBezTo>
                    <a:cubicBezTo>
                      <a:pt x="2413" y="68"/>
                      <a:pt x="2332" y="71"/>
                      <a:pt x="2240" y="71"/>
                    </a:cubicBezTo>
                    <a:cubicBezTo>
                      <a:pt x="2087" y="71"/>
                      <a:pt x="1905" y="63"/>
                      <a:pt x="1688" y="45"/>
                    </a:cubicBezTo>
                    <a:cubicBezTo>
                      <a:pt x="1542" y="33"/>
                      <a:pt x="1403" y="28"/>
                      <a:pt x="1274" y="28"/>
                    </a:cubicBezTo>
                    <a:cubicBezTo>
                      <a:pt x="1144" y="28"/>
                      <a:pt x="1024" y="33"/>
                      <a:pt x="913" y="42"/>
                    </a:cubicBezTo>
                    <a:cubicBezTo>
                      <a:pt x="373" y="84"/>
                      <a:pt x="60" y="209"/>
                      <a:pt x="51" y="212"/>
                    </a:cubicBezTo>
                    <a:cubicBezTo>
                      <a:pt x="51" y="212"/>
                      <a:pt x="51" y="212"/>
                      <a:pt x="51" y="212"/>
                    </a:cubicBezTo>
                    <a:cubicBezTo>
                      <a:pt x="51" y="212"/>
                      <a:pt x="51" y="212"/>
                      <a:pt x="51" y="212"/>
                    </a:cubicBezTo>
                    <a:cubicBezTo>
                      <a:pt x="0" y="232"/>
                      <a:pt x="0" y="232"/>
                      <a:pt x="0" y="232"/>
                    </a:cubicBezTo>
                    <a:moveTo>
                      <a:pt x="45" y="199"/>
                    </a:moveTo>
                    <a:cubicBezTo>
                      <a:pt x="45" y="199"/>
                      <a:pt x="45" y="199"/>
                      <a:pt x="45" y="19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69" name="Freeform 5"/>
              <p:cNvSpPr>
                <a:spLocks noEditPoints="1"/>
              </p:cNvSpPr>
              <p:nvPr userDrawn="1"/>
            </p:nvSpPr>
            <p:spPr bwMode="gray">
              <a:xfrm>
                <a:off x="2" y="3696"/>
                <a:ext cx="5758" cy="193"/>
              </a:xfrm>
              <a:custGeom>
                <a:avLst/>
                <a:gdLst/>
                <a:ahLst/>
                <a:cxnLst>
                  <a:cxn ang="0">
                    <a:pos x="0" y="239"/>
                  </a:cxn>
                  <a:cxn ang="0">
                    <a:pos x="0" y="201"/>
                  </a:cxn>
                  <a:cxn ang="0">
                    <a:pos x="39" y="187"/>
                  </a:cxn>
                  <a:cxn ang="0">
                    <a:pos x="39" y="187"/>
                  </a:cxn>
                  <a:cxn ang="0">
                    <a:pos x="910" y="14"/>
                  </a:cxn>
                  <a:cxn ang="0">
                    <a:pos x="1273" y="0"/>
                  </a:cxn>
                  <a:cxn ang="0">
                    <a:pos x="1691" y="18"/>
                  </a:cxn>
                  <a:cxn ang="0">
                    <a:pos x="2240" y="44"/>
                  </a:cxn>
                  <a:cxn ang="0">
                    <a:pos x="2486" y="36"/>
                  </a:cxn>
                  <a:cxn ang="0">
                    <a:pos x="2486" y="72"/>
                  </a:cxn>
                  <a:cxn ang="0">
                    <a:pos x="2240" y="80"/>
                  </a:cxn>
                  <a:cxn ang="0">
                    <a:pos x="1688" y="54"/>
                  </a:cxn>
                  <a:cxn ang="0">
                    <a:pos x="1274" y="36"/>
                  </a:cxn>
                  <a:cxn ang="0">
                    <a:pos x="913" y="50"/>
                  </a:cxn>
                  <a:cxn ang="0">
                    <a:pos x="52" y="221"/>
                  </a:cxn>
                  <a:cxn ang="0">
                    <a:pos x="52" y="221"/>
                  </a:cxn>
                  <a:cxn ang="0">
                    <a:pos x="52" y="221"/>
                  </a:cxn>
                  <a:cxn ang="0">
                    <a:pos x="0" y="239"/>
                  </a:cxn>
                  <a:cxn ang="0">
                    <a:pos x="45" y="204"/>
                  </a:cxn>
                  <a:cxn ang="0">
                    <a:pos x="45" y="204"/>
                  </a:cxn>
                </a:cxnLst>
                <a:rect l="0" t="0" r="r" b="b"/>
                <a:pathLst>
                  <a:path w="2486" h="239">
                    <a:moveTo>
                      <a:pt x="0" y="239"/>
                    </a:moveTo>
                    <a:cubicBezTo>
                      <a:pt x="0" y="201"/>
                      <a:pt x="0" y="201"/>
                      <a:pt x="0" y="201"/>
                    </a:cubicBezTo>
                    <a:cubicBezTo>
                      <a:pt x="39" y="187"/>
                      <a:pt x="39" y="187"/>
                      <a:pt x="39" y="187"/>
                    </a:cubicBezTo>
                    <a:cubicBezTo>
                      <a:pt x="39" y="187"/>
                      <a:pt x="39" y="187"/>
                      <a:pt x="39" y="187"/>
                    </a:cubicBezTo>
                    <a:cubicBezTo>
                      <a:pt x="56" y="181"/>
                      <a:pt x="372" y="57"/>
                      <a:pt x="910" y="14"/>
                    </a:cubicBezTo>
                    <a:cubicBezTo>
                      <a:pt x="1022" y="6"/>
                      <a:pt x="1143" y="0"/>
                      <a:pt x="1273" y="0"/>
                    </a:cubicBezTo>
                    <a:cubicBezTo>
                      <a:pt x="1404" y="0"/>
                      <a:pt x="1543" y="6"/>
                      <a:pt x="1691" y="18"/>
                    </a:cubicBezTo>
                    <a:cubicBezTo>
                      <a:pt x="1907" y="36"/>
                      <a:pt x="2088" y="44"/>
                      <a:pt x="2240" y="44"/>
                    </a:cubicBezTo>
                    <a:cubicBezTo>
                      <a:pt x="2332" y="44"/>
                      <a:pt x="2414" y="41"/>
                      <a:pt x="2486" y="36"/>
                    </a:cubicBezTo>
                    <a:cubicBezTo>
                      <a:pt x="2486" y="72"/>
                      <a:pt x="2486" y="72"/>
                      <a:pt x="2486" y="72"/>
                    </a:cubicBezTo>
                    <a:cubicBezTo>
                      <a:pt x="2414" y="77"/>
                      <a:pt x="2332" y="80"/>
                      <a:pt x="2240" y="80"/>
                    </a:cubicBezTo>
                    <a:cubicBezTo>
                      <a:pt x="2087" y="80"/>
                      <a:pt x="1905" y="72"/>
                      <a:pt x="1688" y="54"/>
                    </a:cubicBezTo>
                    <a:cubicBezTo>
                      <a:pt x="1541" y="42"/>
                      <a:pt x="1403" y="36"/>
                      <a:pt x="1274" y="36"/>
                    </a:cubicBezTo>
                    <a:cubicBezTo>
                      <a:pt x="1144" y="36"/>
                      <a:pt x="1024" y="42"/>
                      <a:pt x="913" y="50"/>
                    </a:cubicBezTo>
                    <a:cubicBezTo>
                      <a:pt x="374" y="93"/>
                      <a:pt x="61" y="217"/>
                      <a:pt x="52" y="221"/>
                    </a:cubicBezTo>
                    <a:cubicBezTo>
                      <a:pt x="52" y="221"/>
                      <a:pt x="52" y="221"/>
                      <a:pt x="52" y="221"/>
                    </a:cubicBezTo>
                    <a:cubicBezTo>
                      <a:pt x="52" y="221"/>
                      <a:pt x="52" y="221"/>
                      <a:pt x="52" y="221"/>
                    </a:cubicBezTo>
                    <a:cubicBezTo>
                      <a:pt x="0" y="239"/>
                      <a:pt x="0" y="239"/>
                      <a:pt x="0" y="239"/>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0" name="Freeform 6"/>
              <p:cNvSpPr>
                <a:spLocks/>
              </p:cNvSpPr>
              <p:nvPr userDrawn="1"/>
            </p:nvSpPr>
            <p:spPr bwMode="gray">
              <a:xfrm>
                <a:off x="2" y="3733"/>
                <a:ext cx="5758" cy="203"/>
              </a:xfrm>
              <a:custGeom>
                <a:avLst/>
                <a:gdLst/>
                <a:ahLst/>
                <a:cxnLst>
                  <a:cxn ang="0">
                    <a:pos x="0" y="247"/>
                  </a:cxn>
                  <a:cxn ang="0">
                    <a:pos x="0" y="205"/>
                  </a:cxn>
                  <a:cxn ang="0">
                    <a:pos x="37" y="188"/>
                  </a:cxn>
                  <a:cxn ang="0">
                    <a:pos x="38" y="187"/>
                  </a:cxn>
                  <a:cxn ang="0">
                    <a:pos x="910" y="14"/>
                  </a:cxn>
                  <a:cxn ang="0">
                    <a:pos x="1274" y="0"/>
                  </a:cxn>
                  <a:cxn ang="0">
                    <a:pos x="1691" y="18"/>
                  </a:cxn>
                  <a:cxn ang="0">
                    <a:pos x="2240" y="44"/>
                  </a:cxn>
                  <a:cxn ang="0">
                    <a:pos x="2486" y="36"/>
                  </a:cxn>
                  <a:cxn ang="0">
                    <a:pos x="2486" y="76"/>
                  </a:cxn>
                  <a:cxn ang="0">
                    <a:pos x="2240" y="84"/>
                  </a:cxn>
                  <a:cxn ang="0">
                    <a:pos x="1688" y="58"/>
                  </a:cxn>
                  <a:cxn ang="0">
                    <a:pos x="1274" y="40"/>
                  </a:cxn>
                  <a:cxn ang="0">
                    <a:pos x="913" y="54"/>
                  </a:cxn>
                  <a:cxn ang="0">
                    <a:pos x="54" y="224"/>
                  </a:cxn>
                  <a:cxn ang="0">
                    <a:pos x="26" y="237"/>
                  </a:cxn>
                  <a:cxn ang="0">
                    <a:pos x="0" y="247"/>
                  </a:cxn>
                </a:cxnLst>
                <a:rect l="0" t="0" r="r" b="b"/>
                <a:pathLst>
                  <a:path w="2486" h="247">
                    <a:moveTo>
                      <a:pt x="0" y="247"/>
                    </a:moveTo>
                    <a:cubicBezTo>
                      <a:pt x="0" y="205"/>
                      <a:pt x="0" y="205"/>
                      <a:pt x="0" y="205"/>
                    </a:cubicBezTo>
                    <a:cubicBezTo>
                      <a:pt x="37" y="188"/>
                      <a:pt x="37" y="188"/>
                      <a:pt x="37" y="188"/>
                    </a:cubicBezTo>
                    <a:cubicBezTo>
                      <a:pt x="38" y="187"/>
                      <a:pt x="38" y="187"/>
                      <a:pt x="38" y="187"/>
                    </a:cubicBezTo>
                    <a:cubicBezTo>
                      <a:pt x="39" y="187"/>
                      <a:pt x="358" y="58"/>
                      <a:pt x="910" y="14"/>
                    </a:cubicBezTo>
                    <a:cubicBezTo>
                      <a:pt x="1022" y="6"/>
                      <a:pt x="1143" y="0"/>
                      <a:pt x="1274" y="0"/>
                    </a:cubicBezTo>
                    <a:cubicBezTo>
                      <a:pt x="1404" y="0"/>
                      <a:pt x="1543" y="6"/>
                      <a:pt x="1691" y="18"/>
                    </a:cubicBezTo>
                    <a:cubicBezTo>
                      <a:pt x="1907" y="36"/>
                      <a:pt x="2088" y="44"/>
                      <a:pt x="2240" y="44"/>
                    </a:cubicBezTo>
                    <a:cubicBezTo>
                      <a:pt x="2332" y="44"/>
                      <a:pt x="2414" y="41"/>
                      <a:pt x="2486" y="36"/>
                    </a:cubicBezTo>
                    <a:cubicBezTo>
                      <a:pt x="2486" y="76"/>
                      <a:pt x="2486" y="76"/>
                      <a:pt x="2486" y="76"/>
                    </a:cubicBezTo>
                    <a:cubicBezTo>
                      <a:pt x="2414" y="81"/>
                      <a:pt x="2332" y="84"/>
                      <a:pt x="2240" y="84"/>
                    </a:cubicBezTo>
                    <a:cubicBezTo>
                      <a:pt x="2087" y="84"/>
                      <a:pt x="1905" y="76"/>
                      <a:pt x="1688" y="58"/>
                    </a:cubicBezTo>
                    <a:cubicBezTo>
                      <a:pt x="1541" y="45"/>
                      <a:pt x="1403" y="40"/>
                      <a:pt x="1274" y="40"/>
                    </a:cubicBezTo>
                    <a:cubicBezTo>
                      <a:pt x="1144" y="40"/>
                      <a:pt x="1024" y="45"/>
                      <a:pt x="913" y="54"/>
                    </a:cubicBezTo>
                    <a:cubicBezTo>
                      <a:pt x="382" y="96"/>
                      <a:pt x="69" y="218"/>
                      <a:pt x="54" y="224"/>
                    </a:cubicBezTo>
                    <a:cubicBezTo>
                      <a:pt x="26" y="237"/>
                      <a:pt x="26" y="237"/>
                      <a:pt x="26" y="237"/>
                    </a:cubicBezTo>
                    <a:cubicBezTo>
                      <a:pt x="0" y="247"/>
                      <a:pt x="0" y="247"/>
                      <a:pt x="0" y="24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1" name="Freeform 7"/>
              <p:cNvSpPr>
                <a:spLocks noEditPoints="1"/>
              </p:cNvSpPr>
              <p:nvPr userDrawn="1"/>
            </p:nvSpPr>
            <p:spPr bwMode="gray">
              <a:xfrm>
                <a:off x="2" y="3771"/>
                <a:ext cx="5758" cy="199"/>
              </a:xfrm>
              <a:custGeom>
                <a:avLst/>
                <a:gdLst/>
                <a:ahLst/>
                <a:cxnLst>
                  <a:cxn ang="0">
                    <a:pos x="0" y="245"/>
                  </a:cxn>
                  <a:cxn ang="0">
                    <a:pos x="0" y="204"/>
                  </a:cxn>
                  <a:cxn ang="0">
                    <a:pos x="26" y="191"/>
                  </a:cxn>
                  <a:cxn ang="0">
                    <a:pos x="37" y="187"/>
                  </a:cxn>
                  <a:cxn ang="0">
                    <a:pos x="910" y="14"/>
                  </a:cxn>
                  <a:cxn ang="0">
                    <a:pos x="1274" y="0"/>
                  </a:cxn>
                  <a:cxn ang="0">
                    <a:pos x="1691" y="18"/>
                  </a:cxn>
                  <a:cxn ang="0">
                    <a:pos x="2240" y="43"/>
                  </a:cxn>
                  <a:cxn ang="0">
                    <a:pos x="2486" y="36"/>
                  </a:cxn>
                  <a:cxn ang="0">
                    <a:pos x="2486" y="80"/>
                  </a:cxn>
                  <a:cxn ang="0">
                    <a:pos x="2240" y="87"/>
                  </a:cxn>
                  <a:cxn ang="0">
                    <a:pos x="1688" y="62"/>
                  </a:cxn>
                  <a:cxn ang="0">
                    <a:pos x="1274" y="44"/>
                  </a:cxn>
                  <a:cxn ang="0">
                    <a:pos x="913" y="58"/>
                  </a:cxn>
                  <a:cxn ang="0">
                    <a:pos x="196" y="181"/>
                  </a:cxn>
                  <a:cxn ang="0">
                    <a:pos x="37" y="233"/>
                  </a:cxn>
                  <a:cxn ang="0">
                    <a:pos x="0" y="245"/>
                  </a:cxn>
                  <a:cxn ang="0">
                    <a:pos x="45" y="208"/>
                  </a:cxn>
                  <a:cxn ang="0">
                    <a:pos x="45" y="208"/>
                  </a:cxn>
                </a:cxnLst>
                <a:rect l="0" t="0" r="r" b="b"/>
                <a:pathLst>
                  <a:path w="2486" h="245">
                    <a:moveTo>
                      <a:pt x="0" y="245"/>
                    </a:moveTo>
                    <a:cubicBezTo>
                      <a:pt x="0" y="204"/>
                      <a:pt x="0" y="204"/>
                      <a:pt x="0" y="204"/>
                    </a:cubicBezTo>
                    <a:cubicBezTo>
                      <a:pt x="26" y="191"/>
                      <a:pt x="26" y="191"/>
                      <a:pt x="26" y="191"/>
                    </a:cubicBezTo>
                    <a:cubicBezTo>
                      <a:pt x="37" y="187"/>
                      <a:pt x="37" y="187"/>
                      <a:pt x="37" y="187"/>
                    </a:cubicBezTo>
                    <a:cubicBezTo>
                      <a:pt x="43" y="185"/>
                      <a:pt x="362" y="57"/>
                      <a:pt x="910" y="14"/>
                    </a:cubicBezTo>
                    <a:cubicBezTo>
                      <a:pt x="1022" y="5"/>
                      <a:pt x="1143" y="0"/>
                      <a:pt x="1274" y="0"/>
                    </a:cubicBezTo>
                    <a:cubicBezTo>
                      <a:pt x="1404" y="0"/>
                      <a:pt x="1544" y="5"/>
                      <a:pt x="1691" y="18"/>
                    </a:cubicBezTo>
                    <a:cubicBezTo>
                      <a:pt x="1907" y="36"/>
                      <a:pt x="2088" y="43"/>
                      <a:pt x="2240" y="43"/>
                    </a:cubicBezTo>
                    <a:cubicBezTo>
                      <a:pt x="2332" y="43"/>
                      <a:pt x="2414" y="41"/>
                      <a:pt x="2486" y="36"/>
                    </a:cubicBezTo>
                    <a:cubicBezTo>
                      <a:pt x="2486" y="80"/>
                      <a:pt x="2486" y="80"/>
                      <a:pt x="2486" y="80"/>
                    </a:cubicBezTo>
                    <a:cubicBezTo>
                      <a:pt x="2413" y="85"/>
                      <a:pt x="2332" y="87"/>
                      <a:pt x="2240" y="87"/>
                    </a:cubicBezTo>
                    <a:cubicBezTo>
                      <a:pt x="2087" y="87"/>
                      <a:pt x="1905" y="80"/>
                      <a:pt x="1688" y="62"/>
                    </a:cubicBezTo>
                    <a:cubicBezTo>
                      <a:pt x="1541" y="49"/>
                      <a:pt x="1403" y="44"/>
                      <a:pt x="1274" y="44"/>
                    </a:cubicBezTo>
                    <a:cubicBezTo>
                      <a:pt x="1144" y="44"/>
                      <a:pt x="1024" y="49"/>
                      <a:pt x="913" y="58"/>
                    </a:cubicBezTo>
                    <a:cubicBezTo>
                      <a:pt x="584" y="84"/>
                      <a:pt x="339" y="141"/>
                      <a:pt x="196" y="181"/>
                    </a:cubicBezTo>
                    <a:cubicBezTo>
                      <a:pt x="98" y="209"/>
                      <a:pt x="43" y="231"/>
                      <a:pt x="37" y="233"/>
                    </a:cubicBezTo>
                    <a:cubicBezTo>
                      <a:pt x="0" y="245"/>
                      <a:pt x="0" y="245"/>
                      <a:pt x="0" y="245"/>
                    </a:cubicBezTo>
                    <a:moveTo>
                      <a:pt x="45" y="208"/>
                    </a:moveTo>
                    <a:cubicBezTo>
                      <a:pt x="45" y="208"/>
                      <a:pt x="45" y="208"/>
                      <a:pt x="45" y="20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2" name="Freeform 8"/>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close/>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3" name="Freeform 9"/>
              <p:cNvSpPr>
                <a:spLocks/>
              </p:cNvSpPr>
              <p:nvPr userDrawn="1"/>
            </p:nvSpPr>
            <p:spPr bwMode="gray">
              <a:xfrm>
                <a:off x="2" y="3926"/>
                <a:ext cx="61" cy="13"/>
              </a:xfrm>
              <a:custGeom>
                <a:avLst/>
                <a:gdLst/>
                <a:ahLst/>
                <a:cxnLst>
                  <a:cxn ang="0">
                    <a:pos x="0" y="8"/>
                  </a:cxn>
                  <a:cxn ang="0">
                    <a:pos x="0" y="6"/>
                  </a:cxn>
                  <a:cxn ang="0">
                    <a:pos x="61" y="0"/>
                  </a:cxn>
                  <a:cxn ang="0">
                    <a:pos x="0" y="8"/>
                  </a:cxn>
                </a:cxnLst>
                <a:rect l="0" t="0" r="r" b="b"/>
                <a:pathLst>
                  <a:path w="61" h="8">
                    <a:moveTo>
                      <a:pt x="0" y="8"/>
                    </a:moveTo>
                    <a:lnTo>
                      <a:pt x="0" y="6"/>
                    </a:lnTo>
                    <a:lnTo>
                      <a:pt x="61" y="0"/>
                    </a:lnTo>
                    <a:lnTo>
                      <a:pt x="0" y="8"/>
                    </a:lnTo>
                  </a:path>
                </a:pathLst>
              </a:custGeom>
              <a:noFill/>
              <a:ln w="9525">
                <a:noFill/>
                <a:round/>
                <a:headEnd/>
                <a:tailEnd/>
              </a:ln>
            </p:spPr>
            <p:txBody>
              <a:bodyPr/>
              <a:lstStyle/>
              <a:p>
                <a:pPr>
                  <a:defRPr/>
                </a:pPr>
                <a:endParaRPr lang="en-GB" sz="1800" b="0">
                  <a:solidFill>
                    <a:srgbClr val="005A8E"/>
                  </a:solidFill>
                  <a:latin typeface="Myriad Pro" pitchFamily="34" charset="0"/>
                </a:endParaRPr>
              </a:p>
            </p:txBody>
          </p:sp>
          <p:sp>
            <p:nvSpPr>
              <p:cNvPr id="11274" name="Freeform 10"/>
              <p:cNvSpPr>
                <a:spLocks noEditPoints="1"/>
              </p:cNvSpPr>
              <p:nvPr userDrawn="1"/>
            </p:nvSpPr>
            <p:spPr bwMode="gray">
              <a:xfrm>
                <a:off x="2" y="3807"/>
                <a:ext cx="5758" cy="199"/>
              </a:xfrm>
              <a:custGeom>
                <a:avLst/>
                <a:gdLst/>
                <a:ahLst/>
                <a:cxnLst>
                  <a:cxn ang="0">
                    <a:pos x="0" y="245"/>
                  </a:cxn>
                  <a:cxn ang="0">
                    <a:pos x="0" y="201"/>
                  </a:cxn>
                  <a:cxn ang="0">
                    <a:pos x="53" y="182"/>
                  </a:cxn>
                  <a:cxn ang="0">
                    <a:pos x="54" y="182"/>
                  </a:cxn>
                  <a:cxn ang="0">
                    <a:pos x="196" y="135"/>
                  </a:cxn>
                  <a:cxn ang="0">
                    <a:pos x="910" y="14"/>
                  </a:cxn>
                  <a:cxn ang="0">
                    <a:pos x="1273" y="0"/>
                  </a:cxn>
                  <a:cxn ang="0">
                    <a:pos x="1691" y="18"/>
                  </a:cxn>
                  <a:cxn ang="0">
                    <a:pos x="2240" y="43"/>
                  </a:cxn>
                  <a:cxn ang="0">
                    <a:pos x="2486" y="36"/>
                  </a:cxn>
                  <a:cxn ang="0">
                    <a:pos x="2486" y="82"/>
                  </a:cxn>
                  <a:cxn ang="0">
                    <a:pos x="2240" y="89"/>
                  </a:cxn>
                  <a:cxn ang="0">
                    <a:pos x="1692" y="63"/>
                  </a:cxn>
                  <a:cxn ang="0">
                    <a:pos x="1274" y="46"/>
                  </a:cxn>
                  <a:cxn ang="0">
                    <a:pos x="910" y="60"/>
                  </a:cxn>
                  <a:cxn ang="0">
                    <a:pos x="36" y="233"/>
                  </a:cxn>
                  <a:cxn ang="0">
                    <a:pos x="0" y="245"/>
                  </a:cxn>
                  <a:cxn ang="0">
                    <a:pos x="45" y="210"/>
                  </a:cxn>
                  <a:cxn ang="0">
                    <a:pos x="45" y="210"/>
                  </a:cxn>
                </a:cxnLst>
                <a:rect l="0" t="0" r="r" b="b"/>
                <a:pathLst>
                  <a:path w="2486" h="245">
                    <a:moveTo>
                      <a:pt x="0" y="245"/>
                    </a:moveTo>
                    <a:cubicBezTo>
                      <a:pt x="0" y="201"/>
                      <a:pt x="0" y="201"/>
                      <a:pt x="0" y="201"/>
                    </a:cubicBezTo>
                    <a:cubicBezTo>
                      <a:pt x="53" y="182"/>
                      <a:pt x="53" y="182"/>
                      <a:pt x="53" y="182"/>
                    </a:cubicBezTo>
                    <a:cubicBezTo>
                      <a:pt x="54" y="182"/>
                      <a:pt x="54" y="182"/>
                      <a:pt x="54" y="182"/>
                    </a:cubicBezTo>
                    <a:cubicBezTo>
                      <a:pt x="55" y="182"/>
                      <a:pt x="104" y="162"/>
                      <a:pt x="196" y="135"/>
                    </a:cubicBezTo>
                    <a:cubicBezTo>
                      <a:pt x="343" y="94"/>
                      <a:pt x="586" y="39"/>
                      <a:pt x="910" y="14"/>
                    </a:cubicBezTo>
                    <a:cubicBezTo>
                      <a:pt x="1022" y="5"/>
                      <a:pt x="1143" y="0"/>
                      <a:pt x="1273" y="0"/>
                    </a:cubicBezTo>
                    <a:cubicBezTo>
                      <a:pt x="1404" y="0"/>
                      <a:pt x="1544" y="5"/>
                      <a:pt x="1691" y="18"/>
                    </a:cubicBezTo>
                    <a:cubicBezTo>
                      <a:pt x="1907" y="36"/>
                      <a:pt x="2088" y="43"/>
                      <a:pt x="2240" y="43"/>
                    </a:cubicBezTo>
                    <a:cubicBezTo>
                      <a:pt x="2332" y="43"/>
                      <a:pt x="2414" y="40"/>
                      <a:pt x="2486" y="36"/>
                    </a:cubicBezTo>
                    <a:cubicBezTo>
                      <a:pt x="2486" y="82"/>
                      <a:pt x="2486" y="82"/>
                      <a:pt x="2486" y="82"/>
                    </a:cubicBezTo>
                    <a:cubicBezTo>
                      <a:pt x="2414" y="86"/>
                      <a:pt x="2332" y="89"/>
                      <a:pt x="2240" y="89"/>
                    </a:cubicBezTo>
                    <a:cubicBezTo>
                      <a:pt x="2088" y="89"/>
                      <a:pt x="1908" y="82"/>
                      <a:pt x="1692" y="63"/>
                    </a:cubicBezTo>
                    <a:cubicBezTo>
                      <a:pt x="1544" y="51"/>
                      <a:pt x="1404" y="46"/>
                      <a:pt x="1274" y="46"/>
                    </a:cubicBezTo>
                    <a:cubicBezTo>
                      <a:pt x="1143" y="46"/>
                      <a:pt x="1022" y="51"/>
                      <a:pt x="910" y="60"/>
                    </a:cubicBezTo>
                    <a:cubicBezTo>
                      <a:pt x="368" y="102"/>
                      <a:pt x="51" y="227"/>
                      <a:pt x="36" y="233"/>
                    </a:cubicBezTo>
                    <a:cubicBezTo>
                      <a:pt x="0" y="245"/>
                      <a:pt x="0" y="245"/>
                      <a:pt x="0" y="245"/>
                    </a:cubicBezTo>
                    <a:moveTo>
                      <a:pt x="45" y="210"/>
                    </a:moveTo>
                    <a:cubicBezTo>
                      <a:pt x="45" y="210"/>
                      <a:pt x="45" y="210"/>
                      <a:pt x="45" y="21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5" name="Freeform 11"/>
              <p:cNvSpPr>
                <a:spLocks/>
              </p:cNvSpPr>
              <p:nvPr userDrawn="1"/>
            </p:nvSpPr>
            <p:spPr bwMode="gray">
              <a:xfrm>
                <a:off x="2" y="3918"/>
                <a:ext cx="454" cy="53"/>
              </a:xfrm>
              <a:custGeom>
                <a:avLst/>
                <a:gdLst/>
                <a:ahLst/>
                <a:cxnLst>
                  <a:cxn ang="0">
                    <a:pos x="0" y="66"/>
                  </a:cxn>
                  <a:cxn ang="0">
                    <a:pos x="0" y="64"/>
                  </a:cxn>
                  <a:cxn ang="0">
                    <a:pos x="37" y="52"/>
                  </a:cxn>
                  <a:cxn ang="0">
                    <a:pos x="196" y="0"/>
                  </a:cxn>
                  <a:cxn ang="0">
                    <a:pos x="54" y="47"/>
                  </a:cxn>
                  <a:cxn ang="0">
                    <a:pos x="53" y="47"/>
                  </a:cxn>
                  <a:cxn ang="0">
                    <a:pos x="0" y="66"/>
                  </a:cxn>
                </a:cxnLst>
                <a:rect l="0" t="0" r="r" b="b"/>
                <a:pathLst>
                  <a:path w="196" h="66">
                    <a:moveTo>
                      <a:pt x="0" y="66"/>
                    </a:moveTo>
                    <a:cubicBezTo>
                      <a:pt x="0" y="64"/>
                      <a:pt x="0" y="64"/>
                      <a:pt x="0" y="64"/>
                    </a:cubicBezTo>
                    <a:cubicBezTo>
                      <a:pt x="37" y="52"/>
                      <a:pt x="37" y="52"/>
                      <a:pt x="37" y="52"/>
                    </a:cubicBezTo>
                    <a:cubicBezTo>
                      <a:pt x="43" y="50"/>
                      <a:pt x="98" y="28"/>
                      <a:pt x="196" y="0"/>
                    </a:cubicBezTo>
                    <a:cubicBezTo>
                      <a:pt x="104" y="27"/>
                      <a:pt x="55" y="47"/>
                      <a:pt x="54" y="47"/>
                    </a:cubicBezTo>
                    <a:cubicBezTo>
                      <a:pt x="53" y="47"/>
                      <a:pt x="53" y="47"/>
                      <a:pt x="53" y="47"/>
                    </a:cubicBezTo>
                    <a:cubicBezTo>
                      <a:pt x="0" y="66"/>
                      <a:pt x="0" y="66"/>
                      <a:pt x="0" y="6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6" name="Freeform 12"/>
              <p:cNvSpPr>
                <a:spLocks noEditPoints="1"/>
              </p:cNvSpPr>
              <p:nvPr userDrawn="1"/>
            </p:nvSpPr>
            <p:spPr bwMode="gray">
              <a:xfrm>
                <a:off x="2" y="3846"/>
                <a:ext cx="5758" cy="196"/>
              </a:xfrm>
              <a:custGeom>
                <a:avLst/>
                <a:gdLst/>
                <a:ahLst/>
                <a:cxnLst>
                  <a:cxn ang="0">
                    <a:pos x="0" y="242"/>
                  </a:cxn>
                  <a:cxn ang="0">
                    <a:pos x="0" y="201"/>
                  </a:cxn>
                  <a:cxn ang="0">
                    <a:pos x="54" y="184"/>
                  </a:cxn>
                  <a:cxn ang="0">
                    <a:pos x="54" y="184"/>
                  </a:cxn>
                  <a:cxn ang="0">
                    <a:pos x="914" y="14"/>
                  </a:cxn>
                  <a:cxn ang="0">
                    <a:pos x="1274" y="0"/>
                  </a:cxn>
                  <a:cxn ang="0">
                    <a:pos x="1687" y="17"/>
                  </a:cxn>
                  <a:cxn ang="0">
                    <a:pos x="2240" y="43"/>
                  </a:cxn>
                  <a:cxn ang="0">
                    <a:pos x="2486" y="36"/>
                  </a:cxn>
                  <a:cxn ang="0">
                    <a:pos x="2486" y="79"/>
                  </a:cxn>
                  <a:cxn ang="0">
                    <a:pos x="2240" y="87"/>
                  </a:cxn>
                  <a:cxn ang="0">
                    <a:pos x="1692" y="61"/>
                  </a:cxn>
                  <a:cxn ang="0">
                    <a:pos x="1274" y="44"/>
                  </a:cxn>
                  <a:cxn ang="0">
                    <a:pos x="909" y="58"/>
                  </a:cxn>
                  <a:cxn ang="0">
                    <a:pos x="36" y="231"/>
                  </a:cxn>
                  <a:cxn ang="0">
                    <a:pos x="0" y="242"/>
                  </a:cxn>
                  <a:cxn ang="0">
                    <a:pos x="45" y="209"/>
                  </a:cxn>
                  <a:cxn ang="0">
                    <a:pos x="45" y="209"/>
                  </a:cxn>
                </a:cxnLst>
                <a:rect l="0" t="0" r="r" b="b"/>
                <a:pathLst>
                  <a:path w="2486" h="242">
                    <a:moveTo>
                      <a:pt x="0" y="242"/>
                    </a:moveTo>
                    <a:cubicBezTo>
                      <a:pt x="0" y="201"/>
                      <a:pt x="0" y="201"/>
                      <a:pt x="0" y="201"/>
                    </a:cubicBezTo>
                    <a:cubicBezTo>
                      <a:pt x="54" y="184"/>
                      <a:pt x="54" y="184"/>
                      <a:pt x="54" y="184"/>
                    </a:cubicBezTo>
                    <a:cubicBezTo>
                      <a:pt x="54" y="184"/>
                      <a:pt x="54" y="184"/>
                      <a:pt x="54" y="184"/>
                    </a:cubicBezTo>
                    <a:cubicBezTo>
                      <a:pt x="55" y="184"/>
                      <a:pt x="369" y="57"/>
                      <a:pt x="914" y="14"/>
                    </a:cubicBezTo>
                    <a:cubicBezTo>
                      <a:pt x="1024" y="5"/>
                      <a:pt x="1145" y="0"/>
                      <a:pt x="1274" y="0"/>
                    </a:cubicBezTo>
                    <a:cubicBezTo>
                      <a:pt x="1403" y="0"/>
                      <a:pt x="1541" y="5"/>
                      <a:pt x="1687" y="17"/>
                    </a:cubicBezTo>
                    <a:cubicBezTo>
                      <a:pt x="1904" y="36"/>
                      <a:pt x="2086" y="43"/>
                      <a:pt x="2240" y="43"/>
                    </a:cubicBezTo>
                    <a:cubicBezTo>
                      <a:pt x="2332" y="43"/>
                      <a:pt x="2413" y="41"/>
                      <a:pt x="2486" y="36"/>
                    </a:cubicBezTo>
                    <a:cubicBezTo>
                      <a:pt x="2486" y="79"/>
                      <a:pt x="2486" y="79"/>
                      <a:pt x="2486" y="79"/>
                    </a:cubicBezTo>
                    <a:cubicBezTo>
                      <a:pt x="2414" y="84"/>
                      <a:pt x="2332" y="87"/>
                      <a:pt x="2240" y="87"/>
                    </a:cubicBezTo>
                    <a:cubicBezTo>
                      <a:pt x="2088" y="87"/>
                      <a:pt x="1908" y="79"/>
                      <a:pt x="1692" y="61"/>
                    </a:cubicBezTo>
                    <a:cubicBezTo>
                      <a:pt x="1544" y="49"/>
                      <a:pt x="1404" y="44"/>
                      <a:pt x="1274" y="44"/>
                    </a:cubicBezTo>
                    <a:cubicBezTo>
                      <a:pt x="1143" y="44"/>
                      <a:pt x="1022" y="49"/>
                      <a:pt x="909" y="58"/>
                    </a:cubicBezTo>
                    <a:cubicBezTo>
                      <a:pt x="374" y="100"/>
                      <a:pt x="58" y="222"/>
                      <a:pt x="36" y="231"/>
                    </a:cubicBezTo>
                    <a:cubicBezTo>
                      <a:pt x="0" y="242"/>
                      <a:pt x="0" y="242"/>
                      <a:pt x="0" y="242"/>
                    </a:cubicBezTo>
                    <a:moveTo>
                      <a:pt x="45" y="209"/>
                    </a:moveTo>
                    <a:cubicBezTo>
                      <a:pt x="45" y="209"/>
                      <a:pt x="45" y="209"/>
                      <a:pt x="45" y="209"/>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7" name="Freeform 13"/>
              <p:cNvSpPr>
                <a:spLocks noEditPoints="1"/>
              </p:cNvSpPr>
              <p:nvPr userDrawn="1"/>
            </p:nvSpPr>
            <p:spPr bwMode="gray">
              <a:xfrm>
                <a:off x="2" y="3845"/>
                <a:ext cx="5758" cy="166"/>
              </a:xfrm>
              <a:custGeom>
                <a:avLst/>
                <a:gdLst/>
                <a:ahLst/>
                <a:cxnLst>
                  <a:cxn ang="0">
                    <a:pos x="0" y="203"/>
                  </a:cxn>
                  <a:cxn ang="0">
                    <a:pos x="0" y="199"/>
                  </a:cxn>
                  <a:cxn ang="0">
                    <a:pos x="36" y="187"/>
                  </a:cxn>
                  <a:cxn ang="0">
                    <a:pos x="910" y="14"/>
                  </a:cxn>
                  <a:cxn ang="0">
                    <a:pos x="1274" y="0"/>
                  </a:cxn>
                  <a:cxn ang="0">
                    <a:pos x="1692" y="17"/>
                  </a:cxn>
                  <a:cxn ang="0">
                    <a:pos x="2240" y="43"/>
                  </a:cxn>
                  <a:cxn ang="0">
                    <a:pos x="2486" y="36"/>
                  </a:cxn>
                  <a:cxn ang="0">
                    <a:pos x="2486" y="38"/>
                  </a:cxn>
                  <a:cxn ang="0">
                    <a:pos x="2240" y="45"/>
                  </a:cxn>
                  <a:cxn ang="0">
                    <a:pos x="1687" y="19"/>
                  </a:cxn>
                  <a:cxn ang="0">
                    <a:pos x="1274" y="2"/>
                  </a:cxn>
                  <a:cxn ang="0">
                    <a:pos x="914" y="16"/>
                  </a:cxn>
                  <a:cxn ang="0">
                    <a:pos x="54" y="186"/>
                  </a:cxn>
                  <a:cxn ang="0">
                    <a:pos x="54" y="186"/>
                  </a:cxn>
                  <a:cxn ang="0">
                    <a:pos x="54" y="186"/>
                  </a:cxn>
                  <a:cxn ang="0">
                    <a:pos x="0" y="203"/>
                  </a:cxn>
                  <a:cxn ang="0">
                    <a:pos x="54" y="186"/>
                  </a:cxn>
                  <a:cxn ang="0">
                    <a:pos x="54" y="186"/>
                  </a:cxn>
                </a:cxnLst>
                <a:rect l="0" t="0" r="r" b="b"/>
                <a:pathLst>
                  <a:path w="2486" h="203">
                    <a:moveTo>
                      <a:pt x="0" y="203"/>
                    </a:moveTo>
                    <a:cubicBezTo>
                      <a:pt x="0" y="199"/>
                      <a:pt x="0" y="199"/>
                      <a:pt x="0" y="199"/>
                    </a:cubicBezTo>
                    <a:cubicBezTo>
                      <a:pt x="36" y="187"/>
                      <a:pt x="36" y="187"/>
                      <a:pt x="36" y="187"/>
                    </a:cubicBezTo>
                    <a:cubicBezTo>
                      <a:pt x="51" y="181"/>
                      <a:pt x="368" y="56"/>
                      <a:pt x="910" y="14"/>
                    </a:cubicBezTo>
                    <a:cubicBezTo>
                      <a:pt x="1022" y="5"/>
                      <a:pt x="1143" y="0"/>
                      <a:pt x="1274" y="0"/>
                    </a:cubicBezTo>
                    <a:cubicBezTo>
                      <a:pt x="1404" y="0"/>
                      <a:pt x="1544" y="5"/>
                      <a:pt x="1692" y="17"/>
                    </a:cubicBezTo>
                    <a:cubicBezTo>
                      <a:pt x="1908" y="36"/>
                      <a:pt x="2088" y="43"/>
                      <a:pt x="2240" y="43"/>
                    </a:cubicBezTo>
                    <a:cubicBezTo>
                      <a:pt x="2332" y="43"/>
                      <a:pt x="2414" y="40"/>
                      <a:pt x="2486" y="36"/>
                    </a:cubicBezTo>
                    <a:cubicBezTo>
                      <a:pt x="2486" y="38"/>
                      <a:pt x="2486" y="38"/>
                      <a:pt x="2486" y="38"/>
                    </a:cubicBezTo>
                    <a:cubicBezTo>
                      <a:pt x="2413" y="43"/>
                      <a:pt x="2332" y="45"/>
                      <a:pt x="2240" y="45"/>
                    </a:cubicBezTo>
                    <a:cubicBezTo>
                      <a:pt x="2086" y="45"/>
                      <a:pt x="1904" y="38"/>
                      <a:pt x="1687" y="19"/>
                    </a:cubicBezTo>
                    <a:cubicBezTo>
                      <a:pt x="1541" y="7"/>
                      <a:pt x="1403" y="2"/>
                      <a:pt x="1274" y="2"/>
                    </a:cubicBezTo>
                    <a:cubicBezTo>
                      <a:pt x="1145" y="2"/>
                      <a:pt x="1024" y="7"/>
                      <a:pt x="914" y="16"/>
                    </a:cubicBezTo>
                    <a:cubicBezTo>
                      <a:pt x="369" y="59"/>
                      <a:pt x="55" y="186"/>
                      <a:pt x="54" y="186"/>
                    </a:cubicBezTo>
                    <a:cubicBezTo>
                      <a:pt x="54" y="186"/>
                      <a:pt x="54" y="186"/>
                      <a:pt x="54" y="186"/>
                    </a:cubicBezTo>
                    <a:cubicBezTo>
                      <a:pt x="54" y="186"/>
                      <a:pt x="54" y="186"/>
                      <a:pt x="54" y="186"/>
                    </a:cubicBezTo>
                    <a:cubicBezTo>
                      <a:pt x="0" y="203"/>
                      <a:pt x="0" y="203"/>
                      <a:pt x="0" y="203"/>
                    </a:cubicBezTo>
                    <a:moveTo>
                      <a:pt x="54" y="186"/>
                    </a:moveTo>
                    <a:cubicBezTo>
                      <a:pt x="54" y="186"/>
                      <a:pt x="54" y="186"/>
                      <a:pt x="54" y="18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8" name="Freeform 14"/>
              <p:cNvSpPr>
                <a:spLocks noEditPoints="1"/>
              </p:cNvSpPr>
              <p:nvPr userDrawn="1"/>
            </p:nvSpPr>
            <p:spPr bwMode="gray">
              <a:xfrm>
                <a:off x="2" y="3888"/>
                <a:ext cx="5758" cy="193"/>
              </a:xfrm>
              <a:custGeom>
                <a:avLst/>
                <a:gdLst/>
                <a:ahLst/>
                <a:cxnLst>
                  <a:cxn ang="0">
                    <a:pos x="0" y="238"/>
                  </a:cxn>
                  <a:cxn ang="0">
                    <a:pos x="0" y="202"/>
                  </a:cxn>
                  <a:cxn ang="0">
                    <a:pos x="54" y="184"/>
                  </a:cxn>
                  <a:cxn ang="0">
                    <a:pos x="55" y="184"/>
                  </a:cxn>
                  <a:cxn ang="0">
                    <a:pos x="914" y="14"/>
                  </a:cxn>
                  <a:cxn ang="0">
                    <a:pos x="1274" y="0"/>
                  </a:cxn>
                  <a:cxn ang="0">
                    <a:pos x="1687" y="17"/>
                  </a:cxn>
                  <a:cxn ang="0">
                    <a:pos x="2240" y="43"/>
                  </a:cxn>
                  <a:cxn ang="0">
                    <a:pos x="2486" y="36"/>
                  </a:cxn>
                  <a:cxn ang="0">
                    <a:pos x="2486" y="75"/>
                  </a:cxn>
                  <a:cxn ang="0">
                    <a:pos x="2240" y="83"/>
                  </a:cxn>
                  <a:cxn ang="0">
                    <a:pos x="1692" y="57"/>
                  </a:cxn>
                  <a:cxn ang="0">
                    <a:pos x="1274" y="39"/>
                  </a:cxn>
                  <a:cxn ang="0">
                    <a:pos x="909" y="54"/>
                  </a:cxn>
                  <a:cxn ang="0">
                    <a:pos x="35" y="227"/>
                  </a:cxn>
                  <a:cxn ang="0">
                    <a:pos x="0" y="238"/>
                  </a:cxn>
                  <a:cxn ang="0">
                    <a:pos x="45" y="207"/>
                  </a:cxn>
                  <a:cxn ang="0">
                    <a:pos x="45" y="207"/>
                  </a:cxn>
                </a:cxnLst>
                <a:rect l="0" t="0" r="r" b="b"/>
                <a:pathLst>
                  <a:path w="2486" h="238">
                    <a:moveTo>
                      <a:pt x="0" y="238"/>
                    </a:moveTo>
                    <a:cubicBezTo>
                      <a:pt x="0" y="202"/>
                      <a:pt x="0" y="202"/>
                      <a:pt x="0" y="202"/>
                    </a:cubicBezTo>
                    <a:cubicBezTo>
                      <a:pt x="54" y="184"/>
                      <a:pt x="54" y="184"/>
                      <a:pt x="54" y="184"/>
                    </a:cubicBezTo>
                    <a:cubicBezTo>
                      <a:pt x="55" y="184"/>
                      <a:pt x="55" y="184"/>
                      <a:pt x="55" y="184"/>
                    </a:cubicBezTo>
                    <a:cubicBezTo>
                      <a:pt x="56" y="183"/>
                      <a:pt x="369" y="56"/>
                      <a:pt x="914" y="14"/>
                    </a:cubicBezTo>
                    <a:cubicBezTo>
                      <a:pt x="1024" y="5"/>
                      <a:pt x="1145" y="0"/>
                      <a:pt x="1274" y="0"/>
                    </a:cubicBezTo>
                    <a:cubicBezTo>
                      <a:pt x="1403" y="0"/>
                      <a:pt x="1541" y="5"/>
                      <a:pt x="1687" y="17"/>
                    </a:cubicBezTo>
                    <a:cubicBezTo>
                      <a:pt x="1904" y="36"/>
                      <a:pt x="2086" y="43"/>
                      <a:pt x="2240" y="43"/>
                    </a:cubicBezTo>
                    <a:cubicBezTo>
                      <a:pt x="2332" y="43"/>
                      <a:pt x="2413" y="40"/>
                      <a:pt x="2486" y="36"/>
                    </a:cubicBezTo>
                    <a:cubicBezTo>
                      <a:pt x="2486" y="75"/>
                      <a:pt x="2486" y="75"/>
                      <a:pt x="2486" y="75"/>
                    </a:cubicBezTo>
                    <a:cubicBezTo>
                      <a:pt x="2414" y="80"/>
                      <a:pt x="2332" y="83"/>
                      <a:pt x="2240" y="83"/>
                    </a:cubicBezTo>
                    <a:cubicBezTo>
                      <a:pt x="2088" y="83"/>
                      <a:pt x="1908" y="75"/>
                      <a:pt x="1692" y="57"/>
                    </a:cubicBezTo>
                    <a:cubicBezTo>
                      <a:pt x="1544" y="45"/>
                      <a:pt x="1404" y="39"/>
                      <a:pt x="1274" y="39"/>
                    </a:cubicBezTo>
                    <a:cubicBezTo>
                      <a:pt x="1143" y="39"/>
                      <a:pt x="1021" y="45"/>
                      <a:pt x="909" y="54"/>
                    </a:cubicBezTo>
                    <a:cubicBezTo>
                      <a:pt x="374" y="96"/>
                      <a:pt x="58" y="218"/>
                      <a:pt x="35" y="227"/>
                    </a:cubicBezTo>
                    <a:cubicBezTo>
                      <a:pt x="0" y="238"/>
                      <a:pt x="0" y="238"/>
                      <a:pt x="0" y="238"/>
                    </a:cubicBezTo>
                    <a:moveTo>
                      <a:pt x="45" y="207"/>
                    </a:moveTo>
                    <a:cubicBezTo>
                      <a:pt x="45" y="207"/>
                      <a:pt x="45" y="207"/>
                      <a:pt x="45" y="20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79" name="Freeform 15"/>
              <p:cNvSpPr>
                <a:spLocks noEditPoints="1"/>
              </p:cNvSpPr>
              <p:nvPr userDrawn="1"/>
            </p:nvSpPr>
            <p:spPr bwMode="gray">
              <a:xfrm>
                <a:off x="2" y="3882"/>
                <a:ext cx="5758" cy="170"/>
              </a:xfrm>
              <a:custGeom>
                <a:avLst/>
                <a:gdLst/>
                <a:ahLst/>
                <a:cxnLst>
                  <a:cxn ang="0">
                    <a:pos x="0" y="208"/>
                  </a:cxn>
                  <a:cxn ang="0">
                    <a:pos x="0" y="198"/>
                  </a:cxn>
                  <a:cxn ang="0">
                    <a:pos x="36" y="187"/>
                  </a:cxn>
                  <a:cxn ang="0">
                    <a:pos x="909" y="14"/>
                  </a:cxn>
                  <a:cxn ang="0">
                    <a:pos x="1274" y="0"/>
                  </a:cxn>
                  <a:cxn ang="0">
                    <a:pos x="1692" y="17"/>
                  </a:cxn>
                  <a:cxn ang="0">
                    <a:pos x="2240" y="43"/>
                  </a:cxn>
                  <a:cxn ang="0">
                    <a:pos x="2486" y="35"/>
                  </a:cxn>
                  <a:cxn ang="0">
                    <a:pos x="2486" y="42"/>
                  </a:cxn>
                  <a:cxn ang="0">
                    <a:pos x="2240" y="49"/>
                  </a:cxn>
                  <a:cxn ang="0">
                    <a:pos x="1687" y="23"/>
                  </a:cxn>
                  <a:cxn ang="0">
                    <a:pos x="1274" y="6"/>
                  </a:cxn>
                  <a:cxn ang="0">
                    <a:pos x="914" y="20"/>
                  </a:cxn>
                  <a:cxn ang="0">
                    <a:pos x="55" y="190"/>
                  </a:cxn>
                  <a:cxn ang="0">
                    <a:pos x="55" y="190"/>
                  </a:cxn>
                  <a:cxn ang="0">
                    <a:pos x="54" y="190"/>
                  </a:cxn>
                  <a:cxn ang="0">
                    <a:pos x="0" y="208"/>
                  </a:cxn>
                  <a:cxn ang="0">
                    <a:pos x="55" y="190"/>
                  </a:cxn>
                  <a:cxn ang="0">
                    <a:pos x="55" y="190"/>
                  </a:cxn>
                </a:cxnLst>
                <a:rect l="0" t="0" r="r" b="b"/>
                <a:pathLst>
                  <a:path w="2486" h="208">
                    <a:moveTo>
                      <a:pt x="0" y="208"/>
                    </a:moveTo>
                    <a:cubicBezTo>
                      <a:pt x="0" y="198"/>
                      <a:pt x="0" y="198"/>
                      <a:pt x="0" y="198"/>
                    </a:cubicBezTo>
                    <a:cubicBezTo>
                      <a:pt x="36" y="187"/>
                      <a:pt x="36" y="187"/>
                      <a:pt x="36" y="187"/>
                    </a:cubicBezTo>
                    <a:cubicBezTo>
                      <a:pt x="58" y="178"/>
                      <a:pt x="374" y="56"/>
                      <a:pt x="909" y="14"/>
                    </a:cubicBezTo>
                    <a:cubicBezTo>
                      <a:pt x="1022" y="5"/>
                      <a:pt x="1143" y="0"/>
                      <a:pt x="1274" y="0"/>
                    </a:cubicBezTo>
                    <a:cubicBezTo>
                      <a:pt x="1404" y="0"/>
                      <a:pt x="1544" y="5"/>
                      <a:pt x="1692" y="17"/>
                    </a:cubicBezTo>
                    <a:cubicBezTo>
                      <a:pt x="1908" y="35"/>
                      <a:pt x="2088" y="43"/>
                      <a:pt x="2240" y="43"/>
                    </a:cubicBezTo>
                    <a:cubicBezTo>
                      <a:pt x="2332" y="43"/>
                      <a:pt x="2414" y="40"/>
                      <a:pt x="2486" y="35"/>
                    </a:cubicBezTo>
                    <a:cubicBezTo>
                      <a:pt x="2486" y="42"/>
                      <a:pt x="2486" y="42"/>
                      <a:pt x="2486" y="42"/>
                    </a:cubicBezTo>
                    <a:cubicBezTo>
                      <a:pt x="2413" y="46"/>
                      <a:pt x="2332" y="49"/>
                      <a:pt x="2240" y="49"/>
                    </a:cubicBezTo>
                    <a:cubicBezTo>
                      <a:pt x="2086" y="49"/>
                      <a:pt x="1904" y="42"/>
                      <a:pt x="1687" y="23"/>
                    </a:cubicBezTo>
                    <a:cubicBezTo>
                      <a:pt x="1541" y="11"/>
                      <a:pt x="1403" y="6"/>
                      <a:pt x="1274" y="6"/>
                    </a:cubicBezTo>
                    <a:cubicBezTo>
                      <a:pt x="1145" y="6"/>
                      <a:pt x="1024" y="11"/>
                      <a:pt x="914" y="20"/>
                    </a:cubicBezTo>
                    <a:cubicBezTo>
                      <a:pt x="369" y="62"/>
                      <a:pt x="56" y="189"/>
                      <a:pt x="55" y="190"/>
                    </a:cubicBezTo>
                    <a:cubicBezTo>
                      <a:pt x="55" y="190"/>
                      <a:pt x="55" y="190"/>
                      <a:pt x="55" y="190"/>
                    </a:cubicBezTo>
                    <a:cubicBezTo>
                      <a:pt x="54" y="190"/>
                      <a:pt x="54" y="190"/>
                      <a:pt x="54" y="190"/>
                    </a:cubicBezTo>
                    <a:cubicBezTo>
                      <a:pt x="0" y="208"/>
                      <a:pt x="0" y="208"/>
                      <a:pt x="0" y="208"/>
                    </a:cubicBezTo>
                    <a:moveTo>
                      <a:pt x="55" y="190"/>
                    </a:moveTo>
                    <a:cubicBezTo>
                      <a:pt x="55" y="190"/>
                      <a:pt x="55" y="190"/>
                      <a:pt x="55" y="19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0" name="Freeform 16"/>
              <p:cNvSpPr>
                <a:spLocks noEditPoints="1"/>
              </p:cNvSpPr>
              <p:nvPr userDrawn="1"/>
            </p:nvSpPr>
            <p:spPr bwMode="gray">
              <a:xfrm>
                <a:off x="2" y="3928"/>
                <a:ext cx="5758" cy="190"/>
              </a:xfrm>
              <a:custGeom>
                <a:avLst/>
                <a:gdLst/>
                <a:ahLst/>
                <a:cxnLst>
                  <a:cxn ang="0">
                    <a:pos x="0" y="234"/>
                  </a:cxn>
                  <a:cxn ang="0">
                    <a:pos x="0" y="201"/>
                  </a:cxn>
                  <a:cxn ang="0">
                    <a:pos x="55" y="184"/>
                  </a:cxn>
                  <a:cxn ang="0">
                    <a:pos x="56" y="183"/>
                  </a:cxn>
                  <a:cxn ang="0">
                    <a:pos x="914" y="14"/>
                  </a:cxn>
                  <a:cxn ang="0">
                    <a:pos x="1274" y="0"/>
                  </a:cxn>
                  <a:cxn ang="0">
                    <a:pos x="1687" y="17"/>
                  </a:cxn>
                  <a:cxn ang="0">
                    <a:pos x="2240" y="43"/>
                  </a:cxn>
                  <a:cxn ang="0">
                    <a:pos x="2486" y="36"/>
                  </a:cxn>
                  <a:cxn ang="0">
                    <a:pos x="2486" y="71"/>
                  </a:cxn>
                  <a:cxn ang="0">
                    <a:pos x="2240" y="79"/>
                  </a:cxn>
                  <a:cxn ang="0">
                    <a:pos x="1692" y="53"/>
                  </a:cxn>
                  <a:cxn ang="0">
                    <a:pos x="1274" y="35"/>
                  </a:cxn>
                  <a:cxn ang="0">
                    <a:pos x="909" y="49"/>
                  </a:cxn>
                  <a:cxn ang="0">
                    <a:pos x="34" y="223"/>
                  </a:cxn>
                  <a:cxn ang="0">
                    <a:pos x="0" y="234"/>
                  </a:cxn>
                  <a:cxn ang="0">
                    <a:pos x="45" y="205"/>
                  </a:cxn>
                  <a:cxn ang="0">
                    <a:pos x="45" y="205"/>
                  </a:cxn>
                </a:cxnLst>
                <a:rect l="0" t="0" r="r" b="b"/>
                <a:pathLst>
                  <a:path w="2486" h="234">
                    <a:moveTo>
                      <a:pt x="0" y="234"/>
                    </a:moveTo>
                    <a:cubicBezTo>
                      <a:pt x="0" y="201"/>
                      <a:pt x="0" y="201"/>
                      <a:pt x="0" y="201"/>
                    </a:cubicBezTo>
                    <a:cubicBezTo>
                      <a:pt x="55" y="184"/>
                      <a:pt x="55" y="184"/>
                      <a:pt x="55" y="184"/>
                    </a:cubicBezTo>
                    <a:cubicBezTo>
                      <a:pt x="56" y="183"/>
                      <a:pt x="56" y="183"/>
                      <a:pt x="56" y="183"/>
                    </a:cubicBezTo>
                    <a:cubicBezTo>
                      <a:pt x="59" y="182"/>
                      <a:pt x="372" y="56"/>
                      <a:pt x="914" y="14"/>
                    </a:cubicBezTo>
                    <a:cubicBezTo>
                      <a:pt x="1025" y="5"/>
                      <a:pt x="1145" y="0"/>
                      <a:pt x="1274" y="0"/>
                    </a:cubicBezTo>
                    <a:cubicBezTo>
                      <a:pt x="1403" y="0"/>
                      <a:pt x="1541" y="5"/>
                      <a:pt x="1687" y="17"/>
                    </a:cubicBezTo>
                    <a:cubicBezTo>
                      <a:pt x="1904" y="35"/>
                      <a:pt x="2086" y="43"/>
                      <a:pt x="2240" y="43"/>
                    </a:cubicBezTo>
                    <a:cubicBezTo>
                      <a:pt x="2332" y="43"/>
                      <a:pt x="2413" y="40"/>
                      <a:pt x="2486" y="36"/>
                    </a:cubicBezTo>
                    <a:cubicBezTo>
                      <a:pt x="2486" y="71"/>
                      <a:pt x="2486" y="71"/>
                      <a:pt x="2486" y="71"/>
                    </a:cubicBezTo>
                    <a:cubicBezTo>
                      <a:pt x="2414" y="76"/>
                      <a:pt x="2332" y="79"/>
                      <a:pt x="2240" y="79"/>
                    </a:cubicBezTo>
                    <a:cubicBezTo>
                      <a:pt x="2088" y="79"/>
                      <a:pt x="1908" y="71"/>
                      <a:pt x="1692" y="53"/>
                    </a:cubicBezTo>
                    <a:cubicBezTo>
                      <a:pt x="1544" y="41"/>
                      <a:pt x="1404" y="35"/>
                      <a:pt x="1274" y="35"/>
                    </a:cubicBezTo>
                    <a:cubicBezTo>
                      <a:pt x="1143" y="35"/>
                      <a:pt x="1021" y="41"/>
                      <a:pt x="909" y="49"/>
                    </a:cubicBezTo>
                    <a:cubicBezTo>
                      <a:pt x="371" y="92"/>
                      <a:pt x="54" y="215"/>
                      <a:pt x="34" y="223"/>
                    </a:cubicBezTo>
                    <a:cubicBezTo>
                      <a:pt x="0" y="234"/>
                      <a:pt x="0" y="234"/>
                      <a:pt x="0" y="234"/>
                    </a:cubicBezTo>
                    <a:moveTo>
                      <a:pt x="45" y="205"/>
                    </a:moveTo>
                    <a:cubicBezTo>
                      <a:pt x="45" y="205"/>
                      <a:pt x="45" y="205"/>
                      <a:pt x="45" y="20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1" name="Freeform 17"/>
              <p:cNvSpPr>
                <a:spLocks/>
              </p:cNvSpPr>
              <p:nvPr userDrawn="1"/>
            </p:nvSpPr>
            <p:spPr bwMode="gray">
              <a:xfrm>
                <a:off x="2" y="3918"/>
                <a:ext cx="5758" cy="173"/>
              </a:xfrm>
              <a:custGeom>
                <a:avLst/>
                <a:gdLst/>
                <a:ahLst/>
                <a:cxnLst>
                  <a:cxn ang="0">
                    <a:pos x="0" y="212"/>
                  </a:cxn>
                  <a:cxn ang="0">
                    <a:pos x="0" y="199"/>
                  </a:cxn>
                  <a:cxn ang="0">
                    <a:pos x="35" y="188"/>
                  </a:cxn>
                  <a:cxn ang="0">
                    <a:pos x="909" y="15"/>
                  </a:cxn>
                  <a:cxn ang="0">
                    <a:pos x="1274" y="0"/>
                  </a:cxn>
                  <a:cxn ang="0">
                    <a:pos x="1692" y="18"/>
                  </a:cxn>
                  <a:cxn ang="0">
                    <a:pos x="2240" y="44"/>
                  </a:cxn>
                  <a:cxn ang="0">
                    <a:pos x="2486" y="36"/>
                  </a:cxn>
                  <a:cxn ang="0">
                    <a:pos x="2486" y="47"/>
                  </a:cxn>
                  <a:cxn ang="0">
                    <a:pos x="2240" y="54"/>
                  </a:cxn>
                  <a:cxn ang="0">
                    <a:pos x="1687" y="28"/>
                  </a:cxn>
                  <a:cxn ang="0">
                    <a:pos x="1274" y="11"/>
                  </a:cxn>
                  <a:cxn ang="0">
                    <a:pos x="914" y="25"/>
                  </a:cxn>
                  <a:cxn ang="0">
                    <a:pos x="56" y="194"/>
                  </a:cxn>
                  <a:cxn ang="0">
                    <a:pos x="55" y="195"/>
                  </a:cxn>
                  <a:cxn ang="0">
                    <a:pos x="0" y="212"/>
                  </a:cxn>
                </a:cxnLst>
                <a:rect l="0" t="0" r="r" b="b"/>
                <a:pathLst>
                  <a:path w="2486" h="212">
                    <a:moveTo>
                      <a:pt x="0" y="212"/>
                    </a:moveTo>
                    <a:cubicBezTo>
                      <a:pt x="0" y="199"/>
                      <a:pt x="0" y="199"/>
                      <a:pt x="0" y="199"/>
                    </a:cubicBezTo>
                    <a:cubicBezTo>
                      <a:pt x="35" y="188"/>
                      <a:pt x="35" y="188"/>
                      <a:pt x="35" y="188"/>
                    </a:cubicBezTo>
                    <a:cubicBezTo>
                      <a:pt x="58" y="179"/>
                      <a:pt x="374" y="57"/>
                      <a:pt x="909" y="15"/>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47"/>
                      <a:pt x="2486" y="47"/>
                      <a:pt x="2486" y="47"/>
                    </a:cubicBezTo>
                    <a:cubicBezTo>
                      <a:pt x="2413" y="51"/>
                      <a:pt x="2332" y="54"/>
                      <a:pt x="2240" y="54"/>
                    </a:cubicBezTo>
                    <a:cubicBezTo>
                      <a:pt x="2086" y="54"/>
                      <a:pt x="1904" y="46"/>
                      <a:pt x="1687" y="28"/>
                    </a:cubicBezTo>
                    <a:cubicBezTo>
                      <a:pt x="1541" y="16"/>
                      <a:pt x="1403" y="11"/>
                      <a:pt x="1274" y="11"/>
                    </a:cubicBezTo>
                    <a:cubicBezTo>
                      <a:pt x="1145" y="11"/>
                      <a:pt x="1025" y="16"/>
                      <a:pt x="914" y="25"/>
                    </a:cubicBezTo>
                    <a:cubicBezTo>
                      <a:pt x="372" y="67"/>
                      <a:pt x="59" y="193"/>
                      <a:pt x="56" y="194"/>
                    </a:cubicBezTo>
                    <a:cubicBezTo>
                      <a:pt x="55" y="195"/>
                      <a:pt x="55" y="195"/>
                      <a:pt x="55" y="195"/>
                    </a:cubicBezTo>
                    <a:cubicBezTo>
                      <a:pt x="0" y="212"/>
                      <a:pt x="0" y="212"/>
                      <a:pt x="0" y="21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2" name="Freeform 18"/>
              <p:cNvSpPr>
                <a:spLocks noEditPoints="1"/>
              </p:cNvSpPr>
              <p:nvPr userDrawn="1"/>
            </p:nvSpPr>
            <p:spPr bwMode="gray">
              <a:xfrm>
                <a:off x="2" y="3967"/>
                <a:ext cx="5758" cy="192"/>
              </a:xfrm>
              <a:custGeom>
                <a:avLst/>
                <a:gdLst/>
                <a:ahLst/>
                <a:cxnLst>
                  <a:cxn ang="0">
                    <a:pos x="0" y="235"/>
                  </a:cxn>
                  <a:cxn ang="0">
                    <a:pos x="0" y="202"/>
                  </a:cxn>
                  <a:cxn ang="0">
                    <a:pos x="56" y="184"/>
                  </a:cxn>
                  <a:cxn ang="0">
                    <a:pos x="57" y="184"/>
                  </a:cxn>
                  <a:cxn ang="0">
                    <a:pos x="914" y="14"/>
                  </a:cxn>
                  <a:cxn ang="0">
                    <a:pos x="1274" y="0"/>
                  </a:cxn>
                  <a:cxn ang="0">
                    <a:pos x="1687" y="18"/>
                  </a:cxn>
                  <a:cxn ang="0">
                    <a:pos x="2240" y="44"/>
                  </a:cxn>
                  <a:cxn ang="0">
                    <a:pos x="2486" y="36"/>
                  </a:cxn>
                  <a:cxn ang="0">
                    <a:pos x="2486" y="68"/>
                  </a:cxn>
                  <a:cxn ang="0">
                    <a:pos x="2240" y="75"/>
                  </a:cxn>
                  <a:cxn ang="0">
                    <a:pos x="1692" y="50"/>
                  </a:cxn>
                  <a:cxn ang="0">
                    <a:pos x="1274" y="32"/>
                  </a:cxn>
                  <a:cxn ang="0">
                    <a:pos x="909" y="46"/>
                  </a:cxn>
                  <a:cxn ang="0">
                    <a:pos x="33" y="220"/>
                  </a:cxn>
                  <a:cxn ang="0">
                    <a:pos x="32" y="220"/>
                  </a:cxn>
                  <a:cxn ang="0">
                    <a:pos x="0" y="235"/>
                  </a:cxn>
                  <a:cxn ang="0">
                    <a:pos x="45" y="204"/>
                  </a:cxn>
                  <a:cxn ang="0">
                    <a:pos x="45" y="204"/>
                  </a:cxn>
                </a:cxnLst>
                <a:rect l="0" t="0" r="r" b="b"/>
                <a:pathLst>
                  <a:path w="2486" h="235">
                    <a:moveTo>
                      <a:pt x="0" y="235"/>
                    </a:moveTo>
                    <a:cubicBezTo>
                      <a:pt x="0" y="202"/>
                      <a:pt x="0" y="202"/>
                      <a:pt x="0" y="202"/>
                    </a:cubicBezTo>
                    <a:cubicBezTo>
                      <a:pt x="56" y="184"/>
                      <a:pt x="56" y="184"/>
                      <a:pt x="56" y="184"/>
                    </a:cubicBezTo>
                    <a:cubicBezTo>
                      <a:pt x="57" y="184"/>
                      <a:pt x="57" y="184"/>
                      <a:pt x="57" y="184"/>
                    </a:cubicBezTo>
                    <a:cubicBezTo>
                      <a:pt x="59" y="183"/>
                      <a:pt x="372" y="57"/>
                      <a:pt x="914" y="14"/>
                    </a:cubicBezTo>
                    <a:cubicBezTo>
                      <a:pt x="1025" y="6"/>
                      <a:pt x="1145" y="0"/>
                      <a:pt x="1274" y="0"/>
                    </a:cubicBezTo>
                    <a:cubicBezTo>
                      <a:pt x="1403" y="0"/>
                      <a:pt x="1541" y="6"/>
                      <a:pt x="1687" y="18"/>
                    </a:cubicBezTo>
                    <a:cubicBezTo>
                      <a:pt x="1904" y="36"/>
                      <a:pt x="2086" y="44"/>
                      <a:pt x="2240" y="44"/>
                    </a:cubicBezTo>
                    <a:cubicBezTo>
                      <a:pt x="2332" y="44"/>
                      <a:pt x="2413" y="41"/>
                      <a:pt x="2486" y="36"/>
                    </a:cubicBezTo>
                    <a:cubicBezTo>
                      <a:pt x="2486" y="68"/>
                      <a:pt x="2486" y="68"/>
                      <a:pt x="2486" y="68"/>
                    </a:cubicBezTo>
                    <a:cubicBezTo>
                      <a:pt x="2414" y="73"/>
                      <a:pt x="2332" y="75"/>
                      <a:pt x="2240" y="75"/>
                    </a:cubicBezTo>
                    <a:cubicBezTo>
                      <a:pt x="2088" y="75"/>
                      <a:pt x="1908" y="68"/>
                      <a:pt x="1692" y="50"/>
                    </a:cubicBezTo>
                    <a:cubicBezTo>
                      <a:pt x="1544" y="37"/>
                      <a:pt x="1404" y="32"/>
                      <a:pt x="1274" y="32"/>
                    </a:cubicBezTo>
                    <a:cubicBezTo>
                      <a:pt x="1143" y="32"/>
                      <a:pt x="1021" y="37"/>
                      <a:pt x="909" y="46"/>
                    </a:cubicBezTo>
                    <a:cubicBezTo>
                      <a:pt x="355" y="90"/>
                      <a:pt x="35" y="219"/>
                      <a:pt x="33" y="220"/>
                    </a:cubicBezTo>
                    <a:cubicBezTo>
                      <a:pt x="32" y="220"/>
                      <a:pt x="32" y="220"/>
                      <a:pt x="32" y="220"/>
                    </a:cubicBezTo>
                    <a:cubicBezTo>
                      <a:pt x="0" y="235"/>
                      <a:pt x="0" y="235"/>
                      <a:pt x="0" y="235"/>
                    </a:cubicBezTo>
                    <a:moveTo>
                      <a:pt x="45" y="204"/>
                    </a:moveTo>
                    <a:cubicBezTo>
                      <a:pt x="45" y="204"/>
                      <a:pt x="45" y="204"/>
                      <a:pt x="45" y="204"/>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3" name="Freeform 19"/>
              <p:cNvSpPr>
                <a:spLocks/>
              </p:cNvSpPr>
              <p:nvPr userDrawn="1"/>
            </p:nvSpPr>
            <p:spPr bwMode="gray">
              <a:xfrm>
                <a:off x="2" y="3957"/>
                <a:ext cx="5758" cy="174"/>
              </a:xfrm>
              <a:custGeom>
                <a:avLst/>
                <a:gdLst/>
                <a:ahLst/>
                <a:cxnLst>
                  <a:cxn ang="0">
                    <a:pos x="0" y="216"/>
                  </a:cxn>
                  <a:cxn ang="0">
                    <a:pos x="0" y="199"/>
                  </a:cxn>
                  <a:cxn ang="0">
                    <a:pos x="34" y="188"/>
                  </a:cxn>
                  <a:cxn ang="0">
                    <a:pos x="909" y="14"/>
                  </a:cxn>
                  <a:cxn ang="0">
                    <a:pos x="1274" y="0"/>
                  </a:cxn>
                  <a:cxn ang="0">
                    <a:pos x="1692" y="18"/>
                  </a:cxn>
                  <a:cxn ang="0">
                    <a:pos x="2240" y="44"/>
                  </a:cxn>
                  <a:cxn ang="0">
                    <a:pos x="2486" y="36"/>
                  </a:cxn>
                  <a:cxn ang="0">
                    <a:pos x="2486" y="50"/>
                  </a:cxn>
                  <a:cxn ang="0">
                    <a:pos x="2240" y="58"/>
                  </a:cxn>
                  <a:cxn ang="0">
                    <a:pos x="1687" y="32"/>
                  </a:cxn>
                  <a:cxn ang="0">
                    <a:pos x="1274" y="14"/>
                  </a:cxn>
                  <a:cxn ang="0">
                    <a:pos x="914" y="28"/>
                  </a:cxn>
                  <a:cxn ang="0">
                    <a:pos x="57" y="198"/>
                  </a:cxn>
                  <a:cxn ang="0">
                    <a:pos x="56" y="198"/>
                  </a:cxn>
                  <a:cxn ang="0">
                    <a:pos x="0" y="216"/>
                  </a:cxn>
                </a:cxnLst>
                <a:rect l="0" t="0" r="r" b="b"/>
                <a:pathLst>
                  <a:path w="2486" h="216">
                    <a:moveTo>
                      <a:pt x="0" y="216"/>
                    </a:moveTo>
                    <a:cubicBezTo>
                      <a:pt x="0" y="199"/>
                      <a:pt x="0" y="199"/>
                      <a:pt x="0" y="199"/>
                    </a:cubicBezTo>
                    <a:cubicBezTo>
                      <a:pt x="34" y="188"/>
                      <a:pt x="34" y="188"/>
                      <a:pt x="34" y="188"/>
                    </a:cubicBezTo>
                    <a:cubicBezTo>
                      <a:pt x="54" y="180"/>
                      <a:pt x="371" y="57"/>
                      <a:pt x="909" y="14"/>
                    </a:cubicBezTo>
                    <a:cubicBezTo>
                      <a:pt x="1021" y="6"/>
                      <a:pt x="1143" y="0"/>
                      <a:pt x="1274" y="0"/>
                    </a:cubicBezTo>
                    <a:cubicBezTo>
                      <a:pt x="1404" y="0"/>
                      <a:pt x="1544" y="6"/>
                      <a:pt x="1692" y="18"/>
                    </a:cubicBezTo>
                    <a:cubicBezTo>
                      <a:pt x="1908" y="36"/>
                      <a:pt x="2088" y="44"/>
                      <a:pt x="2240" y="44"/>
                    </a:cubicBezTo>
                    <a:cubicBezTo>
                      <a:pt x="2332" y="44"/>
                      <a:pt x="2414" y="41"/>
                      <a:pt x="2486" y="36"/>
                    </a:cubicBezTo>
                    <a:cubicBezTo>
                      <a:pt x="2486" y="50"/>
                      <a:pt x="2486" y="50"/>
                      <a:pt x="2486" y="50"/>
                    </a:cubicBezTo>
                    <a:cubicBezTo>
                      <a:pt x="2413" y="55"/>
                      <a:pt x="2332" y="58"/>
                      <a:pt x="2240" y="58"/>
                    </a:cubicBezTo>
                    <a:cubicBezTo>
                      <a:pt x="2086" y="58"/>
                      <a:pt x="1904" y="50"/>
                      <a:pt x="1687" y="32"/>
                    </a:cubicBezTo>
                    <a:cubicBezTo>
                      <a:pt x="1541" y="20"/>
                      <a:pt x="1403" y="14"/>
                      <a:pt x="1274" y="14"/>
                    </a:cubicBezTo>
                    <a:cubicBezTo>
                      <a:pt x="1145" y="14"/>
                      <a:pt x="1025" y="20"/>
                      <a:pt x="914" y="28"/>
                    </a:cubicBezTo>
                    <a:cubicBezTo>
                      <a:pt x="372" y="71"/>
                      <a:pt x="59" y="197"/>
                      <a:pt x="57" y="198"/>
                    </a:cubicBezTo>
                    <a:cubicBezTo>
                      <a:pt x="56" y="198"/>
                      <a:pt x="56" y="198"/>
                      <a:pt x="56" y="198"/>
                    </a:cubicBezTo>
                    <a:cubicBezTo>
                      <a:pt x="0" y="216"/>
                      <a:pt x="0" y="216"/>
                      <a:pt x="0" y="216"/>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4" name="Freeform 20"/>
              <p:cNvSpPr>
                <a:spLocks/>
              </p:cNvSpPr>
              <p:nvPr userDrawn="1"/>
            </p:nvSpPr>
            <p:spPr bwMode="gray">
              <a:xfrm>
                <a:off x="2" y="4009"/>
                <a:ext cx="5758" cy="184"/>
              </a:xfrm>
              <a:custGeom>
                <a:avLst/>
                <a:gdLst/>
                <a:ahLst/>
                <a:cxnLst>
                  <a:cxn ang="0">
                    <a:pos x="0" y="228"/>
                  </a:cxn>
                  <a:cxn ang="0">
                    <a:pos x="0" y="203"/>
                  </a:cxn>
                  <a:cxn ang="0">
                    <a:pos x="57" y="184"/>
                  </a:cxn>
                  <a:cxn ang="0">
                    <a:pos x="57" y="184"/>
                  </a:cxn>
                  <a:cxn ang="0">
                    <a:pos x="914" y="14"/>
                  </a:cxn>
                  <a:cxn ang="0">
                    <a:pos x="1274" y="0"/>
                  </a:cxn>
                  <a:cxn ang="0">
                    <a:pos x="1687" y="18"/>
                  </a:cxn>
                  <a:cxn ang="0">
                    <a:pos x="2240" y="44"/>
                  </a:cxn>
                  <a:cxn ang="0">
                    <a:pos x="2486" y="36"/>
                  </a:cxn>
                  <a:cxn ang="0">
                    <a:pos x="2486" y="64"/>
                  </a:cxn>
                  <a:cxn ang="0">
                    <a:pos x="2240" y="71"/>
                  </a:cxn>
                  <a:cxn ang="0">
                    <a:pos x="1692" y="46"/>
                  </a:cxn>
                  <a:cxn ang="0">
                    <a:pos x="1274" y="28"/>
                  </a:cxn>
                  <a:cxn ang="0">
                    <a:pos x="909" y="42"/>
                  </a:cxn>
                  <a:cxn ang="0">
                    <a:pos x="33" y="216"/>
                  </a:cxn>
                  <a:cxn ang="0">
                    <a:pos x="0" y="228"/>
                  </a:cxn>
                </a:cxnLst>
                <a:rect l="0" t="0" r="r" b="b"/>
                <a:pathLst>
                  <a:path w="2486" h="228">
                    <a:moveTo>
                      <a:pt x="0" y="228"/>
                    </a:moveTo>
                    <a:cubicBezTo>
                      <a:pt x="0" y="203"/>
                      <a:pt x="0" y="203"/>
                      <a:pt x="0" y="203"/>
                    </a:cubicBezTo>
                    <a:cubicBezTo>
                      <a:pt x="57" y="184"/>
                      <a:pt x="57" y="184"/>
                      <a:pt x="57" y="184"/>
                    </a:cubicBezTo>
                    <a:cubicBezTo>
                      <a:pt x="57" y="184"/>
                      <a:pt x="57" y="184"/>
                      <a:pt x="57" y="184"/>
                    </a:cubicBezTo>
                    <a:cubicBezTo>
                      <a:pt x="60" y="183"/>
                      <a:pt x="373" y="57"/>
                      <a:pt x="914" y="14"/>
                    </a:cubicBezTo>
                    <a:cubicBezTo>
                      <a:pt x="1025" y="5"/>
                      <a:pt x="1145" y="0"/>
                      <a:pt x="1274" y="0"/>
                    </a:cubicBezTo>
                    <a:cubicBezTo>
                      <a:pt x="1403" y="0"/>
                      <a:pt x="1541" y="5"/>
                      <a:pt x="1687" y="18"/>
                    </a:cubicBezTo>
                    <a:cubicBezTo>
                      <a:pt x="1904" y="36"/>
                      <a:pt x="2086" y="44"/>
                      <a:pt x="2240" y="44"/>
                    </a:cubicBezTo>
                    <a:cubicBezTo>
                      <a:pt x="2332" y="44"/>
                      <a:pt x="2413" y="41"/>
                      <a:pt x="2486" y="36"/>
                    </a:cubicBezTo>
                    <a:cubicBezTo>
                      <a:pt x="2486" y="64"/>
                      <a:pt x="2486" y="64"/>
                      <a:pt x="2486" y="64"/>
                    </a:cubicBezTo>
                    <a:cubicBezTo>
                      <a:pt x="2414" y="68"/>
                      <a:pt x="2332" y="71"/>
                      <a:pt x="2240" y="71"/>
                    </a:cubicBezTo>
                    <a:cubicBezTo>
                      <a:pt x="2089" y="71"/>
                      <a:pt x="1908" y="64"/>
                      <a:pt x="1692" y="46"/>
                    </a:cubicBezTo>
                    <a:cubicBezTo>
                      <a:pt x="1544" y="33"/>
                      <a:pt x="1405" y="28"/>
                      <a:pt x="1274" y="28"/>
                    </a:cubicBezTo>
                    <a:cubicBezTo>
                      <a:pt x="1143" y="28"/>
                      <a:pt x="1021" y="33"/>
                      <a:pt x="909" y="42"/>
                    </a:cubicBezTo>
                    <a:cubicBezTo>
                      <a:pt x="366" y="85"/>
                      <a:pt x="48" y="210"/>
                      <a:pt x="33" y="216"/>
                    </a:cubicBezTo>
                    <a:cubicBezTo>
                      <a:pt x="0" y="228"/>
                      <a:pt x="0" y="228"/>
                      <a:pt x="0" y="228"/>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5" name="Freeform 21"/>
              <p:cNvSpPr>
                <a:spLocks/>
              </p:cNvSpPr>
              <p:nvPr userDrawn="1"/>
            </p:nvSpPr>
            <p:spPr bwMode="gray">
              <a:xfrm>
                <a:off x="2" y="3993"/>
                <a:ext cx="5758" cy="180"/>
              </a:xfrm>
              <a:custGeom>
                <a:avLst/>
                <a:gdLst/>
                <a:ahLst/>
                <a:cxnLst>
                  <a:cxn ang="0">
                    <a:pos x="0" y="221"/>
                  </a:cxn>
                  <a:cxn ang="0">
                    <a:pos x="0" y="203"/>
                  </a:cxn>
                  <a:cxn ang="0">
                    <a:pos x="32" y="188"/>
                  </a:cxn>
                  <a:cxn ang="0">
                    <a:pos x="33" y="188"/>
                  </a:cxn>
                  <a:cxn ang="0">
                    <a:pos x="909" y="14"/>
                  </a:cxn>
                  <a:cxn ang="0">
                    <a:pos x="1274" y="0"/>
                  </a:cxn>
                  <a:cxn ang="0">
                    <a:pos x="1692" y="18"/>
                  </a:cxn>
                  <a:cxn ang="0">
                    <a:pos x="2240" y="43"/>
                  </a:cxn>
                  <a:cxn ang="0">
                    <a:pos x="2486" y="36"/>
                  </a:cxn>
                  <a:cxn ang="0">
                    <a:pos x="2486" y="54"/>
                  </a:cxn>
                  <a:cxn ang="0">
                    <a:pos x="2240" y="62"/>
                  </a:cxn>
                  <a:cxn ang="0">
                    <a:pos x="1687" y="36"/>
                  </a:cxn>
                  <a:cxn ang="0">
                    <a:pos x="1274" y="18"/>
                  </a:cxn>
                  <a:cxn ang="0">
                    <a:pos x="914" y="32"/>
                  </a:cxn>
                  <a:cxn ang="0">
                    <a:pos x="57" y="202"/>
                  </a:cxn>
                  <a:cxn ang="0">
                    <a:pos x="57" y="202"/>
                  </a:cxn>
                  <a:cxn ang="0">
                    <a:pos x="0" y="221"/>
                  </a:cxn>
                </a:cxnLst>
                <a:rect l="0" t="0" r="r" b="b"/>
                <a:pathLst>
                  <a:path w="2486" h="221">
                    <a:moveTo>
                      <a:pt x="0" y="221"/>
                    </a:moveTo>
                    <a:cubicBezTo>
                      <a:pt x="0" y="203"/>
                      <a:pt x="0" y="203"/>
                      <a:pt x="0" y="203"/>
                    </a:cubicBezTo>
                    <a:cubicBezTo>
                      <a:pt x="32" y="188"/>
                      <a:pt x="32" y="188"/>
                      <a:pt x="32" y="188"/>
                    </a:cubicBezTo>
                    <a:cubicBezTo>
                      <a:pt x="33" y="188"/>
                      <a:pt x="33" y="188"/>
                      <a:pt x="33" y="188"/>
                    </a:cubicBezTo>
                    <a:cubicBezTo>
                      <a:pt x="35" y="187"/>
                      <a:pt x="355" y="58"/>
                      <a:pt x="909" y="14"/>
                    </a:cubicBezTo>
                    <a:cubicBezTo>
                      <a:pt x="1021" y="5"/>
                      <a:pt x="1143" y="0"/>
                      <a:pt x="1274" y="0"/>
                    </a:cubicBezTo>
                    <a:cubicBezTo>
                      <a:pt x="1404" y="0"/>
                      <a:pt x="1544" y="5"/>
                      <a:pt x="1692" y="18"/>
                    </a:cubicBezTo>
                    <a:cubicBezTo>
                      <a:pt x="1908" y="36"/>
                      <a:pt x="2088" y="43"/>
                      <a:pt x="2240" y="43"/>
                    </a:cubicBezTo>
                    <a:cubicBezTo>
                      <a:pt x="2332" y="43"/>
                      <a:pt x="2414" y="41"/>
                      <a:pt x="2486" y="36"/>
                    </a:cubicBezTo>
                    <a:cubicBezTo>
                      <a:pt x="2486" y="54"/>
                      <a:pt x="2486" y="54"/>
                      <a:pt x="2486" y="54"/>
                    </a:cubicBezTo>
                    <a:cubicBezTo>
                      <a:pt x="2413" y="59"/>
                      <a:pt x="2332" y="62"/>
                      <a:pt x="2240" y="62"/>
                    </a:cubicBezTo>
                    <a:cubicBezTo>
                      <a:pt x="2086" y="62"/>
                      <a:pt x="1904" y="54"/>
                      <a:pt x="1687" y="36"/>
                    </a:cubicBezTo>
                    <a:cubicBezTo>
                      <a:pt x="1541" y="23"/>
                      <a:pt x="1403" y="18"/>
                      <a:pt x="1274" y="18"/>
                    </a:cubicBezTo>
                    <a:cubicBezTo>
                      <a:pt x="1145" y="18"/>
                      <a:pt x="1025" y="23"/>
                      <a:pt x="914" y="32"/>
                    </a:cubicBezTo>
                    <a:cubicBezTo>
                      <a:pt x="373" y="75"/>
                      <a:pt x="60" y="201"/>
                      <a:pt x="57" y="202"/>
                    </a:cubicBezTo>
                    <a:cubicBezTo>
                      <a:pt x="57" y="202"/>
                      <a:pt x="57" y="202"/>
                      <a:pt x="57" y="202"/>
                    </a:cubicBezTo>
                    <a:cubicBezTo>
                      <a:pt x="0" y="221"/>
                      <a:pt x="0" y="221"/>
                      <a:pt x="0" y="22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6" name="Freeform 22"/>
              <p:cNvSpPr>
                <a:spLocks noEditPoints="1"/>
              </p:cNvSpPr>
              <p:nvPr userDrawn="1"/>
            </p:nvSpPr>
            <p:spPr bwMode="gray">
              <a:xfrm>
                <a:off x="2" y="4050"/>
                <a:ext cx="5758" cy="180"/>
              </a:xfrm>
              <a:custGeom>
                <a:avLst/>
                <a:gdLst/>
                <a:ahLst/>
                <a:cxnLst>
                  <a:cxn ang="0">
                    <a:pos x="0" y="222"/>
                  </a:cxn>
                  <a:cxn ang="0">
                    <a:pos x="0" y="209"/>
                  </a:cxn>
                  <a:cxn ang="0">
                    <a:pos x="59" y="183"/>
                  </a:cxn>
                  <a:cxn ang="0">
                    <a:pos x="914" y="14"/>
                  </a:cxn>
                  <a:cxn ang="0">
                    <a:pos x="1274" y="0"/>
                  </a:cxn>
                  <a:cxn ang="0">
                    <a:pos x="1687" y="18"/>
                  </a:cxn>
                  <a:cxn ang="0">
                    <a:pos x="2240" y="43"/>
                  </a:cxn>
                  <a:cxn ang="0">
                    <a:pos x="2486" y="36"/>
                  </a:cxn>
                  <a:cxn ang="0">
                    <a:pos x="2486" y="60"/>
                  </a:cxn>
                  <a:cxn ang="0">
                    <a:pos x="2240" y="67"/>
                  </a:cxn>
                  <a:cxn ang="0">
                    <a:pos x="1693" y="41"/>
                  </a:cxn>
                  <a:cxn ang="0">
                    <a:pos x="1274" y="24"/>
                  </a:cxn>
                  <a:cxn ang="0">
                    <a:pos x="909" y="38"/>
                  </a:cxn>
                  <a:cxn ang="0">
                    <a:pos x="32" y="212"/>
                  </a:cxn>
                  <a:cxn ang="0">
                    <a:pos x="0" y="222"/>
                  </a:cxn>
                  <a:cxn ang="0">
                    <a:pos x="45" y="200"/>
                  </a:cxn>
                  <a:cxn ang="0">
                    <a:pos x="45" y="200"/>
                  </a:cxn>
                </a:cxnLst>
                <a:rect l="0" t="0" r="r" b="b"/>
                <a:pathLst>
                  <a:path w="2486" h="222">
                    <a:moveTo>
                      <a:pt x="0" y="222"/>
                    </a:moveTo>
                    <a:cubicBezTo>
                      <a:pt x="0" y="209"/>
                      <a:pt x="0" y="209"/>
                      <a:pt x="0" y="209"/>
                    </a:cubicBezTo>
                    <a:cubicBezTo>
                      <a:pt x="59" y="183"/>
                      <a:pt x="59" y="183"/>
                      <a:pt x="59" y="183"/>
                    </a:cubicBezTo>
                    <a:cubicBezTo>
                      <a:pt x="70" y="179"/>
                      <a:pt x="381" y="56"/>
                      <a:pt x="914" y="14"/>
                    </a:cubicBezTo>
                    <a:cubicBezTo>
                      <a:pt x="1025" y="5"/>
                      <a:pt x="1145" y="0"/>
                      <a:pt x="1274" y="0"/>
                    </a:cubicBezTo>
                    <a:cubicBezTo>
                      <a:pt x="1403" y="0"/>
                      <a:pt x="1541" y="5"/>
                      <a:pt x="1687" y="18"/>
                    </a:cubicBezTo>
                    <a:cubicBezTo>
                      <a:pt x="1904" y="36"/>
                      <a:pt x="2086" y="43"/>
                      <a:pt x="2240" y="43"/>
                    </a:cubicBezTo>
                    <a:cubicBezTo>
                      <a:pt x="2332" y="43"/>
                      <a:pt x="2413" y="41"/>
                      <a:pt x="2486" y="36"/>
                    </a:cubicBezTo>
                    <a:cubicBezTo>
                      <a:pt x="2486" y="60"/>
                      <a:pt x="2486" y="60"/>
                      <a:pt x="2486" y="60"/>
                    </a:cubicBezTo>
                    <a:cubicBezTo>
                      <a:pt x="2414" y="64"/>
                      <a:pt x="2332" y="67"/>
                      <a:pt x="2240" y="67"/>
                    </a:cubicBezTo>
                    <a:cubicBezTo>
                      <a:pt x="2088" y="67"/>
                      <a:pt x="1908" y="60"/>
                      <a:pt x="1693" y="41"/>
                    </a:cubicBezTo>
                    <a:cubicBezTo>
                      <a:pt x="1544" y="29"/>
                      <a:pt x="1405" y="24"/>
                      <a:pt x="1274" y="24"/>
                    </a:cubicBezTo>
                    <a:cubicBezTo>
                      <a:pt x="1143" y="24"/>
                      <a:pt x="1021" y="29"/>
                      <a:pt x="909" y="38"/>
                    </a:cubicBezTo>
                    <a:cubicBezTo>
                      <a:pt x="372" y="80"/>
                      <a:pt x="55" y="203"/>
                      <a:pt x="32" y="212"/>
                    </a:cubicBezTo>
                    <a:cubicBezTo>
                      <a:pt x="0" y="222"/>
                      <a:pt x="0" y="222"/>
                      <a:pt x="0" y="222"/>
                    </a:cubicBezTo>
                    <a:moveTo>
                      <a:pt x="45" y="200"/>
                    </a:moveTo>
                    <a:cubicBezTo>
                      <a:pt x="45" y="200"/>
                      <a:pt x="45" y="200"/>
                      <a:pt x="45" y="200"/>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7" name="Freeform 23"/>
              <p:cNvSpPr>
                <a:spLocks/>
              </p:cNvSpPr>
              <p:nvPr userDrawn="1"/>
            </p:nvSpPr>
            <p:spPr bwMode="gray">
              <a:xfrm>
                <a:off x="2" y="4031"/>
                <a:ext cx="5758" cy="189"/>
              </a:xfrm>
              <a:custGeom>
                <a:avLst/>
                <a:gdLst/>
                <a:ahLst/>
                <a:cxnLst>
                  <a:cxn ang="0">
                    <a:pos x="0" y="231"/>
                  </a:cxn>
                  <a:cxn ang="0">
                    <a:pos x="0" y="200"/>
                  </a:cxn>
                  <a:cxn ang="0">
                    <a:pos x="33" y="188"/>
                  </a:cxn>
                  <a:cxn ang="0">
                    <a:pos x="909" y="14"/>
                  </a:cxn>
                  <a:cxn ang="0">
                    <a:pos x="1274" y="0"/>
                  </a:cxn>
                  <a:cxn ang="0">
                    <a:pos x="1692" y="18"/>
                  </a:cxn>
                  <a:cxn ang="0">
                    <a:pos x="2240" y="43"/>
                  </a:cxn>
                  <a:cxn ang="0">
                    <a:pos x="2486" y="36"/>
                  </a:cxn>
                  <a:cxn ang="0">
                    <a:pos x="2486" y="58"/>
                  </a:cxn>
                  <a:cxn ang="0">
                    <a:pos x="2240" y="65"/>
                  </a:cxn>
                  <a:cxn ang="0">
                    <a:pos x="1687" y="40"/>
                  </a:cxn>
                  <a:cxn ang="0">
                    <a:pos x="1274" y="22"/>
                  </a:cxn>
                  <a:cxn ang="0">
                    <a:pos x="914" y="36"/>
                  </a:cxn>
                  <a:cxn ang="0">
                    <a:pos x="59" y="205"/>
                  </a:cxn>
                  <a:cxn ang="0">
                    <a:pos x="0" y="231"/>
                  </a:cxn>
                </a:cxnLst>
                <a:rect l="0" t="0" r="r" b="b"/>
                <a:pathLst>
                  <a:path w="2486" h="231">
                    <a:moveTo>
                      <a:pt x="0" y="231"/>
                    </a:moveTo>
                    <a:cubicBezTo>
                      <a:pt x="0" y="200"/>
                      <a:pt x="0" y="200"/>
                      <a:pt x="0" y="200"/>
                    </a:cubicBezTo>
                    <a:cubicBezTo>
                      <a:pt x="33" y="188"/>
                      <a:pt x="33" y="188"/>
                      <a:pt x="33" y="188"/>
                    </a:cubicBezTo>
                    <a:cubicBezTo>
                      <a:pt x="48" y="182"/>
                      <a:pt x="366" y="57"/>
                      <a:pt x="909" y="14"/>
                    </a:cubicBezTo>
                    <a:cubicBezTo>
                      <a:pt x="1021" y="5"/>
                      <a:pt x="1143" y="0"/>
                      <a:pt x="1274" y="0"/>
                    </a:cubicBezTo>
                    <a:cubicBezTo>
                      <a:pt x="1405" y="0"/>
                      <a:pt x="1544" y="5"/>
                      <a:pt x="1692" y="18"/>
                    </a:cubicBezTo>
                    <a:cubicBezTo>
                      <a:pt x="1908" y="36"/>
                      <a:pt x="2089" y="43"/>
                      <a:pt x="2240" y="43"/>
                    </a:cubicBezTo>
                    <a:cubicBezTo>
                      <a:pt x="2332" y="43"/>
                      <a:pt x="2414" y="40"/>
                      <a:pt x="2486" y="36"/>
                    </a:cubicBezTo>
                    <a:cubicBezTo>
                      <a:pt x="2486" y="58"/>
                      <a:pt x="2486" y="58"/>
                      <a:pt x="2486" y="58"/>
                    </a:cubicBezTo>
                    <a:cubicBezTo>
                      <a:pt x="2413" y="63"/>
                      <a:pt x="2332" y="65"/>
                      <a:pt x="2240" y="65"/>
                    </a:cubicBezTo>
                    <a:cubicBezTo>
                      <a:pt x="2086" y="65"/>
                      <a:pt x="1904" y="58"/>
                      <a:pt x="1687" y="40"/>
                    </a:cubicBezTo>
                    <a:cubicBezTo>
                      <a:pt x="1541" y="27"/>
                      <a:pt x="1403" y="22"/>
                      <a:pt x="1274" y="22"/>
                    </a:cubicBezTo>
                    <a:cubicBezTo>
                      <a:pt x="1145" y="22"/>
                      <a:pt x="1025" y="27"/>
                      <a:pt x="914" y="36"/>
                    </a:cubicBezTo>
                    <a:cubicBezTo>
                      <a:pt x="381" y="78"/>
                      <a:pt x="70" y="201"/>
                      <a:pt x="59" y="205"/>
                    </a:cubicBezTo>
                    <a:cubicBezTo>
                      <a:pt x="0" y="231"/>
                      <a:pt x="0" y="231"/>
                      <a:pt x="0" y="2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8" name="Freeform 24"/>
              <p:cNvSpPr>
                <a:spLocks noEditPoints="1"/>
              </p:cNvSpPr>
              <p:nvPr userDrawn="1"/>
            </p:nvSpPr>
            <p:spPr bwMode="gray">
              <a:xfrm>
                <a:off x="2" y="4090"/>
                <a:ext cx="5758" cy="179"/>
              </a:xfrm>
              <a:custGeom>
                <a:avLst/>
                <a:gdLst/>
                <a:ahLst/>
                <a:cxnLst>
                  <a:cxn ang="0">
                    <a:pos x="0" y="218"/>
                  </a:cxn>
                  <a:cxn ang="0">
                    <a:pos x="0" y="204"/>
                  </a:cxn>
                  <a:cxn ang="0">
                    <a:pos x="58" y="183"/>
                  </a:cxn>
                  <a:cxn ang="0">
                    <a:pos x="59" y="183"/>
                  </a:cxn>
                  <a:cxn ang="0">
                    <a:pos x="59" y="183"/>
                  </a:cxn>
                  <a:cxn ang="0">
                    <a:pos x="914" y="14"/>
                  </a:cxn>
                  <a:cxn ang="0">
                    <a:pos x="1274" y="0"/>
                  </a:cxn>
                  <a:cxn ang="0">
                    <a:pos x="1686" y="17"/>
                  </a:cxn>
                  <a:cxn ang="0">
                    <a:pos x="2240" y="43"/>
                  </a:cxn>
                  <a:cxn ang="0">
                    <a:pos x="2486" y="36"/>
                  </a:cxn>
                  <a:cxn ang="0">
                    <a:pos x="2486" y="55"/>
                  </a:cxn>
                  <a:cxn ang="0">
                    <a:pos x="2240" y="63"/>
                  </a:cxn>
                  <a:cxn ang="0">
                    <a:pos x="1693" y="37"/>
                  </a:cxn>
                  <a:cxn ang="0">
                    <a:pos x="1274" y="20"/>
                  </a:cxn>
                  <a:cxn ang="0">
                    <a:pos x="909" y="34"/>
                  </a:cxn>
                  <a:cxn ang="0">
                    <a:pos x="32" y="208"/>
                  </a:cxn>
                  <a:cxn ang="0">
                    <a:pos x="0" y="218"/>
                  </a:cxn>
                  <a:cxn ang="0">
                    <a:pos x="45" y="197"/>
                  </a:cxn>
                  <a:cxn ang="0">
                    <a:pos x="45" y="197"/>
                  </a:cxn>
                </a:cxnLst>
                <a:rect l="0" t="0" r="r" b="b"/>
                <a:pathLst>
                  <a:path w="2486" h="218">
                    <a:moveTo>
                      <a:pt x="0" y="218"/>
                    </a:moveTo>
                    <a:cubicBezTo>
                      <a:pt x="0" y="204"/>
                      <a:pt x="0" y="204"/>
                      <a:pt x="0" y="204"/>
                    </a:cubicBezTo>
                    <a:cubicBezTo>
                      <a:pt x="58" y="183"/>
                      <a:pt x="58" y="183"/>
                      <a:pt x="58" y="183"/>
                    </a:cubicBezTo>
                    <a:cubicBezTo>
                      <a:pt x="59" y="183"/>
                      <a:pt x="59" y="183"/>
                      <a:pt x="59" y="183"/>
                    </a:cubicBezTo>
                    <a:cubicBezTo>
                      <a:pt x="59" y="183"/>
                      <a:pt x="59" y="183"/>
                      <a:pt x="59" y="183"/>
                    </a:cubicBezTo>
                    <a:cubicBezTo>
                      <a:pt x="63" y="181"/>
                      <a:pt x="375" y="56"/>
                      <a:pt x="914" y="14"/>
                    </a:cubicBezTo>
                    <a:cubicBezTo>
                      <a:pt x="1025" y="5"/>
                      <a:pt x="1145" y="0"/>
                      <a:pt x="1274" y="0"/>
                    </a:cubicBezTo>
                    <a:cubicBezTo>
                      <a:pt x="1403" y="0"/>
                      <a:pt x="1540" y="5"/>
                      <a:pt x="1686" y="17"/>
                    </a:cubicBezTo>
                    <a:cubicBezTo>
                      <a:pt x="1904" y="36"/>
                      <a:pt x="2086" y="43"/>
                      <a:pt x="2240" y="43"/>
                    </a:cubicBezTo>
                    <a:cubicBezTo>
                      <a:pt x="2332" y="43"/>
                      <a:pt x="2413" y="41"/>
                      <a:pt x="2486" y="36"/>
                    </a:cubicBezTo>
                    <a:cubicBezTo>
                      <a:pt x="2486" y="55"/>
                      <a:pt x="2486" y="55"/>
                      <a:pt x="2486" y="55"/>
                    </a:cubicBezTo>
                    <a:cubicBezTo>
                      <a:pt x="2414" y="60"/>
                      <a:pt x="2332" y="63"/>
                      <a:pt x="2240" y="63"/>
                    </a:cubicBezTo>
                    <a:cubicBezTo>
                      <a:pt x="2089" y="63"/>
                      <a:pt x="1908" y="55"/>
                      <a:pt x="1693" y="37"/>
                    </a:cubicBezTo>
                    <a:cubicBezTo>
                      <a:pt x="1545" y="25"/>
                      <a:pt x="1405" y="20"/>
                      <a:pt x="1274" y="20"/>
                    </a:cubicBezTo>
                    <a:cubicBezTo>
                      <a:pt x="1143" y="20"/>
                      <a:pt x="1021" y="25"/>
                      <a:pt x="909" y="34"/>
                    </a:cubicBezTo>
                    <a:cubicBezTo>
                      <a:pt x="374" y="76"/>
                      <a:pt x="57" y="198"/>
                      <a:pt x="32" y="208"/>
                    </a:cubicBezTo>
                    <a:cubicBezTo>
                      <a:pt x="0" y="218"/>
                      <a:pt x="0" y="218"/>
                      <a:pt x="0" y="218"/>
                    </a:cubicBezTo>
                    <a:moveTo>
                      <a:pt x="45" y="197"/>
                    </a:moveTo>
                    <a:cubicBezTo>
                      <a:pt x="45" y="197"/>
                      <a:pt x="45" y="197"/>
                      <a:pt x="45" y="19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89" name="Freeform 25"/>
              <p:cNvSpPr>
                <a:spLocks/>
              </p:cNvSpPr>
              <p:nvPr userDrawn="1"/>
            </p:nvSpPr>
            <p:spPr bwMode="gray">
              <a:xfrm>
                <a:off x="2" y="4070"/>
                <a:ext cx="5758" cy="186"/>
              </a:xfrm>
              <a:custGeom>
                <a:avLst/>
                <a:gdLst/>
                <a:ahLst/>
                <a:cxnLst>
                  <a:cxn ang="0">
                    <a:pos x="0" y="230"/>
                  </a:cxn>
                  <a:cxn ang="0">
                    <a:pos x="0" y="198"/>
                  </a:cxn>
                  <a:cxn ang="0">
                    <a:pos x="32" y="188"/>
                  </a:cxn>
                  <a:cxn ang="0">
                    <a:pos x="909" y="14"/>
                  </a:cxn>
                  <a:cxn ang="0">
                    <a:pos x="1274" y="0"/>
                  </a:cxn>
                  <a:cxn ang="0">
                    <a:pos x="1693" y="17"/>
                  </a:cxn>
                  <a:cxn ang="0">
                    <a:pos x="2240" y="43"/>
                  </a:cxn>
                  <a:cxn ang="0">
                    <a:pos x="2486" y="36"/>
                  </a:cxn>
                  <a:cxn ang="0">
                    <a:pos x="2486" y="62"/>
                  </a:cxn>
                  <a:cxn ang="0">
                    <a:pos x="2240" y="69"/>
                  </a:cxn>
                  <a:cxn ang="0">
                    <a:pos x="1686" y="43"/>
                  </a:cxn>
                  <a:cxn ang="0">
                    <a:pos x="1274" y="26"/>
                  </a:cxn>
                  <a:cxn ang="0">
                    <a:pos x="914" y="40"/>
                  </a:cxn>
                  <a:cxn ang="0">
                    <a:pos x="59" y="209"/>
                  </a:cxn>
                  <a:cxn ang="0">
                    <a:pos x="59" y="209"/>
                  </a:cxn>
                  <a:cxn ang="0">
                    <a:pos x="58" y="209"/>
                  </a:cxn>
                  <a:cxn ang="0">
                    <a:pos x="0" y="230"/>
                  </a:cxn>
                </a:cxnLst>
                <a:rect l="0" t="0" r="r" b="b"/>
                <a:pathLst>
                  <a:path w="2486" h="230">
                    <a:moveTo>
                      <a:pt x="0" y="230"/>
                    </a:moveTo>
                    <a:cubicBezTo>
                      <a:pt x="0" y="198"/>
                      <a:pt x="0" y="198"/>
                      <a:pt x="0" y="198"/>
                    </a:cubicBezTo>
                    <a:cubicBezTo>
                      <a:pt x="32" y="188"/>
                      <a:pt x="32" y="188"/>
                      <a:pt x="32" y="188"/>
                    </a:cubicBezTo>
                    <a:cubicBezTo>
                      <a:pt x="55" y="179"/>
                      <a:pt x="372" y="56"/>
                      <a:pt x="909" y="14"/>
                    </a:cubicBezTo>
                    <a:cubicBezTo>
                      <a:pt x="1021" y="5"/>
                      <a:pt x="1143" y="0"/>
                      <a:pt x="1274" y="0"/>
                    </a:cubicBezTo>
                    <a:cubicBezTo>
                      <a:pt x="1405" y="0"/>
                      <a:pt x="1544" y="5"/>
                      <a:pt x="1693" y="17"/>
                    </a:cubicBezTo>
                    <a:cubicBezTo>
                      <a:pt x="1908" y="36"/>
                      <a:pt x="2088" y="43"/>
                      <a:pt x="2240" y="43"/>
                    </a:cubicBezTo>
                    <a:cubicBezTo>
                      <a:pt x="2332" y="43"/>
                      <a:pt x="2414" y="40"/>
                      <a:pt x="2486" y="36"/>
                    </a:cubicBezTo>
                    <a:cubicBezTo>
                      <a:pt x="2486" y="62"/>
                      <a:pt x="2486" y="62"/>
                      <a:pt x="2486" y="62"/>
                    </a:cubicBezTo>
                    <a:cubicBezTo>
                      <a:pt x="2413" y="67"/>
                      <a:pt x="2332" y="69"/>
                      <a:pt x="2240" y="69"/>
                    </a:cubicBezTo>
                    <a:cubicBezTo>
                      <a:pt x="2086" y="69"/>
                      <a:pt x="1904" y="62"/>
                      <a:pt x="1686" y="43"/>
                    </a:cubicBezTo>
                    <a:cubicBezTo>
                      <a:pt x="1540" y="31"/>
                      <a:pt x="1403" y="26"/>
                      <a:pt x="1274" y="26"/>
                    </a:cubicBezTo>
                    <a:cubicBezTo>
                      <a:pt x="1145" y="26"/>
                      <a:pt x="1025" y="31"/>
                      <a:pt x="914" y="40"/>
                    </a:cubicBezTo>
                    <a:cubicBezTo>
                      <a:pt x="375" y="82"/>
                      <a:pt x="63" y="207"/>
                      <a:pt x="59" y="209"/>
                    </a:cubicBezTo>
                    <a:cubicBezTo>
                      <a:pt x="59" y="209"/>
                      <a:pt x="59" y="209"/>
                      <a:pt x="59" y="209"/>
                    </a:cubicBezTo>
                    <a:cubicBezTo>
                      <a:pt x="58" y="209"/>
                      <a:pt x="58" y="209"/>
                      <a:pt x="58" y="209"/>
                    </a:cubicBezTo>
                    <a:cubicBezTo>
                      <a:pt x="0" y="230"/>
                      <a:pt x="0" y="230"/>
                      <a:pt x="0" y="23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0" name="Freeform 26"/>
              <p:cNvSpPr>
                <a:spLocks noEditPoints="1"/>
              </p:cNvSpPr>
              <p:nvPr userDrawn="1"/>
            </p:nvSpPr>
            <p:spPr bwMode="gray">
              <a:xfrm>
                <a:off x="2" y="4130"/>
                <a:ext cx="5758" cy="177"/>
              </a:xfrm>
              <a:custGeom>
                <a:avLst/>
                <a:gdLst/>
                <a:ahLst/>
                <a:cxnLst>
                  <a:cxn ang="0">
                    <a:pos x="0" y="216"/>
                  </a:cxn>
                  <a:cxn ang="0">
                    <a:pos x="0" y="202"/>
                  </a:cxn>
                  <a:cxn ang="0">
                    <a:pos x="58" y="183"/>
                  </a:cxn>
                  <a:cxn ang="0">
                    <a:pos x="60" y="183"/>
                  </a:cxn>
                  <a:cxn ang="0">
                    <a:pos x="60" y="183"/>
                  </a:cxn>
                  <a:cxn ang="0">
                    <a:pos x="915" y="14"/>
                  </a:cxn>
                  <a:cxn ang="0">
                    <a:pos x="1274" y="0"/>
                  </a:cxn>
                  <a:cxn ang="0">
                    <a:pos x="1686" y="17"/>
                  </a:cxn>
                  <a:cxn ang="0">
                    <a:pos x="2240" y="43"/>
                  </a:cxn>
                  <a:cxn ang="0">
                    <a:pos x="2486" y="36"/>
                  </a:cxn>
                  <a:cxn ang="0">
                    <a:pos x="2486" y="51"/>
                  </a:cxn>
                  <a:cxn ang="0">
                    <a:pos x="2240" y="59"/>
                  </a:cxn>
                  <a:cxn ang="0">
                    <a:pos x="1693" y="33"/>
                  </a:cxn>
                  <a:cxn ang="0">
                    <a:pos x="1274" y="15"/>
                  </a:cxn>
                  <a:cxn ang="0">
                    <a:pos x="908" y="30"/>
                  </a:cxn>
                  <a:cxn ang="0">
                    <a:pos x="30" y="204"/>
                  </a:cxn>
                  <a:cxn ang="0">
                    <a:pos x="0" y="216"/>
                  </a:cxn>
                  <a:cxn ang="0">
                    <a:pos x="45" y="195"/>
                  </a:cxn>
                  <a:cxn ang="0">
                    <a:pos x="45" y="195"/>
                  </a:cxn>
                </a:cxnLst>
                <a:rect l="0" t="0" r="r" b="b"/>
                <a:pathLst>
                  <a:path w="2486" h="216">
                    <a:moveTo>
                      <a:pt x="0" y="216"/>
                    </a:moveTo>
                    <a:cubicBezTo>
                      <a:pt x="0" y="202"/>
                      <a:pt x="0" y="202"/>
                      <a:pt x="0" y="202"/>
                    </a:cubicBezTo>
                    <a:cubicBezTo>
                      <a:pt x="58" y="183"/>
                      <a:pt x="58" y="183"/>
                      <a:pt x="58" y="183"/>
                    </a:cubicBezTo>
                    <a:cubicBezTo>
                      <a:pt x="60" y="183"/>
                      <a:pt x="60" y="183"/>
                      <a:pt x="60" y="183"/>
                    </a:cubicBezTo>
                    <a:cubicBezTo>
                      <a:pt x="60" y="183"/>
                      <a:pt x="60" y="183"/>
                      <a:pt x="60" y="183"/>
                    </a:cubicBezTo>
                    <a:cubicBezTo>
                      <a:pt x="64" y="181"/>
                      <a:pt x="376" y="56"/>
                      <a:pt x="915" y="14"/>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51"/>
                      <a:pt x="2486" y="51"/>
                      <a:pt x="2486" y="51"/>
                    </a:cubicBezTo>
                    <a:cubicBezTo>
                      <a:pt x="2414" y="56"/>
                      <a:pt x="2332" y="59"/>
                      <a:pt x="2240" y="59"/>
                    </a:cubicBezTo>
                    <a:cubicBezTo>
                      <a:pt x="2089" y="59"/>
                      <a:pt x="1908" y="51"/>
                      <a:pt x="1693" y="33"/>
                    </a:cubicBezTo>
                    <a:cubicBezTo>
                      <a:pt x="1545" y="21"/>
                      <a:pt x="1405" y="15"/>
                      <a:pt x="1274" y="15"/>
                    </a:cubicBezTo>
                    <a:cubicBezTo>
                      <a:pt x="1143" y="15"/>
                      <a:pt x="1021" y="21"/>
                      <a:pt x="908" y="30"/>
                    </a:cubicBezTo>
                    <a:cubicBezTo>
                      <a:pt x="362" y="73"/>
                      <a:pt x="43" y="199"/>
                      <a:pt x="30" y="204"/>
                    </a:cubicBezTo>
                    <a:cubicBezTo>
                      <a:pt x="0" y="216"/>
                      <a:pt x="0" y="216"/>
                      <a:pt x="0" y="216"/>
                    </a:cubicBezTo>
                    <a:moveTo>
                      <a:pt x="45" y="195"/>
                    </a:moveTo>
                    <a:cubicBezTo>
                      <a:pt x="45" y="195"/>
                      <a:pt x="45" y="195"/>
                      <a:pt x="45" y="195"/>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1" name="Freeform 27"/>
              <p:cNvSpPr>
                <a:spLocks/>
              </p:cNvSpPr>
              <p:nvPr userDrawn="1"/>
            </p:nvSpPr>
            <p:spPr bwMode="gray">
              <a:xfrm>
                <a:off x="2" y="4106"/>
                <a:ext cx="5758" cy="189"/>
              </a:xfrm>
              <a:custGeom>
                <a:avLst/>
                <a:gdLst/>
                <a:ahLst/>
                <a:cxnLst>
                  <a:cxn ang="0">
                    <a:pos x="0" y="232"/>
                  </a:cxn>
                  <a:cxn ang="0">
                    <a:pos x="0" y="198"/>
                  </a:cxn>
                  <a:cxn ang="0">
                    <a:pos x="32" y="188"/>
                  </a:cxn>
                  <a:cxn ang="0">
                    <a:pos x="909" y="14"/>
                  </a:cxn>
                  <a:cxn ang="0">
                    <a:pos x="1274" y="0"/>
                  </a:cxn>
                  <a:cxn ang="0">
                    <a:pos x="1693" y="17"/>
                  </a:cxn>
                  <a:cxn ang="0">
                    <a:pos x="2240" y="43"/>
                  </a:cxn>
                  <a:cxn ang="0">
                    <a:pos x="2486" y="35"/>
                  </a:cxn>
                  <a:cxn ang="0">
                    <a:pos x="2486" y="66"/>
                  </a:cxn>
                  <a:cxn ang="0">
                    <a:pos x="2240" y="73"/>
                  </a:cxn>
                  <a:cxn ang="0">
                    <a:pos x="1686" y="47"/>
                  </a:cxn>
                  <a:cxn ang="0">
                    <a:pos x="1274" y="30"/>
                  </a:cxn>
                  <a:cxn ang="0">
                    <a:pos x="915" y="44"/>
                  </a:cxn>
                  <a:cxn ang="0">
                    <a:pos x="60" y="213"/>
                  </a:cxn>
                  <a:cxn ang="0">
                    <a:pos x="60" y="213"/>
                  </a:cxn>
                  <a:cxn ang="0">
                    <a:pos x="58" y="213"/>
                  </a:cxn>
                  <a:cxn ang="0">
                    <a:pos x="0" y="232"/>
                  </a:cxn>
                </a:cxnLst>
                <a:rect l="0" t="0" r="r" b="b"/>
                <a:pathLst>
                  <a:path w="2486" h="232">
                    <a:moveTo>
                      <a:pt x="0" y="232"/>
                    </a:moveTo>
                    <a:cubicBezTo>
                      <a:pt x="0" y="198"/>
                      <a:pt x="0" y="198"/>
                      <a:pt x="0" y="198"/>
                    </a:cubicBezTo>
                    <a:cubicBezTo>
                      <a:pt x="32" y="188"/>
                      <a:pt x="32" y="188"/>
                      <a:pt x="32" y="188"/>
                    </a:cubicBezTo>
                    <a:cubicBezTo>
                      <a:pt x="57" y="178"/>
                      <a:pt x="374" y="56"/>
                      <a:pt x="909" y="14"/>
                    </a:cubicBezTo>
                    <a:cubicBezTo>
                      <a:pt x="1021" y="5"/>
                      <a:pt x="1143" y="0"/>
                      <a:pt x="1274" y="0"/>
                    </a:cubicBezTo>
                    <a:cubicBezTo>
                      <a:pt x="1405" y="0"/>
                      <a:pt x="1545" y="5"/>
                      <a:pt x="1693" y="17"/>
                    </a:cubicBezTo>
                    <a:cubicBezTo>
                      <a:pt x="1908" y="35"/>
                      <a:pt x="2089" y="43"/>
                      <a:pt x="2240" y="43"/>
                    </a:cubicBezTo>
                    <a:cubicBezTo>
                      <a:pt x="2332" y="43"/>
                      <a:pt x="2414" y="40"/>
                      <a:pt x="2486" y="35"/>
                    </a:cubicBezTo>
                    <a:cubicBezTo>
                      <a:pt x="2486" y="66"/>
                      <a:pt x="2486" y="66"/>
                      <a:pt x="2486" y="66"/>
                    </a:cubicBezTo>
                    <a:cubicBezTo>
                      <a:pt x="2413" y="70"/>
                      <a:pt x="2332" y="73"/>
                      <a:pt x="2240" y="73"/>
                    </a:cubicBezTo>
                    <a:cubicBezTo>
                      <a:pt x="2086" y="73"/>
                      <a:pt x="1904" y="65"/>
                      <a:pt x="1686" y="47"/>
                    </a:cubicBezTo>
                    <a:cubicBezTo>
                      <a:pt x="1540" y="35"/>
                      <a:pt x="1403" y="30"/>
                      <a:pt x="1274" y="30"/>
                    </a:cubicBezTo>
                    <a:cubicBezTo>
                      <a:pt x="1145" y="30"/>
                      <a:pt x="1025" y="35"/>
                      <a:pt x="915" y="44"/>
                    </a:cubicBezTo>
                    <a:cubicBezTo>
                      <a:pt x="376" y="86"/>
                      <a:pt x="64" y="211"/>
                      <a:pt x="60" y="213"/>
                    </a:cubicBezTo>
                    <a:cubicBezTo>
                      <a:pt x="60" y="213"/>
                      <a:pt x="60" y="213"/>
                      <a:pt x="60" y="213"/>
                    </a:cubicBezTo>
                    <a:cubicBezTo>
                      <a:pt x="58" y="213"/>
                      <a:pt x="58" y="213"/>
                      <a:pt x="58" y="213"/>
                    </a:cubicBezTo>
                    <a:cubicBezTo>
                      <a:pt x="0" y="232"/>
                      <a:pt x="0" y="232"/>
                      <a:pt x="0" y="2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2" name="Freeform 28"/>
              <p:cNvSpPr>
                <a:spLocks noEditPoints="1"/>
              </p:cNvSpPr>
              <p:nvPr userDrawn="1"/>
            </p:nvSpPr>
            <p:spPr bwMode="gray">
              <a:xfrm>
                <a:off x="2" y="4171"/>
                <a:ext cx="5758" cy="171"/>
              </a:xfrm>
              <a:custGeom>
                <a:avLst/>
                <a:gdLst/>
                <a:ahLst/>
                <a:cxnLst>
                  <a:cxn ang="0">
                    <a:pos x="0" y="209"/>
                  </a:cxn>
                  <a:cxn ang="0">
                    <a:pos x="0" y="202"/>
                  </a:cxn>
                  <a:cxn ang="0">
                    <a:pos x="59" y="183"/>
                  </a:cxn>
                  <a:cxn ang="0">
                    <a:pos x="60" y="182"/>
                  </a:cxn>
                  <a:cxn ang="0">
                    <a:pos x="61" y="182"/>
                  </a:cxn>
                  <a:cxn ang="0">
                    <a:pos x="915" y="13"/>
                  </a:cxn>
                  <a:cxn ang="0">
                    <a:pos x="1274" y="0"/>
                  </a:cxn>
                  <a:cxn ang="0">
                    <a:pos x="1686" y="17"/>
                  </a:cxn>
                  <a:cxn ang="0">
                    <a:pos x="2240" y="43"/>
                  </a:cxn>
                  <a:cxn ang="0">
                    <a:pos x="2486" y="36"/>
                  </a:cxn>
                  <a:cxn ang="0">
                    <a:pos x="2486" y="47"/>
                  </a:cxn>
                  <a:cxn ang="0">
                    <a:pos x="2240" y="55"/>
                  </a:cxn>
                  <a:cxn ang="0">
                    <a:pos x="1693" y="29"/>
                  </a:cxn>
                  <a:cxn ang="0">
                    <a:pos x="1294" y="12"/>
                  </a:cxn>
                  <a:cxn ang="0">
                    <a:pos x="930" y="26"/>
                  </a:cxn>
                  <a:cxn ang="0">
                    <a:pos x="0" y="209"/>
                  </a:cxn>
                  <a:cxn ang="0">
                    <a:pos x="45" y="193"/>
                  </a:cxn>
                  <a:cxn ang="0">
                    <a:pos x="45" y="193"/>
                  </a:cxn>
                </a:cxnLst>
                <a:rect l="0" t="0" r="r" b="b"/>
                <a:pathLst>
                  <a:path w="2486" h="209">
                    <a:moveTo>
                      <a:pt x="0" y="209"/>
                    </a:moveTo>
                    <a:cubicBezTo>
                      <a:pt x="0" y="202"/>
                      <a:pt x="0" y="202"/>
                      <a:pt x="0" y="202"/>
                    </a:cubicBezTo>
                    <a:cubicBezTo>
                      <a:pt x="59" y="183"/>
                      <a:pt x="59" y="183"/>
                      <a:pt x="59" y="183"/>
                    </a:cubicBezTo>
                    <a:cubicBezTo>
                      <a:pt x="60" y="182"/>
                      <a:pt x="60" y="182"/>
                      <a:pt x="60" y="182"/>
                    </a:cubicBezTo>
                    <a:cubicBezTo>
                      <a:pt x="60" y="182"/>
                      <a:pt x="61" y="182"/>
                      <a:pt x="61" y="182"/>
                    </a:cubicBezTo>
                    <a:cubicBezTo>
                      <a:pt x="80" y="175"/>
                      <a:pt x="389" y="55"/>
                      <a:pt x="915" y="13"/>
                    </a:cubicBezTo>
                    <a:cubicBezTo>
                      <a:pt x="1025" y="5"/>
                      <a:pt x="1145" y="0"/>
                      <a:pt x="1274" y="0"/>
                    </a:cubicBezTo>
                    <a:cubicBezTo>
                      <a:pt x="1403" y="0"/>
                      <a:pt x="1540" y="5"/>
                      <a:pt x="1686" y="17"/>
                    </a:cubicBezTo>
                    <a:cubicBezTo>
                      <a:pt x="1904" y="35"/>
                      <a:pt x="2086" y="43"/>
                      <a:pt x="2240" y="43"/>
                    </a:cubicBezTo>
                    <a:cubicBezTo>
                      <a:pt x="2332" y="43"/>
                      <a:pt x="2413" y="40"/>
                      <a:pt x="2486" y="36"/>
                    </a:cubicBezTo>
                    <a:cubicBezTo>
                      <a:pt x="2486" y="47"/>
                      <a:pt x="2486" y="47"/>
                      <a:pt x="2486" y="47"/>
                    </a:cubicBezTo>
                    <a:cubicBezTo>
                      <a:pt x="2414" y="52"/>
                      <a:pt x="2332" y="55"/>
                      <a:pt x="2240" y="55"/>
                    </a:cubicBezTo>
                    <a:cubicBezTo>
                      <a:pt x="2089" y="55"/>
                      <a:pt x="1909" y="47"/>
                      <a:pt x="1693" y="29"/>
                    </a:cubicBezTo>
                    <a:cubicBezTo>
                      <a:pt x="1554" y="17"/>
                      <a:pt x="1420" y="12"/>
                      <a:pt x="1294" y="12"/>
                    </a:cubicBezTo>
                    <a:cubicBezTo>
                      <a:pt x="1165" y="12"/>
                      <a:pt x="1043" y="18"/>
                      <a:pt x="930" y="26"/>
                    </a:cubicBezTo>
                    <a:cubicBezTo>
                      <a:pt x="431" y="66"/>
                      <a:pt x="95" y="175"/>
                      <a:pt x="0" y="209"/>
                    </a:cubicBezTo>
                    <a:moveTo>
                      <a:pt x="45" y="193"/>
                    </a:moveTo>
                    <a:cubicBezTo>
                      <a:pt x="45" y="193"/>
                      <a:pt x="45" y="193"/>
                      <a:pt x="45" y="193"/>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3" name="Freeform 29"/>
              <p:cNvSpPr>
                <a:spLocks noEditPoints="1"/>
              </p:cNvSpPr>
              <p:nvPr userDrawn="1"/>
            </p:nvSpPr>
            <p:spPr bwMode="gray">
              <a:xfrm>
                <a:off x="2" y="4143"/>
                <a:ext cx="5758" cy="192"/>
              </a:xfrm>
              <a:custGeom>
                <a:avLst/>
                <a:gdLst/>
                <a:ahLst/>
                <a:cxnLst>
                  <a:cxn ang="0">
                    <a:pos x="0" y="237"/>
                  </a:cxn>
                  <a:cxn ang="0">
                    <a:pos x="0" y="201"/>
                  </a:cxn>
                  <a:cxn ang="0">
                    <a:pos x="30" y="189"/>
                  </a:cxn>
                  <a:cxn ang="0">
                    <a:pos x="908" y="15"/>
                  </a:cxn>
                  <a:cxn ang="0">
                    <a:pos x="1274" y="0"/>
                  </a:cxn>
                  <a:cxn ang="0">
                    <a:pos x="1693" y="18"/>
                  </a:cxn>
                  <a:cxn ang="0">
                    <a:pos x="2240" y="44"/>
                  </a:cxn>
                  <a:cxn ang="0">
                    <a:pos x="2486" y="36"/>
                  </a:cxn>
                  <a:cxn ang="0">
                    <a:pos x="2486" y="71"/>
                  </a:cxn>
                  <a:cxn ang="0">
                    <a:pos x="2240" y="78"/>
                  </a:cxn>
                  <a:cxn ang="0">
                    <a:pos x="1686" y="52"/>
                  </a:cxn>
                  <a:cxn ang="0">
                    <a:pos x="1274" y="35"/>
                  </a:cxn>
                  <a:cxn ang="0">
                    <a:pos x="915" y="48"/>
                  </a:cxn>
                  <a:cxn ang="0">
                    <a:pos x="61" y="217"/>
                  </a:cxn>
                  <a:cxn ang="0">
                    <a:pos x="60" y="217"/>
                  </a:cxn>
                  <a:cxn ang="0">
                    <a:pos x="60" y="217"/>
                  </a:cxn>
                  <a:cxn ang="0">
                    <a:pos x="59" y="218"/>
                  </a:cxn>
                  <a:cxn ang="0">
                    <a:pos x="0" y="237"/>
                  </a:cxn>
                  <a:cxn ang="0">
                    <a:pos x="60" y="217"/>
                  </a:cxn>
                  <a:cxn ang="0">
                    <a:pos x="60" y="217"/>
                  </a:cxn>
                </a:cxnLst>
                <a:rect l="0" t="0" r="r" b="b"/>
                <a:pathLst>
                  <a:path w="2486" h="237">
                    <a:moveTo>
                      <a:pt x="0" y="237"/>
                    </a:moveTo>
                    <a:cubicBezTo>
                      <a:pt x="0" y="201"/>
                      <a:pt x="0" y="201"/>
                      <a:pt x="0" y="201"/>
                    </a:cubicBezTo>
                    <a:cubicBezTo>
                      <a:pt x="30" y="189"/>
                      <a:pt x="30" y="189"/>
                      <a:pt x="30" y="189"/>
                    </a:cubicBezTo>
                    <a:cubicBezTo>
                      <a:pt x="43" y="184"/>
                      <a:pt x="362" y="58"/>
                      <a:pt x="908" y="15"/>
                    </a:cubicBezTo>
                    <a:cubicBezTo>
                      <a:pt x="1021" y="6"/>
                      <a:pt x="1143" y="0"/>
                      <a:pt x="1274" y="0"/>
                    </a:cubicBezTo>
                    <a:cubicBezTo>
                      <a:pt x="1405" y="0"/>
                      <a:pt x="1545" y="6"/>
                      <a:pt x="1693" y="18"/>
                    </a:cubicBezTo>
                    <a:cubicBezTo>
                      <a:pt x="1908" y="36"/>
                      <a:pt x="2089" y="44"/>
                      <a:pt x="2240" y="44"/>
                    </a:cubicBezTo>
                    <a:cubicBezTo>
                      <a:pt x="2332" y="44"/>
                      <a:pt x="2414" y="41"/>
                      <a:pt x="2486" y="36"/>
                    </a:cubicBezTo>
                    <a:cubicBezTo>
                      <a:pt x="2486" y="71"/>
                      <a:pt x="2486" y="71"/>
                      <a:pt x="2486" y="71"/>
                    </a:cubicBezTo>
                    <a:cubicBezTo>
                      <a:pt x="2413" y="75"/>
                      <a:pt x="2332" y="78"/>
                      <a:pt x="2240" y="78"/>
                    </a:cubicBezTo>
                    <a:cubicBezTo>
                      <a:pt x="2086" y="78"/>
                      <a:pt x="1904" y="70"/>
                      <a:pt x="1686" y="52"/>
                    </a:cubicBezTo>
                    <a:cubicBezTo>
                      <a:pt x="1540" y="40"/>
                      <a:pt x="1403" y="35"/>
                      <a:pt x="1274" y="35"/>
                    </a:cubicBezTo>
                    <a:cubicBezTo>
                      <a:pt x="1145" y="35"/>
                      <a:pt x="1025" y="40"/>
                      <a:pt x="915" y="48"/>
                    </a:cubicBezTo>
                    <a:cubicBezTo>
                      <a:pt x="389" y="90"/>
                      <a:pt x="80" y="210"/>
                      <a:pt x="61" y="217"/>
                    </a:cubicBezTo>
                    <a:cubicBezTo>
                      <a:pt x="61" y="217"/>
                      <a:pt x="60" y="217"/>
                      <a:pt x="60" y="217"/>
                    </a:cubicBezTo>
                    <a:cubicBezTo>
                      <a:pt x="60" y="217"/>
                      <a:pt x="60" y="217"/>
                      <a:pt x="60" y="217"/>
                    </a:cubicBezTo>
                    <a:cubicBezTo>
                      <a:pt x="59" y="218"/>
                      <a:pt x="59" y="218"/>
                      <a:pt x="59" y="218"/>
                    </a:cubicBezTo>
                    <a:cubicBezTo>
                      <a:pt x="0" y="237"/>
                      <a:pt x="0" y="237"/>
                      <a:pt x="0" y="237"/>
                    </a:cubicBezTo>
                    <a:moveTo>
                      <a:pt x="60" y="217"/>
                    </a:moveTo>
                    <a:cubicBezTo>
                      <a:pt x="60" y="217"/>
                      <a:pt x="60" y="217"/>
                      <a:pt x="60" y="21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4" name="Freeform 30"/>
              <p:cNvSpPr>
                <a:spLocks/>
              </p:cNvSpPr>
              <p:nvPr userDrawn="1"/>
            </p:nvSpPr>
            <p:spPr bwMode="gray">
              <a:xfrm>
                <a:off x="123" y="4211"/>
                <a:ext cx="5637" cy="153"/>
              </a:xfrm>
              <a:custGeom>
                <a:avLst/>
                <a:gdLst/>
                <a:ahLst/>
                <a:cxnLst>
                  <a:cxn ang="0">
                    <a:pos x="0" y="187"/>
                  </a:cxn>
                  <a:cxn ang="0">
                    <a:pos x="9" y="183"/>
                  </a:cxn>
                  <a:cxn ang="0">
                    <a:pos x="9" y="183"/>
                  </a:cxn>
                  <a:cxn ang="0">
                    <a:pos x="9" y="183"/>
                  </a:cxn>
                  <a:cxn ang="0">
                    <a:pos x="863" y="14"/>
                  </a:cxn>
                  <a:cxn ang="0">
                    <a:pos x="1222" y="0"/>
                  </a:cxn>
                  <a:cxn ang="0">
                    <a:pos x="1634" y="18"/>
                  </a:cxn>
                  <a:cxn ang="0">
                    <a:pos x="2188" y="44"/>
                  </a:cxn>
                  <a:cxn ang="0">
                    <a:pos x="2434" y="36"/>
                  </a:cxn>
                  <a:cxn ang="0">
                    <a:pos x="2434" y="44"/>
                  </a:cxn>
                  <a:cxn ang="0">
                    <a:pos x="2188" y="51"/>
                  </a:cxn>
                  <a:cxn ang="0">
                    <a:pos x="1641" y="26"/>
                  </a:cxn>
                  <a:cxn ang="0">
                    <a:pos x="1245" y="9"/>
                  </a:cxn>
                  <a:cxn ang="0">
                    <a:pos x="879" y="23"/>
                  </a:cxn>
                  <a:cxn ang="0">
                    <a:pos x="0" y="187"/>
                  </a:cxn>
                </a:cxnLst>
                <a:rect l="0" t="0" r="r" b="b"/>
                <a:pathLst>
                  <a:path w="2434" h="187">
                    <a:moveTo>
                      <a:pt x="0" y="187"/>
                    </a:moveTo>
                    <a:cubicBezTo>
                      <a:pt x="9" y="183"/>
                      <a:pt x="9" y="183"/>
                      <a:pt x="9" y="183"/>
                    </a:cubicBezTo>
                    <a:cubicBezTo>
                      <a:pt x="9" y="183"/>
                      <a:pt x="9" y="183"/>
                      <a:pt x="9" y="183"/>
                    </a:cubicBezTo>
                    <a:cubicBezTo>
                      <a:pt x="9" y="183"/>
                      <a:pt x="9" y="183"/>
                      <a:pt x="9" y="183"/>
                    </a:cubicBezTo>
                    <a:cubicBezTo>
                      <a:pt x="18" y="179"/>
                      <a:pt x="329" y="56"/>
                      <a:pt x="863" y="14"/>
                    </a:cubicBezTo>
                    <a:cubicBezTo>
                      <a:pt x="973" y="6"/>
                      <a:pt x="1093" y="0"/>
                      <a:pt x="1222" y="0"/>
                    </a:cubicBezTo>
                    <a:cubicBezTo>
                      <a:pt x="1351" y="0"/>
                      <a:pt x="1488" y="6"/>
                      <a:pt x="1634" y="18"/>
                    </a:cubicBezTo>
                    <a:cubicBezTo>
                      <a:pt x="1851" y="36"/>
                      <a:pt x="2034" y="44"/>
                      <a:pt x="2188" y="44"/>
                    </a:cubicBezTo>
                    <a:cubicBezTo>
                      <a:pt x="2280" y="44"/>
                      <a:pt x="2361" y="41"/>
                      <a:pt x="2434" y="36"/>
                    </a:cubicBezTo>
                    <a:cubicBezTo>
                      <a:pt x="2434" y="44"/>
                      <a:pt x="2434" y="44"/>
                      <a:pt x="2434" y="44"/>
                    </a:cubicBezTo>
                    <a:cubicBezTo>
                      <a:pt x="2362" y="49"/>
                      <a:pt x="2280" y="51"/>
                      <a:pt x="2188" y="51"/>
                    </a:cubicBezTo>
                    <a:cubicBezTo>
                      <a:pt x="2037" y="51"/>
                      <a:pt x="1857" y="44"/>
                      <a:pt x="1641" y="26"/>
                    </a:cubicBezTo>
                    <a:cubicBezTo>
                      <a:pt x="1503" y="14"/>
                      <a:pt x="1370" y="9"/>
                      <a:pt x="1245" y="9"/>
                    </a:cubicBezTo>
                    <a:cubicBezTo>
                      <a:pt x="1115" y="9"/>
                      <a:pt x="993" y="15"/>
                      <a:pt x="879" y="23"/>
                    </a:cubicBezTo>
                    <a:cubicBezTo>
                      <a:pt x="455" y="57"/>
                      <a:pt x="145" y="140"/>
                      <a:pt x="0" y="187"/>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5" name="Freeform 31"/>
              <p:cNvSpPr>
                <a:spLocks noEditPoints="1"/>
              </p:cNvSpPr>
              <p:nvPr userDrawn="1"/>
            </p:nvSpPr>
            <p:spPr bwMode="gray">
              <a:xfrm>
                <a:off x="2" y="4182"/>
                <a:ext cx="5758" cy="195"/>
              </a:xfrm>
              <a:custGeom>
                <a:avLst/>
                <a:gdLst/>
                <a:ahLst/>
                <a:cxnLst>
                  <a:cxn ang="0">
                    <a:pos x="0" y="241"/>
                  </a:cxn>
                  <a:cxn ang="0">
                    <a:pos x="0" y="197"/>
                  </a:cxn>
                  <a:cxn ang="0">
                    <a:pos x="930" y="14"/>
                  </a:cxn>
                  <a:cxn ang="0">
                    <a:pos x="1294" y="0"/>
                  </a:cxn>
                  <a:cxn ang="0">
                    <a:pos x="1693" y="17"/>
                  </a:cxn>
                  <a:cxn ang="0">
                    <a:pos x="2240" y="43"/>
                  </a:cxn>
                  <a:cxn ang="0">
                    <a:pos x="2486" y="35"/>
                  </a:cxn>
                  <a:cxn ang="0">
                    <a:pos x="2486" y="73"/>
                  </a:cxn>
                  <a:cxn ang="0">
                    <a:pos x="2240" y="81"/>
                  </a:cxn>
                  <a:cxn ang="0">
                    <a:pos x="1686" y="55"/>
                  </a:cxn>
                  <a:cxn ang="0">
                    <a:pos x="1274" y="37"/>
                  </a:cxn>
                  <a:cxn ang="0">
                    <a:pos x="915" y="51"/>
                  </a:cxn>
                  <a:cxn ang="0">
                    <a:pos x="61" y="220"/>
                  </a:cxn>
                  <a:cxn ang="0">
                    <a:pos x="61" y="220"/>
                  </a:cxn>
                  <a:cxn ang="0">
                    <a:pos x="61" y="220"/>
                  </a:cxn>
                  <a:cxn ang="0">
                    <a:pos x="52" y="224"/>
                  </a:cxn>
                  <a:cxn ang="0">
                    <a:pos x="0" y="241"/>
                  </a:cxn>
                  <a:cxn ang="0">
                    <a:pos x="61" y="220"/>
                  </a:cxn>
                  <a:cxn ang="0">
                    <a:pos x="61" y="220"/>
                  </a:cxn>
                </a:cxnLst>
                <a:rect l="0" t="0" r="r" b="b"/>
                <a:pathLst>
                  <a:path w="2486" h="241">
                    <a:moveTo>
                      <a:pt x="0" y="241"/>
                    </a:moveTo>
                    <a:cubicBezTo>
                      <a:pt x="0" y="197"/>
                      <a:pt x="0" y="197"/>
                      <a:pt x="0" y="197"/>
                    </a:cubicBezTo>
                    <a:cubicBezTo>
                      <a:pt x="95" y="163"/>
                      <a:pt x="431" y="54"/>
                      <a:pt x="930" y="14"/>
                    </a:cubicBezTo>
                    <a:cubicBezTo>
                      <a:pt x="1043" y="6"/>
                      <a:pt x="1165" y="0"/>
                      <a:pt x="1294" y="0"/>
                    </a:cubicBezTo>
                    <a:cubicBezTo>
                      <a:pt x="1420" y="0"/>
                      <a:pt x="1554" y="5"/>
                      <a:pt x="1693" y="17"/>
                    </a:cubicBezTo>
                    <a:cubicBezTo>
                      <a:pt x="1909" y="35"/>
                      <a:pt x="2089" y="43"/>
                      <a:pt x="2240" y="43"/>
                    </a:cubicBezTo>
                    <a:cubicBezTo>
                      <a:pt x="2332" y="43"/>
                      <a:pt x="2414" y="40"/>
                      <a:pt x="2486" y="35"/>
                    </a:cubicBezTo>
                    <a:cubicBezTo>
                      <a:pt x="2486" y="73"/>
                      <a:pt x="2486" y="73"/>
                      <a:pt x="2486" y="73"/>
                    </a:cubicBezTo>
                    <a:cubicBezTo>
                      <a:pt x="2413" y="78"/>
                      <a:pt x="2332" y="81"/>
                      <a:pt x="2240" y="81"/>
                    </a:cubicBezTo>
                    <a:cubicBezTo>
                      <a:pt x="2086" y="81"/>
                      <a:pt x="1903" y="73"/>
                      <a:pt x="1686" y="55"/>
                    </a:cubicBezTo>
                    <a:cubicBezTo>
                      <a:pt x="1540" y="43"/>
                      <a:pt x="1403" y="37"/>
                      <a:pt x="1274" y="37"/>
                    </a:cubicBezTo>
                    <a:cubicBezTo>
                      <a:pt x="1145" y="37"/>
                      <a:pt x="1025" y="43"/>
                      <a:pt x="915" y="51"/>
                    </a:cubicBezTo>
                    <a:cubicBezTo>
                      <a:pt x="381" y="93"/>
                      <a:pt x="70" y="216"/>
                      <a:pt x="61" y="220"/>
                    </a:cubicBezTo>
                    <a:cubicBezTo>
                      <a:pt x="61" y="220"/>
                      <a:pt x="61" y="220"/>
                      <a:pt x="61" y="220"/>
                    </a:cubicBezTo>
                    <a:cubicBezTo>
                      <a:pt x="61" y="220"/>
                      <a:pt x="61" y="220"/>
                      <a:pt x="61" y="220"/>
                    </a:cubicBezTo>
                    <a:cubicBezTo>
                      <a:pt x="52" y="224"/>
                      <a:pt x="52" y="224"/>
                      <a:pt x="52" y="224"/>
                    </a:cubicBezTo>
                    <a:cubicBezTo>
                      <a:pt x="31" y="230"/>
                      <a:pt x="14" y="236"/>
                      <a:pt x="0" y="241"/>
                    </a:cubicBezTo>
                    <a:moveTo>
                      <a:pt x="61" y="220"/>
                    </a:moveTo>
                    <a:cubicBezTo>
                      <a:pt x="61" y="220"/>
                      <a:pt x="61" y="220"/>
                      <a:pt x="61" y="220"/>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6" name="Freeform 32"/>
              <p:cNvSpPr>
                <a:spLocks/>
              </p:cNvSpPr>
              <p:nvPr userDrawn="1"/>
            </p:nvSpPr>
            <p:spPr bwMode="gray">
              <a:xfrm>
                <a:off x="2" y="4253"/>
                <a:ext cx="5758" cy="167"/>
              </a:xfrm>
              <a:custGeom>
                <a:avLst/>
                <a:gdLst/>
                <a:ahLst/>
                <a:cxnLst>
                  <a:cxn ang="0">
                    <a:pos x="0" y="206"/>
                  </a:cxn>
                  <a:cxn ang="0">
                    <a:pos x="0" y="188"/>
                  </a:cxn>
                  <a:cxn ang="0">
                    <a:pos x="5" y="201"/>
                  </a:cxn>
                  <a:cxn ang="0">
                    <a:pos x="4" y="197"/>
                  </a:cxn>
                  <a:cxn ang="0">
                    <a:pos x="5" y="201"/>
                  </a:cxn>
                  <a:cxn ang="0">
                    <a:pos x="4" y="197"/>
                  </a:cxn>
                  <a:cxn ang="0">
                    <a:pos x="5" y="201"/>
                  </a:cxn>
                  <a:cxn ang="0">
                    <a:pos x="937" y="14"/>
                  </a:cxn>
                  <a:cxn ang="0">
                    <a:pos x="1294" y="0"/>
                  </a:cxn>
                  <a:cxn ang="0">
                    <a:pos x="1686" y="17"/>
                  </a:cxn>
                  <a:cxn ang="0">
                    <a:pos x="2240" y="43"/>
                  </a:cxn>
                  <a:cxn ang="0">
                    <a:pos x="2486" y="35"/>
                  </a:cxn>
                  <a:cxn ang="0">
                    <a:pos x="2486" y="39"/>
                  </a:cxn>
                  <a:cxn ang="0">
                    <a:pos x="2240" y="46"/>
                  </a:cxn>
                  <a:cxn ang="0">
                    <a:pos x="1693" y="21"/>
                  </a:cxn>
                  <a:cxn ang="0">
                    <a:pos x="1294" y="4"/>
                  </a:cxn>
                  <a:cxn ang="0">
                    <a:pos x="934" y="18"/>
                  </a:cxn>
                  <a:cxn ang="0">
                    <a:pos x="0" y="206"/>
                  </a:cxn>
                </a:cxnLst>
                <a:rect l="0" t="0" r="r" b="b"/>
                <a:pathLst>
                  <a:path w="2486" h="206">
                    <a:moveTo>
                      <a:pt x="0" y="206"/>
                    </a:moveTo>
                    <a:cubicBezTo>
                      <a:pt x="0" y="188"/>
                      <a:pt x="0" y="188"/>
                      <a:pt x="0" y="188"/>
                    </a:cubicBezTo>
                    <a:cubicBezTo>
                      <a:pt x="5" y="201"/>
                      <a:pt x="5" y="201"/>
                      <a:pt x="5" y="201"/>
                    </a:cubicBezTo>
                    <a:cubicBezTo>
                      <a:pt x="4" y="197"/>
                      <a:pt x="4" y="197"/>
                      <a:pt x="4" y="197"/>
                    </a:cubicBezTo>
                    <a:cubicBezTo>
                      <a:pt x="5" y="201"/>
                      <a:pt x="5" y="201"/>
                      <a:pt x="5" y="201"/>
                    </a:cubicBezTo>
                    <a:cubicBezTo>
                      <a:pt x="4" y="197"/>
                      <a:pt x="4" y="197"/>
                      <a:pt x="4" y="197"/>
                    </a:cubicBezTo>
                    <a:cubicBezTo>
                      <a:pt x="5" y="201"/>
                      <a:pt x="5" y="201"/>
                      <a:pt x="5" y="201"/>
                    </a:cubicBezTo>
                    <a:cubicBezTo>
                      <a:pt x="8" y="200"/>
                      <a:pt x="361" y="59"/>
                      <a:pt x="937" y="14"/>
                    </a:cubicBezTo>
                    <a:cubicBezTo>
                      <a:pt x="1048" y="5"/>
                      <a:pt x="1167" y="0"/>
                      <a:pt x="1294" y="0"/>
                    </a:cubicBezTo>
                    <a:cubicBezTo>
                      <a:pt x="1418" y="0"/>
                      <a:pt x="1549" y="5"/>
                      <a:pt x="1686" y="17"/>
                    </a:cubicBezTo>
                    <a:cubicBezTo>
                      <a:pt x="1903" y="35"/>
                      <a:pt x="2086" y="43"/>
                      <a:pt x="2240" y="43"/>
                    </a:cubicBezTo>
                    <a:cubicBezTo>
                      <a:pt x="2332" y="43"/>
                      <a:pt x="2413" y="40"/>
                      <a:pt x="2486" y="35"/>
                    </a:cubicBezTo>
                    <a:cubicBezTo>
                      <a:pt x="2486" y="39"/>
                      <a:pt x="2486" y="39"/>
                      <a:pt x="2486" y="39"/>
                    </a:cubicBezTo>
                    <a:cubicBezTo>
                      <a:pt x="2414" y="43"/>
                      <a:pt x="2332" y="46"/>
                      <a:pt x="2240" y="46"/>
                    </a:cubicBezTo>
                    <a:cubicBezTo>
                      <a:pt x="2089" y="46"/>
                      <a:pt x="1909" y="39"/>
                      <a:pt x="1693" y="21"/>
                    </a:cubicBezTo>
                    <a:cubicBezTo>
                      <a:pt x="1554" y="9"/>
                      <a:pt x="1420" y="4"/>
                      <a:pt x="1294" y="4"/>
                    </a:cubicBezTo>
                    <a:cubicBezTo>
                      <a:pt x="1166" y="4"/>
                      <a:pt x="1046" y="9"/>
                      <a:pt x="934" y="18"/>
                    </a:cubicBezTo>
                    <a:cubicBezTo>
                      <a:pt x="407" y="59"/>
                      <a:pt x="67" y="180"/>
                      <a:pt x="0" y="206"/>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7" name="Freeform 33"/>
              <p:cNvSpPr>
                <a:spLocks noEditPoints="1"/>
              </p:cNvSpPr>
              <p:nvPr userDrawn="1"/>
            </p:nvSpPr>
            <p:spPr bwMode="gray">
              <a:xfrm>
                <a:off x="2" y="4218"/>
                <a:ext cx="5758" cy="197"/>
              </a:xfrm>
              <a:custGeom>
                <a:avLst/>
                <a:gdLst/>
                <a:ahLst/>
                <a:cxnLst>
                  <a:cxn ang="0">
                    <a:pos x="5" y="243"/>
                  </a:cxn>
                  <a:cxn ang="0">
                    <a:pos x="5" y="243"/>
                  </a:cxn>
                  <a:cxn ang="0">
                    <a:pos x="4" y="239"/>
                  </a:cxn>
                  <a:cxn ang="0">
                    <a:pos x="5" y="243"/>
                  </a:cxn>
                  <a:cxn ang="0">
                    <a:pos x="4" y="239"/>
                  </a:cxn>
                  <a:cxn ang="0">
                    <a:pos x="5" y="243"/>
                  </a:cxn>
                  <a:cxn ang="0">
                    <a:pos x="0" y="230"/>
                  </a:cxn>
                  <a:cxn ang="0">
                    <a:pos x="0" y="198"/>
                  </a:cxn>
                  <a:cxn ang="0">
                    <a:pos x="52" y="178"/>
                  </a:cxn>
                  <a:cxn ang="0">
                    <a:pos x="931" y="14"/>
                  </a:cxn>
                  <a:cxn ang="0">
                    <a:pos x="1297" y="0"/>
                  </a:cxn>
                  <a:cxn ang="0">
                    <a:pos x="1693" y="17"/>
                  </a:cxn>
                  <a:cxn ang="0">
                    <a:pos x="2240" y="42"/>
                  </a:cxn>
                  <a:cxn ang="0">
                    <a:pos x="2486" y="35"/>
                  </a:cxn>
                  <a:cxn ang="0">
                    <a:pos x="2486" y="77"/>
                  </a:cxn>
                  <a:cxn ang="0">
                    <a:pos x="2240" y="85"/>
                  </a:cxn>
                  <a:cxn ang="0">
                    <a:pos x="1686" y="59"/>
                  </a:cxn>
                  <a:cxn ang="0">
                    <a:pos x="1294" y="42"/>
                  </a:cxn>
                  <a:cxn ang="0">
                    <a:pos x="937" y="56"/>
                  </a:cxn>
                  <a:cxn ang="0">
                    <a:pos x="5" y="243"/>
                  </a:cxn>
                  <a:cxn ang="0">
                    <a:pos x="5" y="243"/>
                  </a:cxn>
                  <a:cxn ang="0">
                    <a:pos x="5" y="243"/>
                  </a:cxn>
                  <a:cxn ang="0">
                    <a:pos x="5" y="243"/>
                  </a:cxn>
                </a:cxnLst>
                <a:rect l="0" t="0" r="r" b="b"/>
                <a:pathLst>
                  <a:path w="2486" h="243">
                    <a:moveTo>
                      <a:pt x="5" y="243"/>
                    </a:moveTo>
                    <a:cubicBezTo>
                      <a:pt x="5" y="243"/>
                      <a:pt x="5" y="243"/>
                      <a:pt x="5" y="243"/>
                    </a:cubicBezTo>
                    <a:cubicBezTo>
                      <a:pt x="4" y="239"/>
                      <a:pt x="4" y="239"/>
                      <a:pt x="4" y="239"/>
                    </a:cubicBezTo>
                    <a:cubicBezTo>
                      <a:pt x="5" y="243"/>
                      <a:pt x="5" y="243"/>
                      <a:pt x="5" y="243"/>
                    </a:cubicBezTo>
                    <a:cubicBezTo>
                      <a:pt x="4" y="239"/>
                      <a:pt x="4" y="239"/>
                      <a:pt x="4" y="239"/>
                    </a:cubicBezTo>
                    <a:cubicBezTo>
                      <a:pt x="5" y="243"/>
                      <a:pt x="5" y="243"/>
                      <a:pt x="5" y="243"/>
                    </a:cubicBezTo>
                    <a:cubicBezTo>
                      <a:pt x="0" y="230"/>
                      <a:pt x="0" y="230"/>
                      <a:pt x="0" y="230"/>
                    </a:cubicBezTo>
                    <a:cubicBezTo>
                      <a:pt x="0" y="198"/>
                      <a:pt x="0" y="198"/>
                      <a:pt x="0" y="198"/>
                    </a:cubicBezTo>
                    <a:cubicBezTo>
                      <a:pt x="52" y="178"/>
                      <a:pt x="52" y="178"/>
                      <a:pt x="52" y="178"/>
                    </a:cubicBezTo>
                    <a:cubicBezTo>
                      <a:pt x="197" y="131"/>
                      <a:pt x="507" y="48"/>
                      <a:pt x="931" y="14"/>
                    </a:cubicBezTo>
                    <a:cubicBezTo>
                      <a:pt x="1045" y="6"/>
                      <a:pt x="1167" y="0"/>
                      <a:pt x="1297" y="0"/>
                    </a:cubicBezTo>
                    <a:cubicBezTo>
                      <a:pt x="1422" y="0"/>
                      <a:pt x="1555" y="5"/>
                      <a:pt x="1693" y="17"/>
                    </a:cubicBezTo>
                    <a:cubicBezTo>
                      <a:pt x="1909" y="35"/>
                      <a:pt x="2089" y="42"/>
                      <a:pt x="2240" y="42"/>
                    </a:cubicBezTo>
                    <a:cubicBezTo>
                      <a:pt x="2332" y="42"/>
                      <a:pt x="2414" y="40"/>
                      <a:pt x="2486" y="35"/>
                    </a:cubicBezTo>
                    <a:cubicBezTo>
                      <a:pt x="2486" y="77"/>
                      <a:pt x="2486" y="77"/>
                      <a:pt x="2486" y="77"/>
                    </a:cubicBezTo>
                    <a:cubicBezTo>
                      <a:pt x="2413" y="82"/>
                      <a:pt x="2332" y="85"/>
                      <a:pt x="2240" y="85"/>
                    </a:cubicBezTo>
                    <a:cubicBezTo>
                      <a:pt x="2086" y="85"/>
                      <a:pt x="1903" y="77"/>
                      <a:pt x="1686" y="59"/>
                    </a:cubicBezTo>
                    <a:cubicBezTo>
                      <a:pt x="1549" y="47"/>
                      <a:pt x="1418" y="42"/>
                      <a:pt x="1294" y="42"/>
                    </a:cubicBezTo>
                    <a:cubicBezTo>
                      <a:pt x="1167" y="42"/>
                      <a:pt x="1048" y="47"/>
                      <a:pt x="937" y="56"/>
                    </a:cubicBezTo>
                    <a:cubicBezTo>
                      <a:pt x="361" y="101"/>
                      <a:pt x="8" y="242"/>
                      <a:pt x="5" y="243"/>
                    </a:cubicBezTo>
                    <a:cubicBezTo>
                      <a:pt x="5" y="243"/>
                      <a:pt x="5" y="243"/>
                      <a:pt x="5" y="243"/>
                    </a:cubicBezTo>
                    <a:moveTo>
                      <a:pt x="5" y="243"/>
                    </a:moveTo>
                    <a:cubicBezTo>
                      <a:pt x="5" y="243"/>
                      <a:pt x="5" y="243"/>
                      <a:pt x="5" y="243"/>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8" name="Freeform 34"/>
              <p:cNvSpPr>
                <a:spLocks/>
              </p:cNvSpPr>
              <p:nvPr userDrawn="1"/>
            </p:nvSpPr>
            <p:spPr bwMode="gray">
              <a:xfrm>
                <a:off x="2" y="4364"/>
                <a:ext cx="121" cy="16"/>
              </a:xfrm>
              <a:custGeom>
                <a:avLst/>
                <a:gdLst/>
                <a:ahLst/>
                <a:cxnLst>
                  <a:cxn ang="0">
                    <a:pos x="0" y="20"/>
                  </a:cxn>
                  <a:cxn ang="0">
                    <a:pos x="0" y="17"/>
                  </a:cxn>
                  <a:cxn ang="0">
                    <a:pos x="52" y="0"/>
                  </a:cxn>
                  <a:cxn ang="0">
                    <a:pos x="0" y="20"/>
                  </a:cxn>
                </a:cxnLst>
                <a:rect l="0" t="0" r="r" b="b"/>
                <a:pathLst>
                  <a:path w="52" h="20">
                    <a:moveTo>
                      <a:pt x="0" y="20"/>
                    </a:moveTo>
                    <a:cubicBezTo>
                      <a:pt x="0" y="17"/>
                      <a:pt x="0" y="17"/>
                      <a:pt x="0" y="17"/>
                    </a:cubicBezTo>
                    <a:cubicBezTo>
                      <a:pt x="14" y="12"/>
                      <a:pt x="31" y="6"/>
                      <a:pt x="52" y="0"/>
                    </a:cubicBezTo>
                    <a:cubicBezTo>
                      <a:pt x="0" y="20"/>
                      <a:pt x="0" y="20"/>
                      <a:pt x="0" y="20"/>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299" name="Freeform 35"/>
              <p:cNvSpPr>
                <a:spLocks/>
              </p:cNvSpPr>
              <p:nvPr userDrawn="1"/>
            </p:nvSpPr>
            <p:spPr bwMode="gray">
              <a:xfrm>
                <a:off x="2" y="4256"/>
                <a:ext cx="5758" cy="184"/>
              </a:xfrm>
              <a:custGeom>
                <a:avLst/>
                <a:gdLst/>
                <a:ahLst/>
                <a:cxnLst>
                  <a:cxn ang="0">
                    <a:pos x="42" y="227"/>
                  </a:cxn>
                  <a:cxn ang="0">
                    <a:pos x="0" y="227"/>
                  </a:cxn>
                  <a:cxn ang="0">
                    <a:pos x="0" y="202"/>
                  </a:cxn>
                  <a:cxn ang="0">
                    <a:pos x="934" y="14"/>
                  </a:cxn>
                  <a:cxn ang="0">
                    <a:pos x="1294" y="0"/>
                  </a:cxn>
                  <a:cxn ang="0">
                    <a:pos x="1693" y="17"/>
                  </a:cxn>
                  <a:cxn ang="0">
                    <a:pos x="2240" y="42"/>
                  </a:cxn>
                  <a:cxn ang="0">
                    <a:pos x="2486" y="35"/>
                  </a:cxn>
                  <a:cxn ang="0">
                    <a:pos x="2486" y="81"/>
                  </a:cxn>
                  <a:cxn ang="0">
                    <a:pos x="2240" y="88"/>
                  </a:cxn>
                  <a:cxn ang="0">
                    <a:pos x="1694" y="62"/>
                  </a:cxn>
                  <a:cxn ang="0">
                    <a:pos x="1286" y="45"/>
                  </a:cxn>
                  <a:cxn ang="0">
                    <a:pos x="920" y="60"/>
                  </a:cxn>
                  <a:cxn ang="0">
                    <a:pos x="42" y="227"/>
                  </a:cxn>
                </a:cxnLst>
                <a:rect l="0" t="0" r="r" b="b"/>
                <a:pathLst>
                  <a:path w="2486" h="227">
                    <a:moveTo>
                      <a:pt x="42" y="227"/>
                    </a:moveTo>
                    <a:cubicBezTo>
                      <a:pt x="0" y="227"/>
                      <a:pt x="0" y="227"/>
                      <a:pt x="0" y="227"/>
                    </a:cubicBezTo>
                    <a:cubicBezTo>
                      <a:pt x="0" y="202"/>
                      <a:pt x="0" y="202"/>
                      <a:pt x="0" y="202"/>
                    </a:cubicBezTo>
                    <a:cubicBezTo>
                      <a:pt x="67" y="176"/>
                      <a:pt x="407" y="55"/>
                      <a:pt x="934" y="14"/>
                    </a:cubicBezTo>
                    <a:cubicBezTo>
                      <a:pt x="1046" y="5"/>
                      <a:pt x="1166" y="0"/>
                      <a:pt x="1294" y="0"/>
                    </a:cubicBezTo>
                    <a:cubicBezTo>
                      <a:pt x="1420" y="0"/>
                      <a:pt x="1554" y="5"/>
                      <a:pt x="1693" y="17"/>
                    </a:cubicBezTo>
                    <a:cubicBezTo>
                      <a:pt x="1909" y="35"/>
                      <a:pt x="2089" y="42"/>
                      <a:pt x="2240" y="42"/>
                    </a:cubicBezTo>
                    <a:cubicBezTo>
                      <a:pt x="2332" y="42"/>
                      <a:pt x="2414" y="39"/>
                      <a:pt x="2486" y="35"/>
                    </a:cubicBezTo>
                    <a:cubicBezTo>
                      <a:pt x="2486" y="81"/>
                      <a:pt x="2486" y="81"/>
                      <a:pt x="2486" y="81"/>
                    </a:cubicBezTo>
                    <a:cubicBezTo>
                      <a:pt x="2414" y="85"/>
                      <a:pt x="2332" y="88"/>
                      <a:pt x="2240" y="88"/>
                    </a:cubicBezTo>
                    <a:cubicBezTo>
                      <a:pt x="2089" y="88"/>
                      <a:pt x="1909" y="81"/>
                      <a:pt x="1694" y="62"/>
                    </a:cubicBezTo>
                    <a:cubicBezTo>
                      <a:pt x="1551" y="50"/>
                      <a:pt x="1415" y="45"/>
                      <a:pt x="1286" y="45"/>
                    </a:cubicBezTo>
                    <a:cubicBezTo>
                      <a:pt x="1156" y="45"/>
                      <a:pt x="1034" y="51"/>
                      <a:pt x="920" y="60"/>
                    </a:cubicBezTo>
                    <a:cubicBezTo>
                      <a:pt x="469" y="95"/>
                      <a:pt x="159" y="187"/>
                      <a:pt x="42" y="22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0" name="Freeform 36"/>
              <p:cNvSpPr>
                <a:spLocks/>
              </p:cNvSpPr>
              <p:nvPr userDrawn="1"/>
            </p:nvSpPr>
            <p:spPr bwMode="gray">
              <a:xfrm>
                <a:off x="132" y="4293"/>
                <a:ext cx="5628" cy="147"/>
              </a:xfrm>
              <a:custGeom>
                <a:avLst/>
                <a:gdLst/>
                <a:ahLst/>
                <a:cxnLst>
                  <a:cxn ang="0">
                    <a:pos x="130" y="181"/>
                  </a:cxn>
                  <a:cxn ang="0">
                    <a:pos x="0" y="181"/>
                  </a:cxn>
                  <a:cxn ang="0">
                    <a:pos x="883" y="14"/>
                  </a:cxn>
                  <a:cxn ang="0">
                    <a:pos x="1241" y="0"/>
                  </a:cxn>
                  <a:cxn ang="0">
                    <a:pos x="1630" y="16"/>
                  </a:cxn>
                  <a:cxn ang="0">
                    <a:pos x="2184" y="42"/>
                  </a:cxn>
                  <a:cxn ang="0">
                    <a:pos x="2430" y="35"/>
                  </a:cxn>
                  <a:cxn ang="0">
                    <a:pos x="2430" y="80"/>
                  </a:cxn>
                  <a:cxn ang="0">
                    <a:pos x="2184" y="88"/>
                  </a:cxn>
                  <a:cxn ang="0">
                    <a:pos x="1638" y="62"/>
                  </a:cxn>
                  <a:cxn ang="0">
                    <a:pos x="1220" y="45"/>
                  </a:cxn>
                  <a:cxn ang="0">
                    <a:pos x="852" y="59"/>
                  </a:cxn>
                  <a:cxn ang="0">
                    <a:pos x="130" y="181"/>
                  </a:cxn>
                </a:cxnLst>
                <a:rect l="0" t="0" r="r" b="b"/>
                <a:pathLst>
                  <a:path w="2430" h="181">
                    <a:moveTo>
                      <a:pt x="130" y="181"/>
                    </a:moveTo>
                    <a:cubicBezTo>
                      <a:pt x="0" y="181"/>
                      <a:pt x="0" y="181"/>
                      <a:pt x="0" y="181"/>
                    </a:cubicBezTo>
                    <a:cubicBezTo>
                      <a:pt x="128" y="139"/>
                      <a:pt x="442" y="49"/>
                      <a:pt x="883" y="14"/>
                    </a:cubicBezTo>
                    <a:cubicBezTo>
                      <a:pt x="994" y="5"/>
                      <a:pt x="1114" y="0"/>
                      <a:pt x="1241" y="0"/>
                    </a:cubicBezTo>
                    <a:cubicBezTo>
                      <a:pt x="1364" y="0"/>
                      <a:pt x="1494" y="5"/>
                      <a:pt x="1630" y="16"/>
                    </a:cubicBezTo>
                    <a:cubicBezTo>
                      <a:pt x="1847" y="35"/>
                      <a:pt x="2030" y="42"/>
                      <a:pt x="2184" y="42"/>
                    </a:cubicBezTo>
                    <a:cubicBezTo>
                      <a:pt x="2276" y="42"/>
                      <a:pt x="2357" y="40"/>
                      <a:pt x="2430" y="35"/>
                    </a:cubicBezTo>
                    <a:cubicBezTo>
                      <a:pt x="2430" y="80"/>
                      <a:pt x="2430" y="80"/>
                      <a:pt x="2430" y="80"/>
                    </a:cubicBezTo>
                    <a:cubicBezTo>
                      <a:pt x="2358" y="85"/>
                      <a:pt x="2276" y="88"/>
                      <a:pt x="2184" y="88"/>
                    </a:cubicBezTo>
                    <a:cubicBezTo>
                      <a:pt x="2033" y="88"/>
                      <a:pt x="1853" y="80"/>
                      <a:pt x="1638" y="62"/>
                    </a:cubicBezTo>
                    <a:cubicBezTo>
                      <a:pt x="1490" y="50"/>
                      <a:pt x="1351" y="45"/>
                      <a:pt x="1220" y="45"/>
                    </a:cubicBezTo>
                    <a:cubicBezTo>
                      <a:pt x="1088" y="45"/>
                      <a:pt x="965" y="50"/>
                      <a:pt x="852" y="59"/>
                    </a:cubicBezTo>
                    <a:cubicBezTo>
                      <a:pt x="528" y="84"/>
                      <a:pt x="281" y="139"/>
                      <a:pt x="130" y="18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1" name="Freeform 37"/>
              <p:cNvSpPr>
                <a:spLocks/>
              </p:cNvSpPr>
              <p:nvPr userDrawn="1"/>
            </p:nvSpPr>
            <p:spPr bwMode="gray">
              <a:xfrm>
                <a:off x="100" y="4292"/>
                <a:ext cx="5660" cy="148"/>
              </a:xfrm>
              <a:custGeom>
                <a:avLst/>
                <a:gdLst/>
                <a:ahLst/>
                <a:cxnLst>
                  <a:cxn ang="0">
                    <a:pos x="14" y="182"/>
                  </a:cxn>
                  <a:cxn ang="0">
                    <a:pos x="0" y="182"/>
                  </a:cxn>
                  <a:cxn ang="0">
                    <a:pos x="878" y="15"/>
                  </a:cxn>
                  <a:cxn ang="0">
                    <a:pos x="1244" y="0"/>
                  </a:cxn>
                  <a:cxn ang="0">
                    <a:pos x="1652" y="17"/>
                  </a:cxn>
                  <a:cxn ang="0">
                    <a:pos x="2198" y="43"/>
                  </a:cxn>
                  <a:cxn ang="0">
                    <a:pos x="2444" y="36"/>
                  </a:cxn>
                  <a:cxn ang="0">
                    <a:pos x="2444" y="36"/>
                  </a:cxn>
                  <a:cxn ang="0">
                    <a:pos x="2198" y="43"/>
                  </a:cxn>
                  <a:cxn ang="0">
                    <a:pos x="1644" y="17"/>
                  </a:cxn>
                  <a:cxn ang="0">
                    <a:pos x="1255" y="1"/>
                  </a:cxn>
                  <a:cxn ang="0">
                    <a:pos x="897" y="15"/>
                  </a:cxn>
                  <a:cxn ang="0">
                    <a:pos x="14" y="182"/>
                  </a:cxn>
                </a:cxnLst>
                <a:rect l="0" t="0" r="r" b="b"/>
                <a:pathLst>
                  <a:path w="2444" h="182">
                    <a:moveTo>
                      <a:pt x="14" y="182"/>
                    </a:moveTo>
                    <a:cubicBezTo>
                      <a:pt x="0" y="182"/>
                      <a:pt x="0" y="182"/>
                      <a:pt x="0" y="182"/>
                    </a:cubicBezTo>
                    <a:cubicBezTo>
                      <a:pt x="117" y="142"/>
                      <a:pt x="427" y="50"/>
                      <a:pt x="878" y="15"/>
                    </a:cubicBezTo>
                    <a:cubicBezTo>
                      <a:pt x="992" y="6"/>
                      <a:pt x="1114" y="0"/>
                      <a:pt x="1244" y="0"/>
                    </a:cubicBezTo>
                    <a:cubicBezTo>
                      <a:pt x="1373" y="0"/>
                      <a:pt x="1509" y="5"/>
                      <a:pt x="1652" y="17"/>
                    </a:cubicBezTo>
                    <a:cubicBezTo>
                      <a:pt x="1867" y="36"/>
                      <a:pt x="2047" y="43"/>
                      <a:pt x="2198" y="43"/>
                    </a:cubicBezTo>
                    <a:cubicBezTo>
                      <a:pt x="2290" y="43"/>
                      <a:pt x="2372" y="40"/>
                      <a:pt x="2444" y="36"/>
                    </a:cubicBezTo>
                    <a:cubicBezTo>
                      <a:pt x="2444" y="36"/>
                      <a:pt x="2444" y="36"/>
                      <a:pt x="2444" y="36"/>
                    </a:cubicBezTo>
                    <a:cubicBezTo>
                      <a:pt x="2371" y="41"/>
                      <a:pt x="2290" y="43"/>
                      <a:pt x="2198" y="43"/>
                    </a:cubicBezTo>
                    <a:cubicBezTo>
                      <a:pt x="2044" y="43"/>
                      <a:pt x="1861" y="36"/>
                      <a:pt x="1644" y="17"/>
                    </a:cubicBezTo>
                    <a:cubicBezTo>
                      <a:pt x="1508" y="6"/>
                      <a:pt x="1378" y="1"/>
                      <a:pt x="1255" y="1"/>
                    </a:cubicBezTo>
                    <a:cubicBezTo>
                      <a:pt x="1128" y="1"/>
                      <a:pt x="1008" y="6"/>
                      <a:pt x="897" y="15"/>
                    </a:cubicBezTo>
                    <a:cubicBezTo>
                      <a:pt x="456" y="50"/>
                      <a:pt x="142" y="140"/>
                      <a:pt x="14" y="182"/>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2" name="Freeform 38"/>
              <p:cNvSpPr>
                <a:spLocks/>
              </p:cNvSpPr>
              <p:nvPr userDrawn="1"/>
            </p:nvSpPr>
            <p:spPr bwMode="gray">
              <a:xfrm>
                <a:off x="1012" y="4374"/>
                <a:ext cx="4748" cy="66"/>
              </a:xfrm>
              <a:custGeom>
                <a:avLst/>
                <a:gdLst/>
                <a:ahLst/>
                <a:cxnLst>
                  <a:cxn ang="0">
                    <a:pos x="7" y="82"/>
                  </a:cxn>
                  <a:cxn ang="0">
                    <a:pos x="0" y="82"/>
                  </a:cxn>
                  <a:cxn ang="0">
                    <a:pos x="492" y="14"/>
                  </a:cxn>
                  <a:cxn ang="0">
                    <a:pos x="850" y="0"/>
                  </a:cxn>
                  <a:cxn ang="0">
                    <a:pos x="1249" y="17"/>
                  </a:cxn>
                  <a:cxn ang="0">
                    <a:pos x="1804" y="43"/>
                  </a:cxn>
                  <a:cxn ang="0">
                    <a:pos x="2050" y="36"/>
                  </a:cxn>
                  <a:cxn ang="0">
                    <a:pos x="2050" y="41"/>
                  </a:cxn>
                  <a:cxn ang="0">
                    <a:pos x="1804" y="49"/>
                  </a:cxn>
                  <a:cxn ang="0">
                    <a:pos x="1258" y="23"/>
                  </a:cxn>
                  <a:cxn ang="0">
                    <a:pos x="839" y="5"/>
                  </a:cxn>
                  <a:cxn ang="0">
                    <a:pos x="472" y="20"/>
                  </a:cxn>
                  <a:cxn ang="0">
                    <a:pos x="7" y="82"/>
                  </a:cxn>
                </a:cxnLst>
                <a:rect l="0" t="0" r="r" b="b"/>
                <a:pathLst>
                  <a:path w="2050" h="82">
                    <a:moveTo>
                      <a:pt x="7" y="82"/>
                    </a:moveTo>
                    <a:cubicBezTo>
                      <a:pt x="0" y="82"/>
                      <a:pt x="0" y="82"/>
                      <a:pt x="0" y="82"/>
                    </a:cubicBezTo>
                    <a:cubicBezTo>
                      <a:pt x="135" y="55"/>
                      <a:pt x="301" y="29"/>
                      <a:pt x="492" y="14"/>
                    </a:cubicBezTo>
                    <a:cubicBezTo>
                      <a:pt x="603" y="6"/>
                      <a:pt x="723" y="0"/>
                      <a:pt x="850" y="0"/>
                    </a:cubicBezTo>
                    <a:cubicBezTo>
                      <a:pt x="976" y="0"/>
                      <a:pt x="1109" y="5"/>
                      <a:pt x="1249" y="17"/>
                    </a:cubicBezTo>
                    <a:cubicBezTo>
                      <a:pt x="1467" y="35"/>
                      <a:pt x="1650" y="43"/>
                      <a:pt x="1804" y="43"/>
                    </a:cubicBezTo>
                    <a:cubicBezTo>
                      <a:pt x="1896" y="43"/>
                      <a:pt x="1977" y="40"/>
                      <a:pt x="2050" y="36"/>
                    </a:cubicBezTo>
                    <a:cubicBezTo>
                      <a:pt x="2050" y="41"/>
                      <a:pt x="2050" y="41"/>
                      <a:pt x="2050" y="41"/>
                    </a:cubicBezTo>
                    <a:cubicBezTo>
                      <a:pt x="1978" y="46"/>
                      <a:pt x="1896" y="49"/>
                      <a:pt x="1804" y="49"/>
                    </a:cubicBezTo>
                    <a:cubicBezTo>
                      <a:pt x="1653" y="49"/>
                      <a:pt x="1473" y="41"/>
                      <a:pt x="1258" y="23"/>
                    </a:cubicBezTo>
                    <a:cubicBezTo>
                      <a:pt x="1110" y="11"/>
                      <a:pt x="970" y="5"/>
                      <a:pt x="839" y="5"/>
                    </a:cubicBezTo>
                    <a:cubicBezTo>
                      <a:pt x="708" y="5"/>
                      <a:pt x="585" y="11"/>
                      <a:pt x="472" y="20"/>
                    </a:cubicBezTo>
                    <a:cubicBezTo>
                      <a:pt x="292" y="34"/>
                      <a:pt x="136" y="57"/>
                      <a:pt x="7" y="82"/>
                    </a:cubicBezTo>
                  </a:path>
                </a:pathLst>
              </a:custGeom>
              <a:solidFill>
                <a:srgbClr val="013A68"/>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3" name="Freeform 39"/>
              <p:cNvSpPr>
                <a:spLocks/>
              </p:cNvSpPr>
              <p:nvPr userDrawn="1"/>
            </p:nvSpPr>
            <p:spPr bwMode="gray">
              <a:xfrm>
                <a:off x="556" y="4333"/>
                <a:ext cx="5204" cy="107"/>
              </a:xfrm>
              <a:custGeom>
                <a:avLst/>
                <a:gdLst/>
                <a:ahLst/>
                <a:cxnLst>
                  <a:cxn ang="0">
                    <a:pos x="197" y="131"/>
                  </a:cxn>
                  <a:cxn ang="0">
                    <a:pos x="0" y="131"/>
                  </a:cxn>
                  <a:cxn ang="0">
                    <a:pos x="703" y="14"/>
                  </a:cxn>
                  <a:cxn ang="0">
                    <a:pos x="1055" y="0"/>
                  </a:cxn>
                  <a:cxn ang="0">
                    <a:pos x="1446" y="16"/>
                  </a:cxn>
                  <a:cxn ang="0">
                    <a:pos x="2001" y="42"/>
                  </a:cxn>
                  <a:cxn ang="0">
                    <a:pos x="2247" y="35"/>
                  </a:cxn>
                  <a:cxn ang="0">
                    <a:pos x="2247" y="85"/>
                  </a:cxn>
                  <a:cxn ang="0">
                    <a:pos x="2001" y="92"/>
                  </a:cxn>
                  <a:cxn ang="0">
                    <a:pos x="1446" y="66"/>
                  </a:cxn>
                  <a:cxn ang="0">
                    <a:pos x="1047" y="49"/>
                  </a:cxn>
                  <a:cxn ang="0">
                    <a:pos x="689" y="63"/>
                  </a:cxn>
                  <a:cxn ang="0">
                    <a:pos x="197" y="131"/>
                  </a:cxn>
                </a:cxnLst>
                <a:rect l="0" t="0" r="r" b="b"/>
                <a:pathLst>
                  <a:path w="2247" h="131">
                    <a:moveTo>
                      <a:pt x="197" y="131"/>
                    </a:moveTo>
                    <a:cubicBezTo>
                      <a:pt x="0" y="131"/>
                      <a:pt x="0" y="131"/>
                      <a:pt x="0" y="131"/>
                    </a:cubicBezTo>
                    <a:cubicBezTo>
                      <a:pt x="158" y="88"/>
                      <a:pt x="398" y="38"/>
                      <a:pt x="703" y="14"/>
                    </a:cubicBezTo>
                    <a:cubicBezTo>
                      <a:pt x="812" y="5"/>
                      <a:pt x="930" y="0"/>
                      <a:pt x="1055" y="0"/>
                    </a:cubicBezTo>
                    <a:cubicBezTo>
                      <a:pt x="1179" y="0"/>
                      <a:pt x="1309" y="5"/>
                      <a:pt x="1446" y="16"/>
                    </a:cubicBezTo>
                    <a:cubicBezTo>
                      <a:pt x="1664" y="35"/>
                      <a:pt x="1847" y="42"/>
                      <a:pt x="2001" y="42"/>
                    </a:cubicBezTo>
                    <a:cubicBezTo>
                      <a:pt x="2093" y="42"/>
                      <a:pt x="2174" y="40"/>
                      <a:pt x="2247" y="35"/>
                    </a:cubicBezTo>
                    <a:cubicBezTo>
                      <a:pt x="2247" y="85"/>
                      <a:pt x="2247" y="85"/>
                      <a:pt x="2247" y="85"/>
                    </a:cubicBezTo>
                    <a:cubicBezTo>
                      <a:pt x="2174" y="89"/>
                      <a:pt x="2093" y="92"/>
                      <a:pt x="2001" y="92"/>
                    </a:cubicBezTo>
                    <a:cubicBezTo>
                      <a:pt x="1847" y="92"/>
                      <a:pt x="1664" y="84"/>
                      <a:pt x="1446" y="66"/>
                    </a:cubicBezTo>
                    <a:cubicBezTo>
                      <a:pt x="1306" y="54"/>
                      <a:pt x="1173" y="49"/>
                      <a:pt x="1047" y="49"/>
                    </a:cubicBezTo>
                    <a:cubicBezTo>
                      <a:pt x="920" y="49"/>
                      <a:pt x="800" y="55"/>
                      <a:pt x="689" y="63"/>
                    </a:cubicBezTo>
                    <a:cubicBezTo>
                      <a:pt x="498" y="78"/>
                      <a:pt x="332" y="104"/>
                      <a:pt x="197" y="131"/>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4" name="Freeform 40"/>
              <p:cNvSpPr>
                <a:spLocks/>
              </p:cNvSpPr>
              <p:nvPr userDrawn="1"/>
            </p:nvSpPr>
            <p:spPr bwMode="gray">
              <a:xfrm>
                <a:off x="433" y="4330"/>
                <a:ext cx="5327" cy="110"/>
              </a:xfrm>
              <a:custGeom>
                <a:avLst/>
                <a:gdLst/>
                <a:ahLst/>
                <a:cxnLst>
                  <a:cxn ang="0">
                    <a:pos x="53" y="136"/>
                  </a:cxn>
                  <a:cxn ang="0">
                    <a:pos x="0" y="136"/>
                  </a:cxn>
                  <a:cxn ang="0">
                    <a:pos x="722" y="14"/>
                  </a:cxn>
                  <a:cxn ang="0">
                    <a:pos x="1090" y="0"/>
                  </a:cxn>
                  <a:cxn ang="0">
                    <a:pos x="1508" y="17"/>
                  </a:cxn>
                  <a:cxn ang="0">
                    <a:pos x="2054" y="43"/>
                  </a:cxn>
                  <a:cxn ang="0">
                    <a:pos x="2300" y="35"/>
                  </a:cxn>
                  <a:cxn ang="0">
                    <a:pos x="2300" y="40"/>
                  </a:cxn>
                  <a:cxn ang="0">
                    <a:pos x="2054" y="47"/>
                  </a:cxn>
                  <a:cxn ang="0">
                    <a:pos x="1499" y="21"/>
                  </a:cxn>
                  <a:cxn ang="0">
                    <a:pos x="1108" y="5"/>
                  </a:cxn>
                  <a:cxn ang="0">
                    <a:pos x="756" y="19"/>
                  </a:cxn>
                  <a:cxn ang="0">
                    <a:pos x="53" y="136"/>
                  </a:cxn>
                </a:cxnLst>
                <a:rect l="0" t="0" r="r" b="b"/>
                <a:pathLst>
                  <a:path w="2300" h="136">
                    <a:moveTo>
                      <a:pt x="53" y="136"/>
                    </a:moveTo>
                    <a:cubicBezTo>
                      <a:pt x="0" y="136"/>
                      <a:pt x="0" y="136"/>
                      <a:pt x="0" y="136"/>
                    </a:cubicBezTo>
                    <a:cubicBezTo>
                      <a:pt x="151" y="94"/>
                      <a:pt x="398" y="39"/>
                      <a:pt x="722" y="14"/>
                    </a:cubicBezTo>
                    <a:cubicBezTo>
                      <a:pt x="835" y="5"/>
                      <a:pt x="958" y="0"/>
                      <a:pt x="1090" y="0"/>
                    </a:cubicBezTo>
                    <a:cubicBezTo>
                      <a:pt x="1221" y="0"/>
                      <a:pt x="1360" y="5"/>
                      <a:pt x="1508" y="17"/>
                    </a:cubicBezTo>
                    <a:cubicBezTo>
                      <a:pt x="1723" y="35"/>
                      <a:pt x="1903" y="43"/>
                      <a:pt x="2054" y="43"/>
                    </a:cubicBezTo>
                    <a:cubicBezTo>
                      <a:pt x="2146" y="43"/>
                      <a:pt x="2228" y="40"/>
                      <a:pt x="2300" y="35"/>
                    </a:cubicBezTo>
                    <a:cubicBezTo>
                      <a:pt x="2300" y="40"/>
                      <a:pt x="2300" y="40"/>
                      <a:pt x="2300" y="40"/>
                    </a:cubicBezTo>
                    <a:cubicBezTo>
                      <a:pt x="2227" y="45"/>
                      <a:pt x="2146" y="47"/>
                      <a:pt x="2054" y="47"/>
                    </a:cubicBezTo>
                    <a:cubicBezTo>
                      <a:pt x="1900" y="47"/>
                      <a:pt x="1717" y="40"/>
                      <a:pt x="1499" y="21"/>
                    </a:cubicBezTo>
                    <a:cubicBezTo>
                      <a:pt x="1362" y="10"/>
                      <a:pt x="1232" y="5"/>
                      <a:pt x="1108" y="5"/>
                    </a:cubicBezTo>
                    <a:cubicBezTo>
                      <a:pt x="983" y="5"/>
                      <a:pt x="865" y="10"/>
                      <a:pt x="756" y="19"/>
                    </a:cubicBezTo>
                    <a:cubicBezTo>
                      <a:pt x="451" y="43"/>
                      <a:pt x="211" y="93"/>
                      <a:pt x="53" y="136"/>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5" name="Freeform 41"/>
              <p:cNvSpPr>
                <a:spLocks/>
              </p:cNvSpPr>
              <p:nvPr userDrawn="1"/>
            </p:nvSpPr>
            <p:spPr bwMode="gray">
              <a:xfrm>
                <a:off x="1028" y="4378"/>
                <a:ext cx="4732" cy="62"/>
              </a:xfrm>
              <a:custGeom>
                <a:avLst/>
                <a:gdLst/>
                <a:ahLst/>
                <a:cxnLst>
                  <a:cxn ang="0">
                    <a:pos x="2043" y="77"/>
                  </a:cxn>
                  <a:cxn ang="0">
                    <a:pos x="1490" y="77"/>
                  </a:cxn>
                  <a:cxn ang="0">
                    <a:pos x="1251" y="60"/>
                  </a:cxn>
                  <a:cxn ang="0">
                    <a:pos x="833" y="43"/>
                  </a:cxn>
                  <a:cxn ang="0">
                    <a:pos x="465" y="57"/>
                  </a:cxn>
                  <a:cxn ang="0">
                    <a:pos x="267" y="77"/>
                  </a:cxn>
                  <a:cxn ang="0">
                    <a:pos x="0" y="77"/>
                  </a:cxn>
                  <a:cxn ang="0">
                    <a:pos x="465" y="15"/>
                  </a:cxn>
                  <a:cxn ang="0">
                    <a:pos x="832" y="0"/>
                  </a:cxn>
                  <a:cxn ang="0">
                    <a:pos x="1251" y="18"/>
                  </a:cxn>
                  <a:cxn ang="0">
                    <a:pos x="1797" y="44"/>
                  </a:cxn>
                  <a:cxn ang="0">
                    <a:pos x="2043" y="36"/>
                  </a:cxn>
                  <a:cxn ang="0">
                    <a:pos x="2043" y="77"/>
                  </a:cxn>
                </a:cxnLst>
                <a:rect l="0" t="0" r="r" b="b"/>
                <a:pathLst>
                  <a:path w="2043" h="77">
                    <a:moveTo>
                      <a:pt x="2043" y="77"/>
                    </a:moveTo>
                    <a:cubicBezTo>
                      <a:pt x="1490" y="77"/>
                      <a:pt x="1490" y="77"/>
                      <a:pt x="1490" y="77"/>
                    </a:cubicBezTo>
                    <a:cubicBezTo>
                      <a:pt x="1415" y="73"/>
                      <a:pt x="1336" y="67"/>
                      <a:pt x="1251" y="60"/>
                    </a:cubicBezTo>
                    <a:cubicBezTo>
                      <a:pt x="1103" y="48"/>
                      <a:pt x="964" y="43"/>
                      <a:pt x="833" y="43"/>
                    </a:cubicBezTo>
                    <a:cubicBezTo>
                      <a:pt x="701" y="43"/>
                      <a:pt x="578" y="48"/>
                      <a:pt x="465" y="57"/>
                    </a:cubicBezTo>
                    <a:cubicBezTo>
                      <a:pt x="395" y="62"/>
                      <a:pt x="329" y="69"/>
                      <a:pt x="267" y="77"/>
                    </a:cubicBezTo>
                    <a:cubicBezTo>
                      <a:pt x="0" y="77"/>
                      <a:pt x="0" y="77"/>
                      <a:pt x="0" y="77"/>
                    </a:cubicBezTo>
                    <a:cubicBezTo>
                      <a:pt x="129" y="52"/>
                      <a:pt x="285" y="29"/>
                      <a:pt x="465" y="15"/>
                    </a:cubicBezTo>
                    <a:cubicBezTo>
                      <a:pt x="578" y="6"/>
                      <a:pt x="701" y="0"/>
                      <a:pt x="832" y="0"/>
                    </a:cubicBezTo>
                    <a:cubicBezTo>
                      <a:pt x="963" y="0"/>
                      <a:pt x="1103" y="6"/>
                      <a:pt x="1251" y="18"/>
                    </a:cubicBezTo>
                    <a:cubicBezTo>
                      <a:pt x="1466" y="36"/>
                      <a:pt x="1646" y="44"/>
                      <a:pt x="1797" y="44"/>
                    </a:cubicBezTo>
                    <a:cubicBezTo>
                      <a:pt x="1889" y="44"/>
                      <a:pt x="1971" y="41"/>
                      <a:pt x="2043" y="36"/>
                    </a:cubicBezTo>
                    <a:cubicBezTo>
                      <a:pt x="2043" y="77"/>
                      <a:pt x="2043" y="77"/>
                      <a:pt x="2043" y="77"/>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6" name="Freeform 42"/>
              <p:cNvSpPr>
                <a:spLocks/>
              </p:cNvSpPr>
              <p:nvPr userDrawn="1"/>
            </p:nvSpPr>
            <p:spPr bwMode="gray">
              <a:xfrm>
                <a:off x="1700" y="4414"/>
                <a:ext cx="2689" cy="26"/>
              </a:xfrm>
              <a:custGeom>
                <a:avLst/>
                <a:gdLst/>
                <a:ahLst/>
                <a:cxnLst>
                  <a:cxn ang="0">
                    <a:pos x="1161" y="32"/>
                  </a:cxn>
                  <a:cxn ang="0">
                    <a:pos x="0" y="32"/>
                  </a:cxn>
                  <a:cxn ang="0">
                    <a:pos x="183" y="14"/>
                  </a:cxn>
                  <a:cxn ang="0">
                    <a:pos x="543" y="0"/>
                  </a:cxn>
                  <a:cxn ang="0">
                    <a:pos x="952" y="17"/>
                  </a:cxn>
                  <a:cxn ang="0">
                    <a:pos x="1161" y="32"/>
                  </a:cxn>
                </a:cxnLst>
                <a:rect l="0" t="0" r="r" b="b"/>
                <a:pathLst>
                  <a:path w="1161" h="32">
                    <a:moveTo>
                      <a:pt x="1161" y="32"/>
                    </a:moveTo>
                    <a:cubicBezTo>
                      <a:pt x="0" y="32"/>
                      <a:pt x="0" y="32"/>
                      <a:pt x="0" y="32"/>
                    </a:cubicBezTo>
                    <a:cubicBezTo>
                      <a:pt x="58" y="25"/>
                      <a:pt x="119" y="19"/>
                      <a:pt x="183" y="14"/>
                    </a:cubicBezTo>
                    <a:cubicBezTo>
                      <a:pt x="294" y="5"/>
                      <a:pt x="414" y="0"/>
                      <a:pt x="543" y="0"/>
                    </a:cubicBezTo>
                    <a:cubicBezTo>
                      <a:pt x="671" y="0"/>
                      <a:pt x="807" y="5"/>
                      <a:pt x="952" y="17"/>
                    </a:cubicBezTo>
                    <a:cubicBezTo>
                      <a:pt x="1026" y="23"/>
                      <a:pt x="1095" y="28"/>
                      <a:pt x="1161" y="32"/>
                    </a:cubicBezTo>
                  </a:path>
                </a:pathLst>
              </a:custGeom>
              <a:solidFill>
                <a:srgbClr val="112F55"/>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307" name="Freeform 43"/>
              <p:cNvSpPr>
                <a:spLocks/>
              </p:cNvSpPr>
              <p:nvPr userDrawn="1"/>
            </p:nvSpPr>
            <p:spPr bwMode="gray">
              <a:xfrm>
                <a:off x="1647" y="4413"/>
                <a:ext cx="2832" cy="27"/>
              </a:xfrm>
              <a:custGeom>
                <a:avLst/>
                <a:gdLst/>
                <a:ahLst/>
                <a:cxnLst>
                  <a:cxn ang="0">
                    <a:pos x="1223" y="34"/>
                  </a:cxn>
                  <a:cxn ang="0">
                    <a:pos x="1184" y="34"/>
                  </a:cxn>
                  <a:cxn ang="0">
                    <a:pos x="975" y="19"/>
                  </a:cxn>
                  <a:cxn ang="0">
                    <a:pos x="566" y="2"/>
                  </a:cxn>
                  <a:cxn ang="0">
                    <a:pos x="206" y="16"/>
                  </a:cxn>
                  <a:cxn ang="0">
                    <a:pos x="23" y="34"/>
                  </a:cxn>
                  <a:cxn ang="0">
                    <a:pos x="0" y="34"/>
                  </a:cxn>
                  <a:cxn ang="0">
                    <a:pos x="198" y="14"/>
                  </a:cxn>
                  <a:cxn ang="0">
                    <a:pos x="566" y="0"/>
                  </a:cxn>
                  <a:cxn ang="0">
                    <a:pos x="984" y="17"/>
                  </a:cxn>
                  <a:cxn ang="0">
                    <a:pos x="1223" y="34"/>
                  </a:cxn>
                </a:cxnLst>
                <a:rect l="0" t="0" r="r" b="b"/>
                <a:pathLst>
                  <a:path w="1223" h="34">
                    <a:moveTo>
                      <a:pt x="1223" y="34"/>
                    </a:moveTo>
                    <a:cubicBezTo>
                      <a:pt x="1184" y="34"/>
                      <a:pt x="1184" y="34"/>
                      <a:pt x="1184" y="34"/>
                    </a:cubicBezTo>
                    <a:cubicBezTo>
                      <a:pt x="1118" y="30"/>
                      <a:pt x="1049" y="25"/>
                      <a:pt x="975" y="19"/>
                    </a:cubicBezTo>
                    <a:cubicBezTo>
                      <a:pt x="830" y="7"/>
                      <a:pt x="694" y="2"/>
                      <a:pt x="566" y="2"/>
                    </a:cubicBezTo>
                    <a:cubicBezTo>
                      <a:pt x="437" y="2"/>
                      <a:pt x="317" y="7"/>
                      <a:pt x="206" y="16"/>
                    </a:cubicBezTo>
                    <a:cubicBezTo>
                      <a:pt x="142" y="21"/>
                      <a:pt x="81" y="27"/>
                      <a:pt x="23" y="34"/>
                    </a:cubicBezTo>
                    <a:cubicBezTo>
                      <a:pt x="0" y="34"/>
                      <a:pt x="0" y="34"/>
                      <a:pt x="0" y="34"/>
                    </a:cubicBezTo>
                    <a:cubicBezTo>
                      <a:pt x="62" y="26"/>
                      <a:pt x="128" y="19"/>
                      <a:pt x="198" y="14"/>
                    </a:cubicBezTo>
                    <a:cubicBezTo>
                      <a:pt x="311" y="5"/>
                      <a:pt x="434" y="0"/>
                      <a:pt x="566" y="0"/>
                    </a:cubicBezTo>
                    <a:cubicBezTo>
                      <a:pt x="697" y="0"/>
                      <a:pt x="836" y="5"/>
                      <a:pt x="984" y="17"/>
                    </a:cubicBezTo>
                    <a:cubicBezTo>
                      <a:pt x="1069" y="24"/>
                      <a:pt x="1148" y="30"/>
                      <a:pt x="1223" y="34"/>
                    </a:cubicBezTo>
                  </a:path>
                </a:pathLst>
              </a:custGeom>
              <a:solidFill>
                <a:srgbClr val="152B49"/>
              </a:solidFill>
              <a:ln w="9525">
                <a:noFill/>
                <a:round/>
                <a:headEnd/>
                <a:tailEnd/>
              </a:ln>
            </p:spPr>
            <p:txBody>
              <a:bodyPr/>
              <a:lstStyle/>
              <a:p>
                <a:pPr>
                  <a:defRPr/>
                </a:pPr>
                <a:endParaRPr lang="en-GB" sz="1800" b="0">
                  <a:solidFill>
                    <a:srgbClr val="005A8E"/>
                  </a:solidFill>
                  <a:latin typeface="Myriad Pro" pitchFamily="34" charset="0"/>
                </a:endParaRPr>
              </a:p>
            </p:txBody>
          </p:sp>
        </p:grpSp>
      </p:grpSp>
      <p:sp>
        <p:nvSpPr>
          <p:cNvPr id="11308" name="Rectangle 44"/>
          <p:cNvSpPr>
            <a:spLocks noGrp="1" noChangeArrowheads="1"/>
          </p:cNvSpPr>
          <p:nvPr>
            <p:ph type="title"/>
          </p:nvPr>
        </p:nvSpPr>
        <p:spPr bwMode="gray">
          <a:xfrm>
            <a:off x="219075" y="219075"/>
            <a:ext cx="83677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GB" smtClean="0"/>
              <a:t>Click to edit Master title style</a:t>
            </a:r>
          </a:p>
        </p:txBody>
      </p:sp>
      <p:sp>
        <p:nvSpPr>
          <p:cNvPr id="11309" name="Rectangle 45"/>
          <p:cNvSpPr>
            <a:spLocks noGrp="1" noChangeArrowheads="1"/>
          </p:cNvSpPr>
          <p:nvPr>
            <p:ph type="body" idx="1"/>
          </p:nvPr>
        </p:nvSpPr>
        <p:spPr bwMode="gray">
          <a:xfrm>
            <a:off x="223838" y="1438275"/>
            <a:ext cx="8367712" cy="410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smtClean="0"/>
              <a:t>Click to edit Master textstyles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11311" name="Rectangle 47"/>
          <p:cNvSpPr>
            <a:spLocks noGrp="1" noChangeArrowheads="1"/>
          </p:cNvSpPr>
          <p:nvPr>
            <p:ph type="ftr" sz="quarter" idx="3"/>
          </p:nvPr>
        </p:nvSpPr>
        <p:spPr bwMode="gray">
          <a:xfrm>
            <a:off x="6905625" y="6453188"/>
            <a:ext cx="98107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FFFFFF"/>
                </a:solidFill>
                <a:latin typeface="Myriad Pro" pitchFamily="34" charset="0"/>
              </a:defRPr>
            </a:lvl1pPr>
          </a:lstStyle>
          <a:p>
            <a:pPr>
              <a:defRPr/>
            </a:pPr>
            <a:r>
              <a:rPr lang="en-GB"/>
              <a:t>Fisheries</a:t>
            </a:r>
          </a:p>
        </p:txBody>
      </p:sp>
      <p:sp>
        <p:nvSpPr>
          <p:cNvPr id="11312" name="Rectangle 48"/>
          <p:cNvSpPr>
            <a:spLocks noGrp="1" noChangeArrowheads="1"/>
          </p:cNvSpPr>
          <p:nvPr>
            <p:ph type="sldNum" sz="quarter" idx="4"/>
          </p:nvPr>
        </p:nvSpPr>
        <p:spPr bwMode="gray">
          <a:xfrm>
            <a:off x="8343900" y="6453188"/>
            <a:ext cx="466725" cy="3968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00" b="0">
                <a:solidFill>
                  <a:srgbClr val="9AC00A"/>
                </a:solidFill>
                <a:latin typeface="Myriad Pro" pitchFamily="34" charset="0"/>
              </a:defRPr>
            </a:lvl1pPr>
          </a:lstStyle>
          <a:p>
            <a:pPr>
              <a:defRPr/>
            </a:pPr>
            <a:fld id="{2E897610-A78C-4CE6-BE8F-85AFCFEDB1B0}" type="slidenum">
              <a:rPr lang="en-GB"/>
              <a:pPr>
                <a:defRPr/>
              </a:pPr>
              <a:t>‹#›</a:t>
            </a:fld>
            <a:endParaRPr lang="en-GB"/>
          </a:p>
        </p:txBody>
      </p:sp>
      <p:sp>
        <p:nvSpPr>
          <p:cNvPr id="11320" name="Rectangle 56"/>
          <p:cNvSpPr>
            <a:spLocks noChangeArrowheads="1"/>
          </p:cNvSpPr>
          <p:nvPr/>
        </p:nvSpPr>
        <p:spPr bwMode="gray">
          <a:xfrm>
            <a:off x="7864475" y="6453188"/>
            <a:ext cx="590550" cy="396875"/>
          </a:xfrm>
          <a:prstGeom prst="rect">
            <a:avLst/>
          </a:prstGeom>
          <a:noFill/>
          <a:ln w="9525">
            <a:noFill/>
            <a:miter lim="800000"/>
            <a:headEnd/>
            <a:tailEnd/>
          </a:ln>
          <a:effectLst/>
        </p:spPr>
        <p:txBody>
          <a:bodyPr/>
          <a:lstStyle/>
          <a:p>
            <a:pPr algn="r">
              <a:defRPr/>
            </a:pPr>
            <a:r>
              <a:rPr lang="en-GB" sz="1300" b="0">
                <a:solidFill>
                  <a:srgbClr val="9AC00A"/>
                </a:solidFill>
                <a:latin typeface="Myriad Pro" pitchFamily="34" charset="0"/>
              </a:rPr>
              <a:t>Slide</a:t>
            </a:r>
          </a:p>
        </p:txBody>
      </p:sp>
      <p:pic>
        <p:nvPicPr>
          <p:cNvPr id="76808" name="Picture 426" descr="DGMare-White_en"/>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gray">
          <a:xfrm>
            <a:off x="342900" y="6256338"/>
            <a:ext cx="1258888" cy="41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809" name="Group 432"/>
          <p:cNvGrpSpPr>
            <a:grpSpLocks noChangeAspect="1"/>
          </p:cNvGrpSpPr>
          <p:nvPr/>
        </p:nvGrpSpPr>
        <p:grpSpPr bwMode="auto">
          <a:xfrm>
            <a:off x="0" y="-33338"/>
            <a:ext cx="9140825" cy="847726"/>
            <a:chOff x="-6" y="1916"/>
            <a:chExt cx="5772" cy="535"/>
          </a:xfrm>
        </p:grpSpPr>
        <p:sp>
          <p:nvSpPr>
            <p:cNvPr id="11697" name="Freeform 433"/>
            <p:cNvSpPr>
              <a:spLocks noChangeAspect="1"/>
            </p:cNvSpPr>
            <p:nvPr userDrawn="1"/>
          </p:nvSpPr>
          <p:spPr bwMode="gray">
            <a:xfrm>
              <a:off x="1706" y="1928"/>
              <a:ext cx="384" cy="2"/>
            </a:xfrm>
            <a:custGeom>
              <a:avLst/>
              <a:gdLst/>
              <a:ahLst/>
              <a:cxnLst>
                <a:cxn ang="0">
                  <a:pos x="0" y="1"/>
                </a:cxn>
                <a:cxn ang="0">
                  <a:pos x="192" y="1"/>
                </a:cxn>
                <a:cxn ang="0">
                  <a:pos x="0" y="1"/>
                </a:cxn>
              </a:cxnLst>
              <a:rect l="0" t="0" r="r" b="b"/>
              <a:pathLst>
                <a:path w="192" h="1">
                  <a:moveTo>
                    <a:pt x="0" y="1"/>
                  </a:moveTo>
                  <a:cubicBezTo>
                    <a:pt x="192" y="1"/>
                    <a:pt x="192" y="1"/>
                    <a:pt x="192" y="1"/>
                  </a:cubicBezTo>
                  <a:cubicBezTo>
                    <a:pt x="125" y="0"/>
                    <a:pt x="62" y="0"/>
                    <a:pt x="0"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8" name="Freeform 434"/>
            <p:cNvSpPr>
              <a:spLocks noChangeAspect="1"/>
            </p:cNvSpPr>
            <p:nvPr userDrawn="1"/>
          </p:nvSpPr>
          <p:spPr bwMode="gray">
            <a:xfrm>
              <a:off x="4582" y="2256"/>
              <a:ext cx="142" cy="10"/>
            </a:xfrm>
            <a:custGeom>
              <a:avLst/>
              <a:gdLst/>
              <a:ahLst/>
              <a:cxnLst>
                <a:cxn ang="0">
                  <a:pos x="55" y="5"/>
                </a:cxn>
                <a:cxn ang="0">
                  <a:pos x="61" y="4"/>
                </a:cxn>
                <a:cxn ang="0">
                  <a:pos x="71" y="1"/>
                </a:cxn>
                <a:cxn ang="0">
                  <a:pos x="19" y="0"/>
                </a:cxn>
                <a:cxn ang="0">
                  <a:pos x="0" y="3"/>
                </a:cxn>
                <a:cxn ang="0">
                  <a:pos x="55" y="5"/>
                </a:cxn>
              </a:cxnLst>
              <a:rect l="0" t="0" r="r" b="b"/>
              <a:pathLst>
                <a:path w="71" h="5">
                  <a:moveTo>
                    <a:pt x="55" y="5"/>
                  </a:moveTo>
                  <a:cubicBezTo>
                    <a:pt x="57" y="5"/>
                    <a:pt x="59" y="4"/>
                    <a:pt x="61" y="4"/>
                  </a:cubicBezTo>
                  <a:cubicBezTo>
                    <a:pt x="64" y="3"/>
                    <a:pt x="68" y="2"/>
                    <a:pt x="71" y="1"/>
                  </a:cubicBezTo>
                  <a:cubicBezTo>
                    <a:pt x="54" y="1"/>
                    <a:pt x="36" y="0"/>
                    <a:pt x="19" y="0"/>
                  </a:cubicBezTo>
                  <a:cubicBezTo>
                    <a:pt x="13" y="1"/>
                    <a:pt x="6" y="2"/>
                    <a:pt x="0" y="3"/>
                  </a:cubicBezTo>
                  <a:cubicBezTo>
                    <a:pt x="19" y="4"/>
                    <a:pt x="37" y="5"/>
                    <a:pt x="55"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699" name="Freeform 435"/>
            <p:cNvSpPr>
              <a:spLocks noChangeAspect="1"/>
            </p:cNvSpPr>
            <p:nvPr userDrawn="1"/>
          </p:nvSpPr>
          <p:spPr bwMode="gray">
            <a:xfrm>
              <a:off x="3752" y="2214"/>
              <a:ext cx="777" cy="46"/>
            </a:xfrm>
            <a:custGeom>
              <a:avLst/>
              <a:gdLst/>
              <a:ahLst/>
              <a:cxnLst>
                <a:cxn ang="0">
                  <a:pos x="62" y="8"/>
                </a:cxn>
                <a:cxn ang="0">
                  <a:pos x="369" y="23"/>
                </a:cxn>
                <a:cxn ang="0">
                  <a:pos x="388" y="20"/>
                </a:cxn>
                <a:cxn ang="0">
                  <a:pos x="0" y="0"/>
                </a:cxn>
                <a:cxn ang="0">
                  <a:pos x="62" y="8"/>
                </a:cxn>
              </a:cxnLst>
              <a:rect l="0" t="0" r="r" b="b"/>
              <a:pathLst>
                <a:path w="388" h="23">
                  <a:moveTo>
                    <a:pt x="62" y="8"/>
                  </a:moveTo>
                  <a:cubicBezTo>
                    <a:pt x="172" y="15"/>
                    <a:pt x="274" y="20"/>
                    <a:pt x="369" y="23"/>
                  </a:cubicBezTo>
                  <a:cubicBezTo>
                    <a:pt x="375" y="22"/>
                    <a:pt x="382" y="21"/>
                    <a:pt x="388" y="20"/>
                  </a:cubicBezTo>
                  <a:cubicBezTo>
                    <a:pt x="269" y="16"/>
                    <a:pt x="140" y="9"/>
                    <a:pt x="0" y="0"/>
                  </a:cubicBezTo>
                  <a:cubicBezTo>
                    <a:pt x="21" y="3"/>
                    <a:pt x="42" y="5"/>
                    <a:pt x="62"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0" name="Freeform 436"/>
            <p:cNvSpPr>
              <a:spLocks noChangeAspect="1"/>
            </p:cNvSpPr>
            <p:nvPr userDrawn="1"/>
          </p:nvSpPr>
          <p:spPr bwMode="gray">
            <a:xfrm>
              <a:off x="5397" y="2240"/>
              <a:ext cx="369" cy="22"/>
            </a:xfrm>
            <a:custGeom>
              <a:avLst/>
              <a:gdLst/>
              <a:ahLst/>
              <a:cxnLst>
                <a:cxn ang="0">
                  <a:pos x="184" y="4"/>
                </a:cxn>
                <a:cxn ang="0">
                  <a:pos x="184" y="0"/>
                </a:cxn>
                <a:cxn ang="0">
                  <a:pos x="0" y="8"/>
                </a:cxn>
                <a:cxn ang="0">
                  <a:pos x="36" y="11"/>
                </a:cxn>
                <a:cxn ang="0">
                  <a:pos x="184" y="4"/>
                </a:cxn>
              </a:cxnLst>
              <a:rect l="0" t="0" r="r" b="b"/>
              <a:pathLst>
                <a:path w="184" h="11">
                  <a:moveTo>
                    <a:pt x="184" y="4"/>
                  </a:moveTo>
                  <a:cubicBezTo>
                    <a:pt x="184" y="0"/>
                    <a:pt x="184" y="0"/>
                    <a:pt x="184" y="0"/>
                  </a:cubicBezTo>
                  <a:cubicBezTo>
                    <a:pt x="127" y="4"/>
                    <a:pt x="65" y="7"/>
                    <a:pt x="0" y="8"/>
                  </a:cubicBezTo>
                  <a:cubicBezTo>
                    <a:pt x="12" y="9"/>
                    <a:pt x="24" y="10"/>
                    <a:pt x="36" y="11"/>
                  </a:cubicBezTo>
                  <a:cubicBezTo>
                    <a:pt x="88" y="10"/>
                    <a:pt x="137" y="7"/>
                    <a:pt x="184"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1" name="Freeform 437"/>
            <p:cNvSpPr>
              <a:spLocks noChangeAspect="1"/>
            </p:cNvSpPr>
            <p:nvPr userDrawn="1"/>
          </p:nvSpPr>
          <p:spPr bwMode="gray">
            <a:xfrm>
              <a:off x="2032" y="2159"/>
              <a:ext cx="66" cy="8"/>
            </a:xfrm>
            <a:custGeom>
              <a:avLst/>
              <a:gdLst/>
              <a:ahLst/>
              <a:cxnLst>
                <a:cxn ang="0">
                  <a:pos x="8" y="0"/>
                </a:cxn>
                <a:cxn ang="0">
                  <a:pos x="0" y="0"/>
                </a:cxn>
                <a:cxn ang="0">
                  <a:pos x="25" y="4"/>
                </a:cxn>
                <a:cxn ang="0">
                  <a:pos x="33" y="3"/>
                </a:cxn>
                <a:cxn ang="0">
                  <a:pos x="8" y="0"/>
                </a:cxn>
              </a:cxnLst>
              <a:rect l="0" t="0" r="r" b="b"/>
              <a:pathLst>
                <a:path w="33" h="4">
                  <a:moveTo>
                    <a:pt x="8" y="0"/>
                  </a:moveTo>
                  <a:cubicBezTo>
                    <a:pt x="5" y="0"/>
                    <a:pt x="2" y="0"/>
                    <a:pt x="0" y="0"/>
                  </a:cubicBezTo>
                  <a:cubicBezTo>
                    <a:pt x="8" y="1"/>
                    <a:pt x="16" y="3"/>
                    <a:pt x="25" y="4"/>
                  </a:cubicBezTo>
                  <a:cubicBezTo>
                    <a:pt x="28" y="4"/>
                    <a:pt x="30" y="4"/>
                    <a:pt x="33" y="3"/>
                  </a:cubicBezTo>
                  <a:cubicBezTo>
                    <a:pt x="25" y="2"/>
                    <a:pt x="16" y="1"/>
                    <a:pt x="8"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2" name="Freeform 438"/>
            <p:cNvSpPr>
              <a:spLocks noChangeAspect="1"/>
            </p:cNvSpPr>
            <p:nvPr userDrawn="1"/>
          </p:nvSpPr>
          <p:spPr bwMode="gray">
            <a:xfrm>
              <a:off x="4529" y="2254"/>
              <a:ext cx="51" cy="8"/>
            </a:xfrm>
            <a:custGeom>
              <a:avLst/>
              <a:gdLst/>
              <a:ahLst/>
              <a:cxnLst>
                <a:cxn ang="0">
                  <a:pos x="5" y="4"/>
                </a:cxn>
                <a:cxn ang="0">
                  <a:pos x="25" y="0"/>
                </a:cxn>
                <a:cxn ang="0">
                  <a:pos x="18" y="0"/>
                </a:cxn>
                <a:cxn ang="0">
                  <a:pos x="0" y="4"/>
                </a:cxn>
                <a:cxn ang="0">
                  <a:pos x="5" y="4"/>
                </a:cxn>
              </a:cxnLst>
              <a:rect l="0" t="0" r="r" b="b"/>
              <a:pathLst>
                <a:path w="25" h="4">
                  <a:moveTo>
                    <a:pt x="5" y="4"/>
                  </a:moveTo>
                  <a:cubicBezTo>
                    <a:pt x="12" y="3"/>
                    <a:pt x="19" y="2"/>
                    <a:pt x="25" y="0"/>
                  </a:cubicBezTo>
                  <a:cubicBezTo>
                    <a:pt x="23" y="0"/>
                    <a:pt x="20" y="0"/>
                    <a:pt x="18" y="0"/>
                  </a:cubicBezTo>
                  <a:cubicBezTo>
                    <a:pt x="12" y="1"/>
                    <a:pt x="6" y="3"/>
                    <a:pt x="0" y="4"/>
                  </a:cubicBezTo>
                  <a:cubicBezTo>
                    <a:pt x="2" y="4"/>
                    <a:pt x="4" y="4"/>
                    <a:pt x="5"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3" name="Freeform 439"/>
            <p:cNvSpPr>
              <a:spLocks noChangeAspect="1"/>
            </p:cNvSpPr>
            <p:nvPr userDrawn="1"/>
          </p:nvSpPr>
          <p:spPr bwMode="gray">
            <a:xfrm>
              <a:off x="1579" y="2161"/>
              <a:ext cx="451" cy="22"/>
            </a:xfrm>
            <a:custGeom>
              <a:avLst/>
              <a:gdLst/>
              <a:ahLst/>
              <a:cxnLst>
                <a:cxn ang="0">
                  <a:pos x="225" y="3"/>
                </a:cxn>
                <a:cxn ang="0">
                  <a:pos x="201" y="0"/>
                </a:cxn>
                <a:cxn ang="0">
                  <a:pos x="0" y="9"/>
                </a:cxn>
                <a:cxn ang="0">
                  <a:pos x="26" y="12"/>
                </a:cxn>
                <a:cxn ang="0">
                  <a:pos x="225" y="3"/>
                </a:cxn>
              </a:cxnLst>
              <a:rect l="0" t="0" r="r" b="b"/>
              <a:pathLst>
                <a:path w="225" h="12">
                  <a:moveTo>
                    <a:pt x="225" y="3"/>
                  </a:moveTo>
                  <a:cubicBezTo>
                    <a:pt x="217" y="2"/>
                    <a:pt x="209" y="1"/>
                    <a:pt x="201" y="0"/>
                  </a:cubicBezTo>
                  <a:cubicBezTo>
                    <a:pt x="132" y="2"/>
                    <a:pt x="65" y="5"/>
                    <a:pt x="0" y="9"/>
                  </a:cubicBezTo>
                  <a:cubicBezTo>
                    <a:pt x="9" y="10"/>
                    <a:pt x="17" y="11"/>
                    <a:pt x="26" y="12"/>
                  </a:cubicBezTo>
                  <a:cubicBezTo>
                    <a:pt x="90" y="8"/>
                    <a:pt x="157" y="5"/>
                    <a:pt x="225" y="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4" name="Freeform 440"/>
            <p:cNvSpPr>
              <a:spLocks noChangeAspect="1"/>
            </p:cNvSpPr>
            <p:nvPr userDrawn="1"/>
          </p:nvSpPr>
          <p:spPr bwMode="gray">
            <a:xfrm>
              <a:off x="2746" y="2157"/>
              <a:ext cx="1006" cy="63"/>
            </a:xfrm>
            <a:custGeom>
              <a:avLst/>
              <a:gdLst/>
              <a:ahLst/>
              <a:cxnLst>
                <a:cxn ang="0">
                  <a:pos x="0" y="0"/>
                </a:cxn>
                <a:cxn ang="0">
                  <a:pos x="41" y="5"/>
                </a:cxn>
                <a:cxn ang="0">
                  <a:pos x="383" y="23"/>
                </a:cxn>
                <a:cxn ang="0">
                  <a:pos x="502" y="32"/>
                </a:cxn>
                <a:cxn ang="0">
                  <a:pos x="440" y="23"/>
                </a:cxn>
                <a:cxn ang="0">
                  <a:pos x="384" y="19"/>
                </a:cxn>
                <a:cxn ang="0">
                  <a:pos x="0" y="0"/>
                </a:cxn>
              </a:cxnLst>
              <a:rect l="0" t="0" r="r" b="b"/>
              <a:pathLst>
                <a:path w="502" h="32">
                  <a:moveTo>
                    <a:pt x="0" y="0"/>
                  </a:moveTo>
                  <a:cubicBezTo>
                    <a:pt x="14" y="2"/>
                    <a:pt x="28" y="4"/>
                    <a:pt x="41" y="5"/>
                  </a:cubicBezTo>
                  <a:cubicBezTo>
                    <a:pt x="152" y="9"/>
                    <a:pt x="266" y="14"/>
                    <a:pt x="383" y="23"/>
                  </a:cubicBezTo>
                  <a:cubicBezTo>
                    <a:pt x="424" y="26"/>
                    <a:pt x="463" y="29"/>
                    <a:pt x="502" y="32"/>
                  </a:cubicBezTo>
                  <a:cubicBezTo>
                    <a:pt x="481" y="29"/>
                    <a:pt x="461" y="26"/>
                    <a:pt x="440" y="23"/>
                  </a:cubicBezTo>
                  <a:cubicBezTo>
                    <a:pt x="421" y="22"/>
                    <a:pt x="403" y="21"/>
                    <a:pt x="384" y="19"/>
                  </a:cubicBezTo>
                  <a:cubicBezTo>
                    <a:pt x="252" y="9"/>
                    <a:pt x="124" y="3"/>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5" name="Freeform 441"/>
            <p:cNvSpPr>
              <a:spLocks noChangeAspect="1"/>
            </p:cNvSpPr>
            <p:nvPr userDrawn="1"/>
          </p:nvSpPr>
          <p:spPr bwMode="gray">
            <a:xfrm>
              <a:off x="-6" y="2184"/>
              <a:ext cx="1585" cy="196"/>
            </a:xfrm>
            <a:custGeom>
              <a:avLst/>
              <a:gdLst/>
              <a:ahLst/>
              <a:cxnLst>
                <a:cxn ang="0">
                  <a:pos x="61" y="82"/>
                </a:cxn>
                <a:cxn ang="0">
                  <a:pos x="0" y="93"/>
                </a:cxn>
                <a:cxn ang="0">
                  <a:pos x="0" y="97"/>
                </a:cxn>
                <a:cxn ang="0">
                  <a:pos x="62" y="86"/>
                </a:cxn>
                <a:cxn ang="0">
                  <a:pos x="791" y="2"/>
                </a:cxn>
                <a:cxn ang="0">
                  <a:pos x="766" y="0"/>
                </a:cxn>
                <a:cxn ang="0">
                  <a:pos x="61" y="82"/>
                </a:cxn>
              </a:cxnLst>
              <a:rect l="0" t="0" r="r" b="b"/>
              <a:pathLst>
                <a:path w="791" h="97">
                  <a:moveTo>
                    <a:pt x="61" y="82"/>
                  </a:moveTo>
                  <a:cubicBezTo>
                    <a:pt x="40" y="86"/>
                    <a:pt x="20" y="89"/>
                    <a:pt x="0" y="93"/>
                  </a:cubicBezTo>
                  <a:cubicBezTo>
                    <a:pt x="0" y="97"/>
                    <a:pt x="0" y="97"/>
                    <a:pt x="0" y="97"/>
                  </a:cubicBezTo>
                  <a:cubicBezTo>
                    <a:pt x="20" y="94"/>
                    <a:pt x="41" y="90"/>
                    <a:pt x="62" y="86"/>
                  </a:cubicBezTo>
                  <a:cubicBezTo>
                    <a:pt x="252" y="53"/>
                    <a:pt x="499" y="20"/>
                    <a:pt x="791" y="2"/>
                  </a:cubicBezTo>
                  <a:cubicBezTo>
                    <a:pt x="783" y="1"/>
                    <a:pt x="774" y="1"/>
                    <a:pt x="766" y="0"/>
                  </a:cubicBezTo>
                  <a:cubicBezTo>
                    <a:pt x="484" y="18"/>
                    <a:pt x="245" y="50"/>
                    <a:pt x="61" y="8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6" name="Freeform 442"/>
            <p:cNvSpPr>
              <a:spLocks noChangeAspect="1"/>
            </p:cNvSpPr>
            <p:nvPr userDrawn="1"/>
          </p:nvSpPr>
          <p:spPr bwMode="gray">
            <a:xfrm>
              <a:off x="4724" y="2260"/>
              <a:ext cx="399" cy="10"/>
            </a:xfrm>
            <a:custGeom>
              <a:avLst/>
              <a:gdLst/>
              <a:ahLst/>
              <a:cxnLst>
                <a:cxn ang="0">
                  <a:pos x="146" y="5"/>
                </a:cxn>
                <a:cxn ang="0">
                  <a:pos x="199" y="1"/>
                </a:cxn>
                <a:cxn ang="0">
                  <a:pos x="16" y="0"/>
                </a:cxn>
                <a:cxn ang="0">
                  <a:pos x="0" y="3"/>
                </a:cxn>
                <a:cxn ang="0">
                  <a:pos x="146" y="5"/>
                </a:cxn>
              </a:cxnLst>
              <a:rect l="0" t="0" r="r" b="b"/>
              <a:pathLst>
                <a:path w="199" h="5">
                  <a:moveTo>
                    <a:pt x="146" y="5"/>
                  </a:moveTo>
                  <a:cubicBezTo>
                    <a:pt x="164" y="4"/>
                    <a:pt x="182" y="2"/>
                    <a:pt x="199" y="1"/>
                  </a:cubicBezTo>
                  <a:cubicBezTo>
                    <a:pt x="141" y="1"/>
                    <a:pt x="80" y="1"/>
                    <a:pt x="16" y="0"/>
                  </a:cubicBezTo>
                  <a:cubicBezTo>
                    <a:pt x="11" y="1"/>
                    <a:pt x="6" y="2"/>
                    <a:pt x="0" y="3"/>
                  </a:cubicBezTo>
                  <a:cubicBezTo>
                    <a:pt x="51" y="4"/>
                    <a:pt x="100" y="5"/>
                    <a:pt x="146"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7" name="Freeform 443"/>
            <p:cNvSpPr>
              <a:spLocks noChangeAspect="1"/>
            </p:cNvSpPr>
            <p:nvPr userDrawn="1"/>
          </p:nvSpPr>
          <p:spPr bwMode="gray">
            <a:xfrm>
              <a:off x="2100" y="2153"/>
              <a:ext cx="646" cy="12"/>
            </a:xfrm>
            <a:custGeom>
              <a:avLst/>
              <a:gdLst/>
              <a:ahLst/>
              <a:cxnLst>
                <a:cxn ang="0">
                  <a:pos x="322" y="6"/>
                </a:cxn>
                <a:cxn ang="0">
                  <a:pos x="285" y="2"/>
                </a:cxn>
                <a:cxn ang="0">
                  <a:pos x="0" y="2"/>
                </a:cxn>
                <a:cxn ang="0">
                  <a:pos x="25" y="6"/>
                </a:cxn>
                <a:cxn ang="0">
                  <a:pos x="322" y="6"/>
                </a:cxn>
              </a:cxnLst>
              <a:rect l="0" t="0" r="r" b="b"/>
              <a:pathLst>
                <a:path w="322" h="6">
                  <a:moveTo>
                    <a:pt x="322" y="6"/>
                  </a:moveTo>
                  <a:cubicBezTo>
                    <a:pt x="310" y="5"/>
                    <a:pt x="297" y="3"/>
                    <a:pt x="285" y="2"/>
                  </a:cubicBezTo>
                  <a:cubicBezTo>
                    <a:pt x="186" y="0"/>
                    <a:pt x="91" y="0"/>
                    <a:pt x="0" y="2"/>
                  </a:cubicBezTo>
                  <a:cubicBezTo>
                    <a:pt x="8" y="4"/>
                    <a:pt x="17" y="5"/>
                    <a:pt x="25" y="6"/>
                  </a:cubicBezTo>
                  <a:cubicBezTo>
                    <a:pt x="121" y="4"/>
                    <a:pt x="220" y="4"/>
                    <a:pt x="322" y="6"/>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8" name="Freeform 444"/>
            <p:cNvSpPr>
              <a:spLocks noChangeAspect="1"/>
            </p:cNvSpPr>
            <p:nvPr userDrawn="1"/>
          </p:nvSpPr>
          <p:spPr bwMode="gray">
            <a:xfrm>
              <a:off x="5123" y="2258"/>
              <a:ext cx="274" cy="12"/>
            </a:xfrm>
            <a:custGeom>
              <a:avLst/>
              <a:gdLst/>
              <a:ahLst/>
              <a:cxnLst>
                <a:cxn ang="0">
                  <a:pos x="46" y="1"/>
                </a:cxn>
                <a:cxn ang="0">
                  <a:pos x="0" y="6"/>
                </a:cxn>
                <a:cxn ang="0">
                  <a:pos x="137" y="4"/>
                </a:cxn>
                <a:cxn ang="0">
                  <a:pos x="100" y="0"/>
                </a:cxn>
                <a:cxn ang="0">
                  <a:pos x="46" y="1"/>
                </a:cxn>
              </a:cxnLst>
              <a:rect l="0" t="0" r="r" b="b"/>
              <a:pathLst>
                <a:path w="137" h="6">
                  <a:moveTo>
                    <a:pt x="46" y="1"/>
                  </a:moveTo>
                  <a:cubicBezTo>
                    <a:pt x="31" y="3"/>
                    <a:pt x="16" y="4"/>
                    <a:pt x="0" y="6"/>
                  </a:cubicBezTo>
                  <a:cubicBezTo>
                    <a:pt x="48" y="6"/>
                    <a:pt x="93" y="5"/>
                    <a:pt x="137" y="4"/>
                  </a:cubicBezTo>
                  <a:cubicBezTo>
                    <a:pt x="124" y="2"/>
                    <a:pt x="112" y="1"/>
                    <a:pt x="100" y="0"/>
                  </a:cubicBezTo>
                  <a:cubicBezTo>
                    <a:pt x="82" y="1"/>
                    <a:pt x="64" y="1"/>
                    <a:pt x="46"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09" name="Freeform 445"/>
            <p:cNvSpPr>
              <a:spLocks noChangeAspect="1"/>
            </p:cNvSpPr>
            <p:nvPr userDrawn="1"/>
          </p:nvSpPr>
          <p:spPr bwMode="gray">
            <a:xfrm>
              <a:off x="399" y="1916"/>
              <a:ext cx="5367" cy="346"/>
            </a:xfrm>
            <a:custGeom>
              <a:avLst/>
              <a:gdLst/>
              <a:ahLst/>
              <a:cxnLst>
                <a:cxn ang="0">
                  <a:pos x="2678" y="58"/>
                </a:cxn>
                <a:cxn ang="0">
                  <a:pos x="2678" y="54"/>
                </a:cxn>
                <a:cxn ang="0">
                  <a:pos x="2247" y="124"/>
                </a:cxn>
                <a:cxn ang="0">
                  <a:pos x="2189" y="138"/>
                </a:cxn>
                <a:cxn ang="0">
                  <a:pos x="1819" y="88"/>
                </a:cxn>
                <a:cxn ang="0">
                  <a:pos x="844" y="7"/>
                </a:cxn>
                <a:cxn ang="0">
                  <a:pos x="652" y="7"/>
                </a:cxn>
                <a:cxn ang="0">
                  <a:pos x="341" y="19"/>
                </a:cxn>
                <a:cxn ang="0">
                  <a:pos x="137" y="7"/>
                </a:cxn>
                <a:cxn ang="0">
                  <a:pos x="25" y="7"/>
                </a:cxn>
                <a:cxn ang="0">
                  <a:pos x="311" y="21"/>
                </a:cxn>
                <a:cxn ang="0">
                  <a:pos x="160" y="34"/>
                </a:cxn>
                <a:cxn ang="0">
                  <a:pos x="0" y="51"/>
                </a:cxn>
                <a:cxn ang="0">
                  <a:pos x="68" y="47"/>
                </a:cxn>
                <a:cxn ang="0">
                  <a:pos x="160" y="38"/>
                </a:cxn>
                <a:cxn ang="0">
                  <a:pos x="341" y="23"/>
                </a:cxn>
                <a:cxn ang="0">
                  <a:pos x="528" y="39"/>
                </a:cxn>
                <a:cxn ang="0">
                  <a:pos x="578" y="40"/>
                </a:cxn>
                <a:cxn ang="0">
                  <a:pos x="371" y="21"/>
                </a:cxn>
                <a:cxn ang="0">
                  <a:pos x="1818" y="92"/>
                </a:cxn>
                <a:cxn ang="0">
                  <a:pos x="2177" y="140"/>
                </a:cxn>
                <a:cxn ang="0">
                  <a:pos x="2061" y="167"/>
                </a:cxn>
                <a:cxn ang="0">
                  <a:pos x="2079" y="167"/>
                </a:cxn>
                <a:cxn ang="0">
                  <a:pos x="2179" y="144"/>
                </a:cxn>
                <a:cxn ang="0">
                  <a:pos x="2189" y="142"/>
                </a:cxn>
                <a:cxn ang="0">
                  <a:pos x="2200" y="143"/>
                </a:cxn>
                <a:cxn ang="0">
                  <a:pos x="2086" y="167"/>
                </a:cxn>
                <a:cxn ang="0">
                  <a:pos x="2106" y="168"/>
                </a:cxn>
                <a:cxn ang="0">
                  <a:pos x="2212" y="144"/>
                </a:cxn>
                <a:cxn ang="0">
                  <a:pos x="2252" y="149"/>
                </a:cxn>
                <a:cxn ang="0">
                  <a:pos x="2218" y="156"/>
                </a:cxn>
                <a:cxn ang="0">
                  <a:pos x="2158" y="169"/>
                </a:cxn>
                <a:cxn ang="0">
                  <a:pos x="2174" y="170"/>
                </a:cxn>
                <a:cxn ang="0">
                  <a:pos x="2218" y="160"/>
                </a:cxn>
                <a:cxn ang="0">
                  <a:pos x="2266" y="151"/>
                </a:cxn>
                <a:cxn ang="0">
                  <a:pos x="2411" y="165"/>
                </a:cxn>
                <a:cxn ang="0">
                  <a:pos x="2357" y="171"/>
                </a:cxn>
                <a:cxn ang="0">
                  <a:pos x="2403" y="170"/>
                </a:cxn>
                <a:cxn ang="0">
                  <a:pos x="2431" y="167"/>
                </a:cxn>
                <a:cxn ang="0">
                  <a:pos x="2457" y="169"/>
                </a:cxn>
                <a:cxn ang="0">
                  <a:pos x="2494" y="168"/>
                </a:cxn>
                <a:cxn ang="0">
                  <a:pos x="2451" y="165"/>
                </a:cxn>
                <a:cxn ang="0">
                  <a:pos x="2678" y="125"/>
                </a:cxn>
                <a:cxn ang="0">
                  <a:pos x="2678" y="120"/>
                </a:cxn>
                <a:cxn ang="0">
                  <a:pos x="2431" y="163"/>
                </a:cxn>
                <a:cxn ang="0">
                  <a:pos x="2281" y="148"/>
                </a:cxn>
                <a:cxn ang="0">
                  <a:pos x="2678" y="87"/>
                </a:cxn>
                <a:cxn ang="0">
                  <a:pos x="2678" y="83"/>
                </a:cxn>
                <a:cxn ang="0">
                  <a:pos x="2266" y="146"/>
                </a:cxn>
                <a:cxn ang="0">
                  <a:pos x="2223" y="142"/>
                </a:cxn>
                <a:cxn ang="0">
                  <a:pos x="2224" y="141"/>
                </a:cxn>
                <a:cxn ang="0">
                  <a:pos x="2292" y="126"/>
                </a:cxn>
                <a:cxn ang="0">
                  <a:pos x="2678" y="64"/>
                </a:cxn>
                <a:cxn ang="0">
                  <a:pos x="2678" y="60"/>
                </a:cxn>
                <a:cxn ang="0">
                  <a:pos x="2291" y="122"/>
                </a:cxn>
                <a:cxn ang="0">
                  <a:pos x="2223" y="138"/>
                </a:cxn>
                <a:cxn ang="0">
                  <a:pos x="2212" y="140"/>
                </a:cxn>
                <a:cxn ang="0">
                  <a:pos x="2200" y="139"/>
                </a:cxn>
                <a:cxn ang="0">
                  <a:pos x="2247" y="128"/>
                </a:cxn>
                <a:cxn ang="0">
                  <a:pos x="2678" y="58"/>
                </a:cxn>
              </a:cxnLst>
              <a:rect l="0" t="0" r="r" b="b"/>
              <a:pathLst>
                <a:path w="2678" h="171">
                  <a:moveTo>
                    <a:pt x="2678" y="58"/>
                  </a:moveTo>
                  <a:cubicBezTo>
                    <a:pt x="2678" y="54"/>
                    <a:pt x="2678" y="54"/>
                    <a:pt x="2678" y="54"/>
                  </a:cubicBezTo>
                  <a:cubicBezTo>
                    <a:pt x="2583" y="68"/>
                    <a:pt x="2372" y="99"/>
                    <a:pt x="2247" y="124"/>
                  </a:cubicBezTo>
                  <a:cubicBezTo>
                    <a:pt x="2228" y="128"/>
                    <a:pt x="2210" y="132"/>
                    <a:pt x="2189" y="138"/>
                  </a:cubicBezTo>
                  <a:cubicBezTo>
                    <a:pt x="2074" y="124"/>
                    <a:pt x="1951" y="108"/>
                    <a:pt x="1819" y="88"/>
                  </a:cubicBezTo>
                  <a:cubicBezTo>
                    <a:pt x="1455" y="33"/>
                    <a:pt x="1126" y="11"/>
                    <a:pt x="844" y="7"/>
                  </a:cubicBezTo>
                  <a:cubicBezTo>
                    <a:pt x="652" y="7"/>
                    <a:pt x="652" y="7"/>
                    <a:pt x="652" y="7"/>
                  </a:cubicBezTo>
                  <a:cubicBezTo>
                    <a:pt x="539" y="9"/>
                    <a:pt x="435" y="13"/>
                    <a:pt x="341" y="19"/>
                  </a:cubicBezTo>
                  <a:cubicBezTo>
                    <a:pt x="271" y="14"/>
                    <a:pt x="203" y="10"/>
                    <a:pt x="137" y="7"/>
                  </a:cubicBezTo>
                  <a:cubicBezTo>
                    <a:pt x="25" y="7"/>
                    <a:pt x="25" y="7"/>
                    <a:pt x="25" y="7"/>
                  </a:cubicBezTo>
                  <a:cubicBezTo>
                    <a:pt x="117" y="10"/>
                    <a:pt x="212" y="14"/>
                    <a:pt x="311" y="21"/>
                  </a:cubicBezTo>
                  <a:cubicBezTo>
                    <a:pt x="257" y="25"/>
                    <a:pt x="207" y="29"/>
                    <a:pt x="160" y="34"/>
                  </a:cubicBezTo>
                  <a:cubicBezTo>
                    <a:pt x="103" y="39"/>
                    <a:pt x="50" y="45"/>
                    <a:pt x="0" y="51"/>
                  </a:cubicBezTo>
                  <a:cubicBezTo>
                    <a:pt x="22" y="50"/>
                    <a:pt x="45" y="49"/>
                    <a:pt x="68" y="47"/>
                  </a:cubicBezTo>
                  <a:cubicBezTo>
                    <a:pt x="97" y="44"/>
                    <a:pt x="128" y="41"/>
                    <a:pt x="160" y="38"/>
                  </a:cubicBezTo>
                  <a:cubicBezTo>
                    <a:pt x="216" y="32"/>
                    <a:pt x="276" y="27"/>
                    <a:pt x="341" y="23"/>
                  </a:cubicBezTo>
                  <a:cubicBezTo>
                    <a:pt x="402" y="28"/>
                    <a:pt x="464" y="33"/>
                    <a:pt x="528" y="39"/>
                  </a:cubicBezTo>
                  <a:cubicBezTo>
                    <a:pt x="544" y="40"/>
                    <a:pt x="561" y="40"/>
                    <a:pt x="578" y="40"/>
                  </a:cubicBezTo>
                  <a:cubicBezTo>
                    <a:pt x="507" y="33"/>
                    <a:pt x="438" y="27"/>
                    <a:pt x="371" y="21"/>
                  </a:cubicBezTo>
                  <a:cubicBezTo>
                    <a:pt x="729" y="0"/>
                    <a:pt x="1227" y="3"/>
                    <a:pt x="1818" y="92"/>
                  </a:cubicBezTo>
                  <a:cubicBezTo>
                    <a:pt x="1947" y="111"/>
                    <a:pt x="2066" y="127"/>
                    <a:pt x="2177" y="140"/>
                  </a:cubicBezTo>
                  <a:cubicBezTo>
                    <a:pt x="2144" y="149"/>
                    <a:pt x="2106" y="158"/>
                    <a:pt x="2061" y="167"/>
                  </a:cubicBezTo>
                  <a:cubicBezTo>
                    <a:pt x="2067" y="167"/>
                    <a:pt x="2073" y="167"/>
                    <a:pt x="2079" y="167"/>
                  </a:cubicBezTo>
                  <a:cubicBezTo>
                    <a:pt x="2117" y="159"/>
                    <a:pt x="2149" y="151"/>
                    <a:pt x="2179" y="144"/>
                  </a:cubicBezTo>
                  <a:cubicBezTo>
                    <a:pt x="2182" y="143"/>
                    <a:pt x="2186" y="143"/>
                    <a:pt x="2189" y="142"/>
                  </a:cubicBezTo>
                  <a:cubicBezTo>
                    <a:pt x="2193" y="142"/>
                    <a:pt x="2196" y="143"/>
                    <a:pt x="2200" y="143"/>
                  </a:cubicBezTo>
                  <a:cubicBezTo>
                    <a:pt x="2168" y="151"/>
                    <a:pt x="2130" y="160"/>
                    <a:pt x="2086" y="167"/>
                  </a:cubicBezTo>
                  <a:cubicBezTo>
                    <a:pt x="2093" y="168"/>
                    <a:pt x="2099" y="168"/>
                    <a:pt x="2106" y="168"/>
                  </a:cubicBezTo>
                  <a:cubicBezTo>
                    <a:pt x="2146" y="160"/>
                    <a:pt x="2181" y="152"/>
                    <a:pt x="2212" y="144"/>
                  </a:cubicBezTo>
                  <a:cubicBezTo>
                    <a:pt x="2226" y="146"/>
                    <a:pt x="2239" y="148"/>
                    <a:pt x="2252" y="149"/>
                  </a:cubicBezTo>
                  <a:cubicBezTo>
                    <a:pt x="2240" y="151"/>
                    <a:pt x="2229" y="154"/>
                    <a:pt x="2218" y="156"/>
                  </a:cubicBezTo>
                  <a:cubicBezTo>
                    <a:pt x="2199" y="159"/>
                    <a:pt x="2180" y="164"/>
                    <a:pt x="2158" y="169"/>
                  </a:cubicBezTo>
                  <a:cubicBezTo>
                    <a:pt x="2163" y="169"/>
                    <a:pt x="2169" y="169"/>
                    <a:pt x="2174" y="170"/>
                  </a:cubicBezTo>
                  <a:cubicBezTo>
                    <a:pt x="2190" y="166"/>
                    <a:pt x="2204" y="163"/>
                    <a:pt x="2218" y="160"/>
                  </a:cubicBezTo>
                  <a:cubicBezTo>
                    <a:pt x="2233" y="157"/>
                    <a:pt x="2249" y="154"/>
                    <a:pt x="2266" y="151"/>
                  </a:cubicBezTo>
                  <a:cubicBezTo>
                    <a:pt x="2316" y="156"/>
                    <a:pt x="2365" y="161"/>
                    <a:pt x="2411" y="165"/>
                  </a:cubicBezTo>
                  <a:cubicBezTo>
                    <a:pt x="2394" y="167"/>
                    <a:pt x="2375" y="169"/>
                    <a:pt x="2357" y="171"/>
                  </a:cubicBezTo>
                  <a:cubicBezTo>
                    <a:pt x="2372" y="171"/>
                    <a:pt x="2388" y="170"/>
                    <a:pt x="2403" y="170"/>
                  </a:cubicBezTo>
                  <a:cubicBezTo>
                    <a:pt x="2412" y="169"/>
                    <a:pt x="2422" y="168"/>
                    <a:pt x="2431" y="167"/>
                  </a:cubicBezTo>
                  <a:cubicBezTo>
                    <a:pt x="2440" y="168"/>
                    <a:pt x="2448" y="169"/>
                    <a:pt x="2457" y="169"/>
                  </a:cubicBezTo>
                  <a:cubicBezTo>
                    <a:pt x="2469" y="169"/>
                    <a:pt x="2482" y="169"/>
                    <a:pt x="2494" y="168"/>
                  </a:cubicBezTo>
                  <a:cubicBezTo>
                    <a:pt x="2480" y="167"/>
                    <a:pt x="2465" y="166"/>
                    <a:pt x="2451" y="165"/>
                  </a:cubicBezTo>
                  <a:cubicBezTo>
                    <a:pt x="2541" y="153"/>
                    <a:pt x="2615" y="139"/>
                    <a:pt x="2678" y="125"/>
                  </a:cubicBezTo>
                  <a:cubicBezTo>
                    <a:pt x="2678" y="120"/>
                    <a:pt x="2678" y="120"/>
                    <a:pt x="2678" y="120"/>
                  </a:cubicBezTo>
                  <a:cubicBezTo>
                    <a:pt x="2611" y="136"/>
                    <a:pt x="2531" y="151"/>
                    <a:pt x="2431" y="163"/>
                  </a:cubicBezTo>
                  <a:cubicBezTo>
                    <a:pt x="2383" y="159"/>
                    <a:pt x="2333" y="154"/>
                    <a:pt x="2281" y="148"/>
                  </a:cubicBezTo>
                  <a:cubicBezTo>
                    <a:pt x="2420" y="123"/>
                    <a:pt x="2609" y="96"/>
                    <a:pt x="2678" y="87"/>
                  </a:cubicBezTo>
                  <a:cubicBezTo>
                    <a:pt x="2678" y="83"/>
                    <a:pt x="2678" y="83"/>
                    <a:pt x="2678" y="83"/>
                  </a:cubicBezTo>
                  <a:cubicBezTo>
                    <a:pt x="2607" y="92"/>
                    <a:pt x="2407" y="121"/>
                    <a:pt x="2266" y="146"/>
                  </a:cubicBezTo>
                  <a:cubicBezTo>
                    <a:pt x="2252" y="145"/>
                    <a:pt x="2238" y="143"/>
                    <a:pt x="2223" y="142"/>
                  </a:cubicBezTo>
                  <a:cubicBezTo>
                    <a:pt x="2224" y="142"/>
                    <a:pt x="2224" y="142"/>
                    <a:pt x="2224" y="141"/>
                  </a:cubicBezTo>
                  <a:cubicBezTo>
                    <a:pt x="2249" y="135"/>
                    <a:pt x="2271" y="130"/>
                    <a:pt x="2292" y="126"/>
                  </a:cubicBezTo>
                  <a:cubicBezTo>
                    <a:pt x="2399" y="105"/>
                    <a:pt x="2570" y="79"/>
                    <a:pt x="2678" y="64"/>
                  </a:cubicBezTo>
                  <a:cubicBezTo>
                    <a:pt x="2678" y="60"/>
                    <a:pt x="2678" y="60"/>
                    <a:pt x="2678" y="60"/>
                  </a:cubicBezTo>
                  <a:cubicBezTo>
                    <a:pt x="2570" y="75"/>
                    <a:pt x="2399" y="101"/>
                    <a:pt x="2291" y="122"/>
                  </a:cubicBezTo>
                  <a:cubicBezTo>
                    <a:pt x="2270" y="126"/>
                    <a:pt x="2248" y="131"/>
                    <a:pt x="2223" y="138"/>
                  </a:cubicBezTo>
                  <a:cubicBezTo>
                    <a:pt x="2219" y="138"/>
                    <a:pt x="2216" y="139"/>
                    <a:pt x="2212" y="140"/>
                  </a:cubicBezTo>
                  <a:cubicBezTo>
                    <a:pt x="2208" y="140"/>
                    <a:pt x="2204" y="139"/>
                    <a:pt x="2200" y="139"/>
                  </a:cubicBezTo>
                  <a:cubicBezTo>
                    <a:pt x="2217" y="135"/>
                    <a:pt x="2232" y="131"/>
                    <a:pt x="2247" y="128"/>
                  </a:cubicBezTo>
                  <a:cubicBezTo>
                    <a:pt x="2373" y="103"/>
                    <a:pt x="2583" y="72"/>
                    <a:pt x="2678" y="5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0" name="Freeform 446"/>
            <p:cNvSpPr>
              <a:spLocks noChangeAspect="1"/>
            </p:cNvSpPr>
            <p:nvPr userDrawn="1"/>
          </p:nvSpPr>
          <p:spPr bwMode="gray">
            <a:xfrm>
              <a:off x="-6" y="2027"/>
              <a:ext cx="2106" cy="134"/>
            </a:xfrm>
            <a:custGeom>
              <a:avLst/>
              <a:gdLst/>
              <a:ahLst/>
              <a:cxnLst>
                <a:cxn ang="0">
                  <a:pos x="791" y="39"/>
                </a:cxn>
                <a:cxn ang="0">
                  <a:pos x="1025" y="65"/>
                </a:cxn>
                <a:cxn ang="0">
                  <a:pos x="1051" y="64"/>
                </a:cxn>
                <a:cxn ang="0">
                  <a:pos x="349" y="16"/>
                </a:cxn>
                <a:cxn ang="0">
                  <a:pos x="18" y="27"/>
                </a:cxn>
                <a:cxn ang="0">
                  <a:pos x="203" y="0"/>
                </a:cxn>
                <a:cxn ang="0">
                  <a:pos x="138" y="5"/>
                </a:cxn>
                <a:cxn ang="0">
                  <a:pos x="0" y="27"/>
                </a:cxn>
                <a:cxn ang="0">
                  <a:pos x="0" y="35"/>
                </a:cxn>
                <a:cxn ang="0">
                  <a:pos x="992" y="66"/>
                </a:cxn>
                <a:cxn ang="0">
                  <a:pos x="1017" y="65"/>
                </a:cxn>
                <a:cxn ang="0">
                  <a:pos x="791" y="39"/>
                </a:cxn>
              </a:cxnLst>
              <a:rect l="0" t="0" r="r" b="b"/>
              <a:pathLst>
                <a:path w="1051" h="66">
                  <a:moveTo>
                    <a:pt x="791" y="39"/>
                  </a:moveTo>
                  <a:cubicBezTo>
                    <a:pt x="866" y="46"/>
                    <a:pt x="944" y="54"/>
                    <a:pt x="1025" y="65"/>
                  </a:cubicBezTo>
                  <a:cubicBezTo>
                    <a:pt x="1033" y="65"/>
                    <a:pt x="1042" y="65"/>
                    <a:pt x="1051" y="64"/>
                  </a:cubicBezTo>
                  <a:cubicBezTo>
                    <a:pt x="786" y="28"/>
                    <a:pt x="549" y="16"/>
                    <a:pt x="349" y="16"/>
                  </a:cubicBezTo>
                  <a:cubicBezTo>
                    <a:pt x="224" y="16"/>
                    <a:pt x="113" y="21"/>
                    <a:pt x="18" y="27"/>
                  </a:cubicBezTo>
                  <a:cubicBezTo>
                    <a:pt x="73" y="18"/>
                    <a:pt x="134" y="9"/>
                    <a:pt x="203" y="0"/>
                  </a:cubicBezTo>
                  <a:cubicBezTo>
                    <a:pt x="181" y="2"/>
                    <a:pt x="159" y="3"/>
                    <a:pt x="138" y="5"/>
                  </a:cubicBezTo>
                  <a:cubicBezTo>
                    <a:pt x="87" y="12"/>
                    <a:pt x="41" y="19"/>
                    <a:pt x="0" y="27"/>
                  </a:cubicBezTo>
                  <a:cubicBezTo>
                    <a:pt x="0" y="35"/>
                    <a:pt x="0" y="35"/>
                    <a:pt x="0" y="35"/>
                  </a:cubicBezTo>
                  <a:cubicBezTo>
                    <a:pt x="235" y="17"/>
                    <a:pt x="578" y="11"/>
                    <a:pt x="992" y="66"/>
                  </a:cubicBezTo>
                  <a:cubicBezTo>
                    <a:pt x="1000" y="66"/>
                    <a:pt x="1008" y="65"/>
                    <a:pt x="1017" y="65"/>
                  </a:cubicBezTo>
                  <a:cubicBezTo>
                    <a:pt x="939" y="55"/>
                    <a:pt x="863" y="46"/>
                    <a:pt x="791" y="39"/>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1" name="Freeform 447"/>
            <p:cNvSpPr>
              <a:spLocks noChangeAspect="1"/>
            </p:cNvSpPr>
            <p:nvPr userDrawn="1"/>
          </p:nvSpPr>
          <p:spPr bwMode="gray">
            <a:xfrm>
              <a:off x="4337" y="2260"/>
              <a:ext cx="788" cy="47"/>
            </a:xfrm>
            <a:custGeom>
              <a:avLst/>
              <a:gdLst/>
              <a:ahLst/>
              <a:cxnLst>
                <a:cxn ang="0">
                  <a:pos x="339" y="5"/>
                </a:cxn>
                <a:cxn ang="0">
                  <a:pos x="153" y="13"/>
                </a:cxn>
                <a:cxn ang="0">
                  <a:pos x="184" y="6"/>
                </a:cxn>
                <a:cxn ang="0">
                  <a:pos x="193" y="3"/>
                </a:cxn>
                <a:cxn ang="0">
                  <a:pos x="177" y="3"/>
                </a:cxn>
                <a:cxn ang="0">
                  <a:pos x="134" y="13"/>
                </a:cxn>
                <a:cxn ang="0">
                  <a:pos x="45" y="13"/>
                </a:cxn>
                <a:cxn ang="0">
                  <a:pos x="122" y="1"/>
                </a:cxn>
                <a:cxn ang="0">
                  <a:pos x="101" y="1"/>
                </a:cxn>
                <a:cxn ang="0">
                  <a:pos x="59" y="7"/>
                </a:cxn>
                <a:cxn ang="0">
                  <a:pos x="96" y="1"/>
                </a:cxn>
                <a:cxn ang="0">
                  <a:pos x="77" y="0"/>
                </a:cxn>
                <a:cxn ang="0">
                  <a:pos x="0" y="12"/>
                </a:cxn>
                <a:cxn ang="0">
                  <a:pos x="54" y="17"/>
                </a:cxn>
                <a:cxn ang="0">
                  <a:pos x="115" y="17"/>
                </a:cxn>
                <a:cxn ang="0">
                  <a:pos x="96" y="22"/>
                </a:cxn>
                <a:cxn ang="0">
                  <a:pos x="110" y="23"/>
                </a:cxn>
                <a:cxn ang="0">
                  <a:pos x="135" y="17"/>
                </a:cxn>
                <a:cxn ang="0">
                  <a:pos x="392" y="5"/>
                </a:cxn>
                <a:cxn ang="0">
                  <a:pos x="350" y="5"/>
                </a:cxn>
                <a:cxn ang="0">
                  <a:pos x="339" y="5"/>
                </a:cxn>
              </a:cxnLst>
              <a:rect l="0" t="0" r="r" b="b"/>
              <a:pathLst>
                <a:path w="392" h="23">
                  <a:moveTo>
                    <a:pt x="339" y="5"/>
                  </a:moveTo>
                  <a:cubicBezTo>
                    <a:pt x="283" y="9"/>
                    <a:pt x="221" y="12"/>
                    <a:pt x="153" y="13"/>
                  </a:cubicBezTo>
                  <a:cubicBezTo>
                    <a:pt x="164" y="10"/>
                    <a:pt x="174" y="8"/>
                    <a:pt x="184" y="6"/>
                  </a:cubicBezTo>
                  <a:cubicBezTo>
                    <a:pt x="187" y="5"/>
                    <a:pt x="190" y="4"/>
                    <a:pt x="193" y="3"/>
                  </a:cubicBezTo>
                  <a:cubicBezTo>
                    <a:pt x="188" y="3"/>
                    <a:pt x="183" y="3"/>
                    <a:pt x="177" y="3"/>
                  </a:cubicBezTo>
                  <a:cubicBezTo>
                    <a:pt x="164" y="6"/>
                    <a:pt x="149" y="10"/>
                    <a:pt x="134" y="13"/>
                  </a:cubicBezTo>
                  <a:cubicBezTo>
                    <a:pt x="106" y="14"/>
                    <a:pt x="76" y="14"/>
                    <a:pt x="45" y="13"/>
                  </a:cubicBezTo>
                  <a:cubicBezTo>
                    <a:pt x="73" y="10"/>
                    <a:pt x="98" y="6"/>
                    <a:pt x="122" y="1"/>
                  </a:cubicBezTo>
                  <a:cubicBezTo>
                    <a:pt x="115" y="1"/>
                    <a:pt x="108" y="1"/>
                    <a:pt x="101" y="1"/>
                  </a:cubicBezTo>
                  <a:cubicBezTo>
                    <a:pt x="88" y="3"/>
                    <a:pt x="74" y="5"/>
                    <a:pt x="59" y="7"/>
                  </a:cubicBezTo>
                  <a:cubicBezTo>
                    <a:pt x="72" y="5"/>
                    <a:pt x="84" y="3"/>
                    <a:pt x="96" y="1"/>
                  </a:cubicBezTo>
                  <a:cubicBezTo>
                    <a:pt x="90" y="1"/>
                    <a:pt x="83" y="0"/>
                    <a:pt x="77" y="0"/>
                  </a:cubicBezTo>
                  <a:cubicBezTo>
                    <a:pt x="54" y="4"/>
                    <a:pt x="28" y="8"/>
                    <a:pt x="0" y="12"/>
                  </a:cubicBezTo>
                  <a:cubicBezTo>
                    <a:pt x="18" y="14"/>
                    <a:pt x="36" y="16"/>
                    <a:pt x="54" y="17"/>
                  </a:cubicBezTo>
                  <a:cubicBezTo>
                    <a:pt x="75" y="18"/>
                    <a:pt x="95" y="18"/>
                    <a:pt x="115" y="17"/>
                  </a:cubicBezTo>
                  <a:cubicBezTo>
                    <a:pt x="109" y="19"/>
                    <a:pt x="103" y="20"/>
                    <a:pt x="96" y="22"/>
                  </a:cubicBezTo>
                  <a:cubicBezTo>
                    <a:pt x="101" y="22"/>
                    <a:pt x="105" y="22"/>
                    <a:pt x="110" y="23"/>
                  </a:cubicBezTo>
                  <a:cubicBezTo>
                    <a:pt x="118" y="21"/>
                    <a:pt x="127" y="19"/>
                    <a:pt x="135" y="17"/>
                  </a:cubicBezTo>
                  <a:cubicBezTo>
                    <a:pt x="232" y="16"/>
                    <a:pt x="317" y="12"/>
                    <a:pt x="392" y="5"/>
                  </a:cubicBezTo>
                  <a:cubicBezTo>
                    <a:pt x="378" y="5"/>
                    <a:pt x="364" y="5"/>
                    <a:pt x="350" y="5"/>
                  </a:cubicBezTo>
                  <a:cubicBezTo>
                    <a:pt x="347" y="5"/>
                    <a:pt x="343" y="5"/>
                    <a:pt x="339"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2" name="Freeform 448"/>
            <p:cNvSpPr>
              <a:spLocks noChangeAspect="1"/>
            </p:cNvSpPr>
            <p:nvPr userDrawn="1"/>
          </p:nvSpPr>
          <p:spPr bwMode="gray">
            <a:xfrm>
              <a:off x="1579" y="2185"/>
              <a:ext cx="2950" cy="266"/>
            </a:xfrm>
            <a:custGeom>
              <a:avLst/>
              <a:gdLst/>
              <a:ahLst/>
              <a:cxnLst>
                <a:cxn ang="0">
                  <a:pos x="240" y="27"/>
                </a:cxn>
                <a:cxn ang="0">
                  <a:pos x="26" y="0"/>
                </a:cxn>
                <a:cxn ang="0">
                  <a:pos x="0" y="1"/>
                </a:cxn>
                <a:cxn ang="0">
                  <a:pos x="239" y="31"/>
                </a:cxn>
                <a:cxn ang="0">
                  <a:pos x="1051" y="101"/>
                </a:cxn>
                <a:cxn ang="0">
                  <a:pos x="1472" y="63"/>
                </a:cxn>
                <a:cxn ang="0">
                  <a:pos x="1458" y="61"/>
                </a:cxn>
                <a:cxn ang="0">
                  <a:pos x="240" y="27"/>
                </a:cxn>
              </a:cxnLst>
              <a:rect l="0" t="0" r="r" b="b"/>
              <a:pathLst>
                <a:path w="1472" h="131">
                  <a:moveTo>
                    <a:pt x="240" y="27"/>
                  </a:moveTo>
                  <a:cubicBezTo>
                    <a:pt x="166" y="16"/>
                    <a:pt x="95" y="7"/>
                    <a:pt x="26" y="0"/>
                  </a:cubicBezTo>
                  <a:cubicBezTo>
                    <a:pt x="17" y="0"/>
                    <a:pt x="9" y="1"/>
                    <a:pt x="0" y="1"/>
                  </a:cubicBezTo>
                  <a:cubicBezTo>
                    <a:pt x="77" y="9"/>
                    <a:pt x="157" y="19"/>
                    <a:pt x="239" y="31"/>
                  </a:cubicBezTo>
                  <a:cubicBezTo>
                    <a:pt x="598" y="83"/>
                    <a:pt x="858" y="101"/>
                    <a:pt x="1051" y="101"/>
                  </a:cubicBezTo>
                  <a:cubicBezTo>
                    <a:pt x="1249" y="101"/>
                    <a:pt x="1378" y="83"/>
                    <a:pt x="1472" y="63"/>
                  </a:cubicBezTo>
                  <a:cubicBezTo>
                    <a:pt x="1468" y="62"/>
                    <a:pt x="1463" y="62"/>
                    <a:pt x="1458" y="61"/>
                  </a:cubicBezTo>
                  <a:cubicBezTo>
                    <a:pt x="1270" y="99"/>
                    <a:pt x="949" y="131"/>
                    <a:pt x="240" y="2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3" name="Freeform 449"/>
            <p:cNvSpPr>
              <a:spLocks noChangeAspect="1"/>
            </p:cNvSpPr>
            <p:nvPr userDrawn="1"/>
          </p:nvSpPr>
          <p:spPr bwMode="gray">
            <a:xfrm>
              <a:off x="2030" y="2165"/>
              <a:ext cx="2331" cy="176"/>
            </a:xfrm>
            <a:custGeom>
              <a:avLst/>
              <a:gdLst/>
              <a:ahLst/>
              <a:cxnLst>
                <a:cxn ang="0">
                  <a:pos x="1033" y="75"/>
                </a:cxn>
                <a:cxn ang="0">
                  <a:pos x="1163" y="64"/>
                </a:cxn>
                <a:cxn ang="0">
                  <a:pos x="1112" y="59"/>
                </a:cxn>
                <a:cxn ang="0">
                  <a:pos x="398" y="1"/>
                </a:cxn>
                <a:cxn ang="0">
                  <a:pos x="357" y="0"/>
                </a:cxn>
                <a:cxn ang="0">
                  <a:pos x="1118" y="63"/>
                </a:cxn>
                <a:cxn ang="0">
                  <a:pos x="1032" y="71"/>
                </a:cxn>
                <a:cxn ang="0">
                  <a:pos x="88" y="4"/>
                </a:cxn>
                <a:cxn ang="0">
                  <a:pos x="60" y="0"/>
                </a:cxn>
                <a:cxn ang="0">
                  <a:pos x="34" y="0"/>
                </a:cxn>
                <a:cxn ang="0">
                  <a:pos x="87" y="8"/>
                </a:cxn>
                <a:cxn ang="0">
                  <a:pos x="685" y="72"/>
                </a:cxn>
                <a:cxn ang="0">
                  <a:pos x="64" y="6"/>
                </a:cxn>
                <a:cxn ang="0">
                  <a:pos x="26" y="1"/>
                </a:cxn>
                <a:cxn ang="0">
                  <a:pos x="0" y="1"/>
                </a:cxn>
                <a:cxn ang="0">
                  <a:pos x="64" y="10"/>
                </a:cxn>
                <a:cxn ang="0">
                  <a:pos x="1033" y="75"/>
                </a:cxn>
              </a:cxnLst>
              <a:rect l="0" t="0" r="r" b="b"/>
              <a:pathLst>
                <a:path w="1163" h="88">
                  <a:moveTo>
                    <a:pt x="1033" y="75"/>
                  </a:moveTo>
                  <a:cubicBezTo>
                    <a:pt x="1081" y="72"/>
                    <a:pt x="1124" y="69"/>
                    <a:pt x="1163" y="64"/>
                  </a:cubicBezTo>
                  <a:cubicBezTo>
                    <a:pt x="1146" y="63"/>
                    <a:pt x="1129" y="61"/>
                    <a:pt x="1112" y="59"/>
                  </a:cubicBezTo>
                  <a:cubicBezTo>
                    <a:pt x="919" y="54"/>
                    <a:pt x="685" y="37"/>
                    <a:pt x="398" y="1"/>
                  </a:cubicBezTo>
                  <a:cubicBezTo>
                    <a:pt x="384" y="1"/>
                    <a:pt x="371" y="1"/>
                    <a:pt x="357" y="0"/>
                  </a:cubicBezTo>
                  <a:cubicBezTo>
                    <a:pt x="666" y="40"/>
                    <a:pt x="914" y="58"/>
                    <a:pt x="1118" y="63"/>
                  </a:cubicBezTo>
                  <a:cubicBezTo>
                    <a:pt x="1091" y="66"/>
                    <a:pt x="1063" y="69"/>
                    <a:pt x="1032" y="71"/>
                  </a:cubicBezTo>
                  <a:cubicBezTo>
                    <a:pt x="830" y="81"/>
                    <a:pt x="536" y="69"/>
                    <a:pt x="88" y="4"/>
                  </a:cubicBezTo>
                  <a:cubicBezTo>
                    <a:pt x="79" y="3"/>
                    <a:pt x="69" y="1"/>
                    <a:pt x="60" y="0"/>
                  </a:cubicBezTo>
                  <a:cubicBezTo>
                    <a:pt x="52" y="0"/>
                    <a:pt x="43" y="0"/>
                    <a:pt x="34" y="0"/>
                  </a:cubicBezTo>
                  <a:cubicBezTo>
                    <a:pt x="52" y="3"/>
                    <a:pt x="70" y="5"/>
                    <a:pt x="87" y="8"/>
                  </a:cubicBezTo>
                  <a:cubicBezTo>
                    <a:pt x="328" y="43"/>
                    <a:pt x="523" y="63"/>
                    <a:pt x="685" y="72"/>
                  </a:cubicBezTo>
                  <a:cubicBezTo>
                    <a:pt x="520" y="63"/>
                    <a:pt x="317" y="44"/>
                    <a:pt x="64" y="6"/>
                  </a:cubicBezTo>
                  <a:cubicBezTo>
                    <a:pt x="51" y="4"/>
                    <a:pt x="38" y="3"/>
                    <a:pt x="26" y="1"/>
                  </a:cubicBezTo>
                  <a:cubicBezTo>
                    <a:pt x="17" y="1"/>
                    <a:pt x="9" y="1"/>
                    <a:pt x="0" y="1"/>
                  </a:cubicBezTo>
                  <a:cubicBezTo>
                    <a:pt x="21" y="4"/>
                    <a:pt x="42" y="7"/>
                    <a:pt x="64" y="10"/>
                  </a:cubicBezTo>
                  <a:cubicBezTo>
                    <a:pt x="534" y="80"/>
                    <a:pt x="832" y="88"/>
                    <a:pt x="1033" y="7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4" name="Freeform 450"/>
            <p:cNvSpPr>
              <a:spLocks noChangeAspect="1"/>
            </p:cNvSpPr>
            <p:nvPr userDrawn="1"/>
          </p:nvSpPr>
          <p:spPr bwMode="gray">
            <a:xfrm>
              <a:off x="5397" y="2262"/>
              <a:ext cx="369" cy="29"/>
            </a:xfrm>
            <a:custGeom>
              <a:avLst/>
              <a:gdLst/>
              <a:ahLst/>
              <a:cxnLst>
                <a:cxn ang="0">
                  <a:pos x="184" y="14"/>
                </a:cxn>
                <a:cxn ang="0">
                  <a:pos x="184" y="10"/>
                </a:cxn>
                <a:cxn ang="0">
                  <a:pos x="36" y="0"/>
                </a:cxn>
                <a:cxn ang="0">
                  <a:pos x="0" y="2"/>
                </a:cxn>
                <a:cxn ang="0">
                  <a:pos x="184" y="14"/>
                </a:cxn>
              </a:cxnLst>
              <a:rect l="0" t="0" r="r" b="b"/>
              <a:pathLst>
                <a:path w="184" h="14">
                  <a:moveTo>
                    <a:pt x="184" y="14"/>
                  </a:moveTo>
                  <a:cubicBezTo>
                    <a:pt x="184" y="10"/>
                    <a:pt x="184" y="10"/>
                    <a:pt x="184" y="10"/>
                  </a:cubicBezTo>
                  <a:cubicBezTo>
                    <a:pt x="137" y="8"/>
                    <a:pt x="88" y="4"/>
                    <a:pt x="36" y="0"/>
                  </a:cubicBezTo>
                  <a:cubicBezTo>
                    <a:pt x="24" y="1"/>
                    <a:pt x="12" y="1"/>
                    <a:pt x="0" y="2"/>
                  </a:cubicBezTo>
                  <a:cubicBezTo>
                    <a:pt x="64" y="7"/>
                    <a:pt x="126" y="11"/>
                    <a:pt x="184" y="1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5" name="Freeform 451"/>
            <p:cNvSpPr>
              <a:spLocks noChangeAspect="1"/>
            </p:cNvSpPr>
            <p:nvPr userDrawn="1"/>
          </p:nvSpPr>
          <p:spPr bwMode="gray">
            <a:xfrm>
              <a:off x="1557" y="2007"/>
              <a:ext cx="1189" cy="150"/>
            </a:xfrm>
            <a:custGeom>
              <a:avLst/>
              <a:gdLst/>
              <a:ahLst/>
              <a:cxnLst>
                <a:cxn ang="0">
                  <a:pos x="556" y="74"/>
                </a:cxn>
                <a:cxn ang="0">
                  <a:pos x="593" y="74"/>
                </a:cxn>
                <a:cxn ang="0">
                  <a:pos x="320" y="36"/>
                </a:cxn>
                <a:cxn ang="0">
                  <a:pos x="50" y="1"/>
                </a:cxn>
                <a:cxn ang="0">
                  <a:pos x="0" y="0"/>
                </a:cxn>
                <a:cxn ang="0">
                  <a:pos x="319" y="40"/>
                </a:cxn>
                <a:cxn ang="0">
                  <a:pos x="556" y="74"/>
                </a:cxn>
              </a:cxnLst>
              <a:rect l="0" t="0" r="r" b="b"/>
              <a:pathLst>
                <a:path w="593" h="74">
                  <a:moveTo>
                    <a:pt x="556" y="74"/>
                  </a:moveTo>
                  <a:cubicBezTo>
                    <a:pt x="568" y="74"/>
                    <a:pt x="581" y="74"/>
                    <a:pt x="593" y="74"/>
                  </a:cubicBezTo>
                  <a:cubicBezTo>
                    <a:pt x="507" y="63"/>
                    <a:pt x="416" y="51"/>
                    <a:pt x="320" y="36"/>
                  </a:cubicBezTo>
                  <a:cubicBezTo>
                    <a:pt x="228" y="23"/>
                    <a:pt x="138" y="11"/>
                    <a:pt x="50" y="1"/>
                  </a:cubicBezTo>
                  <a:cubicBezTo>
                    <a:pt x="33" y="0"/>
                    <a:pt x="16" y="0"/>
                    <a:pt x="0" y="0"/>
                  </a:cubicBezTo>
                  <a:cubicBezTo>
                    <a:pt x="103" y="10"/>
                    <a:pt x="209" y="24"/>
                    <a:pt x="319" y="40"/>
                  </a:cubicBezTo>
                  <a:cubicBezTo>
                    <a:pt x="402" y="53"/>
                    <a:pt x="480" y="64"/>
                    <a:pt x="556" y="7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6" name="Freeform 452"/>
            <p:cNvSpPr>
              <a:spLocks noChangeAspect="1"/>
            </p:cNvSpPr>
            <p:nvPr userDrawn="1"/>
          </p:nvSpPr>
          <p:spPr bwMode="gray">
            <a:xfrm>
              <a:off x="-6" y="2122"/>
              <a:ext cx="1585" cy="61"/>
            </a:xfrm>
            <a:custGeom>
              <a:avLst/>
              <a:gdLst/>
              <a:ahLst/>
              <a:cxnLst>
                <a:cxn ang="0">
                  <a:pos x="281" y="2"/>
                </a:cxn>
                <a:cxn ang="0">
                  <a:pos x="0" y="11"/>
                </a:cxn>
                <a:cxn ang="0">
                  <a:pos x="0" y="15"/>
                </a:cxn>
                <a:cxn ang="0">
                  <a:pos x="766" y="30"/>
                </a:cxn>
                <a:cxn ang="0">
                  <a:pos x="791" y="28"/>
                </a:cxn>
                <a:cxn ang="0">
                  <a:pos x="281" y="2"/>
                </a:cxn>
              </a:cxnLst>
              <a:rect l="0" t="0" r="r" b="b"/>
              <a:pathLst>
                <a:path w="791" h="30">
                  <a:moveTo>
                    <a:pt x="281" y="2"/>
                  </a:moveTo>
                  <a:cubicBezTo>
                    <a:pt x="177" y="2"/>
                    <a:pt x="83" y="5"/>
                    <a:pt x="0" y="11"/>
                  </a:cubicBezTo>
                  <a:cubicBezTo>
                    <a:pt x="0" y="15"/>
                    <a:pt x="0" y="15"/>
                    <a:pt x="0" y="15"/>
                  </a:cubicBezTo>
                  <a:cubicBezTo>
                    <a:pt x="198" y="3"/>
                    <a:pt x="459" y="0"/>
                    <a:pt x="766" y="30"/>
                  </a:cubicBezTo>
                  <a:cubicBezTo>
                    <a:pt x="774" y="29"/>
                    <a:pt x="783" y="29"/>
                    <a:pt x="791" y="28"/>
                  </a:cubicBezTo>
                  <a:cubicBezTo>
                    <a:pt x="603" y="9"/>
                    <a:pt x="431" y="2"/>
                    <a:pt x="281"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7" name="Freeform 453"/>
            <p:cNvSpPr>
              <a:spLocks noChangeAspect="1"/>
            </p:cNvSpPr>
            <p:nvPr userDrawn="1"/>
          </p:nvSpPr>
          <p:spPr bwMode="gray">
            <a:xfrm>
              <a:off x="5323" y="2256"/>
              <a:ext cx="146" cy="10"/>
            </a:xfrm>
            <a:custGeom>
              <a:avLst/>
              <a:gdLst/>
              <a:ahLst/>
              <a:cxnLst>
                <a:cxn ang="0">
                  <a:pos x="37" y="5"/>
                </a:cxn>
                <a:cxn ang="0">
                  <a:pos x="73" y="3"/>
                </a:cxn>
                <a:cxn ang="0">
                  <a:pos x="37" y="0"/>
                </a:cxn>
                <a:cxn ang="0">
                  <a:pos x="0" y="1"/>
                </a:cxn>
                <a:cxn ang="0">
                  <a:pos x="37" y="5"/>
                </a:cxn>
              </a:cxnLst>
              <a:rect l="0" t="0" r="r" b="b"/>
              <a:pathLst>
                <a:path w="73" h="5">
                  <a:moveTo>
                    <a:pt x="37" y="5"/>
                  </a:moveTo>
                  <a:cubicBezTo>
                    <a:pt x="49" y="4"/>
                    <a:pt x="61" y="4"/>
                    <a:pt x="73" y="3"/>
                  </a:cubicBezTo>
                  <a:cubicBezTo>
                    <a:pt x="61" y="2"/>
                    <a:pt x="49" y="1"/>
                    <a:pt x="37" y="0"/>
                  </a:cubicBezTo>
                  <a:cubicBezTo>
                    <a:pt x="25" y="1"/>
                    <a:pt x="12" y="1"/>
                    <a:pt x="0" y="1"/>
                  </a:cubicBezTo>
                  <a:cubicBezTo>
                    <a:pt x="12" y="2"/>
                    <a:pt x="24" y="3"/>
                    <a:pt x="37" y="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8" name="Freeform 454"/>
            <p:cNvSpPr>
              <a:spLocks noChangeAspect="1"/>
            </p:cNvSpPr>
            <p:nvPr userDrawn="1"/>
          </p:nvSpPr>
          <p:spPr bwMode="gray">
            <a:xfrm>
              <a:off x="4692" y="2258"/>
              <a:ext cx="62" cy="8"/>
            </a:xfrm>
            <a:custGeom>
              <a:avLst/>
              <a:gdLst/>
              <a:ahLst/>
              <a:cxnLst>
                <a:cxn ang="0">
                  <a:pos x="0" y="4"/>
                </a:cxn>
                <a:cxn ang="0">
                  <a:pos x="16" y="4"/>
                </a:cxn>
                <a:cxn ang="0">
                  <a:pos x="32" y="1"/>
                </a:cxn>
                <a:cxn ang="0">
                  <a:pos x="16" y="0"/>
                </a:cxn>
                <a:cxn ang="0">
                  <a:pos x="6" y="3"/>
                </a:cxn>
                <a:cxn ang="0">
                  <a:pos x="0" y="4"/>
                </a:cxn>
              </a:cxnLst>
              <a:rect l="0" t="0" r="r" b="b"/>
              <a:pathLst>
                <a:path w="32" h="4">
                  <a:moveTo>
                    <a:pt x="0" y="4"/>
                  </a:moveTo>
                  <a:cubicBezTo>
                    <a:pt x="6" y="4"/>
                    <a:pt x="11" y="4"/>
                    <a:pt x="16" y="4"/>
                  </a:cubicBezTo>
                  <a:cubicBezTo>
                    <a:pt x="22" y="3"/>
                    <a:pt x="27" y="2"/>
                    <a:pt x="32" y="1"/>
                  </a:cubicBezTo>
                  <a:cubicBezTo>
                    <a:pt x="27" y="0"/>
                    <a:pt x="21" y="0"/>
                    <a:pt x="16" y="0"/>
                  </a:cubicBezTo>
                  <a:cubicBezTo>
                    <a:pt x="13" y="1"/>
                    <a:pt x="9" y="2"/>
                    <a:pt x="6" y="3"/>
                  </a:cubicBezTo>
                  <a:cubicBezTo>
                    <a:pt x="4" y="3"/>
                    <a:pt x="2" y="4"/>
                    <a:pt x="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19" name="Freeform 455"/>
            <p:cNvSpPr>
              <a:spLocks noChangeAspect="1"/>
            </p:cNvSpPr>
            <p:nvPr userDrawn="1"/>
          </p:nvSpPr>
          <p:spPr bwMode="gray">
            <a:xfrm>
              <a:off x="2672" y="2157"/>
              <a:ext cx="154" cy="10"/>
            </a:xfrm>
            <a:custGeom>
              <a:avLst/>
              <a:gdLst/>
              <a:ahLst/>
              <a:cxnLst>
                <a:cxn ang="0">
                  <a:pos x="0" y="0"/>
                </a:cxn>
                <a:cxn ang="0">
                  <a:pos x="37" y="4"/>
                </a:cxn>
                <a:cxn ang="0">
                  <a:pos x="78" y="5"/>
                </a:cxn>
                <a:cxn ang="0">
                  <a:pos x="37" y="0"/>
                </a:cxn>
                <a:cxn ang="0">
                  <a:pos x="0" y="0"/>
                </a:cxn>
              </a:cxnLst>
              <a:rect l="0" t="0" r="r" b="b"/>
              <a:pathLst>
                <a:path w="78" h="5">
                  <a:moveTo>
                    <a:pt x="0" y="0"/>
                  </a:moveTo>
                  <a:cubicBezTo>
                    <a:pt x="12" y="1"/>
                    <a:pt x="25" y="3"/>
                    <a:pt x="37" y="4"/>
                  </a:cubicBezTo>
                  <a:cubicBezTo>
                    <a:pt x="51" y="5"/>
                    <a:pt x="64" y="5"/>
                    <a:pt x="78" y="5"/>
                  </a:cubicBezTo>
                  <a:cubicBezTo>
                    <a:pt x="65" y="4"/>
                    <a:pt x="51" y="2"/>
                    <a:pt x="37" y="0"/>
                  </a:cubicBezTo>
                  <a:cubicBezTo>
                    <a:pt x="25"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0" name="Freeform 456"/>
            <p:cNvSpPr>
              <a:spLocks noChangeAspect="1"/>
            </p:cNvSpPr>
            <p:nvPr userDrawn="1"/>
          </p:nvSpPr>
          <p:spPr bwMode="gray">
            <a:xfrm>
              <a:off x="1982" y="2159"/>
              <a:ext cx="100" cy="8"/>
            </a:xfrm>
            <a:custGeom>
              <a:avLst/>
              <a:gdLst/>
              <a:ahLst/>
              <a:cxnLst>
                <a:cxn ang="0">
                  <a:pos x="50" y="4"/>
                </a:cxn>
                <a:cxn ang="0">
                  <a:pos x="25" y="0"/>
                </a:cxn>
                <a:cxn ang="0">
                  <a:pos x="0" y="1"/>
                </a:cxn>
                <a:cxn ang="0">
                  <a:pos x="24" y="4"/>
                </a:cxn>
                <a:cxn ang="0">
                  <a:pos x="50" y="4"/>
                </a:cxn>
              </a:cxnLst>
              <a:rect l="0" t="0" r="r" b="b"/>
              <a:pathLst>
                <a:path w="50" h="4">
                  <a:moveTo>
                    <a:pt x="50" y="4"/>
                  </a:moveTo>
                  <a:cubicBezTo>
                    <a:pt x="41" y="3"/>
                    <a:pt x="33" y="1"/>
                    <a:pt x="25" y="0"/>
                  </a:cubicBezTo>
                  <a:cubicBezTo>
                    <a:pt x="16" y="0"/>
                    <a:pt x="8" y="1"/>
                    <a:pt x="0" y="1"/>
                  </a:cubicBezTo>
                  <a:cubicBezTo>
                    <a:pt x="8" y="2"/>
                    <a:pt x="16" y="3"/>
                    <a:pt x="24" y="4"/>
                  </a:cubicBezTo>
                  <a:cubicBezTo>
                    <a:pt x="33" y="4"/>
                    <a:pt x="41" y="4"/>
                    <a:pt x="50"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1" name="Freeform 457"/>
            <p:cNvSpPr>
              <a:spLocks noChangeAspect="1"/>
            </p:cNvSpPr>
            <p:nvPr userDrawn="1"/>
          </p:nvSpPr>
          <p:spPr bwMode="gray">
            <a:xfrm>
              <a:off x="5016" y="2260"/>
              <a:ext cx="197" cy="10"/>
            </a:xfrm>
            <a:custGeom>
              <a:avLst/>
              <a:gdLst/>
              <a:ahLst/>
              <a:cxnLst>
                <a:cxn ang="0">
                  <a:pos x="53" y="1"/>
                </a:cxn>
                <a:cxn ang="0">
                  <a:pos x="0" y="5"/>
                </a:cxn>
                <a:cxn ang="0">
                  <a:pos x="11" y="5"/>
                </a:cxn>
                <a:cxn ang="0">
                  <a:pos x="53" y="5"/>
                </a:cxn>
                <a:cxn ang="0">
                  <a:pos x="99" y="0"/>
                </a:cxn>
                <a:cxn ang="0">
                  <a:pos x="53" y="1"/>
                </a:cxn>
              </a:cxnLst>
              <a:rect l="0" t="0" r="r" b="b"/>
              <a:pathLst>
                <a:path w="99" h="5">
                  <a:moveTo>
                    <a:pt x="53" y="1"/>
                  </a:moveTo>
                  <a:cubicBezTo>
                    <a:pt x="36" y="2"/>
                    <a:pt x="18" y="4"/>
                    <a:pt x="0" y="5"/>
                  </a:cubicBezTo>
                  <a:cubicBezTo>
                    <a:pt x="4" y="5"/>
                    <a:pt x="8" y="5"/>
                    <a:pt x="11" y="5"/>
                  </a:cubicBezTo>
                  <a:cubicBezTo>
                    <a:pt x="25" y="5"/>
                    <a:pt x="39" y="5"/>
                    <a:pt x="53" y="5"/>
                  </a:cubicBezTo>
                  <a:cubicBezTo>
                    <a:pt x="69" y="3"/>
                    <a:pt x="84" y="2"/>
                    <a:pt x="99" y="0"/>
                  </a:cubicBezTo>
                  <a:cubicBezTo>
                    <a:pt x="84" y="0"/>
                    <a:pt x="68" y="1"/>
                    <a:pt x="53" y="1"/>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2" name="Freeform 458"/>
            <p:cNvSpPr>
              <a:spLocks noChangeAspect="1"/>
            </p:cNvSpPr>
            <p:nvPr userDrawn="1"/>
          </p:nvSpPr>
          <p:spPr bwMode="gray">
            <a:xfrm>
              <a:off x="1529" y="2179"/>
              <a:ext cx="102" cy="6"/>
            </a:xfrm>
            <a:custGeom>
              <a:avLst/>
              <a:gdLst/>
              <a:ahLst/>
              <a:cxnLst>
                <a:cxn ang="0">
                  <a:pos x="25" y="0"/>
                </a:cxn>
                <a:cxn ang="0">
                  <a:pos x="0" y="2"/>
                </a:cxn>
                <a:cxn ang="0">
                  <a:pos x="25" y="4"/>
                </a:cxn>
                <a:cxn ang="0">
                  <a:pos x="51" y="3"/>
                </a:cxn>
                <a:cxn ang="0">
                  <a:pos x="25" y="0"/>
                </a:cxn>
              </a:cxnLst>
              <a:rect l="0" t="0" r="r" b="b"/>
              <a:pathLst>
                <a:path w="51" h="4">
                  <a:moveTo>
                    <a:pt x="25" y="0"/>
                  </a:moveTo>
                  <a:cubicBezTo>
                    <a:pt x="17" y="1"/>
                    <a:pt x="8" y="1"/>
                    <a:pt x="0" y="2"/>
                  </a:cubicBezTo>
                  <a:cubicBezTo>
                    <a:pt x="8" y="3"/>
                    <a:pt x="17" y="3"/>
                    <a:pt x="25" y="4"/>
                  </a:cubicBezTo>
                  <a:cubicBezTo>
                    <a:pt x="34" y="4"/>
                    <a:pt x="42" y="3"/>
                    <a:pt x="51" y="3"/>
                  </a:cubicBezTo>
                  <a:cubicBezTo>
                    <a:pt x="42" y="2"/>
                    <a:pt x="34" y="1"/>
                    <a:pt x="25"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3" name="Freeform 459"/>
            <p:cNvSpPr>
              <a:spLocks noChangeAspect="1"/>
            </p:cNvSpPr>
            <p:nvPr userDrawn="1"/>
          </p:nvSpPr>
          <p:spPr bwMode="gray">
            <a:xfrm>
              <a:off x="2048" y="2157"/>
              <a:ext cx="103" cy="8"/>
            </a:xfrm>
            <a:custGeom>
              <a:avLst/>
              <a:gdLst/>
              <a:ahLst/>
              <a:cxnLst>
                <a:cxn ang="0">
                  <a:pos x="51" y="4"/>
                </a:cxn>
                <a:cxn ang="0">
                  <a:pos x="26" y="0"/>
                </a:cxn>
                <a:cxn ang="0">
                  <a:pos x="0" y="1"/>
                </a:cxn>
                <a:cxn ang="0">
                  <a:pos x="25" y="4"/>
                </a:cxn>
                <a:cxn ang="0">
                  <a:pos x="51" y="4"/>
                </a:cxn>
              </a:cxnLst>
              <a:rect l="0" t="0" r="r" b="b"/>
              <a:pathLst>
                <a:path w="51" h="4">
                  <a:moveTo>
                    <a:pt x="51" y="4"/>
                  </a:moveTo>
                  <a:cubicBezTo>
                    <a:pt x="43" y="3"/>
                    <a:pt x="34" y="2"/>
                    <a:pt x="26" y="0"/>
                  </a:cubicBezTo>
                  <a:cubicBezTo>
                    <a:pt x="17" y="1"/>
                    <a:pt x="8" y="1"/>
                    <a:pt x="0" y="1"/>
                  </a:cubicBezTo>
                  <a:cubicBezTo>
                    <a:pt x="8" y="2"/>
                    <a:pt x="17" y="3"/>
                    <a:pt x="25" y="4"/>
                  </a:cubicBezTo>
                  <a:cubicBezTo>
                    <a:pt x="34" y="4"/>
                    <a:pt x="43" y="4"/>
                    <a:pt x="5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4" name="Freeform 460"/>
            <p:cNvSpPr>
              <a:spLocks noChangeAspect="1"/>
            </p:cNvSpPr>
            <p:nvPr userDrawn="1"/>
          </p:nvSpPr>
          <p:spPr bwMode="gray">
            <a:xfrm>
              <a:off x="4491" y="2254"/>
              <a:ext cx="74" cy="8"/>
            </a:xfrm>
            <a:custGeom>
              <a:avLst/>
              <a:gdLst/>
              <a:ahLst/>
              <a:cxnLst>
                <a:cxn ang="0">
                  <a:pos x="19" y="4"/>
                </a:cxn>
                <a:cxn ang="0">
                  <a:pos x="37" y="0"/>
                </a:cxn>
                <a:cxn ang="0">
                  <a:pos x="19" y="0"/>
                </a:cxn>
                <a:cxn ang="0">
                  <a:pos x="0" y="3"/>
                </a:cxn>
                <a:cxn ang="0">
                  <a:pos x="19" y="4"/>
                </a:cxn>
              </a:cxnLst>
              <a:rect l="0" t="0" r="r" b="b"/>
              <a:pathLst>
                <a:path w="37" h="4">
                  <a:moveTo>
                    <a:pt x="19" y="4"/>
                  </a:moveTo>
                  <a:cubicBezTo>
                    <a:pt x="25" y="3"/>
                    <a:pt x="31" y="1"/>
                    <a:pt x="37" y="0"/>
                  </a:cubicBezTo>
                  <a:cubicBezTo>
                    <a:pt x="31" y="0"/>
                    <a:pt x="25" y="0"/>
                    <a:pt x="19" y="0"/>
                  </a:cubicBezTo>
                  <a:cubicBezTo>
                    <a:pt x="13" y="1"/>
                    <a:pt x="6" y="2"/>
                    <a:pt x="0" y="3"/>
                  </a:cubicBezTo>
                  <a:cubicBezTo>
                    <a:pt x="6" y="3"/>
                    <a:pt x="13" y="4"/>
                    <a:pt x="19"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5" name="Freeform 461"/>
            <p:cNvSpPr>
              <a:spLocks noChangeAspect="1"/>
            </p:cNvSpPr>
            <p:nvPr userDrawn="1"/>
          </p:nvSpPr>
          <p:spPr bwMode="gray">
            <a:xfrm>
              <a:off x="4539" y="2254"/>
              <a:ext cx="81" cy="8"/>
            </a:xfrm>
            <a:custGeom>
              <a:avLst/>
              <a:gdLst/>
              <a:ahLst/>
              <a:cxnLst>
                <a:cxn ang="0">
                  <a:pos x="21" y="4"/>
                </a:cxn>
                <a:cxn ang="0">
                  <a:pos x="40" y="1"/>
                </a:cxn>
                <a:cxn ang="0">
                  <a:pos x="20" y="0"/>
                </a:cxn>
                <a:cxn ang="0">
                  <a:pos x="0" y="4"/>
                </a:cxn>
                <a:cxn ang="0">
                  <a:pos x="21" y="4"/>
                </a:cxn>
              </a:cxnLst>
              <a:rect l="0" t="0" r="r" b="b"/>
              <a:pathLst>
                <a:path w="40" h="4">
                  <a:moveTo>
                    <a:pt x="21" y="4"/>
                  </a:moveTo>
                  <a:cubicBezTo>
                    <a:pt x="27" y="3"/>
                    <a:pt x="34" y="2"/>
                    <a:pt x="40" y="1"/>
                  </a:cubicBezTo>
                  <a:cubicBezTo>
                    <a:pt x="33" y="1"/>
                    <a:pt x="27" y="1"/>
                    <a:pt x="20" y="0"/>
                  </a:cubicBezTo>
                  <a:cubicBezTo>
                    <a:pt x="14" y="2"/>
                    <a:pt x="7" y="3"/>
                    <a:pt x="0" y="4"/>
                  </a:cubicBezTo>
                  <a:cubicBezTo>
                    <a:pt x="7" y="4"/>
                    <a:pt x="14" y="4"/>
                    <a:pt x="21" y="4"/>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6" name="Freeform 462"/>
            <p:cNvSpPr>
              <a:spLocks noChangeAspect="1"/>
            </p:cNvSpPr>
            <p:nvPr userDrawn="1"/>
          </p:nvSpPr>
          <p:spPr bwMode="gray">
            <a:xfrm>
              <a:off x="4529" y="2307"/>
              <a:ext cx="1237" cy="67"/>
            </a:xfrm>
            <a:custGeom>
              <a:avLst/>
              <a:gdLst/>
              <a:ahLst/>
              <a:cxnLst>
                <a:cxn ang="0">
                  <a:pos x="570" y="33"/>
                </a:cxn>
                <a:cxn ang="0">
                  <a:pos x="617" y="32"/>
                </a:cxn>
                <a:cxn ang="0">
                  <a:pos x="617" y="28"/>
                </a:cxn>
                <a:cxn ang="0">
                  <a:pos x="14" y="0"/>
                </a:cxn>
                <a:cxn ang="0">
                  <a:pos x="0" y="3"/>
                </a:cxn>
                <a:cxn ang="0">
                  <a:pos x="570" y="33"/>
                </a:cxn>
              </a:cxnLst>
              <a:rect l="0" t="0" r="r" b="b"/>
              <a:pathLst>
                <a:path w="617" h="33">
                  <a:moveTo>
                    <a:pt x="570" y="33"/>
                  </a:moveTo>
                  <a:cubicBezTo>
                    <a:pt x="586" y="33"/>
                    <a:pt x="601" y="32"/>
                    <a:pt x="617" y="32"/>
                  </a:cubicBezTo>
                  <a:cubicBezTo>
                    <a:pt x="617" y="28"/>
                    <a:pt x="617" y="28"/>
                    <a:pt x="617" y="28"/>
                  </a:cubicBezTo>
                  <a:cubicBezTo>
                    <a:pt x="454" y="30"/>
                    <a:pt x="257" y="22"/>
                    <a:pt x="14" y="0"/>
                  </a:cubicBezTo>
                  <a:cubicBezTo>
                    <a:pt x="9" y="1"/>
                    <a:pt x="5" y="2"/>
                    <a:pt x="0" y="3"/>
                  </a:cubicBezTo>
                  <a:cubicBezTo>
                    <a:pt x="226" y="24"/>
                    <a:pt x="413" y="33"/>
                    <a:pt x="570" y="3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7" name="Freeform 463"/>
            <p:cNvSpPr>
              <a:spLocks noChangeAspect="1"/>
            </p:cNvSpPr>
            <p:nvPr userDrawn="1"/>
          </p:nvSpPr>
          <p:spPr bwMode="gray">
            <a:xfrm>
              <a:off x="401" y="1991"/>
              <a:ext cx="1156" cy="36"/>
            </a:xfrm>
            <a:custGeom>
              <a:avLst/>
              <a:gdLst/>
              <a:ahLst/>
              <a:cxnLst>
                <a:cxn ang="0">
                  <a:pos x="577" y="8"/>
                </a:cxn>
                <a:cxn ang="0">
                  <a:pos x="527" y="2"/>
                </a:cxn>
                <a:cxn ang="0">
                  <a:pos x="67" y="10"/>
                </a:cxn>
                <a:cxn ang="0">
                  <a:pos x="0" y="18"/>
                </a:cxn>
                <a:cxn ang="0">
                  <a:pos x="577" y="8"/>
                </a:cxn>
              </a:cxnLst>
              <a:rect l="0" t="0" r="r" b="b"/>
              <a:pathLst>
                <a:path w="577" h="18">
                  <a:moveTo>
                    <a:pt x="577" y="8"/>
                  </a:moveTo>
                  <a:cubicBezTo>
                    <a:pt x="560" y="6"/>
                    <a:pt x="543" y="4"/>
                    <a:pt x="527" y="2"/>
                  </a:cubicBezTo>
                  <a:cubicBezTo>
                    <a:pt x="356" y="0"/>
                    <a:pt x="202" y="3"/>
                    <a:pt x="67" y="10"/>
                  </a:cubicBezTo>
                  <a:cubicBezTo>
                    <a:pt x="44" y="13"/>
                    <a:pt x="21" y="16"/>
                    <a:pt x="0" y="18"/>
                  </a:cubicBezTo>
                  <a:cubicBezTo>
                    <a:pt x="163" y="8"/>
                    <a:pt x="357" y="2"/>
                    <a:pt x="577" y="8"/>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8" name="Freeform 464"/>
            <p:cNvSpPr>
              <a:spLocks noChangeAspect="1"/>
            </p:cNvSpPr>
            <p:nvPr userDrawn="1"/>
          </p:nvSpPr>
          <p:spPr bwMode="gray">
            <a:xfrm>
              <a:off x="4361" y="2295"/>
              <a:ext cx="168" cy="14"/>
            </a:xfrm>
            <a:custGeom>
              <a:avLst/>
              <a:gdLst/>
              <a:ahLst/>
              <a:cxnLst>
                <a:cxn ang="0">
                  <a:pos x="0" y="0"/>
                </a:cxn>
                <a:cxn ang="0">
                  <a:pos x="70" y="7"/>
                </a:cxn>
                <a:cxn ang="0">
                  <a:pos x="84" y="5"/>
                </a:cxn>
                <a:cxn ang="0">
                  <a:pos x="42" y="0"/>
                </a:cxn>
                <a:cxn ang="0">
                  <a:pos x="3" y="0"/>
                </a:cxn>
                <a:cxn ang="0">
                  <a:pos x="0" y="0"/>
                </a:cxn>
              </a:cxnLst>
              <a:rect l="0" t="0" r="r" b="b"/>
              <a:pathLst>
                <a:path w="84" h="7">
                  <a:moveTo>
                    <a:pt x="0" y="0"/>
                  </a:moveTo>
                  <a:cubicBezTo>
                    <a:pt x="24" y="3"/>
                    <a:pt x="48" y="5"/>
                    <a:pt x="70" y="7"/>
                  </a:cubicBezTo>
                  <a:cubicBezTo>
                    <a:pt x="75" y="6"/>
                    <a:pt x="80" y="6"/>
                    <a:pt x="84" y="5"/>
                  </a:cubicBezTo>
                  <a:cubicBezTo>
                    <a:pt x="70" y="3"/>
                    <a:pt x="56" y="2"/>
                    <a:pt x="42" y="0"/>
                  </a:cubicBezTo>
                  <a:cubicBezTo>
                    <a:pt x="29" y="0"/>
                    <a:pt x="16" y="0"/>
                    <a:pt x="3" y="0"/>
                  </a:cubicBezTo>
                  <a:cubicBezTo>
                    <a:pt x="2" y="0"/>
                    <a:pt x="1"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29" name="Freeform 465"/>
            <p:cNvSpPr>
              <a:spLocks noChangeAspect="1"/>
            </p:cNvSpPr>
            <p:nvPr userDrawn="1"/>
          </p:nvSpPr>
          <p:spPr bwMode="gray">
            <a:xfrm>
              <a:off x="-6" y="2019"/>
              <a:ext cx="405" cy="43"/>
            </a:xfrm>
            <a:custGeom>
              <a:avLst/>
              <a:gdLst/>
              <a:ahLst/>
              <a:cxnLst>
                <a:cxn ang="0">
                  <a:pos x="22" y="15"/>
                </a:cxn>
                <a:cxn ang="0">
                  <a:pos x="0" y="17"/>
                </a:cxn>
                <a:cxn ang="0">
                  <a:pos x="0" y="21"/>
                </a:cxn>
                <a:cxn ang="0">
                  <a:pos x="22" y="19"/>
                </a:cxn>
                <a:cxn ang="0">
                  <a:pos x="138" y="9"/>
                </a:cxn>
                <a:cxn ang="0">
                  <a:pos x="202" y="0"/>
                </a:cxn>
                <a:cxn ang="0">
                  <a:pos x="22" y="15"/>
                </a:cxn>
              </a:cxnLst>
              <a:rect l="0" t="0" r="r" b="b"/>
              <a:pathLst>
                <a:path w="202" h="21">
                  <a:moveTo>
                    <a:pt x="22" y="15"/>
                  </a:moveTo>
                  <a:cubicBezTo>
                    <a:pt x="15" y="16"/>
                    <a:pt x="7" y="16"/>
                    <a:pt x="0" y="17"/>
                  </a:cubicBezTo>
                  <a:cubicBezTo>
                    <a:pt x="0" y="21"/>
                    <a:pt x="0" y="21"/>
                    <a:pt x="0" y="21"/>
                  </a:cubicBezTo>
                  <a:cubicBezTo>
                    <a:pt x="7" y="20"/>
                    <a:pt x="15" y="20"/>
                    <a:pt x="22" y="19"/>
                  </a:cubicBezTo>
                  <a:cubicBezTo>
                    <a:pt x="59" y="15"/>
                    <a:pt x="97" y="12"/>
                    <a:pt x="138" y="9"/>
                  </a:cubicBezTo>
                  <a:cubicBezTo>
                    <a:pt x="159" y="6"/>
                    <a:pt x="180" y="3"/>
                    <a:pt x="202" y="0"/>
                  </a:cubicBezTo>
                  <a:cubicBezTo>
                    <a:pt x="137" y="5"/>
                    <a:pt x="77" y="10"/>
                    <a:pt x="22" y="15"/>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0" name="Freeform 466"/>
            <p:cNvSpPr>
              <a:spLocks noChangeAspect="1"/>
            </p:cNvSpPr>
            <p:nvPr userDrawn="1"/>
          </p:nvSpPr>
          <p:spPr bwMode="gray">
            <a:xfrm>
              <a:off x="3752" y="2222"/>
              <a:ext cx="583" cy="65"/>
            </a:xfrm>
            <a:custGeom>
              <a:avLst/>
              <a:gdLst/>
              <a:ahLst/>
              <a:cxnLst>
                <a:cxn ang="0">
                  <a:pos x="0" y="0"/>
                </a:cxn>
                <a:cxn ang="0">
                  <a:pos x="253" y="31"/>
                </a:cxn>
                <a:cxn ang="0">
                  <a:pos x="287" y="32"/>
                </a:cxn>
                <a:cxn ang="0">
                  <a:pos x="292" y="31"/>
                </a:cxn>
                <a:cxn ang="0">
                  <a:pos x="62" y="4"/>
                </a:cxn>
                <a:cxn ang="0">
                  <a:pos x="0" y="0"/>
                </a:cxn>
              </a:cxnLst>
              <a:rect l="0" t="0" r="r" b="b"/>
              <a:pathLst>
                <a:path w="292" h="32">
                  <a:moveTo>
                    <a:pt x="0" y="0"/>
                  </a:moveTo>
                  <a:cubicBezTo>
                    <a:pt x="89" y="12"/>
                    <a:pt x="173" y="22"/>
                    <a:pt x="253" y="31"/>
                  </a:cubicBezTo>
                  <a:cubicBezTo>
                    <a:pt x="265" y="31"/>
                    <a:pt x="276" y="31"/>
                    <a:pt x="287" y="32"/>
                  </a:cubicBezTo>
                  <a:cubicBezTo>
                    <a:pt x="289" y="31"/>
                    <a:pt x="291" y="31"/>
                    <a:pt x="292" y="31"/>
                  </a:cubicBezTo>
                  <a:cubicBezTo>
                    <a:pt x="220" y="23"/>
                    <a:pt x="143" y="14"/>
                    <a:pt x="62" y="4"/>
                  </a:cubicBezTo>
                  <a:cubicBezTo>
                    <a:pt x="42" y="3"/>
                    <a:pt x="21" y="1"/>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1" name="Freeform 467"/>
            <p:cNvSpPr>
              <a:spLocks noChangeAspect="1"/>
            </p:cNvSpPr>
            <p:nvPr userDrawn="1"/>
          </p:nvSpPr>
          <p:spPr bwMode="gray">
            <a:xfrm>
              <a:off x="1557" y="1997"/>
              <a:ext cx="2195" cy="215"/>
            </a:xfrm>
            <a:custGeom>
              <a:avLst/>
              <a:gdLst/>
              <a:ahLst/>
              <a:cxnLst>
                <a:cxn ang="0">
                  <a:pos x="900" y="83"/>
                </a:cxn>
                <a:cxn ang="0">
                  <a:pos x="1033" y="102"/>
                </a:cxn>
                <a:cxn ang="0">
                  <a:pos x="1095" y="107"/>
                </a:cxn>
                <a:cxn ang="0">
                  <a:pos x="901" y="79"/>
                </a:cxn>
                <a:cxn ang="0">
                  <a:pos x="0" y="0"/>
                </a:cxn>
                <a:cxn ang="0">
                  <a:pos x="50" y="6"/>
                </a:cxn>
                <a:cxn ang="0">
                  <a:pos x="900" y="83"/>
                </a:cxn>
              </a:cxnLst>
              <a:rect l="0" t="0" r="r" b="b"/>
              <a:pathLst>
                <a:path w="1095" h="107">
                  <a:moveTo>
                    <a:pt x="900" y="83"/>
                  </a:moveTo>
                  <a:cubicBezTo>
                    <a:pt x="946" y="90"/>
                    <a:pt x="990" y="96"/>
                    <a:pt x="1033" y="102"/>
                  </a:cubicBezTo>
                  <a:cubicBezTo>
                    <a:pt x="1054" y="104"/>
                    <a:pt x="1075" y="105"/>
                    <a:pt x="1095" y="107"/>
                  </a:cubicBezTo>
                  <a:cubicBezTo>
                    <a:pt x="1033" y="98"/>
                    <a:pt x="968" y="89"/>
                    <a:pt x="901" y="79"/>
                  </a:cubicBezTo>
                  <a:cubicBezTo>
                    <a:pt x="568" y="29"/>
                    <a:pt x="265" y="7"/>
                    <a:pt x="0" y="0"/>
                  </a:cubicBezTo>
                  <a:cubicBezTo>
                    <a:pt x="16" y="2"/>
                    <a:pt x="33" y="4"/>
                    <a:pt x="50" y="6"/>
                  </a:cubicBezTo>
                  <a:cubicBezTo>
                    <a:pt x="303" y="14"/>
                    <a:pt x="589" y="37"/>
                    <a:pt x="900" y="8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2" name="Freeform 468"/>
            <p:cNvSpPr>
              <a:spLocks noChangeAspect="1"/>
            </p:cNvSpPr>
            <p:nvPr userDrawn="1"/>
          </p:nvSpPr>
          <p:spPr bwMode="gray">
            <a:xfrm>
              <a:off x="3628" y="2204"/>
              <a:ext cx="250" cy="26"/>
            </a:xfrm>
            <a:custGeom>
              <a:avLst/>
              <a:gdLst/>
              <a:ahLst/>
              <a:cxnLst>
                <a:cxn ang="0">
                  <a:pos x="124" y="13"/>
                </a:cxn>
                <a:cxn ang="0">
                  <a:pos x="62" y="5"/>
                </a:cxn>
                <a:cxn ang="0">
                  <a:pos x="0" y="0"/>
                </a:cxn>
                <a:cxn ang="0">
                  <a:pos x="62" y="9"/>
                </a:cxn>
                <a:cxn ang="0">
                  <a:pos x="124" y="13"/>
                </a:cxn>
              </a:cxnLst>
              <a:rect l="0" t="0" r="r" b="b"/>
              <a:pathLst>
                <a:path w="124" h="13">
                  <a:moveTo>
                    <a:pt x="124" y="13"/>
                  </a:moveTo>
                  <a:cubicBezTo>
                    <a:pt x="104" y="10"/>
                    <a:pt x="83" y="8"/>
                    <a:pt x="62" y="5"/>
                  </a:cubicBezTo>
                  <a:cubicBezTo>
                    <a:pt x="42" y="3"/>
                    <a:pt x="21" y="2"/>
                    <a:pt x="0" y="0"/>
                  </a:cubicBezTo>
                  <a:cubicBezTo>
                    <a:pt x="21" y="3"/>
                    <a:pt x="41" y="6"/>
                    <a:pt x="62" y="9"/>
                  </a:cubicBezTo>
                  <a:cubicBezTo>
                    <a:pt x="83" y="10"/>
                    <a:pt x="104" y="12"/>
                    <a:pt x="124" y="13"/>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3" name="Freeform 469"/>
            <p:cNvSpPr>
              <a:spLocks noChangeAspect="1"/>
            </p:cNvSpPr>
            <p:nvPr userDrawn="1"/>
          </p:nvSpPr>
          <p:spPr bwMode="gray">
            <a:xfrm>
              <a:off x="4259" y="2285"/>
              <a:ext cx="184" cy="10"/>
            </a:xfrm>
            <a:custGeom>
              <a:avLst/>
              <a:gdLst/>
              <a:ahLst/>
              <a:cxnLst>
                <a:cxn ang="0">
                  <a:pos x="0" y="0"/>
                </a:cxn>
                <a:cxn ang="0">
                  <a:pos x="51" y="5"/>
                </a:cxn>
                <a:cxn ang="0">
                  <a:pos x="54" y="5"/>
                </a:cxn>
                <a:cxn ang="0">
                  <a:pos x="93" y="5"/>
                </a:cxn>
                <a:cxn ang="0">
                  <a:pos x="39" y="0"/>
                </a:cxn>
                <a:cxn ang="0">
                  <a:pos x="34" y="1"/>
                </a:cxn>
                <a:cxn ang="0">
                  <a:pos x="0" y="0"/>
                </a:cxn>
              </a:cxnLst>
              <a:rect l="0" t="0" r="r" b="b"/>
              <a:pathLst>
                <a:path w="93" h="5">
                  <a:moveTo>
                    <a:pt x="0" y="0"/>
                  </a:moveTo>
                  <a:cubicBezTo>
                    <a:pt x="17" y="2"/>
                    <a:pt x="34" y="4"/>
                    <a:pt x="51" y="5"/>
                  </a:cubicBezTo>
                  <a:cubicBezTo>
                    <a:pt x="52" y="5"/>
                    <a:pt x="53" y="5"/>
                    <a:pt x="54" y="5"/>
                  </a:cubicBezTo>
                  <a:cubicBezTo>
                    <a:pt x="67" y="5"/>
                    <a:pt x="80" y="5"/>
                    <a:pt x="93" y="5"/>
                  </a:cubicBezTo>
                  <a:cubicBezTo>
                    <a:pt x="75" y="4"/>
                    <a:pt x="57" y="2"/>
                    <a:pt x="39" y="0"/>
                  </a:cubicBezTo>
                  <a:cubicBezTo>
                    <a:pt x="38" y="0"/>
                    <a:pt x="36" y="0"/>
                    <a:pt x="34" y="1"/>
                  </a:cubicBezTo>
                  <a:cubicBezTo>
                    <a:pt x="23" y="0"/>
                    <a:pt x="12" y="0"/>
                    <a:pt x="0"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4" name="Freeform 470"/>
            <p:cNvSpPr>
              <a:spLocks noChangeAspect="1"/>
            </p:cNvSpPr>
            <p:nvPr userDrawn="1"/>
          </p:nvSpPr>
          <p:spPr bwMode="gray">
            <a:xfrm>
              <a:off x="1457" y="1995"/>
              <a:ext cx="201" cy="14"/>
            </a:xfrm>
            <a:custGeom>
              <a:avLst/>
              <a:gdLst/>
              <a:ahLst/>
              <a:cxnLst>
                <a:cxn ang="0">
                  <a:pos x="100" y="7"/>
                </a:cxn>
                <a:cxn ang="0">
                  <a:pos x="50" y="1"/>
                </a:cxn>
                <a:cxn ang="0">
                  <a:pos x="0" y="0"/>
                </a:cxn>
                <a:cxn ang="0">
                  <a:pos x="50" y="6"/>
                </a:cxn>
                <a:cxn ang="0">
                  <a:pos x="100" y="7"/>
                </a:cxn>
              </a:cxnLst>
              <a:rect l="0" t="0" r="r" b="b"/>
              <a:pathLst>
                <a:path w="100" h="7">
                  <a:moveTo>
                    <a:pt x="100" y="7"/>
                  </a:moveTo>
                  <a:cubicBezTo>
                    <a:pt x="83" y="5"/>
                    <a:pt x="66" y="3"/>
                    <a:pt x="50" y="1"/>
                  </a:cubicBezTo>
                  <a:cubicBezTo>
                    <a:pt x="33" y="1"/>
                    <a:pt x="16" y="1"/>
                    <a:pt x="0" y="0"/>
                  </a:cubicBezTo>
                  <a:cubicBezTo>
                    <a:pt x="16" y="2"/>
                    <a:pt x="33" y="4"/>
                    <a:pt x="50" y="6"/>
                  </a:cubicBezTo>
                  <a:cubicBezTo>
                    <a:pt x="66" y="6"/>
                    <a:pt x="83" y="6"/>
                    <a:pt x="100" y="7"/>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5" name="Freeform 471"/>
            <p:cNvSpPr>
              <a:spLocks noChangeAspect="1"/>
            </p:cNvSpPr>
            <p:nvPr userDrawn="1"/>
          </p:nvSpPr>
          <p:spPr bwMode="gray">
            <a:xfrm>
              <a:off x="271" y="2011"/>
              <a:ext cx="266" cy="26"/>
            </a:xfrm>
            <a:custGeom>
              <a:avLst/>
              <a:gdLst/>
              <a:ahLst/>
              <a:cxnLst>
                <a:cxn ang="0">
                  <a:pos x="132" y="0"/>
                </a:cxn>
                <a:cxn ang="0">
                  <a:pos x="64" y="4"/>
                </a:cxn>
                <a:cxn ang="0">
                  <a:pos x="0" y="13"/>
                </a:cxn>
                <a:cxn ang="0">
                  <a:pos x="65" y="8"/>
                </a:cxn>
                <a:cxn ang="0">
                  <a:pos x="132" y="0"/>
                </a:cxn>
              </a:cxnLst>
              <a:rect l="0" t="0" r="r" b="b"/>
              <a:pathLst>
                <a:path w="132" h="13">
                  <a:moveTo>
                    <a:pt x="132" y="0"/>
                  </a:moveTo>
                  <a:cubicBezTo>
                    <a:pt x="109" y="2"/>
                    <a:pt x="86" y="3"/>
                    <a:pt x="64" y="4"/>
                  </a:cubicBezTo>
                  <a:cubicBezTo>
                    <a:pt x="42" y="7"/>
                    <a:pt x="21" y="10"/>
                    <a:pt x="0" y="13"/>
                  </a:cubicBezTo>
                  <a:cubicBezTo>
                    <a:pt x="21" y="11"/>
                    <a:pt x="43" y="10"/>
                    <a:pt x="65" y="8"/>
                  </a:cubicBezTo>
                  <a:cubicBezTo>
                    <a:pt x="86" y="6"/>
                    <a:pt x="109" y="3"/>
                    <a:pt x="132" y="0"/>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sp>
          <p:nvSpPr>
            <p:cNvPr id="11736" name="Freeform 472"/>
            <p:cNvSpPr>
              <a:spLocks noChangeAspect="1"/>
            </p:cNvSpPr>
            <p:nvPr userDrawn="1"/>
          </p:nvSpPr>
          <p:spPr bwMode="gray">
            <a:xfrm>
              <a:off x="4501" y="2305"/>
              <a:ext cx="56" cy="8"/>
            </a:xfrm>
            <a:custGeom>
              <a:avLst/>
              <a:gdLst/>
              <a:ahLst/>
              <a:cxnLst>
                <a:cxn ang="0">
                  <a:pos x="0" y="2"/>
                </a:cxn>
                <a:cxn ang="0">
                  <a:pos x="14" y="4"/>
                </a:cxn>
                <a:cxn ang="0">
                  <a:pos x="28" y="1"/>
                </a:cxn>
                <a:cxn ang="0">
                  <a:pos x="14" y="0"/>
                </a:cxn>
                <a:cxn ang="0">
                  <a:pos x="0" y="2"/>
                </a:cxn>
              </a:cxnLst>
              <a:rect l="0" t="0" r="r" b="b"/>
              <a:pathLst>
                <a:path w="28" h="4">
                  <a:moveTo>
                    <a:pt x="0" y="2"/>
                  </a:moveTo>
                  <a:cubicBezTo>
                    <a:pt x="5" y="3"/>
                    <a:pt x="10" y="3"/>
                    <a:pt x="14" y="4"/>
                  </a:cubicBezTo>
                  <a:cubicBezTo>
                    <a:pt x="19" y="3"/>
                    <a:pt x="23" y="2"/>
                    <a:pt x="28" y="1"/>
                  </a:cubicBezTo>
                  <a:cubicBezTo>
                    <a:pt x="23" y="0"/>
                    <a:pt x="19" y="0"/>
                    <a:pt x="14" y="0"/>
                  </a:cubicBezTo>
                  <a:cubicBezTo>
                    <a:pt x="10" y="1"/>
                    <a:pt x="5" y="1"/>
                    <a:pt x="0" y="2"/>
                  </a:cubicBezTo>
                  <a:close/>
                </a:path>
              </a:pathLst>
            </a:custGeom>
            <a:solidFill>
              <a:schemeClr val="folHlink"/>
            </a:solidFill>
            <a:ln w="9525">
              <a:noFill/>
              <a:round/>
              <a:headEnd/>
              <a:tailEnd/>
            </a:ln>
          </p:spPr>
          <p:txBody>
            <a:bodyPr/>
            <a:lstStyle/>
            <a:p>
              <a:pPr>
                <a:defRPr/>
              </a:pPr>
              <a:endParaRPr lang="en-GB" sz="1800" b="0">
                <a:solidFill>
                  <a:srgbClr val="005A8E"/>
                </a:solidFill>
                <a:latin typeface="Myriad Pro" pitchFamily="34" charset="0"/>
              </a:endParaRPr>
            </a:p>
          </p:txBody>
        </p:sp>
      </p:grpSp>
      <p:sp>
        <p:nvSpPr>
          <p:cNvPr id="11318" name="Text Box 54"/>
          <p:cNvSpPr txBox="1">
            <a:spLocks noChangeArrowheads="1"/>
          </p:cNvSpPr>
          <p:nvPr/>
        </p:nvSpPr>
        <p:spPr bwMode="gray">
          <a:xfrm>
            <a:off x="241300" y="220663"/>
            <a:ext cx="1177925" cy="558800"/>
          </a:xfrm>
          <a:prstGeom prst="rect">
            <a:avLst/>
          </a:prstGeom>
          <a:noFill/>
          <a:ln w="9525">
            <a:noFill/>
            <a:miter lim="800000"/>
            <a:headEnd/>
            <a:tailEnd/>
          </a:ln>
          <a:effectLst/>
        </p:spPr>
        <p:txBody>
          <a:bodyPr wrap="none">
            <a:spAutoFit/>
          </a:bodyPr>
          <a:lstStyle/>
          <a:p>
            <a:pPr>
              <a:lnSpc>
                <a:spcPct val="90000"/>
              </a:lnSpc>
              <a:defRPr/>
            </a:pPr>
            <a:r>
              <a:rPr lang="fr-BE" sz="1700">
                <a:solidFill>
                  <a:srgbClr val="005A8E"/>
                </a:solidFill>
                <a:latin typeface="Myriad Pro" pitchFamily="34" charset="0"/>
              </a:rPr>
              <a:t>MARITIME</a:t>
            </a:r>
            <a:br>
              <a:rPr lang="fr-BE" sz="1700">
                <a:solidFill>
                  <a:srgbClr val="005A8E"/>
                </a:solidFill>
                <a:latin typeface="Myriad Pro" pitchFamily="34" charset="0"/>
              </a:rPr>
            </a:br>
            <a:r>
              <a:rPr lang="fr-BE" sz="1700">
                <a:solidFill>
                  <a:srgbClr val="005A8E"/>
                </a:solidFill>
                <a:latin typeface="Myriad Pro" pitchFamily="34" charset="0"/>
              </a:rPr>
              <a:t>AFFAIRS</a:t>
            </a:r>
            <a:endParaRPr lang="en-GB" sz="1700">
              <a:solidFill>
                <a:srgbClr val="005A8E"/>
              </a:solidFill>
              <a:latin typeface="Myriad Pro" pitchFamily="34" charset="0"/>
            </a:endParaRPr>
          </a:p>
        </p:txBody>
      </p:sp>
      <p:sp>
        <p:nvSpPr>
          <p:cNvPr id="11317" name="Rectangle 53"/>
          <p:cNvSpPr>
            <a:spLocks noChangeArrowheads="1"/>
          </p:cNvSpPr>
          <p:nvPr/>
        </p:nvSpPr>
        <p:spPr bwMode="gray">
          <a:xfrm>
            <a:off x="333375" y="0"/>
            <a:ext cx="1366838" cy="198438"/>
          </a:xfrm>
          <a:prstGeom prst="rect">
            <a:avLst/>
          </a:prstGeom>
          <a:solidFill>
            <a:schemeClr val="folHlink"/>
          </a:solidFill>
          <a:ln w="9525">
            <a:noFill/>
            <a:miter lim="800000"/>
            <a:headEnd/>
            <a:tailEnd/>
          </a:ln>
          <a:effectLst/>
        </p:spPr>
        <p:txBody>
          <a:bodyPr wrap="none" anchor="ctr"/>
          <a:lstStyle/>
          <a:p>
            <a:pPr>
              <a:defRPr/>
            </a:pPr>
            <a:endParaRPr lang="en-GB" sz="1800" b="0">
              <a:solidFill>
                <a:srgbClr val="005A8E"/>
              </a:solidFill>
              <a:latin typeface="Myriad Pro" pitchFamily="34" charset="0"/>
            </a:endParaRPr>
          </a:p>
        </p:txBody>
      </p:sp>
    </p:spTree>
  </p:cSld>
  <p:clrMap bg1="lt1" tx1="dk1" bg2="lt2" tx2="dk2" accent1="accent1" accent2="accent2" accent3="accent3" accent4="accent4" accent5="accent5" accent6="accent6" hlink="hlink" folHlink="folHlink"/>
  <p:sldLayoutIdLst>
    <p:sldLayoutId id="2147483970" r:id="rId1"/>
    <p:sldLayoutId id="2147483971" r:id="rId2"/>
    <p:sldLayoutId id="2147483972" r:id="rId3"/>
    <p:sldLayoutId id="2147483973" r:id="rId4"/>
    <p:sldLayoutId id="2147483974" r:id="rId5"/>
    <p:sldLayoutId id="2147483975" r:id="rId6"/>
    <p:sldLayoutId id="2147483976" r:id="rId7"/>
    <p:sldLayoutId id="2147483977" r:id="rId8"/>
    <p:sldLayoutId id="2147483978" r:id="rId9"/>
    <p:sldLayoutId id="2147483979" r:id="rId10"/>
    <p:sldLayoutId id="2147483980" r:id="rId11"/>
  </p:sldLayoutIdLst>
  <p:transition spd="slow">
    <p:wipe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1308"/>
                                        </p:tgtEl>
                                        <p:attrNameLst>
                                          <p:attrName>style.visibility</p:attrName>
                                        </p:attrNameLst>
                                      </p:cBhvr>
                                      <p:to>
                                        <p:strVal val="visible"/>
                                      </p:to>
                                    </p:set>
                                    <p:anim calcmode="lin" valueType="num">
                                      <p:cBhvr>
                                        <p:cTn id="7" dur="1000" fill="hold"/>
                                        <p:tgtEl>
                                          <p:spTgt spid="11308"/>
                                        </p:tgtEl>
                                        <p:attrNameLst>
                                          <p:attrName>ppt_x</p:attrName>
                                        </p:attrNameLst>
                                      </p:cBhvr>
                                      <p:tavLst>
                                        <p:tav tm="0">
                                          <p:val>
                                            <p:strVal val="#ppt_x-.2"/>
                                          </p:val>
                                        </p:tav>
                                        <p:tav tm="100000">
                                          <p:val>
                                            <p:strVal val="#ppt_x"/>
                                          </p:val>
                                        </p:tav>
                                      </p:tavLst>
                                    </p:anim>
                                    <p:anim calcmode="lin" valueType="num">
                                      <p:cBhvr>
                                        <p:cTn id="8" dur="1000" fill="hold"/>
                                        <p:tgtEl>
                                          <p:spTgt spid="1130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1308"/>
                                        </p:tgtEl>
                                      </p:cBhvr>
                                    </p:animEffect>
                                  </p:childTnLst>
                                </p:cTn>
                              </p:par>
                            </p:childTnLst>
                          </p:cTn>
                        </p:par>
                        <p:par>
                          <p:cTn id="10" fill="hold" nodeType="afterGroup">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11309">
                                            <p:txEl>
                                              <p:pRg st="0" end="0"/>
                                            </p:txEl>
                                          </p:spTgt>
                                        </p:tgtEl>
                                        <p:attrNameLst>
                                          <p:attrName>style.visibility</p:attrName>
                                        </p:attrNameLst>
                                      </p:cBhvr>
                                      <p:to>
                                        <p:strVal val="visible"/>
                                      </p:to>
                                    </p:set>
                                    <p:animEffect transition="in" filter="wipe(left)">
                                      <p:cBhvr>
                                        <p:cTn id="13" dur="1000"/>
                                        <p:tgtEl>
                                          <p:spTgt spid="11309">
                                            <p:txEl>
                                              <p:pRg st="0" end="0"/>
                                            </p:txEl>
                                          </p:spTgt>
                                        </p:tgtEl>
                                      </p:cBhvr>
                                    </p:animEffect>
                                  </p:childTnLst>
                                </p:cTn>
                              </p:par>
                            </p:childTnLst>
                          </p:cTn>
                        </p:par>
                        <p:par>
                          <p:cTn id="14" fill="hold" nodeType="afterGroup">
                            <p:stCondLst>
                              <p:cond delay="2000"/>
                            </p:stCondLst>
                            <p:childTnLst>
                              <p:par>
                                <p:cTn id="15" presetID="22" presetClass="entr" presetSubtype="8" fill="hold" grpId="0" nodeType="afterEffect">
                                  <p:stCondLst>
                                    <p:cond delay="0"/>
                                  </p:stCondLst>
                                  <p:childTnLst>
                                    <p:set>
                                      <p:cBhvr>
                                        <p:cTn id="16" dur="1" fill="hold">
                                          <p:stCondLst>
                                            <p:cond delay="0"/>
                                          </p:stCondLst>
                                        </p:cTn>
                                        <p:tgtEl>
                                          <p:spTgt spid="11309">
                                            <p:txEl>
                                              <p:pRg st="1" end="1"/>
                                            </p:txEl>
                                          </p:spTgt>
                                        </p:tgtEl>
                                        <p:attrNameLst>
                                          <p:attrName>style.visibility</p:attrName>
                                        </p:attrNameLst>
                                      </p:cBhvr>
                                      <p:to>
                                        <p:strVal val="visible"/>
                                      </p:to>
                                    </p:set>
                                    <p:animEffect transition="in" filter="wipe(left)">
                                      <p:cBhvr>
                                        <p:cTn id="17" dur="1000"/>
                                        <p:tgtEl>
                                          <p:spTgt spid="11309">
                                            <p:txEl>
                                              <p:pRg st="1" end="1"/>
                                            </p:txEl>
                                          </p:spTgt>
                                        </p:tgtEl>
                                      </p:cBhvr>
                                    </p:animEffect>
                                  </p:childTnLst>
                                </p:cTn>
                              </p:par>
                            </p:childTnLst>
                          </p:cTn>
                        </p:par>
                        <p:par>
                          <p:cTn id="18" fill="hold" nodeType="afterGroup">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11309">
                                            <p:txEl>
                                              <p:pRg st="2" end="2"/>
                                            </p:txEl>
                                          </p:spTgt>
                                        </p:tgtEl>
                                        <p:attrNameLst>
                                          <p:attrName>style.visibility</p:attrName>
                                        </p:attrNameLst>
                                      </p:cBhvr>
                                      <p:to>
                                        <p:strVal val="visible"/>
                                      </p:to>
                                    </p:set>
                                    <p:animEffect transition="in" filter="wipe(left)">
                                      <p:cBhvr>
                                        <p:cTn id="21" dur="1000"/>
                                        <p:tgtEl>
                                          <p:spTgt spid="11309">
                                            <p:txEl>
                                              <p:pRg st="2" end="2"/>
                                            </p:txEl>
                                          </p:spTgt>
                                        </p:tgtEl>
                                      </p:cBhvr>
                                    </p:animEffect>
                                  </p:childTnLst>
                                </p:cTn>
                              </p:par>
                            </p:childTnLst>
                          </p:cTn>
                        </p:par>
                        <p:par>
                          <p:cTn id="22" fill="hold" nodeType="afterGroup">
                            <p:stCondLst>
                              <p:cond delay="4000"/>
                            </p:stCondLst>
                            <p:childTnLst>
                              <p:par>
                                <p:cTn id="23" presetID="22" presetClass="entr" presetSubtype="8" fill="hold" grpId="0" nodeType="afterEffect">
                                  <p:stCondLst>
                                    <p:cond delay="0"/>
                                  </p:stCondLst>
                                  <p:childTnLst>
                                    <p:set>
                                      <p:cBhvr>
                                        <p:cTn id="24" dur="1" fill="hold">
                                          <p:stCondLst>
                                            <p:cond delay="0"/>
                                          </p:stCondLst>
                                        </p:cTn>
                                        <p:tgtEl>
                                          <p:spTgt spid="11309">
                                            <p:txEl>
                                              <p:pRg st="3" end="3"/>
                                            </p:txEl>
                                          </p:spTgt>
                                        </p:tgtEl>
                                        <p:attrNameLst>
                                          <p:attrName>style.visibility</p:attrName>
                                        </p:attrNameLst>
                                      </p:cBhvr>
                                      <p:to>
                                        <p:strVal val="visible"/>
                                      </p:to>
                                    </p:set>
                                    <p:animEffect transition="in" filter="wipe(left)">
                                      <p:cBhvr>
                                        <p:cTn id="25" dur="1000"/>
                                        <p:tgtEl>
                                          <p:spTgt spid="11309">
                                            <p:txEl>
                                              <p:pRg st="3" end="3"/>
                                            </p:txEl>
                                          </p:spTgt>
                                        </p:tgtEl>
                                      </p:cBhvr>
                                    </p:animEffect>
                                  </p:childTnLst>
                                </p:cTn>
                              </p:par>
                            </p:childTnLst>
                          </p:cTn>
                        </p:par>
                        <p:par>
                          <p:cTn id="26" fill="hold" nodeType="afterGroup">
                            <p:stCondLst>
                              <p:cond delay="5000"/>
                            </p:stCondLst>
                            <p:childTnLst>
                              <p:par>
                                <p:cTn id="27" presetID="22" presetClass="entr" presetSubtype="8" fill="hold" grpId="0" nodeType="afterEffect">
                                  <p:stCondLst>
                                    <p:cond delay="0"/>
                                  </p:stCondLst>
                                  <p:childTnLst>
                                    <p:set>
                                      <p:cBhvr>
                                        <p:cTn id="28" dur="1" fill="hold">
                                          <p:stCondLst>
                                            <p:cond delay="0"/>
                                          </p:stCondLst>
                                        </p:cTn>
                                        <p:tgtEl>
                                          <p:spTgt spid="11309">
                                            <p:txEl>
                                              <p:pRg st="4" end="4"/>
                                            </p:txEl>
                                          </p:spTgt>
                                        </p:tgtEl>
                                        <p:attrNameLst>
                                          <p:attrName>style.visibility</p:attrName>
                                        </p:attrNameLst>
                                      </p:cBhvr>
                                      <p:to>
                                        <p:strVal val="visible"/>
                                      </p:to>
                                    </p:set>
                                    <p:animEffect transition="in" filter="wipe(left)">
                                      <p:cBhvr>
                                        <p:cTn id="29" dur="1000"/>
                                        <p:tgtEl>
                                          <p:spTgt spid="1130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08" grpId="0"/>
      <p:bldP spid="11309" grpId="0" build="p">
        <p:tmplLst>
          <p:tmpl lvl="1">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2">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3">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4">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 lvl="5">
            <p:tnLst>
              <p:par>
                <p:cTn presetID="22" presetClass="entr" presetSubtype="8" fill="hold" nodeType="afterEffect">
                  <p:stCondLst>
                    <p:cond delay="0"/>
                  </p:stCondLst>
                  <p:childTnLst>
                    <p:set>
                      <p:cBhvr>
                        <p:cTn dur="1" fill="hold">
                          <p:stCondLst>
                            <p:cond delay="0"/>
                          </p:stCondLst>
                        </p:cTn>
                        <p:tgtEl>
                          <p:spTgt spid="11309"/>
                        </p:tgtEl>
                        <p:attrNameLst>
                          <p:attrName>style.visibility</p:attrName>
                        </p:attrNameLst>
                      </p:cBhvr>
                      <p:to>
                        <p:strVal val="visible"/>
                      </p:to>
                    </p:set>
                    <p:animEffect transition="in" filter="wipe(left)">
                      <p:cBhvr>
                        <p:cTn dur="1000"/>
                        <p:tgtEl>
                          <p:spTgt spid="11309"/>
                        </p:tgtEl>
                      </p:cBhvr>
                    </p:animEffect>
                  </p:childTnLst>
                </p:cTn>
              </p:par>
            </p:tnLst>
          </p:tmpl>
        </p:tmplLst>
      </p:bldP>
    </p:bldLst>
  </p:timing>
  <p:hf hdr="0" ftr="0" dt="0"/>
  <p:txStyles>
    <p:titleStyle>
      <a:lvl1pPr algn="l" rtl="0" eaLnBrk="0" fontAlgn="base" hangingPunct="0">
        <a:lnSpc>
          <a:spcPct val="80000"/>
        </a:lnSpc>
        <a:spcBef>
          <a:spcPct val="0"/>
        </a:spcBef>
        <a:spcAft>
          <a:spcPct val="0"/>
        </a:spcAft>
        <a:defRPr sz="3500">
          <a:solidFill>
            <a:schemeClr val="tx1"/>
          </a:solidFill>
          <a:latin typeface="+mj-lt"/>
          <a:ea typeface="+mj-ea"/>
          <a:cs typeface="+mj-cs"/>
        </a:defRPr>
      </a:lvl1pPr>
      <a:lvl2pPr algn="l" rtl="0" eaLnBrk="0" fontAlgn="base" hangingPunct="0">
        <a:lnSpc>
          <a:spcPct val="80000"/>
        </a:lnSpc>
        <a:spcBef>
          <a:spcPct val="0"/>
        </a:spcBef>
        <a:spcAft>
          <a:spcPct val="0"/>
        </a:spcAft>
        <a:defRPr sz="3500">
          <a:solidFill>
            <a:schemeClr val="tx1"/>
          </a:solidFill>
          <a:latin typeface="Myriad Pro Light" pitchFamily="34" charset="0"/>
        </a:defRPr>
      </a:lvl2pPr>
      <a:lvl3pPr algn="l" rtl="0" eaLnBrk="0" fontAlgn="base" hangingPunct="0">
        <a:lnSpc>
          <a:spcPct val="80000"/>
        </a:lnSpc>
        <a:spcBef>
          <a:spcPct val="0"/>
        </a:spcBef>
        <a:spcAft>
          <a:spcPct val="0"/>
        </a:spcAft>
        <a:defRPr sz="3500">
          <a:solidFill>
            <a:schemeClr val="tx1"/>
          </a:solidFill>
          <a:latin typeface="Myriad Pro Light" pitchFamily="34" charset="0"/>
        </a:defRPr>
      </a:lvl3pPr>
      <a:lvl4pPr algn="l" rtl="0" eaLnBrk="0" fontAlgn="base" hangingPunct="0">
        <a:lnSpc>
          <a:spcPct val="80000"/>
        </a:lnSpc>
        <a:spcBef>
          <a:spcPct val="0"/>
        </a:spcBef>
        <a:spcAft>
          <a:spcPct val="0"/>
        </a:spcAft>
        <a:defRPr sz="3500">
          <a:solidFill>
            <a:schemeClr val="tx1"/>
          </a:solidFill>
          <a:latin typeface="Myriad Pro Light" pitchFamily="34" charset="0"/>
        </a:defRPr>
      </a:lvl4pPr>
      <a:lvl5pPr algn="l" rtl="0" eaLnBrk="0" fontAlgn="base" hangingPunct="0">
        <a:lnSpc>
          <a:spcPct val="80000"/>
        </a:lnSpc>
        <a:spcBef>
          <a:spcPct val="0"/>
        </a:spcBef>
        <a:spcAft>
          <a:spcPct val="0"/>
        </a:spcAft>
        <a:defRPr sz="3500">
          <a:solidFill>
            <a:schemeClr val="tx1"/>
          </a:solidFill>
          <a:latin typeface="Myriad Pro Light" pitchFamily="34" charset="0"/>
        </a:defRPr>
      </a:lvl5pPr>
      <a:lvl6pPr marL="457200" algn="l" rtl="0" fontAlgn="base">
        <a:lnSpc>
          <a:spcPct val="80000"/>
        </a:lnSpc>
        <a:spcBef>
          <a:spcPct val="0"/>
        </a:spcBef>
        <a:spcAft>
          <a:spcPct val="0"/>
        </a:spcAft>
        <a:defRPr sz="3500">
          <a:solidFill>
            <a:schemeClr val="tx1"/>
          </a:solidFill>
          <a:latin typeface="Myriad Pro Light" pitchFamily="34" charset="0"/>
        </a:defRPr>
      </a:lvl6pPr>
      <a:lvl7pPr marL="914400" algn="l" rtl="0" fontAlgn="base">
        <a:lnSpc>
          <a:spcPct val="80000"/>
        </a:lnSpc>
        <a:spcBef>
          <a:spcPct val="0"/>
        </a:spcBef>
        <a:spcAft>
          <a:spcPct val="0"/>
        </a:spcAft>
        <a:defRPr sz="3500">
          <a:solidFill>
            <a:schemeClr val="tx1"/>
          </a:solidFill>
          <a:latin typeface="Myriad Pro Light" pitchFamily="34" charset="0"/>
        </a:defRPr>
      </a:lvl7pPr>
      <a:lvl8pPr marL="1371600" algn="l" rtl="0" fontAlgn="base">
        <a:lnSpc>
          <a:spcPct val="80000"/>
        </a:lnSpc>
        <a:spcBef>
          <a:spcPct val="0"/>
        </a:spcBef>
        <a:spcAft>
          <a:spcPct val="0"/>
        </a:spcAft>
        <a:defRPr sz="3500">
          <a:solidFill>
            <a:schemeClr val="tx1"/>
          </a:solidFill>
          <a:latin typeface="Myriad Pro Light" pitchFamily="34" charset="0"/>
        </a:defRPr>
      </a:lvl8pPr>
      <a:lvl9pPr marL="1828800" algn="l" rtl="0" fontAlgn="base">
        <a:lnSpc>
          <a:spcPct val="80000"/>
        </a:lnSpc>
        <a:spcBef>
          <a:spcPct val="0"/>
        </a:spcBef>
        <a:spcAft>
          <a:spcPct val="0"/>
        </a:spcAft>
        <a:defRPr sz="3500">
          <a:solidFill>
            <a:schemeClr val="tx1"/>
          </a:solidFill>
          <a:latin typeface="Myriad Pro Light" pitchFamily="34" charset="0"/>
        </a:defRPr>
      </a:lvl9pPr>
    </p:titleStyle>
    <p:bodyStyle>
      <a:lvl1pPr marL="273050" indent="-273050" algn="l" rtl="0" eaLnBrk="0" fontAlgn="base" hangingPunct="0">
        <a:spcBef>
          <a:spcPct val="25000"/>
        </a:spcBef>
        <a:spcAft>
          <a:spcPct val="0"/>
        </a:spcAft>
        <a:buClr>
          <a:schemeClr val="folHlink"/>
        </a:buClr>
        <a:buChar char="•"/>
        <a:defRPr sz="2200" b="1">
          <a:solidFill>
            <a:schemeClr val="tx1"/>
          </a:solidFill>
          <a:latin typeface="+mn-lt"/>
          <a:ea typeface="+mn-ea"/>
          <a:cs typeface="+mn-cs"/>
        </a:defRPr>
      </a:lvl1pPr>
      <a:lvl2pPr marL="742950" indent="-285750" algn="l" rtl="0" eaLnBrk="0" fontAlgn="base" hangingPunct="0">
        <a:spcBef>
          <a:spcPct val="25000"/>
        </a:spcBef>
        <a:spcAft>
          <a:spcPct val="0"/>
        </a:spcAft>
        <a:buClr>
          <a:schemeClr val="folHlink"/>
        </a:buClr>
        <a:buChar char="–"/>
        <a:defRPr sz="1600">
          <a:solidFill>
            <a:schemeClr val="tx1"/>
          </a:solidFill>
          <a:latin typeface="+mn-lt"/>
        </a:defRPr>
      </a:lvl2pPr>
      <a:lvl3pPr marL="1146175" indent="-228600" algn="l" rtl="0" eaLnBrk="0" fontAlgn="base" hangingPunct="0">
        <a:spcBef>
          <a:spcPct val="25000"/>
        </a:spcBef>
        <a:spcAft>
          <a:spcPct val="0"/>
        </a:spcAft>
        <a:buClr>
          <a:schemeClr val="folHlink"/>
        </a:buClr>
        <a:buChar char="•"/>
        <a:defRPr sz="1300">
          <a:solidFill>
            <a:schemeClr val="tx1"/>
          </a:solidFill>
          <a:latin typeface="+mn-lt"/>
        </a:defRPr>
      </a:lvl3pPr>
      <a:lvl4pPr marL="1600200" indent="-228600" algn="l" rtl="0" eaLnBrk="0" fontAlgn="base" hangingPunct="0">
        <a:spcBef>
          <a:spcPct val="25000"/>
        </a:spcBef>
        <a:spcAft>
          <a:spcPct val="0"/>
        </a:spcAft>
        <a:buClr>
          <a:schemeClr val="folHlink"/>
        </a:buClr>
        <a:buChar char="–"/>
        <a:defRPr sz="1300">
          <a:solidFill>
            <a:schemeClr val="tx1"/>
          </a:solidFill>
          <a:latin typeface="+mn-lt"/>
        </a:defRPr>
      </a:lvl4pPr>
      <a:lvl5pPr marL="2057400" indent="-228600" algn="l" rtl="0" eaLnBrk="0" fontAlgn="base" hangingPunct="0">
        <a:spcBef>
          <a:spcPct val="25000"/>
        </a:spcBef>
        <a:spcAft>
          <a:spcPct val="0"/>
        </a:spcAft>
        <a:buClr>
          <a:schemeClr val="folHlink"/>
        </a:buClr>
        <a:buChar char="»"/>
        <a:defRPr sz="1300">
          <a:solidFill>
            <a:schemeClr val="tx1"/>
          </a:solidFill>
          <a:latin typeface="+mn-lt"/>
        </a:defRPr>
      </a:lvl5pPr>
      <a:lvl6pPr marL="2514600" indent="-228600" algn="l" rtl="0" fontAlgn="base">
        <a:spcBef>
          <a:spcPct val="25000"/>
        </a:spcBef>
        <a:spcAft>
          <a:spcPct val="0"/>
        </a:spcAft>
        <a:buClr>
          <a:schemeClr val="folHlink"/>
        </a:buClr>
        <a:buChar char="»"/>
        <a:defRPr sz="1300">
          <a:solidFill>
            <a:schemeClr val="tx1"/>
          </a:solidFill>
          <a:latin typeface="+mn-lt"/>
        </a:defRPr>
      </a:lvl6pPr>
      <a:lvl7pPr marL="2971800" indent="-228600" algn="l" rtl="0" fontAlgn="base">
        <a:spcBef>
          <a:spcPct val="25000"/>
        </a:spcBef>
        <a:spcAft>
          <a:spcPct val="0"/>
        </a:spcAft>
        <a:buClr>
          <a:schemeClr val="folHlink"/>
        </a:buClr>
        <a:buChar char="»"/>
        <a:defRPr sz="1300">
          <a:solidFill>
            <a:schemeClr val="tx1"/>
          </a:solidFill>
          <a:latin typeface="+mn-lt"/>
        </a:defRPr>
      </a:lvl7pPr>
      <a:lvl8pPr marL="3429000" indent="-228600" algn="l" rtl="0" fontAlgn="base">
        <a:spcBef>
          <a:spcPct val="25000"/>
        </a:spcBef>
        <a:spcAft>
          <a:spcPct val="0"/>
        </a:spcAft>
        <a:buClr>
          <a:schemeClr val="folHlink"/>
        </a:buClr>
        <a:buChar char="»"/>
        <a:defRPr sz="1300">
          <a:solidFill>
            <a:schemeClr val="tx1"/>
          </a:solidFill>
          <a:latin typeface="+mn-lt"/>
        </a:defRPr>
      </a:lvl8pPr>
      <a:lvl9pPr marL="3886200" indent="-228600" algn="l" rtl="0" fontAlgn="base">
        <a:spcBef>
          <a:spcPct val="25000"/>
        </a:spcBef>
        <a:spcAft>
          <a:spcPct val="0"/>
        </a:spcAft>
        <a:buClr>
          <a:schemeClr val="folHlink"/>
        </a:buClr>
        <a:buChar char="»"/>
        <a:defRPr sz="13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dirty="0">
                <a:solidFill>
                  <a:schemeClr val="tx1"/>
                </a:solidFill>
                <a:latin typeface="+mj-lt"/>
                <a:cs typeface="+mn-cs"/>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dirty="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cs typeface="+mn-cs"/>
              </a:defRPr>
            </a:lvl1pPr>
          </a:lstStyle>
          <a:p>
            <a:pPr>
              <a:defRPr/>
            </a:pPr>
            <a:fld id="{A804E00C-0303-47FE-9984-164A2CCEB7B2}"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740529726"/>
      </p:ext>
    </p:extLst>
  </p:cSld>
  <p:clrMap bg1="lt1" tx1="dk1" bg2="lt2" tx2="dk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 id="2147483993" r:id="rId12"/>
  </p:sldLayoutIdLst>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rgbClr val="0F5494"/>
        </a:buClr>
        <a:buChar char="•"/>
        <a:defRPr sz="2400" i="1">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b="1">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68313" y="1123950"/>
            <a:ext cx="82296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smtClean="0"/>
              <a:t>Lorem ipsum</a:t>
            </a:r>
          </a:p>
        </p:txBody>
      </p:sp>
      <p:sp>
        <p:nvSpPr>
          <p:cNvPr id="1027" name="Rectangle 3"/>
          <p:cNvSpPr>
            <a:spLocks noGrp="1" noChangeArrowheads="1"/>
          </p:cNvSpPr>
          <p:nvPr>
            <p:ph type="body" idx="1"/>
          </p:nvPr>
        </p:nvSpPr>
        <p:spPr bwMode="auto">
          <a:xfrm>
            <a:off x="457200" y="2387600"/>
            <a:ext cx="82296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BE" smtClean="0"/>
              <a:t>Et dolor fragum</a:t>
            </a:r>
            <a:endParaRPr lang="en-GB" smtClean="0"/>
          </a:p>
          <a:p>
            <a:pPr lvl="1"/>
            <a:r>
              <a:rPr lang="en-GB" smtClean="0"/>
              <a:t>Et dolor fragum</a:t>
            </a:r>
          </a:p>
          <a:p>
            <a:pPr lvl="2"/>
            <a:r>
              <a:rPr lang="en-GB" smtClean="0"/>
              <a:t>- Et dolor fragum</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latin typeface="+mj-lt"/>
              </a:defRPr>
            </a:lvl1pPr>
          </a:lstStyle>
          <a:p>
            <a:pPr>
              <a:defRPr/>
            </a:pPr>
            <a:endParaRPr lang="en-GB">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lang="en-GB" sz="1400" b="0" kern="1200">
                <a:solidFill>
                  <a:schemeClr val="tx1"/>
                </a:solidFill>
                <a:latin typeface="+mj-lt"/>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charset="0"/>
              </a:defRPr>
            </a:lvl1pPr>
          </a:lstStyle>
          <a:p>
            <a:pPr>
              <a:defRPr/>
            </a:pPr>
            <a:fld id="{E205A9DA-1754-4C94-8658-31961BDFCDBB}" type="slidenum">
              <a:rPr lang="en-GB">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876857582"/>
      </p:ext>
    </p:extLst>
  </p:cSld>
  <p:clrMap bg1="lt1" tx1="dk1" bg2="lt2" tx2="dk2" accent1="accent1" accent2="accent2" accent3="accent3" accent4="accent4" accent5="accent5" accent6="accent6" hlink="hlink" folHlink="folHlink"/>
  <p:sldLayoutIdLst>
    <p:sldLayoutId id="2147483995" r:id="rId1"/>
    <p:sldLayoutId id="2147483996" r:id="rId2"/>
    <p:sldLayoutId id="2147483997" r:id="rId3"/>
    <p:sldLayoutId id="2147483998" r:id="rId4"/>
    <p:sldLayoutId id="2147483999" r:id="rId5"/>
    <p:sldLayoutId id="2147484000" r:id="rId6"/>
    <p:sldLayoutId id="2147484001" r:id="rId7"/>
    <p:sldLayoutId id="2147484002" r:id="rId8"/>
    <p:sldLayoutId id="2147484003" r:id="rId9"/>
    <p:sldLayoutId id="2147484004" r:id="rId10"/>
    <p:sldLayoutId id="2147484005" r:id="rId11"/>
  </p:sldLayoutIdLst>
  <p:hf sldNum="0" hdr="0" ftr="0" dt="0"/>
  <p:txStyles>
    <p:title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p:titleStyle>
    <p:bodyStyle>
      <a:lvl1pPr marL="342900" indent="-342900" algn="l" rtl="0" eaLnBrk="1" fontAlgn="base" hangingPunct="1">
        <a:spcBef>
          <a:spcPct val="20000"/>
        </a:spcBef>
        <a:spcAft>
          <a:spcPct val="0"/>
        </a:spcAft>
        <a:buClr>
          <a:schemeClr val="bg1"/>
        </a:buClr>
        <a:buChar char="•"/>
        <a:defRPr sz="2400">
          <a:solidFill>
            <a:srgbClr val="0F5494"/>
          </a:solidFill>
          <a:latin typeface="+mn-lt"/>
          <a:ea typeface="+mn-ea"/>
          <a:cs typeface="+mn-cs"/>
        </a:defRPr>
      </a:lvl1pPr>
      <a:lvl2pPr marL="742950" indent="-285750" algn="l" rtl="0" eaLnBrk="1" fontAlgn="base" hangingPunct="1">
        <a:spcBef>
          <a:spcPct val="20000"/>
        </a:spcBef>
        <a:spcAft>
          <a:spcPct val="0"/>
        </a:spcAft>
        <a:buClr>
          <a:srgbClr val="009FBA"/>
        </a:buClr>
        <a:buChar char="•"/>
        <a:defRPr sz="2000">
          <a:solidFill>
            <a:srgbClr val="0F5494"/>
          </a:solidFill>
          <a:latin typeface="+mn-lt"/>
        </a:defRPr>
      </a:lvl2pPr>
      <a:lvl3pPr marL="1143000" indent="-228600" algn="l" rtl="0" eaLnBrk="1" fontAlgn="base" hangingPunct="1">
        <a:spcBef>
          <a:spcPct val="20000"/>
        </a:spcBef>
        <a:spcAft>
          <a:spcPct val="0"/>
        </a:spcAft>
        <a:defRPr sz="1400">
          <a:solidFill>
            <a:srgbClr val="0F5494"/>
          </a:solidFill>
          <a:latin typeface="+mn-lt"/>
        </a:defRPr>
      </a:lvl3pPr>
      <a:lvl4pPr marL="1600200" indent="-228600" algn="l" rtl="0" eaLnBrk="1" fontAlgn="base" hangingPunct="1">
        <a:spcBef>
          <a:spcPct val="20000"/>
        </a:spcBef>
        <a:spcAft>
          <a:spcPct val="0"/>
        </a:spcAft>
        <a:buChar char="–"/>
        <a:defRPr sz="2000">
          <a:solidFill>
            <a:schemeClr val="tx1"/>
          </a:solidFill>
          <a:latin typeface="Arial" charset="0"/>
        </a:defRPr>
      </a:lvl4pPr>
      <a:lvl5pPr marL="2057400" indent="-228600" algn="l" rtl="0" eaLnBrk="1" fontAlgn="base" hangingPunct="1">
        <a:spcBef>
          <a:spcPct val="20000"/>
        </a:spcBef>
        <a:spcAft>
          <a:spcPct val="0"/>
        </a:spcAft>
        <a:buChar char="»"/>
        <a:defRPr sz="2000">
          <a:solidFill>
            <a:schemeClr val="tx1"/>
          </a:solidFill>
          <a:latin typeface="Arial"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93.xml"/></Relationships>
</file>

<file path=ppt/slides/_rels/slide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93.xml"/></Relationships>
</file>

<file path=ppt/slides/_rels/slide14.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xml"/><Relationship Id="rId1" Type="http://schemas.openxmlformats.org/officeDocument/2006/relationships/slideLayout" Target="../slideLayouts/slideLayout108.xml"/></Relationships>
</file>

<file path=ppt/slides/_rels/slide1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115.xml"/></Relationships>
</file>

<file path=ppt/slides/_rels/slide17.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115.xml"/></Relationships>
</file>

<file path=ppt/slides/_rels/slide18.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115.xml"/></Relationships>
</file>

<file path=ppt/slides/_rels/slide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26.xml"/></Relationships>
</file>

<file path=ppt/slides/_rels/slide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82.xml"/></Relationships>
</file>

<file path=ppt/slides/_rels/slide20.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137.xml"/></Relationships>
</file>

<file path=ppt/slides/_rels/slide24.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149.xml"/></Relationships>
</file>

<file path=ppt/slides/_rels/slide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Title 1"/>
          <p:cNvSpPr>
            <a:spLocks noGrp="1"/>
          </p:cNvSpPr>
          <p:nvPr>
            <p:ph type="title"/>
          </p:nvPr>
        </p:nvSpPr>
        <p:spPr>
          <a:xfrm>
            <a:off x="4067945" y="1700212"/>
            <a:ext cx="4752206" cy="3456979"/>
          </a:xfrm>
        </p:spPr>
        <p:txBody>
          <a:bodyPr/>
          <a:lstStyle/>
          <a:p>
            <a:r>
              <a:rPr lang="en-US" sz="3600" dirty="0" smtClean="0"/>
              <a:t>Marine Knowledge 2020:</a:t>
            </a:r>
            <a:br>
              <a:rPr lang="en-US" sz="3600" dirty="0" smtClean="0"/>
            </a:br>
            <a:r>
              <a:rPr lang="en-US" sz="3600" dirty="0" smtClean="0"/>
              <a:t>outcome of public consultation</a:t>
            </a: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Should control data, such as that derived from the Vessel Monitoring System that tracks fishing vessels, be made more available?</a:t>
            </a:r>
          </a:p>
        </p:txBody>
      </p:sp>
      <p:sp>
        <p:nvSpPr>
          <p:cNvPr id="3" name="Content Placeholder 2"/>
          <p:cNvSpPr>
            <a:spLocks noGrp="1"/>
          </p:cNvSpPr>
          <p:nvPr>
            <p:ph idx="1"/>
          </p:nvPr>
        </p:nvSpPr>
        <p:spPr>
          <a:xfrm>
            <a:off x="2771800" y="2492711"/>
            <a:ext cx="3384376" cy="2448457"/>
          </a:xfrm>
        </p:spPr>
        <p:txBody>
          <a:bodyPr/>
          <a:lstStyle/>
          <a:p>
            <a:r>
              <a:rPr lang="en-US" sz="1800" dirty="0"/>
              <a:t>m</a:t>
            </a:r>
            <a:r>
              <a:rPr lang="en-US" sz="1800" dirty="0" smtClean="0"/>
              <a:t>ost in </a:t>
            </a:r>
            <a:r>
              <a:rPr lang="en-US" sz="1800" dirty="0" err="1" smtClean="0"/>
              <a:t>favour</a:t>
            </a:r>
            <a:r>
              <a:rPr lang="en-US" sz="1800" dirty="0" smtClean="0"/>
              <a:t> provided commercial secrecy maintained</a:t>
            </a:r>
          </a:p>
          <a:p>
            <a:r>
              <a:rPr lang="en-US" sz="1800" dirty="0"/>
              <a:t>s</a:t>
            </a:r>
            <a:r>
              <a:rPr lang="en-US" sz="1800" dirty="0" smtClean="0"/>
              <a:t>ome fishermen's </a:t>
            </a:r>
            <a:r>
              <a:rPr lang="en-US" sz="1800" dirty="0" err="1" smtClean="0"/>
              <a:t>organisations</a:t>
            </a:r>
            <a:r>
              <a:rPr lang="en-US" sz="1800" dirty="0" smtClean="0"/>
              <a:t> against</a:t>
            </a:r>
          </a:p>
          <a:p>
            <a:r>
              <a:rPr lang="en-US" sz="1800" dirty="0"/>
              <a:t>c</a:t>
            </a:r>
            <a:r>
              <a:rPr lang="en-US" sz="1800" dirty="0" smtClean="0"/>
              <a:t>an help Marine Strategy Framework Directive</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310982036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907704" y="188640"/>
            <a:ext cx="6790209" cy="1872729"/>
          </a:xfrm>
        </p:spPr>
        <p:txBody>
          <a:bodyPr/>
          <a:lstStyle/>
          <a:p>
            <a:pPr marL="0" indent="0"/>
            <a:r>
              <a:rPr lang="en-GB" sz="2000" dirty="0">
                <a:solidFill>
                  <a:schemeClr val="bg1"/>
                </a:solidFill>
              </a:rPr>
              <a:t>What should be the focus of EU support to new marine observation technologies? How can we extend ocean monitoring and its cost effectiveness? How can the EU strengthen its scientific and industrial position in this area? </a:t>
            </a:r>
          </a:p>
        </p:txBody>
      </p:sp>
      <p:sp>
        <p:nvSpPr>
          <p:cNvPr id="3" name="Content Placeholder 2"/>
          <p:cNvSpPr>
            <a:spLocks noGrp="1"/>
          </p:cNvSpPr>
          <p:nvPr>
            <p:ph idx="1"/>
          </p:nvPr>
        </p:nvSpPr>
        <p:spPr>
          <a:xfrm>
            <a:off x="1835696" y="2348880"/>
            <a:ext cx="6707088" cy="3633788"/>
          </a:xfrm>
        </p:spPr>
        <p:txBody>
          <a:bodyPr/>
          <a:lstStyle/>
          <a:p>
            <a:pPr marL="95250" indent="-95250">
              <a:spcAft>
                <a:spcPts val="900"/>
              </a:spcAft>
            </a:pPr>
            <a:r>
              <a:rPr lang="en-US" dirty="0">
                <a:solidFill>
                  <a:schemeClr val="bg1"/>
                </a:solidFill>
              </a:rPr>
              <a:t>q</a:t>
            </a:r>
            <a:r>
              <a:rPr lang="en-US" dirty="0" smtClean="0">
                <a:solidFill>
                  <a:schemeClr val="bg1"/>
                </a:solidFill>
              </a:rPr>
              <a:t>uality not quantity that counts</a:t>
            </a:r>
          </a:p>
          <a:p>
            <a:pPr marL="95250" indent="-95250">
              <a:spcAft>
                <a:spcPts val="900"/>
              </a:spcAft>
            </a:pPr>
            <a:r>
              <a:rPr lang="en-GB" dirty="0">
                <a:solidFill>
                  <a:schemeClr val="bg1"/>
                </a:solidFill>
              </a:rPr>
              <a:t>novel sensors that can measure parameters automatically </a:t>
            </a:r>
            <a:endParaRPr lang="en-GB" dirty="0" smtClean="0">
              <a:solidFill>
                <a:schemeClr val="bg1"/>
              </a:solidFill>
            </a:endParaRPr>
          </a:p>
          <a:p>
            <a:pPr marL="95250" indent="-95250">
              <a:spcAft>
                <a:spcPts val="900"/>
              </a:spcAft>
            </a:pPr>
            <a:r>
              <a:rPr lang="en-GB" dirty="0" smtClean="0">
                <a:solidFill>
                  <a:schemeClr val="bg1"/>
                </a:solidFill>
              </a:rPr>
              <a:t>Marine </a:t>
            </a:r>
            <a:r>
              <a:rPr lang="en-GB" dirty="0">
                <a:solidFill>
                  <a:schemeClr val="bg1"/>
                </a:solidFill>
              </a:rPr>
              <a:t>Strategy Framework Directive provides a useful </a:t>
            </a:r>
            <a:r>
              <a:rPr lang="en-GB" dirty="0" smtClean="0">
                <a:solidFill>
                  <a:schemeClr val="bg1"/>
                </a:solidFill>
              </a:rPr>
              <a:t>framework</a:t>
            </a:r>
          </a:p>
          <a:p>
            <a:pPr marL="95250" indent="-95250">
              <a:spcAft>
                <a:spcPts val="900"/>
              </a:spcAft>
            </a:pPr>
            <a:r>
              <a:rPr lang="en-GB" dirty="0">
                <a:solidFill>
                  <a:schemeClr val="bg1"/>
                </a:solidFill>
              </a:rPr>
              <a:t>Europe lags behind the US where funding is available to develop new technologies and to take them through to market</a:t>
            </a:r>
          </a:p>
        </p:txBody>
      </p:sp>
    </p:spTree>
    <p:extLst>
      <p:ext uri="{BB962C8B-B14F-4D97-AF65-F5344CB8AC3E}">
        <p14:creationId xmlns:p14="http://schemas.microsoft.com/office/powerpoint/2010/main" val="26815681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smtClean="0"/>
              <a:t>Should </a:t>
            </a:r>
            <a:r>
              <a:rPr lang="en-GB" sz="1800" dirty="0"/>
              <a:t>there be an obligation for research projects to include a provision ensuring the archiving and access to observations collected during the research project?</a:t>
            </a:r>
          </a:p>
        </p:txBody>
      </p:sp>
      <p:sp>
        <p:nvSpPr>
          <p:cNvPr id="3" name="Content Placeholder 2"/>
          <p:cNvSpPr>
            <a:spLocks noGrp="1"/>
          </p:cNvSpPr>
          <p:nvPr>
            <p:ph idx="1"/>
          </p:nvPr>
        </p:nvSpPr>
        <p:spPr>
          <a:xfrm>
            <a:off x="2699792" y="3212210"/>
            <a:ext cx="3384376" cy="1008297"/>
          </a:xfrm>
        </p:spPr>
        <p:txBody>
          <a:bodyPr/>
          <a:lstStyle/>
          <a:p>
            <a:r>
              <a:rPr lang="en-US" sz="1800" dirty="0" smtClean="0"/>
              <a:t>nearly unanimous</a:t>
            </a:r>
          </a:p>
          <a:p>
            <a:r>
              <a:rPr lang="en-US" sz="1800" dirty="0"/>
              <a:t>n</a:t>
            </a:r>
            <a:r>
              <a:rPr lang="en-US" sz="1800" dirty="0" smtClean="0"/>
              <a:t>ot necessarily a legal obligation</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51205241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Should the ‘push’ process whereby marine environment reports are delivered be progressively replaced by a ‘pull’ </a:t>
            </a:r>
            <a:r>
              <a:rPr lang="en-GB" sz="1800" dirty="0" smtClean="0"/>
              <a:t>process?</a:t>
            </a:r>
            <a:endParaRPr lang="en-GB" sz="1800" dirty="0"/>
          </a:p>
        </p:txBody>
      </p:sp>
      <p:sp>
        <p:nvSpPr>
          <p:cNvPr id="3" name="Content Placeholder 2"/>
          <p:cNvSpPr>
            <a:spLocks noGrp="1"/>
          </p:cNvSpPr>
          <p:nvPr>
            <p:ph idx="1"/>
          </p:nvPr>
        </p:nvSpPr>
        <p:spPr>
          <a:xfrm>
            <a:off x="2915816" y="2891339"/>
            <a:ext cx="3600400" cy="1316074"/>
          </a:xfrm>
        </p:spPr>
        <p:txBody>
          <a:bodyPr/>
          <a:lstStyle/>
          <a:p>
            <a:r>
              <a:rPr lang="en-US" sz="1800" dirty="0"/>
              <a:t>g</a:t>
            </a:r>
            <a:r>
              <a:rPr lang="en-US" sz="1800" dirty="0" smtClean="0"/>
              <a:t>ood long-term aim</a:t>
            </a:r>
          </a:p>
          <a:p>
            <a:r>
              <a:rPr lang="en-US" sz="1800" dirty="0" smtClean="0"/>
              <a:t>efficiency and speed</a:t>
            </a:r>
          </a:p>
          <a:p>
            <a:r>
              <a:rPr lang="en-US" sz="1800" dirty="0" smtClean="0"/>
              <a:t>who vouches for accuracy?</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404752309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5" name="Rectangle 4"/>
          <p:cNvSpPr/>
          <p:nvPr/>
        </p:nvSpPr>
        <p:spPr>
          <a:xfrm>
            <a:off x="0" y="5345832"/>
            <a:ext cx="2267744" cy="1512168"/>
          </a:xfrm>
          <a:prstGeom prst="rect">
            <a:avLst/>
          </a:prstGeom>
          <a:solidFill>
            <a:srgbClr val="133176"/>
          </a:solidFill>
          <a:ln>
            <a:solidFill>
              <a:srgbClr val="133176"/>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r>
              <a:rPr lang="en-US" sz="3200" b="0" smtClean="0">
                <a:solidFill>
                  <a:srgbClr val="FFFFFF"/>
                </a:solidFill>
              </a:rPr>
              <a:t>Brussels</a:t>
            </a:r>
            <a:r>
              <a:rPr lang="en-US" sz="3200" b="0" dirty="0" smtClean="0">
                <a:solidFill>
                  <a:srgbClr val="FFFFFF"/>
                </a:solidFill>
              </a:rPr>
              <a:t/>
            </a:r>
            <a:br>
              <a:rPr lang="en-US" sz="3200" b="0" dirty="0" smtClean="0">
                <a:solidFill>
                  <a:srgbClr val="FFFFFF"/>
                </a:solidFill>
              </a:rPr>
            </a:br>
            <a:r>
              <a:rPr lang="en-US" sz="3200" b="0" dirty="0" smtClean="0">
                <a:solidFill>
                  <a:srgbClr val="FFFFFF"/>
                </a:solidFill>
              </a:rPr>
              <a:t>2050</a:t>
            </a:r>
            <a:endParaRPr lang="en-GB" sz="3200" b="0" dirty="0">
              <a:solidFill>
                <a:srgbClr val="FFFFFF"/>
              </a:solidFill>
            </a:endParaRPr>
          </a:p>
        </p:txBody>
      </p:sp>
      <p:sp>
        <p:nvSpPr>
          <p:cNvPr id="4" name="Title 3"/>
          <p:cNvSpPr>
            <a:spLocks noGrp="1"/>
          </p:cNvSpPr>
          <p:nvPr>
            <p:ph type="title"/>
          </p:nvPr>
        </p:nvSpPr>
        <p:spPr>
          <a:xfrm>
            <a:off x="0" y="0"/>
            <a:ext cx="9144000" cy="2060848"/>
          </a:xfrm>
        </p:spPr>
        <p:txBody>
          <a:bodyPr/>
          <a:lstStyle/>
          <a:p>
            <a:pPr marL="0" indent="0"/>
            <a:r>
              <a:rPr lang="en-GB" dirty="0">
                <a:solidFill>
                  <a:schemeClr val="bg1"/>
                </a:solidFill>
              </a:rPr>
              <a:t>What information on the behaviour of our seas and coasts can best help business and public authorities adapt to climate change?" </a:t>
            </a:r>
          </a:p>
        </p:txBody>
      </p:sp>
      <p:sp>
        <p:nvSpPr>
          <p:cNvPr id="6" name="Content Placeholder 2"/>
          <p:cNvSpPr>
            <a:spLocks noGrp="1"/>
          </p:cNvSpPr>
          <p:nvPr>
            <p:ph idx="4294967295"/>
          </p:nvPr>
        </p:nvSpPr>
        <p:spPr>
          <a:xfrm>
            <a:off x="5580112" y="2708920"/>
            <a:ext cx="3240088" cy="865187"/>
          </a:xfrm>
        </p:spPr>
        <p:txBody>
          <a:bodyPr/>
          <a:lstStyle/>
          <a:p>
            <a:r>
              <a:rPr lang="en-GB" dirty="0" smtClean="0">
                <a:solidFill>
                  <a:schemeClr val="bg1"/>
                </a:solidFill>
              </a:rPr>
              <a:t>nearly everything</a:t>
            </a:r>
            <a:endParaRPr lang="en-GB" sz="2800" dirty="0">
              <a:solidFill>
                <a:schemeClr val="bg1"/>
              </a:solidFill>
            </a:endParaRPr>
          </a:p>
        </p:txBody>
      </p:sp>
    </p:spTree>
    <p:extLst>
      <p:ext uri="{BB962C8B-B14F-4D97-AF65-F5344CB8AC3E}">
        <p14:creationId xmlns:p14="http://schemas.microsoft.com/office/powerpoint/2010/main" val="33426631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Are any additional measures required, over and above existing initiatives such as </a:t>
            </a:r>
            <a:r>
              <a:rPr lang="en-GB" sz="1800" dirty="0" err="1"/>
              <a:t>EMODnet</a:t>
            </a:r>
            <a:r>
              <a:rPr lang="en-GB" sz="1800" dirty="0"/>
              <a:t> and GMES, to enable Europe to support international initiatives on ocean data such as GOOS and GEOSS?</a:t>
            </a:r>
          </a:p>
        </p:txBody>
      </p:sp>
      <p:sp>
        <p:nvSpPr>
          <p:cNvPr id="3" name="Content Placeholder 2"/>
          <p:cNvSpPr>
            <a:spLocks noGrp="1"/>
          </p:cNvSpPr>
          <p:nvPr>
            <p:ph idx="1"/>
          </p:nvPr>
        </p:nvSpPr>
        <p:spPr>
          <a:xfrm>
            <a:off x="3131840" y="2891339"/>
            <a:ext cx="3312368" cy="1636945"/>
          </a:xfrm>
        </p:spPr>
        <p:txBody>
          <a:bodyPr/>
          <a:lstStyle/>
          <a:p>
            <a:r>
              <a:rPr lang="en-US" sz="1800" dirty="0" smtClean="0"/>
              <a:t>Engage with WMO</a:t>
            </a:r>
          </a:p>
          <a:p>
            <a:r>
              <a:rPr lang="en-US" sz="1800" dirty="0" smtClean="0"/>
              <a:t>European offshoots </a:t>
            </a:r>
            <a:r>
              <a:rPr lang="en-US" sz="1800" dirty="0" err="1" smtClean="0"/>
              <a:t>EuroArgo</a:t>
            </a:r>
            <a:r>
              <a:rPr lang="en-US" sz="1800" dirty="0" smtClean="0"/>
              <a:t>, </a:t>
            </a:r>
            <a:r>
              <a:rPr lang="en-US" sz="1800" dirty="0" err="1" smtClean="0"/>
              <a:t>EuroGOOS</a:t>
            </a:r>
            <a:r>
              <a:rPr lang="en-US" sz="1800" dirty="0" smtClean="0"/>
              <a:t> </a:t>
            </a:r>
            <a:r>
              <a:rPr lang="en-US" sz="1800" dirty="0" err="1" smtClean="0"/>
              <a:t>etc</a:t>
            </a:r>
            <a:endParaRPr lang="en-US" sz="1800" dirty="0" smtClean="0"/>
          </a:p>
          <a:p>
            <a:r>
              <a:rPr lang="en-US" sz="1800" dirty="0" smtClean="0"/>
              <a:t>ESFRI</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244063801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907704" y="188640"/>
            <a:ext cx="6790209" cy="1872729"/>
          </a:xfrm>
        </p:spPr>
        <p:txBody>
          <a:bodyPr/>
          <a:lstStyle/>
          <a:p>
            <a:pPr marL="0" indent="0"/>
            <a:r>
              <a:rPr lang="en-GB" sz="2000" dirty="0">
                <a:solidFill>
                  <a:schemeClr val="bg1"/>
                </a:solidFill>
              </a:rPr>
              <a:t>What criteria should be used to determine EU financial support of observation programmes other than those that it already supports? Can you provide examples? Could the Joint Programming Initiative for European Seas and Oceans play a role?</a:t>
            </a:r>
          </a:p>
        </p:txBody>
      </p:sp>
      <p:sp>
        <p:nvSpPr>
          <p:cNvPr id="3" name="Content Placeholder 2"/>
          <p:cNvSpPr>
            <a:spLocks noGrp="1"/>
          </p:cNvSpPr>
          <p:nvPr>
            <p:ph idx="1"/>
          </p:nvPr>
        </p:nvSpPr>
        <p:spPr>
          <a:xfrm>
            <a:off x="1835696" y="2348880"/>
            <a:ext cx="6707088" cy="3633788"/>
          </a:xfrm>
        </p:spPr>
        <p:txBody>
          <a:bodyPr/>
          <a:lstStyle/>
          <a:p>
            <a:pPr marL="95250" indent="-95250">
              <a:spcAft>
                <a:spcPts val="900"/>
              </a:spcAft>
            </a:pPr>
            <a:r>
              <a:rPr lang="en-US" dirty="0" err="1" smtClean="0">
                <a:solidFill>
                  <a:schemeClr val="bg1"/>
                </a:solidFill>
              </a:rPr>
              <a:t>Suppoprt</a:t>
            </a:r>
            <a:r>
              <a:rPr lang="en-US" dirty="0" smtClean="0">
                <a:solidFill>
                  <a:schemeClr val="bg1"/>
                </a:solidFill>
              </a:rPr>
              <a:t> depend on length of coastline</a:t>
            </a:r>
          </a:p>
          <a:p>
            <a:pPr marL="95250" indent="-95250">
              <a:spcAft>
                <a:spcPts val="900"/>
              </a:spcAft>
            </a:pPr>
            <a:r>
              <a:rPr lang="en-GB" dirty="0">
                <a:solidFill>
                  <a:schemeClr val="bg1"/>
                </a:solidFill>
              </a:rPr>
              <a:t>Caribbean Sea, the western and eastern coasts of Africa and the Polar Regions are poorly surveyed </a:t>
            </a:r>
          </a:p>
          <a:p>
            <a:pPr marL="95250" indent="-95250">
              <a:spcAft>
                <a:spcPts val="900"/>
              </a:spcAft>
            </a:pPr>
            <a:r>
              <a:rPr lang="en-GB" dirty="0" smtClean="0">
                <a:solidFill>
                  <a:schemeClr val="bg1"/>
                </a:solidFill>
              </a:rPr>
              <a:t>Relevance  to Marine </a:t>
            </a:r>
            <a:r>
              <a:rPr lang="en-GB" dirty="0">
                <a:solidFill>
                  <a:schemeClr val="bg1"/>
                </a:solidFill>
              </a:rPr>
              <a:t>Strategy Framework </a:t>
            </a:r>
            <a:r>
              <a:rPr lang="en-GB" dirty="0" smtClean="0">
                <a:solidFill>
                  <a:schemeClr val="bg1"/>
                </a:solidFill>
              </a:rPr>
              <a:t>Directive, blue growth </a:t>
            </a:r>
            <a:r>
              <a:rPr lang="en-GB" dirty="0" err="1" smtClean="0">
                <a:solidFill>
                  <a:schemeClr val="bg1"/>
                </a:solidFill>
              </a:rPr>
              <a:t>etc</a:t>
            </a:r>
            <a:endParaRPr lang="en-GB" dirty="0" smtClean="0">
              <a:solidFill>
                <a:schemeClr val="bg1"/>
              </a:solidFill>
            </a:endParaRPr>
          </a:p>
          <a:p>
            <a:pPr marL="95250" indent="-95250">
              <a:spcAft>
                <a:spcPts val="900"/>
              </a:spcAft>
            </a:pPr>
            <a:r>
              <a:rPr lang="en-GB" dirty="0" smtClean="0">
                <a:solidFill>
                  <a:schemeClr val="bg1"/>
                </a:solidFill>
              </a:rPr>
              <a:t>JPI could help define priorities</a:t>
            </a:r>
          </a:p>
        </p:txBody>
      </p:sp>
    </p:spTree>
    <p:extLst>
      <p:ext uri="{BB962C8B-B14F-4D97-AF65-F5344CB8AC3E}">
        <p14:creationId xmlns:p14="http://schemas.microsoft.com/office/powerpoint/2010/main" val="22440596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51520" y="188641"/>
            <a:ext cx="8446393" cy="1368152"/>
          </a:xfrm>
        </p:spPr>
        <p:txBody>
          <a:bodyPr/>
          <a:lstStyle/>
          <a:p>
            <a:pPr marL="0" indent="0"/>
            <a:r>
              <a:rPr lang="en-GB" sz="2000" dirty="0">
                <a:solidFill>
                  <a:schemeClr val="bg1"/>
                </a:solidFill>
              </a:rPr>
              <a:t>How could the governance of </a:t>
            </a:r>
            <a:r>
              <a:rPr lang="en-GB" sz="2000" dirty="0" err="1">
                <a:solidFill>
                  <a:schemeClr val="bg1"/>
                </a:solidFill>
              </a:rPr>
              <a:t>EMODnet</a:t>
            </a:r>
            <a:r>
              <a:rPr lang="en-GB" sz="2000" dirty="0">
                <a:solidFill>
                  <a:schemeClr val="bg1"/>
                </a:solidFill>
              </a:rPr>
              <a:t> and GMES evolve to better accommodate the need for long term sustainability?</a:t>
            </a:r>
          </a:p>
        </p:txBody>
      </p:sp>
      <p:sp>
        <p:nvSpPr>
          <p:cNvPr id="3" name="Content Placeholder 2"/>
          <p:cNvSpPr>
            <a:spLocks noGrp="1"/>
          </p:cNvSpPr>
          <p:nvPr>
            <p:ph idx="1"/>
          </p:nvPr>
        </p:nvSpPr>
        <p:spPr>
          <a:xfrm>
            <a:off x="827584" y="4005064"/>
            <a:ext cx="7632848" cy="2160240"/>
          </a:xfrm>
        </p:spPr>
        <p:txBody>
          <a:bodyPr/>
          <a:lstStyle/>
          <a:p>
            <a:pPr marL="95250" indent="-95250">
              <a:spcAft>
                <a:spcPts val="900"/>
              </a:spcAft>
            </a:pPr>
            <a:r>
              <a:rPr lang="en-US" dirty="0" smtClean="0">
                <a:solidFill>
                  <a:schemeClr val="bg1"/>
                </a:solidFill>
              </a:rPr>
              <a:t>Need stable funding</a:t>
            </a:r>
          </a:p>
          <a:p>
            <a:pPr marL="95250" indent="-95250">
              <a:spcAft>
                <a:spcPts val="900"/>
              </a:spcAft>
            </a:pPr>
            <a:r>
              <a:rPr lang="en-GB" dirty="0" smtClean="0">
                <a:solidFill>
                  <a:schemeClr val="bg1"/>
                </a:solidFill>
              </a:rPr>
              <a:t>Not closed to new entrants</a:t>
            </a:r>
          </a:p>
          <a:p>
            <a:pPr marL="95250" indent="-95250">
              <a:spcAft>
                <a:spcPts val="900"/>
              </a:spcAft>
            </a:pPr>
            <a:r>
              <a:rPr lang="en-GB" dirty="0" smtClean="0">
                <a:solidFill>
                  <a:schemeClr val="bg1"/>
                </a:solidFill>
              </a:rPr>
              <a:t>Governance board including private companies</a:t>
            </a:r>
          </a:p>
        </p:txBody>
      </p:sp>
    </p:spTree>
    <p:extLst>
      <p:ext uri="{BB962C8B-B14F-4D97-AF65-F5344CB8AC3E}">
        <p14:creationId xmlns:p14="http://schemas.microsoft.com/office/powerpoint/2010/main" val="33324796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2000" r="-2000"/>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51520" y="0"/>
            <a:ext cx="8446393" cy="1124744"/>
          </a:xfrm>
        </p:spPr>
        <p:txBody>
          <a:bodyPr/>
          <a:lstStyle/>
          <a:p>
            <a:pPr marL="0" indent="0"/>
            <a:r>
              <a:rPr lang="en-GB" sz="2000" dirty="0">
                <a:solidFill>
                  <a:schemeClr val="bg1"/>
                </a:solidFill>
              </a:rPr>
              <a:t>What could be the role of the Joint Research Centre and the European Environment Agency?</a:t>
            </a:r>
          </a:p>
        </p:txBody>
      </p:sp>
      <p:sp>
        <p:nvSpPr>
          <p:cNvPr id="3" name="Content Placeholder 2"/>
          <p:cNvSpPr>
            <a:spLocks noGrp="1"/>
          </p:cNvSpPr>
          <p:nvPr>
            <p:ph idx="1"/>
          </p:nvPr>
        </p:nvSpPr>
        <p:spPr>
          <a:xfrm>
            <a:off x="0" y="5013176"/>
            <a:ext cx="9036496" cy="1844824"/>
          </a:xfrm>
          <a:solidFill>
            <a:schemeClr val="bg1"/>
          </a:solidFill>
        </p:spPr>
        <p:txBody>
          <a:bodyPr/>
          <a:lstStyle/>
          <a:p>
            <a:pPr marL="95250" indent="-95250">
              <a:spcAft>
                <a:spcPts val="900"/>
              </a:spcAft>
            </a:pPr>
            <a:r>
              <a:rPr lang="en-US" dirty="0">
                <a:solidFill>
                  <a:schemeClr val="tx1"/>
                </a:solidFill>
              </a:rPr>
              <a:t>d</a:t>
            </a:r>
            <a:r>
              <a:rPr lang="en-US" dirty="0" smtClean="0">
                <a:solidFill>
                  <a:schemeClr val="tx1"/>
                </a:solidFill>
              </a:rPr>
              <a:t>efining products and services</a:t>
            </a:r>
          </a:p>
          <a:p>
            <a:pPr marL="95250" indent="-95250">
              <a:spcAft>
                <a:spcPts val="900"/>
              </a:spcAft>
            </a:pPr>
            <a:r>
              <a:rPr lang="en-GB" dirty="0">
                <a:solidFill>
                  <a:schemeClr val="tx1"/>
                </a:solidFill>
              </a:rPr>
              <a:t>m</a:t>
            </a:r>
            <a:r>
              <a:rPr lang="en-GB" dirty="0" smtClean="0">
                <a:solidFill>
                  <a:schemeClr val="tx1"/>
                </a:solidFill>
              </a:rPr>
              <a:t>issionary role</a:t>
            </a:r>
          </a:p>
          <a:p>
            <a:pPr marL="95250" indent="-95250">
              <a:spcAft>
                <a:spcPts val="900"/>
              </a:spcAft>
            </a:pPr>
            <a:r>
              <a:rPr lang="en-GB" dirty="0">
                <a:solidFill>
                  <a:schemeClr val="tx1"/>
                </a:solidFill>
              </a:rPr>
              <a:t>h</a:t>
            </a:r>
            <a:r>
              <a:rPr lang="en-GB" dirty="0" smtClean="0">
                <a:solidFill>
                  <a:schemeClr val="tx1"/>
                </a:solidFill>
              </a:rPr>
              <a:t>osting although Member States are key players</a:t>
            </a:r>
          </a:p>
        </p:txBody>
      </p:sp>
    </p:spTree>
    <p:extLst>
      <p:ext uri="{BB962C8B-B14F-4D97-AF65-F5344CB8AC3E}">
        <p14:creationId xmlns:p14="http://schemas.microsoft.com/office/powerpoint/2010/main" val="361454745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Is a regular process needed to evaluate the effectiveness of the observation and sampling strategy for each sea-basin?</a:t>
            </a:r>
          </a:p>
        </p:txBody>
      </p:sp>
      <p:sp>
        <p:nvSpPr>
          <p:cNvPr id="3" name="Content Placeholder 2"/>
          <p:cNvSpPr>
            <a:spLocks noGrp="1"/>
          </p:cNvSpPr>
          <p:nvPr>
            <p:ph idx="1"/>
          </p:nvPr>
        </p:nvSpPr>
        <p:spPr>
          <a:xfrm>
            <a:off x="3203848" y="1982313"/>
            <a:ext cx="2664296" cy="2778360"/>
          </a:xfrm>
        </p:spPr>
        <p:txBody>
          <a:bodyPr/>
          <a:lstStyle/>
          <a:p>
            <a:r>
              <a:rPr lang="en-US" sz="1800" dirty="0" smtClean="0"/>
              <a:t>Incorporate OSPAR and HELCOM, </a:t>
            </a:r>
          </a:p>
          <a:p>
            <a:r>
              <a:rPr lang="en-US" sz="1800" dirty="0" smtClean="0"/>
              <a:t>regional hydrographic </a:t>
            </a:r>
            <a:r>
              <a:rPr lang="en-US" sz="1800" dirty="0" err="1" smtClean="0"/>
              <a:t>organisations</a:t>
            </a:r>
            <a:endParaRPr lang="en-US" sz="1800" dirty="0" smtClean="0"/>
          </a:p>
          <a:p>
            <a:r>
              <a:rPr lang="en-US" sz="1800" dirty="0" smtClean="0"/>
              <a:t>Contribute to adaptive management</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406423685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Title 1"/>
          <p:cNvSpPr txBox="1">
            <a:spLocks/>
          </p:cNvSpPr>
          <p:nvPr/>
        </p:nvSpPr>
        <p:spPr bwMode="auto">
          <a:xfrm>
            <a:off x="1403648" y="836712"/>
            <a:ext cx="2915816"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marL="358775" indent="-358775" algn="l" rtl="0" eaLnBrk="1" fontAlgn="base" hangingPunct="1">
              <a:spcBef>
                <a:spcPct val="0"/>
              </a:spcBef>
              <a:spcAft>
                <a:spcPct val="0"/>
              </a:spcAft>
              <a:defRPr sz="3000" b="1">
                <a:solidFill>
                  <a:srgbClr val="0F5494"/>
                </a:solidFill>
                <a:latin typeface="+mj-lt"/>
                <a:ea typeface="+mj-ea"/>
                <a:cs typeface="+mj-cs"/>
              </a:defRPr>
            </a:lvl1pPr>
            <a:lvl2pPr marL="358775" indent="-358775" algn="l" rtl="0" eaLnBrk="1" fontAlgn="base" hangingPunct="1">
              <a:spcBef>
                <a:spcPct val="0"/>
              </a:spcBef>
              <a:spcAft>
                <a:spcPct val="0"/>
              </a:spcAft>
              <a:defRPr sz="3000" b="1">
                <a:solidFill>
                  <a:srgbClr val="0F5494"/>
                </a:solidFill>
                <a:latin typeface="Verdana" pitchFamily="34" charset="0"/>
              </a:defRPr>
            </a:lvl2pPr>
            <a:lvl3pPr marL="358775" indent="-358775" algn="l" rtl="0" eaLnBrk="1" fontAlgn="base" hangingPunct="1">
              <a:spcBef>
                <a:spcPct val="0"/>
              </a:spcBef>
              <a:spcAft>
                <a:spcPct val="0"/>
              </a:spcAft>
              <a:defRPr sz="3000" b="1">
                <a:solidFill>
                  <a:srgbClr val="0F5494"/>
                </a:solidFill>
                <a:latin typeface="Verdana" pitchFamily="34" charset="0"/>
              </a:defRPr>
            </a:lvl3pPr>
            <a:lvl4pPr marL="358775" indent="-358775" algn="l" rtl="0" eaLnBrk="1" fontAlgn="base" hangingPunct="1">
              <a:spcBef>
                <a:spcPct val="0"/>
              </a:spcBef>
              <a:spcAft>
                <a:spcPct val="0"/>
              </a:spcAft>
              <a:defRPr sz="3000" b="1">
                <a:solidFill>
                  <a:srgbClr val="0F5494"/>
                </a:solidFill>
                <a:latin typeface="Verdana" pitchFamily="34" charset="0"/>
              </a:defRPr>
            </a:lvl4pPr>
            <a:lvl5pPr marL="358775" indent="-358775" algn="l" rtl="0" eaLnBrk="1" fontAlgn="base" hangingPunct="1">
              <a:spcBef>
                <a:spcPct val="0"/>
              </a:spcBef>
              <a:spcAft>
                <a:spcPct val="0"/>
              </a:spcAft>
              <a:defRPr sz="3000" b="1">
                <a:solidFill>
                  <a:srgbClr val="0F5494"/>
                </a:solidFill>
                <a:latin typeface="Verdana" pitchFamily="34" charset="0"/>
              </a:defRPr>
            </a:lvl5pPr>
            <a:lvl6pPr marL="815975" algn="l" rtl="0" eaLnBrk="1" fontAlgn="base" hangingPunct="1">
              <a:spcBef>
                <a:spcPct val="0"/>
              </a:spcBef>
              <a:spcAft>
                <a:spcPct val="0"/>
              </a:spcAft>
              <a:defRPr sz="3000" b="1">
                <a:solidFill>
                  <a:srgbClr val="0F5494"/>
                </a:solidFill>
                <a:latin typeface="Verdana" pitchFamily="34" charset="0"/>
              </a:defRPr>
            </a:lvl6pPr>
            <a:lvl7pPr marL="1273175" algn="l" rtl="0" eaLnBrk="1" fontAlgn="base" hangingPunct="1">
              <a:spcBef>
                <a:spcPct val="0"/>
              </a:spcBef>
              <a:spcAft>
                <a:spcPct val="0"/>
              </a:spcAft>
              <a:defRPr sz="3000" b="1">
                <a:solidFill>
                  <a:srgbClr val="0F5494"/>
                </a:solidFill>
                <a:latin typeface="Verdana" pitchFamily="34" charset="0"/>
              </a:defRPr>
            </a:lvl7pPr>
            <a:lvl8pPr marL="1730375" algn="l" rtl="0" eaLnBrk="1" fontAlgn="base" hangingPunct="1">
              <a:spcBef>
                <a:spcPct val="0"/>
              </a:spcBef>
              <a:spcAft>
                <a:spcPct val="0"/>
              </a:spcAft>
              <a:defRPr sz="3000" b="1">
                <a:solidFill>
                  <a:srgbClr val="0F5494"/>
                </a:solidFill>
                <a:latin typeface="Verdana" pitchFamily="34" charset="0"/>
              </a:defRPr>
            </a:lvl8pPr>
            <a:lvl9pPr marL="2187575" algn="l" rtl="0" eaLnBrk="1" fontAlgn="base" hangingPunct="1">
              <a:spcBef>
                <a:spcPct val="0"/>
              </a:spcBef>
              <a:spcAft>
                <a:spcPct val="0"/>
              </a:spcAft>
              <a:defRPr sz="3000" b="1">
                <a:solidFill>
                  <a:srgbClr val="0F5494"/>
                </a:solidFill>
                <a:latin typeface="Verdana" pitchFamily="34" charset="0"/>
              </a:defRPr>
            </a:lvl9pPr>
          </a:lstStyle>
          <a:p>
            <a:pPr marL="92075" indent="-92075" algn="ctr"/>
            <a:r>
              <a:rPr lang="en-US" dirty="0" smtClean="0">
                <a:solidFill>
                  <a:schemeClr val="tx1"/>
                </a:solidFill>
              </a:rPr>
              <a:t>240 replies</a:t>
            </a:r>
            <a:endParaRPr lang="en-GB" dirty="0">
              <a:solidFill>
                <a:schemeClr val="tx1"/>
              </a:solidFill>
            </a:endParaRPr>
          </a:p>
        </p:txBody>
      </p:sp>
    </p:spTree>
    <p:extLst>
      <p:ext uri="{BB962C8B-B14F-4D97-AF65-F5344CB8AC3E}">
        <p14:creationId xmlns:p14="http://schemas.microsoft.com/office/powerpoint/2010/main" val="424568267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907704" y="188640"/>
            <a:ext cx="6790209" cy="1872729"/>
          </a:xfrm>
        </p:spPr>
        <p:txBody>
          <a:bodyPr/>
          <a:lstStyle/>
          <a:p>
            <a:pPr marL="0" indent="0"/>
            <a:r>
              <a:rPr lang="en-GB" sz="2000" dirty="0">
                <a:solidFill>
                  <a:schemeClr val="bg1"/>
                </a:solidFill>
              </a:rPr>
              <a:t>What mechanism could be envisaged to manage the evaluation and assessments needed to inform the Commission, Member States and Parliament on priorities for EU support? </a:t>
            </a:r>
          </a:p>
        </p:txBody>
      </p:sp>
      <p:sp>
        <p:nvSpPr>
          <p:cNvPr id="3" name="Content Placeholder 2"/>
          <p:cNvSpPr>
            <a:spLocks noGrp="1"/>
          </p:cNvSpPr>
          <p:nvPr>
            <p:ph idx="1"/>
          </p:nvPr>
        </p:nvSpPr>
        <p:spPr>
          <a:xfrm>
            <a:off x="1835696" y="2348880"/>
            <a:ext cx="6707088" cy="3633788"/>
          </a:xfrm>
        </p:spPr>
        <p:txBody>
          <a:bodyPr/>
          <a:lstStyle/>
          <a:p>
            <a:pPr marL="95250" indent="-95250">
              <a:spcAft>
                <a:spcPts val="900"/>
              </a:spcAft>
            </a:pPr>
            <a:r>
              <a:rPr lang="en-US" dirty="0" smtClean="0">
                <a:solidFill>
                  <a:schemeClr val="bg1"/>
                </a:solidFill>
              </a:rPr>
              <a:t>External expertise and permanent committee</a:t>
            </a:r>
          </a:p>
          <a:p>
            <a:pPr marL="95250" indent="-95250">
              <a:spcAft>
                <a:spcPts val="900"/>
              </a:spcAft>
            </a:pPr>
            <a:r>
              <a:rPr lang="en-GB" dirty="0">
                <a:solidFill>
                  <a:schemeClr val="bg1"/>
                </a:solidFill>
              </a:rPr>
              <a:t>Academia, Public Bodies and Commercial Organisations with clear targets and </a:t>
            </a:r>
            <a:r>
              <a:rPr lang="en-GB" dirty="0" smtClean="0">
                <a:solidFill>
                  <a:schemeClr val="bg1"/>
                </a:solidFill>
              </a:rPr>
              <a:t>metrics</a:t>
            </a:r>
          </a:p>
          <a:p>
            <a:pPr marL="95250" indent="-95250">
              <a:spcAft>
                <a:spcPts val="900"/>
              </a:spcAft>
            </a:pPr>
            <a:r>
              <a:rPr lang="en-GB" dirty="0" smtClean="0">
                <a:solidFill>
                  <a:schemeClr val="bg1"/>
                </a:solidFill>
              </a:rPr>
              <a:t>Marine </a:t>
            </a:r>
            <a:r>
              <a:rPr lang="en-GB" dirty="0">
                <a:solidFill>
                  <a:schemeClr val="bg1"/>
                </a:solidFill>
              </a:rPr>
              <a:t>Strategy Framework </a:t>
            </a:r>
            <a:r>
              <a:rPr lang="en-GB" dirty="0" smtClean="0">
                <a:solidFill>
                  <a:schemeClr val="bg1"/>
                </a:solidFill>
              </a:rPr>
              <a:t>Directive can help</a:t>
            </a:r>
          </a:p>
        </p:txBody>
      </p:sp>
    </p:spTree>
    <p:extLst>
      <p:ext uri="{BB962C8B-B14F-4D97-AF65-F5344CB8AC3E}">
        <p14:creationId xmlns:p14="http://schemas.microsoft.com/office/powerpoint/2010/main" val="244745260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Should data provided by private companies for licensing purposes be made publicly available?</a:t>
            </a:r>
          </a:p>
        </p:txBody>
      </p:sp>
      <p:sp>
        <p:nvSpPr>
          <p:cNvPr id="3" name="Content Placeholder 2"/>
          <p:cNvSpPr>
            <a:spLocks noGrp="1"/>
          </p:cNvSpPr>
          <p:nvPr>
            <p:ph idx="1"/>
          </p:nvPr>
        </p:nvSpPr>
        <p:spPr>
          <a:xfrm>
            <a:off x="3203848" y="2924943"/>
            <a:ext cx="2664296" cy="1341731"/>
          </a:xfrm>
        </p:spPr>
        <p:txBody>
          <a:bodyPr/>
          <a:lstStyle/>
          <a:p>
            <a:r>
              <a:rPr lang="en-US" sz="1800" dirty="0" smtClean="0"/>
              <a:t>Not geophysical surveys</a:t>
            </a:r>
          </a:p>
          <a:p>
            <a:r>
              <a:rPr lang="en-US" sz="1800" dirty="0" smtClean="0"/>
              <a:t>Detrimental for safety?</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097262"/>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8947409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Should </a:t>
            </a:r>
            <a:r>
              <a:rPr lang="en-GB" sz="1800" dirty="0" err="1"/>
              <a:t>licenced</a:t>
            </a:r>
            <a:r>
              <a:rPr lang="en-GB" sz="1800" dirty="0"/>
              <a:t> offshore private sector actors be obliged to contribute to wider monitoring of the sea where this is feasible?</a:t>
            </a:r>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097262"/>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
        <p:nvSpPr>
          <p:cNvPr id="4" name="Content Placeholder 3"/>
          <p:cNvSpPr>
            <a:spLocks noGrp="1"/>
          </p:cNvSpPr>
          <p:nvPr>
            <p:ph idx="1"/>
          </p:nvPr>
        </p:nvSpPr>
        <p:spPr>
          <a:xfrm>
            <a:off x="2987824" y="2188170"/>
            <a:ext cx="3168352" cy="3633788"/>
          </a:xfrm>
        </p:spPr>
        <p:txBody>
          <a:bodyPr/>
          <a:lstStyle/>
          <a:p>
            <a:r>
              <a:rPr lang="en-GB" sz="2000" dirty="0"/>
              <a:t>the industry </a:t>
            </a:r>
            <a:r>
              <a:rPr lang="en-GB" sz="2000" dirty="0" smtClean="0"/>
              <a:t>(..) </a:t>
            </a:r>
            <a:r>
              <a:rPr lang="en-GB" sz="2000" dirty="0"/>
              <a:t>remains positive </a:t>
            </a:r>
            <a:r>
              <a:rPr lang="en-GB" sz="2000" dirty="0" smtClean="0"/>
              <a:t>(..) </a:t>
            </a:r>
            <a:r>
              <a:rPr lang="en-GB" sz="2000" dirty="0"/>
              <a:t>if sampling from existing structures can help realising that and if it does not interfere with the function and operation of the structures</a:t>
            </a:r>
          </a:p>
        </p:txBody>
      </p:sp>
    </p:spTree>
    <p:extLst>
      <p:ext uri="{BB962C8B-B14F-4D97-AF65-F5344CB8AC3E}">
        <p14:creationId xmlns:p14="http://schemas.microsoft.com/office/powerpoint/2010/main" val="279623585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6000" r="-6000"/>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8964488" cy="1412776"/>
          </a:xfrm>
        </p:spPr>
        <p:txBody>
          <a:bodyPr/>
          <a:lstStyle/>
          <a:p>
            <a:pPr marL="0" indent="0"/>
            <a:r>
              <a:rPr lang="en-GB" sz="2000" dirty="0">
                <a:solidFill>
                  <a:schemeClr val="bg1"/>
                </a:solidFill>
              </a:rPr>
              <a:t>What public-private partnership models can maximise incentives for industry to share data and investments in data as well as benefits to all stakeholders?</a:t>
            </a:r>
          </a:p>
        </p:txBody>
      </p:sp>
      <p:sp>
        <p:nvSpPr>
          <p:cNvPr id="3" name="Content Placeholder 2"/>
          <p:cNvSpPr>
            <a:spLocks noGrp="1"/>
          </p:cNvSpPr>
          <p:nvPr>
            <p:ph idx="1"/>
          </p:nvPr>
        </p:nvSpPr>
        <p:spPr>
          <a:xfrm>
            <a:off x="179512" y="3933056"/>
            <a:ext cx="8964488" cy="3633788"/>
          </a:xfrm>
        </p:spPr>
        <p:txBody>
          <a:bodyPr/>
          <a:lstStyle/>
          <a:p>
            <a:pPr marL="95250" indent="-95250">
              <a:spcAft>
                <a:spcPts val="900"/>
              </a:spcAft>
            </a:pPr>
            <a:r>
              <a:rPr lang="en-US" dirty="0" smtClean="0">
                <a:solidFill>
                  <a:schemeClr val="bg1"/>
                </a:solidFill>
              </a:rPr>
              <a:t>Already happening in UK and Netherlands</a:t>
            </a:r>
          </a:p>
          <a:p>
            <a:pPr marL="95250" indent="-95250">
              <a:spcAft>
                <a:spcPts val="900"/>
              </a:spcAft>
            </a:pPr>
            <a:r>
              <a:rPr lang="en-GB" dirty="0" smtClean="0">
                <a:solidFill>
                  <a:schemeClr val="bg1"/>
                </a:solidFill>
              </a:rPr>
              <a:t>Need public support in early phases</a:t>
            </a:r>
          </a:p>
          <a:p>
            <a:pPr marL="95250" indent="-95250">
              <a:spcAft>
                <a:spcPts val="900"/>
              </a:spcAft>
            </a:pPr>
            <a:r>
              <a:rPr lang="en-GB" dirty="0" err="1" smtClean="0">
                <a:solidFill>
                  <a:schemeClr val="bg1"/>
                </a:solidFill>
              </a:rPr>
              <a:t>Hydrographic</a:t>
            </a:r>
            <a:r>
              <a:rPr lang="en-GB" dirty="0" smtClean="0">
                <a:solidFill>
                  <a:schemeClr val="bg1"/>
                </a:solidFill>
              </a:rPr>
              <a:t> organisations defensive</a:t>
            </a:r>
          </a:p>
        </p:txBody>
      </p:sp>
    </p:spTree>
    <p:extLst>
      <p:ext uri="{BB962C8B-B14F-4D97-AF65-F5344CB8AC3E}">
        <p14:creationId xmlns:p14="http://schemas.microsoft.com/office/powerpoint/2010/main" val="158122100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21000" r="-21000"/>
          </a:stretch>
        </a:blipFill>
        <a:effectLst/>
      </p:bgPr>
    </p:bg>
    <p:spTree>
      <p:nvGrpSpPr>
        <p:cNvPr id="1" name=""/>
        <p:cNvGrpSpPr/>
        <p:nvPr/>
      </p:nvGrpSpPr>
      <p:grpSpPr>
        <a:xfrm>
          <a:off x="0" y="0"/>
          <a:ext cx="0" cy="0"/>
          <a:chOff x="0" y="0"/>
          <a:chExt cx="0" cy="0"/>
        </a:xfrm>
      </p:grpSpPr>
      <p:sp>
        <p:nvSpPr>
          <p:cNvPr id="4" name="TextBox 3"/>
          <p:cNvSpPr txBox="1"/>
          <p:nvPr/>
        </p:nvSpPr>
        <p:spPr>
          <a:xfrm flipH="1">
            <a:off x="683568" y="188640"/>
            <a:ext cx="6840761" cy="1261884"/>
          </a:xfrm>
          <a:prstGeom prst="rect">
            <a:avLst/>
          </a:prstGeom>
          <a:noFill/>
        </p:spPr>
        <p:txBody>
          <a:bodyPr wrap="square" rtlCol="0">
            <a:spAutoFit/>
          </a:bodyPr>
          <a:lstStyle/>
          <a:p>
            <a:r>
              <a:rPr lang="en-US" dirty="0">
                <a:solidFill>
                  <a:srgbClr val="000000"/>
                </a:solidFill>
                <a:cs typeface="Arial" charset="0"/>
              </a:rPr>
              <a:t>n</a:t>
            </a:r>
            <a:r>
              <a:rPr lang="en-US" dirty="0" smtClean="0">
                <a:solidFill>
                  <a:srgbClr val="000000"/>
                </a:solidFill>
                <a:cs typeface="Arial" charset="0"/>
              </a:rPr>
              <a:t>ext steps</a:t>
            </a:r>
            <a:endParaRPr lang="en-GB" dirty="0">
              <a:solidFill>
                <a:srgbClr val="000000"/>
              </a:solidFill>
              <a:cs typeface="Arial" charset="0"/>
            </a:endParaRPr>
          </a:p>
        </p:txBody>
      </p:sp>
      <p:sp>
        <p:nvSpPr>
          <p:cNvPr id="3" name="Content Placeholder 2"/>
          <p:cNvSpPr>
            <a:spLocks noGrp="1"/>
          </p:cNvSpPr>
          <p:nvPr>
            <p:ph idx="1"/>
          </p:nvPr>
        </p:nvSpPr>
        <p:spPr>
          <a:xfrm>
            <a:off x="3131840" y="3429000"/>
            <a:ext cx="5724128" cy="1296144"/>
          </a:xfrm>
        </p:spPr>
        <p:txBody>
          <a:bodyPr/>
          <a:lstStyle/>
          <a:p>
            <a:pPr marL="95250" indent="-95250">
              <a:spcAft>
                <a:spcPts val="900"/>
              </a:spcAft>
            </a:pPr>
            <a:r>
              <a:rPr lang="en-GB" sz="2800" dirty="0">
                <a:solidFill>
                  <a:schemeClr val="bg1"/>
                </a:solidFill>
              </a:rPr>
              <a:t>f</a:t>
            </a:r>
            <a:r>
              <a:rPr lang="en-GB" sz="2800" dirty="0" smtClean="0">
                <a:solidFill>
                  <a:schemeClr val="bg1"/>
                </a:solidFill>
              </a:rPr>
              <a:t>inalise summary document</a:t>
            </a:r>
          </a:p>
          <a:p>
            <a:pPr marL="95250" indent="-95250">
              <a:spcAft>
                <a:spcPts val="900"/>
              </a:spcAft>
            </a:pPr>
            <a:r>
              <a:rPr lang="en-GB" sz="2800" dirty="0">
                <a:solidFill>
                  <a:schemeClr val="bg1"/>
                </a:solidFill>
              </a:rPr>
              <a:t>i</a:t>
            </a:r>
            <a:r>
              <a:rPr lang="en-GB" sz="2800" dirty="0" smtClean="0">
                <a:solidFill>
                  <a:schemeClr val="bg1"/>
                </a:solidFill>
              </a:rPr>
              <a:t>mpact assessment</a:t>
            </a:r>
          </a:p>
        </p:txBody>
      </p:sp>
    </p:spTree>
    <p:extLst>
      <p:ext uri="{BB962C8B-B14F-4D97-AF65-F5344CB8AC3E}">
        <p14:creationId xmlns:p14="http://schemas.microsoft.com/office/powerpoint/2010/main" val="201849794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4834" y="0"/>
            <a:ext cx="9178834" cy="1052736"/>
          </a:xfrm>
          <a:solidFill>
            <a:schemeClr val="bg1"/>
          </a:solidFill>
        </p:spPr>
        <p:txBody>
          <a:bodyPr/>
          <a:lstStyle/>
          <a:p>
            <a:r>
              <a:rPr lang="en-GB" sz="2800" dirty="0"/>
              <a:t>(</a:t>
            </a:r>
            <a:r>
              <a:rPr lang="en-GB" sz="2000" dirty="0"/>
              <a:t>1) Are there any reasons why there should be exceptions, </a:t>
            </a:r>
            <a:r>
              <a:rPr lang="en-GB" sz="2000" dirty="0" smtClean="0"/>
              <a:t>to </a:t>
            </a:r>
            <a:r>
              <a:rPr lang="en-GB" sz="2000" dirty="0"/>
              <a:t>the Commission’s policy of making marine data freely available and interoperable?</a:t>
            </a:r>
          </a:p>
        </p:txBody>
      </p:sp>
      <p:sp>
        <p:nvSpPr>
          <p:cNvPr id="3" name="Content Placeholder 2"/>
          <p:cNvSpPr>
            <a:spLocks noGrp="1"/>
          </p:cNvSpPr>
          <p:nvPr>
            <p:ph idx="1"/>
          </p:nvPr>
        </p:nvSpPr>
        <p:spPr>
          <a:xfrm>
            <a:off x="2987824" y="2420888"/>
            <a:ext cx="3744416" cy="5112568"/>
          </a:xfrm>
        </p:spPr>
        <p:txBody>
          <a:bodyPr/>
          <a:lstStyle/>
          <a:p>
            <a:r>
              <a:rPr lang="en-US" sz="1800" dirty="0" smtClean="0"/>
              <a:t>endangered species</a:t>
            </a:r>
          </a:p>
          <a:p>
            <a:r>
              <a:rPr lang="en-US" sz="1800" dirty="0" smtClean="0"/>
              <a:t>valuable wrecks</a:t>
            </a:r>
          </a:p>
          <a:p>
            <a:r>
              <a:rPr lang="en-US" sz="1800" dirty="0" smtClean="0"/>
              <a:t>movement of ships</a:t>
            </a:r>
          </a:p>
          <a:p>
            <a:r>
              <a:rPr lang="en-US" sz="1800" dirty="0" smtClean="0"/>
              <a:t>publishing rights</a:t>
            </a:r>
          </a:p>
          <a:p>
            <a:r>
              <a:rPr lang="en-US" sz="1800" dirty="0" smtClean="0"/>
              <a:t>legal responsibility</a:t>
            </a:r>
          </a:p>
          <a:p>
            <a:r>
              <a:rPr lang="en-US" sz="1800" dirty="0" smtClean="0"/>
              <a:t>income for trading funds</a:t>
            </a:r>
          </a:p>
          <a:p>
            <a:r>
              <a:rPr lang="en-US" sz="1800" dirty="0" smtClean="0"/>
              <a:t>"incorrect interpretation</a:t>
            </a:r>
            <a:r>
              <a:rPr lang="en-US" dirty="0" smtClean="0"/>
              <a:t>"</a:t>
            </a:r>
            <a:endParaRPr lang="en-GB" dirty="0"/>
          </a:p>
        </p:txBody>
      </p:sp>
      <p:grpSp>
        <p:nvGrpSpPr>
          <p:cNvPr id="10" name="Group 9"/>
          <p:cNvGrpSpPr/>
          <p:nvPr/>
        </p:nvGrpSpPr>
        <p:grpSpPr>
          <a:xfrm>
            <a:off x="467544" y="1117279"/>
            <a:ext cx="8549260" cy="3673013"/>
            <a:chOff x="467544" y="1117279"/>
            <a:chExt cx="8549260" cy="3673013"/>
          </a:xfrm>
        </p:grpSpPr>
        <p:sp>
          <p:nvSpPr>
            <p:cNvPr id="4" name="TextBox 3"/>
            <p:cNvSpPr txBox="1"/>
            <p:nvPr/>
          </p:nvSpPr>
          <p:spPr>
            <a:xfrm>
              <a:off x="467544" y="1412776"/>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668344" y="1117279"/>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9" name="TextBox 8"/>
            <p:cNvSpPr txBox="1"/>
            <p:nvPr/>
          </p:nvSpPr>
          <p:spPr>
            <a:xfrm>
              <a:off x="7693548" y="4482515"/>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grpSp>
    </p:spTree>
    <p:extLst>
      <p:ext uri="{BB962C8B-B14F-4D97-AF65-F5344CB8AC3E}">
        <p14:creationId xmlns:p14="http://schemas.microsoft.com/office/powerpoint/2010/main" val="286980966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4834" y="0"/>
            <a:ext cx="9178834" cy="1196752"/>
          </a:xfrm>
          <a:solidFill>
            <a:schemeClr val="bg1"/>
          </a:solidFill>
        </p:spPr>
        <p:txBody>
          <a:bodyPr/>
          <a:lstStyle/>
          <a:p>
            <a:pPr marL="0" indent="0"/>
            <a:r>
              <a:rPr lang="en-GB" sz="2000" dirty="0"/>
              <a:t>Are the seven thematic groups of the European Marine Observation and Data Network the most appropriate? Should some be combined? (e.g. geology and hydrography) or should some be divided?</a:t>
            </a:r>
          </a:p>
        </p:txBody>
      </p:sp>
      <p:sp>
        <p:nvSpPr>
          <p:cNvPr id="3" name="Content Placeholder 2"/>
          <p:cNvSpPr>
            <a:spLocks noGrp="1"/>
          </p:cNvSpPr>
          <p:nvPr>
            <p:ph idx="1"/>
          </p:nvPr>
        </p:nvSpPr>
        <p:spPr>
          <a:xfrm>
            <a:off x="2915816" y="3068960"/>
            <a:ext cx="3600400" cy="2088232"/>
          </a:xfrm>
        </p:spPr>
        <p:txBody>
          <a:bodyPr/>
          <a:lstStyle/>
          <a:p>
            <a:r>
              <a:rPr lang="en-GB" sz="1800" dirty="0" smtClean="0"/>
              <a:t>need </a:t>
            </a:r>
            <a:r>
              <a:rPr lang="en-GB" sz="1800" dirty="0"/>
              <a:t>to ensure that the groups meet regularly to avoid </a:t>
            </a:r>
            <a:r>
              <a:rPr lang="en-GB" sz="1800" dirty="0" smtClean="0"/>
              <a:t>divergence</a:t>
            </a:r>
          </a:p>
          <a:p>
            <a:r>
              <a:rPr lang="en-GB" sz="1800" dirty="0" smtClean="0"/>
              <a:t>provide </a:t>
            </a:r>
            <a:r>
              <a:rPr lang="en-GB" sz="1800" dirty="0"/>
              <a:t>a portal giving access to data and data products from all groups was emphasised</a:t>
            </a:r>
            <a:r>
              <a:rPr lang="en-GB" sz="1800" dirty="0" smtClean="0"/>
              <a:t>.</a:t>
            </a:r>
            <a:endParaRPr lang="en-GB" sz="1800" dirty="0"/>
          </a:p>
        </p:txBody>
      </p:sp>
      <p:grpSp>
        <p:nvGrpSpPr>
          <p:cNvPr id="4" name="Group 3"/>
          <p:cNvGrpSpPr/>
          <p:nvPr/>
        </p:nvGrpSpPr>
        <p:grpSpPr>
          <a:xfrm>
            <a:off x="467544" y="1117279"/>
            <a:ext cx="8549260" cy="3673013"/>
            <a:chOff x="467544" y="1117279"/>
            <a:chExt cx="8549260" cy="3673013"/>
          </a:xfrm>
        </p:grpSpPr>
        <p:sp>
          <p:nvSpPr>
            <p:cNvPr id="5" name="TextBox 4"/>
            <p:cNvSpPr txBox="1"/>
            <p:nvPr/>
          </p:nvSpPr>
          <p:spPr>
            <a:xfrm>
              <a:off x="467544" y="1412776"/>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668344" y="1117279"/>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93548" y="4482515"/>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grpSp>
    </p:spTree>
    <p:extLst>
      <p:ext uri="{BB962C8B-B14F-4D97-AF65-F5344CB8AC3E}">
        <p14:creationId xmlns:p14="http://schemas.microsoft.com/office/powerpoint/2010/main" val="2966757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4834" y="0"/>
            <a:ext cx="9178834" cy="1169368"/>
          </a:xfrm>
          <a:solidFill>
            <a:schemeClr val="bg1"/>
          </a:solidFill>
        </p:spPr>
        <p:txBody>
          <a:bodyPr/>
          <a:lstStyle/>
          <a:p>
            <a:pPr marL="0" indent="0"/>
            <a:r>
              <a:rPr lang="en-GB" sz="2000" dirty="0"/>
              <a:t>What should be the balance in </a:t>
            </a:r>
            <a:r>
              <a:rPr lang="en-GB" sz="2000" dirty="0" err="1"/>
              <a:t>EMODnet</a:t>
            </a:r>
            <a:r>
              <a:rPr lang="en-GB" sz="2000" dirty="0"/>
              <a:t> between providing access to raw data and developing digital map layers derived from the raw data across </a:t>
            </a:r>
            <a:r>
              <a:rPr lang="en-GB" sz="2000" dirty="0" err="1"/>
              <a:t>seabasins</a:t>
            </a:r>
            <a:r>
              <a:rPr lang="en-GB" sz="2000" dirty="0"/>
              <a:t>?</a:t>
            </a:r>
          </a:p>
        </p:txBody>
      </p:sp>
      <p:sp>
        <p:nvSpPr>
          <p:cNvPr id="3" name="Content Placeholder 2"/>
          <p:cNvSpPr>
            <a:spLocks noGrp="1"/>
          </p:cNvSpPr>
          <p:nvPr>
            <p:ph idx="1"/>
          </p:nvPr>
        </p:nvSpPr>
        <p:spPr>
          <a:xfrm>
            <a:off x="2987824" y="2708920"/>
            <a:ext cx="3096344" cy="2160240"/>
          </a:xfrm>
        </p:spPr>
        <p:txBody>
          <a:bodyPr/>
          <a:lstStyle/>
          <a:p>
            <a:r>
              <a:rPr lang="en-GB" sz="1800" dirty="0" smtClean="0"/>
              <a:t>need </a:t>
            </a:r>
            <a:r>
              <a:rPr lang="en-GB" sz="1800" dirty="0"/>
              <a:t>to leave room for the private sector </a:t>
            </a:r>
            <a:endParaRPr lang="en-GB" sz="1800" dirty="0" smtClean="0"/>
          </a:p>
          <a:p>
            <a:r>
              <a:rPr lang="en-GB" sz="1800" dirty="0" smtClean="0"/>
              <a:t>raw data provides reassurance of quality</a:t>
            </a:r>
          </a:p>
          <a:p>
            <a:r>
              <a:rPr lang="en-US" sz="1800" dirty="0"/>
              <a:t>d</a:t>
            </a:r>
            <a:r>
              <a:rPr lang="en-US" sz="1800" dirty="0" smtClean="0"/>
              <a:t>epends on complexity</a:t>
            </a:r>
            <a:endParaRPr lang="en-GB" sz="1800" dirty="0"/>
          </a:p>
        </p:txBody>
      </p:sp>
      <p:sp>
        <p:nvSpPr>
          <p:cNvPr id="5" name="TextBox 4"/>
          <p:cNvSpPr txBox="1"/>
          <p:nvPr/>
        </p:nvSpPr>
        <p:spPr>
          <a:xfrm>
            <a:off x="467544" y="1412776"/>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196145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211364981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7200" y="-34922"/>
            <a:ext cx="9039354" cy="1015650"/>
          </a:xfrm>
          <a:solidFill>
            <a:schemeClr val="bg1"/>
          </a:solidFill>
        </p:spPr>
        <p:txBody>
          <a:bodyPr/>
          <a:lstStyle/>
          <a:p>
            <a:pPr marL="0" indent="0"/>
            <a:r>
              <a:rPr lang="en-GB" sz="2000" dirty="0"/>
              <a:t>Should a common platform be set up to deliver products from both GMES and </a:t>
            </a:r>
            <a:r>
              <a:rPr lang="en-GB" sz="2000" dirty="0" err="1"/>
              <a:t>EMODnet</a:t>
            </a:r>
            <a:r>
              <a:rPr lang="en-GB" sz="2000" dirty="0"/>
              <a:t>?</a:t>
            </a:r>
          </a:p>
        </p:txBody>
      </p:sp>
      <p:sp>
        <p:nvSpPr>
          <p:cNvPr id="3" name="Content Placeholder 2"/>
          <p:cNvSpPr>
            <a:spLocks noGrp="1"/>
          </p:cNvSpPr>
          <p:nvPr>
            <p:ph idx="1"/>
          </p:nvPr>
        </p:nvSpPr>
        <p:spPr>
          <a:xfrm>
            <a:off x="2987824" y="3367949"/>
            <a:ext cx="3096344" cy="873387"/>
          </a:xfrm>
        </p:spPr>
        <p:txBody>
          <a:bodyPr/>
          <a:lstStyle/>
          <a:p>
            <a:r>
              <a:rPr lang="en-GB" sz="1800" dirty="0" smtClean="0"/>
              <a:t>One-stop shop</a:t>
            </a:r>
          </a:p>
          <a:p>
            <a:r>
              <a:rPr lang="en-US" sz="1800" dirty="0" smtClean="0"/>
              <a:t>One-step at a time</a:t>
            </a:r>
            <a:endParaRPr lang="en-GB" sz="1800" dirty="0" smtClean="0"/>
          </a:p>
        </p:txBody>
      </p:sp>
      <p:sp>
        <p:nvSpPr>
          <p:cNvPr id="5" name="TextBox 4"/>
          <p:cNvSpPr txBox="1"/>
          <p:nvPr/>
        </p:nvSpPr>
        <p:spPr>
          <a:xfrm>
            <a:off x="467544" y="1412776"/>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196145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62439500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04646" y="0"/>
            <a:ext cx="9039354" cy="1268760"/>
          </a:xfrm>
          <a:solidFill>
            <a:schemeClr val="bg1"/>
          </a:solidFill>
        </p:spPr>
        <p:txBody>
          <a:bodyPr/>
          <a:lstStyle/>
          <a:p>
            <a:pPr marL="0" indent="0"/>
            <a:r>
              <a:rPr lang="en-GB" sz="2000" dirty="0" smtClean="0"/>
              <a:t>should </a:t>
            </a:r>
            <a:r>
              <a:rPr lang="en-GB" sz="2000" dirty="0"/>
              <a:t>the GMES marine products and service also be tailored for use by those studying climate change and environmental protection as well as those needing a near-real-time operational service?</a:t>
            </a:r>
          </a:p>
        </p:txBody>
      </p:sp>
      <p:sp>
        <p:nvSpPr>
          <p:cNvPr id="3" name="Content Placeholder 2"/>
          <p:cNvSpPr>
            <a:spLocks noGrp="1"/>
          </p:cNvSpPr>
          <p:nvPr>
            <p:ph idx="1"/>
          </p:nvPr>
        </p:nvSpPr>
        <p:spPr>
          <a:xfrm>
            <a:off x="2987824" y="3117672"/>
            <a:ext cx="3096344" cy="873387"/>
          </a:xfrm>
        </p:spPr>
        <p:txBody>
          <a:bodyPr/>
          <a:lstStyle/>
          <a:p>
            <a:r>
              <a:rPr lang="en-US" sz="1800" dirty="0"/>
              <a:t>m</a:t>
            </a:r>
            <a:r>
              <a:rPr lang="en-US" sz="1800" dirty="0" smtClean="0"/>
              <a:t>ake use of investments already made</a:t>
            </a:r>
            <a:endParaRPr lang="en-GB" sz="1800" dirty="0" smtClean="0"/>
          </a:p>
        </p:txBody>
      </p:sp>
      <p:sp>
        <p:nvSpPr>
          <p:cNvPr id="5" name="TextBox 4"/>
          <p:cNvSpPr txBox="1"/>
          <p:nvPr/>
        </p:nvSpPr>
        <p:spPr>
          <a:xfrm>
            <a:off x="467544" y="1412776"/>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196145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298314267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04646" y="0"/>
            <a:ext cx="9039354" cy="1124744"/>
          </a:xfrm>
          <a:solidFill>
            <a:schemeClr val="bg1"/>
          </a:solidFill>
        </p:spPr>
        <p:txBody>
          <a:bodyPr/>
          <a:lstStyle/>
          <a:p>
            <a:pPr marL="0" indent="0"/>
            <a:r>
              <a:rPr lang="en-GB" sz="1800" dirty="0"/>
              <a:t>Should data that are assembled under the Data Collection Framework for a particular purpose such as a fish stock assessment be available for re-use without the requirement to obtain authorisation from the original providers of these data?</a:t>
            </a:r>
          </a:p>
        </p:txBody>
      </p:sp>
      <p:sp>
        <p:nvSpPr>
          <p:cNvPr id="3" name="Content Placeholder 2"/>
          <p:cNvSpPr>
            <a:spLocks noGrp="1"/>
          </p:cNvSpPr>
          <p:nvPr>
            <p:ph idx="1"/>
          </p:nvPr>
        </p:nvSpPr>
        <p:spPr>
          <a:xfrm>
            <a:off x="2915816" y="2636912"/>
            <a:ext cx="3240360" cy="2302605"/>
          </a:xfrm>
        </p:spPr>
        <p:txBody>
          <a:bodyPr/>
          <a:lstStyle/>
          <a:p>
            <a:r>
              <a:rPr lang="en-US" sz="1800" dirty="0"/>
              <a:t>p</a:t>
            </a:r>
            <a:r>
              <a:rPr lang="en-US" sz="1800" dirty="0" smtClean="0"/>
              <a:t>ublic have a right to know</a:t>
            </a:r>
          </a:p>
          <a:p>
            <a:r>
              <a:rPr lang="en-US" sz="1800" dirty="0" smtClean="0"/>
              <a:t>EU pays half</a:t>
            </a:r>
          </a:p>
          <a:p>
            <a:r>
              <a:rPr lang="en-US" sz="1800" dirty="0"/>
              <a:t>o</a:t>
            </a:r>
            <a:r>
              <a:rPr lang="en-US" sz="1800" dirty="0" smtClean="0"/>
              <a:t>nly experts understand data</a:t>
            </a:r>
          </a:p>
          <a:p>
            <a:r>
              <a:rPr lang="en-US" sz="1800" dirty="0"/>
              <a:t>l</a:t>
            </a:r>
            <a:r>
              <a:rPr lang="en-US" sz="1800" dirty="0" smtClean="0"/>
              <a:t>oss of income from marine institutes</a:t>
            </a:r>
            <a:endParaRPr lang="en-GB" sz="1800" dirty="0" smtClean="0"/>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196145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65486542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043" y="0"/>
            <a:ext cx="9039354" cy="908720"/>
          </a:xfrm>
          <a:solidFill>
            <a:schemeClr val="bg1"/>
          </a:solidFill>
        </p:spPr>
        <p:txBody>
          <a:bodyPr/>
          <a:lstStyle/>
          <a:p>
            <a:pPr marL="0" indent="0"/>
            <a:r>
              <a:rPr lang="en-GB" sz="1800" dirty="0"/>
              <a:t>Should an internet portal similar to those for </a:t>
            </a:r>
            <a:r>
              <a:rPr lang="en-GB" sz="1800" dirty="0" err="1"/>
              <a:t>EMODnet</a:t>
            </a:r>
            <a:r>
              <a:rPr lang="en-GB" sz="1800" dirty="0"/>
              <a:t> be set up to provide access to fisheries data held by Member States,</a:t>
            </a:r>
          </a:p>
        </p:txBody>
      </p:sp>
      <p:sp>
        <p:nvSpPr>
          <p:cNvPr id="3" name="Content Placeholder 2"/>
          <p:cNvSpPr>
            <a:spLocks noGrp="1"/>
          </p:cNvSpPr>
          <p:nvPr>
            <p:ph idx="1"/>
          </p:nvPr>
        </p:nvSpPr>
        <p:spPr>
          <a:xfrm>
            <a:off x="2915816" y="3069205"/>
            <a:ext cx="3240360" cy="1459080"/>
          </a:xfrm>
        </p:spPr>
        <p:txBody>
          <a:bodyPr/>
          <a:lstStyle/>
          <a:p>
            <a:r>
              <a:rPr lang="en-US" sz="1800" dirty="0"/>
              <a:t>b</a:t>
            </a:r>
            <a:r>
              <a:rPr lang="en-US" sz="1800" dirty="0" smtClean="0"/>
              <a:t>uild on efforts by JRC or ICES</a:t>
            </a:r>
          </a:p>
          <a:p>
            <a:r>
              <a:rPr lang="en-US" sz="1800" dirty="0"/>
              <a:t>f</a:t>
            </a:r>
            <a:r>
              <a:rPr lang="en-US" sz="1800" dirty="0" smtClean="0"/>
              <a:t>ish are a public resource</a:t>
            </a:r>
          </a:p>
          <a:p>
            <a:endParaRPr lang="en-US" sz="1800" dirty="0" smtClean="0"/>
          </a:p>
        </p:txBody>
      </p:sp>
      <p:sp>
        <p:nvSpPr>
          <p:cNvPr id="5" name="TextBox 4"/>
          <p:cNvSpPr txBox="1"/>
          <p:nvPr/>
        </p:nvSpPr>
        <p:spPr>
          <a:xfrm>
            <a:off x="137408" y="1758801"/>
            <a:ext cx="1008112" cy="523220"/>
          </a:xfrm>
          <a:prstGeom prst="rect">
            <a:avLst/>
          </a:prstGeom>
          <a:noFill/>
        </p:spPr>
        <p:txBody>
          <a:bodyPr wrap="square" rtlCol="0">
            <a:spAutoFit/>
          </a:bodyPr>
          <a:lstStyle/>
          <a:p>
            <a:r>
              <a:rPr lang="en-US" sz="1400" b="0" dirty="0">
                <a:solidFill>
                  <a:srgbClr val="0F5494"/>
                </a:solidFill>
              </a:rPr>
              <a:t>c</a:t>
            </a:r>
            <a:r>
              <a:rPr lang="en-US" sz="1400" b="0" dirty="0" smtClean="0">
                <a:solidFill>
                  <a:srgbClr val="0F5494"/>
                </a:solidFill>
              </a:rPr>
              <a:t>ivil society</a:t>
            </a:r>
            <a:endParaRPr lang="en-GB" sz="1400" b="0" dirty="0" err="1" smtClean="0">
              <a:solidFill>
                <a:srgbClr val="0F5494"/>
              </a:solidFill>
            </a:endParaRPr>
          </a:p>
        </p:txBody>
      </p:sp>
      <p:sp>
        <p:nvSpPr>
          <p:cNvPr id="6" name="TextBox 5"/>
          <p:cNvSpPr txBox="1"/>
          <p:nvPr/>
        </p:nvSpPr>
        <p:spPr>
          <a:xfrm>
            <a:off x="467544" y="4005064"/>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ublic bodies</a:t>
            </a:r>
            <a:endParaRPr lang="en-GB" sz="1400" b="0" dirty="0" err="1" smtClean="0">
              <a:solidFill>
                <a:srgbClr val="0F5494"/>
              </a:solidFill>
            </a:endParaRPr>
          </a:p>
        </p:txBody>
      </p:sp>
      <p:sp>
        <p:nvSpPr>
          <p:cNvPr id="7" name="TextBox 6"/>
          <p:cNvSpPr txBox="1"/>
          <p:nvPr/>
        </p:nvSpPr>
        <p:spPr>
          <a:xfrm>
            <a:off x="7764533" y="2219240"/>
            <a:ext cx="1008112" cy="523220"/>
          </a:xfrm>
          <a:prstGeom prst="rect">
            <a:avLst/>
          </a:prstGeom>
          <a:noFill/>
        </p:spPr>
        <p:txBody>
          <a:bodyPr wrap="square" rtlCol="0">
            <a:spAutoFit/>
          </a:bodyPr>
          <a:lstStyle/>
          <a:p>
            <a:r>
              <a:rPr lang="en-US" sz="1400" b="0" dirty="0">
                <a:solidFill>
                  <a:srgbClr val="0F5494"/>
                </a:solidFill>
              </a:rPr>
              <a:t>p</a:t>
            </a:r>
            <a:r>
              <a:rPr lang="en-US" sz="1400" b="0" dirty="0" smtClean="0">
                <a:solidFill>
                  <a:srgbClr val="0F5494"/>
                </a:solidFill>
              </a:rPr>
              <a:t>rivate sector</a:t>
            </a:r>
            <a:endParaRPr lang="en-GB" sz="1400" b="0" dirty="0" err="1" smtClean="0">
              <a:solidFill>
                <a:srgbClr val="0F5494"/>
              </a:solidFill>
            </a:endParaRPr>
          </a:p>
        </p:txBody>
      </p:sp>
      <p:sp>
        <p:nvSpPr>
          <p:cNvPr id="8" name="TextBox 7"/>
          <p:cNvSpPr txBox="1"/>
          <p:nvPr/>
        </p:nvSpPr>
        <p:spPr>
          <a:xfrm>
            <a:off x="7665073" y="4220507"/>
            <a:ext cx="1323256" cy="307777"/>
          </a:xfrm>
          <a:prstGeom prst="rect">
            <a:avLst/>
          </a:prstGeom>
          <a:noFill/>
        </p:spPr>
        <p:txBody>
          <a:bodyPr wrap="square" rtlCol="0">
            <a:spAutoFit/>
          </a:bodyPr>
          <a:lstStyle/>
          <a:p>
            <a:r>
              <a:rPr lang="en-US" sz="1400" b="0" dirty="0" smtClean="0">
                <a:solidFill>
                  <a:srgbClr val="0F5494"/>
                </a:solidFill>
              </a:rPr>
              <a:t>researchers</a:t>
            </a:r>
            <a:endParaRPr lang="en-GB" sz="1400" b="0" dirty="0" err="1" smtClean="0">
              <a:solidFill>
                <a:srgbClr val="0F5494"/>
              </a:solidFill>
            </a:endParaRPr>
          </a:p>
        </p:txBody>
      </p:sp>
    </p:spTree>
    <p:extLst>
      <p:ext uri="{BB962C8B-B14F-4D97-AF65-F5344CB8AC3E}">
        <p14:creationId xmlns:p14="http://schemas.microsoft.com/office/powerpoint/2010/main" val="366951720"/>
      </p:ext>
    </p:extLst>
  </p:cSld>
  <p:clrMapOvr>
    <a:masterClrMapping/>
  </p:clrMapOvr>
</p:sld>
</file>

<file path=ppt/theme/theme1.xml><?xml version="1.0" encoding="utf-8"?>
<a:theme xmlns:a="http://schemas.openxmlformats.org/drawingml/2006/main" name="iho-emodnet-phase4">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imp-template">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iho-emodnet-phase4">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iho-emodnet-phase4">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iho-emodnet-phase4">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DG MARE_Maritime Affairs_PPT_template_E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template_DGMARE_MARITIME-AFFAIRS">
  <a:themeElements>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fontScheme name="template_DGMARE_MARITIME-AFFAIRS">
      <a:majorFont>
        <a:latin typeface="Myriad Pro Light"/>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template_DGMARE_MARITIME-AFFAIRS 1">
        <a:dk1>
          <a:srgbClr val="005A8E"/>
        </a:dk1>
        <a:lt1>
          <a:srgbClr val="FFFFFF"/>
        </a:lt1>
        <a:dk2>
          <a:srgbClr val="000000"/>
        </a:dk2>
        <a:lt2>
          <a:srgbClr val="D7D7D7"/>
        </a:lt2>
        <a:accent1>
          <a:srgbClr val="013A68"/>
        </a:accent1>
        <a:accent2>
          <a:srgbClr val="1EB5C8"/>
        </a:accent2>
        <a:accent3>
          <a:srgbClr val="FFFFFF"/>
        </a:accent3>
        <a:accent4>
          <a:srgbClr val="004C78"/>
        </a:accent4>
        <a:accent5>
          <a:srgbClr val="AAAEB9"/>
        </a:accent5>
        <a:accent6>
          <a:srgbClr val="1AA4B5"/>
        </a:accent6>
        <a:hlink>
          <a:srgbClr val="A6CFD5"/>
        </a:hlink>
        <a:folHlink>
          <a:srgbClr val="9AC00A"/>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DG MARE_Maritime Affairs_PPT_template_E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iho-emodnet-phase4">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133176"/>
        </a:solidFill>
        <a:ln>
          <a:solidFill>
            <a:srgbClr val="133176"/>
          </a:solidFill>
        </a:ln>
      </a:spPr>
      <a:bodyPr anchor="ctr"/>
      <a:lstStyle>
        <a:defPPr algn="ctr" defTabSz="457200" fontAlgn="auto">
          <a:spcBef>
            <a:spcPts val="0"/>
          </a:spcBef>
          <a:spcAft>
            <a:spcPts val="0"/>
          </a:spcAft>
          <a:defRPr sz="1800" b="0"/>
        </a:defPPr>
      </a:lstStyle>
      <a:style>
        <a:lnRef idx="1">
          <a:schemeClr val="accent1"/>
        </a:lnRef>
        <a:fillRef idx="3">
          <a:schemeClr val="accent1"/>
        </a:fillRef>
        <a:effectRef idx="2">
          <a:schemeClr val="accent1"/>
        </a:effectRef>
        <a:fontRef idx="minor">
          <a:schemeClr val="lt1"/>
        </a:fontRef>
      </a: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3175" marR="0" indent="0" algn="l" defTabSz="914400" rtl="0" eaLnBrk="1" fontAlgn="base" latinLnBrk="0" hangingPunct="1">
          <a:lnSpc>
            <a:spcPct val="100000"/>
          </a:lnSpc>
          <a:spcBef>
            <a:spcPct val="0"/>
          </a:spcBef>
          <a:spcAft>
            <a:spcPct val="0"/>
          </a:spcAft>
          <a:buClrTx/>
          <a:buSzTx/>
          <a:buFontTx/>
          <a:buNone/>
          <a:tabLst/>
          <a:defRPr kumimoji="0" lang="en-GB" sz="7600" b="1" i="0" u="none" strike="noStrike" cap="none" normalizeH="0" baseline="0" smtClean="0">
            <a:ln>
              <a:noFill/>
            </a:ln>
            <a:solidFill>
              <a:srgbClr val="FFD624"/>
            </a:solidFill>
            <a:effectLst/>
            <a:latin typeface="Verdana" pitchFamily="34" charset="0"/>
          </a:defRPr>
        </a:defPPr>
      </a:lstStyle>
    </a:lnDef>
    <a:txDef>
      <a:spPr>
        <a:noFill/>
      </a:spPr>
      <a:bodyPr wrap="none" rtlCol="0">
        <a:spAutoFit/>
      </a:bodyPr>
      <a:lstStyle>
        <a:defPPr>
          <a:defRPr sz="2400" b="0" dirty="0" err="1" smtClean="0">
            <a:solidFill>
              <a:srgbClr val="0F5494"/>
            </a:solidFill>
          </a:defRPr>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iho-emodnet-phase4</Template>
  <TotalTime>833</TotalTime>
  <Words>995</Words>
  <Application>Microsoft Office PowerPoint</Application>
  <PresentationFormat>On-screen Show (4:3)</PresentationFormat>
  <Paragraphs>144</Paragraphs>
  <Slides>24</Slides>
  <Notes>2</Notes>
  <HiddenSlides>0</HiddenSlides>
  <MMClips>0</MMClips>
  <ScaleCrop>false</ScaleCrop>
  <HeadingPairs>
    <vt:vector size="4" baseType="variant">
      <vt:variant>
        <vt:lpstr>Theme</vt:lpstr>
      </vt:variant>
      <vt:variant>
        <vt:i4>14</vt:i4>
      </vt:variant>
      <vt:variant>
        <vt:lpstr>Slide Titles</vt:lpstr>
      </vt:variant>
      <vt:variant>
        <vt:i4>24</vt:i4>
      </vt:variant>
    </vt:vector>
  </HeadingPairs>
  <TitlesOfParts>
    <vt:vector size="38" baseType="lpstr">
      <vt:lpstr>iho-emodnet-phase4</vt:lpstr>
      <vt:lpstr>template_DGMARE_MARITIME-AFFAIRS</vt:lpstr>
      <vt:lpstr>1_template_DGMARE_MARITIME-AFFAIRS</vt:lpstr>
      <vt:lpstr>2_template_DGMARE_MARITIME-AFFAIRS</vt:lpstr>
      <vt:lpstr>3_template_DGMARE_MARITIME-AFFAIRS</vt:lpstr>
      <vt:lpstr>4_template_DGMARE_MARITIME-AFFAIRS</vt:lpstr>
      <vt:lpstr>5_template_DGMARE_MARITIME-AFFAIRS</vt:lpstr>
      <vt:lpstr>DG MARE_Maritime Affairs_PPT_template_EN</vt:lpstr>
      <vt:lpstr>1_iho-emodnet-phase4</vt:lpstr>
      <vt:lpstr>4_imp-template</vt:lpstr>
      <vt:lpstr>2_iho-emodnet-phase4</vt:lpstr>
      <vt:lpstr>3_iho-emodnet-phase4</vt:lpstr>
      <vt:lpstr>4_iho-emodnet-phase4</vt:lpstr>
      <vt:lpstr>1_DG MARE_Maritime Affairs_PPT_template_EN</vt:lpstr>
      <vt:lpstr>Marine Knowledge 2020: outcome of public consultation</vt:lpstr>
      <vt:lpstr>PowerPoint Presentation</vt:lpstr>
      <vt:lpstr>(1) Are there any reasons why there should be exceptions, to the Commission’s policy of making marine data freely available and interoperable?</vt:lpstr>
      <vt:lpstr>Are the seven thematic groups of the European Marine Observation and Data Network the most appropriate? Should some be combined? (e.g. geology and hydrography) or should some be divided?</vt:lpstr>
      <vt:lpstr>What should be the balance in EMODnet between providing access to raw data and developing digital map layers derived from the raw data across seabasins?</vt:lpstr>
      <vt:lpstr>Should a common platform be set up to deliver products from both GMES and EMODnet?</vt:lpstr>
      <vt:lpstr>should the GMES marine products and service also be tailored for use by those studying climate change and environmental protection as well as those needing a near-real-time operational service?</vt:lpstr>
      <vt:lpstr>Should data that are assembled under the Data Collection Framework for a particular purpose such as a fish stock assessment be available for re-use without the requirement to obtain authorisation from the original providers of these data?</vt:lpstr>
      <vt:lpstr>Should an internet portal similar to those for EMODnet be set up to provide access to fisheries data held by Member States,</vt:lpstr>
      <vt:lpstr>Should control data, such as that derived from the Vessel Monitoring System that tracks fishing vessels, be made more available?</vt:lpstr>
      <vt:lpstr>What should be the focus of EU support to new marine observation technologies? How can we extend ocean monitoring and its cost effectiveness? How can the EU strengthen its scientific and industrial position in this area? </vt:lpstr>
      <vt:lpstr>Should there be an obligation for research projects to include a provision ensuring the archiving and access to observations collected during the research project?</vt:lpstr>
      <vt:lpstr>Should the ‘push’ process whereby marine environment reports are delivered be progressively replaced by a ‘pull’ process?</vt:lpstr>
      <vt:lpstr>What information on the behaviour of our seas and coasts can best help business and public authorities adapt to climate change?" </vt:lpstr>
      <vt:lpstr>Are any additional measures required, over and above existing initiatives such as EMODnet and GMES, to enable Europe to support international initiatives on ocean data such as GOOS and GEOSS?</vt:lpstr>
      <vt:lpstr>What criteria should be used to determine EU financial support of observation programmes other than those that it already supports? Can you provide examples? Could the Joint Programming Initiative for European Seas and Oceans play a role?</vt:lpstr>
      <vt:lpstr>How could the governance of EMODnet and GMES evolve to better accommodate the need for long term sustainability?</vt:lpstr>
      <vt:lpstr>What could be the role of the Joint Research Centre and the European Environment Agency?</vt:lpstr>
      <vt:lpstr>Is a regular process needed to evaluate the effectiveness of the observation and sampling strategy for each sea-basin?</vt:lpstr>
      <vt:lpstr>What mechanism could be envisaged to manage the evaluation and assessments needed to inform the Commission, Member States and Parliament on priorities for EU support? </vt:lpstr>
      <vt:lpstr>Should data provided by private companies for licensing purposes be made publicly available?</vt:lpstr>
      <vt:lpstr>Should licenced offshore private sector actors be obliged to contribute to wider monitoring of the sea where this is feasible?</vt:lpstr>
      <vt:lpstr>What public-private partnership models can maximise incentives for industry to share data and investments in data as well as benefits to all stakeholders?</vt:lpstr>
      <vt:lpstr>PowerPoint Presentation</vt:lpstr>
    </vt:vector>
  </TitlesOfParts>
  <Company>European Commission</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EMODnet: next steps</dc:title>
  <dc:creator>SHEPHERD Iain (MARE)</dc:creator>
  <cp:lastModifiedBy>SHEPHERD Iain (MARE)</cp:lastModifiedBy>
  <cp:revision>17</cp:revision>
  <dcterms:created xsi:type="dcterms:W3CDTF">2013-03-06T16:11:37Z</dcterms:created>
  <dcterms:modified xsi:type="dcterms:W3CDTF">2013-03-20T15:41:08Z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PublishingExpirationDate">
    <vt:lpwstr/>
  </property>
  <property fmtid="{D5CDD505-2E9C-101B-9397-08002B2CF9AE}" pid="3" name="PublishingStartDate">
    <vt:lpwstr/>
  </property>
</Properties>
</file>