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notesMasterIdLst>
    <p:notesMasterId r:id="rId50"/>
  </p:notes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258" r:id="rId30"/>
    <p:sldId id="282" r:id="rId31"/>
    <p:sldId id="264" r:id="rId32"/>
    <p:sldId id="266" r:id="rId33"/>
    <p:sldId id="267" r:id="rId34"/>
    <p:sldId id="268" r:id="rId35"/>
    <p:sldId id="260" r:id="rId36"/>
    <p:sldId id="261" r:id="rId37"/>
    <p:sldId id="286" r:id="rId38"/>
    <p:sldId id="259" r:id="rId39"/>
    <p:sldId id="317" r:id="rId40"/>
    <p:sldId id="316" r:id="rId41"/>
    <p:sldId id="315" r:id="rId42"/>
    <p:sldId id="272" r:id="rId43"/>
    <p:sldId id="285" r:id="rId44"/>
    <p:sldId id="280" r:id="rId45"/>
    <p:sldId id="270" r:id="rId46"/>
    <p:sldId id="269" r:id="rId47"/>
    <p:sldId id="271" r:id="rId48"/>
    <p:sldId id="273" r:id="rId4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628" autoAdjust="0"/>
  </p:normalViewPr>
  <p:slideViewPr>
    <p:cSldViewPr>
      <p:cViewPr varScale="1"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on\Desktop\VikingFU1404201_old\2007-2011%20(version%201).xlsb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on\Desktop\VikingFU1404201_old\2007-2011%20(version%201).xlsb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Diagram!$P$146:$P$147</c:f>
              <c:strCache>
                <c:ptCount val="2"/>
                <c:pt idx="0">
                  <c:v>Organic (bone not included)</c:v>
                </c:pt>
                <c:pt idx="1">
                  <c:v>Non-organic</c:v>
                </c:pt>
              </c:strCache>
            </c:strRef>
          </c:cat>
          <c:val>
            <c:numRef>
              <c:f>Diagram!$Q$146:$Q$147</c:f>
              <c:numCache>
                <c:formatCode>0%</c:formatCode>
                <c:ptCount val="2"/>
                <c:pt idx="0">
                  <c:v>2.0000000000000004E-2</c:v>
                </c:pt>
                <c:pt idx="1">
                  <c:v>0.98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Diagram!$P$138:$P$139</c:f>
              <c:strCache>
                <c:ptCount val="2"/>
                <c:pt idx="0">
                  <c:v>Organic (bone not included)</c:v>
                </c:pt>
                <c:pt idx="1">
                  <c:v>Non-organic</c:v>
                </c:pt>
              </c:strCache>
            </c:strRef>
          </c:cat>
          <c:val>
            <c:numRef>
              <c:f>Diagram!$Q$138:$Q$139</c:f>
              <c:numCache>
                <c:formatCode>0%</c:formatCode>
                <c:ptCount val="2"/>
                <c:pt idx="0">
                  <c:v>0.93</c:v>
                </c:pt>
                <c:pt idx="1">
                  <c:v>7.0000000000000021E-2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da-D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23534-342B-4D4C-AC8D-4CFA674C7BF1}" type="datetimeFigureOut">
              <a:rPr lang="da-DK" smtClean="0"/>
              <a:t>23-09-2013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3CD63-695E-44AA-89BC-7C506B461A7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124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838B0-DD44-40F0-87ED-2FEE8538862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8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838B0-DD44-40F0-87ED-2FEE8538862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8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925763"/>
            <a:ext cx="9144000" cy="158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2362200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>
              <a:spcBef>
                <a:spcPts val="400"/>
              </a:spcBef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F9852AFE-99B9-4D8C-BF8C-99F80B3FEC81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9B-886D-43CB-BF0C-9405B78954B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52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2032-C31C-4B57-B76F-FC2EC51F79AE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F1C12-7E3E-4E1B-A344-03C557EFDB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28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267201" y="3429000"/>
            <a:ext cx="68580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hidden">
          <a:xfrm>
            <a:off x="0" y="0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8FD04-FBC8-401E-A2A4-251560C318B4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8C65-7DC8-4D1B-9541-62536731926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14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09C48-1A07-47FD-8C04-8A8DE9421DA7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93033-5DA7-4FC9-BF49-986C702618D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8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22713"/>
            <a:ext cx="9144000" cy="293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921125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3368675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>
              <a:spcBef>
                <a:spcPts val="400"/>
              </a:spcBef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6D8D-4417-4451-A711-468D42D41018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59D22-F94D-40E0-B0AA-64E7EDDA53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70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EAB7-1E3F-4AC3-A9D3-0B9CA2EC4B67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4FD36-E185-4B44-991A-FF60741DA5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94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57DE-674C-45C3-A046-0E77A569AC93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B8389-ACAF-4996-A926-A7F9AB2E25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96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45193-71D6-4C86-9A93-ECFC96A78B04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84E80-8FCD-4985-A4CB-2176A4000AE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24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4B096-9646-451B-804E-C730335E1E2A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6939D-A676-4645-B9F8-66ECE06580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17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BF91-5782-4603-92B8-B1A4D5B620AA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BEE78-7E9B-4951-BEF7-070A074BFA8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929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2D221-CFA9-403F-9140-530E66D5BBCE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D214-D922-4374-AA39-F19E308FB2D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03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6675"/>
            <a:ext cx="9144000" cy="55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0"/>
            <a:ext cx="8229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05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EFA1AED-98EA-4919-96E1-99EF5620DE3D}" type="datetimeFigureOut">
              <a:rPr lang="fr-FR"/>
              <a:pPr>
                <a:defRPr/>
              </a:pPr>
              <a:t>23/09/2013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91F13B0-4417-4A38-9625-7667F768BB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913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4725"/>
            <a:ext cx="4114800" cy="70167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0" r:id="rId2"/>
    <p:sldLayoutId id="2147484188" r:id="rId3"/>
    <p:sldLayoutId id="2147484181" r:id="rId4"/>
    <p:sldLayoutId id="2147484182" r:id="rId5"/>
    <p:sldLayoutId id="2147484183" r:id="rId6"/>
    <p:sldLayoutId id="2147484189" r:id="rId7"/>
    <p:sldLayoutId id="2147484184" r:id="rId8"/>
    <p:sldLayoutId id="2147484185" r:id="rId9"/>
    <p:sldLayoutId id="2147484186" r:id="rId10"/>
    <p:sldLayoutId id="2147484190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FFFFFF"/>
          </a:solidFill>
          <a:latin typeface="+mj-lt"/>
          <a:ea typeface="+mj-ea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FFFFFF"/>
          </a:solidFill>
          <a:latin typeface="Garamond" pitchFamily="18" charset="0"/>
          <a:cs typeface="Tunga" pitchFamily="34" charset="0"/>
        </a:defRPr>
      </a:lvl9pPr>
    </p:titleStyle>
    <p:bodyStyle>
      <a:lvl1pPr marL="342900" indent="-342900"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742950" indent="-28575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11430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16002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20574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source=images&amp;cd=&amp;cad=rja&amp;docid=lNzOuLCMm3BwmM&amp;tbnid=fomXQ8D0ko26sM:&amp;ved=0CAUQjRw&amp;url=http%3A%2F%2Fwww.koclar-travel-tuerkei.de%2Fenglisch%2Fausflug3.php&amp;ei=1xvAUdqZDeev7Aawu4GQCw&amp;bvm=bv.47883778,d.ZGU&amp;psig=AFQjCNGlCZUrkYjzhQFclan_G-WlKWDWMg&amp;ust=13716309268905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frm=1&amp;source=images&amp;cd=&amp;cad=rja&amp;docid=xi9TxgDN1eRBwM&amp;tbnid=X0sywgxQsi_S9M:&amp;ved=0CAUQjRw&amp;url=http%3A%2F%2Fwww.thecanadianencyclopedia.com%2Farticles%2Fred-bay-archaeological-site&amp;ei=NKAoUvvwJaHN0QWi8ICIDQ&amp;bvm=bv.51773540,d.d2k&amp;psig=AFQjCNFMZh3ylzDD-hBQhRPNXWS4iWANxQ&amp;ust=137848052686934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7" Type="http://schemas.openxmlformats.org/officeDocument/2006/relationships/image" Target="../media/image6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51.w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51.wmf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om/url?sa=i&amp;source=images&amp;cd=&amp;cad=rja&amp;docid=wxlpdKP6BTwNqM&amp;tbnid=emPfA3R2Uf6B6M:&amp;ved=0CAgQjRwwAA&amp;url=http%3A%2F%2Fwww.nextnature.net%2F2009%2F04%2Fmapping-a-lost-world%2F&amp;ei=5pIoUpntIITT7AaM2IGwCg&amp;psig=AFQjCNG2DMAxn2NyzLBoCY_iHVUaWVBS0g&amp;ust=137847715858527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1kr2aHHB4jyy3M&amp;tbnid=Q3gN-C-YpejF8M:&amp;ved=0CAUQjRw&amp;url=http%3A%2F%2Fngm.nationalgeographic.com%2F2012%2F12%2Fdoggerland%2Fclark-photography&amp;ei=E5QoUpPHLcGH0AXIgIFg&amp;bvm=bv.51773540,d.ZG4&amp;psig=AFQjCNFSw8Zul0C0vcHgEUa_T86Vi3WB4A&amp;ust=1378477189706617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google.com/url?sa=i&amp;rct=j&amp;q=&amp;esrc=s&amp;frm=1&amp;source=images&amp;cd=&amp;cad=rja&amp;docid=Z8x58jhKruqJnM&amp;tbnid=dLfPtDd5NE-5NM:&amp;ved=0CAUQjRw&amp;url=http%3A%2F%2Fwww.realitatea.net%2Fdoggerland-tinutul-scufundat-a-fost-descoperit-de-savantii-britanici_958889.html&amp;ei=z5MoUufpEMeX1AWtoYDIDw&amp;bvm=bv.51773540,d.ZG4&amp;psig=AFQjCNFSw8Zul0C0vcHgEUa_T86Vi3WB4A&amp;ust=137847718970661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source=images&amp;cd=&amp;cad=rja&amp;docid=LDplR2Ld4M3KbM&amp;tbnid=gIEc7ozIVPZFUM:&amp;ved=0CAUQjRw&amp;url=http%3A%2F%2Fwww.bbc.co.uk%2Fnews%2Fuk-england-hampshire-22639505&amp;ei=NGrBUeeAGbGQ7AbItoDYDw&amp;bvm=bv.47883778,d.ZGU&amp;psig=AFQjCNG3mSHRSM6psvgTcmm61ltfStHF7w&amp;ust=137171651956842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unesco_underwater_cultural_heritage_en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26638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606" r="4294" b="44227"/>
          <a:stretch/>
        </p:blipFill>
        <p:spPr>
          <a:xfrm>
            <a:off x="2484438" y="2349500"/>
            <a:ext cx="4175125" cy="116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7538" y="3789363"/>
            <a:ext cx="7964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fr-FR" b="1">
                <a:latin typeface="Calibri" pitchFamily="34" charset="0"/>
                <a:cs typeface="Arabic Transparent" pitchFamily="34" charset="0"/>
              </a:rPr>
              <a:t>Underwater Cultural Heritage </a:t>
            </a:r>
          </a:p>
          <a:p>
            <a:pPr eaLnBrk="1" hangingPunct="1">
              <a:spcBef>
                <a:spcPct val="0"/>
              </a:spcBef>
              <a:buClrTx/>
            </a:pPr>
            <a:endParaRPr lang="en-US" altLang="fr-FR" b="1">
              <a:latin typeface="Calibri" pitchFamily="34" charset="0"/>
              <a:cs typeface="Arabic Transparent" pitchFamily="34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fr-FR" altLang="fr-FR" b="1">
                <a:latin typeface="Calibri" pitchFamily="34" charset="0"/>
                <a:cs typeface="Arabic Transparent" pitchFamily="34" charset="0"/>
              </a:rPr>
              <a:t>Scope, threats and challenges, and the potentials for the European States</a:t>
            </a:r>
            <a:endParaRPr lang="en-US" altLang="fr-FR" b="1">
              <a:latin typeface="Calibri" pitchFamily="34" charset="0"/>
              <a:cs typeface="Arabic Transpare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850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67544" y="2132856"/>
          <a:ext cx="36004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046309" y="1340768"/>
          <a:ext cx="468052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258888" y="549275"/>
            <a:ext cx="6408737" cy="638175"/>
          </a:xfrm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Comparison: Land versus waterlogged </a:t>
            </a:r>
          </a:p>
        </p:txBody>
      </p:sp>
      <p:sp>
        <p:nvSpPr>
          <p:cNvPr id="14341" name="Rektangel 7"/>
          <p:cNvSpPr>
            <a:spLocks noChangeArrowheads="1"/>
          </p:cNvSpPr>
          <p:nvPr/>
        </p:nvSpPr>
        <p:spPr bwMode="auto">
          <a:xfrm>
            <a:off x="611188" y="5189538"/>
            <a:ext cx="295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Sigtuna</a:t>
            </a:r>
            <a:r>
              <a:rPr lang="en-US" altLang="fr-FR" sz="1600" spc="30" dirty="0">
                <a:solidFill>
                  <a:srgbClr val="002060"/>
                </a:solidFill>
                <a:latin typeface="Trebuchet MS" pitchFamily="34" charset="0"/>
              </a:rPr>
              <a:t> 11th century</a:t>
            </a:r>
          </a:p>
          <a:p>
            <a:pPr eaLnBrk="1" hangingPunct="1">
              <a:defRPr/>
            </a:pPr>
            <a:r>
              <a:rPr lang="en-US" altLang="fr-FR" sz="1600" spc="30" dirty="0">
                <a:solidFill>
                  <a:srgbClr val="002060"/>
                </a:solidFill>
                <a:latin typeface="Trebuchet MS" pitchFamily="34" charset="0"/>
              </a:rPr>
              <a:t>Land finds</a:t>
            </a:r>
          </a:p>
        </p:txBody>
      </p:sp>
      <p:sp>
        <p:nvSpPr>
          <p:cNvPr id="14342" name="Rektangel 8"/>
          <p:cNvSpPr>
            <a:spLocks noChangeArrowheads="1"/>
          </p:cNvSpPr>
          <p:nvPr/>
        </p:nvSpPr>
        <p:spPr bwMode="auto">
          <a:xfrm>
            <a:off x="5795963" y="5157788"/>
            <a:ext cx="295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1600" spc="30" dirty="0" err="1" smtClean="0">
                <a:solidFill>
                  <a:srgbClr val="002060"/>
                </a:solidFill>
                <a:latin typeface="Trebuchet MS" pitchFamily="34" charset="0"/>
              </a:rPr>
              <a:t>Birka</a:t>
            </a:r>
            <a:r>
              <a:rPr lang="en-US" altLang="fr-FR" sz="1600" spc="30" dirty="0" smtClean="0">
                <a:solidFill>
                  <a:srgbClr val="002060"/>
                </a:solidFill>
                <a:latin typeface="Trebuchet MS" pitchFamily="34" charset="0"/>
              </a:rPr>
              <a:t> 8-10th century</a:t>
            </a:r>
          </a:p>
          <a:p>
            <a:pPr eaLnBrk="1" hangingPunct="1">
              <a:defRPr/>
            </a:pPr>
            <a:r>
              <a:rPr lang="en-US" altLang="fr-FR" sz="1600" spc="30" dirty="0" smtClean="0">
                <a:solidFill>
                  <a:srgbClr val="002060"/>
                </a:solidFill>
                <a:latin typeface="Trebuchet MS" pitchFamily="34" charset="0"/>
              </a:rPr>
              <a:t>Waterlogged finds</a:t>
            </a:r>
          </a:p>
        </p:txBody>
      </p:sp>
    </p:spTree>
    <p:extLst>
      <p:ext uri="{BB962C8B-B14F-4D97-AF65-F5344CB8AC3E}">
        <p14:creationId xmlns:p14="http://schemas.microsoft.com/office/powerpoint/2010/main" val="1707809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FontTx/>
              <a:buChar char="•"/>
              <a:defRPr/>
            </a:pP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Information on maritime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past</a:t>
            </a:r>
            <a:endParaRPr lang="fr-FR" altLang="fr-FR" sz="18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buFontTx/>
              <a:buChar char="•"/>
              <a:defRPr/>
            </a:pP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Shipwreck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or 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submersion of city as local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catastrophic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event</a:t>
            </a:r>
            <a:endParaRPr lang="fr-FR" altLang="fr-FR" sz="18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buFontTx/>
              <a:buChar char="•"/>
              <a:defRPr/>
            </a:pP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Strong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community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importance</a:t>
            </a:r>
          </a:p>
          <a:p>
            <a:pPr marL="0" indent="0" algn="l">
              <a:buFontTx/>
              <a:buChar char="•"/>
              <a:defRPr/>
            </a:pP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Connector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with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other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regions</a:t>
            </a:r>
            <a:r>
              <a:rPr lang="fr-FR" altLang="fr-FR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of the world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850" y="404813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1945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700213"/>
            <a:ext cx="8218488" cy="4752975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l">
              <a:buFontTx/>
              <a:buChar char="•"/>
              <a:defRPr/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Heritage belongs to humanity</a:t>
            </a:r>
          </a:p>
          <a:p>
            <a:pPr marL="0" indent="0" algn="l">
              <a:buFontTx/>
              <a:buChar char="•"/>
              <a:defRPr/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Responsible public access is encouraged</a:t>
            </a:r>
          </a:p>
          <a:p>
            <a:pPr marL="457200" lvl="1" indent="0" algn="l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Dive trails</a:t>
            </a:r>
          </a:p>
          <a:p>
            <a:pPr marL="457200" lvl="1" indent="0" algn="l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Glass-bottom boat visits</a:t>
            </a:r>
          </a:p>
          <a:p>
            <a:pPr marL="457200" lvl="1" indent="0" algn="l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Underwater Museums</a:t>
            </a:r>
          </a:p>
          <a:p>
            <a:pPr marL="457200" lvl="1" indent="0" algn="l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Land-based Museums on UCH</a:t>
            </a:r>
          </a:p>
          <a:p>
            <a:pPr marL="457200" lvl="1" indent="0" algn="l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Aquarium museums</a:t>
            </a:r>
          </a:p>
          <a:p>
            <a:pPr marL="0" indent="0" algn="l">
              <a:defRPr/>
            </a:pPr>
            <a:endParaRPr lang="en-GB" sz="16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Side benefit:</a:t>
            </a:r>
          </a:p>
          <a:p>
            <a:pPr marL="0" indent="0" algn="l">
              <a:buFontTx/>
              <a:buChar char="•"/>
              <a:defRPr/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every Euro invested in heritage increases the economic activity around a site by up to 12, depending on the significance of the site and the extent of development. </a:t>
            </a:r>
          </a:p>
          <a:p>
            <a:pPr marL="0" indent="0" algn="l">
              <a:buFontTx/>
              <a:buChar char="•"/>
              <a:defRPr/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particularly in the sector of tourism (hotels, food sales, transport, guides). </a:t>
            </a:r>
          </a:p>
          <a:p>
            <a:pPr marL="0" indent="0" algn="l">
              <a:buFontTx/>
              <a:buChar char="•"/>
              <a:defRPr/>
            </a:pPr>
            <a:r>
              <a:rPr lang="en-GB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37 % of all tourism is culture related. Divers spent more money and stay longer.</a:t>
            </a:r>
            <a:endParaRPr lang="fr-FR" sz="16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088" y="4762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err="1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Tourism</a:t>
            </a:r>
            <a:r>
              <a:rPr lang="fr-FR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 and </a:t>
            </a:r>
            <a:r>
              <a:rPr lang="fr-FR" dirty="0" err="1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Urban</a:t>
            </a:r>
            <a:r>
              <a:rPr lang="fr-FR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dirty="0" err="1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Development</a:t>
            </a:r>
            <a:endParaRPr lang="fr-FR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060575"/>
            <a:ext cx="156368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4213" y="476250"/>
            <a:ext cx="4679950" cy="70167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Dive </a:t>
            </a:r>
            <a:r>
              <a:rPr lang="fr-FR" dirty="0" err="1" smtClean="0"/>
              <a:t>trail</a:t>
            </a:r>
            <a:r>
              <a:rPr lang="fr-FR" dirty="0" smtClean="0"/>
              <a:t> </a:t>
            </a:r>
            <a:r>
              <a:rPr lang="fr-FR" dirty="0" err="1" smtClean="0"/>
              <a:t>Yongala</a:t>
            </a:r>
            <a:r>
              <a:rPr lang="fr-FR" dirty="0" smtClean="0"/>
              <a:t>, Australia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-1" t="624" r="-338" b="-314"/>
          <a:stretch/>
        </p:blipFill>
        <p:spPr>
          <a:xfrm rot="10800000" flipH="1" flipV="1">
            <a:off x="611188" y="1844675"/>
            <a:ext cx="4851400" cy="3409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300788" y="1700213"/>
            <a:ext cx="2447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Shipwreck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site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with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dive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trail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,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water-proof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maps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and land-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based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museum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with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fr-FR" altLang="fr-FR" sz="1600" spc="30" dirty="0" err="1">
                <a:solidFill>
                  <a:srgbClr val="002060"/>
                </a:solidFill>
                <a:latin typeface="Trebuchet MS" pitchFamily="34" charset="0"/>
              </a:rPr>
              <a:t>authentic</a:t>
            </a:r>
            <a:r>
              <a:rPr lang="fr-FR" altLang="fr-FR" sz="1600" spc="30" dirty="0">
                <a:solidFill>
                  <a:srgbClr val="002060"/>
                </a:solidFill>
                <a:latin typeface="Trebuchet MS" pitchFamily="34" charset="0"/>
              </a:rPr>
              <a:t> artefacts</a:t>
            </a:r>
          </a:p>
        </p:txBody>
      </p:sp>
    </p:spTree>
    <p:extLst>
      <p:ext uri="{BB962C8B-B14F-4D97-AF65-F5344CB8AC3E}">
        <p14:creationId xmlns:p14="http://schemas.microsoft.com/office/powerpoint/2010/main" val="13346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219700" y="1989138"/>
            <a:ext cx="3467100" cy="18716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FontTx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dive over the amphorae discovered by Jacques Cousteau in 1950 and returned to a semi-authentic site in </a:t>
            </a: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2011.</a:t>
            </a:r>
            <a:endParaRPr lang="fr-FR" sz="16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263" y="4762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France Demi-Replica site</a:t>
            </a:r>
            <a:endParaRPr lang="fr-FR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306" t="12397" r="17049" b="42562"/>
          <a:stretch/>
        </p:blipFill>
        <p:spPr bwMode="auto">
          <a:xfrm>
            <a:off x="858838" y="1916113"/>
            <a:ext cx="3667125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71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7088" y="1916113"/>
            <a:ext cx="2971800" cy="22336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088" y="333375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Croatia</a:t>
            </a:r>
            <a:r>
              <a:rPr lang="fr-FR" dirty="0" smtClean="0"/>
              <a:t> </a:t>
            </a:r>
            <a:r>
              <a:rPr lang="fr-FR" dirty="0" err="1" smtClean="0"/>
              <a:t>Metal</a:t>
            </a:r>
            <a:r>
              <a:rPr lang="fr-FR" dirty="0" smtClean="0"/>
              <a:t> Cage Protection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140200" y="2060575"/>
            <a:ext cx="416083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Metal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Cage </a:t>
            </a: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protect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fragile sites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Remain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accessible </a:t>
            </a: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with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keys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Contract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with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trusted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dive center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Payment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of licence </a:t>
            </a: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fee</a:t>
            </a: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</a:t>
            </a:r>
          </a:p>
          <a:p>
            <a:pPr>
              <a:defRPr/>
            </a:pPr>
            <a:r>
              <a:rPr lang="fr-FR" sz="1600" spc="30" dirty="0">
                <a:solidFill>
                  <a:srgbClr val="002060"/>
                </a:solidFill>
                <a:latin typeface="Trebuchet MS" pitchFamily="34" charset="0"/>
              </a:rPr>
              <a:t>     finances site protection  and </a:t>
            </a:r>
            <a:r>
              <a:rPr lang="fr-FR" sz="1600" spc="30" dirty="0" err="1">
                <a:solidFill>
                  <a:srgbClr val="002060"/>
                </a:solidFill>
                <a:latin typeface="Trebuchet MS" pitchFamily="34" charset="0"/>
              </a:rPr>
              <a:t>research</a:t>
            </a:r>
            <a:endParaRPr lang="fr-FR" sz="1600" spc="30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0" y="4762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Dry-</a:t>
            </a:r>
            <a:r>
              <a:rPr lang="fr-FR" dirty="0" err="1" smtClean="0"/>
              <a:t>footed</a:t>
            </a:r>
            <a:r>
              <a:rPr lang="fr-FR" dirty="0" smtClean="0"/>
              <a:t> </a:t>
            </a:r>
            <a:r>
              <a:rPr lang="fr-FR" dirty="0" err="1" smtClean="0"/>
              <a:t>access</a:t>
            </a:r>
            <a:endParaRPr lang="fr-FR" dirty="0"/>
          </a:p>
        </p:txBody>
      </p:sp>
      <p:pic>
        <p:nvPicPr>
          <p:cNvPr id="37890" name="Picture 2" descr="http://www.koclar-travel-tuerkei.de/bilder/bildausflug7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16113"/>
            <a:ext cx="2095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://t2.gstatic.com/images?q=tbn:ANd9GcSKFM1D6TVKOUUdkVInrR6uprr2Gjo21Ysjdz6DdaFledv09c-5-Q"/>
          <p:cNvPicPr>
            <a:picLocks noChangeAspect="1" noChangeArrowheads="1"/>
          </p:cNvPicPr>
          <p:nvPr/>
        </p:nvPicPr>
        <p:blipFill rotWithShape="1">
          <a:blip r:embed="rId4"/>
          <a:srcRect l="15593"/>
          <a:stretch/>
        </p:blipFill>
        <p:spPr bwMode="auto">
          <a:xfrm>
            <a:off x="395288" y="4392613"/>
            <a:ext cx="1984375" cy="17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://t2.gstatic.com/images?q=tbn:ANd9GcQzF79uQnQSqCGNwqNfqG8wSF4MFqYV34hUQsV9OHGtAGDx92Y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1438" y="1916113"/>
            <a:ext cx="2813050" cy="18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Grp="1"/>
          </p:cNvPicPr>
          <p:nvPr>
            <p:ph sz="quarter" idx="13"/>
          </p:nvPr>
        </p:nvPicPr>
        <p:blipFill rotWithShape="1">
          <a:blip r:embed="rId6"/>
          <a:srcRect l="11074" t="10537" r="13386" b="55785"/>
          <a:stretch/>
        </p:blipFill>
        <p:spPr bwMode="auto">
          <a:xfrm>
            <a:off x="2611438" y="4373563"/>
            <a:ext cx="3816350" cy="17002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892" name="Picture 4" descr="http://t1.gstatic.com/images?q=tbn:ANd9GcTywL4BHQ2v4q7OTYCvQgYE-Dp--SXBEgqWlNGJoBV5PI-DTk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713" y="5445125"/>
            <a:ext cx="1071562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Box 3"/>
          <p:cNvSpPr txBox="1">
            <a:spLocks noChangeArrowheads="1"/>
          </p:cNvSpPr>
          <p:nvPr/>
        </p:nvSpPr>
        <p:spPr bwMode="auto">
          <a:xfrm>
            <a:off x="5867400" y="1916113"/>
            <a:ext cx="302577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r>
              <a:rPr lang="fr-FR" altLang="fr-FR" sz="1800" dirty="0">
                <a:latin typeface="Arial" charset="0"/>
                <a:cs typeface="Arial" charset="0"/>
              </a:rPr>
              <a:t>Access by glass-</a:t>
            </a:r>
            <a:r>
              <a:rPr lang="fr-FR" altLang="fr-FR" sz="1800" dirty="0" err="1">
                <a:latin typeface="Arial" charset="0"/>
                <a:cs typeface="Arial" charset="0"/>
              </a:rPr>
              <a:t>bottom</a:t>
            </a:r>
            <a:r>
              <a:rPr lang="fr-FR" altLang="fr-FR" sz="1800" dirty="0">
                <a:latin typeface="Arial" charset="0"/>
                <a:cs typeface="Arial" charset="0"/>
              </a:rPr>
              <a:t> boat, </a:t>
            </a:r>
            <a:r>
              <a:rPr lang="fr-FR" altLang="fr-FR" sz="1800" dirty="0" err="1">
                <a:latin typeface="Arial" charset="0"/>
                <a:cs typeface="Arial" charset="0"/>
              </a:rPr>
              <a:t>submarine</a:t>
            </a:r>
            <a:r>
              <a:rPr lang="fr-FR" altLang="fr-FR" sz="1800" dirty="0">
                <a:latin typeface="Arial" charset="0"/>
                <a:cs typeface="Arial" charset="0"/>
              </a:rPr>
              <a:t> or glass </a:t>
            </a:r>
            <a:r>
              <a:rPr lang="fr-FR" altLang="fr-FR" sz="1800" dirty="0" err="1" smtClean="0">
                <a:latin typeface="Arial" charset="0"/>
                <a:cs typeface="Arial" charset="0"/>
              </a:rPr>
              <a:t>canoe</a:t>
            </a:r>
            <a:endParaRPr lang="fr-FR" altLang="fr-FR" sz="1800" dirty="0"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endParaRPr lang="fr-FR" altLang="fr-FR" sz="1800" dirty="0"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fr-FR" altLang="fr-FR" sz="1800" dirty="0">
                <a:latin typeface="Arial" charset="0"/>
                <a:cs typeface="Arial" charset="0"/>
              </a:rPr>
              <a:t>Impressive </a:t>
            </a:r>
            <a:r>
              <a:rPr lang="fr-FR" altLang="fr-FR" sz="1800" dirty="0" err="1">
                <a:latin typeface="Arial" charset="0"/>
                <a:cs typeface="Arial" charset="0"/>
              </a:rPr>
              <a:t>underwater</a:t>
            </a:r>
            <a:r>
              <a:rPr lang="fr-FR" altLang="fr-FR" sz="1800" dirty="0">
                <a:latin typeface="Arial" charset="0"/>
                <a:cs typeface="Arial" charset="0"/>
              </a:rPr>
              <a:t> </a:t>
            </a:r>
            <a:r>
              <a:rPr lang="fr-FR" altLang="fr-FR" sz="1800" dirty="0" err="1">
                <a:latin typeface="Arial" charset="0"/>
                <a:cs typeface="Arial" charset="0"/>
              </a:rPr>
              <a:t>museums</a:t>
            </a:r>
            <a:r>
              <a:rPr lang="fr-FR" altLang="fr-FR" sz="1800" dirty="0">
                <a:latin typeface="Arial" charset="0"/>
                <a:cs typeface="Arial" charset="0"/>
              </a:rPr>
              <a:t>, aquarium </a:t>
            </a:r>
            <a:r>
              <a:rPr lang="fr-FR" altLang="fr-FR" sz="1800" dirty="0" err="1">
                <a:latin typeface="Arial" charset="0"/>
                <a:cs typeface="Arial" charset="0"/>
              </a:rPr>
              <a:t>museums</a:t>
            </a:r>
            <a:r>
              <a:rPr lang="fr-FR" altLang="fr-FR" sz="1800" dirty="0">
                <a:latin typeface="Arial" charset="0"/>
                <a:cs typeface="Arial" charset="0"/>
              </a:rPr>
              <a:t> and land-</a:t>
            </a:r>
            <a:r>
              <a:rPr lang="fr-FR" altLang="fr-FR" sz="1800" dirty="0" err="1">
                <a:latin typeface="Arial" charset="0"/>
                <a:cs typeface="Arial" charset="0"/>
              </a:rPr>
              <a:t>based</a:t>
            </a:r>
            <a:r>
              <a:rPr lang="fr-FR" altLang="fr-FR" sz="1800" dirty="0">
                <a:latin typeface="Arial" charset="0"/>
                <a:cs typeface="Arial" charset="0"/>
              </a:rPr>
              <a:t>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fr-FR" altLang="fr-FR" sz="1800" dirty="0" err="1">
                <a:latin typeface="Arial" charset="0"/>
                <a:cs typeface="Arial" charset="0"/>
              </a:rPr>
              <a:t>museums</a:t>
            </a:r>
            <a:endParaRPr lang="fr-FR" altLang="fr-FR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3789363"/>
            <a:ext cx="4475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Calibri" pitchFamily="34" charset="0"/>
                <a:cs typeface="Arabic Transparent" pitchFamily="2" charset="-78"/>
              </a:rPr>
              <a:t>Threats to Underwater Cultural Heritage</a:t>
            </a:r>
            <a:endParaRPr lang="en-US" sz="2000" b="1" cap="all" dirty="0">
              <a:latin typeface="+mj-lt"/>
              <a:ea typeface="+mj-ea"/>
              <a:cs typeface="Tunga" pitchFamily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22" b="29208"/>
          <a:stretch/>
        </p:blipFill>
        <p:spPr>
          <a:xfrm>
            <a:off x="2876595" y="2276872"/>
            <a:ext cx="3419872" cy="127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68986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8313" y="1628775"/>
            <a:ext cx="8229600" cy="40751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FontTx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Pillage &amp; Commercial exploitation</a:t>
            </a:r>
          </a:p>
          <a:p>
            <a:pPr marL="0" indent="0" algn="l">
              <a:buFontTx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Looting by divers </a:t>
            </a:r>
          </a:p>
          <a:p>
            <a:pPr marL="0" indent="0" algn="l">
              <a:buFontTx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Industrial work 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</a:t>
            </a:r>
            <a:r>
              <a:rPr lang="en-GB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ourist promenades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</a:t>
            </a:r>
            <a:r>
              <a:rPr lang="en-GB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il drilling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Metro and auto-route crossing in channels or with bridges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</a:t>
            </a:r>
            <a:r>
              <a:rPr lang="en-GB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ecovery of gravel and sand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B</a:t>
            </a:r>
            <a:r>
              <a:rPr lang="en-GB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uilding of artificial islands</a:t>
            </a:r>
          </a:p>
          <a:p>
            <a:pPr marL="0" indent="0" algn="l">
              <a:buFontTx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Climate change, pollution</a:t>
            </a:r>
          </a:p>
          <a:p>
            <a:pPr marL="0" indent="0" algn="l">
              <a:buFontTx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Trawling</a:t>
            </a:r>
            <a:endParaRPr lang="en-US" sz="18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985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0080112-bahrain-qatar-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028825"/>
            <a:ext cx="4286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ageShack, share photos, pictures, free image hosting, free video hosting, image hosting, video hosting, photo image hosting site, video hosting 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84313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panien-costa-brava-highlights-barcelona-running-jogg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57338"/>
            <a:ext cx="5903913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ubai-palm-jumeir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61214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villamar_towers_web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71613"/>
            <a:ext cx="6618287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bp_Gulf-of-Mexico-disaster_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7691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436688"/>
            <a:ext cx="69135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3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974725"/>
            <a:ext cx="4937125" cy="70167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An </a:t>
            </a:r>
            <a:r>
              <a:rPr lang="fr-FR" dirty="0" err="1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example</a:t>
            </a:r>
            <a:r>
              <a:rPr lang="fr-FR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 </a:t>
            </a:r>
            <a:r>
              <a:rPr lang="fr-FR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case: The San Juan </a:t>
            </a: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Shipwreck</a:t>
            </a:r>
            <a:endParaRPr lang="fr-FR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7171" name="AutoShape 2" descr="data:image/jpeg;base64,/9j/4AAQSkZJRgABAQAAAQABAAD/2wCEAAkGBxMTEhUUEhQWFhUXGSEaFxgYGRwZHBgbGBwcGhofHRccHSggGh0lHxsYJDIhJSkrLi4wHR8zODMsNygtLi0BCgoKDg0OGxAQGzUmICYvLCwtLDQsLCwvLDQ0LCwsLC8sLCwsLCwsLCwsLCwsLCwsLCwsLCwsLCwsLCwsLCwsLP/AABEIALcBEwMBEQACEQEDEQH/xAAcAAACAgMBAQAAAAAAAAAAAAAABQMEAgYHAQj/xABDEAACAQIEAwcBBAgEBQQDAAABAhEAAwQSITEFQVEGEyJhcYGRMqGxwfAHFCNCUmKC0XKS4fEVFjOisiQlwtIXU5P/xAAaAQEAAwEBAQAAAAAAAAAAAAAAAgMEBQEG/8QAOBEAAgIBAgMGBQEIAgIDAAAAAAECAxEEIRIxQQUTIlFh8HGBkaGxMhQVI0LB0eHxUmIkM0OSov/aAAwDAQACEQMRAD8A4bQBQBQEmHt5nVZjMQJPKTE15J4TZ7FZaQ97T9mjhQjB86klSYyww12k6EbHyNZNLq+/ysYZo1GmdPXJr1bDMFAOsB2bu3bLXlZIClgpJzNlMGABE+9ZbNXCFireS+OnlKHGhNWooNvwHZAXrIa1c/aMoZFYgBjHiX1nb016jmz1/d2cMltnDZujo+KHFF7+RqV22VJVgQQYIIggjcEcjXSTTWUYmsbMwoeBQBQBQBQBQBQBQBQBQBQBQBQBQBQBQBQBQBQBQBQBQBQBQE2DthnVWMAkAnpNRm2oto9Sy8EvEsMLdwqpkDYmo1T445Z7JYew04ZZsXLGRsoukmDrPLL5RVFsrI2ZXIsiouO/MTYiy1toOhH5kVpjJTWUVYaNys8XXF2il5RqADEyjCYOvXr6g1y5UPTz4of7Nvfd7HEzUeIYJrTlG9QeoOxrp1zU48SMcouLwyrUyI14JxI22ysxCHzMAn8DzrPfSprKW5ZXPDwTdoOHhT3i7H6h0NR013F4XzFkMbog4PxVrTAZiFmZG6nqP7VO+hWL1/J7VY4M2ztXgFxdn9atgfrCAd8Bp3q8nA5kc/L0152judM+6l+l8vT0NuoqVke8jz6+vqaGbLbwY9DXX4l5nOwzA16eHlAFAFAFATYW8EdWKqwB+ltQfWKjKPEsZwexeHk2/gtvh18kMndu8eBmICnn3b9D0M7VzdRLVVLKeUuv90dCiOmsbUtn75P+5PxbsCIzYdz/AIXiD6MB9496hT2pvixfNFtvZjxmtmkYnDtbYo4Kspgg8jXWjJSXEuRypRcXhkVengUAUAUAUAUAUAUAUAUAUAUAUAUB7QDRT3ya/Wo36j8/nWsz/hy9GWx8RN2Xsq2IyPMFWGmhmJEfFeauTVXFEnp4Jz4ZE/F8JIZTq1udf4gKrpnhrHJnlkea8i7wbsre0uBoBGukgg8iZ+6qr9dXvHBrp7OtkuLoXm4TbvZUuE+E6EdI222O/tVKvlVlx6ko6VWS4Wyxb7I4Ub9432fjVb19z5YNUey6+rZctdnsIu1oH1M/fVT1d7/mL49n0roQcSwYU6ICmkL/AIY08tt+hqdVjkt3uZ9Rp1CWcZRcu3sPbtq/dFgxAAQLz2mSI108jVajbOTjxcvPJql+z11qahnJ5i0gLctEqHWNd1JGxA/vuBSD34Zb4I3VYirIbJr6Du3ilvWyrKIYZXHSdCPz5HnWVxlXPiT9UdCMYX18ufNHPsJ2LL4q5ZL5FUZgYkspMCNeXM125doKNMZ4y3sfOx7NlK6VecY3E3E+CPau3rY8XdLmY7eElQDB82WtdV8ZwjJ7Z2+ZitolXNx8hTV5SFAFAZ2SuYZhKyJA5jnXjzjY9XPc6NgOGcMxeQ4cG3cBBNsnXTWCrSHHpXEsu1dGe83Xn/rkdimnS344dn5Gw4jhMMGssbJG672zoRqh+j1XrsaxRvysTWfXr9f7m6Wnaea3h+XT6CTjXAkvGbyEPsLib/Ozj4byFaaNTKv9D28n72/Blv06m8zW/mjU+K9kL9pc9uLydU+oeqf2munTr65vhls/X+5z7dFZBZW6NdKkb1tMR5QBQBQBQBQBQBQBQBQBQBQBQBQFnAYnu3DcuY6jnULIccWiUZYeRtxCybWIR7cwwlY130P31mrkp1OMuhdKLjJNDXDYC9cIYWrhnRvCTv10/M1llZCOU5L6l8KbJPkxlwvgd5GC3bVwqhm2cwAEx4TJ5RI061Rdqa5LMGsvn/c3afTWqWJxeFy/tzGlvg13PmAVVnUMy9dAIJ1FZ3qIcOH+Gav2azj4orAi7W8ZxGGu90FtgRKtBbMPfSfLWtmj01V0OPL+HIx6zWX1T4MJf1Nb/wCZ8X/+3/tT/wCtb/2Kj/j92YP27Uf8vwPuyfE72KuG1duLGXNqgJMEaCI6k1j1lNdEOOEfubtFdbqZ91OW3wNxscHCyFdgDuIG/OOk9P7muVLUN80dqvR8CxGWxK/DQRBuNHQKo898pqKux09/Uslp+JYb2+RL+oLJILiQAY55RAJlTrED2Fed6z1UKL8LwS2MFbVi4L5yApJM6AkgbefKoStm1w7Y5kFp8Tc87ivjPBk/a30ks6d3cB1Btv4TAgQVOVp/lNatPqX4a5ck8r4/55HO12kUVK1c3szjzLFfTnzRjQBQBQGSOQQQSCNiNCPejSawz1PHI2vgvbq/ahb37ZRpJPjA/wAXP3rnX9m1z3hs/sdCjtKyvaW6N84Tx3DYn/pMMx3tto3wdGrj3aa2n9S+Z2KdVVdtF7+QwOHCyOXT86j86VRxZNHBhbCzifZ+1iBluICT9LjRh/UOfkfitFWqsq3i/kZrtJXbzXzNH4h2EvBj3LK68pOVvQzpPvXWr7Sra8awzk2dm2J+HdCPE8CxFsMXsuoTViRpBgSDzGo2mtkdRVJpRlzMUqLI5yhbVxUFAFAFAFAFAFAFAFAFAFAeigO3dksV3uEssDHgCmIEFfCdh5T718nrIcF0l65PrtFKNlMZYGpHqfeshuyYsnlXu7HEiN7yLuyj1Ir1RkzzvI9WUOK4XDYpAl2GAMjKdQdtCPuq+my6iXFAyaiqi9YmxSvYfBPBC3FAEEZjqW+nVvQ7da1rtHUJbtfQxPs3TvdZ+pf4XwHD2sty1aCtG4JJAI5yaot1NtmYzlsbqNLRU1KMdxoA0fSPc1n28za5IyRW00A8p+/SvHhHnEj3Iw5acjP5g15lciPGt0YX76IJuOqDqzAdKlGMpfpWSueohHmy1awudQZUow3GoIOm/MGqnZwSw+aPHdCaaW5z/t32TaL2JAIyZCdJVlIysQd9PDvyrvdn61Phr+J87rdMk5TXpsc5rsnLCgCgCgCgNp4n2Ov4bBWsaWEO0ELumYZkOYbzqD0Mb1gq11d10qMcvv5miyh1xUs89/gWOA9vb1qFvjvk2k6OB5Nz96r1HZlc94bP7GrT9pWV7S3RvvCuL2MSs2XzHmh0df6TuK491FlTxNfPodmnU12rwv5dSyFA09ND+ZFVl2xJkO49x19+deZPHETcd7JYbE+LW1cgAMg00GkpsfaK2Ua62lcPNe+piu0FVu62ZyG/bysynkSPgxX0aeVk+dksPBHXp4FAFAFAFAFAFAFAFAFAbz+jnHPF21mOUAOq5supOVtQCdfDXJ7SrjmMsb8jp9n2ySlHPrzwT4vt2qsV/V3JUkHNfaJGnSoQ7NbWeL7Fj7Rw/wBP3ZVudvRywln+olj81YuzP+7IvtJ9Iohft/f2W1ZUeSn+9TXZlfVsrfaVvRL6Ef8AzzjSIGQeiT/epfu7Trnn6kf3he+v2Ng4J2gxBwly87BnW4oIZQAFBXUCN9TrWLUaapWqEVtjzNVequ7p2N9TcsA3hIGwJI9DqPgEVyrFud2t+FE0RttzHT0/t8VEs3JrdqRIPp5+tVSmk8EJTxsRzOZSPJlMH1BGxBFTaSw18meJxmjnna/sNlzXsIsru9rcr5r1Hlyrt6LtLOK7nv0fn8Tha3s7h8df0/t/YrdkOIY7CkAWnewdWtyNJ1lddD9hqzXU6bUbuSUvP+5m0tltL5ZR1TCBMTbKNOS9bYERGUGVIYciMwO+61wI8VEs9U17+x1r/wCJX8T54xuFa1ce24hkYqw81MGvtISUoqS5M+akmnhkFSPDLLpNAY0B7QHa+22D/wDZiluYtMh33VYUn2kV8toLP/PzLqn/AHO1rYYrwvJHFDX1JxRlwi69h7WJNvMgYgSDlYgajN1AM1TdGNsXVnDL6ZOuUbMcmdm4diUxFpbi/vCRrqJr5WyEqpOL6H1NNiugpIku22XUCY+a8TTJuLXI8ZyduW/4USIt7HJe1PCHGKvd1bYqIc5QWChwCZPISTvX0ukvi6Y8T35HzOqolG2SivU16thkPKAKAKAKAKAKAKAKAKA2j9Hjf+qj+K2w+Ib8K5/aS/g59Ubuz/8A249DfeG9nsAytduW7ZfOwcu5+oOR9OaByjTpXHu1epUuGLeMLGF6HRr02mazLn1GP/DeGqdVwYO4llEAb7tWbvtZL/l9GWd3pV5EZu8MUT3uEEcgyfcJmpY1stuGX0YVmjXl9iq/aXhqmO8teyT/APGrFpNa1nD+pJanRry+hjjXS8oC5e6uhlUhSsiAQfkjlUq4yr3lzWCNko2LC5PPQtdlcRmtgMNcgB8iBlP/AI1VrIYlmPn/AJNWkk5VJjawhLECNATrImAYEjqYFUSlFLxGm6TjHK5nq4e8IJKCdcsnQmOcetQdlbfJ/E87xMixOGfOrkquVR3h5PLHT0Gmp5k9anCcHHhS58vQri/Fn6f5JDM7kdIPz7/6VFYNCQLajVFBZRopMTyjNy99PSvXJr9T2KprhWRZ2Q4jcZrwuIbbLeYZGOoBAb8TrWrV1QXC4vKa5mOiTsjNSWMM5r+kq/afH3GtbkDvY270CHjrsPea73Z0ZxoSl8vh0OBq+HvXwmrVuMw97O9pXwsgIlxGEMjjcST868way6jSRu6tPzNOn1Lq6Jp9B/bPCsXuDhrh6EAT8ZY9hWJ/tlH/AGRuS0d//VlbiP6PcQozWGS+nKDlb4Jg/NWV9qVN4muFlVvZtkd4PiR0W1iDc4XcW6jI1xbisGEEGDuPYHpXC4ODWJxeUsM3cLtqfHtsc57R9imt4m1Ywua6blkXfEVBJkhoOgjaB513dN2jGdTst2w8HLnpXx8MN9jYeznZwtgruCxKvbuZjcVWEEEFQCp2Ig7jrWLUatRvjdU8rl+Tdp6eLTuuS3z9DWeC9rbmEVLLWwwt3CSZIaIZSvTcz7AVvv0Mbm5p4yvl8TLp9bOlKGNkzfeE9rsLidFcIx/cueEz0DbGuNdoLqd2srzR2aO0abNs4fqObySOs+n37GsqeDZzINV6+fL5qfMi9jVO2HZuy9q5dS3F5RmldM0atK7bT5+tdLRaucZqEn4eRzNdpK3BzitzmNpMzBRzIHzXebwsnASyTcQwvd3GSQ2UxI5/NRrnxxUj2ceF4K1TIhQBQBQBQBQBQDrsdiAmMsMds0H+oEfjWXWx4qJI06OfDdFs97VWn79rrAxdZipI3AMV7pJLg4V0I3p8XE+okrSUHs0AA0GTovA8TOFw5/hkfBj8K4Woh/GmvM69E/4cH5DvgN4LiLtoaCS49GIYQf6/srLqI8Van8vf0Olo5cM51fFm38HB8U+gPX25GuVqMbYNOobwkW3jyqhZKo5Nc7dY3ucFdcHWVA92Fb+zq+81EV8fwVaqx11OQ0wqZ0G2onrvrWex8MjY543BrLKDI0HPp616pKTJKakyO7c3cgFlEho10mBPTU+lWRjjZcmRcEv0nGv0gWcuOuwIByttE5lBJ9zNfVdnyzp45Pl9fFRvlg1ytpjCgPaAacF4vfsuvdXWQEgEA6b9DpWe/T12RfFHJopvsraxLB1zE4nEqgZkTEWipOhCuFWZkGFYR0ielfNQhVKTUXwy+x9BKyUFuuJEZxmGe9azk2rtrJCOMpKJmygE7g5iJB19ql3dsa5YWU87rzZFdxKSw8M3K1xC2/hOk/xaj52rkuqcN0SlROG6Nb47+jnBYhmuKGtOxJJQ+EkyZynTfXSK6Gn7X1FSUXul5mCekhNtvma5wb9Gr2LzG6bd22UORhMhpH7hGhieZrfd2xCyCUcp597ldOixPx7otJbbDWyA+QWb8FcoBayzFVBJ38j5CoNxulnGcr7mmMpVQ2eMP7DMYpgWDKGC3cgy9GBKkzpy1g1n4Fth9Mmtal5w1nfBrfb+7ftYexftOVDsyuBtt4RrPLPW7s6Nc7JQkstJM52vtnwpxZznhdrNftL1uKPlgK7lrxXJ+jOVWszS9S5xi/lv3EKqyq5AneAf4t6pphxVxknhtE7vDY4+TMb3DP2C3/oRnKCddQJ9akrX3jr5vGTzu/Dx9OQrIq8qPKAKAKAKAKAytsQQRoQZB8xTCezCeNzpXbeyuK4fYxaDVFEgcg0Bh7OPvrh6GTp1EqX19/g7Wsh31Ebl8xBwPsrbvGGd9RKlQI+0Hy+2tV+tlXukijT6GNm2fgMj2Atna+wHmvPnr+FU/vR9Ynv7sfSRmn6OVO2JHxNePtXH8hJdlT/5F8cHOFsC2Wz5XkGI0aeU9RVDvV1jkljYtlp5U1qL8ytw/E/+4LH8GU/BA/8Aj8VKyH/jP45J6W3/AMpP5HTcCwycpmfzr5V8/d+o6Vy8ZIU6xVWSKZo/6VnJw9u2gLF3khROiieXnFdrsZJWub6IxdoZdXCurHfZnGFsLYYyGyAMDoZXTUVj1dWLppeZu0+Z1Rz5DN7h/wBKzxii5RSKl1NDtqD932VenuWPkc67Zdm8TfvC9at50KKohlzeEa+EmYru6HWU1Q4JvDyz57XaS2y1zhHKwjUbfBL5vrhzaZbrkAKwK7+vLnNdN6ipVuzi8K6nM7mfHwY3Nuw/6KsW2YM9pHABUEkq8/zDYjzFcyXbmnWMJtfj5GlaCzhyOuy3Y5cJ4sUkXwTGYBrYE6FXHhkjqZ8qzavtB37VPw/f5o3aDTVx8U1ubTj+DYe8v7Wzbfo0AEDyYQftrmV6m2uXgk16HRnpqbHujxsABa7pGgC21tMxnKGEAknUx+JqatzPja6ps9dC4OGJ52lw1vEJaVkDkG2pkAnKLi54bcDLmmPOmllOlyaeOf4ZTPTeDDWdxFY4Hct3CuHvuqm4yoj+NQAhcanxbqfatktRCcVKyO+FlrbrgoVdle8J4WcYZbscUxtpc1yyxVTBNqXEESCUiYOoqmVFFjxGW/rsXStmtrYfQbcO7U2bywCJmDG45bbiDWS3Q2VsVTrseYv5DDGLYvIRcyFTuHIjrziKor72uXgzn0PZxSWJchHjnw1oOO9GYlXKq2cgLtouoBnnW6rv5tZj6Z5Fc+6Wd8Pma128xC/8OymZ78KgnSVBYn/Kw+RXR7Pg/wBo4l/x3/H5Mesku6cfUqtwdBheGYm3bAOaHj945c0n+pWqb1Eu9uqk+m3p7yVRrjw1yivj7+Qk45wW2LneDMQ63GYNpDK3IjlDJ+TWqjUS4OHywiq6mPEpeefyY8WwZGEwyn6fFz1zGCTHoRv517VYu+m+v9BOH8JLoWuJ9jpu2u6JFt2VGJHiUmQWK8hoPeo067wy4uayzyzS4aceTwUeM9mBZt4i6GOVLmS35rI1n3iradX3koRxzWWQs0/BGTzyZq9bjKFAFAFAFAdS/RqRewV6y5BUOVy8wtxddPXNHnXB7TTrujbH20dzsyasqlTI0nH4DErfe0i3CUOWLYaNAADA2kQfeurCymVam2t998HLlXZGbis7E6cJx8ylu8p5wSuvPnUHdpsYk0z1RuzlJjTDNxdYgMR/N3esdddazyjon7Zojdq1yyNbVzEtab9bUKwZcsZdRrM5SecVmlGqM13TysM0d5bZBu3nlFPBYbLi1uHYvB9xI+0CpTnmlx9D3Tx4b4vpk6NfsSNIPMedcOM1yZ9BCaT3KCIuoK/6VdlmiUc7ot2rawJA/O1VyyUNtPYmyrrpUPERyzO0OfT59qjMjIyxbAox28JgjmSNI855VGtNSWCtKSeDn+L7afqt9rNyxKpABDZWjKDsQQd/Ku7Ds7v6lOM92c23tOVNrrcdkKcN2rRcX+srMySFuKYgiIlSeXOtMtBJ09019PaOfLVqVrs8zoPB/wBIODviLjCy3KTKn0aNPcVxNR2VfXvFZRrr1cH1NjtYtXANtxcU8wQw+a58oSh+pYNkeGSyYvg03HhPVdPs2Neq2XXf4k1OREcEY8JB89j+fipq1Z3LFdv4ir3JWSdPX++321cpp8i/jT5ERbxA812O8enTT76n0wHGMlujJMUwBB1zEGOfhFRcE8ehF1pPJQXh1hlBu21LSZOxGe4WHiEGQGrR3tieIvb/AAZJabMN1uVO0eBtm3dthmKd6qpmOYwHkQSNR4dzVumskpKfXD/BnuhJ0qEuuBRicMn61iwPpVbdtT1/YjX7vir4yaqrfxf/AOihJO2efJL7GscXwC38TdN3E27QBXwuTOqLJAiPtroU2yrpjwQb5/kyW1qy2TlJL/Ru+AxVscOTDLdt3BaYlbsgA5s0CPING9cq2MnqXY4tZ6GymEYQ2mmLeKYbvLARSmeGE5gQQwUaHXUZauqmoWZecEbK3KvCaz8RbxRP/R38wANq8rDWdGRYjzMitFX/ALoY6r+pnl/65J9H/QZYC/cdA10hmZlGmmUsAdBG01nthFSxHYvpnmHi33Qt7YKEwzAt4s4UDlHM/MCr9F4rV8CvVtd365Oe12jlhQBQBQBQD7sXxg4bFIxJFtjkuDkVbST6GD7Vk1tHe0tLmt179TVoru6uUny5M6tx7iVvDDvbved2xAOSCA3IkSNxA9hXzunpld4I8/U+g1FkaPHLdMT/APP2Cic12Y0GT/WK1/uzUen1Mv70o8mQ/wD5DwumlzzOUeH7a9/dd3p9T3960+T+hYucZt4yzca1JFrKGlYJzHT12qtaeenmlPrkTvhfW5Q6YF2JYKs+atMT9JB5ekTVsI8T+v4KXPgSa80/ubxgb8qASPL8K49sMSyjuNJ+JGWJsBt9D1pCZOE3HkVbVwgwRGuvkate6yXSimsotColBZwygxP9qzzbRVY2uRT4mmWTOhaBPXr8fjV1LzsSrmtk+ZxntxczY6/HJgv+VQv3ivq9AsaeB8rrpcWom/UQ1sMZ7QF7hAvG4q4cuLjGBkJU/IOg89qqu7tQbsxheZbWpt4hzOx4dsTh7VpXvm5dP15gGEkbA6HQgCZ1k18rNU3Tk4wwunT68z6OuqcYRUnl9Rh/xwpeFl7eZ8huE22GgzBRKsdJ6Sao/ZFOvji9s43/AMHkrMT4Oe2S3Z43h3coLirc5o/gaOsHceYmqZaS2K4sZXmtz1Wxzwvn5Fm7hEOuUa/vDT7RvVcbZx2LYzzyZA2B6Hl91WK/zRdG3zRQxCm3BOaJ3Gu3M8+uscq0wkp8hOxLcqLdS4GKkN6MOW2g1EenOreGUeawQ44TWzyVP1QBnYr431MEyTtJHOp95JpLOyK+4hxOWN2a/wAc7MJfu3Luch3G2mUGAJ01jTattGulVBQxsjBd2fGcnJS3HvZsLheHNh7hVna4SCoJBGYNvHRTWXUt3alWR5JHlendVeJevzF2CwgXCW7LIgcEHOAJ3WdTuSAaustze5p7eR5ChqnhxuVP1JVtXLB1Fwgs2kkgz+A16VZ3zclNdORT3LinB9SRrpGxjURHlt8V5zPOHBqva7E693JLfUxP/aPXn8V0dHDbj+hj1D3wa1W4zhQBQBQBQHooDrnZDGJj8C9i7qyLkfaYAm24n0+Vr5zV1PTalWR5Pdf1R9BprVqNM65c1t/YYcK7N2WtAC0RG8qD4kBmZnoahZqLOPn75kY0wUeXvkSXezoggKsDSDZTXzGmoqlal88/dmqNKawsf/VEA4YLSXxlWXhtFCTl9NNKk7nOUcvkeqjhrn6/IU2YOh6EH0Iir5bboyV78x92dxH7BZMmACOcjw/MqayamHjeDq6Z8daG6XB+fOsso5LnHJ5dAIpF4PItrkYqYGv56VN78iTJgYA+6qmk2Q5sXY+8e8trvBL+w8I9NzV9UFwN/IhtxJGmv2KXO74hzcLsWYoe7yFiSYzBg2+xiuuu0XwqNaxjbzz+MHJ/dby3Y85+X+yC52As59L7hIkgoCy9NZAbX0qS7Vnw7w3+OxF9keLaRcw/6PsJlhr9wudiAq/9hn7DVM+1bk8qCx76k12RDGOLcddmuyYwVx3t3A5YR41ylRrsQSDOnLlWTVa/9pioyWMeRdptD3Em+eS3jeEFrlq9nBa3OVCPASdySNQfOCB0quvUpRlDGz69TVZQ52KafLoxfd4E7Yv9bL+KIKGCNBAhgB66ir46qKp7lLbz/wAFX7FLvu+z8ilh+DOuKa9clu836IFjKOuw1q2WojKlVx2wZ46ayN7smuZa7L4ybeLxDOyLnLBAxXIqjw+HYaa7a1Xq6/HXUlnb45yNM1KE7Jef0GuG41dCoWKOHbKkgoxEE5sw0+lSYy9KzS0tbk0tsLfr7+pdmSipJ5yWMTxNWXO3gIVvCSDE/vADy56VCuhxfCt91/osUkouUthLwdhfS0XRYK6A6wqhnJPqSn2VstzXKST97GarE4Jtc/eTOz3dq0rEssBnuEMT4FJOxndVIGnMV54pzx8keZUIOSf3EeM4jdtYRcRcCszEaERIPmOe9aoUwnc648iiV9kaVZLdjPA2muYO1jGAUMWC285MxmBO38p67iqLMQvlSnnlvj4HsLuOKnj157HmOtkRABMjwgSdZ+dAKQxnGSU5NxyUsC5cZ20DHwEaaA/7/Bq6aUXgzxnKa4mTYhlU6AbknrEZft1qMU2JPBzLiGINy67kzmYmevT7K71cFCKijlyk5NtlepkQoAoAoAoAoBz2U462DxC3ROXZwOanf3G4rNq9Or63Hr0+Jo017pmpdOp0vtGWxVqzfsYu6lonLcKO4BRtJZQfqBgGRoCZ2rjaa2VEpVTjl9Pfkzr6nTwuUba9l19/Epv2OxI2xt//APq1e/vCp/8Axr6EF2fb0m/qMeCcMvWS63rz3g6wC5nL1585+ys+oursw4RxjyN+l09lakpvORRaWGg1fLdZMNfhm0OOzJH7RfM9OcMJ/wAzVm1T5M36NtJryY4QZdOVZnvudFvi3LVoyKomtymSwyRbQOnPl/ao8biQcmtyLLBg6VY2msonnKyjnfbXiAl7yGGzC3ZZSQQF1ZgR7/Irudn1cq3y5v58jh62zCc0984QkwvbvEDS6EujqRDfI0PxWyfZlT3jsZ6+1LoLEt0O8D22w76XA1v1GYfI1j2rHZ2dbH9Lybqu1KpPxrBsGExlm5BS4jg9CPtHKsU67IbSTR0K7qp7xkmXkPQkeQMj45VS0X/AxxHE2QooXOXOgBAI/iPMae1exoU8tvGCi251tJLOTG3x+2T48yST9QIGm8MJEf3pLST/AJd/fkRjq6seLK+KL9jFo4lSrD+UhvuqiVUo8zRCcZ/plk8xCJcUq6gg7gjQjz617Bzg8pnsqotNS5Mp4vhdm4LUkr3RlADptEEHcRVsL7IcWOvMos0sZcK/48hZxDhDOl/LcBa9AltMqaSojYEACR51qr1EYyjlbR+78zLbo5tSw939kYX7dxHZkBKJZyIgaM5YjNI6CBFIuEopN7t5b8iM65wllLZLC9RL2t7xzZtIHyuQbhUNCrooUkCIAn7K16LgipTfNcuX1MWt4nwwXXmY/pCuymHw9sFjGYgAn0+8/FS7NjvOyXw9/QdotJQriOcNbNrhVlC0szACW0XOwzROmxassmp6uUun9uROMXDTJeeF9WHEUe3JDeOM0QCZZQqgAcvOvKWpPdbEr04RW+4osW3traWBCzmk5QOkDeQJrTJxk2zIsxSQm7R8TgFAZdhDNtC8wB57Vr0tWXxdDNdPoasa6BmPKAKAKAKAKAKAKA2Tsl2kOHLW31s3PqH8J5MPxH9qxazSK5cS/Uvv6G7RavuW4y/SzoFxsYoT9VuWWskSM4zZegDAyynlr5VxUqHnvU1L0/r6nZn36adLTiScLxOKN3Lf7rLBgorgzpG5IiJqF0KFHNec+uC2izUOWLUsFDi65bhjaT9pmrqXmJjvXDaT8HuBL+pgMo+QSD96VXcuKv4M16ZqM2vNG1lQR51zcuLNucMhcZdhPltVm0kTWJcyZDqNZ/PnVbRW+TIO0N+bTR9ZGVdY355uWk1LSxxNZ5c2ZmnGLS6nN+03Abt1lFt7WVFhVLwdd9SMvQb8hX0Gk1VdafEnlvd4OXrNLZNrhawlyz9TT+IcMvWDF62ydJGh9DsfaupXbCxZg8nJsrnB4ksGfCuGm80TlUbnffkBzNeW2qtCutzZuHY/h9u2b50LBgiloGkSf9fQVy9dbKaiunM63Z0IR4nLnyRd4ZdxH6xcSXt2V+lLgnN/MC2pHkDzFU3KruovZyfNrp6FtE7XbJJtRXRmPEseLTh2YywyLl1MEzoPzsOte1VOccJepC+5xnxN78kXbay50jTKg5KNJJ89j65elUt4ivq/Usj4nn5JeRVw2GV786ZbQmRpPIajeTr6KKtlNxrx1Z5VCMrM9Ik+Ex1zI7C5cUFiLamG8K6D6gT4jOlQnXHiSwuW/v0JwumouXE1vsufvJYs47EZgh7p25kBkjTX946geVQddWOJZS+pbHUX54XhnrcXVMxZCFBABUhsxJgAAwTXi07lhJnn7ao5zH6MnXi1vMwMjKJaVOg11JEjkfiodxPCa6lv7ZDLXl6EWLxy3rD/AKqwuO3hOUjwBtyemgNShU6rF3qwufxK7bY21vut3+BbgeIBLlxSVYwCAdSqwFOpGhaJjzHWtFtTcIyXv/RiquipNP3/ALGbY+dAoiJAGsDaY5Des/dvmzU7Y8sFO3xBrki34iN2iQOktMCrHSofq2M7vlL9O4txWKI+qIE5o6LuZ6TA860Qgm9jJZOS5mg4i8XYs25Mmu1GKisI57eXkjr08CgCgCgCgCgCgCgPaA2nsb2qOGPd3Zaw243KE8wOnUe41rn63RK5cUP1fk6Gh1rpfDLeP4N+4lxJ0e0yIlyxcIAuqxlcx5iNjpqDXGrpjKMk3iS6YO5PUSjKOFmL6+RHxy1JY9AD+filDxgp1a3z8xRYvnvkJBy5GA0B8RgrP+WtLj/Da65X09sqpt/jRzyx9zbcLeiATpy8vI1zZxyd6UM7ovkzVGMFOMEZfL+M9Oe9T4eI9aytzSO0/H763gLakKSEt22T65+pp0InqPLzrraTS1uvM3vzbzyOHqtRarMR6vGPM8xPFLVhlTEKbTMJDL41iSDP7wBIPI17DTztTlW8pfIWXKmXDYsP6k9twyHubgdDuFIb5Q/iKracJeNYf0+5PijNeF5XvoUbmCtBWi2EYj6k8I97e3xFXK2be7z78yruYJbL38DFLRtiUyxH+58Ua/NHJTfiPFCUFt7+pjhLt1m1uEL67+i7V7OMEuRGE5uXMtWwly4Ha0CVPgIJUry9D7iq25Qjwp/Et4Y2S4pL4F4BQGBDqTpMZhHPUQddTtzql5eDSuBJ9MmNvDRbCqVJYy3KTMD6gNAI08vOvXPM8vp7+7IqvFfCnz5+/geXLBU58uiiEG+vL4nfrNFJNY8+YdclLixy5GJOS2QdWOhPOOfzt816vFPbkV2eCGHzZXa4o8TCBZ203ukax1CiBPWatw3sv5vx/nmUJpeJ/wAv5/wZXLCjDuL0jP4rkGD6THJfxqKm+9Th05E1Wu5fH13ZPw5Fw2CREBFx9SDvLGdY3gQPY1G1u69yfJf0LK8UabhXNirhaW8t18pNy68KTyQae39vStNspeGPRL7mOrhSk+r/AAMeJXlWz3akhm1d4hvEMoUD/Dy5eHpVNScp8T5dF9/yTtahDhXN8/fwK2AuC1ZbUKNkU76jVo58t+fpVlic5L38iqp8EX9jUOO8Vz/s7f0Df+aNh6Culp6eHxS5mK2zi2XIS1qKQoAoAoAoAoAoAoAoAoAoDZ+yXac4ebV3xWH3G+QnmBzHUe413wazRq3xw/UvudDR6zuvBLeL+x0DFODBGoZdOc7H7jXEimtvJnY1DTw/NCDENkVt/AQ49EaT+NbIria9djDxcKz5Gw4TGA+AnUaDzjp+etYpwxujv6a9SXC+f5G1i9A30+YrNKOS2cMsU9ruM2rSKjZpuH92T4Z1nyYwvnr0rTotNZOTa6e/sczW6iNS4X1K1viGYBdDsQCAPQkEe8mrHU1uVK5Pb5lDi/CMPimz3My3DAzBo20AymV+AKuo1NlC4Y8iq/T13y4pPDFmD7MNYYtbuq86An9mw+ZX7a0Wa2NqxJY+6M1ejlVLKaf2K2Ov422+QW3uLyLpI66XBGkedWVw0848TaT9Hj7Fc53wlw4b+X9S/wAP4yr/ALNrZVgPEAQ6rvudIOnnWe3TOPjUv6F1Wp4vC4ntvHWXBysCRuDpHqpAivHVZFrJNW1yTwyxZcgToBvI+zQ6dNahJb4JxljcrWuMXHuNbChgo8TSVhunQmrHp4RgpN4z0KlqpOXClkscK4qpzGHlTlkDMP6SNT8VC7TtY5efl9SyjVRbbaf5GFvids/SyzOg+mYk7MPI6eVUuifkXrU1tbPcyw2JDiZViPRtd5mDz6VGUXE9Vil6lLHYsaAIhK+KDoAd5O3PWrq4Pm2UWS6JctyHEi1dCvet52UyCCygkkHbppz6VOLnXmMHhP4FcuCzxTW5njQt2C6MQIMBumw21rypuvKTPbcWbtEV/FizDqqiNI3A9vzzqUYOzwtkHLg8SRWxeJdiCsZ210GuusmdhVkIpc+RTZLieeoj4/fNtchbM7/UZnKvT3P2DzrZpoKT4sbIx3Sxtk1utxnCgCgCgCgCgCgCgCgCgCgCgPRQHVOFXxcweHf+FQp9pT8BXzt0eC+cffmfQxlx6aEvLb+hDfsBsw5EH4IivVLhwzO1xJojtXjlVtSWVS3UGBJA561JxWWi+E2kpL0GfDMfnUhfE4nwgGTz2jnrrVFlXC9+R0NPrcweea+4juB+9L30bMD4LcEEkDfX91RoPMk1rXCocNb26v35nJlJym7befRe+iNM4lxFrtzPMRosaQBtXVqpVcOE5dtrsnxMccIx+Iy5naU5ZhJ+d4rLfXVnEVuaqJWcOW9hrgO0BLEFCoiSwbQD+YHbUba1ms0iSyn8i+OqecNDDhvHVaTbu7bgyvyKos00o/qiXV6pPkyzedDJNpJb6iBlLeZZYk+etQXHy4uRJut745i9eGWVRltllJM+Lx6naToSB0q93zck5b/Yo7iCi1FldeDvbQLZZWYnxHNEE7tlMT5CpvURlLM1hEP2ecYpReWecQwty0FsWbbjNu+U/wBRLDTMele1zjPNk38vweWVyhiuC+ZYw2HCrlPhRBBA3/wiOZ5n2Gp0rlNyeVzZZGvhW/Je8EePv5JtAqt64DIO1tf4AP4zz6AAdanXHi8f8q+/r8P9kLZcHh/mf2FmFwoxBFpkNu8o0uWxowXmwGx860zsVS408x8mZa63ZLhS3GXF7Qt2wtqSywJJJM8yevpWWhucnKfJmnUKMFww5gLd1EHeNDNrkG4A5zyGo09KZhKXhWy6nslOEFxPd9DO/aKhULtnPifWBbTkNP3m36/NeRaeXjbp6s9kpRik3v19EXjgBbtm44zH922TOvKeh5k8hp61d45y4I7eb9/YsdShHjl8ka9xLiq2VgQ95jmYx4QT16gchtoN63VUux55RXv/AGYrLlFbczU7twsSSZJ1JropJLCMbeTCvTwKAKAKAKAKAKAKAKAKAKAKA9FAdC7DXs+De3/C5j3AI+2a4naEeG9S80dzQvj00oeX+xgrGQaofIhF7iHiN25bckW2a0mjOOQJziIPINzrbVGM47vd8l9v6Gec5Qey2XX38TN8UvhZDJ3nYn2/GoqD3TJSs6xMbmLdg1wZnZVIQAlis8yJJHInloK9VccqPJdSPePDk+fQgxHZzDolplul2KhnGmXqY5irI6u2UpLhwuh5LTVwUXxZKWJulzltrKjTy/28qshFRWZMjOfFsiGyrXfAki3Mk/xHr+dqnJqHilz8vIqinPZciximVFFq14ienP1PSq4JylxzJSa/TEiwitbGVGbvDsFMR5noKlNqby+R4sx2XMv2+JXfCisLrD6iRAA6yIgffVLphu3suhYrJ5wtyY8YUMVCsepU6e8xFQWnbjxZJd9vyLlnjKqpbM6KDGxEn235ek1W9O28YyyxahrrsXrPFCYBcEggkNlaOY0Oo5fFVSpxyRYtRLqyC9hbTks9q2x3zQVPXdCIqULJwWItojNQm8tFnA30tkm2G1XWGYmBJ0LAnT15VCyMrOZKqcam8FC2LPeZz3p1mCykCP6dKtbnwcKx7+ZUnHj4iw+ItG73tzOWG0lYHTSKgoz4OBFjtg7OORUa+f8AqLbYlmnM5Es3kug6RvAHICrVD+XJS7G/FgRca42zaZyzc9io8hGh9RpWyjTJbtGay5vqIHckyTJ6mtuEtkZzGgCgCgCgCgCgCgCgCgCgCgCgCgCgNy/Rxfh7qdVDD2MfjXL7Uj4YyOt2VLxSj6Gx3RAPkfurBHcsl4WYYXEqblyyde8tCQf6gPsI+K9nGShGzyZZVJOUq/NIBwOzcReRGgKyCAOWv3U/abIyZYtHXOKweWOzwQkd4zaeGQJU8jIgmvZaty6YC0GH+rJTu9mHzT3inNOY6qTrMDcQdJM1atbHHIzS7Onxcz1eFm0hi2WuPKJGq2gdC5I3Oted8py3ey39X6Hq0/dxbccy5eiEN5WU90oiNDIiAOs7VsWJeNmKXF+nGDKwltXOWRbn9pcaMxHQecfuj5FevMufyRHGz4fqYYi8CSLSlLZJ8T6u/QHr6DSij5vL8vIdNiS3hxkBJ7u2derOep/MCoub4vN/ZElDbL2X5MsLhwQAAQpMgfvP79P5vjy8lJ83z+yPYxy+X92XLrqpH0l10A0yWZ20/efy9zVaTkvR/V/49osliPPn9l/kq2uDXrtzNaB7uRmuHYndtd2+70qb1EIQxPn5EYaedsvCtvMbXL9i03dAh7raAHRQfMj/AMfSs0YW2Lje0S+bqq8K3kVsBg7mYG5+0UsSe7MNtoJI+mRV1lkMbbfEzQrk5b7/AAGWOs2bcsRH8mYwJ/iJJ+BrWaErJvC+prnVVWsy5+QkxnEbNrVh3jnUW5gT/N0Ufwj5rbCmc9lsvP3+TFKcFv8AY13ifGr19iXbTYKuigdAOlba6IVrZGedspvcXVcVhQBQBQBQBQBQBQBQBQBQBQBQBQBQBQDzsbicmKT+YFfkT+ArJrocVL9DZoJ8N69dje8Xu350NcaHJHRvT42VcoVrLxrmyMfIgga+oX5qzdxlH5o8jhShPHozC5jWtvcWPCCTzMzr+NeqtTjFh3yrlKIJxOBLA6c9D/avHT5E1qVjctpxpNBJ89P7TVT08i2OrgZW8WrGcymOhH+4rx1tdCXeqW+Tx+JbiZ11BGYR6Ga9VXUj3y5Mo3UsGA1q2f8ADKb9MvP26VfGVq5Sf5KJKrrFfgqYm3hm1zXrbAQD4XAA/d0hgPMDrVsJWrbCf2+fkUyVEurX3FgvWQP2gZnHQDKsfyEjQf2rRw2P9PL31M/HDrv78iUYuzBAvlWb63dDm9AVnKoHIfIFRddje8NvJPb7kuOGNpY83gYYTEYQhVL4aFP1FYc9YGUD5JmqZxvWWlL4dCytU7JtfHqN8Zx9Lq92L1u3aGkLcXOw82BGXn4R81mhpZQfFwtv4bL35mmWpU1wqSS+Ik4ldw4XLavICCCWlQI10ULJ6a6Vqrja3mUX8PeDHaqcYg/mV7nadbawjSeeVTr6u0fYKsWhlOWZL6/2I/tahHEffzEOO43cfYBdI01aDv4jr8RWyGnjHnv78jJK6UhWTWgqPKAKAKAKAKAKAKAKAKAKAKAKAKAKAKAKAKAtcLu5b1tujj4nWq7Y8VbXoWVS4Zp+p0+9uD1H2jQ189Hk0dzUfqT8yjiT4HjYAP8A5CGP3VdD9S+n1KM+F+m5BxFQbzcwyBvw+6KlU2q18Ty1J2NkDooH4T+E1NNtkOFYK1yBsT89NKsWXzIJIgt4oLm1Mn6uv3aVNwcsHkZ8JWbFHLmGfLP1AGJ3jN1IFWKvfDxki59SEY5yYVWY8okke1S7qK5sh3jfIu4eziTv4AP4su+vxVcpUr1CU2V73CLajM7yeesD5Opqa1EpbRRXKtLfIjvMoJy6+ZrYs43Km10IS1SI5Ch4eUAUAUAUAUAUAUAUAUAUAUAUAUAUAUAUAUAUAUAUAUAUB1HAXg+HRukf9wB++vnpx4bWjuOXFVGQIsnXnIPo2lGVx8ipwzCKe4ZyYJNo66SDk+8A/NWW2NcSj8f6ntVa8EpcnsM+I8EUsciEqUA1Oit4tZJ0Jlf8tU1ah8O76/XkW36bxZitmiLh/CLVgv49SmU65hJ5gkST517bqJWpYXUUURrzxPoe28Ph0bMqZnP7zeWg02qLstksN4XkWKFMXlRy/UMVxRmGXSBpEeUe2hI96Qqw8kJ2prAkxd+2kl2CLvlGhaNPpGwrZCE5LCWfUxTnBPyQlxnaEH/ppttm2Hoo/Gtdekx+pmaeozyQlxOKdzLsSfP8BsK1xhGP6UZ5ScuZDUjwKAKAKAKAKAKAKAKAKAKAKAKAKAKAKAKAKAKAKAKAKAKAKABQG89mcXNjKen/AIt/YiuRqq/4uTp0TzVgZl/F+fzyqjGwT3MOG3Ctq6hgtbvZgfK5De0ZjXtqTnGS6rH02Lqm+6af8rz9S3iMUdZYmqYwXQs7xtbsr2bpaTH5FScUjxTbFeP4zatHUl2B+kAgfNaqtNOa5YRlt1EYvGcmv43tDdfRYtr0Xf8Azb/Fbq9JXDd7syT1E5egpZiTJMmtK2KDGgCgCgCgCgCgCgCgCgCgCgCgCgCgCgCgCgCgP/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endParaRPr lang="fr-FR" altLang="fr-FR" sz="1800">
              <a:latin typeface="Arial" charset="0"/>
              <a:cs typeface="Arial" charset="0"/>
            </a:endParaRPr>
          </a:p>
        </p:txBody>
      </p:sp>
      <p:sp>
        <p:nvSpPr>
          <p:cNvPr id="7172" name="AutoShape 4" descr="data:image/jpeg;base64,/9j/4AAQSkZJRgABAQAAAQABAAD/2wCEAAkGBxMTEhUUEhQWFhUXGSEaFxgYGRwZHBgbGBwcGhofHRccHSggGh0lHxsYJDIhJSkrLi4wHR8zODMsNygtLi0BCgoKDg0OGxAQGzUmICYvLCwtLDQsLCwvLDQ0LCwsLC8sLCwsLCwsLCwsLCwsLCwsLCwsLCwsLCwsLCwsLCwsLP/AABEIALcBEwMBEQACEQEDEQH/xAAcAAACAgMBAQAAAAAAAAAAAAAABQMEAgYHAQj/xABDEAACAQIEAwcBBAgEBQQDAAABAhEAAwQSITEFQVEGEyJhcYGRMqGxwfAHFCNCUmKC0XKS4fEVFjOisiQlwtIXU5P/xAAaAQEAAwEBAQAAAAAAAAAAAAAAAgMEBQEG/8QAOBEAAgIBAgMGBQEIAgIDAAAAAAECAxEEIRIxQQUTIlFh8HGBkaGxMhQVI0LB0eHxUmIkM0OSov/aAAwDAQACEQMRAD8A4bQBQBQEmHt5nVZjMQJPKTE15J4TZ7FZaQ97T9mjhQjB86klSYyww12k6EbHyNZNLq+/ysYZo1GmdPXJr1bDMFAOsB2bu3bLXlZIClgpJzNlMGABE+9ZbNXCFireS+OnlKHGhNWooNvwHZAXrIa1c/aMoZFYgBjHiX1nb016jmz1/d2cMltnDZujo+KHFF7+RqV22VJVgQQYIIggjcEcjXSTTWUYmsbMwoeBQBQBQBQBQBQBQBQBQBQBQBQBQBQBQBQBQBQBQBQBQBQBQE2DthnVWMAkAnpNRm2oto9Sy8EvEsMLdwqpkDYmo1T445Z7JYew04ZZsXLGRsoukmDrPLL5RVFsrI2ZXIsiouO/MTYiy1toOhH5kVpjJTWUVYaNys8XXF2il5RqADEyjCYOvXr6g1y5UPTz4of7Nvfd7HEzUeIYJrTlG9QeoOxrp1zU48SMcouLwyrUyI14JxI22ysxCHzMAn8DzrPfSprKW5ZXPDwTdoOHhT3i7H6h0NR013F4XzFkMbog4PxVrTAZiFmZG6nqP7VO+hWL1/J7VY4M2ztXgFxdn9atgfrCAd8Bp3q8nA5kc/L0152judM+6l+l8vT0NuoqVke8jz6+vqaGbLbwY9DXX4l5nOwzA16eHlAFAFAFATYW8EdWKqwB+ltQfWKjKPEsZwexeHk2/gtvh18kMndu8eBmICnn3b9D0M7VzdRLVVLKeUuv90dCiOmsbUtn75P+5PxbsCIzYdz/AIXiD6MB9496hT2pvixfNFtvZjxmtmkYnDtbYo4Kspgg8jXWjJSXEuRypRcXhkVengUAUAUAUAUAUAUAUAUAUAUAUAUB7QDRT3ya/Wo36j8/nWsz/hy9GWx8RN2Xsq2IyPMFWGmhmJEfFeauTVXFEnp4Jz4ZE/F8JIZTq1udf4gKrpnhrHJnlkea8i7wbsre0uBoBGukgg8iZ+6qr9dXvHBrp7OtkuLoXm4TbvZUuE+E6EdI222O/tVKvlVlx6ko6VWS4Wyxb7I4Ub9432fjVb19z5YNUey6+rZctdnsIu1oH1M/fVT1d7/mL49n0roQcSwYU6ICmkL/AIY08tt+hqdVjkt3uZ9Rp1CWcZRcu3sPbtq/dFgxAAQLz2mSI108jVajbOTjxcvPJql+z11qahnJ5i0gLctEqHWNd1JGxA/vuBSD34Zb4I3VYirIbJr6Du3ilvWyrKIYZXHSdCPz5HnWVxlXPiT9UdCMYX18ufNHPsJ2LL4q5ZL5FUZgYkspMCNeXM125doKNMZ4y3sfOx7NlK6VecY3E3E+CPau3rY8XdLmY7eElQDB82WtdV8ZwjJ7Z2+ZitolXNx8hTV5SFAFAZ2SuYZhKyJA5jnXjzjY9XPc6NgOGcMxeQ4cG3cBBNsnXTWCrSHHpXEsu1dGe83Xn/rkdimnS344dn5Gw4jhMMGssbJG672zoRqh+j1XrsaxRvysTWfXr9f7m6Wnaea3h+XT6CTjXAkvGbyEPsLib/Ozj4byFaaNTKv9D28n72/Blv06m8zW/mjU+K9kL9pc9uLydU+oeqf2munTr65vhls/X+5z7dFZBZW6NdKkb1tMR5QBQBQBQBQBQBQBQBQBQBQBQBQFnAYnu3DcuY6jnULIccWiUZYeRtxCybWIR7cwwlY130P31mrkp1OMuhdKLjJNDXDYC9cIYWrhnRvCTv10/M1llZCOU5L6l8KbJPkxlwvgd5GC3bVwqhm2cwAEx4TJ5RI061Rdqa5LMGsvn/c3afTWqWJxeFy/tzGlvg13PmAVVnUMy9dAIJ1FZ3qIcOH+Gav2azj4orAi7W8ZxGGu90FtgRKtBbMPfSfLWtmj01V0OPL+HIx6zWX1T4MJf1Nb/wCZ8X/+3/tT/wCtb/2Kj/j92YP27Uf8vwPuyfE72KuG1duLGXNqgJMEaCI6k1j1lNdEOOEfubtFdbqZ91OW3wNxscHCyFdgDuIG/OOk9P7muVLUN80dqvR8CxGWxK/DQRBuNHQKo898pqKux09/Uslp+JYb2+RL+oLJILiQAY55RAJlTrED2Fed6z1UKL8LwS2MFbVi4L5yApJM6AkgbefKoStm1w7Y5kFp8Tc87ivjPBk/a30ks6d3cB1Btv4TAgQVOVp/lNatPqX4a5ck8r4/55HO12kUVK1c3szjzLFfTnzRjQBQBQGSOQQQSCNiNCPejSawz1PHI2vgvbq/ahb37ZRpJPjA/wAXP3rnX9m1z3hs/sdCjtKyvaW6N84Tx3DYn/pMMx3tto3wdGrj3aa2n9S+Z2KdVVdtF7+QwOHCyOXT86j86VRxZNHBhbCzifZ+1iBluICT9LjRh/UOfkfitFWqsq3i/kZrtJXbzXzNH4h2EvBj3LK68pOVvQzpPvXWr7Sra8awzk2dm2J+HdCPE8CxFsMXsuoTViRpBgSDzGo2mtkdRVJpRlzMUqLI5yhbVxUFAFAFAFAFAFAFAFAFAFAeigO3dksV3uEssDHgCmIEFfCdh5T718nrIcF0l65PrtFKNlMZYGpHqfeshuyYsnlXu7HEiN7yLuyj1Ir1RkzzvI9WUOK4XDYpAl2GAMjKdQdtCPuq+my6iXFAyaiqi9YmxSvYfBPBC3FAEEZjqW+nVvQ7da1rtHUJbtfQxPs3TvdZ+pf4XwHD2sty1aCtG4JJAI5yaot1NtmYzlsbqNLRU1KMdxoA0fSPc1n28za5IyRW00A8p+/SvHhHnEj3Iw5acjP5g15lciPGt0YX76IJuOqDqzAdKlGMpfpWSueohHmy1awudQZUow3GoIOm/MGqnZwSw+aPHdCaaW5z/t32TaL2JAIyZCdJVlIysQd9PDvyrvdn61Phr+J87rdMk5TXpsc5rsnLCgCgCgCgNp4n2Ov4bBWsaWEO0ELumYZkOYbzqD0Mb1gq11d10qMcvv5miyh1xUs89/gWOA9vb1qFvjvk2k6OB5Nz96r1HZlc94bP7GrT9pWV7S3RvvCuL2MSs2XzHmh0df6TuK491FlTxNfPodmnU12rwv5dSyFA09ND+ZFVl2xJkO49x19+deZPHETcd7JYbE+LW1cgAMg00GkpsfaK2Ua62lcPNe+piu0FVu62ZyG/bysynkSPgxX0aeVk+dksPBHXp4FAFAFAFAFAFAFAFAFAbz+jnHPF21mOUAOq5supOVtQCdfDXJ7SrjmMsb8jp9n2ySlHPrzwT4vt2qsV/V3JUkHNfaJGnSoQ7NbWeL7Fj7Rw/wBP3ZVudvRywln+olj81YuzP+7IvtJ9Iohft/f2W1ZUeSn+9TXZlfVsrfaVvRL6Ef8AzzjSIGQeiT/epfu7Trnn6kf3he+v2Ng4J2gxBwly87BnW4oIZQAFBXUCN9TrWLUaapWqEVtjzNVequ7p2N9TcsA3hIGwJI9DqPgEVyrFud2t+FE0RttzHT0/t8VEs3JrdqRIPp5+tVSmk8EJTxsRzOZSPJlMH1BGxBFTaSw18meJxmjnna/sNlzXsIsru9rcr5r1Hlyrt6LtLOK7nv0fn8Tha3s7h8df0/t/YrdkOIY7CkAWnewdWtyNJ1lddD9hqzXU6bUbuSUvP+5m0tltL5ZR1TCBMTbKNOS9bYERGUGVIYciMwO+61wI8VEs9U17+x1r/wCJX8T54xuFa1ce24hkYqw81MGvtISUoqS5M+akmnhkFSPDLLpNAY0B7QHa+22D/wDZiluYtMh33VYUn2kV8toLP/PzLqn/AHO1rYYrwvJHFDX1JxRlwi69h7WJNvMgYgSDlYgajN1AM1TdGNsXVnDL6ZOuUbMcmdm4diUxFpbi/vCRrqJr5WyEqpOL6H1NNiugpIku22XUCY+a8TTJuLXI8ZyduW/4USIt7HJe1PCHGKvd1bYqIc5QWChwCZPISTvX0ukvi6Y8T35HzOqolG2SivU16thkPKAKAKAKAKAKAKAKAKA2j9Hjf+qj+K2w+Ib8K5/aS/g59Ubuz/8A249DfeG9nsAytduW7ZfOwcu5+oOR9OaByjTpXHu1epUuGLeMLGF6HRr02mazLn1GP/DeGqdVwYO4llEAb7tWbvtZL/l9GWd3pV5EZu8MUT3uEEcgyfcJmpY1stuGX0YVmjXl9iq/aXhqmO8teyT/APGrFpNa1nD+pJanRry+hjjXS8oC5e6uhlUhSsiAQfkjlUq4yr3lzWCNko2LC5PPQtdlcRmtgMNcgB8iBlP/AI1VrIYlmPn/AJNWkk5VJjawhLECNATrImAYEjqYFUSlFLxGm6TjHK5nq4e8IJKCdcsnQmOcetQdlbfJ/E87xMixOGfOrkquVR3h5PLHT0Gmp5k9anCcHHhS58vQri/Fn6f5JDM7kdIPz7/6VFYNCQLajVFBZRopMTyjNy99PSvXJr9T2KprhWRZ2Q4jcZrwuIbbLeYZGOoBAb8TrWrV1QXC4vKa5mOiTsjNSWMM5r+kq/afH3GtbkDvY270CHjrsPea73Z0ZxoSl8vh0OBq+HvXwmrVuMw97O9pXwsgIlxGEMjjcST868way6jSRu6tPzNOn1Lq6Jp9B/bPCsXuDhrh6EAT8ZY9hWJ/tlH/AGRuS0d//VlbiP6PcQozWGS+nKDlb4Jg/NWV9qVN4muFlVvZtkd4PiR0W1iDc4XcW6jI1xbisGEEGDuPYHpXC4ODWJxeUsM3cLtqfHtsc57R9imt4m1Ywua6blkXfEVBJkhoOgjaB513dN2jGdTst2w8HLnpXx8MN9jYeznZwtgruCxKvbuZjcVWEEEFQCp2Ig7jrWLUatRvjdU8rl+Tdp6eLTuuS3z9DWeC9rbmEVLLWwwt3CSZIaIZSvTcz7AVvv0Mbm5p4yvl8TLp9bOlKGNkzfeE9rsLidFcIx/cueEz0DbGuNdoLqd2srzR2aO0abNs4fqObySOs+n37GsqeDZzINV6+fL5qfMi9jVO2HZuy9q5dS3F5RmldM0atK7bT5+tdLRaucZqEn4eRzNdpK3BzitzmNpMzBRzIHzXebwsnASyTcQwvd3GSQ2UxI5/NRrnxxUj2ceF4K1TIhQBQBQBQBQBQDrsdiAmMsMds0H+oEfjWXWx4qJI06OfDdFs97VWn79rrAxdZipI3AMV7pJLg4V0I3p8XE+okrSUHs0AA0GTovA8TOFw5/hkfBj8K4Woh/GmvM69E/4cH5DvgN4LiLtoaCS49GIYQf6/srLqI8Van8vf0Olo5cM51fFm38HB8U+gPX25GuVqMbYNOobwkW3jyqhZKo5Nc7dY3ucFdcHWVA92Fb+zq+81EV8fwVaqx11OQ0wqZ0G2onrvrWex8MjY543BrLKDI0HPp616pKTJKakyO7c3cgFlEho10mBPTU+lWRjjZcmRcEv0nGv0gWcuOuwIByttE5lBJ9zNfVdnyzp45Pl9fFRvlg1ytpjCgPaAacF4vfsuvdXWQEgEA6b9DpWe/T12RfFHJopvsraxLB1zE4nEqgZkTEWipOhCuFWZkGFYR0ielfNQhVKTUXwy+x9BKyUFuuJEZxmGe9azk2rtrJCOMpKJmygE7g5iJB19ql3dsa5YWU87rzZFdxKSw8M3K1xC2/hOk/xaj52rkuqcN0SlROG6Nb47+jnBYhmuKGtOxJJQ+EkyZynTfXSK6Gn7X1FSUXul5mCekhNtvma5wb9Gr2LzG6bd22UORhMhpH7hGhieZrfd2xCyCUcp597ldOixPx7otJbbDWyA+QWb8FcoBayzFVBJ38j5CoNxulnGcr7mmMpVQ2eMP7DMYpgWDKGC3cgy9GBKkzpy1g1n4Fth9Mmtal5w1nfBrfb+7ftYexftOVDsyuBtt4RrPLPW7s6Nc7JQkstJM52vtnwpxZznhdrNftL1uKPlgK7lrxXJ+jOVWszS9S5xi/lv3EKqyq5AneAf4t6pphxVxknhtE7vDY4+TMb3DP2C3/oRnKCddQJ9akrX3jr5vGTzu/Dx9OQrIq8qPKAKAKAKAKAytsQQRoQZB8xTCezCeNzpXbeyuK4fYxaDVFEgcg0Bh7OPvrh6GTp1EqX19/g7Wsh31Ebl8xBwPsrbvGGd9RKlQI+0Hy+2tV+tlXukijT6GNm2fgMj2Atna+wHmvPnr+FU/vR9Ynv7sfSRmn6OVO2JHxNePtXH8hJdlT/5F8cHOFsC2Wz5XkGI0aeU9RVDvV1jkljYtlp5U1qL8ytw/E/+4LH8GU/BA/8Aj8VKyH/jP45J6W3/AMpP5HTcCwycpmfzr5V8/d+o6Vy8ZIU6xVWSKZo/6VnJw9u2gLF3khROiieXnFdrsZJWub6IxdoZdXCurHfZnGFsLYYyGyAMDoZXTUVj1dWLppeZu0+Z1Rz5DN7h/wBKzxii5RSKl1NDtqD932VenuWPkc67Zdm8TfvC9at50KKohlzeEa+EmYru6HWU1Q4JvDyz57XaS2y1zhHKwjUbfBL5vrhzaZbrkAKwK7+vLnNdN6ipVuzi8K6nM7mfHwY3Nuw/6KsW2YM9pHABUEkq8/zDYjzFcyXbmnWMJtfj5GlaCzhyOuy3Y5cJ4sUkXwTGYBrYE6FXHhkjqZ8qzavtB37VPw/f5o3aDTVx8U1ubTj+DYe8v7Wzbfo0AEDyYQftrmV6m2uXgk16HRnpqbHujxsABa7pGgC21tMxnKGEAknUx+JqatzPja6ps9dC4OGJ52lw1vEJaVkDkG2pkAnKLi54bcDLmmPOmllOlyaeOf4ZTPTeDDWdxFY4Hct3CuHvuqm4yoj+NQAhcanxbqfatktRCcVKyO+FlrbrgoVdle8J4WcYZbscUxtpc1yyxVTBNqXEESCUiYOoqmVFFjxGW/rsXStmtrYfQbcO7U2bywCJmDG45bbiDWS3Q2VsVTrseYv5DDGLYvIRcyFTuHIjrziKor72uXgzn0PZxSWJchHjnw1oOO9GYlXKq2cgLtouoBnnW6rv5tZj6Z5Fc+6Wd8Pma128xC/8OymZ78KgnSVBYn/Kw+RXR7Pg/wBo4l/x3/H5Mesku6cfUqtwdBheGYm3bAOaHj945c0n+pWqb1Eu9uqk+m3p7yVRrjw1yivj7+Qk45wW2LneDMQ63GYNpDK3IjlDJ+TWqjUS4OHywiq6mPEpeefyY8WwZGEwyn6fFz1zGCTHoRv517VYu+m+v9BOH8JLoWuJ9jpu2u6JFt2VGJHiUmQWK8hoPeo067wy4uayzyzS4aceTwUeM9mBZt4i6GOVLmS35rI1n3iradX3koRxzWWQs0/BGTzyZq9bjKFAFAFAFAdS/RqRewV6y5BUOVy8wtxddPXNHnXB7TTrujbH20dzsyasqlTI0nH4DErfe0i3CUOWLYaNAADA2kQfeurCymVam2t998HLlXZGbis7E6cJx8ylu8p5wSuvPnUHdpsYk0z1RuzlJjTDNxdYgMR/N3esdddazyjon7Zojdq1yyNbVzEtab9bUKwZcsZdRrM5SecVmlGqM13TysM0d5bZBu3nlFPBYbLi1uHYvB9xI+0CpTnmlx9D3Tx4b4vpk6NfsSNIPMedcOM1yZ9BCaT3KCIuoK/6VdlmiUc7ot2rawJA/O1VyyUNtPYmyrrpUPERyzO0OfT59qjMjIyxbAox28JgjmSNI855VGtNSWCtKSeDn+L7afqt9rNyxKpABDZWjKDsQQd/Ku7Ds7v6lOM92c23tOVNrrcdkKcN2rRcX+srMySFuKYgiIlSeXOtMtBJ09019PaOfLVqVrs8zoPB/wBIODviLjCy3KTKn0aNPcVxNR2VfXvFZRrr1cH1NjtYtXANtxcU8wQw+a58oSh+pYNkeGSyYvg03HhPVdPs2Neq2XXf4k1OREcEY8JB89j+fipq1Z3LFdv4ir3JWSdPX++321cpp8i/jT5ERbxA812O8enTT76n0wHGMlujJMUwBB1zEGOfhFRcE8ehF1pPJQXh1hlBu21LSZOxGe4WHiEGQGrR3tieIvb/AAZJabMN1uVO0eBtm3dthmKd6qpmOYwHkQSNR4dzVumskpKfXD/BnuhJ0qEuuBRicMn61iwPpVbdtT1/YjX7vir4yaqrfxf/AOihJO2efJL7GscXwC38TdN3E27QBXwuTOqLJAiPtroU2yrpjwQb5/kyW1qy2TlJL/Ru+AxVscOTDLdt3BaYlbsgA5s0CPING9cq2MnqXY4tZ6GymEYQ2mmLeKYbvLARSmeGE5gQQwUaHXUZauqmoWZecEbK3KvCaz8RbxRP/R38wANq8rDWdGRYjzMitFX/ALoY6r+pnl/65J9H/QZYC/cdA10hmZlGmmUsAdBG01nthFSxHYvpnmHi33Qt7YKEwzAt4s4UDlHM/MCr9F4rV8CvVtd365Oe12jlhQBQBQBQD7sXxg4bFIxJFtjkuDkVbST6GD7Vk1tHe0tLmt179TVoru6uUny5M6tx7iVvDDvbved2xAOSCA3IkSNxA9hXzunpld4I8/U+g1FkaPHLdMT/APP2Cic12Y0GT/WK1/uzUen1Mv70o8mQ/wD5DwumlzzOUeH7a9/dd3p9T3960+T+hYucZt4yzca1JFrKGlYJzHT12qtaeenmlPrkTvhfW5Q6YF2JYKs+atMT9JB5ekTVsI8T+v4KXPgSa80/ubxgb8qASPL8K49sMSyjuNJ+JGWJsBt9D1pCZOE3HkVbVwgwRGuvkate6yXSimsotColBZwygxP9qzzbRVY2uRT4mmWTOhaBPXr8fjV1LzsSrmtk+ZxntxczY6/HJgv+VQv3ivq9AsaeB8rrpcWom/UQ1sMZ7QF7hAvG4q4cuLjGBkJU/IOg89qqu7tQbsxheZbWpt4hzOx4dsTh7VpXvm5dP15gGEkbA6HQgCZ1k18rNU3Tk4wwunT68z6OuqcYRUnl9Rh/xwpeFl7eZ8huE22GgzBRKsdJ6Sao/ZFOvji9s43/AMHkrMT4Oe2S3Z43h3coLirc5o/gaOsHceYmqZaS2K4sZXmtz1Wxzwvn5Fm7hEOuUa/vDT7RvVcbZx2LYzzyZA2B6Hl91WK/zRdG3zRQxCm3BOaJ3Gu3M8+uscq0wkp8hOxLcqLdS4GKkN6MOW2g1EenOreGUeawQ44TWzyVP1QBnYr431MEyTtJHOp95JpLOyK+4hxOWN2a/wAc7MJfu3Luch3G2mUGAJ01jTattGulVBQxsjBd2fGcnJS3HvZsLheHNh7hVna4SCoJBGYNvHRTWXUt3alWR5JHlendVeJevzF2CwgXCW7LIgcEHOAJ3WdTuSAaustze5p7eR5ChqnhxuVP1JVtXLB1Fwgs2kkgz+A16VZ3zclNdORT3LinB9SRrpGxjURHlt8V5zPOHBqva7E693JLfUxP/aPXn8V0dHDbj+hj1D3wa1W4zhQBQBQBQHooDrnZDGJj8C9i7qyLkfaYAm24n0+Vr5zV1PTalWR5Pdf1R9BprVqNM65c1t/YYcK7N2WtAC0RG8qD4kBmZnoahZqLOPn75kY0wUeXvkSXezoggKsDSDZTXzGmoqlal88/dmqNKawsf/VEA4YLSXxlWXhtFCTl9NNKk7nOUcvkeqjhrn6/IU2YOh6EH0Iir5bboyV78x92dxH7BZMmACOcjw/MqayamHjeDq6Z8daG6XB+fOsso5LnHJ5dAIpF4PItrkYqYGv56VN78iTJgYA+6qmk2Q5sXY+8e8trvBL+w8I9NzV9UFwN/IhtxJGmv2KXO74hzcLsWYoe7yFiSYzBg2+xiuuu0XwqNaxjbzz+MHJ/dby3Y85+X+yC52As59L7hIkgoCy9NZAbX0qS7Vnw7w3+OxF9keLaRcw/6PsJlhr9wudiAq/9hn7DVM+1bk8qCx76k12RDGOLcddmuyYwVx3t3A5YR41ylRrsQSDOnLlWTVa/9pioyWMeRdptD3Em+eS3jeEFrlq9nBa3OVCPASdySNQfOCB0quvUpRlDGz69TVZQ52KafLoxfd4E7Yv9bL+KIKGCNBAhgB66ir46qKp7lLbz/wAFX7FLvu+z8ilh+DOuKa9clu836IFjKOuw1q2WojKlVx2wZ46ayN7smuZa7L4ybeLxDOyLnLBAxXIqjw+HYaa7a1Xq6/HXUlnb45yNM1KE7Jef0GuG41dCoWKOHbKkgoxEE5sw0+lSYy9KzS0tbk0tsLfr7+pdmSipJ5yWMTxNWXO3gIVvCSDE/vADy56VCuhxfCt91/osUkouUthLwdhfS0XRYK6A6wqhnJPqSn2VstzXKST97GarE4Jtc/eTOz3dq0rEssBnuEMT4FJOxndVIGnMV54pzx8keZUIOSf3EeM4jdtYRcRcCszEaERIPmOe9aoUwnc648iiV9kaVZLdjPA2muYO1jGAUMWC285MxmBO38p67iqLMQvlSnnlvj4HsLuOKnj157HmOtkRABMjwgSdZ+dAKQxnGSU5NxyUsC5cZ20DHwEaaA/7/Bq6aUXgzxnKa4mTYhlU6AbknrEZft1qMU2JPBzLiGINy67kzmYmevT7K71cFCKijlyk5NtlepkQoAoAoAoAoBz2U462DxC3ROXZwOanf3G4rNq9Or63Hr0+Jo017pmpdOp0vtGWxVqzfsYu6lonLcKO4BRtJZQfqBgGRoCZ2rjaa2VEpVTjl9Pfkzr6nTwuUba9l19/Epv2OxI2xt//APq1e/vCp/8Axr6EF2fb0m/qMeCcMvWS63rz3g6wC5nL1585+ys+oursw4RxjyN+l09lakpvORRaWGg1fLdZMNfhm0OOzJH7RfM9OcMJ/wAzVm1T5M36NtJryY4QZdOVZnvudFvi3LVoyKomtymSwyRbQOnPl/ao8biQcmtyLLBg6VY2msonnKyjnfbXiAl7yGGzC3ZZSQQF1ZgR7/Irudn1cq3y5v58jh62zCc0984QkwvbvEDS6EujqRDfI0PxWyfZlT3jsZ6+1LoLEt0O8D22w76XA1v1GYfI1j2rHZ2dbH9Lybqu1KpPxrBsGExlm5BS4jg9CPtHKsU67IbSTR0K7qp7xkmXkPQkeQMj45VS0X/AxxHE2QooXOXOgBAI/iPMae1exoU8tvGCi251tJLOTG3x+2T48yST9QIGm8MJEf3pLST/AJd/fkRjq6seLK+KL9jFo4lSrD+UhvuqiVUo8zRCcZ/plk8xCJcUq6gg7gjQjz617Bzg8pnsqotNS5Mp4vhdm4LUkr3RlADptEEHcRVsL7IcWOvMos0sZcK/48hZxDhDOl/LcBa9AltMqaSojYEACR51qr1EYyjlbR+78zLbo5tSw939kYX7dxHZkBKJZyIgaM5YjNI6CBFIuEopN7t5b8iM65wllLZLC9RL2t7xzZtIHyuQbhUNCrooUkCIAn7K16LgipTfNcuX1MWt4nwwXXmY/pCuymHw9sFjGYgAn0+8/FS7NjvOyXw9/QdotJQriOcNbNrhVlC0szACW0XOwzROmxassmp6uUun9uROMXDTJeeF9WHEUe3JDeOM0QCZZQqgAcvOvKWpPdbEr04RW+4osW3traWBCzmk5QOkDeQJrTJxk2zIsxSQm7R8TgFAZdhDNtC8wB57Vr0tWXxdDNdPoasa6BmPKAKAKAKAKAKAKA2Tsl2kOHLW31s3PqH8J5MPxH9qxazSK5cS/Uvv6G7RavuW4y/SzoFxsYoT9VuWWskSM4zZegDAyynlr5VxUqHnvU1L0/r6nZn36adLTiScLxOKN3Lf7rLBgorgzpG5IiJqF0KFHNec+uC2izUOWLUsFDi65bhjaT9pmrqXmJjvXDaT8HuBL+pgMo+QSD96VXcuKv4M16ZqM2vNG1lQR51zcuLNucMhcZdhPltVm0kTWJcyZDqNZ/PnVbRW+TIO0N+bTR9ZGVdY355uWk1LSxxNZ5c2ZmnGLS6nN+03Abt1lFt7WVFhVLwdd9SMvQb8hX0Gk1VdafEnlvd4OXrNLZNrhawlyz9TT+IcMvWDF62ydJGh9DsfaupXbCxZg8nJsrnB4ksGfCuGm80TlUbnffkBzNeW2qtCutzZuHY/h9u2b50LBgiloGkSf9fQVy9dbKaiunM63Z0IR4nLnyRd4ZdxH6xcSXt2V+lLgnN/MC2pHkDzFU3KruovZyfNrp6FtE7XbJJtRXRmPEseLTh2YywyLl1MEzoPzsOte1VOccJepC+5xnxN78kXbay50jTKg5KNJJ89j65elUt4ivq/Usj4nn5JeRVw2GV786ZbQmRpPIajeTr6KKtlNxrx1Z5VCMrM9Ik+Ex1zI7C5cUFiLamG8K6D6gT4jOlQnXHiSwuW/v0JwumouXE1vsufvJYs47EZgh7p25kBkjTX946geVQddWOJZS+pbHUX54XhnrcXVMxZCFBABUhsxJgAAwTXi07lhJnn7ao5zH6MnXi1vMwMjKJaVOg11JEjkfiodxPCa6lv7ZDLXl6EWLxy3rD/AKqwuO3hOUjwBtyemgNShU6rF3qwufxK7bY21vut3+BbgeIBLlxSVYwCAdSqwFOpGhaJjzHWtFtTcIyXv/RiquipNP3/ALGbY+dAoiJAGsDaY5Des/dvmzU7Y8sFO3xBrki34iN2iQOktMCrHSofq2M7vlL9O4txWKI+qIE5o6LuZ6TA860Qgm9jJZOS5mg4i8XYs25Mmu1GKisI57eXkjr08CgCgCgCgCgCgCgPaA2nsb2qOGPd3Zaw243KE8wOnUe41rn63RK5cUP1fk6Gh1rpfDLeP4N+4lxJ0e0yIlyxcIAuqxlcx5iNjpqDXGrpjKMk3iS6YO5PUSjKOFmL6+RHxy1JY9AD+filDxgp1a3z8xRYvnvkJBy5GA0B8RgrP+WtLj/Da65X09sqpt/jRzyx9zbcLeiATpy8vI1zZxyd6UM7ovkzVGMFOMEZfL+M9Oe9T4eI9aytzSO0/H763gLakKSEt22T65+pp0InqPLzrraTS1uvM3vzbzyOHqtRarMR6vGPM8xPFLVhlTEKbTMJDL41iSDP7wBIPI17DTztTlW8pfIWXKmXDYsP6k9twyHubgdDuFIb5Q/iKracJeNYf0+5PijNeF5XvoUbmCtBWi2EYj6k8I97e3xFXK2be7z78yruYJbL38DFLRtiUyxH+58Ua/NHJTfiPFCUFt7+pjhLt1m1uEL67+i7V7OMEuRGE5uXMtWwly4Ha0CVPgIJUry9D7iq25Qjwp/Et4Y2S4pL4F4BQGBDqTpMZhHPUQddTtzql5eDSuBJ9MmNvDRbCqVJYy3KTMD6gNAI08vOvXPM8vp7+7IqvFfCnz5+/geXLBU58uiiEG+vL4nfrNFJNY8+YdclLixy5GJOS2QdWOhPOOfzt816vFPbkV2eCGHzZXa4o8TCBZ203ukax1CiBPWatw3sv5vx/nmUJpeJ/wAv5/wZXLCjDuL0jP4rkGD6THJfxqKm+9Th05E1Wu5fH13ZPw5Fw2CREBFx9SDvLGdY3gQPY1G1u69yfJf0LK8UabhXNirhaW8t18pNy68KTyQae39vStNspeGPRL7mOrhSk+r/AAMeJXlWz3akhm1d4hvEMoUD/Dy5eHpVNScp8T5dF9/yTtahDhXN8/fwK2AuC1ZbUKNkU76jVo58t+fpVlic5L38iqp8EX9jUOO8Vz/s7f0Df+aNh6Culp6eHxS5mK2zi2XIS1qKQoAoAoAoAoAoAoAoAoAoDZ+yXac4ebV3xWH3G+QnmBzHUe413wazRq3xw/UvudDR6zuvBLeL+x0DFODBGoZdOc7H7jXEimtvJnY1DTw/NCDENkVt/AQ49EaT+NbIria9djDxcKz5Gw4TGA+AnUaDzjp+etYpwxujv6a9SXC+f5G1i9A30+YrNKOS2cMsU9ruM2rSKjZpuH92T4Z1nyYwvnr0rTotNZOTa6e/sczW6iNS4X1K1viGYBdDsQCAPQkEe8mrHU1uVK5Pb5lDi/CMPimz3My3DAzBo20AymV+AKuo1NlC4Y8iq/T13y4pPDFmD7MNYYtbuq86An9mw+ZX7a0Wa2NqxJY+6M1ejlVLKaf2K2Ov422+QW3uLyLpI66XBGkedWVw0848TaT9Hj7Fc53wlw4b+X9S/wAP4yr/ALNrZVgPEAQ6rvudIOnnWe3TOPjUv6F1Wp4vC4ntvHWXBysCRuDpHqpAivHVZFrJNW1yTwyxZcgToBvI+zQ6dNahJb4JxljcrWuMXHuNbChgo8TSVhunQmrHp4RgpN4z0KlqpOXClkscK4qpzGHlTlkDMP6SNT8VC7TtY5efl9SyjVRbbaf5GFvids/SyzOg+mYk7MPI6eVUuifkXrU1tbPcyw2JDiZViPRtd5mDz6VGUXE9Vil6lLHYsaAIhK+KDoAd5O3PWrq4Pm2UWS6JctyHEi1dCvet52UyCCygkkHbppz6VOLnXmMHhP4FcuCzxTW5njQt2C6MQIMBumw21rypuvKTPbcWbtEV/FizDqqiNI3A9vzzqUYOzwtkHLg8SRWxeJdiCsZ210GuusmdhVkIpc+RTZLieeoj4/fNtchbM7/UZnKvT3P2DzrZpoKT4sbIx3Sxtk1utxnCgCgCgCgCgCgCgCgCgCgCgPRQHVOFXxcweHf+FQp9pT8BXzt0eC+cffmfQxlx6aEvLb+hDfsBsw5EH4IivVLhwzO1xJojtXjlVtSWVS3UGBJA561JxWWi+E2kpL0GfDMfnUhfE4nwgGTz2jnrrVFlXC9+R0NPrcweea+4juB+9L30bMD4LcEEkDfX91RoPMk1rXCocNb26v35nJlJym7befRe+iNM4lxFrtzPMRosaQBtXVqpVcOE5dtrsnxMccIx+Iy5naU5ZhJ+d4rLfXVnEVuaqJWcOW9hrgO0BLEFCoiSwbQD+YHbUba1ms0iSyn8i+OqecNDDhvHVaTbu7bgyvyKos00o/qiXV6pPkyzedDJNpJb6iBlLeZZYk+etQXHy4uRJut745i9eGWVRltllJM+Lx6naToSB0q93zck5b/Yo7iCi1FldeDvbQLZZWYnxHNEE7tlMT5CpvURlLM1hEP2ecYpReWecQwty0FsWbbjNu+U/wBRLDTMele1zjPNk38vweWVyhiuC+ZYw2HCrlPhRBBA3/wiOZ5n2Gp0rlNyeVzZZGvhW/Je8EePv5JtAqt64DIO1tf4AP4zz6AAdanXHi8f8q+/r8P9kLZcHh/mf2FmFwoxBFpkNu8o0uWxowXmwGx860zsVS408x8mZa63ZLhS3GXF7Qt2wtqSywJJJM8yevpWWhucnKfJmnUKMFww5gLd1EHeNDNrkG4A5zyGo09KZhKXhWy6nslOEFxPd9DO/aKhULtnPifWBbTkNP3m36/NeRaeXjbp6s9kpRik3v19EXjgBbtm44zH922TOvKeh5k8hp61d45y4I7eb9/YsdShHjl8ka9xLiq2VgQ95jmYx4QT16gchtoN63VUux55RXv/AGYrLlFbczU7twsSSZJ1JropJLCMbeTCvTwKAKAKAKAKAKAKAKAKAKAKA9FAdC7DXs+De3/C5j3AI+2a4naEeG9S80dzQvj00oeX+xgrGQaofIhF7iHiN25bckW2a0mjOOQJziIPINzrbVGM47vd8l9v6Gec5Qey2XX38TN8UvhZDJ3nYn2/GoqD3TJSs6xMbmLdg1wZnZVIQAlis8yJJHInloK9VccqPJdSPePDk+fQgxHZzDolplul2KhnGmXqY5irI6u2UpLhwuh5LTVwUXxZKWJulzltrKjTy/28qshFRWZMjOfFsiGyrXfAki3Mk/xHr+dqnJqHilz8vIqinPZciximVFFq14ienP1PSq4JylxzJSa/TEiwitbGVGbvDsFMR5noKlNqby+R4sx2XMv2+JXfCisLrD6iRAA6yIgffVLphu3suhYrJ5wtyY8YUMVCsepU6e8xFQWnbjxZJd9vyLlnjKqpbM6KDGxEn235ek1W9O28YyyxahrrsXrPFCYBcEggkNlaOY0Oo5fFVSpxyRYtRLqyC9hbTks9q2x3zQVPXdCIqULJwWItojNQm8tFnA30tkm2G1XWGYmBJ0LAnT15VCyMrOZKqcam8FC2LPeZz3p1mCykCP6dKtbnwcKx7+ZUnHj4iw+ItG73tzOWG0lYHTSKgoz4OBFjtg7OORUa+f8AqLbYlmnM5Es3kug6RvAHICrVD+XJS7G/FgRca42zaZyzc9io8hGh9RpWyjTJbtGay5vqIHckyTJ6mtuEtkZzGgCgCgCgCgCgCgCgCgCgCgCgCgCgNy/Rxfh7qdVDD2MfjXL7Uj4YyOt2VLxSj6Gx3RAPkfurBHcsl4WYYXEqblyyde8tCQf6gPsI+K9nGShGzyZZVJOUq/NIBwOzcReRGgKyCAOWv3U/abIyZYtHXOKweWOzwQkd4zaeGQJU8jIgmvZaty6YC0GH+rJTu9mHzT3inNOY6qTrMDcQdJM1atbHHIzS7Onxcz1eFm0hi2WuPKJGq2gdC5I3Oted8py3ey39X6Hq0/dxbccy5eiEN5WU90oiNDIiAOs7VsWJeNmKXF+nGDKwltXOWRbn9pcaMxHQecfuj5FevMufyRHGz4fqYYi8CSLSlLZJ8T6u/QHr6DSij5vL8vIdNiS3hxkBJ7u2derOep/MCoub4vN/ZElDbL2X5MsLhwQAAQpMgfvP79P5vjy8lJ83z+yPYxy+X92XLrqpH0l10A0yWZ20/efy9zVaTkvR/V/49osliPPn9l/kq2uDXrtzNaB7uRmuHYndtd2+70qb1EIQxPn5EYaedsvCtvMbXL9i03dAh7raAHRQfMj/AMfSs0YW2Lje0S+bqq8K3kVsBg7mYG5+0UsSe7MNtoJI+mRV1lkMbbfEzQrk5b7/AAGWOs2bcsRH8mYwJ/iJJ+BrWaErJvC+prnVVWsy5+QkxnEbNrVh3jnUW5gT/N0Ufwj5rbCmc9lsvP3+TFKcFv8AY13ifGr19iXbTYKuigdAOlba6IVrZGedspvcXVcVhQBQBQBQBQBQBQBQBQBQBQBQBQBQBQDzsbicmKT+YFfkT+ArJrocVL9DZoJ8N69dje8Xu350NcaHJHRvT42VcoVrLxrmyMfIgga+oX5qzdxlH5o8jhShPHozC5jWtvcWPCCTzMzr+NeqtTjFh3yrlKIJxOBLA6c9D/avHT5E1qVjctpxpNBJ89P7TVT08i2OrgZW8WrGcymOhH+4rx1tdCXeqW+Tx+JbiZ11BGYR6Ga9VXUj3y5Mo3UsGA1q2f8ADKb9MvP26VfGVq5Sf5KJKrrFfgqYm3hm1zXrbAQD4XAA/d0hgPMDrVsJWrbCf2+fkUyVEurX3FgvWQP2gZnHQDKsfyEjQf2rRw2P9PL31M/HDrv78iUYuzBAvlWb63dDm9AVnKoHIfIFRddje8NvJPb7kuOGNpY83gYYTEYQhVL4aFP1FYc9YGUD5JmqZxvWWlL4dCytU7JtfHqN8Zx9Lq92L1u3aGkLcXOw82BGXn4R81mhpZQfFwtv4bL35mmWpU1wqSS+Ik4ldw4XLavICCCWlQI10ULJ6a6Vqrja3mUX8PeDHaqcYg/mV7nadbawjSeeVTr6u0fYKsWhlOWZL6/2I/tahHEffzEOO43cfYBdI01aDv4jr8RWyGnjHnv78jJK6UhWTWgqPKAKAKAKAKAKAKAKAKAKAKAKAKAKAKAKAKAtcLu5b1tujj4nWq7Y8VbXoWVS4Zp+p0+9uD1H2jQ189Hk0dzUfqT8yjiT4HjYAP8A5CGP3VdD9S+n1KM+F+m5BxFQbzcwyBvw+6KlU2q18Ty1J2NkDooH4T+E1NNtkOFYK1yBsT89NKsWXzIJIgt4oLm1Mn6uv3aVNwcsHkZ8JWbFHLmGfLP1AGJ3jN1IFWKvfDxki59SEY5yYVWY8okke1S7qK5sh3jfIu4eziTv4AP4su+vxVcpUr1CU2V73CLajM7yeesD5Opqa1EpbRRXKtLfIjvMoJy6+ZrYs43Km10IS1SI5Ch4eUAUAUAUAUAUAUAUAUAUAUAUAUAUAUAUAUAUAUAUAUAUB1HAXg+HRukf9wB++vnpx4bWjuOXFVGQIsnXnIPo2lGVx8ipwzCKe4ZyYJNo66SDk+8A/NWW2NcSj8f6ntVa8EpcnsM+I8EUsciEqUA1Oit4tZJ0Jlf8tU1ah8O76/XkW36bxZitmiLh/CLVgv49SmU65hJ5gkST517bqJWpYXUUURrzxPoe28Ph0bMqZnP7zeWg02qLstksN4XkWKFMXlRy/UMVxRmGXSBpEeUe2hI96Qqw8kJ2prAkxd+2kl2CLvlGhaNPpGwrZCE5LCWfUxTnBPyQlxnaEH/ppttm2Hoo/Gtdekx+pmaeozyQlxOKdzLsSfP8BsK1xhGP6UZ5ScuZDUjwKAKAKAKAKAKAKAKAKAKAKAKAKAKAKAKAKAKAKAKAKAKAKABQG89mcXNjKen/AIt/YiuRqq/4uTp0TzVgZl/F+fzyqjGwT3MOG3Ctq6hgtbvZgfK5De0ZjXtqTnGS6rH02Lqm+6af8rz9S3iMUdZYmqYwXQs7xtbsr2bpaTH5FScUjxTbFeP4zatHUl2B+kAgfNaqtNOa5YRlt1EYvGcmv43tDdfRYtr0Xf8Azb/Fbq9JXDd7syT1E5egpZiTJMmtK2KDGgCgCgCgCgCgCgCgCgCgCgCgCgCgCgCgCgCgP//Z"/>
          <p:cNvSpPr>
            <a:spLocks noChangeAspect="1" noChangeArrowheads="1"/>
          </p:cNvSpPr>
          <p:nvPr/>
        </p:nvSpPr>
        <p:spPr bwMode="auto">
          <a:xfrm>
            <a:off x="215900" y="-15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endParaRPr lang="fr-FR" altLang="fr-FR" sz="1800">
              <a:latin typeface="Arial" charset="0"/>
              <a:cs typeface="Arial" charset="0"/>
            </a:endParaRPr>
          </a:p>
        </p:txBody>
      </p:sp>
      <p:pic>
        <p:nvPicPr>
          <p:cNvPr id="56326" name="Picture 6" descr="http://www.thecanadianencyclopedia.com/media/san-juan-428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938338"/>
            <a:ext cx="2668588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38" y="1989138"/>
            <a:ext cx="3038475" cy="183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8300" y="4005263"/>
            <a:ext cx="86772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Excavated 30 years ago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Proves whaling industry history and connection Canada – Basque Country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High cultural importance for both countries, surprising historical information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Inscribed in World Heritage, Logo of 2001 Convention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Now replica in construction</a:t>
            </a:r>
          </a:p>
          <a:p>
            <a:pPr>
              <a:defRPr/>
            </a:pPr>
            <a:endParaRPr lang="en-US" spc="30" dirty="0">
              <a:solidFill>
                <a:srgbClr val="002060"/>
              </a:solidFill>
              <a:latin typeface="Trebuchet MS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Major factor in election of San Sebastian as cultural capital of Europe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pc="30" dirty="0">
                <a:solidFill>
                  <a:srgbClr val="002060"/>
                </a:solidFill>
                <a:latin typeface="Trebuchet MS" pitchFamily="34" charset="0"/>
              </a:rPr>
              <a:t>Major factor for identity, education and employment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39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ucho-1st-century-shipwreck-croatia-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85800"/>
            <a:ext cx="2216150" cy="166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981075"/>
            <a:ext cx="4114800" cy="7000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Challenges </a:t>
            </a:r>
            <a:endParaRPr lang="en-US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213" y="2349500"/>
            <a:ext cx="7432675" cy="418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900" b="1" spc="30" dirty="0">
                <a:solidFill>
                  <a:srgbClr val="002060"/>
                </a:solidFill>
                <a:latin typeface="Trebuchet MS" pitchFamily="34" charset="0"/>
              </a:rPr>
              <a:t>Overall issues (and depending on the country): </a:t>
            </a:r>
          </a:p>
          <a:p>
            <a:pPr>
              <a:defRPr/>
            </a:pPr>
            <a:endParaRPr lang="fr-FR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Legal protection of the underwater heritage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2001 Convention 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National implementation laws</a:t>
            </a:r>
          </a:p>
          <a:p>
            <a:pPr lvl="1">
              <a:defRPr/>
            </a:pPr>
            <a:endParaRPr lang="en-GB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Building research and protection capacity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Locate &amp; inventory the heritage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Protect sites against pillage and commercial exploitation</a:t>
            </a:r>
          </a:p>
          <a:p>
            <a:pPr>
              <a:defRPr/>
            </a:pPr>
            <a:endParaRPr lang="en-GB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Valorise sites and make them accessible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Create public awareness &amp; access offers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Common approach of all States</a:t>
            </a:r>
          </a:p>
          <a:p>
            <a:pPr>
              <a:defRPr/>
            </a:pPr>
            <a:endParaRPr lang="fr-FR" sz="1900" spc="30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25605" name="Picture 5" descr="di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093913"/>
            <a:ext cx="1616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613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unesco_underwater_cultural_heritage_en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2663825" cy="120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2963" y="3789363"/>
            <a:ext cx="2433637" cy="677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Calibri" pitchFamily="34" charset="0"/>
                <a:cs typeface="Arabic Transparent" pitchFamily="2" charset="-78"/>
              </a:rPr>
              <a:t>The 2001 Convention</a:t>
            </a:r>
          </a:p>
          <a:p>
            <a:pPr algn="ctr">
              <a:defRPr/>
            </a:pPr>
            <a:endParaRPr lang="en-US" b="1" cap="all" dirty="0">
              <a:latin typeface="+mj-lt"/>
              <a:ea typeface="+mj-ea"/>
              <a:cs typeface="Tung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71361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412875"/>
            <a:ext cx="8435975" cy="5256213"/>
          </a:xfrm>
        </p:spPr>
        <p:txBody>
          <a:bodyPr/>
          <a:lstStyle/>
          <a:p>
            <a:pPr marL="0" indent="0" algn="l">
              <a:defRPr/>
            </a:pPr>
            <a:endParaRPr lang="en-GB" sz="19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endParaRPr lang="en-GB" sz="19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en-GB" sz="19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adopted </a:t>
            </a:r>
            <a:r>
              <a:rPr lang="en-GB" sz="19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by the UNESCO General Conference in 2001. </a:t>
            </a:r>
            <a:endParaRPr lang="en-GB" sz="19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en-GB" sz="19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international </a:t>
            </a:r>
            <a:r>
              <a:rPr lang="en-GB" sz="19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community’s response to </a:t>
            </a:r>
            <a:r>
              <a:rPr lang="en-GB" sz="19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destruction </a:t>
            </a:r>
            <a:r>
              <a:rPr lang="en-GB" sz="19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of submerged archaeological </a:t>
            </a:r>
            <a:r>
              <a:rPr lang="en-GB" sz="19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sites </a:t>
            </a:r>
            <a:endParaRPr lang="en-GB" sz="19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en-GB" sz="19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ensures </a:t>
            </a:r>
            <a:r>
              <a:rPr lang="en-GB" sz="19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same </a:t>
            </a:r>
            <a:r>
              <a:rPr lang="en-GB" sz="19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protection to underwater heritage as that accorded to land-based heritage. </a:t>
            </a:r>
            <a:endParaRPr lang="en-GB" sz="19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endParaRPr lang="en-GB" sz="19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7848600" cy="720725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Convention on the Protection of the Underwater Cultural Heritage </a:t>
            </a:r>
            <a:endParaRPr lang="en-US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11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700213"/>
            <a:ext cx="8229600" cy="43957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defRPr/>
            </a:pPr>
            <a:r>
              <a:rPr lang="en-GB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The Convention: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provides legal protection in all waters, 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enables States Parties to adopt common approaches to preservation, and 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provides effective professional guidelines on how to deal with and research underwater heritage (Annex).</a:t>
            </a:r>
          </a:p>
          <a:p>
            <a:pPr marL="457200" lvl="1" indent="0" algn="l">
              <a:defRPr/>
            </a:pPr>
            <a:endParaRPr lang="fr-FR" sz="17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The Convention: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forbids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pillage and commercial exploitation, 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allows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recovery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for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scientific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or public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benefit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purposes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.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does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not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regulate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ownership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or maritime zones.</a:t>
            </a:r>
          </a:p>
          <a:p>
            <a:pPr marL="0" indent="0"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712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FontTx/>
              <a:buChar char="•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Every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2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years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Meeting of States Parties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at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UNESCO.</a:t>
            </a:r>
          </a:p>
          <a:p>
            <a:pPr marL="0" indent="0" algn="l">
              <a:buFontTx/>
              <a:buChar char="•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Scientific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and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Technical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Advisory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Body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can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give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guidance and help.</a:t>
            </a:r>
          </a:p>
          <a:p>
            <a:pPr marL="0" indent="0" algn="l">
              <a:buFontTx/>
              <a:buChar char="•"/>
              <a:defRPr/>
            </a:pP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11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accredited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NGOs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.</a:t>
            </a:r>
          </a:p>
          <a:p>
            <a:pPr marL="0" indent="0" algn="l">
              <a:buFontTx/>
              <a:buChar char="•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Associated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with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the 5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leading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universities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in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underwater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archaeology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.</a:t>
            </a:r>
          </a:p>
          <a:p>
            <a:pPr marL="0" indent="0">
              <a:defRPr/>
            </a:pPr>
            <a:endParaRPr lang="fr-FR" altLang="fr-FR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buFontTx/>
              <a:buChar char="•"/>
              <a:defRPr/>
            </a:pP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45 States have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ratified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the Convention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until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now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, </a:t>
            </a:r>
            <a:r>
              <a:rPr lang="fr-FR" altLang="fr-FR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many</a:t>
            </a:r>
            <a:r>
              <a:rPr lang="fr-FR" altLang="fr-FR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in Europe.</a:t>
            </a:r>
          </a:p>
          <a:p>
            <a:pPr marL="0" indent="0" algn="l">
              <a:defRPr/>
            </a:pP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(Belgium, Bulgaria; Croatia; France, Italy; Lithuania; Portugal; Romania; Slovakia; Slovenia; Spain; and Ukraine. Candidates: Montenegro, Albania and Bosnia and Herzegovina)</a:t>
            </a:r>
            <a:endParaRPr lang="fr-FR" altLang="fr-FR" sz="18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The </a:t>
            </a: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Status</a:t>
            </a:r>
            <a:endParaRPr lang="fr-FR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59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3419475" y="3749675"/>
            <a:ext cx="186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r>
              <a:rPr lang="fr-FR" altLang="fr-FR" b="1">
                <a:latin typeface="Calibri" pitchFamily="34" charset="0"/>
                <a:cs typeface="Arabic Transparent" pitchFamily="34" charset="0"/>
              </a:rPr>
              <a:t>UNESCO’s Work</a:t>
            </a:r>
          </a:p>
        </p:txBody>
      </p:sp>
      <p:pic>
        <p:nvPicPr>
          <p:cNvPr id="52226" name="Picture 2" descr="http://t3.gstatic.com/images?q=tbn:ANd9GcTnEKMp6ZuosARbPbQrPGSPeESgFQ8tpyVxZNGPDD0Brk9AY7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97" y="2276872"/>
            <a:ext cx="1828800" cy="1228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738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alexandrie-rougerie project copyright 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9088"/>
            <a:ext cx="2981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188" y="1412875"/>
            <a:ext cx="8064500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900" b="1" spc="30" dirty="0">
                <a:solidFill>
                  <a:srgbClr val="002060"/>
                </a:solidFill>
                <a:latin typeface="Trebuchet MS" pitchFamily="34" charset="0"/>
              </a:rPr>
              <a:t>Improvement of law: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2001 Convention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Cultural heritage law database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Law drafting assistance – Model Law available</a:t>
            </a:r>
          </a:p>
          <a:p>
            <a:pPr>
              <a:defRPr/>
            </a:pPr>
            <a:endParaRPr lang="fr-FR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>
              <a:defRPr/>
            </a:pPr>
            <a:r>
              <a:rPr lang="en-GB" sz="1900" b="1" spc="30" dirty="0">
                <a:solidFill>
                  <a:srgbClr val="002060"/>
                </a:solidFill>
                <a:latin typeface="Trebuchet MS" pitchFamily="34" charset="0"/>
              </a:rPr>
              <a:t>Scientific Support: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Conferences on UCH and underwater archaeology</a:t>
            </a:r>
            <a:endParaRPr lang="fr-FR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Assistance in museum development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 err="1">
                <a:solidFill>
                  <a:srgbClr val="002060"/>
                </a:solidFill>
                <a:latin typeface="Trebuchet MS" pitchFamily="34" charset="0"/>
              </a:rPr>
              <a:t>Unitwin</a:t>
            </a: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 twins 5 leading universities on underwater archaeology</a:t>
            </a:r>
          </a:p>
          <a:p>
            <a:pPr>
              <a:defRPr/>
            </a:pPr>
            <a:endParaRPr lang="en-GB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1900" b="1" spc="30" dirty="0">
                <a:solidFill>
                  <a:srgbClr val="002060"/>
                </a:solidFill>
                <a:latin typeface="Trebuchet MS" pitchFamily="34" charset="0"/>
              </a:rPr>
              <a:t>2011 - Trainings in underwater archaeology and conservation:</a:t>
            </a:r>
            <a:endParaRPr lang="fr-FR" sz="1900" b="1" spc="30" dirty="0">
              <a:solidFill>
                <a:srgbClr val="002060"/>
              </a:solidFill>
              <a:latin typeface="Trebuchet MS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900" spc="30" dirty="0">
                <a:solidFill>
                  <a:srgbClr val="002060"/>
                </a:solidFill>
                <a:latin typeface="Trebuchet MS" pitchFamily="34" charset="0"/>
              </a:rPr>
              <a:t>trained more than 400 Persons from more than 80 countries since 2007 </a:t>
            </a:r>
          </a:p>
          <a:p>
            <a:pPr fontAlgn="auto">
              <a:spcAft>
                <a:spcPts val="0"/>
              </a:spcAft>
              <a:defRPr/>
            </a:pPr>
            <a:endParaRPr lang="fr-FR" sz="1900" spc="30" dirty="0">
              <a:solidFill>
                <a:srgbClr val="002060"/>
              </a:solidFill>
              <a:latin typeface="Trebuchet MS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1900" b="1" spc="30" dirty="0">
                <a:solidFill>
                  <a:srgbClr val="002060"/>
                </a:solidFill>
                <a:latin typeface="Trebuchet MS" pitchFamily="34" charset="0"/>
              </a:rPr>
              <a:t>Training material:</a:t>
            </a:r>
            <a:endParaRPr lang="fr-FR" sz="1900" b="1" spc="30" dirty="0">
              <a:solidFill>
                <a:srgbClr val="002060"/>
              </a:solidFill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Manual on activities directed at underwater cultural heritage – En, </a:t>
            </a:r>
            <a:r>
              <a:rPr lang="en-GB" sz="1900" spc="30" dirty="0" err="1">
                <a:solidFill>
                  <a:srgbClr val="002060"/>
                </a:solidFill>
                <a:latin typeface="Trebuchet MS" pitchFamily="34" charset="0"/>
              </a:rPr>
              <a:t>Fr</a:t>
            </a: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, 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900" spc="30" dirty="0">
                <a:solidFill>
                  <a:srgbClr val="002060"/>
                </a:solidFill>
                <a:latin typeface="Trebuchet MS" pitchFamily="34" charset="0"/>
              </a:rPr>
              <a:t>Training course book</a:t>
            </a:r>
            <a:endParaRPr lang="fr-FR" sz="1900" spc="30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43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Website on underwater cultural 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heritage</a:t>
            </a:r>
            <a:endParaRPr lang="en-GB" sz="18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Kids 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webpage &amp; Children cartoon, </a:t>
            </a:r>
            <a:r>
              <a:rPr lang="en-GB" sz="18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Ipad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application in preparation</a:t>
            </a:r>
            <a:endParaRPr lang="en-GB" sz="18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Film </a:t>
            </a: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on UCH and 2001 Convention </a:t>
            </a:r>
            <a:endParaRPr lang="en-GB" sz="18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Exhibitions </a:t>
            </a: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on underwater heritage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313" y="404813"/>
            <a:ext cx="4114800" cy="7016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/>
            </a:r>
            <a:br>
              <a:rPr lang="en-GB" dirty="0" smtClean="0">
                <a:solidFill>
                  <a:srgbClr val="FFC000"/>
                </a:solidFill>
              </a:rPr>
            </a:br>
            <a:r>
              <a:rPr lang="en-GB" sz="2000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Awareness-raising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32772" name="Content Placeholder 4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86238"/>
            <a:ext cx="2578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5263" r="11913" b="21078"/>
          <a:stretch>
            <a:fillRect/>
          </a:stretch>
        </p:blipFill>
        <p:spPr bwMode="auto">
          <a:xfrm>
            <a:off x="5003800" y="3411538"/>
            <a:ext cx="309562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4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5650" y="1484313"/>
            <a:ext cx="7239000" cy="4846637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fr-FR" dirty="0" smtClean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fr-FR" dirty="0" smtClean="0"/>
          </a:p>
          <a:p>
            <a:pPr marL="0" indent="0" eaLnBrk="1" fontAlgn="auto" hangingPunct="1">
              <a:spcBef>
                <a:spcPts val="4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fr-FR" sz="2400" b="1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Thank</a:t>
            </a:r>
            <a:r>
              <a:rPr lang="fr-FR" sz="2400" b="1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you</a:t>
            </a:r>
            <a:endParaRPr lang="fr-FR" sz="2400" b="1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422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606" r="4294" b="44227"/>
          <a:stretch/>
        </p:blipFill>
        <p:spPr>
          <a:xfrm>
            <a:off x="2484438" y="2349500"/>
            <a:ext cx="4175125" cy="116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612453" y="3789363"/>
            <a:ext cx="5974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fr-FR" sz="2400" b="1" dirty="0" smtClean="0">
                <a:latin typeface="Calibri" pitchFamily="34" charset="0"/>
                <a:cs typeface="Arabic Transparent" pitchFamily="34" charset="0"/>
              </a:rPr>
              <a:t>Fostering the research of submerged heritage</a:t>
            </a:r>
            <a:endParaRPr lang="en-US" altLang="fr-FR" sz="2400" b="1" dirty="0">
              <a:latin typeface="Calibri" pitchFamily="34" charset="0"/>
              <a:cs typeface="Arabic Transpare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232247" cy="1244769"/>
          </a:xfrm>
          <a:prstGeom prst="rect">
            <a:avLst/>
          </a:prstGeom>
        </p:spPr>
      </p:pic>
      <p:pic>
        <p:nvPicPr>
          <p:cNvPr id="6" name="Picture 13" descr="T SydUni Esbjerg CMYK [Converted]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628775"/>
            <a:ext cx="8218488" cy="4932363"/>
          </a:xfrm>
        </p:spPr>
        <p:txBody>
          <a:bodyPr/>
          <a:lstStyle/>
          <a:p>
            <a:pPr marL="274320" indent="-274320" algn="l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3 Million ancient 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shipwrecks (</a:t>
            </a:r>
            <a:r>
              <a:rPr lang="en-GB" sz="1800" i="1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Titanic, Mary Rose, Vasa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)</a:t>
            </a:r>
            <a:endParaRPr lang="en-GB" sz="18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274320" indent="-274320" algn="l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Hundreds of </a:t>
            </a: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sunken cities (150 in Mediterranean alone)</a:t>
            </a:r>
          </a:p>
          <a:p>
            <a:pPr marL="274320" indent="-274320" algn="l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Submerged 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landscapes with prehistoric finds </a:t>
            </a: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Doggerland</a:t>
            </a: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, Black Sea)</a:t>
            </a:r>
          </a:p>
          <a:p>
            <a:pPr marL="274320" indent="-274320" algn="l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Flooded caves 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with prehistoric </a:t>
            </a:r>
            <a:r>
              <a:rPr lang="en-GB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paintings, sacrificial 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sites, graves (</a:t>
            </a:r>
            <a:r>
              <a:rPr lang="en-GB" sz="18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Cenotes</a:t>
            </a: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)</a:t>
            </a:r>
          </a:p>
          <a:p>
            <a:pPr marL="274320" indent="-274320" algn="l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GB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Remains of fishing installations and ports</a:t>
            </a:r>
          </a:p>
          <a:p>
            <a:pPr marL="0" indent="0" algn="l" fontAlgn="auto">
              <a:spcAft>
                <a:spcPts val="0"/>
              </a:spcAft>
              <a:defRPr/>
            </a:pPr>
            <a:endParaRPr lang="en-GB" sz="9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>
              <a:defRPr/>
            </a:pP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8195" name="Picture 11" descr="kekov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51300"/>
            <a:ext cx="359886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27088" y="4762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underwater</a:t>
            </a:r>
            <a:r>
              <a:rPr lang="fr-FR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 cultural </a:t>
            </a: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heritage</a:t>
            </a:r>
            <a:endParaRPr lang="fr-FR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4263" t="25258" r="13233" b="22736"/>
          <a:stretch>
            <a:fillRect/>
          </a:stretch>
        </p:blipFill>
        <p:spPr>
          <a:xfrm>
            <a:off x="4572000" y="4021138"/>
            <a:ext cx="4384675" cy="251618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6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606" r="4294" b="44227"/>
          <a:stretch/>
        </p:blipFill>
        <p:spPr>
          <a:xfrm>
            <a:off x="2484438" y="2349500"/>
            <a:ext cx="4175125" cy="116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612453" y="3789363"/>
            <a:ext cx="5974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fr-FR" sz="2400" b="1" dirty="0" smtClean="0">
                <a:latin typeface="Calibri" pitchFamily="34" charset="0"/>
                <a:cs typeface="Arabic Transparent" pitchFamily="34" charset="0"/>
              </a:rPr>
              <a:t>Fostering the research of submerged heritage</a:t>
            </a:r>
            <a:endParaRPr lang="en-US" altLang="fr-FR" sz="2400" b="1" dirty="0">
              <a:latin typeface="Calibri" pitchFamily="34" charset="0"/>
              <a:cs typeface="Arabic Transpare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232247" cy="1244769"/>
          </a:xfrm>
          <a:prstGeom prst="rect">
            <a:avLst/>
          </a:prstGeom>
        </p:spPr>
      </p:pic>
      <p:pic>
        <p:nvPicPr>
          <p:cNvPr id="6" name="Picture 13" descr="T SydUni Esbjerg CMYK [Converted]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40412" y="4404322"/>
            <a:ext cx="7463173" cy="2319982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defRPr/>
            </a:pPr>
            <a:r>
              <a:rPr lang="en-GB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	-	Submerged Prehistory</a:t>
            </a:r>
          </a:p>
          <a:p>
            <a:pPr marL="0" indent="0" algn="l">
              <a:defRPr/>
            </a:pP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	-	</a:t>
            </a:r>
            <a:r>
              <a:rPr lang="fr-FR" sz="21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Ship</a:t>
            </a: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21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remains</a:t>
            </a:r>
            <a:endParaRPr lang="fr-FR" sz="21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	-	</a:t>
            </a:r>
            <a:r>
              <a:rPr lang="fr-FR" sz="21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Underwater</a:t>
            </a: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Cultural </a:t>
            </a:r>
            <a:r>
              <a:rPr lang="fr-FR" sz="21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Heritage</a:t>
            </a: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as Resource</a:t>
            </a:r>
          </a:p>
        </p:txBody>
      </p:sp>
    </p:spTree>
    <p:extLst>
      <p:ext uri="{BB962C8B-B14F-4D97-AF65-F5344CB8AC3E}">
        <p14:creationId xmlns:p14="http://schemas.microsoft.com/office/powerpoint/2010/main" val="368429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10625"/>
          <a:stretch/>
        </p:blipFill>
        <p:spPr bwMode="auto">
          <a:xfrm>
            <a:off x="0" y="0"/>
            <a:ext cx="9364277" cy="6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244408" y="88181"/>
            <a:ext cx="1728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rgbClr val="0F238C"/>
                </a:solidFill>
                <a:latin typeface="Helvetica" pitchFamily="34" charset="0"/>
              </a:defRPr>
            </a:lvl1pPr>
            <a:lvl2pPr marL="742950" indent="-285750">
              <a:defRPr sz="2000" b="1" i="1">
                <a:solidFill>
                  <a:srgbClr val="0F238C"/>
                </a:solidFill>
                <a:latin typeface="Helvetica" pitchFamily="34" charset="0"/>
              </a:defRPr>
            </a:lvl2pPr>
            <a:lvl3pPr marL="11430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3pPr>
            <a:lvl4pPr marL="16002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4pPr>
            <a:lvl5pPr marL="20574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b="0" dirty="0">
                <a:solidFill>
                  <a:schemeClr val="bg1"/>
                </a:solidFill>
              </a:rPr>
              <a:t>© </a:t>
            </a:r>
            <a:r>
              <a:rPr lang="en-US" sz="800" b="0" dirty="0" smtClean="0">
                <a:solidFill>
                  <a:schemeClr val="bg1"/>
                </a:solidFill>
              </a:rPr>
              <a:t>Simon Fitch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10625"/>
          <a:stretch/>
        </p:blipFill>
        <p:spPr bwMode="auto">
          <a:xfrm>
            <a:off x="0" y="0"/>
            <a:ext cx="9364277" cy="6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erpolex_juli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221" y="216023"/>
            <a:ext cx="4314128" cy="3068961"/>
          </a:xfrm>
          <a:prstGeom prst="rect">
            <a:avLst/>
          </a:prstGeom>
          <a:noFill/>
        </p:spPr>
      </p:pic>
      <p:pic>
        <p:nvPicPr>
          <p:cNvPr id="6" name="Picture 3" descr="cerpolex_juli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8901" y="216023"/>
            <a:ext cx="3998260" cy="306896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21" y="3528718"/>
            <a:ext cx="8493940" cy="3184728"/>
          </a:xfrm>
          <a:prstGeom prst="rect">
            <a:avLst/>
          </a:prstGeom>
        </p:spPr>
      </p:pic>
      <p:pic>
        <p:nvPicPr>
          <p:cNvPr id="8" name="Picture 7" descr="Imagy.php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33749" y="605193"/>
            <a:ext cx="2476500" cy="2464118"/>
          </a:xfrm>
          <a:prstGeom prst="rect">
            <a:avLst/>
          </a:prstGeom>
        </p:spPr>
      </p:pic>
      <p:pic>
        <p:nvPicPr>
          <p:cNvPr id="10" name="Picture 9" descr="Imagesplay.php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2638" y="605193"/>
            <a:ext cx="2476500" cy="11268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46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10625"/>
          <a:stretch/>
        </p:blipFill>
        <p:spPr bwMode="auto">
          <a:xfrm>
            <a:off x="0" y="0"/>
            <a:ext cx="9364277" cy="6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0848"/>
            <a:ext cx="4248472" cy="54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18" y="464931"/>
            <a:ext cx="4127719" cy="2676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65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10625"/>
          <a:stretch/>
        </p:blipFill>
        <p:spPr bwMode="auto">
          <a:xfrm>
            <a:off x="0" y="0"/>
            <a:ext cx="9364277" cy="6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0848"/>
            <a:ext cx="4248472" cy="54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18" y="464931"/>
            <a:ext cx="4127719" cy="2676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/>
          <a:stretch/>
        </p:blipFill>
        <p:spPr>
          <a:xfrm rot="1200000">
            <a:off x="2497173" y="550541"/>
            <a:ext cx="4508980" cy="64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T SydUni Esbjerg CMYK [Converted]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72"/>
            <a:ext cx="9144000" cy="6032456"/>
          </a:xfrm>
          <a:prstGeom prst="rect">
            <a:avLst/>
          </a:prstGeom>
        </p:spPr>
      </p:pic>
      <p:pic>
        <p:nvPicPr>
          <p:cNvPr id="5" name="Picture 13" descr="T SydUni Esbjerg CMYK [Converted]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5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647031" cy="6453336"/>
          </a:xfrm>
          <a:prstGeom prst="rect">
            <a:avLst/>
          </a:prstGeom>
        </p:spPr>
      </p:pic>
      <p:pic>
        <p:nvPicPr>
          <p:cNvPr id="5" name="Picture 13" descr="T SydUni Esbjerg CMYK [Converted]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232247" cy="1244769"/>
          </a:xfrm>
          <a:prstGeom prst="rect">
            <a:avLst/>
          </a:prstGeom>
        </p:spPr>
      </p:pic>
      <p:pic>
        <p:nvPicPr>
          <p:cNvPr id="6" name="Picture 13" descr="T SydUni Esbjerg CMYK [Converted]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40143"/>
            <a:ext cx="3853368" cy="171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232247" cy="1018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4540142"/>
            <a:ext cx="4380216" cy="17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PB0236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7663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7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5059363"/>
            <a:ext cx="2763837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6326" y="4271276"/>
            <a:ext cx="2605674" cy="258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7676" y="0"/>
            <a:ext cx="3204844" cy="427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271276"/>
            <a:ext cx="4665663" cy="2997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37" y="-31018"/>
            <a:ext cx="2852939" cy="43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12" y="-1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4562554" cy="6858000"/>
          </a:xfrm>
          <a:prstGeom prst="rect">
            <a:avLst/>
          </a:prstGeom>
        </p:spPr>
      </p:pic>
      <p:pic>
        <p:nvPicPr>
          <p:cNvPr id="6" name="Picture 7" descr="D:\BEELD\ALL Illustrations\RGK_divers_nordstream standard approaches MACH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08" y="4003262"/>
            <a:ext cx="3956644" cy="26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:\BEELD\werk-foto's\Hedvig Sophia\PW01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9"/>
          <a:stretch/>
        </p:blipFill>
        <p:spPr bwMode="auto">
          <a:xfrm>
            <a:off x="6300192" y="4003262"/>
            <a:ext cx="2541479" cy="26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BEELD\ALL Illustrations\Ketelmeer 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760" r="3332" b="3137"/>
          <a:stretch/>
        </p:blipFill>
        <p:spPr bwMode="auto">
          <a:xfrm>
            <a:off x="1983508" y="-27384"/>
            <a:ext cx="3956644" cy="29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T SydUni Esbjerg CMYK [Converted]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43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12" y="-1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4562554" cy="6858000"/>
          </a:xfrm>
          <a:prstGeom prst="rect">
            <a:avLst/>
          </a:prstGeom>
        </p:spPr>
      </p:pic>
      <p:pic>
        <p:nvPicPr>
          <p:cNvPr id="5" name="Picture 6" descr="D:\BEELD\ALL Illustrations\Ketelmeer 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760" r="3332" b="3137"/>
          <a:stretch/>
        </p:blipFill>
        <p:spPr bwMode="auto">
          <a:xfrm>
            <a:off x="1983508" y="-27384"/>
            <a:ext cx="3956644" cy="29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T SydUni Esbjerg CMYK [Converted]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4" descr="D:\BEELD\AM dia's en stereo's\DIA\2-8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"/>
          <a:stretch/>
        </p:blipFill>
        <p:spPr bwMode="auto">
          <a:xfrm>
            <a:off x="-172144" y="197024"/>
            <a:ext cx="9564408" cy="59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T SydUni Esbjerg CMYK [Converted]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52400"/>
            <a:ext cx="3683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G_ABO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41624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ERACG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41624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Vasa Simul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36763"/>
            <a:ext cx="511333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Vasa museum St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89138"/>
            <a:ext cx="518477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uchs-chanhol-cave-divers-registering-human-skele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16113"/>
            <a:ext cx="52562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uchrd-diver-crane-cenote-tul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557338"/>
            <a:ext cx="32416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uchs-rumung-ae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8340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ucho-granit-sarcophagus-pelopponese-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903913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uchw_Kelloe_anch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9499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1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14470" r="10330" b="2113"/>
          <a:stretch/>
        </p:blipFill>
        <p:spPr>
          <a:xfrm>
            <a:off x="-148874" y="-99392"/>
            <a:ext cx="9473402" cy="7353962"/>
          </a:xfrm>
          <a:prstGeom prst="rect">
            <a:avLst/>
          </a:prstGeom>
        </p:spPr>
      </p:pic>
      <p:sp>
        <p:nvSpPr>
          <p:cNvPr id="14" name="5-Point Star 13"/>
          <p:cNvSpPr>
            <a:spLocks noChangeAspect="1"/>
          </p:cNvSpPr>
          <p:nvPr/>
        </p:nvSpPr>
        <p:spPr bwMode="auto">
          <a:xfrm>
            <a:off x="3779912" y="3314128"/>
            <a:ext cx="324036" cy="33089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8000000">
            <a:off x="3630320" y="3596923"/>
            <a:ext cx="232989" cy="121640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6800000">
            <a:off x="3796243" y="3594788"/>
            <a:ext cx="214126" cy="150363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4800000" flipH="1">
            <a:off x="3933105" y="3611723"/>
            <a:ext cx="231443" cy="121263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21300000" flipV="1">
            <a:off x="251026" y="3719962"/>
            <a:ext cx="3384376" cy="283401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28839" h="1496683">
                <a:moveTo>
                  <a:pt x="48279" y="166529"/>
                </a:moveTo>
                <a:cubicBezTo>
                  <a:pt x="1132667" y="167449"/>
                  <a:pt x="2554219" y="-58705"/>
                  <a:pt x="3439431" y="14643"/>
                </a:cubicBezTo>
                <a:cubicBezTo>
                  <a:pt x="4251720" y="37737"/>
                  <a:pt x="4465387" y="503728"/>
                  <a:pt x="4968152" y="584342"/>
                </a:cubicBezTo>
                <a:cubicBezTo>
                  <a:pt x="5463546" y="742318"/>
                  <a:pt x="6131497" y="789627"/>
                  <a:pt x="6282859" y="673523"/>
                </a:cubicBezTo>
                <a:lnTo>
                  <a:pt x="6020308" y="278424"/>
                </a:lnTo>
                <a:lnTo>
                  <a:pt x="7128839" y="1195371"/>
                </a:lnTo>
                <a:lnTo>
                  <a:pt x="5947881" y="1496683"/>
                </a:lnTo>
                <a:lnTo>
                  <a:pt x="6310019" y="1101584"/>
                </a:lnTo>
                <a:cubicBezTo>
                  <a:pt x="6135653" y="944163"/>
                  <a:pt x="5434859" y="967693"/>
                  <a:pt x="4901742" y="842488"/>
                </a:cubicBezTo>
                <a:cubicBezTo>
                  <a:pt x="4368626" y="717284"/>
                  <a:pt x="3841262" y="263277"/>
                  <a:pt x="3111320" y="350357"/>
                </a:cubicBezTo>
                <a:cubicBezTo>
                  <a:pt x="2148164" y="353410"/>
                  <a:pt x="1023483" y="883037"/>
                  <a:pt x="522030" y="1074634"/>
                </a:cubicBezTo>
                <a:cubicBezTo>
                  <a:pt x="65844" y="1338659"/>
                  <a:pt x="-89032" y="1391295"/>
                  <a:pt x="48279" y="1282653"/>
                </a:cubicBezTo>
                <a:cubicBezTo>
                  <a:pt x="46251" y="1095618"/>
                  <a:pt x="958623" y="510231"/>
                  <a:pt x="1354948" y="468052"/>
                </a:cubicBezTo>
                <a:cubicBezTo>
                  <a:pt x="961641" y="427901"/>
                  <a:pt x="459693" y="342482"/>
                  <a:pt x="48279" y="16652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8000000">
            <a:off x="-200817" y="5178732"/>
            <a:ext cx="3203587" cy="299035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H="1">
            <a:off x="3969019" y="3140968"/>
            <a:ext cx="314947" cy="216024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621397 w 7128839"/>
              <a:gd name="connsiteY4" fmla="*/ 544259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395692"/>
              <a:gd name="connsiteX1" fmla="*/ 3437245 w 7128839"/>
              <a:gd name="connsiteY1" fmla="*/ 11934 h 1395692"/>
              <a:gd name="connsiteX2" fmla="*/ 4976334 w 7128839"/>
              <a:gd name="connsiteY2" fmla="*/ 301645 h 1395692"/>
              <a:gd name="connsiteX3" fmla="*/ 6282859 w 7128839"/>
              <a:gd name="connsiteY3" fmla="*/ 733453 h 1395692"/>
              <a:gd name="connsiteX4" fmla="*/ 6621397 w 7128839"/>
              <a:gd name="connsiteY4" fmla="*/ 544259 h 1395692"/>
              <a:gd name="connsiteX5" fmla="*/ 7128839 w 7128839"/>
              <a:gd name="connsiteY5" fmla="*/ 1255301 h 1395692"/>
              <a:gd name="connsiteX6" fmla="*/ 3626446 w 7128839"/>
              <a:gd name="connsiteY6" fmla="*/ 1144805 h 1395692"/>
              <a:gd name="connsiteX7" fmla="*/ 6310019 w 7128839"/>
              <a:gd name="connsiteY7" fmla="*/ 1161514 h 1395692"/>
              <a:gd name="connsiteX8" fmla="*/ 3111320 w 7128839"/>
              <a:gd name="connsiteY8" fmla="*/ 410287 h 1395692"/>
              <a:gd name="connsiteX9" fmla="*/ 522030 w 7128839"/>
              <a:gd name="connsiteY9" fmla="*/ 1134564 h 1395692"/>
              <a:gd name="connsiteX10" fmla="*/ 48279 w 7128839"/>
              <a:gd name="connsiteY10" fmla="*/ 1342583 h 1395692"/>
              <a:gd name="connsiteX11" fmla="*/ 1354948 w 7128839"/>
              <a:gd name="connsiteY11" fmla="*/ 527982 h 1395692"/>
              <a:gd name="connsiteX12" fmla="*/ 48279 w 7128839"/>
              <a:gd name="connsiteY12" fmla="*/ 226459 h 1395692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6310019 w 6963022"/>
              <a:gd name="connsiteY7" fmla="*/ 1161514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63022" h="1398288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5965683" y="946789"/>
                  <a:pt x="6117045" y="830685"/>
                </a:cubicBezTo>
                <a:lnTo>
                  <a:pt x="6621397" y="544259"/>
                </a:lnTo>
                <a:lnTo>
                  <a:pt x="6963022" y="1398288"/>
                </a:lnTo>
                <a:lnTo>
                  <a:pt x="4082446" y="973217"/>
                </a:lnTo>
                <a:lnTo>
                  <a:pt x="5812569" y="995646"/>
                </a:lnTo>
                <a:cubicBezTo>
                  <a:pt x="5316705" y="914235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3800000" flipV="1">
            <a:off x="4349784" y="3351013"/>
            <a:ext cx="450892" cy="194087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5-Point Star 19"/>
          <p:cNvSpPr/>
          <p:nvPr/>
        </p:nvSpPr>
        <p:spPr bwMode="auto">
          <a:xfrm>
            <a:off x="4572000" y="3645024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rot="9900000" flipV="1">
            <a:off x="4570544" y="2880953"/>
            <a:ext cx="708701" cy="192481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6000000" flipH="1">
            <a:off x="5268004" y="3573348"/>
            <a:ext cx="473858" cy="215360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 rot="11100000" flipV="1">
            <a:off x="4169844" y="2574155"/>
            <a:ext cx="395499" cy="244160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 rot="2700000" flipH="1" flipV="1">
            <a:off x="5119043" y="3229426"/>
            <a:ext cx="289291" cy="198349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621397 w 7128839"/>
              <a:gd name="connsiteY4" fmla="*/ 544259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395692"/>
              <a:gd name="connsiteX1" fmla="*/ 3437245 w 7128839"/>
              <a:gd name="connsiteY1" fmla="*/ 11934 h 1395692"/>
              <a:gd name="connsiteX2" fmla="*/ 4976334 w 7128839"/>
              <a:gd name="connsiteY2" fmla="*/ 301645 h 1395692"/>
              <a:gd name="connsiteX3" fmla="*/ 6282859 w 7128839"/>
              <a:gd name="connsiteY3" fmla="*/ 733453 h 1395692"/>
              <a:gd name="connsiteX4" fmla="*/ 6621397 w 7128839"/>
              <a:gd name="connsiteY4" fmla="*/ 544259 h 1395692"/>
              <a:gd name="connsiteX5" fmla="*/ 7128839 w 7128839"/>
              <a:gd name="connsiteY5" fmla="*/ 1255301 h 1395692"/>
              <a:gd name="connsiteX6" fmla="*/ 3626446 w 7128839"/>
              <a:gd name="connsiteY6" fmla="*/ 1144805 h 1395692"/>
              <a:gd name="connsiteX7" fmla="*/ 6310019 w 7128839"/>
              <a:gd name="connsiteY7" fmla="*/ 1161514 h 1395692"/>
              <a:gd name="connsiteX8" fmla="*/ 3111320 w 7128839"/>
              <a:gd name="connsiteY8" fmla="*/ 410287 h 1395692"/>
              <a:gd name="connsiteX9" fmla="*/ 522030 w 7128839"/>
              <a:gd name="connsiteY9" fmla="*/ 1134564 h 1395692"/>
              <a:gd name="connsiteX10" fmla="*/ 48279 w 7128839"/>
              <a:gd name="connsiteY10" fmla="*/ 1342583 h 1395692"/>
              <a:gd name="connsiteX11" fmla="*/ 1354948 w 7128839"/>
              <a:gd name="connsiteY11" fmla="*/ 527982 h 1395692"/>
              <a:gd name="connsiteX12" fmla="*/ 48279 w 7128839"/>
              <a:gd name="connsiteY12" fmla="*/ 226459 h 1395692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6310019 w 6963022"/>
              <a:gd name="connsiteY7" fmla="*/ 1161514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020974 w 6963022"/>
              <a:gd name="connsiteY8" fmla="*/ 248262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020974 w 6963022"/>
              <a:gd name="connsiteY8" fmla="*/ 248262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020974 w 6963022"/>
              <a:gd name="connsiteY8" fmla="*/ 248262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16087 w 6930830"/>
              <a:gd name="connsiteY0" fmla="*/ 226459 h 1398288"/>
              <a:gd name="connsiteX1" fmla="*/ 3405053 w 6930830"/>
              <a:gd name="connsiteY1" fmla="*/ 11934 h 1398288"/>
              <a:gd name="connsiteX2" fmla="*/ 4944142 w 6930830"/>
              <a:gd name="connsiteY2" fmla="*/ 301645 h 1398288"/>
              <a:gd name="connsiteX3" fmla="*/ 6084853 w 6930830"/>
              <a:gd name="connsiteY3" fmla="*/ 830685 h 1398288"/>
              <a:gd name="connsiteX4" fmla="*/ 6589205 w 6930830"/>
              <a:gd name="connsiteY4" fmla="*/ 544259 h 1398288"/>
              <a:gd name="connsiteX5" fmla="*/ 6930830 w 6930830"/>
              <a:gd name="connsiteY5" fmla="*/ 1398288 h 1398288"/>
              <a:gd name="connsiteX6" fmla="*/ 4050254 w 6930830"/>
              <a:gd name="connsiteY6" fmla="*/ 973217 h 1398288"/>
              <a:gd name="connsiteX7" fmla="*/ 5780377 w 6930830"/>
              <a:gd name="connsiteY7" fmla="*/ 995646 h 1398288"/>
              <a:gd name="connsiteX8" fmla="*/ 2988782 w 6930830"/>
              <a:gd name="connsiteY8" fmla="*/ 248262 h 1398288"/>
              <a:gd name="connsiteX9" fmla="*/ 1108758 w 6930830"/>
              <a:gd name="connsiteY9" fmla="*/ 795413 h 1398288"/>
              <a:gd name="connsiteX10" fmla="*/ 16087 w 6930830"/>
              <a:gd name="connsiteY10" fmla="*/ 1342583 h 1398288"/>
              <a:gd name="connsiteX11" fmla="*/ 1322756 w 6930830"/>
              <a:gd name="connsiteY11" fmla="*/ 527982 h 1398288"/>
              <a:gd name="connsiteX12" fmla="*/ 16087 w 6930830"/>
              <a:gd name="connsiteY12" fmla="*/ 226459 h 1398288"/>
              <a:gd name="connsiteX0" fmla="*/ 16087 w 6930830"/>
              <a:gd name="connsiteY0" fmla="*/ 226459 h 1398288"/>
              <a:gd name="connsiteX1" fmla="*/ 3405053 w 6930830"/>
              <a:gd name="connsiteY1" fmla="*/ 11934 h 1398288"/>
              <a:gd name="connsiteX2" fmla="*/ 4944142 w 6930830"/>
              <a:gd name="connsiteY2" fmla="*/ 301645 h 1398288"/>
              <a:gd name="connsiteX3" fmla="*/ 6084853 w 6930830"/>
              <a:gd name="connsiteY3" fmla="*/ 830685 h 1398288"/>
              <a:gd name="connsiteX4" fmla="*/ 6589205 w 6930830"/>
              <a:gd name="connsiteY4" fmla="*/ 544259 h 1398288"/>
              <a:gd name="connsiteX5" fmla="*/ 6930830 w 6930830"/>
              <a:gd name="connsiteY5" fmla="*/ 1398288 h 1398288"/>
              <a:gd name="connsiteX6" fmla="*/ 4050254 w 6930830"/>
              <a:gd name="connsiteY6" fmla="*/ 973217 h 1398288"/>
              <a:gd name="connsiteX7" fmla="*/ 5780377 w 6930830"/>
              <a:gd name="connsiteY7" fmla="*/ 995646 h 1398288"/>
              <a:gd name="connsiteX8" fmla="*/ 2988782 w 6930830"/>
              <a:gd name="connsiteY8" fmla="*/ 248262 h 1398288"/>
              <a:gd name="connsiteX9" fmla="*/ 1108758 w 6930830"/>
              <a:gd name="connsiteY9" fmla="*/ 795413 h 1398288"/>
              <a:gd name="connsiteX10" fmla="*/ 16087 w 6930830"/>
              <a:gd name="connsiteY10" fmla="*/ 1342583 h 1398288"/>
              <a:gd name="connsiteX11" fmla="*/ 1322756 w 6930830"/>
              <a:gd name="connsiteY11" fmla="*/ 527982 h 1398288"/>
              <a:gd name="connsiteX12" fmla="*/ 16087 w 6930830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306669 w 6914743"/>
              <a:gd name="connsiteY11" fmla="*/ 527982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306669 w 6914743"/>
              <a:gd name="connsiteY11" fmla="*/ 527982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306669 w 6914743"/>
              <a:gd name="connsiteY11" fmla="*/ 527982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269497 w 6914743"/>
              <a:gd name="connsiteY11" fmla="*/ 377731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269497 w 6914743"/>
              <a:gd name="connsiteY11" fmla="*/ 377731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269497 w 6914743"/>
              <a:gd name="connsiteY11" fmla="*/ 377731 h 1398288"/>
              <a:gd name="connsiteX12" fmla="*/ 0 w 6914743"/>
              <a:gd name="connsiteY12" fmla="*/ 226459 h 139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14743" h="1398288">
                <a:moveTo>
                  <a:pt x="0" y="226459"/>
                </a:moveTo>
                <a:cubicBezTo>
                  <a:pt x="1084388" y="227379"/>
                  <a:pt x="2503754" y="-61414"/>
                  <a:pt x="3388966" y="11934"/>
                </a:cubicBezTo>
                <a:cubicBezTo>
                  <a:pt x="4201255" y="35028"/>
                  <a:pt x="4432661" y="143669"/>
                  <a:pt x="4928055" y="301645"/>
                </a:cubicBezTo>
                <a:cubicBezTo>
                  <a:pt x="5423449" y="459621"/>
                  <a:pt x="5917404" y="946789"/>
                  <a:pt x="6068766" y="830685"/>
                </a:cubicBezTo>
                <a:lnTo>
                  <a:pt x="6573118" y="544259"/>
                </a:lnTo>
                <a:lnTo>
                  <a:pt x="6914743" y="1398288"/>
                </a:lnTo>
                <a:lnTo>
                  <a:pt x="4034167" y="973217"/>
                </a:lnTo>
                <a:lnTo>
                  <a:pt x="5764290" y="995646"/>
                </a:lnTo>
                <a:cubicBezTo>
                  <a:pt x="5268426" y="914235"/>
                  <a:pt x="5835108" y="434849"/>
                  <a:pt x="2972695" y="248262"/>
                </a:cubicBezTo>
                <a:cubicBezTo>
                  <a:pt x="1961672" y="249071"/>
                  <a:pt x="1505488" y="584186"/>
                  <a:pt x="1092671" y="795413"/>
                </a:cubicBezTo>
                <a:cubicBezTo>
                  <a:pt x="636485" y="1059438"/>
                  <a:pt x="1056207" y="804869"/>
                  <a:pt x="737745" y="937840"/>
                </a:cubicBezTo>
                <a:cubicBezTo>
                  <a:pt x="891741" y="751930"/>
                  <a:pt x="905065" y="477094"/>
                  <a:pt x="1269497" y="377731"/>
                </a:cubicBezTo>
                <a:cubicBezTo>
                  <a:pt x="879724" y="371779"/>
                  <a:pt x="411414" y="402412"/>
                  <a:pt x="0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5-Point Star 24"/>
          <p:cNvSpPr/>
          <p:nvPr/>
        </p:nvSpPr>
        <p:spPr bwMode="auto">
          <a:xfrm>
            <a:off x="5184068" y="3751363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 rot="18300000" flipH="1">
            <a:off x="3819595" y="2912578"/>
            <a:ext cx="384555" cy="121263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5-Point Star 26"/>
          <p:cNvSpPr/>
          <p:nvPr/>
        </p:nvSpPr>
        <p:spPr bwMode="auto">
          <a:xfrm>
            <a:off x="4355976" y="3856475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5-Point Star 27"/>
          <p:cNvSpPr/>
          <p:nvPr/>
        </p:nvSpPr>
        <p:spPr bwMode="auto">
          <a:xfrm>
            <a:off x="4644008" y="2560331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9" name="5-Point Star 28"/>
          <p:cNvSpPr/>
          <p:nvPr/>
        </p:nvSpPr>
        <p:spPr bwMode="auto">
          <a:xfrm>
            <a:off x="2663788" y="3851747"/>
            <a:ext cx="216024" cy="220597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 rot="6300000" flipV="1">
            <a:off x="778286" y="4429268"/>
            <a:ext cx="2089079" cy="510556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384894 w 8376041"/>
              <a:gd name="connsiteY3" fmla="*/ 816503 h 1436003"/>
              <a:gd name="connsiteX4" fmla="*/ 7340716 w 8376041"/>
              <a:gd name="connsiteY4" fmla="*/ 603826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384894 w 8376041"/>
              <a:gd name="connsiteY3" fmla="*/ 816503 h 1436003"/>
              <a:gd name="connsiteX4" fmla="*/ 7340716 w 8376041"/>
              <a:gd name="connsiteY4" fmla="*/ 603826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384894 w 8376041"/>
              <a:gd name="connsiteY3" fmla="*/ 816503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50164 w 8376041"/>
              <a:gd name="connsiteY7" fmla="*/ 1130034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07269 w 8376041"/>
              <a:gd name="connsiteY6" fmla="*/ 1235838 h 1436003"/>
              <a:gd name="connsiteX7" fmla="*/ 6650164 w 8376041"/>
              <a:gd name="connsiteY7" fmla="*/ 1130034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07269 w 8376041"/>
              <a:gd name="connsiteY6" fmla="*/ 1235838 h 1436003"/>
              <a:gd name="connsiteX7" fmla="*/ 6650164 w 8376041"/>
              <a:gd name="connsiteY7" fmla="*/ 1130034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256011"/>
              <a:gd name="connsiteY0" fmla="*/ 658225 h 1502075"/>
              <a:gd name="connsiteX1" fmla="*/ 4317420 w 8256011"/>
              <a:gd name="connsiteY1" fmla="*/ 0 h 1502075"/>
              <a:gd name="connsiteX2" fmla="*/ 5948480 w 8256011"/>
              <a:gd name="connsiteY2" fmla="*/ 548126 h 1502075"/>
              <a:gd name="connsiteX3" fmla="*/ 7666681 w 8256011"/>
              <a:gd name="connsiteY3" fmla="*/ 783761 h 1502075"/>
              <a:gd name="connsiteX4" fmla="*/ 7752349 w 8256011"/>
              <a:gd name="connsiteY4" fmla="*/ 494684 h 1502075"/>
              <a:gd name="connsiteX5" fmla="*/ 8256010 w 8256011"/>
              <a:gd name="connsiteY5" fmla="*/ 1502076 h 1502075"/>
              <a:gd name="connsiteX6" fmla="*/ 7707269 w 8256011"/>
              <a:gd name="connsiteY6" fmla="*/ 1235838 h 1502075"/>
              <a:gd name="connsiteX7" fmla="*/ 6650164 w 8256011"/>
              <a:gd name="connsiteY7" fmla="*/ 1130034 h 1502075"/>
              <a:gd name="connsiteX8" fmla="*/ 7283780 w 8256011"/>
              <a:gd name="connsiteY8" fmla="*/ 1012066 h 1502075"/>
              <a:gd name="connsiteX9" fmla="*/ 6013220 w 8256011"/>
              <a:gd name="connsiteY9" fmla="*/ 729401 h 1502075"/>
              <a:gd name="connsiteX10" fmla="*/ 4135161 w 8256011"/>
              <a:gd name="connsiteY10" fmla="*/ 265583 h 1502075"/>
              <a:gd name="connsiteX11" fmla="*/ 3048732 w 8256011"/>
              <a:gd name="connsiteY11" fmla="*/ 665321 h 1502075"/>
              <a:gd name="connsiteX12" fmla="*/ 1830022 w 8256011"/>
              <a:gd name="connsiteY12" fmla="*/ 1436004 h 1502075"/>
              <a:gd name="connsiteX13" fmla="*/ 2107633 w 8256011"/>
              <a:gd name="connsiteY13" fmla="*/ 861879 h 1502075"/>
              <a:gd name="connsiteX14" fmla="*/ 0 w 8256011"/>
              <a:gd name="connsiteY14" fmla="*/ 895012 h 1502075"/>
              <a:gd name="connsiteX15" fmla="*/ 1850562 w 8256011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07269 w 8256313"/>
              <a:gd name="connsiteY6" fmla="*/ 1235838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07269 w 8256313"/>
              <a:gd name="connsiteY6" fmla="*/ 1235838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191606 w 8256313"/>
              <a:gd name="connsiteY8" fmla="*/ 965609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56313" h="1502075">
                <a:moveTo>
                  <a:pt x="1850562" y="658225"/>
                </a:moveTo>
                <a:cubicBezTo>
                  <a:pt x="2980011" y="460568"/>
                  <a:pt x="3468482" y="52932"/>
                  <a:pt x="4317420" y="0"/>
                </a:cubicBezTo>
                <a:cubicBezTo>
                  <a:pt x="5013264" y="106707"/>
                  <a:pt x="4769216" y="157097"/>
                  <a:pt x="5948480" y="548126"/>
                </a:cubicBezTo>
                <a:cubicBezTo>
                  <a:pt x="6461397" y="700439"/>
                  <a:pt x="7515319" y="899865"/>
                  <a:pt x="7666681" y="783761"/>
                </a:cubicBezTo>
                <a:cubicBezTo>
                  <a:pt x="7651955" y="712869"/>
                  <a:pt x="7841226" y="668119"/>
                  <a:pt x="7752349" y="494684"/>
                </a:cubicBezTo>
                <a:cubicBezTo>
                  <a:pt x="8142894" y="683160"/>
                  <a:pt x="8263238" y="1350671"/>
                  <a:pt x="8256010" y="1502076"/>
                </a:cubicBezTo>
                <a:cubicBezTo>
                  <a:pt x="7978223" y="1346419"/>
                  <a:pt x="8017614" y="1292544"/>
                  <a:pt x="7731206" y="1207374"/>
                </a:cubicBezTo>
                <a:cubicBezTo>
                  <a:pt x="7441500" y="1121223"/>
                  <a:pt x="7429129" y="1096767"/>
                  <a:pt x="6650164" y="1130034"/>
                </a:cubicBezTo>
                <a:cubicBezTo>
                  <a:pt x="7226836" y="992847"/>
                  <a:pt x="6992060" y="1015451"/>
                  <a:pt x="7191606" y="965609"/>
                </a:cubicBezTo>
                <a:cubicBezTo>
                  <a:pt x="7017240" y="808188"/>
                  <a:pt x="6522627" y="846072"/>
                  <a:pt x="6013220" y="729401"/>
                </a:cubicBezTo>
                <a:cubicBezTo>
                  <a:pt x="5503813" y="612730"/>
                  <a:pt x="4865103" y="178503"/>
                  <a:pt x="4135161" y="265583"/>
                </a:cubicBezTo>
                <a:cubicBezTo>
                  <a:pt x="3372241" y="387935"/>
                  <a:pt x="3550185" y="473724"/>
                  <a:pt x="3048732" y="665321"/>
                </a:cubicBezTo>
                <a:cubicBezTo>
                  <a:pt x="2592546" y="929346"/>
                  <a:pt x="2386322" y="1136565"/>
                  <a:pt x="1830022" y="1436004"/>
                </a:cubicBezTo>
                <a:cubicBezTo>
                  <a:pt x="1895278" y="1238728"/>
                  <a:pt x="1873289" y="1334706"/>
                  <a:pt x="2107633" y="861879"/>
                </a:cubicBezTo>
                <a:cubicBezTo>
                  <a:pt x="1015984" y="981778"/>
                  <a:pt x="256587" y="917393"/>
                  <a:pt x="0" y="895012"/>
                </a:cubicBezTo>
                <a:cubicBezTo>
                  <a:pt x="478523" y="853618"/>
                  <a:pt x="727108" y="905300"/>
                  <a:pt x="1850562" y="65822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 rot="300000">
            <a:off x="3317236" y="5726582"/>
            <a:ext cx="1821261" cy="299035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auto">
          <a:xfrm rot="21300000" flipV="1">
            <a:off x="5476387" y="5978542"/>
            <a:ext cx="2393851" cy="299035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auto">
          <a:xfrm rot="19200000" flipH="1">
            <a:off x="3576028" y="3370389"/>
            <a:ext cx="321374" cy="152878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621397 w 7128839"/>
              <a:gd name="connsiteY4" fmla="*/ 544259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395692"/>
              <a:gd name="connsiteX1" fmla="*/ 3437245 w 7128839"/>
              <a:gd name="connsiteY1" fmla="*/ 11934 h 1395692"/>
              <a:gd name="connsiteX2" fmla="*/ 4976334 w 7128839"/>
              <a:gd name="connsiteY2" fmla="*/ 301645 h 1395692"/>
              <a:gd name="connsiteX3" fmla="*/ 6282859 w 7128839"/>
              <a:gd name="connsiteY3" fmla="*/ 733453 h 1395692"/>
              <a:gd name="connsiteX4" fmla="*/ 6621397 w 7128839"/>
              <a:gd name="connsiteY4" fmla="*/ 544259 h 1395692"/>
              <a:gd name="connsiteX5" fmla="*/ 7128839 w 7128839"/>
              <a:gd name="connsiteY5" fmla="*/ 1255301 h 1395692"/>
              <a:gd name="connsiteX6" fmla="*/ 3626446 w 7128839"/>
              <a:gd name="connsiteY6" fmla="*/ 1144805 h 1395692"/>
              <a:gd name="connsiteX7" fmla="*/ 6310019 w 7128839"/>
              <a:gd name="connsiteY7" fmla="*/ 1161514 h 1395692"/>
              <a:gd name="connsiteX8" fmla="*/ 3111320 w 7128839"/>
              <a:gd name="connsiteY8" fmla="*/ 410287 h 1395692"/>
              <a:gd name="connsiteX9" fmla="*/ 522030 w 7128839"/>
              <a:gd name="connsiteY9" fmla="*/ 1134564 h 1395692"/>
              <a:gd name="connsiteX10" fmla="*/ 48279 w 7128839"/>
              <a:gd name="connsiteY10" fmla="*/ 1342583 h 1395692"/>
              <a:gd name="connsiteX11" fmla="*/ 1354948 w 7128839"/>
              <a:gd name="connsiteY11" fmla="*/ 527982 h 1395692"/>
              <a:gd name="connsiteX12" fmla="*/ 48279 w 7128839"/>
              <a:gd name="connsiteY12" fmla="*/ 226459 h 1395692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6310019 w 6963022"/>
              <a:gd name="connsiteY7" fmla="*/ 1161514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63022" h="1398288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5965683" y="946789"/>
                  <a:pt x="6117045" y="830685"/>
                </a:cubicBezTo>
                <a:lnTo>
                  <a:pt x="6621397" y="544259"/>
                </a:lnTo>
                <a:lnTo>
                  <a:pt x="6963022" y="1398288"/>
                </a:lnTo>
                <a:lnTo>
                  <a:pt x="4082446" y="973217"/>
                </a:lnTo>
                <a:lnTo>
                  <a:pt x="5812569" y="995646"/>
                </a:lnTo>
                <a:cubicBezTo>
                  <a:pt x="5316705" y="914235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10534" r="23119" b="9796"/>
          <a:stretch/>
        </p:blipFill>
        <p:spPr>
          <a:xfrm>
            <a:off x="5759257" y="188640"/>
            <a:ext cx="3493263" cy="3742586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2"/>
          <a:stretch/>
        </p:blipFill>
        <p:spPr bwMode="auto">
          <a:xfrm>
            <a:off x="1773821" y="4869161"/>
            <a:ext cx="3884383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2445" r="4094" b="20221"/>
          <a:stretch/>
        </p:blipFill>
        <p:spPr>
          <a:xfrm>
            <a:off x="2771800" y="4009236"/>
            <a:ext cx="2892575" cy="1385499"/>
          </a:xfrm>
          <a:prstGeom prst="rect">
            <a:avLst/>
          </a:prstGeom>
        </p:spPr>
      </p:pic>
      <p:pic>
        <p:nvPicPr>
          <p:cNvPr id="37" name="Picture 2" descr="D:\BEELD\AM dia's en stereo's\DIA\2-5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 bwMode="auto">
          <a:xfrm>
            <a:off x="-99455" y="836712"/>
            <a:ext cx="3458212" cy="23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t="4644" r="13339"/>
          <a:stretch/>
        </p:blipFill>
        <p:spPr>
          <a:xfrm>
            <a:off x="5753646" y="4005064"/>
            <a:ext cx="3498874" cy="31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14470" r="10330" b="2113"/>
          <a:stretch/>
        </p:blipFill>
        <p:spPr>
          <a:xfrm>
            <a:off x="-148874" y="-99392"/>
            <a:ext cx="9473402" cy="7353962"/>
          </a:xfrm>
          <a:prstGeom prst="rect">
            <a:avLst/>
          </a:prstGeom>
        </p:spPr>
      </p:pic>
      <p:sp>
        <p:nvSpPr>
          <p:cNvPr id="14" name="5-Point Star 13"/>
          <p:cNvSpPr>
            <a:spLocks noChangeAspect="1"/>
          </p:cNvSpPr>
          <p:nvPr/>
        </p:nvSpPr>
        <p:spPr bwMode="auto">
          <a:xfrm>
            <a:off x="3779912" y="3314128"/>
            <a:ext cx="324036" cy="33089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8000000">
            <a:off x="3630320" y="3596923"/>
            <a:ext cx="232989" cy="121640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6800000">
            <a:off x="3796243" y="3594788"/>
            <a:ext cx="214126" cy="150363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4800000" flipH="1">
            <a:off x="3933105" y="3611723"/>
            <a:ext cx="231443" cy="121263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21300000" flipV="1">
            <a:off x="251026" y="3719962"/>
            <a:ext cx="3384376" cy="283401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28839" h="1496683">
                <a:moveTo>
                  <a:pt x="48279" y="166529"/>
                </a:moveTo>
                <a:cubicBezTo>
                  <a:pt x="1132667" y="167449"/>
                  <a:pt x="2554219" y="-58705"/>
                  <a:pt x="3439431" y="14643"/>
                </a:cubicBezTo>
                <a:cubicBezTo>
                  <a:pt x="4251720" y="37737"/>
                  <a:pt x="4465387" y="503728"/>
                  <a:pt x="4968152" y="584342"/>
                </a:cubicBezTo>
                <a:cubicBezTo>
                  <a:pt x="5463546" y="742318"/>
                  <a:pt x="6131497" y="789627"/>
                  <a:pt x="6282859" y="673523"/>
                </a:cubicBezTo>
                <a:lnTo>
                  <a:pt x="6020308" y="278424"/>
                </a:lnTo>
                <a:lnTo>
                  <a:pt x="7128839" y="1195371"/>
                </a:lnTo>
                <a:lnTo>
                  <a:pt x="5947881" y="1496683"/>
                </a:lnTo>
                <a:lnTo>
                  <a:pt x="6310019" y="1101584"/>
                </a:lnTo>
                <a:cubicBezTo>
                  <a:pt x="6135653" y="944163"/>
                  <a:pt x="5434859" y="967693"/>
                  <a:pt x="4901742" y="842488"/>
                </a:cubicBezTo>
                <a:cubicBezTo>
                  <a:pt x="4368626" y="717284"/>
                  <a:pt x="3841262" y="263277"/>
                  <a:pt x="3111320" y="350357"/>
                </a:cubicBezTo>
                <a:cubicBezTo>
                  <a:pt x="2148164" y="353410"/>
                  <a:pt x="1023483" y="883037"/>
                  <a:pt x="522030" y="1074634"/>
                </a:cubicBezTo>
                <a:cubicBezTo>
                  <a:pt x="65844" y="1338659"/>
                  <a:pt x="-89032" y="1391295"/>
                  <a:pt x="48279" y="1282653"/>
                </a:cubicBezTo>
                <a:cubicBezTo>
                  <a:pt x="46251" y="1095618"/>
                  <a:pt x="958623" y="510231"/>
                  <a:pt x="1354948" y="468052"/>
                </a:cubicBezTo>
                <a:cubicBezTo>
                  <a:pt x="961641" y="427901"/>
                  <a:pt x="459693" y="342482"/>
                  <a:pt x="48279" y="16652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8000000">
            <a:off x="-200817" y="5178732"/>
            <a:ext cx="3203587" cy="299035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H="1">
            <a:off x="3969019" y="3140968"/>
            <a:ext cx="314947" cy="216024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621397 w 7128839"/>
              <a:gd name="connsiteY4" fmla="*/ 544259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395692"/>
              <a:gd name="connsiteX1" fmla="*/ 3437245 w 7128839"/>
              <a:gd name="connsiteY1" fmla="*/ 11934 h 1395692"/>
              <a:gd name="connsiteX2" fmla="*/ 4976334 w 7128839"/>
              <a:gd name="connsiteY2" fmla="*/ 301645 h 1395692"/>
              <a:gd name="connsiteX3" fmla="*/ 6282859 w 7128839"/>
              <a:gd name="connsiteY3" fmla="*/ 733453 h 1395692"/>
              <a:gd name="connsiteX4" fmla="*/ 6621397 w 7128839"/>
              <a:gd name="connsiteY4" fmla="*/ 544259 h 1395692"/>
              <a:gd name="connsiteX5" fmla="*/ 7128839 w 7128839"/>
              <a:gd name="connsiteY5" fmla="*/ 1255301 h 1395692"/>
              <a:gd name="connsiteX6" fmla="*/ 3626446 w 7128839"/>
              <a:gd name="connsiteY6" fmla="*/ 1144805 h 1395692"/>
              <a:gd name="connsiteX7" fmla="*/ 6310019 w 7128839"/>
              <a:gd name="connsiteY7" fmla="*/ 1161514 h 1395692"/>
              <a:gd name="connsiteX8" fmla="*/ 3111320 w 7128839"/>
              <a:gd name="connsiteY8" fmla="*/ 410287 h 1395692"/>
              <a:gd name="connsiteX9" fmla="*/ 522030 w 7128839"/>
              <a:gd name="connsiteY9" fmla="*/ 1134564 h 1395692"/>
              <a:gd name="connsiteX10" fmla="*/ 48279 w 7128839"/>
              <a:gd name="connsiteY10" fmla="*/ 1342583 h 1395692"/>
              <a:gd name="connsiteX11" fmla="*/ 1354948 w 7128839"/>
              <a:gd name="connsiteY11" fmla="*/ 527982 h 1395692"/>
              <a:gd name="connsiteX12" fmla="*/ 48279 w 7128839"/>
              <a:gd name="connsiteY12" fmla="*/ 226459 h 1395692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6310019 w 6963022"/>
              <a:gd name="connsiteY7" fmla="*/ 1161514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63022" h="1398288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5965683" y="946789"/>
                  <a:pt x="6117045" y="830685"/>
                </a:cubicBezTo>
                <a:lnTo>
                  <a:pt x="6621397" y="544259"/>
                </a:lnTo>
                <a:lnTo>
                  <a:pt x="6963022" y="1398288"/>
                </a:lnTo>
                <a:lnTo>
                  <a:pt x="4082446" y="973217"/>
                </a:lnTo>
                <a:lnTo>
                  <a:pt x="5812569" y="995646"/>
                </a:lnTo>
                <a:cubicBezTo>
                  <a:pt x="5316705" y="914235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3800000" flipV="1">
            <a:off x="4349784" y="3351013"/>
            <a:ext cx="450892" cy="194087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5-Point Star 19"/>
          <p:cNvSpPr/>
          <p:nvPr/>
        </p:nvSpPr>
        <p:spPr bwMode="auto">
          <a:xfrm>
            <a:off x="4572000" y="3645024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rot="9900000" flipV="1">
            <a:off x="4570544" y="2880953"/>
            <a:ext cx="708701" cy="192481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6000000" flipH="1">
            <a:off x="5268004" y="3573348"/>
            <a:ext cx="473858" cy="215360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 rot="11100000" flipV="1">
            <a:off x="4169844" y="2574155"/>
            <a:ext cx="395499" cy="244160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4447" h="1436001">
                <a:moveTo>
                  <a:pt x="1850562" y="658223"/>
                </a:moveTo>
                <a:cubicBezTo>
                  <a:pt x="2980011" y="460566"/>
                  <a:pt x="3468482" y="52930"/>
                  <a:pt x="4317420" y="-2"/>
                </a:cubicBezTo>
                <a:cubicBezTo>
                  <a:pt x="5013264" y="106705"/>
                  <a:pt x="4769216" y="157095"/>
                  <a:pt x="5948480" y="548124"/>
                </a:cubicBezTo>
                <a:cubicBezTo>
                  <a:pt x="6461397" y="700437"/>
                  <a:pt x="7233532" y="932605"/>
                  <a:pt x="7384894" y="816501"/>
                </a:cubicBezTo>
                <a:cubicBezTo>
                  <a:pt x="7370168" y="745609"/>
                  <a:pt x="7429593" y="777259"/>
                  <a:pt x="7340716" y="603824"/>
                </a:cubicBezTo>
                <a:cubicBezTo>
                  <a:pt x="7731261" y="792300"/>
                  <a:pt x="8444140" y="991625"/>
                  <a:pt x="8664448" y="1143102"/>
                </a:cubicBezTo>
                <a:cubicBezTo>
                  <a:pt x="8325909" y="1132862"/>
                  <a:pt x="8652386" y="1126265"/>
                  <a:pt x="7716718" y="1170946"/>
                </a:cubicBezTo>
                <a:cubicBezTo>
                  <a:pt x="6656695" y="1226009"/>
                  <a:pt x="7409005" y="1167040"/>
                  <a:pt x="6630040" y="1200307"/>
                </a:cubicBezTo>
                <a:cubicBezTo>
                  <a:pt x="7206712" y="1063120"/>
                  <a:pt x="7029132" y="1100622"/>
                  <a:pt x="7228678" y="1050780"/>
                </a:cubicBezTo>
                <a:cubicBezTo>
                  <a:pt x="7054312" y="893359"/>
                  <a:pt x="6546337" y="854604"/>
                  <a:pt x="6013220" y="729399"/>
                </a:cubicBezTo>
                <a:cubicBezTo>
                  <a:pt x="5480104" y="604195"/>
                  <a:pt x="4865103" y="178501"/>
                  <a:pt x="4135161" y="265581"/>
                </a:cubicBezTo>
                <a:cubicBezTo>
                  <a:pt x="3372241" y="387933"/>
                  <a:pt x="3550185" y="473722"/>
                  <a:pt x="3048732" y="665319"/>
                </a:cubicBezTo>
                <a:cubicBezTo>
                  <a:pt x="2592546" y="929344"/>
                  <a:pt x="2386322" y="1136563"/>
                  <a:pt x="1830022" y="1436002"/>
                </a:cubicBezTo>
                <a:cubicBezTo>
                  <a:pt x="1895278" y="1238726"/>
                  <a:pt x="1873289" y="1334704"/>
                  <a:pt x="2107633" y="861877"/>
                </a:cubicBezTo>
                <a:cubicBezTo>
                  <a:pt x="1015984" y="981776"/>
                  <a:pt x="256587" y="917391"/>
                  <a:pt x="0" y="895010"/>
                </a:cubicBezTo>
                <a:cubicBezTo>
                  <a:pt x="478523" y="853616"/>
                  <a:pt x="727108" y="905298"/>
                  <a:pt x="1850562" y="65822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 rot="2700000" flipH="1" flipV="1">
            <a:off x="5119043" y="3229426"/>
            <a:ext cx="289291" cy="198349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621397 w 7128839"/>
              <a:gd name="connsiteY4" fmla="*/ 544259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395692"/>
              <a:gd name="connsiteX1" fmla="*/ 3437245 w 7128839"/>
              <a:gd name="connsiteY1" fmla="*/ 11934 h 1395692"/>
              <a:gd name="connsiteX2" fmla="*/ 4976334 w 7128839"/>
              <a:gd name="connsiteY2" fmla="*/ 301645 h 1395692"/>
              <a:gd name="connsiteX3" fmla="*/ 6282859 w 7128839"/>
              <a:gd name="connsiteY3" fmla="*/ 733453 h 1395692"/>
              <a:gd name="connsiteX4" fmla="*/ 6621397 w 7128839"/>
              <a:gd name="connsiteY4" fmla="*/ 544259 h 1395692"/>
              <a:gd name="connsiteX5" fmla="*/ 7128839 w 7128839"/>
              <a:gd name="connsiteY5" fmla="*/ 1255301 h 1395692"/>
              <a:gd name="connsiteX6" fmla="*/ 3626446 w 7128839"/>
              <a:gd name="connsiteY6" fmla="*/ 1144805 h 1395692"/>
              <a:gd name="connsiteX7" fmla="*/ 6310019 w 7128839"/>
              <a:gd name="connsiteY7" fmla="*/ 1161514 h 1395692"/>
              <a:gd name="connsiteX8" fmla="*/ 3111320 w 7128839"/>
              <a:gd name="connsiteY8" fmla="*/ 410287 h 1395692"/>
              <a:gd name="connsiteX9" fmla="*/ 522030 w 7128839"/>
              <a:gd name="connsiteY9" fmla="*/ 1134564 h 1395692"/>
              <a:gd name="connsiteX10" fmla="*/ 48279 w 7128839"/>
              <a:gd name="connsiteY10" fmla="*/ 1342583 h 1395692"/>
              <a:gd name="connsiteX11" fmla="*/ 1354948 w 7128839"/>
              <a:gd name="connsiteY11" fmla="*/ 527982 h 1395692"/>
              <a:gd name="connsiteX12" fmla="*/ 48279 w 7128839"/>
              <a:gd name="connsiteY12" fmla="*/ 226459 h 1395692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6310019 w 6963022"/>
              <a:gd name="connsiteY7" fmla="*/ 1161514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020974 w 6963022"/>
              <a:gd name="connsiteY8" fmla="*/ 248262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020974 w 6963022"/>
              <a:gd name="connsiteY8" fmla="*/ 248262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020974 w 6963022"/>
              <a:gd name="connsiteY8" fmla="*/ 248262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16087 w 6930830"/>
              <a:gd name="connsiteY0" fmla="*/ 226459 h 1398288"/>
              <a:gd name="connsiteX1" fmla="*/ 3405053 w 6930830"/>
              <a:gd name="connsiteY1" fmla="*/ 11934 h 1398288"/>
              <a:gd name="connsiteX2" fmla="*/ 4944142 w 6930830"/>
              <a:gd name="connsiteY2" fmla="*/ 301645 h 1398288"/>
              <a:gd name="connsiteX3" fmla="*/ 6084853 w 6930830"/>
              <a:gd name="connsiteY3" fmla="*/ 830685 h 1398288"/>
              <a:gd name="connsiteX4" fmla="*/ 6589205 w 6930830"/>
              <a:gd name="connsiteY4" fmla="*/ 544259 h 1398288"/>
              <a:gd name="connsiteX5" fmla="*/ 6930830 w 6930830"/>
              <a:gd name="connsiteY5" fmla="*/ 1398288 h 1398288"/>
              <a:gd name="connsiteX6" fmla="*/ 4050254 w 6930830"/>
              <a:gd name="connsiteY6" fmla="*/ 973217 h 1398288"/>
              <a:gd name="connsiteX7" fmla="*/ 5780377 w 6930830"/>
              <a:gd name="connsiteY7" fmla="*/ 995646 h 1398288"/>
              <a:gd name="connsiteX8" fmla="*/ 2988782 w 6930830"/>
              <a:gd name="connsiteY8" fmla="*/ 248262 h 1398288"/>
              <a:gd name="connsiteX9" fmla="*/ 1108758 w 6930830"/>
              <a:gd name="connsiteY9" fmla="*/ 795413 h 1398288"/>
              <a:gd name="connsiteX10" fmla="*/ 16087 w 6930830"/>
              <a:gd name="connsiteY10" fmla="*/ 1342583 h 1398288"/>
              <a:gd name="connsiteX11" fmla="*/ 1322756 w 6930830"/>
              <a:gd name="connsiteY11" fmla="*/ 527982 h 1398288"/>
              <a:gd name="connsiteX12" fmla="*/ 16087 w 6930830"/>
              <a:gd name="connsiteY12" fmla="*/ 226459 h 1398288"/>
              <a:gd name="connsiteX0" fmla="*/ 16087 w 6930830"/>
              <a:gd name="connsiteY0" fmla="*/ 226459 h 1398288"/>
              <a:gd name="connsiteX1" fmla="*/ 3405053 w 6930830"/>
              <a:gd name="connsiteY1" fmla="*/ 11934 h 1398288"/>
              <a:gd name="connsiteX2" fmla="*/ 4944142 w 6930830"/>
              <a:gd name="connsiteY2" fmla="*/ 301645 h 1398288"/>
              <a:gd name="connsiteX3" fmla="*/ 6084853 w 6930830"/>
              <a:gd name="connsiteY3" fmla="*/ 830685 h 1398288"/>
              <a:gd name="connsiteX4" fmla="*/ 6589205 w 6930830"/>
              <a:gd name="connsiteY4" fmla="*/ 544259 h 1398288"/>
              <a:gd name="connsiteX5" fmla="*/ 6930830 w 6930830"/>
              <a:gd name="connsiteY5" fmla="*/ 1398288 h 1398288"/>
              <a:gd name="connsiteX6" fmla="*/ 4050254 w 6930830"/>
              <a:gd name="connsiteY6" fmla="*/ 973217 h 1398288"/>
              <a:gd name="connsiteX7" fmla="*/ 5780377 w 6930830"/>
              <a:gd name="connsiteY7" fmla="*/ 995646 h 1398288"/>
              <a:gd name="connsiteX8" fmla="*/ 2988782 w 6930830"/>
              <a:gd name="connsiteY8" fmla="*/ 248262 h 1398288"/>
              <a:gd name="connsiteX9" fmla="*/ 1108758 w 6930830"/>
              <a:gd name="connsiteY9" fmla="*/ 795413 h 1398288"/>
              <a:gd name="connsiteX10" fmla="*/ 16087 w 6930830"/>
              <a:gd name="connsiteY10" fmla="*/ 1342583 h 1398288"/>
              <a:gd name="connsiteX11" fmla="*/ 1322756 w 6930830"/>
              <a:gd name="connsiteY11" fmla="*/ 527982 h 1398288"/>
              <a:gd name="connsiteX12" fmla="*/ 16087 w 6930830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306669 w 6914743"/>
              <a:gd name="connsiteY11" fmla="*/ 527982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306669 w 6914743"/>
              <a:gd name="connsiteY11" fmla="*/ 527982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306669 w 6914743"/>
              <a:gd name="connsiteY11" fmla="*/ 527982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269497 w 6914743"/>
              <a:gd name="connsiteY11" fmla="*/ 377731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269497 w 6914743"/>
              <a:gd name="connsiteY11" fmla="*/ 377731 h 1398288"/>
              <a:gd name="connsiteX12" fmla="*/ 0 w 6914743"/>
              <a:gd name="connsiteY12" fmla="*/ 226459 h 1398288"/>
              <a:gd name="connsiteX0" fmla="*/ 0 w 6914743"/>
              <a:gd name="connsiteY0" fmla="*/ 226459 h 1398288"/>
              <a:gd name="connsiteX1" fmla="*/ 3388966 w 6914743"/>
              <a:gd name="connsiteY1" fmla="*/ 11934 h 1398288"/>
              <a:gd name="connsiteX2" fmla="*/ 4928055 w 6914743"/>
              <a:gd name="connsiteY2" fmla="*/ 301645 h 1398288"/>
              <a:gd name="connsiteX3" fmla="*/ 6068766 w 6914743"/>
              <a:gd name="connsiteY3" fmla="*/ 830685 h 1398288"/>
              <a:gd name="connsiteX4" fmla="*/ 6573118 w 6914743"/>
              <a:gd name="connsiteY4" fmla="*/ 544259 h 1398288"/>
              <a:gd name="connsiteX5" fmla="*/ 6914743 w 6914743"/>
              <a:gd name="connsiteY5" fmla="*/ 1398288 h 1398288"/>
              <a:gd name="connsiteX6" fmla="*/ 4034167 w 6914743"/>
              <a:gd name="connsiteY6" fmla="*/ 973217 h 1398288"/>
              <a:gd name="connsiteX7" fmla="*/ 5764290 w 6914743"/>
              <a:gd name="connsiteY7" fmla="*/ 995646 h 1398288"/>
              <a:gd name="connsiteX8" fmla="*/ 2972695 w 6914743"/>
              <a:gd name="connsiteY8" fmla="*/ 248262 h 1398288"/>
              <a:gd name="connsiteX9" fmla="*/ 1092671 w 6914743"/>
              <a:gd name="connsiteY9" fmla="*/ 795413 h 1398288"/>
              <a:gd name="connsiteX10" fmla="*/ 737745 w 6914743"/>
              <a:gd name="connsiteY10" fmla="*/ 937840 h 1398288"/>
              <a:gd name="connsiteX11" fmla="*/ 1269497 w 6914743"/>
              <a:gd name="connsiteY11" fmla="*/ 377731 h 1398288"/>
              <a:gd name="connsiteX12" fmla="*/ 0 w 6914743"/>
              <a:gd name="connsiteY12" fmla="*/ 226459 h 139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14743" h="1398288">
                <a:moveTo>
                  <a:pt x="0" y="226459"/>
                </a:moveTo>
                <a:cubicBezTo>
                  <a:pt x="1084388" y="227379"/>
                  <a:pt x="2503754" y="-61414"/>
                  <a:pt x="3388966" y="11934"/>
                </a:cubicBezTo>
                <a:cubicBezTo>
                  <a:pt x="4201255" y="35028"/>
                  <a:pt x="4432661" y="143669"/>
                  <a:pt x="4928055" y="301645"/>
                </a:cubicBezTo>
                <a:cubicBezTo>
                  <a:pt x="5423449" y="459621"/>
                  <a:pt x="5917404" y="946789"/>
                  <a:pt x="6068766" y="830685"/>
                </a:cubicBezTo>
                <a:lnTo>
                  <a:pt x="6573118" y="544259"/>
                </a:lnTo>
                <a:lnTo>
                  <a:pt x="6914743" y="1398288"/>
                </a:lnTo>
                <a:lnTo>
                  <a:pt x="4034167" y="973217"/>
                </a:lnTo>
                <a:lnTo>
                  <a:pt x="5764290" y="995646"/>
                </a:lnTo>
                <a:cubicBezTo>
                  <a:pt x="5268426" y="914235"/>
                  <a:pt x="5835108" y="434849"/>
                  <a:pt x="2972695" y="248262"/>
                </a:cubicBezTo>
                <a:cubicBezTo>
                  <a:pt x="1961672" y="249071"/>
                  <a:pt x="1505488" y="584186"/>
                  <a:pt x="1092671" y="795413"/>
                </a:cubicBezTo>
                <a:cubicBezTo>
                  <a:pt x="636485" y="1059438"/>
                  <a:pt x="1056207" y="804869"/>
                  <a:pt x="737745" y="937840"/>
                </a:cubicBezTo>
                <a:cubicBezTo>
                  <a:pt x="891741" y="751930"/>
                  <a:pt x="905065" y="477094"/>
                  <a:pt x="1269497" y="377731"/>
                </a:cubicBezTo>
                <a:cubicBezTo>
                  <a:pt x="879724" y="371779"/>
                  <a:pt x="411414" y="402412"/>
                  <a:pt x="0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5-Point Star 24"/>
          <p:cNvSpPr/>
          <p:nvPr/>
        </p:nvSpPr>
        <p:spPr bwMode="auto">
          <a:xfrm>
            <a:off x="5184068" y="3751363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 rot="18300000" flipH="1">
            <a:off x="3819595" y="2912578"/>
            <a:ext cx="384555" cy="121263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5-Point Star 26"/>
          <p:cNvSpPr/>
          <p:nvPr/>
        </p:nvSpPr>
        <p:spPr bwMode="auto">
          <a:xfrm>
            <a:off x="4355976" y="3856475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5-Point Star 27"/>
          <p:cNvSpPr/>
          <p:nvPr/>
        </p:nvSpPr>
        <p:spPr bwMode="auto">
          <a:xfrm>
            <a:off x="4644008" y="2560331"/>
            <a:ext cx="216024" cy="22059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29" name="5-Point Star 28"/>
          <p:cNvSpPr/>
          <p:nvPr/>
        </p:nvSpPr>
        <p:spPr bwMode="auto">
          <a:xfrm>
            <a:off x="2663788" y="3851747"/>
            <a:ext cx="216024" cy="220597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1" u="none" strike="noStrike" cap="none" normalizeH="0" baseline="0" smtClean="0">
              <a:ln>
                <a:noFill/>
              </a:ln>
              <a:solidFill>
                <a:srgbClr val="0F238C"/>
              </a:solidFill>
              <a:effectLst/>
              <a:latin typeface="Helvetica" pitchFamily="34" charset="0"/>
            </a:endParaRP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 rot="6300000" flipV="1">
            <a:off x="778286" y="4429268"/>
            <a:ext cx="2089079" cy="510556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68152 w 7128839"/>
              <a:gd name="connsiteY2" fmla="*/ 644272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4901742 w 7128839"/>
              <a:gd name="connsiteY8" fmla="*/ 902418 h 1556613"/>
              <a:gd name="connsiteX9" fmla="*/ 3111320 w 7128839"/>
              <a:gd name="connsiteY9" fmla="*/ 410287 h 1556613"/>
              <a:gd name="connsiteX10" fmla="*/ 522030 w 7128839"/>
              <a:gd name="connsiteY10" fmla="*/ 1134564 h 1556613"/>
              <a:gd name="connsiteX11" fmla="*/ 48279 w 7128839"/>
              <a:gd name="connsiteY11" fmla="*/ 1342583 h 1556613"/>
              <a:gd name="connsiteX12" fmla="*/ 1354948 w 7128839"/>
              <a:gd name="connsiteY12" fmla="*/ 527982 h 1556613"/>
              <a:gd name="connsiteX13" fmla="*/ 48279 w 7128839"/>
              <a:gd name="connsiteY13" fmla="*/ 226459 h 1556613"/>
              <a:gd name="connsiteX0" fmla="*/ 48279 w 7128839"/>
              <a:gd name="connsiteY0" fmla="*/ 166529 h 1496683"/>
              <a:gd name="connsiteX1" fmla="*/ 3439431 w 7128839"/>
              <a:gd name="connsiteY1" fmla="*/ 14643 h 1496683"/>
              <a:gd name="connsiteX2" fmla="*/ 4968152 w 7128839"/>
              <a:gd name="connsiteY2" fmla="*/ 584342 h 1496683"/>
              <a:gd name="connsiteX3" fmla="*/ 6282859 w 7128839"/>
              <a:gd name="connsiteY3" fmla="*/ 673523 h 1496683"/>
              <a:gd name="connsiteX4" fmla="*/ 6020308 w 7128839"/>
              <a:gd name="connsiteY4" fmla="*/ 278424 h 1496683"/>
              <a:gd name="connsiteX5" fmla="*/ 7128839 w 7128839"/>
              <a:gd name="connsiteY5" fmla="*/ 1195371 h 1496683"/>
              <a:gd name="connsiteX6" fmla="*/ 5947881 w 7128839"/>
              <a:gd name="connsiteY6" fmla="*/ 1496683 h 1496683"/>
              <a:gd name="connsiteX7" fmla="*/ 6310019 w 7128839"/>
              <a:gd name="connsiteY7" fmla="*/ 1101584 h 1496683"/>
              <a:gd name="connsiteX8" fmla="*/ 4901742 w 7128839"/>
              <a:gd name="connsiteY8" fmla="*/ 842488 h 1496683"/>
              <a:gd name="connsiteX9" fmla="*/ 3111320 w 7128839"/>
              <a:gd name="connsiteY9" fmla="*/ 350357 h 1496683"/>
              <a:gd name="connsiteX10" fmla="*/ 522030 w 7128839"/>
              <a:gd name="connsiteY10" fmla="*/ 1074634 h 1496683"/>
              <a:gd name="connsiteX11" fmla="*/ 48279 w 7128839"/>
              <a:gd name="connsiteY11" fmla="*/ 1282653 h 1496683"/>
              <a:gd name="connsiteX12" fmla="*/ 1354948 w 7128839"/>
              <a:gd name="connsiteY12" fmla="*/ 468052 h 1496683"/>
              <a:gd name="connsiteX13" fmla="*/ 48279 w 7128839"/>
              <a:gd name="connsiteY13" fmla="*/ 166529 h 1496683"/>
              <a:gd name="connsiteX0" fmla="*/ 7694 w 7088254"/>
              <a:gd name="connsiteY0" fmla="*/ 166529 h 1496683"/>
              <a:gd name="connsiteX1" fmla="*/ 3398846 w 7088254"/>
              <a:gd name="connsiteY1" fmla="*/ 14643 h 1496683"/>
              <a:gd name="connsiteX2" fmla="*/ 4927567 w 7088254"/>
              <a:gd name="connsiteY2" fmla="*/ 584342 h 1496683"/>
              <a:gd name="connsiteX3" fmla="*/ 6242274 w 7088254"/>
              <a:gd name="connsiteY3" fmla="*/ 673523 h 1496683"/>
              <a:gd name="connsiteX4" fmla="*/ 5979723 w 7088254"/>
              <a:gd name="connsiteY4" fmla="*/ 278424 h 1496683"/>
              <a:gd name="connsiteX5" fmla="*/ 7088254 w 7088254"/>
              <a:gd name="connsiteY5" fmla="*/ 1195371 h 1496683"/>
              <a:gd name="connsiteX6" fmla="*/ 5907296 w 7088254"/>
              <a:gd name="connsiteY6" fmla="*/ 1496683 h 1496683"/>
              <a:gd name="connsiteX7" fmla="*/ 6269434 w 7088254"/>
              <a:gd name="connsiteY7" fmla="*/ 1101584 h 1496683"/>
              <a:gd name="connsiteX8" fmla="*/ 4861157 w 7088254"/>
              <a:gd name="connsiteY8" fmla="*/ 842488 h 1496683"/>
              <a:gd name="connsiteX9" fmla="*/ 3070735 w 7088254"/>
              <a:gd name="connsiteY9" fmla="*/ 350357 h 1496683"/>
              <a:gd name="connsiteX10" fmla="*/ 2066906 w 7088254"/>
              <a:gd name="connsiteY10" fmla="*/ 815406 h 1496683"/>
              <a:gd name="connsiteX11" fmla="*/ 7694 w 7088254"/>
              <a:gd name="connsiteY11" fmla="*/ 1282653 h 1496683"/>
              <a:gd name="connsiteX12" fmla="*/ 1314363 w 7088254"/>
              <a:gd name="connsiteY12" fmla="*/ 468052 h 1496683"/>
              <a:gd name="connsiteX13" fmla="*/ 7694 w 7088254"/>
              <a:gd name="connsiteY13" fmla="*/ 166529 h 1496683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306677 w 7080568"/>
              <a:gd name="connsiteY12" fmla="*/ 468052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8 w 7080568"/>
              <a:gd name="connsiteY0" fmla="*/ 166529 h 1534801"/>
              <a:gd name="connsiteX1" fmla="*/ 3391160 w 7080568"/>
              <a:gd name="connsiteY1" fmla="*/ 14643 h 1534801"/>
              <a:gd name="connsiteX2" fmla="*/ 4919881 w 7080568"/>
              <a:gd name="connsiteY2" fmla="*/ 584342 h 1534801"/>
              <a:gd name="connsiteX3" fmla="*/ 6234588 w 7080568"/>
              <a:gd name="connsiteY3" fmla="*/ 673523 h 1534801"/>
              <a:gd name="connsiteX4" fmla="*/ 5972037 w 7080568"/>
              <a:gd name="connsiteY4" fmla="*/ 278424 h 1534801"/>
              <a:gd name="connsiteX5" fmla="*/ 7080568 w 7080568"/>
              <a:gd name="connsiteY5" fmla="*/ 1195371 h 1534801"/>
              <a:gd name="connsiteX6" fmla="*/ 5899610 w 7080568"/>
              <a:gd name="connsiteY6" fmla="*/ 1496683 h 1534801"/>
              <a:gd name="connsiteX7" fmla="*/ 6261748 w 7080568"/>
              <a:gd name="connsiteY7" fmla="*/ 1101584 h 1534801"/>
              <a:gd name="connsiteX8" fmla="*/ 4853471 w 7080568"/>
              <a:gd name="connsiteY8" fmla="*/ 842488 h 1534801"/>
              <a:gd name="connsiteX9" fmla="*/ 3063049 w 7080568"/>
              <a:gd name="connsiteY9" fmla="*/ 350357 h 1534801"/>
              <a:gd name="connsiteX10" fmla="*/ 2059220 w 7080568"/>
              <a:gd name="connsiteY10" fmla="*/ 815406 h 1534801"/>
              <a:gd name="connsiteX11" fmla="*/ 757910 w 7080568"/>
              <a:gd name="connsiteY11" fmla="*/ 1520778 h 1534801"/>
              <a:gd name="connsiteX12" fmla="*/ 1788578 w 7080568"/>
              <a:gd name="connsiteY12" fmla="*/ 634365 h 1534801"/>
              <a:gd name="connsiteX13" fmla="*/ 8 w 7080568"/>
              <a:gd name="connsiteY13" fmla="*/ 166529 h 1534801"/>
              <a:gd name="connsiteX0" fmla="*/ -7 w 7660322"/>
              <a:gd name="connsiteY0" fmla="*/ 849349 h 1524324"/>
              <a:gd name="connsiteX1" fmla="*/ 3970914 w 7660322"/>
              <a:gd name="connsiteY1" fmla="*/ 4166 h 1524324"/>
              <a:gd name="connsiteX2" fmla="*/ 5499635 w 7660322"/>
              <a:gd name="connsiteY2" fmla="*/ 573865 h 1524324"/>
              <a:gd name="connsiteX3" fmla="*/ 6814342 w 7660322"/>
              <a:gd name="connsiteY3" fmla="*/ 663046 h 1524324"/>
              <a:gd name="connsiteX4" fmla="*/ 6551791 w 7660322"/>
              <a:gd name="connsiteY4" fmla="*/ 267947 h 1524324"/>
              <a:gd name="connsiteX5" fmla="*/ 7660322 w 7660322"/>
              <a:gd name="connsiteY5" fmla="*/ 1184894 h 1524324"/>
              <a:gd name="connsiteX6" fmla="*/ 6479364 w 7660322"/>
              <a:gd name="connsiteY6" fmla="*/ 1486206 h 1524324"/>
              <a:gd name="connsiteX7" fmla="*/ 6841502 w 7660322"/>
              <a:gd name="connsiteY7" fmla="*/ 1091107 h 1524324"/>
              <a:gd name="connsiteX8" fmla="*/ 5433225 w 7660322"/>
              <a:gd name="connsiteY8" fmla="*/ 832011 h 1524324"/>
              <a:gd name="connsiteX9" fmla="*/ 3642803 w 7660322"/>
              <a:gd name="connsiteY9" fmla="*/ 339880 h 1524324"/>
              <a:gd name="connsiteX10" fmla="*/ 2638974 w 7660322"/>
              <a:gd name="connsiteY10" fmla="*/ 804929 h 1524324"/>
              <a:gd name="connsiteX11" fmla="*/ 1337664 w 7660322"/>
              <a:gd name="connsiteY11" fmla="*/ 1510301 h 1524324"/>
              <a:gd name="connsiteX12" fmla="*/ 2368332 w 7660322"/>
              <a:gd name="connsiteY12" fmla="*/ 623888 h 1524324"/>
              <a:gd name="connsiteX13" fmla="*/ -7 w 7660322"/>
              <a:gd name="connsiteY13" fmla="*/ 849349 h 1524324"/>
              <a:gd name="connsiteX0" fmla="*/ -7 w 7660322"/>
              <a:gd name="connsiteY0" fmla="*/ 849867 h 1524842"/>
              <a:gd name="connsiteX1" fmla="*/ 3970914 w 7660322"/>
              <a:gd name="connsiteY1" fmla="*/ 4684 h 1524842"/>
              <a:gd name="connsiteX2" fmla="*/ 5499635 w 7660322"/>
              <a:gd name="connsiteY2" fmla="*/ 574383 h 1524842"/>
              <a:gd name="connsiteX3" fmla="*/ 6814342 w 7660322"/>
              <a:gd name="connsiteY3" fmla="*/ 663564 h 1524842"/>
              <a:gd name="connsiteX4" fmla="*/ 6551791 w 7660322"/>
              <a:gd name="connsiteY4" fmla="*/ 268465 h 1524842"/>
              <a:gd name="connsiteX5" fmla="*/ 7660322 w 7660322"/>
              <a:gd name="connsiteY5" fmla="*/ 1185412 h 1524842"/>
              <a:gd name="connsiteX6" fmla="*/ 6479364 w 7660322"/>
              <a:gd name="connsiteY6" fmla="*/ 1486724 h 1524842"/>
              <a:gd name="connsiteX7" fmla="*/ 6841502 w 7660322"/>
              <a:gd name="connsiteY7" fmla="*/ 1091625 h 1524842"/>
              <a:gd name="connsiteX8" fmla="*/ 5433225 w 7660322"/>
              <a:gd name="connsiteY8" fmla="*/ 832529 h 1524842"/>
              <a:gd name="connsiteX9" fmla="*/ 3642803 w 7660322"/>
              <a:gd name="connsiteY9" fmla="*/ 340398 h 1524842"/>
              <a:gd name="connsiteX10" fmla="*/ 2638974 w 7660322"/>
              <a:gd name="connsiteY10" fmla="*/ 805447 h 1524842"/>
              <a:gd name="connsiteX11" fmla="*/ 1337664 w 7660322"/>
              <a:gd name="connsiteY11" fmla="*/ 1510819 h 1524842"/>
              <a:gd name="connsiteX12" fmla="*/ 2368332 w 7660322"/>
              <a:gd name="connsiteY12" fmla="*/ 624406 h 1524842"/>
              <a:gd name="connsiteX13" fmla="*/ -7 w 7660322"/>
              <a:gd name="connsiteY13" fmla="*/ 849867 h 1524842"/>
              <a:gd name="connsiteX0" fmla="*/ 103376 w 7763705"/>
              <a:gd name="connsiteY0" fmla="*/ 849867 h 1524842"/>
              <a:gd name="connsiteX1" fmla="*/ 4074297 w 7763705"/>
              <a:gd name="connsiteY1" fmla="*/ 4684 h 1524842"/>
              <a:gd name="connsiteX2" fmla="*/ 5603018 w 7763705"/>
              <a:gd name="connsiteY2" fmla="*/ 574383 h 1524842"/>
              <a:gd name="connsiteX3" fmla="*/ 6917725 w 7763705"/>
              <a:gd name="connsiteY3" fmla="*/ 663564 h 1524842"/>
              <a:gd name="connsiteX4" fmla="*/ 6655174 w 7763705"/>
              <a:gd name="connsiteY4" fmla="*/ 268465 h 1524842"/>
              <a:gd name="connsiteX5" fmla="*/ 7763705 w 7763705"/>
              <a:gd name="connsiteY5" fmla="*/ 1185412 h 1524842"/>
              <a:gd name="connsiteX6" fmla="*/ 6582747 w 7763705"/>
              <a:gd name="connsiteY6" fmla="*/ 1486724 h 1524842"/>
              <a:gd name="connsiteX7" fmla="*/ 6944885 w 7763705"/>
              <a:gd name="connsiteY7" fmla="*/ 1091625 h 1524842"/>
              <a:gd name="connsiteX8" fmla="*/ 5536608 w 7763705"/>
              <a:gd name="connsiteY8" fmla="*/ 832529 h 1524842"/>
              <a:gd name="connsiteX9" fmla="*/ 3746186 w 7763705"/>
              <a:gd name="connsiteY9" fmla="*/ 340398 h 1524842"/>
              <a:gd name="connsiteX10" fmla="*/ 2742357 w 7763705"/>
              <a:gd name="connsiteY10" fmla="*/ 805447 h 1524842"/>
              <a:gd name="connsiteX11" fmla="*/ 1441047 w 7763705"/>
              <a:gd name="connsiteY11" fmla="*/ 1510819 h 1524842"/>
              <a:gd name="connsiteX12" fmla="*/ 2471715 w 7763705"/>
              <a:gd name="connsiteY12" fmla="*/ 624406 h 1524842"/>
              <a:gd name="connsiteX13" fmla="*/ 103376 w 7763705"/>
              <a:gd name="connsiteY13" fmla="*/ 849867 h 1524842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80148 h 1455123"/>
              <a:gd name="connsiteX1" fmla="*/ 3928445 w 7763705"/>
              <a:gd name="connsiteY1" fmla="*/ 5096 h 1455123"/>
              <a:gd name="connsiteX2" fmla="*/ 5603018 w 7763705"/>
              <a:gd name="connsiteY2" fmla="*/ 504664 h 1455123"/>
              <a:gd name="connsiteX3" fmla="*/ 6917725 w 7763705"/>
              <a:gd name="connsiteY3" fmla="*/ 593845 h 1455123"/>
              <a:gd name="connsiteX4" fmla="*/ 6655174 w 7763705"/>
              <a:gd name="connsiteY4" fmla="*/ 198746 h 1455123"/>
              <a:gd name="connsiteX5" fmla="*/ 7763705 w 7763705"/>
              <a:gd name="connsiteY5" fmla="*/ 1115693 h 1455123"/>
              <a:gd name="connsiteX6" fmla="*/ 6582747 w 7763705"/>
              <a:gd name="connsiteY6" fmla="*/ 1417005 h 1455123"/>
              <a:gd name="connsiteX7" fmla="*/ 6944885 w 7763705"/>
              <a:gd name="connsiteY7" fmla="*/ 1021906 h 1455123"/>
              <a:gd name="connsiteX8" fmla="*/ 5536608 w 7763705"/>
              <a:gd name="connsiteY8" fmla="*/ 762810 h 1455123"/>
              <a:gd name="connsiteX9" fmla="*/ 3746186 w 7763705"/>
              <a:gd name="connsiteY9" fmla="*/ 270679 h 1455123"/>
              <a:gd name="connsiteX10" fmla="*/ 2742357 w 7763705"/>
              <a:gd name="connsiteY10" fmla="*/ 735728 h 1455123"/>
              <a:gd name="connsiteX11" fmla="*/ 1441047 w 7763705"/>
              <a:gd name="connsiteY11" fmla="*/ 1441100 h 1455123"/>
              <a:gd name="connsiteX12" fmla="*/ 2471715 w 7763705"/>
              <a:gd name="connsiteY12" fmla="*/ 554687 h 1455123"/>
              <a:gd name="connsiteX13" fmla="*/ 103376 w 7763705"/>
              <a:gd name="connsiteY13" fmla="*/ 780148 h 1455123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50025"/>
              <a:gd name="connsiteX1" fmla="*/ 3928445 w 7763705"/>
              <a:gd name="connsiteY1" fmla="*/ -2 h 1450025"/>
              <a:gd name="connsiteX2" fmla="*/ 5603018 w 7763705"/>
              <a:gd name="connsiteY2" fmla="*/ 499566 h 1450025"/>
              <a:gd name="connsiteX3" fmla="*/ 6917725 w 7763705"/>
              <a:gd name="connsiteY3" fmla="*/ 588747 h 1450025"/>
              <a:gd name="connsiteX4" fmla="*/ 6655174 w 7763705"/>
              <a:gd name="connsiteY4" fmla="*/ 193648 h 1450025"/>
              <a:gd name="connsiteX5" fmla="*/ 7763705 w 7763705"/>
              <a:gd name="connsiteY5" fmla="*/ 1110595 h 1450025"/>
              <a:gd name="connsiteX6" fmla="*/ 6582747 w 7763705"/>
              <a:gd name="connsiteY6" fmla="*/ 1411907 h 1450025"/>
              <a:gd name="connsiteX7" fmla="*/ 6944885 w 7763705"/>
              <a:gd name="connsiteY7" fmla="*/ 1016808 h 1450025"/>
              <a:gd name="connsiteX8" fmla="*/ 5536608 w 7763705"/>
              <a:gd name="connsiteY8" fmla="*/ 757712 h 1450025"/>
              <a:gd name="connsiteX9" fmla="*/ 3746186 w 7763705"/>
              <a:gd name="connsiteY9" fmla="*/ 265581 h 1450025"/>
              <a:gd name="connsiteX10" fmla="*/ 2742357 w 7763705"/>
              <a:gd name="connsiteY10" fmla="*/ 730630 h 1450025"/>
              <a:gd name="connsiteX11" fmla="*/ 1441047 w 7763705"/>
              <a:gd name="connsiteY11" fmla="*/ 1436002 h 1450025"/>
              <a:gd name="connsiteX12" fmla="*/ 2471715 w 7763705"/>
              <a:gd name="connsiteY12" fmla="*/ 549589 h 1450025"/>
              <a:gd name="connsiteX13" fmla="*/ 103376 w 7763705"/>
              <a:gd name="connsiteY13" fmla="*/ 775050 h 1450025"/>
              <a:gd name="connsiteX0" fmla="*/ 103376 w 7763705"/>
              <a:gd name="connsiteY0" fmla="*/ 775050 h 1449884"/>
              <a:gd name="connsiteX1" fmla="*/ 3928445 w 7763705"/>
              <a:gd name="connsiteY1" fmla="*/ -2 h 1449884"/>
              <a:gd name="connsiteX2" fmla="*/ 5603018 w 7763705"/>
              <a:gd name="connsiteY2" fmla="*/ 499566 h 1449884"/>
              <a:gd name="connsiteX3" fmla="*/ 6917725 w 7763705"/>
              <a:gd name="connsiteY3" fmla="*/ 588747 h 1449884"/>
              <a:gd name="connsiteX4" fmla="*/ 6655174 w 7763705"/>
              <a:gd name="connsiteY4" fmla="*/ 193648 h 1449884"/>
              <a:gd name="connsiteX5" fmla="*/ 7763705 w 7763705"/>
              <a:gd name="connsiteY5" fmla="*/ 1110595 h 1449884"/>
              <a:gd name="connsiteX6" fmla="*/ 6582747 w 7763705"/>
              <a:gd name="connsiteY6" fmla="*/ 1411907 h 1449884"/>
              <a:gd name="connsiteX7" fmla="*/ 6944885 w 7763705"/>
              <a:gd name="connsiteY7" fmla="*/ 1016808 h 1449884"/>
              <a:gd name="connsiteX8" fmla="*/ 5536608 w 7763705"/>
              <a:gd name="connsiteY8" fmla="*/ 757712 h 1449884"/>
              <a:gd name="connsiteX9" fmla="*/ 3746186 w 7763705"/>
              <a:gd name="connsiteY9" fmla="*/ 265581 h 1449884"/>
              <a:gd name="connsiteX10" fmla="*/ 2548954 w 7763705"/>
              <a:gd name="connsiteY10" fmla="*/ 724112 h 1449884"/>
              <a:gd name="connsiteX11" fmla="*/ 1441047 w 7763705"/>
              <a:gd name="connsiteY11" fmla="*/ 1436002 h 1449884"/>
              <a:gd name="connsiteX12" fmla="*/ 2471715 w 7763705"/>
              <a:gd name="connsiteY12" fmla="*/ 549589 h 1449884"/>
              <a:gd name="connsiteX13" fmla="*/ 103376 w 7763705"/>
              <a:gd name="connsiteY13" fmla="*/ 775050 h 1449884"/>
              <a:gd name="connsiteX0" fmla="*/ 168288 w 7828617"/>
              <a:gd name="connsiteY0" fmla="*/ 775050 h 1449884"/>
              <a:gd name="connsiteX1" fmla="*/ 3993357 w 7828617"/>
              <a:gd name="connsiteY1" fmla="*/ -2 h 1449884"/>
              <a:gd name="connsiteX2" fmla="*/ 5667930 w 7828617"/>
              <a:gd name="connsiteY2" fmla="*/ 499566 h 1449884"/>
              <a:gd name="connsiteX3" fmla="*/ 6982637 w 7828617"/>
              <a:gd name="connsiteY3" fmla="*/ 588747 h 1449884"/>
              <a:gd name="connsiteX4" fmla="*/ 6720086 w 7828617"/>
              <a:gd name="connsiteY4" fmla="*/ 193648 h 1449884"/>
              <a:gd name="connsiteX5" fmla="*/ 7828617 w 7828617"/>
              <a:gd name="connsiteY5" fmla="*/ 1110595 h 1449884"/>
              <a:gd name="connsiteX6" fmla="*/ 6647659 w 7828617"/>
              <a:gd name="connsiteY6" fmla="*/ 1411907 h 1449884"/>
              <a:gd name="connsiteX7" fmla="*/ 7009797 w 7828617"/>
              <a:gd name="connsiteY7" fmla="*/ 1016808 h 1449884"/>
              <a:gd name="connsiteX8" fmla="*/ 5601520 w 7828617"/>
              <a:gd name="connsiteY8" fmla="*/ 757712 h 1449884"/>
              <a:gd name="connsiteX9" fmla="*/ 3811098 w 7828617"/>
              <a:gd name="connsiteY9" fmla="*/ 265581 h 1449884"/>
              <a:gd name="connsiteX10" fmla="*/ 2613866 w 7828617"/>
              <a:gd name="connsiteY10" fmla="*/ 724112 h 1449884"/>
              <a:gd name="connsiteX11" fmla="*/ 1505959 w 7828617"/>
              <a:gd name="connsiteY11" fmla="*/ 1436002 h 1449884"/>
              <a:gd name="connsiteX12" fmla="*/ 1490686 w 7828617"/>
              <a:gd name="connsiteY12" fmla="*/ 864510 h 1449884"/>
              <a:gd name="connsiteX13" fmla="*/ 168288 w 7828617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42615 w 7802944"/>
              <a:gd name="connsiteY0" fmla="*/ 775050 h 1449884"/>
              <a:gd name="connsiteX1" fmla="*/ 3967684 w 7802944"/>
              <a:gd name="connsiteY1" fmla="*/ -2 h 1449884"/>
              <a:gd name="connsiteX2" fmla="*/ 5642257 w 7802944"/>
              <a:gd name="connsiteY2" fmla="*/ 499566 h 1449884"/>
              <a:gd name="connsiteX3" fmla="*/ 6956964 w 7802944"/>
              <a:gd name="connsiteY3" fmla="*/ 588747 h 1449884"/>
              <a:gd name="connsiteX4" fmla="*/ 6694413 w 7802944"/>
              <a:gd name="connsiteY4" fmla="*/ 193648 h 1449884"/>
              <a:gd name="connsiteX5" fmla="*/ 7802944 w 7802944"/>
              <a:gd name="connsiteY5" fmla="*/ 1110595 h 1449884"/>
              <a:gd name="connsiteX6" fmla="*/ 6621986 w 7802944"/>
              <a:gd name="connsiteY6" fmla="*/ 1411907 h 1449884"/>
              <a:gd name="connsiteX7" fmla="*/ 6984124 w 7802944"/>
              <a:gd name="connsiteY7" fmla="*/ 1016808 h 1449884"/>
              <a:gd name="connsiteX8" fmla="*/ 5575847 w 7802944"/>
              <a:gd name="connsiteY8" fmla="*/ 757712 h 1449884"/>
              <a:gd name="connsiteX9" fmla="*/ 3785425 w 7802944"/>
              <a:gd name="connsiteY9" fmla="*/ 265581 h 1449884"/>
              <a:gd name="connsiteX10" fmla="*/ 2588193 w 7802944"/>
              <a:gd name="connsiteY10" fmla="*/ 724112 h 1449884"/>
              <a:gd name="connsiteX11" fmla="*/ 1480286 w 7802944"/>
              <a:gd name="connsiteY11" fmla="*/ 1436002 h 1449884"/>
              <a:gd name="connsiteX12" fmla="*/ 1465013 w 7802944"/>
              <a:gd name="connsiteY12" fmla="*/ 864510 h 1449884"/>
              <a:gd name="connsiteX13" fmla="*/ 142615 w 780294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170805 w 7831134"/>
              <a:gd name="connsiteY0" fmla="*/ 775050 h 1449884"/>
              <a:gd name="connsiteX1" fmla="*/ 3995874 w 7831134"/>
              <a:gd name="connsiteY1" fmla="*/ -2 h 1449884"/>
              <a:gd name="connsiteX2" fmla="*/ 5670447 w 7831134"/>
              <a:gd name="connsiteY2" fmla="*/ 499566 h 1449884"/>
              <a:gd name="connsiteX3" fmla="*/ 6985154 w 7831134"/>
              <a:gd name="connsiteY3" fmla="*/ 588747 h 1449884"/>
              <a:gd name="connsiteX4" fmla="*/ 6722603 w 7831134"/>
              <a:gd name="connsiteY4" fmla="*/ 193648 h 1449884"/>
              <a:gd name="connsiteX5" fmla="*/ 7831134 w 7831134"/>
              <a:gd name="connsiteY5" fmla="*/ 1110595 h 1449884"/>
              <a:gd name="connsiteX6" fmla="*/ 6650176 w 7831134"/>
              <a:gd name="connsiteY6" fmla="*/ 1411907 h 1449884"/>
              <a:gd name="connsiteX7" fmla="*/ 7012314 w 7831134"/>
              <a:gd name="connsiteY7" fmla="*/ 1016808 h 1449884"/>
              <a:gd name="connsiteX8" fmla="*/ 5604037 w 7831134"/>
              <a:gd name="connsiteY8" fmla="*/ 757712 h 1449884"/>
              <a:gd name="connsiteX9" fmla="*/ 3813615 w 7831134"/>
              <a:gd name="connsiteY9" fmla="*/ 265581 h 1449884"/>
              <a:gd name="connsiteX10" fmla="*/ 2616383 w 7831134"/>
              <a:gd name="connsiteY10" fmla="*/ 724112 h 1449884"/>
              <a:gd name="connsiteX11" fmla="*/ 1508476 w 7831134"/>
              <a:gd name="connsiteY11" fmla="*/ 1436002 h 1449884"/>
              <a:gd name="connsiteX12" fmla="*/ 1493203 w 7831134"/>
              <a:gd name="connsiteY12" fmla="*/ 864510 h 1449884"/>
              <a:gd name="connsiteX13" fmla="*/ 170805 w 7831134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1322390 w 7660321"/>
              <a:gd name="connsiteY12" fmla="*/ 864510 h 1449884"/>
              <a:gd name="connsiteX13" fmla="*/ -8 w 7660321"/>
              <a:gd name="connsiteY13" fmla="*/ 775050 h 1449884"/>
              <a:gd name="connsiteX0" fmla="*/ -8 w 7660321"/>
              <a:gd name="connsiteY0" fmla="*/ 775050 h 1449884"/>
              <a:gd name="connsiteX1" fmla="*/ 3825061 w 7660321"/>
              <a:gd name="connsiteY1" fmla="*/ -2 h 1449884"/>
              <a:gd name="connsiteX2" fmla="*/ 5499634 w 7660321"/>
              <a:gd name="connsiteY2" fmla="*/ 499566 h 1449884"/>
              <a:gd name="connsiteX3" fmla="*/ 6814341 w 7660321"/>
              <a:gd name="connsiteY3" fmla="*/ 588747 h 1449884"/>
              <a:gd name="connsiteX4" fmla="*/ 6551790 w 7660321"/>
              <a:gd name="connsiteY4" fmla="*/ 193648 h 1449884"/>
              <a:gd name="connsiteX5" fmla="*/ 7660321 w 7660321"/>
              <a:gd name="connsiteY5" fmla="*/ 1110595 h 1449884"/>
              <a:gd name="connsiteX6" fmla="*/ 6479363 w 7660321"/>
              <a:gd name="connsiteY6" fmla="*/ 1411907 h 1449884"/>
              <a:gd name="connsiteX7" fmla="*/ 6841501 w 7660321"/>
              <a:gd name="connsiteY7" fmla="*/ 1016808 h 1449884"/>
              <a:gd name="connsiteX8" fmla="*/ 5433224 w 7660321"/>
              <a:gd name="connsiteY8" fmla="*/ 757712 h 1449884"/>
              <a:gd name="connsiteX9" fmla="*/ 3642802 w 7660321"/>
              <a:gd name="connsiteY9" fmla="*/ 265581 h 1449884"/>
              <a:gd name="connsiteX10" fmla="*/ 2445570 w 7660321"/>
              <a:gd name="connsiteY10" fmla="*/ 724112 h 1449884"/>
              <a:gd name="connsiteX11" fmla="*/ 1337663 w 7660321"/>
              <a:gd name="connsiteY11" fmla="*/ 1436002 h 1449884"/>
              <a:gd name="connsiteX12" fmla="*/ 660790 w 7660321"/>
              <a:gd name="connsiteY12" fmla="*/ 917262 h 1449884"/>
              <a:gd name="connsiteX13" fmla="*/ -8 w 7660321"/>
              <a:gd name="connsiteY13" fmla="*/ 775050 h 1449884"/>
              <a:gd name="connsiteX0" fmla="*/ 105162 w 7765491"/>
              <a:gd name="connsiteY0" fmla="*/ 775050 h 1449884"/>
              <a:gd name="connsiteX1" fmla="*/ 3930231 w 7765491"/>
              <a:gd name="connsiteY1" fmla="*/ -2 h 1449884"/>
              <a:gd name="connsiteX2" fmla="*/ 5604804 w 7765491"/>
              <a:gd name="connsiteY2" fmla="*/ 499566 h 1449884"/>
              <a:gd name="connsiteX3" fmla="*/ 6919511 w 7765491"/>
              <a:gd name="connsiteY3" fmla="*/ 588747 h 1449884"/>
              <a:gd name="connsiteX4" fmla="*/ 6656960 w 7765491"/>
              <a:gd name="connsiteY4" fmla="*/ 193648 h 1449884"/>
              <a:gd name="connsiteX5" fmla="*/ 7765491 w 7765491"/>
              <a:gd name="connsiteY5" fmla="*/ 1110595 h 1449884"/>
              <a:gd name="connsiteX6" fmla="*/ 6584533 w 7765491"/>
              <a:gd name="connsiteY6" fmla="*/ 1411907 h 1449884"/>
              <a:gd name="connsiteX7" fmla="*/ 6946671 w 7765491"/>
              <a:gd name="connsiteY7" fmla="*/ 1016808 h 1449884"/>
              <a:gd name="connsiteX8" fmla="*/ 5538394 w 7765491"/>
              <a:gd name="connsiteY8" fmla="*/ 757712 h 1449884"/>
              <a:gd name="connsiteX9" fmla="*/ 3747972 w 7765491"/>
              <a:gd name="connsiteY9" fmla="*/ 265581 h 1449884"/>
              <a:gd name="connsiteX10" fmla="*/ 2550740 w 7765491"/>
              <a:gd name="connsiteY10" fmla="*/ 724112 h 1449884"/>
              <a:gd name="connsiteX11" fmla="*/ 1442833 w 7765491"/>
              <a:gd name="connsiteY11" fmla="*/ 1436002 h 1449884"/>
              <a:gd name="connsiteX12" fmla="*/ 765960 w 7765491"/>
              <a:gd name="connsiteY12" fmla="*/ 917262 h 1449884"/>
              <a:gd name="connsiteX13" fmla="*/ 1447060 w 7765491"/>
              <a:gd name="connsiteY13" fmla="*/ 612888 h 1449884"/>
              <a:gd name="connsiteX14" fmla="*/ 105162 w 7765491"/>
              <a:gd name="connsiteY14" fmla="*/ 775050 h 1449884"/>
              <a:gd name="connsiteX0" fmla="*/ 657813 w 7013099"/>
              <a:gd name="connsiteY0" fmla="*/ 606420 h 1449884"/>
              <a:gd name="connsiteX1" fmla="*/ 3177839 w 7013099"/>
              <a:gd name="connsiteY1" fmla="*/ -2 h 1449884"/>
              <a:gd name="connsiteX2" fmla="*/ 4852412 w 7013099"/>
              <a:gd name="connsiteY2" fmla="*/ 499566 h 1449884"/>
              <a:gd name="connsiteX3" fmla="*/ 6167119 w 7013099"/>
              <a:gd name="connsiteY3" fmla="*/ 588747 h 1449884"/>
              <a:gd name="connsiteX4" fmla="*/ 5904568 w 7013099"/>
              <a:gd name="connsiteY4" fmla="*/ 193648 h 1449884"/>
              <a:gd name="connsiteX5" fmla="*/ 7013099 w 7013099"/>
              <a:gd name="connsiteY5" fmla="*/ 1110595 h 1449884"/>
              <a:gd name="connsiteX6" fmla="*/ 5832141 w 7013099"/>
              <a:gd name="connsiteY6" fmla="*/ 1411907 h 1449884"/>
              <a:gd name="connsiteX7" fmla="*/ 6194279 w 7013099"/>
              <a:gd name="connsiteY7" fmla="*/ 1016808 h 1449884"/>
              <a:gd name="connsiteX8" fmla="*/ 4786002 w 7013099"/>
              <a:gd name="connsiteY8" fmla="*/ 757712 h 1449884"/>
              <a:gd name="connsiteX9" fmla="*/ 2995580 w 7013099"/>
              <a:gd name="connsiteY9" fmla="*/ 265581 h 1449884"/>
              <a:gd name="connsiteX10" fmla="*/ 1798348 w 7013099"/>
              <a:gd name="connsiteY10" fmla="*/ 724112 h 1449884"/>
              <a:gd name="connsiteX11" fmla="*/ 690441 w 7013099"/>
              <a:gd name="connsiteY11" fmla="*/ 1436002 h 1449884"/>
              <a:gd name="connsiteX12" fmla="*/ 13568 w 7013099"/>
              <a:gd name="connsiteY12" fmla="*/ 917262 h 1449884"/>
              <a:gd name="connsiteX13" fmla="*/ 694668 w 7013099"/>
              <a:gd name="connsiteY13" fmla="*/ 612888 h 1449884"/>
              <a:gd name="connsiteX14" fmla="*/ 657813 w 7013099"/>
              <a:gd name="connsiteY14" fmla="*/ 606420 h 1449884"/>
              <a:gd name="connsiteX0" fmla="*/ 657813 w 7013099"/>
              <a:gd name="connsiteY0" fmla="*/ 606420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657813 w 7013099"/>
              <a:gd name="connsiteY14" fmla="*/ 606420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304844 w 7013099"/>
              <a:gd name="connsiteY0" fmla="*/ 444458 h 1448730"/>
              <a:gd name="connsiteX1" fmla="*/ 3177839 w 7013099"/>
              <a:gd name="connsiteY1" fmla="*/ -2 h 1448730"/>
              <a:gd name="connsiteX2" fmla="*/ 4852412 w 7013099"/>
              <a:gd name="connsiteY2" fmla="*/ 499566 h 1448730"/>
              <a:gd name="connsiteX3" fmla="*/ 6167119 w 7013099"/>
              <a:gd name="connsiteY3" fmla="*/ 588747 h 1448730"/>
              <a:gd name="connsiteX4" fmla="*/ 5904568 w 7013099"/>
              <a:gd name="connsiteY4" fmla="*/ 193648 h 1448730"/>
              <a:gd name="connsiteX5" fmla="*/ 7013099 w 7013099"/>
              <a:gd name="connsiteY5" fmla="*/ 1110595 h 1448730"/>
              <a:gd name="connsiteX6" fmla="*/ 5832141 w 7013099"/>
              <a:gd name="connsiteY6" fmla="*/ 1411907 h 1448730"/>
              <a:gd name="connsiteX7" fmla="*/ 6194279 w 7013099"/>
              <a:gd name="connsiteY7" fmla="*/ 1016808 h 1448730"/>
              <a:gd name="connsiteX8" fmla="*/ 4786002 w 7013099"/>
              <a:gd name="connsiteY8" fmla="*/ 757712 h 1448730"/>
              <a:gd name="connsiteX9" fmla="*/ 2995580 w 7013099"/>
              <a:gd name="connsiteY9" fmla="*/ 265581 h 1448730"/>
              <a:gd name="connsiteX10" fmla="*/ 1909151 w 7013099"/>
              <a:gd name="connsiteY10" fmla="*/ 665319 h 1448730"/>
              <a:gd name="connsiteX11" fmla="*/ 690441 w 7013099"/>
              <a:gd name="connsiteY11" fmla="*/ 1436002 h 1448730"/>
              <a:gd name="connsiteX12" fmla="*/ 13568 w 7013099"/>
              <a:gd name="connsiteY12" fmla="*/ 917262 h 1448730"/>
              <a:gd name="connsiteX13" fmla="*/ 694668 w 7013099"/>
              <a:gd name="connsiteY13" fmla="*/ 612888 h 1448730"/>
              <a:gd name="connsiteX14" fmla="*/ 304844 w 7013099"/>
              <a:gd name="connsiteY14" fmla="*/ 444458 h 1448730"/>
              <a:gd name="connsiteX0" fmla="*/ 556596 w 7264851"/>
              <a:gd name="connsiteY0" fmla="*/ 444458 h 1448730"/>
              <a:gd name="connsiteX1" fmla="*/ 3429591 w 7264851"/>
              <a:gd name="connsiteY1" fmla="*/ -2 h 1448730"/>
              <a:gd name="connsiteX2" fmla="*/ 5104164 w 7264851"/>
              <a:gd name="connsiteY2" fmla="*/ 499566 h 1448730"/>
              <a:gd name="connsiteX3" fmla="*/ 6418871 w 7264851"/>
              <a:gd name="connsiteY3" fmla="*/ 588747 h 1448730"/>
              <a:gd name="connsiteX4" fmla="*/ 6156320 w 7264851"/>
              <a:gd name="connsiteY4" fmla="*/ 193648 h 1448730"/>
              <a:gd name="connsiteX5" fmla="*/ 7264851 w 7264851"/>
              <a:gd name="connsiteY5" fmla="*/ 1110595 h 1448730"/>
              <a:gd name="connsiteX6" fmla="*/ 6083893 w 7264851"/>
              <a:gd name="connsiteY6" fmla="*/ 1411907 h 1448730"/>
              <a:gd name="connsiteX7" fmla="*/ 6446031 w 7264851"/>
              <a:gd name="connsiteY7" fmla="*/ 1016808 h 1448730"/>
              <a:gd name="connsiteX8" fmla="*/ 5037754 w 7264851"/>
              <a:gd name="connsiteY8" fmla="*/ 757712 h 1448730"/>
              <a:gd name="connsiteX9" fmla="*/ 3247332 w 7264851"/>
              <a:gd name="connsiteY9" fmla="*/ 265581 h 1448730"/>
              <a:gd name="connsiteX10" fmla="*/ 2160903 w 7264851"/>
              <a:gd name="connsiteY10" fmla="*/ 665319 h 1448730"/>
              <a:gd name="connsiteX11" fmla="*/ 942193 w 7264851"/>
              <a:gd name="connsiteY11" fmla="*/ 1436002 h 1448730"/>
              <a:gd name="connsiteX12" fmla="*/ 265320 w 7264851"/>
              <a:gd name="connsiteY12" fmla="*/ 917262 h 1448730"/>
              <a:gd name="connsiteX13" fmla="*/ 35061 w 7264851"/>
              <a:gd name="connsiteY13" fmla="*/ 907341 h 1448730"/>
              <a:gd name="connsiteX14" fmla="*/ 556596 w 7264851"/>
              <a:gd name="connsiteY14" fmla="*/ 444458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41922 w 7244040"/>
              <a:gd name="connsiteY0" fmla="*/ 658223 h 1448730"/>
              <a:gd name="connsiteX1" fmla="*/ 3408780 w 7244040"/>
              <a:gd name="connsiteY1" fmla="*/ -2 h 1448730"/>
              <a:gd name="connsiteX2" fmla="*/ 5083353 w 7244040"/>
              <a:gd name="connsiteY2" fmla="*/ 499566 h 1448730"/>
              <a:gd name="connsiteX3" fmla="*/ 6398060 w 7244040"/>
              <a:gd name="connsiteY3" fmla="*/ 588747 h 1448730"/>
              <a:gd name="connsiteX4" fmla="*/ 6135509 w 7244040"/>
              <a:gd name="connsiteY4" fmla="*/ 193648 h 1448730"/>
              <a:gd name="connsiteX5" fmla="*/ 7244040 w 7244040"/>
              <a:gd name="connsiteY5" fmla="*/ 1110595 h 1448730"/>
              <a:gd name="connsiteX6" fmla="*/ 6063082 w 7244040"/>
              <a:gd name="connsiteY6" fmla="*/ 1411907 h 1448730"/>
              <a:gd name="connsiteX7" fmla="*/ 6425220 w 7244040"/>
              <a:gd name="connsiteY7" fmla="*/ 1016808 h 1448730"/>
              <a:gd name="connsiteX8" fmla="*/ 5016943 w 7244040"/>
              <a:gd name="connsiteY8" fmla="*/ 757712 h 1448730"/>
              <a:gd name="connsiteX9" fmla="*/ 3226521 w 7244040"/>
              <a:gd name="connsiteY9" fmla="*/ 265581 h 1448730"/>
              <a:gd name="connsiteX10" fmla="*/ 2140092 w 7244040"/>
              <a:gd name="connsiteY10" fmla="*/ 665319 h 1448730"/>
              <a:gd name="connsiteX11" fmla="*/ 921382 w 7244040"/>
              <a:gd name="connsiteY11" fmla="*/ 1436002 h 1448730"/>
              <a:gd name="connsiteX12" fmla="*/ 244509 w 7244040"/>
              <a:gd name="connsiteY12" fmla="*/ 917262 h 1448730"/>
              <a:gd name="connsiteX13" fmla="*/ 14250 w 7244040"/>
              <a:gd name="connsiteY13" fmla="*/ 907341 h 1448730"/>
              <a:gd name="connsiteX14" fmla="*/ 941922 w 7244040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444583 w 7290563"/>
              <a:gd name="connsiteY3" fmla="*/ 588747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182032 w 7290563"/>
              <a:gd name="connsiteY4" fmla="*/ 193648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290563"/>
              <a:gd name="connsiteY0" fmla="*/ 658223 h 1448730"/>
              <a:gd name="connsiteX1" fmla="*/ 3455303 w 7290563"/>
              <a:gd name="connsiteY1" fmla="*/ -2 h 1448730"/>
              <a:gd name="connsiteX2" fmla="*/ 5129876 w 7290563"/>
              <a:gd name="connsiteY2" fmla="*/ 499566 h 1448730"/>
              <a:gd name="connsiteX3" fmla="*/ 6258050 w 7290563"/>
              <a:gd name="connsiteY3" fmla="*/ 695025 h 1448730"/>
              <a:gd name="connsiteX4" fmla="*/ 6578120 w 7290563"/>
              <a:gd name="connsiteY4" fmla="*/ 594671 h 1448730"/>
              <a:gd name="connsiteX5" fmla="*/ 7290563 w 7290563"/>
              <a:gd name="connsiteY5" fmla="*/ 1110595 h 1448730"/>
              <a:gd name="connsiteX6" fmla="*/ 6109605 w 7290563"/>
              <a:gd name="connsiteY6" fmla="*/ 1411907 h 1448730"/>
              <a:gd name="connsiteX7" fmla="*/ 6471743 w 7290563"/>
              <a:gd name="connsiteY7" fmla="*/ 1016808 h 1448730"/>
              <a:gd name="connsiteX8" fmla="*/ 5063466 w 7290563"/>
              <a:gd name="connsiteY8" fmla="*/ 757712 h 1448730"/>
              <a:gd name="connsiteX9" fmla="*/ 3273044 w 7290563"/>
              <a:gd name="connsiteY9" fmla="*/ 265581 h 1448730"/>
              <a:gd name="connsiteX10" fmla="*/ 2186615 w 7290563"/>
              <a:gd name="connsiteY10" fmla="*/ 665319 h 1448730"/>
              <a:gd name="connsiteX11" fmla="*/ 967905 w 7290563"/>
              <a:gd name="connsiteY11" fmla="*/ 1436002 h 1448730"/>
              <a:gd name="connsiteX12" fmla="*/ 291032 w 7290563"/>
              <a:gd name="connsiteY12" fmla="*/ 917262 h 1448730"/>
              <a:gd name="connsiteX13" fmla="*/ 60773 w 7290563"/>
              <a:gd name="connsiteY13" fmla="*/ 907341 h 1448730"/>
              <a:gd name="connsiteX14" fmla="*/ 988445 w 7290563"/>
              <a:gd name="connsiteY14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6109605 w 7802330"/>
              <a:gd name="connsiteY7" fmla="*/ 14119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6578120 w 7802330"/>
              <a:gd name="connsiteY4" fmla="*/ 594671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258050 w 7802330"/>
              <a:gd name="connsiteY3" fmla="*/ 695025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5862134 w 7802330"/>
              <a:gd name="connsiteY4" fmla="*/ 458007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471743 w 7802330"/>
              <a:gd name="connsiteY8" fmla="*/ 1016808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3 h 1448730"/>
              <a:gd name="connsiteX1" fmla="*/ 3455303 w 7802330"/>
              <a:gd name="connsiteY1" fmla="*/ -2 h 1448730"/>
              <a:gd name="connsiteX2" fmla="*/ 5129876 w 7802330"/>
              <a:gd name="connsiteY2" fmla="*/ 499566 h 1448730"/>
              <a:gd name="connsiteX3" fmla="*/ 6522777 w 7802330"/>
              <a:gd name="connsiteY3" fmla="*/ 816501 h 1448730"/>
              <a:gd name="connsiteX4" fmla="*/ 6331536 w 7802330"/>
              <a:gd name="connsiteY4" fmla="*/ 536340 h 1448730"/>
              <a:gd name="connsiteX5" fmla="*/ 7802331 w 7802330"/>
              <a:gd name="connsiteY5" fmla="*/ 1143102 h 1448730"/>
              <a:gd name="connsiteX6" fmla="*/ 7290563 w 7802330"/>
              <a:gd name="connsiteY6" fmla="*/ 1110595 h 1448730"/>
              <a:gd name="connsiteX7" fmla="*/ 5767923 w 7802330"/>
              <a:gd name="connsiteY7" fmla="*/ 1200307 h 1448730"/>
              <a:gd name="connsiteX8" fmla="*/ 6366561 w 7802330"/>
              <a:gd name="connsiteY8" fmla="*/ 1050780 h 1448730"/>
              <a:gd name="connsiteX9" fmla="*/ 5063466 w 7802330"/>
              <a:gd name="connsiteY9" fmla="*/ 757712 h 1448730"/>
              <a:gd name="connsiteX10" fmla="*/ 3273044 w 7802330"/>
              <a:gd name="connsiteY10" fmla="*/ 265581 h 1448730"/>
              <a:gd name="connsiteX11" fmla="*/ 2186615 w 7802330"/>
              <a:gd name="connsiteY11" fmla="*/ 665319 h 1448730"/>
              <a:gd name="connsiteX12" fmla="*/ 967905 w 7802330"/>
              <a:gd name="connsiteY12" fmla="*/ 1436002 h 1448730"/>
              <a:gd name="connsiteX13" fmla="*/ 291032 w 7802330"/>
              <a:gd name="connsiteY13" fmla="*/ 917262 h 1448730"/>
              <a:gd name="connsiteX14" fmla="*/ 60773 w 7802330"/>
              <a:gd name="connsiteY14" fmla="*/ 907341 h 1448730"/>
              <a:gd name="connsiteX15" fmla="*/ 988445 w 7802330"/>
              <a:gd name="connsiteY15" fmla="*/ 658223 h 1448730"/>
              <a:gd name="connsiteX0" fmla="*/ 988445 w 7802330"/>
              <a:gd name="connsiteY0" fmla="*/ 658227 h 1448730"/>
              <a:gd name="connsiteX1" fmla="*/ 3455303 w 7802330"/>
              <a:gd name="connsiteY1" fmla="*/ 2 h 1448730"/>
              <a:gd name="connsiteX2" fmla="*/ 5129876 w 7802330"/>
              <a:gd name="connsiteY2" fmla="*/ 499570 h 1448730"/>
              <a:gd name="connsiteX3" fmla="*/ 6522777 w 7802330"/>
              <a:gd name="connsiteY3" fmla="*/ 816505 h 1448730"/>
              <a:gd name="connsiteX4" fmla="*/ 6331536 w 7802330"/>
              <a:gd name="connsiteY4" fmla="*/ 536344 h 1448730"/>
              <a:gd name="connsiteX5" fmla="*/ 7802331 w 7802330"/>
              <a:gd name="connsiteY5" fmla="*/ 1143106 h 1448730"/>
              <a:gd name="connsiteX6" fmla="*/ 7290563 w 7802330"/>
              <a:gd name="connsiteY6" fmla="*/ 1110599 h 1448730"/>
              <a:gd name="connsiteX7" fmla="*/ 5767923 w 7802330"/>
              <a:gd name="connsiteY7" fmla="*/ 1200311 h 1448730"/>
              <a:gd name="connsiteX8" fmla="*/ 6366561 w 7802330"/>
              <a:gd name="connsiteY8" fmla="*/ 1050784 h 1448730"/>
              <a:gd name="connsiteX9" fmla="*/ 5063466 w 7802330"/>
              <a:gd name="connsiteY9" fmla="*/ 757716 h 1448730"/>
              <a:gd name="connsiteX10" fmla="*/ 3273044 w 7802330"/>
              <a:gd name="connsiteY10" fmla="*/ 265585 h 1448730"/>
              <a:gd name="connsiteX11" fmla="*/ 2186615 w 7802330"/>
              <a:gd name="connsiteY11" fmla="*/ 665323 h 1448730"/>
              <a:gd name="connsiteX12" fmla="*/ 967905 w 7802330"/>
              <a:gd name="connsiteY12" fmla="*/ 1436006 h 1448730"/>
              <a:gd name="connsiteX13" fmla="*/ 1140363 w 7802330"/>
              <a:gd name="connsiteY13" fmla="*/ 895854 h 1448730"/>
              <a:gd name="connsiteX14" fmla="*/ 60773 w 7802330"/>
              <a:gd name="connsiteY14" fmla="*/ 907345 h 1448730"/>
              <a:gd name="connsiteX15" fmla="*/ 988445 w 7802330"/>
              <a:gd name="connsiteY15" fmla="*/ 658227 h 1448730"/>
              <a:gd name="connsiteX0" fmla="*/ 988445 w 7802330"/>
              <a:gd name="connsiteY0" fmla="*/ 658223 h 1448726"/>
              <a:gd name="connsiteX1" fmla="*/ 3455303 w 7802330"/>
              <a:gd name="connsiteY1" fmla="*/ -2 h 1448726"/>
              <a:gd name="connsiteX2" fmla="*/ 5129876 w 7802330"/>
              <a:gd name="connsiteY2" fmla="*/ 499566 h 1448726"/>
              <a:gd name="connsiteX3" fmla="*/ 6522777 w 7802330"/>
              <a:gd name="connsiteY3" fmla="*/ 816501 h 1448726"/>
              <a:gd name="connsiteX4" fmla="*/ 6331536 w 7802330"/>
              <a:gd name="connsiteY4" fmla="*/ 536340 h 1448726"/>
              <a:gd name="connsiteX5" fmla="*/ 7802331 w 7802330"/>
              <a:gd name="connsiteY5" fmla="*/ 1143102 h 1448726"/>
              <a:gd name="connsiteX6" fmla="*/ 7290563 w 7802330"/>
              <a:gd name="connsiteY6" fmla="*/ 1110595 h 1448726"/>
              <a:gd name="connsiteX7" fmla="*/ 5767923 w 7802330"/>
              <a:gd name="connsiteY7" fmla="*/ 1200307 h 1448726"/>
              <a:gd name="connsiteX8" fmla="*/ 6366561 w 7802330"/>
              <a:gd name="connsiteY8" fmla="*/ 1050780 h 1448726"/>
              <a:gd name="connsiteX9" fmla="*/ 5063466 w 7802330"/>
              <a:gd name="connsiteY9" fmla="*/ 757712 h 1448726"/>
              <a:gd name="connsiteX10" fmla="*/ 3273044 w 7802330"/>
              <a:gd name="connsiteY10" fmla="*/ 265581 h 1448726"/>
              <a:gd name="connsiteX11" fmla="*/ 2186615 w 7802330"/>
              <a:gd name="connsiteY11" fmla="*/ 665319 h 1448726"/>
              <a:gd name="connsiteX12" fmla="*/ 967905 w 7802330"/>
              <a:gd name="connsiteY12" fmla="*/ 1436002 h 1448726"/>
              <a:gd name="connsiteX13" fmla="*/ 1140363 w 7802330"/>
              <a:gd name="connsiteY13" fmla="*/ 895850 h 1448726"/>
              <a:gd name="connsiteX14" fmla="*/ 60773 w 7802330"/>
              <a:gd name="connsiteY14" fmla="*/ 907341 h 1448726"/>
              <a:gd name="connsiteX15" fmla="*/ 988445 w 7802330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442785 w 8181649"/>
              <a:gd name="connsiteY9" fmla="*/ 757716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519682 w 8181649"/>
              <a:gd name="connsiteY13" fmla="*/ 895854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509195 w 8181649"/>
              <a:gd name="connsiteY2" fmla="*/ 499566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442785 w 8181649"/>
              <a:gd name="connsiteY9" fmla="*/ 757712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509195 w 8181649"/>
              <a:gd name="connsiteY2" fmla="*/ 499570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669882 w 8181649"/>
              <a:gd name="connsiteY6" fmla="*/ 1110599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669882 w 8181649"/>
              <a:gd name="connsiteY6" fmla="*/ 1110595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166034 w 8181649"/>
              <a:gd name="connsiteY6" fmla="*/ 1112382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166034 w 8181649"/>
              <a:gd name="connsiteY6" fmla="*/ 1112386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710855 w 8181649"/>
              <a:gd name="connsiteY4" fmla="*/ 536344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710855 w 8181649"/>
              <a:gd name="connsiteY4" fmla="*/ 536340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367764 w 8181649"/>
              <a:gd name="connsiteY0" fmla="*/ 658223 h 1448726"/>
              <a:gd name="connsiteX1" fmla="*/ 3834622 w 8181649"/>
              <a:gd name="connsiteY1" fmla="*/ -2 h 1448726"/>
              <a:gd name="connsiteX2" fmla="*/ 5465682 w 8181649"/>
              <a:gd name="connsiteY2" fmla="*/ 548124 h 1448726"/>
              <a:gd name="connsiteX3" fmla="*/ 6902096 w 8181649"/>
              <a:gd name="connsiteY3" fmla="*/ 816501 h 1448726"/>
              <a:gd name="connsiteX4" fmla="*/ 6857918 w 8181649"/>
              <a:gd name="connsiteY4" fmla="*/ 603824 h 1448726"/>
              <a:gd name="connsiteX5" fmla="*/ 8181650 w 8181649"/>
              <a:gd name="connsiteY5" fmla="*/ 1143102 h 1448726"/>
              <a:gd name="connsiteX6" fmla="*/ 7233920 w 8181649"/>
              <a:gd name="connsiteY6" fmla="*/ 1170946 h 1448726"/>
              <a:gd name="connsiteX7" fmla="*/ 6147242 w 8181649"/>
              <a:gd name="connsiteY7" fmla="*/ 1200307 h 1448726"/>
              <a:gd name="connsiteX8" fmla="*/ 6745880 w 8181649"/>
              <a:gd name="connsiteY8" fmla="*/ 1050780 h 1448726"/>
              <a:gd name="connsiteX9" fmla="*/ 5530422 w 8181649"/>
              <a:gd name="connsiteY9" fmla="*/ 729399 h 1448726"/>
              <a:gd name="connsiteX10" fmla="*/ 3652363 w 8181649"/>
              <a:gd name="connsiteY10" fmla="*/ 265581 h 1448726"/>
              <a:gd name="connsiteX11" fmla="*/ 2565934 w 8181649"/>
              <a:gd name="connsiteY11" fmla="*/ 665319 h 1448726"/>
              <a:gd name="connsiteX12" fmla="*/ 1347224 w 8181649"/>
              <a:gd name="connsiteY12" fmla="*/ 1436002 h 1448726"/>
              <a:gd name="connsiteX13" fmla="*/ 1446148 w 8181649"/>
              <a:gd name="connsiteY13" fmla="*/ 862112 h 1448726"/>
              <a:gd name="connsiteX14" fmla="*/ 19843 w 8181649"/>
              <a:gd name="connsiteY14" fmla="*/ 755622 h 1448726"/>
              <a:gd name="connsiteX15" fmla="*/ 1367764 w 8181649"/>
              <a:gd name="connsiteY15" fmla="*/ 658223 h 1448726"/>
              <a:gd name="connsiteX0" fmla="*/ 1367764 w 8181649"/>
              <a:gd name="connsiteY0" fmla="*/ 658227 h 1448730"/>
              <a:gd name="connsiteX1" fmla="*/ 3834622 w 8181649"/>
              <a:gd name="connsiteY1" fmla="*/ 2 h 1448730"/>
              <a:gd name="connsiteX2" fmla="*/ 5465682 w 8181649"/>
              <a:gd name="connsiteY2" fmla="*/ 548128 h 1448730"/>
              <a:gd name="connsiteX3" fmla="*/ 6902096 w 8181649"/>
              <a:gd name="connsiteY3" fmla="*/ 816505 h 1448730"/>
              <a:gd name="connsiteX4" fmla="*/ 6857918 w 8181649"/>
              <a:gd name="connsiteY4" fmla="*/ 603828 h 1448730"/>
              <a:gd name="connsiteX5" fmla="*/ 8181650 w 8181649"/>
              <a:gd name="connsiteY5" fmla="*/ 1143106 h 1448730"/>
              <a:gd name="connsiteX6" fmla="*/ 7233920 w 8181649"/>
              <a:gd name="connsiteY6" fmla="*/ 1170950 h 1448730"/>
              <a:gd name="connsiteX7" fmla="*/ 6147242 w 8181649"/>
              <a:gd name="connsiteY7" fmla="*/ 1200311 h 1448730"/>
              <a:gd name="connsiteX8" fmla="*/ 6745880 w 8181649"/>
              <a:gd name="connsiteY8" fmla="*/ 1050784 h 1448730"/>
              <a:gd name="connsiteX9" fmla="*/ 5530422 w 8181649"/>
              <a:gd name="connsiteY9" fmla="*/ 729403 h 1448730"/>
              <a:gd name="connsiteX10" fmla="*/ 3652363 w 8181649"/>
              <a:gd name="connsiteY10" fmla="*/ 265585 h 1448730"/>
              <a:gd name="connsiteX11" fmla="*/ 2565934 w 8181649"/>
              <a:gd name="connsiteY11" fmla="*/ 665323 h 1448730"/>
              <a:gd name="connsiteX12" fmla="*/ 1347224 w 8181649"/>
              <a:gd name="connsiteY12" fmla="*/ 1436006 h 1448730"/>
              <a:gd name="connsiteX13" fmla="*/ 1446148 w 8181649"/>
              <a:gd name="connsiteY13" fmla="*/ 862116 h 1448730"/>
              <a:gd name="connsiteX14" fmla="*/ 19843 w 8181649"/>
              <a:gd name="connsiteY14" fmla="*/ 755626 h 1448730"/>
              <a:gd name="connsiteX15" fmla="*/ 1367764 w 8181649"/>
              <a:gd name="connsiteY15" fmla="*/ 658227 h 1448730"/>
              <a:gd name="connsiteX0" fmla="*/ 1860295 w 8674180"/>
              <a:gd name="connsiteY0" fmla="*/ 658223 h 1448726"/>
              <a:gd name="connsiteX1" fmla="*/ 4327153 w 8674180"/>
              <a:gd name="connsiteY1" fmla="*/ -2 h 1448726"/>
              <a:gd name="connsiteX2" fmla="*/ 5958213 w 8674180"/>
              <a:gd name="connsiteY2" fmla="*/ 548124 h 1448726"/>
              <a:gd name="connsiteX3" fmla="*/ 7394627 w 8674180"/>
              <a:gd name="connsiteY3" fmla="*/ 816501 h 1448726"/>
              <a:gd name="connsiteX4" fmla="*/ 7350449 w 8674180"/>
              <a:gd name="connsiteY4" fmla="*/ 603824 h 1448726"/>
              <a:gd name="connsiteX5" fmla="*/ 8674181 w 8674180"/>
              <a:gd name="connsiteY5" fmla="*/ 1143102 h 1448726"/>
              <a:gd name="connsiteX6" fmla="*/ 7726451 w 8674180"/>
              <a:gd name="connsiteY6" fmla="*/ 1170946 h 1448726"/>
              <a:gd name="connsiteX7" fmla="*/ 6639773 w 8674180"/>
              <a:gd name="connsiteY7" fmla="*/ 1200307 h 1448726"/>
              <a:gd name="connsiteX8" fmla="*/ 7238411 w 8674180"/>
              <a:gd name="connsiteY8" fmla="*/ 1050780 h 1448726"/>
              <a:gd name="connsiteX9" fmla="*/ 6022953 w 8674180"/>
              <a:gd name="connsiteY9" fmla="*/ 729399 h 1448726"/>
              <a:gd name="connsiteX10" fmla="*/ 4144894 w 8674180"/>
              <a:gd name="connsiteY10" fmla="*/ 265581 h 1448726"/>
              <a:gd name="connsiteX11" fmla="*/ 3058465 w 8674180"/>
              <a:gd name="connsiteY11" fmla="*/ 665319 h 1448726"/>
              <a:gd name="connsiteX12" fmla="*/ 1839755 w 8674180"/>
              <a:gd name="connsiteY12" fmla="*/ 1436002 h 1448726"/>
              <a:gd name="connsiteX13" fmla="*/ 1938679 w 8674180"/>
              <a:gd name="connsiteY13" fmla="*/ 862112 h 1448726"/>
              <a:gd name="connsiteX14" fmla="*/ 9733 w 8674180"/>
              <a:gd name="connsiteY14" fmla="*/ 895010 h 1448726"/>
              <a:gd name="connsiteX15" fmla="*/ 1860295 w 8674180"/>
              <a:gd name="connsiteY15" fmla="*/ 658223 h 1448726"/>
              <a:gd name="connsiteX0" fmla="*/ 1860295 w 8674180"/>
              <a:gd name="connsiteY0" fmla="*/ 658227 h 1448730"/>
              <a:gd name="connsiteX1" fmla="*/ 4327153 w 8674180"/>
              <a:gd name="connsiteY1" fmla="*/ 2 h 1448730"/>
              <a:gd name="connsiteX2" fmla="*/ 5958213 w 8674180"/>
              <a:gd name="connsiteY2" fmla="*/ 548128 h 1448730"/>
              <a:gd name="connsiteX3" fmla="*/ 7394627 w 8674180"/>
              <a:gd name="connsiteY3" fmla="*/ 816505 h 1448730"/>
              <a:gd name="connsiteX4" fmla="*/ 7350449 w 8674180"/>
              <a:gd name="connsiteY4" fmla="*/ 603828 h 1448730"/>
              <a:gd name="connsiteX5" fmla="*/ 8674181 w 8674180"/>
              <a:gd name="connsiteY5" fmla="*/ 1143106 h 1448730"/>
              <a:gd name="connsiteX6" fmla="*/ 7726451 w 8674180"/>
              <a:gd name="connsiteY6" fmla="*/ 1170950 h 1448730"/>
              <a:gd name="connsiteX7" fmla="*/ 6639773 w 8674180"/>
              <a:gd name="connsiteY7" fmla="*/ 1200311 h 1448730"/>
              <a:gd name="connsiteX8" fmla="*/ 7238411 w 8674180"/>
              <a:gd name="connsiteY8" fmla="*/ 1050784 h 1448730"/>
              <a:gd name="connsiteX9" fmla="*/ 6022953 w 8674180"/>
              <a:gd name="connsiteY9" fmla="*/ 729403 h 1448730"/>
              <a:gd name="connsiteX10" fmla="*/ 4144894 w 8674180"/>
              <a:gd name="connsiteY10" fmla="*/ 265585 h 1448730"/>
              <a:gd name="connsiteX11" fmla="*/ 3058465 w 8674180"/>
              <a:gd name="connsiteY11" fmla="*/ 665323 h 1448730"/>
              <a:gd name="connsiteX12" fmla="*/ 1839755 w 8674180"/>
              <a:gd name="connsiteY12" fmla="*/ 1436006 h 1448730"/>
              <a:gd name="connsiteX13" fmla="*/ 1938679 w 8674180"/>
              <a:gd name="connsiteY13" fmla="*/ 862116 h 1448730"/>
              <a:gd name="connsiteX14" fmla="*/ 9733 w 8674180"/>
              <a:gd name="connsiteY14" fmla="*/ 895014 h 1448730"/>
              <a:gd name="connsiteX15" fmla="*/ 1860295 w 8674180"/>
              <a:gd name="connsiteY15" fmla="*/ 658227 h 1448730"/>
              <a:gd name="connsiteX0" fmla="*/ 1850562 w 8664447"/>
              <a:gd name="connsiteY0" fmla="*/ 658223 h 1448726"/>
              <a:gd name="connsiteX1" fmla="*/ 4317420 w 8664447"/>
              <a:gd name="connsiteY1" fmla="*/ -2 h 1448726"/>
              <a:gd name="connsiteX2" fmla="*/ 5948480 w 8664447"/>
              <a:gd name="connsiteY2" fmla="*/ 548124 h 1448726"/>
              <a:gd name="connsiteX3" fmla="*/ 7384894 w 8664447"/>
              <a:gd name="connsiteY3" fmla="*/ 816501 h 1448726"/>
              <a:gd name="connsiteX4" fmla="*/ 7340716 w 8664447"/>
              <a:gd name="connsiteY4" fmla="*/ 603824 h 1448726"/>
              <a:gd name="connsiteX5" fmla="*/ 8664448 w 8664447"/>
              <a:gd name="connsiteY5" fmla="*/ 1143102 h 1448726"/>
              <a:gd name="connsiteX6" fmla="*/ 7716718 w 8664447"/>
              <a:gd name="connsiteY6" fmla="*/ 1170946 h 1448726"/>
              <a:gd name="connsiteX7" fmla="*/ 6630040 w 8664447"/>
              <a:gd name="connsiteY7" fmla="*/ 1200307 h 1448726"/>
              <a:gd name="connsiteX8" fmla="*/ 7228678 w 8664447"/>
              <a:gd name="connsiteY8" fmla="*/ 1050780 h 1448726"/>
              <a:gd name="connsiteX9" fmla="*/ 6013220 w 8664447"/>
              <a:gd name="connsiteY9" fmla="*/ 729399 h 1448726"/>
              <a:gd name="connsiteX10" fmla="*/ 4135161 w 8664447"/>
              <a:gd name="connsiteY10" fmla="*/ 265581 h 1448726"/>
              <a:gd name="connsiteX11" fmla="*/ 3048732 w 8664447"/>
              <a:gd name="connsiteY11" fmla="*/ 665319 h 1448726"/>
              <a:gd name="connsiteX12" fmla="*/ 1830022 w 8664447"/>
              <a:gd name="connsiteY12" fmla="*/ 1436002 h 1448726"/>
              <a:gd name="connsiteX13" fmla="*/ 1928946 w 8664447"/>
              <a:gd name="connsiteY13" fmla="*/ 862112 h 1448726"/>
              <a:gd name="connsiteX14" fmla="*/ 0 w 8664447"/>
              <a:gd name="connsiteY14" fmla="*/ 895010 h 1448726"/>
              <a:gd name="connsiteX15" fmla="*/ 1850562 w 8664447"/>
              <a:gd name="connsiteY15" fmla="*/ 658223 h 1448726"/>
              <a:gd name="connsiteX0" fmla="*/ 1850562 w 8664447"/>
              <a:gd name="connsiteY0" fmla="*/ 658227 h 1436008"/>
              <a:gd name="connsiteX1" fmla="*/ 4317420 w 8664447"/>
              <a:gd name="connsiteY1" fmla="*/ 2 h 1436008"/>
              <a:gd name="connsiteX2" fmla="*/ 5948480 w 8664447"/>
              <a:gd name="connsiteY2" fmla="*/ 548128 h 1436008"/>
              <a:gd name="connsiteX3" fmla="*/ 7384894 w 8664447"/>
              <a:gd name="connsiteY3" fmla="*/ 816505 h 1436008"/>
              <a:gd name="connsiteX4" fmla="*/ 7340716 w 8664447"/>
              <a:gd name="connsiteY4" fmla="*/ 603828 h 1436008"/>
              <a:gd name="connsiteX5" fmla="*/ 8664448 w 8664447"/>
              <a:gd name="connsiteY5" fmla="*/ 1143106 h 1436008"/>
              <a:gd name="connsiteX6" fmla="*/ 7716718 w 8664447"/>
              <a:gd name="connsiteY6" fmla="*/ 1170950 h 1436008"/>
              <a:gd name="connsiteX7" fmla="*/ 6630040 w 8664447"/>
              <a:gd name="connsiteY7" fmla="*/ 1200311 h 1436008"/>
              <a:gd name="connsiteX8" fmla="*/ 7228678 w 8664447"/>
              <a:gd name="connsiteY8" fmla="*/ 1050784 h 1436008"/>
              <a:gd name="connsiteX9" fmla="*/ 6013220 w 8664447"/>
              <a:gd name="connsiteY9" fmla="*/ 729403 h 1436008"/>
              <a:gd name="connsiteX10" fmla="*/ 4135161 w 8664447"/>
              <a:gd name="connsiteY10" fmla="*/ 265585 h 1436008"/>
              <a:gd name="connsiteX11" fmla="*/ 3048732 w 8664447"/>
              <a:gd name="connsiteY11" fmla="*/ 665323 h 1436008"/>
              <a:gd name="connsiteX12" fmla="*/ 1830022 w 8664447"/>
              <a:gd name="connsiteY12" fmla="*/ 1436006 h 1436008"/>
              <a:gd name="connsiteX13" fmla="*/ 1928946 w 8664447"/>
              <a:gd name="connsiteY13" fmla="*/ 862116 h 1436008"/>
              <a:gd name="connsiteX14" fmla="*/ 0 w 8664447"/>
              <a:gd name="connsiteY14" fmla="*/ 895014 h 1436008"/>
              <a:gd name="connsiteX15" fmla="*/ 1850562 w 8664447"/>
              <a:gd name="connsiteY15" fmla="*/ 658227 h 1436008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664447"/>
              <a:gd name="connsiteY0" fmla="*/ 658227 h 1436005"/>
              <a:gd name="connsiteX1" fmla="*/ 4317420 w 8664447"/>
              <a:gd name="connsiteY1" fmla="*/ 2 h 1436005"/>
              <a:gd name="connsiteX2" fmla="*/ 5948480 w 8664447"/>
              <a:gd name="connsiteY2" fmla="*/ 548128 h 1436005"/>
              <a:gd name="connsiteX3" fmla="*/ 7384894 w 8664447"/>
              <a:gd name="connsiteY3" fmla="*/ 816505 h 1436005"/>
              <a:gd name="connsiteX4" fmla="*/ 7340716 w 8664447"/>
              <a:gd name="connsiteY4" fmla="*/ 603828 h 1436005"/>
              <a:gd name="connsiteX5" fmla="*/ 8664448 w 8664447"/>
              <a:gd name="connsiteY5" fmla="*/ 1143106 h 1436005"/>
              <a:gd name="connsiteX6" fmla="*/ 7716718 w 8664447"/>
              <a:gd name="connsiteY6" fmla="*/ 1170950 h 1436005"/>
              <a:gd name="connsiteX7" fmla="*/ 6630040 w 8664447"/>
              <a:gd name="connsiteY7" fmla="*/ 1200311 h 1436005"/>
              <a:gd name="connsiteX8" fmla="*/ 7228678 w 8664447"/>
              <a:gd name="connsiteY8" fmla="*/ 1050784 h 1436005"/>
              <a:gd name="connsiteX9" fmla="*/ 6013220 w 8664447"/>
              <a:gd name="connsiteY9" fmla="*/ 729403 h 1436005"/>
              <a:gd name="connsiteX10" fmla="*/ 4135161 w 8664447"/>
              <a:gd name="connsiteY10" fmla="*/ 265585 h 1436005"/>
              <a:gd name="connsiteX11" fmla="*/ 3048732 w 8664447"/>
              <a:gd name="connsiteY11" fmla="*/ 665323 h 1436005"/>
              <a:gd name="connsiteX12" fmla="*/ 1830022 w 8664447"/>
              <a:gd name="connsiteY12" fmla="*/ 1436006 h 1436005"/>
              <a:gd name="connsiteX13" fmla="*/ 2107633 w 8664447"/>
              <a:gd name="connsiteY13" fmla="*/ 861881 h 1436005"/>
              <a:gd name="connsiteX14" fmla="*/ 0 w 8664447"/>
              <a:gd name="connsiteY14" fmla="*/ 895014 h 1436005"/>
              <a:gd name="connsiteX15" fmla="*/ 1850562 w 8664447"/>
              <a:gd name="connsiteY15" fmla="*/ 658227 h 1436005"/>
              <a:gd name="connsiteX0" fmla="*/ 1850562 w 8664447"/>
              <a:gd name="connsiteY0" fmla="*/ 658223 h 1436001"/>
              <a:gd name="connsiteX1" fmla="*/ 4317420 w 8664447"/>
              <a:gd name="connsiteY1" fmla="*/ -2 h 1436001"/>
              <a:gd name="connsiteX2" fmla="*/ 5948480 w 8664447"/>
              <a:gd name="connsiteY2" fmla="*/ 548124 h 1436001"/>
              <a:gd name="connsiteX3" fmla="*/ 7384894 w 8664447"/>
              <a:gd name="connsiteY3" fmla="*/ 816501 h 1436001"/>
              <a:gd name="connsiteX4" fmla="*/ 7340716 w 8664447"/>
              <a:gd name="connsiteY4" fmla="*/ 603824 h 1436001"/>
              <a:gd name="connsiteX5" fmla="*/ 8664448 w 8664447"/>
              <a:gd name="connsiteY5" fmla="*/ 1143102 h 1436001"/>
              <a:gd name="connsiteX6" fmla="*/ 7716718 w 8664447"/>
              <a:gd name="connsiteY6" fmla="*/ 1170946 h 1436001"/>
              <a:gd name="connsiteX7" fmla="*/ 6630040 w 8664447"/>
              <a:gd name="connsiteY7" fmla="*/ 1200307 h 1436001"/>
              <a:gd name="connsiteX8" fmla="*/ 7228678 w 8664447"/>
              <a:gd name="connsiteY8" fmla="*/ 1050780 h 1436001"/>
              <a:gd name="connsiteX9" fmla="*/ 6013220 w 8664447"/>
              <a:gd name="connsiteY9" fmla="*/ 729399 h 1436001"/>
              <a:gd name="connsiteX10" fmla="*/ 4135161 w 8664447"/>
              <a:gd name="connsiteY10" fmla="*/ 265581 h 1436001"/>
              <a:gd name="connsiteX11" fmla="*/ 3048732 w 8664447"/>
              <a:gd name="connsiteY11" fmla="*/ 665319 h 1436001"/>
              <a:gd name="connsiteX12" fmla="*/ 1830022 w 8664447"/>
              <a:gd name="connsiteY12" fmla="*/ 1436002 h 1436001"/>
              <a:gd name="connsiteX13" fmla="*/ 2107633 w 8664447"/>
              <a:gd name="connsiteY13" fmla="*/ 861877 h 1436001"/>
              <a:gd name="connsiteX14" fmla="*/ 0 w 8664447"/>
              <a:gd name="connsiteY14" fmla="*/ 895010 h 1436001"/>
              <a:gd name="connsiteX15" fmla="*/ 1850562 w 8664447"/>
              <a:gd name="connsiteY15" fmla="*/ 658223 h 1436001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384894 w 8376041"/>
              <a:gd name="connsiteY3" fmla="*/ 816503 h 1436003"/>
              <a:gd name="connsiteX4" fmla="*/ 7340716 w 8376041"/>
              <a:gd name="connsiteY4" fmla="*/ 603826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384894 w 8376041"/>
              <a:gd name="connsiteY3" fmla="*/ 816503 h 1436003"/>
              <a:gd name="connsiteX4" fmla="*/ 7340716 w 8376041"/>
              <a:gd name="connsiteY4" fmla="*/ 603826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384894 w 8376041"/>
              <a:gd name="connsiteY3" fmla="*/ 816503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28678 w 8376041"/>
              <a:gd name="connsiteY8" fmla="*/ 1050782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30040 w 8376041"/>
              <a:gd name="connsiteY7" fmla="*/ 1200309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16718 w 8376041"/>
              <a:gd name="connsiteY6" fmla="*/ 1170948 h 1436003"/>
              <a:gd name="connsiteX7" fmla="*/ 6650164 w 8376041"/>
              <a:gd name="connsiteY7" fmla="*/ 1130034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07269 w 8376041"/>
              <a:gd name="connsiteY6" fmla="*/ 1235838 h 1436003"/>
              <a:gd name="connsiteX7" fmla="*/ 6650164 w 8376041"/>
              <a:gd name="connsiteY7" fmla="*/ 1130034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376041"/>
              <a:gd name="connsiteY0" fmla="*/ 658225 h 1436003"/>
              <a:gd name="connsiteX1" fmla="*/ 4317420 w 8376041"/>
              <a:gd name="connsiteY1" fmla="*/ 0 h 1436003"/>
              <a:gd name="connsiteX2" fmla="*/ 5948480 w 8376041"/>
              <a:gd name="connsiteY2" fmla="*/ 548126 h 1436003"/>
              <a:gd name="connsiteX3" fmla="*/ 7666681 w 8376041"/>
              <a:gd name="connsiteY3" fmla="*/ 783761 h 1436003"/>
              <a:gd name="connsiteX4" fmla="*/ 7752349 w 8376041"/>
              <a:gd name="connsiteY4" fmla="*/ 494684 h 1436003"/>
              <a:gd name="connsiteX5" fmla="*/ 8376041 w 8376041"/>
              <a:gd name="connsiteY5" fmla="*/ 1425162 h 1436003"/>
              <a:gd name="connsiteX6" fmla="*/ 7707269 w 8376041"/>
              <a:gd name="connsiteY6" fmla="*/ 1235838 h 1436003"/>
              <a:gd name="connsiteX7" fmla="*/ 6650164 w 8376041"/>
              <a:gd name="connsiteY7" fmla="*/ 1130034 h 1436003"/>
              <a:gd name="connsiteX8" fmla="*/ 7283780 w 8376041"/>
              <a:gd name="connsiteY8" fmla="*/ 1012066 h 1436003"/>
              <a:gd name="connsiteX9" fmla="*/ 6013220 w 8376041"/>
              <a:gd name="connsiteY9" fmla="*/ 729401 h 1436003"/>
              <a:gd name="connsiteX10" fmla="*/ 4135161 w 8376041"/>
              <a:gd name="connsiteY10" fmla="*/ 265583 h 1436003"/>
              <a:gd name="connsiteX11" fmla="*/ 3048732 w 8376041"/>
              <a:gd name="connsiteY11" fmla="*/ 665321 h 1436003"/>
              <a:gd name="connsiteX12" fmla="*/ 1830022 w 8376041"/>
              <a:gd name="connsiteY12" fmla="*/ 1436004 h 1436003"/>
              <a:gd name="connsiteX13" fmla="*/ 2107633 w 8376041"/>
              <a:gd name="connsiteY13" fmla="*/ 861879 h 1436003"/>
              <a:gd name="connsiteX14" fmla="*/ 0 w 8376041"/>
              <a:gd name="connsiteY14" fmla="*/ 895012 h 1436003"/>
              <a:gd name="connsiteX15" fmla="*/ 1850562 w 8376041"/>
              <a:gd name="connsiteY15" fmla="*/ 658225 h 1436003"/>
              <a:gd name="connsiteX0" fmla="*/ 1850562 w 8256011"/>
              <a:gd name="connsiteY0" fmla="*/ 658225 h 1502075"/>
              <a:gd name="connsiteX1" fmla="*/ 4317420 w 8256011"/>
              <a:gd name="connsiteY1" fmla="*/ 0 h 1502075"/>
              <a:gd name="connsiteX2" fmla="*/ 5948480 w 8256011"/>
              <a:gd name="connsiteY2" fmla="*/ 548126 h 1502075"/>
              <a:gd name="connsiteX3" fmla="*/ 7666681 w 8256011"/>
              <a:gd name="connsiteY3" fmla="*/ 783761 h 1502075"/>
              <a:gd name="connsiteX4" fmla="*/ 7752349 w 8256011"/>
              <a:gd name="connsiteY4" fmla="*/ 494684 h 1502075"/>
              <a:gd name="connsiteX5" fmla="*/ 8256010 w 8256011"/>
              <a:gd name="connsiteY5" fmla="*/ 1502076 h 1502075"/>
              <a:gd name="connsiteX6" fmla="*/ 7707269 w 8256011"/>
              <a:gd name="connsiteY6" fmla="*/ 1235838 h 1502075"/>
              <a:gd name="connsiteX7" fmla="*/ 6650164 w 8256011"/>
              <a:gd name="connsiteY7" fmla="*/ 1130034 h 1502075"/>
              <a:gd name="connsiteX8" fmla="*/ 7283780 w 8256011"/>
              <a:gd name="connsiteY8" fmla="*/ 1012066 h 1502075"/>
              <a:gd name="connsiteX9" fmla="*/ 6013220 w 8256011"/>
              <a:gd name="connsiteY9" fmla="*/ 729401 h 1502075"/>
              <a:gd name="connsiteX10" fmla="*/ 4135161 w 8256011"/>
              <a:gd name="connsiteY10" fmla="*/ 265583 h 1502075"/>
              <a:gd name="connsiteX11" fmla="*/ 3048732 w 8256011"/>
              <a:gd name="connsiteY11" fmla="*/ 665321 h 1502075"/>
              <a:gd name="connsiteX12" fmla="*/ 1830022 w 8256011"/>
              <a:gd name="connsiteY12" fmla="*/ 1436004 h 1502075"/>
              <a:gd name="connsiteX13" fmla="*/ 2107633 w 8256011"/>
              <a:gd name="connsiteY13" fmla="*/ 861879 h 1502075"/>
              <a:gd name="connsiteX14" fmla="*/ 0 w 8256011"/>
              <a:gd name="connsiteY14" fmla="*/ 895012 h 1502075"/>
              <a:gd name="connsiteX15" fmla="*/ 1850562 w 8256011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07269 w 8256313"/>
              <a:gd name="connsiteY6" fmla="*/ 1235838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07269 w 8256313"/>
              <a:gd name="connsiteY6" fmla="*/ 1235838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283780 w 8256313"/>
              <a:gd name="connsiteY8" fmla="*/ 1012066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  <a:gd name="connsiteX0" fmla="*/ 1850562 w 8256313"/>
              <a:gd name="connsiteY0" fmla="*/ 658225 h 1502075"/>
              <a:gd name="connsiteX1" fmla="*/ 4317420 w 8256313"/>
              <a:gd name="connsiteY1" fmla="*/ 0 h 1502075"/>
              <a:gd name="connsiteX2" fmla="*/ 5948480 w 8256313"/>
              <a:gd name="connsiteY2" fmla="*/ 548126 h 1502075"/>
              <a:gd name="connsiteX3" fmla="*/ 7666681 w 8256313"/>
              <a:gd name="connsiteY3" fmla="*/ 783761 h 1502075"/>
              <a:gd name="connsiteX4" fmla="*/ 7752349 w 8256313"/>
              <a:gd name="connsiteY4" fmla="*/ 494684 h 1502075"/>
              <a:gd name="connsiteX5" fmla="*/ 8256010 w 8256313"/>
              <a:gd name="connsiteY5" fmla="*/ 1502076 h 1502075"/>
              <a:gd name="connsiteX6" fmla="*/ 7731206 w 8256313"/>
              <a:gd name="connsiteY6" fmla="*/ 1207374 h 1502075"/>
              <a:gd name="connsiteX7" fmla="*/ 6650164 w 8256313"/>
              <a:gd name="connsiteY7" fmla="*/ 1130034 h 1502075"/>
              <a:gd name="connsiteX8" fmla="*/ 7191606 w 8256313"/>
              <a:gd name="connsiteY8" fmla="*/ 965609 h 1502075"/>
              <a:gd name="connsiteX9" fmla="*/ 6013220 w 8256313"/>
              <a:gd name="connsiteY9" fmla="*/ 729401 h 1502075"/>
              <a:gd name="connsiteX10" fmla="*/ 4135161 w 8256313"/>
              <a:gd name="connsiteY10" fmla="*/ 265583 h 1502075"/>
              <a:gd name="connsiteX11" fmla="*/ 3048732 w 8256313"/>
              <a:gd name="connsiteY11" fmla="*/ 665321 h 1502075"/>
              <a:gd name="connsiteX12" fmla="*/ 1830022 w 8256313"/>
              <a:gd name="connsiteY12" fmla="*/ 1436004 h 1502075"/>
              <a:gd name="connsiteX13" fmla="*/ 2107633 w 8256313"/>
              <a:gd name="connsiteY13" fmla="*/ 861879 h 1502075"/>
              <a:gd name="connsiteX14" fmla="*/ 0 w 8256313"/>
              <a:gd name="connsiteY14" fmla="*/ 895012 h 1502075"/>
              <a:gd name="connsiteX15" fmla="*/ 1850562 w 8256313"/>
              <a:gd name="connsiteY15" fmla="*/ 658225 h 150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56313" h="1502075">
                <a:moveTo>
                  <a:pt x="1850562" y="658225"/>
                </a:moveTo>
                <a:cubicBezTo>
                  <a:pt x="2980011" y="460568"/>
                  <a:pt x="3468482" y="52932"/>
                  <a:pt x="4317420" y="0"/>
                </a:cubicBezTo>
                <a:cubicBezTo>
                  <a:pt x="5013264" y="106707"/>
                  <a:pt x="4769216" y="157097"/>
                  <a:pt x="5948480" y="548126"/>
                </a:cubicBezTo>
                <a:cubicBezTo>
                  <a:pt x="6461397" y="700439"/>
                  <a:pt x="7515319" y="899865"/>
                  <a:pt x="7666681" y="783761"/>
                </a:cubicBezTo>
                <a:cubicBezTo>
                  <a:pt x="7651955" y="712869"/>
                  <a:pt x="7841226" y="668119"/>
                  <a:pt x="7752349" y="494684"/>
                </a:cubicBezTo>
                <a:cubicBezTo>
                  <a:pt x="8142894" y="683160"/>
                  <a:pt x="8263238" y="1350671"/>
                  <a:pt x="8256010" y="1502076"/>
                </a:cubicBezTo>
                <a:cubicBezTo>
                  <a:pt x="7978223" y="1346419"/>
                  <a:pt x="8017614" y="1292544"/>
                  <a:pt x="7731206" y="1207374"/>
                </a:cubicBezTo>
                <a:cubicBezTo>
                  <a:pt x="7441500" y="1121223"/>
                  <a:pt x="7429129" y="1096767"/>
                  <a:pt x="6650164" y="1130034"/>
                </a:cubicBezTo>
                <a:cubicBezTo>
                  <a:pt x="7226836" y="992847"/>
                  <a:pt x="6992060" y="1015451"/>
                  <a:pt x="7191606" y="965609"/>
                </a:cubicBezTo>
                <a:cubicBezTo>
                  <a:pt x="7017240" y="808188"/>
                  <a:pt x="6522627" y="846072"/>
                  <a:pt x="6013220" y="729401"/>
                </a:cubicBezTo>
                <a:cubicBezTo>
                  <a:pt x="5503813" y="612730"/>
                  <a:pt x="4865103" y="178503"/>
                  <a:pt x="4135161" y="265583"/>
                </a:cubicBezTo>
                <a:cubicBezTo>
                  <a:pt x="3372241" y="387935"/>
                  <a:pt x="3550185" y="473724"/>
                  <a:pt x="3048732" y="665321"/>
                </a:cubicBezTo>
                <a:cubicBezTo>
                  <a:pt x="2592546" y="929346"/>
                  <a:pt x="2386322" y="1136565"/>
                  <a:pt x="1830022" y="1436004"/>
                </a:cubicBezTo>
                <a:cubicBezTo>
                  <a:pt x="1895278" y="1238728"/>
                  <a:pt x="1873289" y="1334706"/>
                  <a:pt x="2107633" y="861879"/>
                </a:cubicBezTo>
                <a:cubicBezTo>
                  <a:pt x="1015984" y="981778"/>
                  <a:pt x="256587" y="917393"/>
                  <a:pt x="0" y="895012"/>
                </a:cubicBezTo>
                <a:cubicBezTo>
                  <a:pt x="478523" y="853618"/>
                  <a:pt x="727108" y="905300"/>
                  <a:pt x="1850562" y="65822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 rot="300000">
            <a:off x="3317236" y="5726582"/>
            <a:ext cx="1821261" cy="299035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auto">
          <a:xfrm rot="21300000" flipV="1">
            <a:off x="5476387" y="5978542"/>
            <a:ext cx="2393851" cy="299035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839" h="1556613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6131497" y="849557"/>
                  <a:pt x="6282859" y="733453"/>
                </a:cubicBezTo>
                <a:lnTo>
                  <a:pt x="6020308" y="338354"/>
                </a:lnTo>
                <a:lnTo>
                  <a:pt x="7128839" y="1255301"/>
                </a:lnTo>
                <a:lnTo>
                  <a:pt x="5947881" y="1556613"/>
                </a:lnTo>
                <a:lnTo>
                  <a:pt x="6310019" y="1161514"/>
                </a:lnTo>
                <a:cubicBezTo>
                  <a:pt x="5814155" y="1080103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auto">
          <a:xfrm rot="19200000" flipH="1">
            <a:off x="3576028" y="3370389"/>
            <a:ext cx="321374" cy="152878"/>
          </a:xfrm>
          <a:custGeom>
            <a:avLst/>
            <a:gdLst>
              <a:gd name="connsiteX0" fmla="*/ 0 w 7569447"/>
              <a:gd name="connsiteY0" fmla="*/ 558062 h 2232248"/>
              <a:gd name="connsiteX1" fmla="*/ 5781907 w 7569447"/>
              <a:gd name="connsiteY1" fmla="*/ 558062 h 2232248"/>
              <a:gd name="connsiteX2" fmla="*/ 5781907 w 7569447"/>
              <a:gd name="connsiteY2" fmla="*/ 0 h 2232248"/>
              <a:gd name="connsiteX3" fmla="*/ 7569447 w 7569447"/>
              <a:gd name="connsiteY3" fmla="*/ 1116124 h 2232248"/>
              <a:gd name="connsiteX4" fmla="*/ 5781907 w 7569447"/>
              <a:gd name="connsiteY4" fmla="*/ 2232248 h 2232248"/>
              <a:gd name="connsiteX5" fmla="*/ 5781907 w 7569447"/>
              <a:gd name="connsiteY5" fmla="*/ 1674186 h 2232248"/>
              <a:gd name="connsiteX6" fmla="*/ 0 w 7569447"/>
              <a:gd name="connsiteY6" fmla="*/ 1674186 h 2232248"/>
              <a:gd name="connsiteX7" fmla="*/ 0 w 7569447"/>
              <a:gd name="connsiteY7" fmla="*/ 558062 h 2232248"/>
              <a:gd name="connsiteX0" fmla="*/ 2 w 7569449"/>
              <a:gd name="connsiteY0" fmla="*/ 558062 h 2232248"/>
              <a:gd name="connsiteX1" fmla="*/ 5781909 w 7569449"/>
              <a:gd name="connsiteY1" fmla="*/ 558062 h 2232248"/>
              <a:gd name="connsiteX2" fmla="*/ 5781909 w 7569449"/>
              <a:gd name="connsiteY2" fmla="*/ 0 h 2232248"/>
              <a:gd name="connsiteX3" fmla="*/ 7569449 w 7569449"/>
              <a:gd name="connsiteY3" fmla="*/ 1116124 h 2232248"/>
              <a:gd name="connsiteX4" fmla="*/ 5781909 w 7569449"/>
              <a:gd name="connsiteY4" fmla="*/ 2232248 h 2232248"/>
              <a:gd name="connsiteX5" fmla="*/ 5781909 w 7569449"/>
              <a:gd name="connsiteY5" fmla="*/ 1674186 h 2232248"/>
              <a:gd name="connsiteX6" fmla="*/ 2 w 7569449"/>
              <a:gd name="connsiteY6" fmla="*/ 1674186 h 2232248"/>
              <a:gd name="connsiteX7" fmla="*/ 1234243 w 7569449"/>
              <a:gd name="connsiteY7" fmla="*/ 1085922 h 2232248"/>
              <a:gd name="connsiteX8" fmla="*/ 2 w 7569449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5781910 w 7569450"/>
              <a:gd name="connsiteY1" fmla="*/ 558062 h 2232248"/>
              <a:gd name="connsiteX2" fmla="*/ 5781910 w 7569450"/>
              <a:gd name="connsiteY2" fmla="*/ 0 h 2232248"/>
              <a:gd name="connsiteX3" fmla="*/ 7569450 w 7569450"/>
              <a:gd name="connsiteY3" fmla="*/ 1116124 h 2232248"/>
              <a:gd name="connsiteX4" fmla="*/ 5781910 w 7569450"/>
              <a:gd name="connsiteY4" fmla="*/ 2232248 h 2232248"/>
              <a:gd name="connsiteX5" fmla="*/ 5781910 w 7569450"/>
              <a:gd name="connsiteY5" fmla="*/ 1674186 h 2232248"/>
              <a:gd name="connsiteX6" fmla="*/ 3 w 7569450"/>
              <a:gd name="connsiteY6" fmla="*/ 1674186 h 2232248"/>
              <a:gd name="connsiteX7" fmla="*/ 1234244 w 7569450"/>
              <a:gd name="connsiteY7" fmla="*/ 1085922 h 2232248"/>
              <a:gd name="connsiteX8" fmla="*/ 3 w 7569450"/>
              <a:gd name="connsiteY8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558062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5781910 w 7569450"/>
              <a:gd name="connsiteY2" fmla="*/ 929254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 w 7569450"/>
              <a:gd name="connsiteY7" fmla="*/ 1674186 h 2232248"/>
              <a:gd name="connsiteX8" fmla="*/ 1234244 w 7569450"/>
              <a:gd name="connsiteY8" fmla="*/ 1085922 h 2232248"/>
              <a:gd name="connsiteX9" fmla="*/ 3 w 7569450"/>
              <a:gd name="connsiteY9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234244 w 7569450"/>
              <a:gd name="connsiteY9" fmla="*/ 1085922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5781910 w 7569450"/>
              <a:gd name="connsiteY6" fmla="*/ 1674186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6234583 w 7569450"/>
              <a:gd name="connsiteY2" fmla="*/ 1065056 h 2232248"/>
              <a:gd name="connsiteX3" fmla="*/ 5781910 w 7569450"/>
              <a:gd name="connsiteY3" fmla="*/ 0 h 2232248"/>
              <a:gd name="connsiteX4" fmla="*/ 7569450 w 7569450"/>
              <a:gd name="connsiteY4" fmla="*/ 1116124 h 2232248"/>
              <a:gd name="connsiteX5" fmla="*/ 5781910 w 7569450"/>
              <a:gd name="connsiteY5" fmla="*/ 2232248 h 2232248"/>
              <a:gd name="connsiteX6" fmla="*/ 6261743 w 7569450"/>
              <a:gd name="connsiteY6" fmla="*/ 1493117 h 2232248"/>
              <a:gd name="connsiteX7" fmla="*/ 3072098 w 7569450"/>
              <a:gd name="connsiteY7" fmla="*/ 832425 h 2232248"/>
              <a:gd name="connsiteX8" fmla="*/ 3 w 7569450"/>
              <a:gd name="connsiteY8" fmla="*/ 1674186 h 2232248"/>
              <a:gd name="connsiteX9" fmla="*/ 1306672 w 7569450"/>
              <a:gd name="connsiteY9" fmla="*/ 859585 h 2232248"/>
              <a:gd name="connsiteX10" fmla="*/ 3 w 7569450"/>
              <a:gd name="connsiteY10" fmla="*/ 558062 h 2232248"/>
              <a:gd name="connsiteX0" fmla="*/ 3 w 7569450"/>
              <a:gd name="connsiteY0" fmla="*/ 558062 h 2232248"/>
              <a:gd name="connsiteX1" fmla="*/ 3262221 w 7569450"/>
              <a:gd name="connsiteY1" fmla="*/ 117201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79916 w 7569450"/>
              <a:gd name="connsiteY1" fmla="*/ 506500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72098 w 7569450"/>
              <a:gd name="connsiteY8" fmla="*/ 832425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558062 h 2232248"/>
              <a:gd name="connsiteX1" fmla="*/ 3388969 w 7569450"/>
              <a:gd name="connsiteY1" fmla="*/ 343537 h 2232248"/>
              <a:gd name="connsiteX2" fmla="*/ 4928058 w 7569450"/>
              <a:gd name="connsiteY2" fmla="*/ 633248 h 2232248"/>
              <a:gd name="connsiteX3" fmla="*/ 6234583 w 7569450"/>
              <a:gd name="connsiteY3" fmla="*/ 1065056 h 2232248"/>
              <a:gd name="connsiteX4" fmla="*/ 5781910 w 7569450"/>
              <a:gd name="connsiteY4" fmla="*/ 0 h 2232248"/>
              <a:gd name="connsiteX5" fmla="*/ 7569450 w 7569450"/>
              <a:gd name="connsiteY5" fmla="*/ 1116124 h 2232248"/>
              <a:gd name="connsiteX6" fmla="*/ 5781910 w 7569450"/>
              <a:gd name="connsiteY6" fmla="*/ 2232248 h 2232248"/>
              <a:gd name="connsiteX7" fmla="*/ 6261743 w 7569450"/>
              <a:gd name="connsiteY7" fmla="*/ 1493117 h 2232248"/>
              <a:gd name="connsiteX8" fmla="*/ 3063044 w 7569450"/>
              <a:gd name="connsiteY8" fmla="*/ 741890 h 2232248"/>
              <a:gd name="connsiteX9" fmla="*/ 3 w 7569450"/>
              <a:gd name="connsiteY9" fmla="*/ 1674186 h 2232248"/>
              <a:gd name="connsiteX10" fmla="*/ 1306672 w 7569450"/>
              <a:gd name="connsiteY10" fmla="*/ 859585 h 2232248"/>
              <a:gd name="connsiteX11" fmla="*/ 3 w 7569450"/>
              <a:gd name="connsiteY11" fmla="*/ 558062 h 2232248"/>
              <a:gd name="connsiteX0" fmla="*/ 3 w 7569450"/>
              <a:gd name="connsiteY0" fmla="*/ 226459 h 1900645"/>
              <a:gd name="connsiteX1" fmla="*/ 3388969 w 7569450"/>
              <a:gd name="connsiteY1" fmla="*/ 11934 h 1900645"/>
              <a:gd name="connsiteX2" fmla="*/ 4928058 w 7569450"/>
              <a:gd name="connsiteY2" fmla="*/ 301645 h 1900645"/>
              <a:gd name="connsiteX3" fmla="*/ 6234583 w 7569450"/>
              <a:gd name="connsiteY3" fmla="*/ 733453 h 1900645"/>
              <a:gd name="connsiteX4" fmla="*/ 5972032 w 7569450"/>
              <a:gd name="connsiteY4" fmla="*/ 338354 h 1900645"/>
              <a:gd name="connsiteX5" fmla="*/ 7569450 w 7569450"/>
              <a:gd name="connsiteY5" fmla="*/ 784521 h 1900645"/>
              <a:gd name="connsiteX6" fmla="*/ 5781910 w 7569450"/>
              <a:gd name="connsiteY6" fmla="*/ 1900645 h 1900645"/>
              <a:gd name="connsiteX7" fmla="*/ 6261743 w 7569450"/>
              <a:gd name="connsiteY7" fmla="*/ 1161514 h 1900645"/>
              <a:gd name="connsiteX8" fmla="*/ 3063044 w 7569450"/>
              <a:gd name="connsiteY8" fmla="*/ 410287 h 1900645"/>
              <a:gd name="connsiteX9" fmla="*/ 3 w 7569450"/>
              <a:gd name="connsiteY9" fmla="*/ 1342583 h 1900645"/>
              <a:gd name="connsiteX10" fmla="*/ 1306672 w 7569450"/>
              <a:gd name="connsiteY10" fmla="*/ 527982 h 1900645"/>
              <a:gd name="connsiteX11" fmla="*/ 3 w 7569450"/>
              <a:gd name="connsiteY11" fmla="*/ 226459 h 1900645"/>
              <a:gd name="connsiteX0" fmla="*/ 3 w 7569450"/>
              <a:gd name="connsiteY0" fmla="*/ 226459 h 1447971"/>
              <a:gd name="connsiteX1" fmla="*/ 3388969 w 7569450"/>
              <a:gd name="connsiteY1" fmla="*/ 11934 h 1447971"/>
              <a:gd name="connsiteX2" fmla="*/ 4928058 w 7569450"/>
              <a:gd name="connsiteY2" fmla="*/ 301645 h 1447971"/>
              <a:gd name="connsiteX3" fmla="*/ 6234583 w 7569450"/>
              <a:gd name="connsiteY3" fmla="*/ 733453 h 1447971"/>
              <a:gd name="connsiteX4" fmla="*/ 5972032 w 7569450"/>
              <a:gd name="connsiteY4" fmla="*/ 338354 h 1447971"/>
              <a:gd name="connsiteX5" fmla="*/ 7569450 w 7569450"/>
              <a:gd name="connsiteY5" fmla="*/ 784521 h 1447971"/>
              <a:gd name="connsiteX6" fmla="*/ 6053514 w 7569450"/>
              <a:gd name="connsiteY6" fmla="*/ 1447971 h 1447971"/>
              <a:gd name="connsiteX7" fmla="*/ 6261743 w 7569450"/>
              <a:gd name="connsiteY7" fmla="*/ 1161514 h 1447971"/>
              <a:gd name="connsiteX8" fmla="*/ 3063044 w 7569450"/>
              <a:gd name="connsiteY8" fmla="*/ 410287 h 1447971"/>
              <a:gd name="connsiteX9" fmla="*/ 3 w 7569450"/>
              <a:gd name="connsiteY9" fmla="*/ 1342583 h 1447971"/>
              <a:gd name="connsiteX10" fmla="*/ 1306672 w 7569450"/>
              <a:gd name="connsiteY10" fmla="*/ 527982 h 1447971"/>
              <a:gd name="connsiteX11" fmla="*/ 3 w 7569450"/>
              <a:gd name="connsiteY11" fmla="*/ 226459 h 1447971"/>
              <a:gd name="connsiteX0" fmla="*/ 3 w 7080563"/>
              <a:gd name="connsiteY0" fmla="*/ 226459 h 1447971"/>
              <a:gd name="connsiteX1" fmla="*/ 3388969 w 7080563"/>
              <a:gd name="connsiteY1" fmla="*/ 11934 h 1447971"/>
              <a:gd name="connsiteX2" fmla="*/ 4928058 w 7080563"/>
              <a:gd name="connsiteY2" fmla="*/ 301645 h 1447971"/>
              <a:gd name="connsiteX3" fmla="*/ 6234583 w 7080563"/>
              <a:gd name="connsiteY3" fmla="*/ 733453 h 1447971"/>
              <a:gd name="connsiteX4" fmla="*/ 5972032 w 7080563"/>
              <a:gd name="connsiteY4" fmla="*/ 338354 h 1447971"/>
              <a:gd name="connsiteX5" fmla="*/ 7080563 w 7080563"/>
              <a:gd name="connsiteY5" fmla="*/ 1255301 h 1447971"/>
              <a:gd name="connsiteX6" fmla="*/ 6053514 w 7080563"/>
              <a:gd name="connsiteY6" fmla="*/ 1447971 h 1447971"/>
              <a:gd name="connsiteX7" fmla="*/ 6261743 w 7080563"/>
              <a:gd name="connsiteY7" fmla="*/ 1161514 h 1447971"/>
              <a:gd name="connsiteX8" fmla="*/ 3063044 w 7080563"/>
              <a:gd name="connsiteY8" fmla="*/ 410287 h 1447971"/>
              <a:gd name="connsiteX9" fmla="*/ 3 w 7080563"/>
              <a:gd name="connsiteY9" fmla="*/ 1342583 h 1447971"/>
              <a:gd name="connsiteX10" fmla="*/ 1306672 w 7080563"/>
              <a:gd name="connsiteY10" fmla="*/ 527982 h 1447971"/>
              <a:gd name="connsiteX11" fmla="*/ 3 w 7080563"/>
              <a:gd name="connsiteY11" fmla="*/ 226459 h 1447971"/>
              <a:gd name="connsiteX0" fmla="*/ 3 w 7080563"/>
              <a:gd name="connsiteY0" fmla="*/ 226459 h 1556613"/>
              <a:gd name="connsiteX1" fmla="*/ 3388969 w 7080563"/>
              <a:gd name="connsiteY1" fmla="*/ 11934 h 1556613"/>
              <a:gd name="connsiteX2" fmla="*/ 4928058 w 7080563"/>
              <a:gd name="connsiteY2" fmla="*/ 301645 h 1556613"/>
              <a:gd name="connsiteX3" fmla="*/ 6234583 w 7080563"/>
              <a:gd name="connsiteY3" fmla="*/ 733453 h 1556613"/>
              <a:gd name="connsiteX4" fmla="*/ 5972032 w 7080563"/>
              <a:gd name="connsiteY4" fmla="*/ 338354 h 1556613"/>
              <a:gd name="connsiteX5" fmla="*/ 7080563 w 7080563"/>
              <a:gd name="connsiteY5" fmla="*/ 1255301 h 1556613"/>
              <a:gd name="connsiteX6" fmla="*/ 5899605 w 7080563"/>
              <a:gd name="connsiteY6" fmla="*/ 1556613 h 1556613"/>
              <a:gd name="connsiteX7" fmla="*/ 6261743 w 7080563"/>
              <a:gd name="connsiteY7" fmla="*/ 1161514 h 1556613"/>
              <a:gd name="connsiteX8" fmla="*/ 3063044 w 7080563"/>
              <a:gd name="connsiteY8" fmla="*/ 410287 h 1556613"/>
              <a:gd name="connsiteX9" fmla="*/ 3 w 7080563"/>
              <a:gd name="connsiteY9" fmla="*/ 1342583 h 1556613"/>
              <a:gd name="connsiteX10" fmla="*/ 1306672 w 7080563"/>
              <a:gd name="connsiteY10" fmla="*/ 527982 h 1556613"/>
              <a:gd name="connsiteX11" fmla="*/ 3 w 7080563"/>
              <a:gd name="connsiteY11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55849 w 7136409"/>
              <a:gd name="connsiteY0" fmla="*/ 226459 h 1556613"/>
              <a:gd name="connsiteX1" fmla="*/ 3444815 w 7136409"/>
              <a:gd name="connsiteY1" fmla="*/ 11934 h 1556613"/>
              <a:gd name="connsiteX2" fmla="*/ 4983904 w 7136409"/>
              <a:gd name="connsiteY2" fmla="*/ 301645 h 1556613"/>
              <a:gd name="connsiteX3" fmla="*/ 6290429 w 7136409"/>
              <a:gd name="connsiteY3" fmla="*/ 733453 h 1556613"/>
              <a:gd name="connsiteX4" fmla="*/ 6027878 w 7136409"/>
              <a:gd name="connsiteY4" fmla="*/ 338354 h 1556613"/>
              <a:gd name="connsiteX5" fmla="*/ 7136409 w 7136409"/>
              <a:gd name="connsiteY5" fmla="*/ 1255301 h 1556613"/>
              <a:gd name="connsiteX6" fmla="*/ 5955451 w 7136409"/>
              <a:gd name="connsiteY6" fmla="*/ 1556613 h 1556613"/>
              <a:gd name="connsiteX7" fmla="*/ 6317589 w 7136409"/>
              <a:gd name="connsiteY7" fmla="*/ 1161514 h 1556613"/>
              <a:gd name="connsiteX8" fmla="*/ 3118890 w 7136409"/>
              <a:gd name="connsiteY8" fmla="*/ 410287 h 1556613"/>
              <a:gd name="connsiteX9" fmla="*/ 529600 w 7136409"/>
              <a:gd name="connsiteY9" fmla="*/ 1134564 h 1556613"/>
              <a:gd name="connsiteX10" fmla="*/ 55849 w 7136409"/>
              <a:gd name="connsiteY10" fmla="*/ 1342583 h 1556613"/>
              <a:gd name="connsiteX11" fmla="*/ 1362518 w 7136409"/>
              <a:gd name="connsiteY11" fmla="*/ 527982 h 1556613"/>
              <a:gd name="connsiteX12" fmla="*/ 55849 w 713640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020308 w 7128839"/>
              <a:gd name="connsiteY4" fmla="*/ 338354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556613"/>
              <a:gd name="connsiteX1" fmla="*/ 3437245 w 7128839"/>
              <a:gd name="connsiteY1" fmla="*/ 11934 h 1556613"/>
              <a:gd name="connsiteX2" fmla="*/ 4976334 w 7128839"/>
              <a:gd name="connsiteY2" fmla="*/ 301645 h 1556613"/>
              <a:gd name="connsiteX3" fmla="*/ 6282859 w 7128839"/>
              <a:gd name="connsiteY3" fmla="*/ 733453 h 1556613"/>
              <a:gd name="connsiteX4" fmla="*/ 6621397 w 7128839"/>
              <a:gd name="connsiteY4" fmla="*/ 544259 h 1556613"/>
              <a:gd name="connsiteX5" fmla="*/ 7128839 w 7128839"/>
              <a:gd name="connsiteY5" fmla="*/ 1255301 h 1556613"/>
              <a:gd name="connsiteX6" fmla="*/ 5947881 w 7128839"/>
              <a:gd name="connsiteY6" fmla="*/ 1556613 h 1556613"/>
              <a:gd name="connsiteX7" fmla="*/ 6310019 w 7128839"/>
              <a:gd name="connsiteY7" fmla="*/ 1161514 h 1556613"/>
              <a:gd name="connsiteX8" fmla="*/ 3111320 w 7128839"/>
              <a:gd name="connsiteY8" fmla="*/ 410287 h 1556613"/>
              <a:gd name="connsiteX9" fmla="*/ 522030 w 7128839"/>
              <a:gd name="connsiteY9" fmla="*/ 1134564 h 1556613"/>
              <a:gd name="connsiteX10" fmla="*/ 48279 w 7128839"/>
              <a:gd name="connsiteY10" fmla="*/ 1342583 h 1556613"/>
              <a:gd name="connsiteX11" fmla="*/ 1354948 w 7128839"/>
              <a:gd name="connsiteY11" fmla="*/ 527982 h 1556613"/>
              <a:gd name="connsiteX12" fmla="*/ 48279 w 7128839"/>
              <a:gd name="connsiteY12" fmla="*/ 226459 h 1556613"/>
              <a:gd name="connsiteX0" fmla="*/ 48279 w 7128839"/>
              <a:gd name="connsiteY0" fmla="*/ 226459 h 1395692"/>
              <a:gd name="connsiteX1" fmla="*/ 3437245 w 7128839"/>
              <a:gd name="connsiteY1" fmla="*/ 11934 h 1395692"/>
              <a:gd name="connsiteX2" fmla="*/ 4976334 w 7128839"/>
              <a:gd name="connsiteY2" fmla="*/ 301645 h 1395692"/>
              <a:gd name="connsiteX3" fmla="*/ 6282859 w 7128839"/>
              <a:gd name="connsiteY3" fmla="*/ 733453 h 1395692"/>
              <a:gd name="connsiteX4" fmla="*/ 6621397 w 7128839"/>
              <a:gd name="connsiteY4" fmla="*/ 544259 h 1395692"/>
              <a:gd name="connsiteX5" fmla="*/ 7128839 w 7128839"/>
              <a:gd name="connsiteY5" fmla="*/ 1255301 h 1395692"/>
              <a:gd name="connsiteX6" fmla="*/ 3626446 w 7128839"/>
              <a:gd name="connsiteY6" fmla="*/ 1144805 h 1395692"/>
              <a:gd name="connsiteX7" fmla="*/ 6310019 w 7128839"/>
              <a:gd name="connsiteY7" fmla="*/ 1161514 h 1395692"/>
              <a:gd name="connsiteX8" fmla="*/ 3111320 w 7128839"/>
              <a:gd name="connsiteY8" fmla="*/ 410287 h 1395692"/>
              <a:gd name="connsiteX9" fmla="*/ 522030 w 7128839"/>
              <a:gd name="connsiteY9" fmla="*/ 1134564 h 1395692"/>
              <a:gd name="connsiteX10" fmla="*/ 48279 w 7128839"/>
              <a:gd name="connsiteY10" fmla="*/ 1342583 h 1395692"/>
              <a:gd name="connsiteX11" fmla="*/ 1354948 w 7128839"/>
              <a:gd name="connsiteY11" fmla="*/ 527982 h 1395692"/>
              <a:gd name="connsiteX12" fmla="*/ 48279 w 7128839"/>
              <a:gd name="connsiteY12" fmla="*/ 226459 h 1395692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6310019 w 6963022"/>
              <a:gd name="connsiteY7" fmla="*/ 1161514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282859 w 6963022"/>
              <a:gd name="connsiteY3" fmla="*/ 733453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3626446 w 6963022"/>
              <a:gd name="connsiteY6" fmla="*/ 1144805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  <a:gd name="connsiteX0" fmla="*/ 48279 w 6963022"/>
              <a:gd name="connsiteY0" fmla="*/ 226459 h 1398288"/>
              <a:gd name="connsiteX1" fmla="*/ 3437245 w 6963022"/>
              <a:gd name="connsiteY1" fmla="*/ 11934 h 1398288"/>
              <a:gd name="connsiteX2" fmla="*/ 4976334 w 6963022"/>
              <a:gd name="connsiteY2" fmla="*/ 301645 h 1398288"/>
              <a:gd name="connsiteX3" fmla="*/ 6117045 w 6963022"/>
              <a:gd name="connsiteY3" fmla="*/ 830685 h 1398288"/>
              <a:gd name="connsiteX4" fmla="*/ 6621397 w 6963022"/>
              <a:gd name="connsiteY4" fmla="*/ 544259 h 1398288"/>
              <a:gd name="connsiteX5" fmla="*/ 6963022 w 6963022"/>
              <a:gd name="connsiteY5" fmla="*/ 1398288 h 1398288"/>
              <a:gd name="connsiteX6" fmla="*/ 4082446 w 6963022"/>
              <a:gd name="connsiteY6" fmla="*/ 973217 h 1398288"/>
              <a:gd name="connsiteX7" fmla="*/ 5812569 w 6963022"/>
              <a:gd name="connsiteY7" fmla="*/ 995646 h 1398288"/>
              <a:gd name="connsiteX8" fmla="*/ 3111320 w 6963022"/>
              <a:gd name="connsiteY8" fmla="*/ 410287 h 1398288"/>
              <a:gd name="connsiteX9" fmla="*/ 522030 w 6963022"/>
              <a:gd name="connsiteY9" fmla="*/ 1134564 h 1398288"/>
              <a:gd name="connsiteX10" fmla="*/ 48279 w 6963022"/>
              <a:gd name="connsiteY10" fmla="*/ 1342583 h 1398288"/>
              <a:gd name="connsiteX11" fmla="*/ 1354948 w 6963022"/>
              <a:gd name="connsiteY11" fmla="*/ 527982 h 1398288"/>
              <a:gd name="connsiteX12" fmla="*/ 48279 w 6963022"/>
              <a:gd name="connsiteY12" fmla="*/ 226459 h 139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63022" h="1398288">
                <a:moveTo>
                  <a:pt x="48279" y="226459"/>
                </a:moveTo>
                <a:cubicBezTo>
                  <a:pt x="1132667" y="227379"/>
                  <a:pt x="2552033" y="-61414"/>
                  <a:pt x="3437245" y="11934"/>
                </a:cubicBezTo>
                <a:cubicBezTo>
                  <a:pt x="4249534" y="35028"/>
                  <a:pt x="4480940" y="143669"/>
                  <a:pt x="4976334" y="301645"/>
                </a:cubicBezTo>
                <a:cubicBezTo>
                  <a:pt x="5471728" y="459621"/>
                  <a:pt x="5965683" y="946789"/>
                  <a:pt x="6117045" y="830685"/>
                </a:cubicBezTo>
                <a:lnTo>
                  <a:pt x="6621397" y="544259"/>
                </a:lnTo>
                <a:lnTo>
                  <a:pt x="6963022" y="1398288"/>
                </a:lnTo>
                <a:lnTo>
                  <a:pt x="4082446" y="973217"/>
                </a:lnTo>
                <a:lnTo>
                  <a:pt x="5812569" y="995646"/>
                </a:lnTo>
                <a:cubicBezTo>
                  <a:pt x="5316705" y="914235"/>
                  <a:pt x="5888658" y="527912"/>
                  <a:pt x="3111320" y="410287"/>
                </a:cubicBezTo>
                <a:cubicBezTo>
                  <a:pt x="2148164" y="413340"/>
                  <a:pt x="1023483" y="942967"/>
                  <a:pt x="522030" y="1134564"/>
                </a:cubicBezTo>
                <a:cubicBezTo>
                  <a:pt x="65844" y="1398589"/>
                  <a:pt x="-89032" y="1451225"/>
                  <a:pt x="48279" y="1342583"/>
                </a:cubicBezTo>
                <a:cubicBezTo>
                  <a:pt x="46251" y="1155548"/>
                  <a:pt x="958623" y="570161"/>
                  <a:pt x="1354948" y="527982"/>
                </a:cubicBezTo>
                <a:cubicBezTo>
                  <a:pt x="961641" y="487831"/>
                  <a:pt x="459693" y="402412"/>
                  <a:pt x="48279" y="226459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6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" y="4539"/>
            <a:ext cx="9144000" cy="6858000"/>
          </a:xfrm>
          <a:prstGeom prst="rect">
            <a:avLst/>
          </a:prstGeom>
        </p:spPr>
      </p:pic>
      <p:pic>
        <p:nvPicPr>
          <p:cNvPr id="5" name="Picture 13" descr="T SydUni Esbjerg CMYK [Converted]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T SydUni Esbjerg CMYK [Converted]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994"/>
            <a:ext cx="9144000" cy="5478011"/>
          </a:xfrm>
          <a:prstGeom prst="rect">
            <a:avLst/>
          </a:prstGeom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531844" y="5949860"/>
            <a:ext cx="1728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rgbClr val="0F238C"/>
                </a:solidFill>
                <a:latin typeface="Helvetica" pitchFamily="34" charset="0"/>
              </a:defRPr>
            </a:lvl1pPr>
            <a:lvl2pPr marL="742950" indent="-285750">
              <a:defRPr sz="2000" b="1" i="1">
                <a:solidFill>
                  <a:srgbClr val="0F238C"/>
                </a:solidFill>
                <a:latin typeface="Helvetica" pitchFamily="34" charset="0"/>
              </a:defRPr>
            </a:lvl2pPr>
            <a:lvl3pPr marL="11430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3pPr>
            <a:lvl4pPr marL="16002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4pPr>
            <a:lvl5pPr marL="20574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b="0" dirty="0">
                <a:solidFill>
                  <a:schemeClr val="bg1"/>
                </a:solidFill>
              </a:rPr>
              <a:t>© </a:t>
            </a:r>
            <a:r>
              <a:rPr lang="en-US" sz="800" b="0" dirty="0" smtClean="0">
                <a:solidFill>
                  <a:schemeClr val="bg1"/>
                </a:solidFill>
              </a:rPr>
              <a:t>MMT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" y="4539"/>
            <a:ext cx="9144000" cy="6858000"/>
          </a:xfrm>
          <a:prstGeom prst="rect">
            <a:avLst/>
          </a:prstGeom>
        </p:spPr>
      </p:pic>
      <p:pic>
        <p:nvPicPr>
          <p:cNvPr id="5" name="Picture 13" descr="T SydUni Esbjerg CMYK [Converted]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84" y="3573016"/>
            <a:ext cx="3648404" cy="2736304"/>
          </a:xfrm>
          <a:prstGeom prst="rect">
            <a:avLst/>
          </a:prstGeom>
        </p:spPr>
      </p:pic>
      <p:pic>
        <p:nvPicPr>
          <p:cNvPr id="7" name="Picture 13" descr="T SydUni Esbjerg CMYK [Converted]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16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503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5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8260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7" descr="s1 (2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>
            <a:fillRect/>
          </a:stretch>
        </p:blipFill>
        <p:spPr bwMode="auto">
          <a:xfrm>
            <a:off x="5497513" y="4294188"/>
            <a:ext cx="3646487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9" descr="w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300663"/>
            <a:ext cx="141763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0" descr="img0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1300"/>
            <a:ext cx="464343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27" name="Picture 11" descr="s1 (2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>
            <a:fillRect/>
          </a:stretch>
        </p:blipFill>
        <p:spPr bwMode="auto">
          <a:xfrm>
            <a:off x="1835150" y="5805488"/>
            <a:ext cx="364648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8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1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588"/>
            <a:ext cx="452437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4" name="Picture 6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5035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87" y="4221088"/>
            <a:ext cx="366237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7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8" name="Picture 4" descr="img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649788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30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588"/>
            <a:ext cx="452437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31" name="Picture 7" descr="img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" b="9499"/>
          <a:stretch>
            <a:fillRect/>
          </a:stretch>
        </p:blipFill>
        <p:spPr bwMode="auto">
          <a:xfrm>
            <a:off x="0" y="-95250"/>
            <a:ext cx="46037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/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/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87" y="4221088"/>
            <a:ext cx="366237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79512" y="6597932"/>
            <a:ext cx="1728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i="1">
                <a:solidFill>
                  <a:srgbClr val="0F238C"/>
                </a:solidFill>
                <a:latin typeface="Helvetica" pitchFamily="34" charset="0"/>
              </a:defRPr>
            </a:lvl1pPr>
            <a:lvl2pPr marL="742950" indent="-285750">
              <a:defRPr sz="2000" b="1" i="1">
                <a:solidFill>
                  <a:srgbClr val="0F238C"/>
                </a:solidFill>
                <a:latin typeface="Helvetica" pitchFamily="34" charset="0"/>
              </a:defRPr>
            </a:lvl2pPr>
            <a:lvl3pPr marL="11430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3pPr>
            <a:lvl4pPr marL="16002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4pPr>
            <a:lvl5pPr marL="2057400" indent="-228600">
              <a:defRPr sz="2000" b="1" i="1">
                <a:solidFill>
                  <a:srgbClr val="0F238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rgbClr val="0F238C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b="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800" b="0" dirty="0" smtClean="0">
                <a:solidFill>
                  <a:schemeClr val="bg1">
                    <a:lumMod val="50000"/>
                  </a:schemeClr>
                </a:solidFill>
              </a:rPr>
              <a:t>Christian </a:t>
            </a:r>
            <a:r>
              <a:rPr lang="en-US" sz="800" b="0" dirty="0" err="1" smtClean="0">
                <a:solidFill>
                  <a:schemeClr val="bg1">
                    <a:lumMod val="50000"/>
                  </a:schemeClr>
                </a:solidFill>
              </a:rPr>
              <a:t>Lemée</a:t>
            </a:r>
            <a:endParaRPr 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96825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520280" cy="382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49707" y="1799244"/>
            <a:ext cx="7129440" cy="333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33800"/>
            <a:ext cx="3600400" cy="21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700213"/>
            <a:ext cx="8229600" cy="4395787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defRPr/>
            </a:pPr>
            <a:r>
              <a:rPr lang="en-GB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Submerged Prehistory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 Climate Change 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 Social Change and adaptation under</a:t>
            </a:r>
          </a:p>
          <a:p>
            <a:pPr marL="857250" lvl="2" indent="0" algn="l">
              <a:buFont typeface="Arial" charset="0"/>
              <a:buChar char="•"/>
              <a:defRPr/>
            </a:pPr>
            <a:r>
              <a:rPr lang="en-GB" sz="15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catastrophic circumstances or long-term environmental </a:t>
            </a:r>
            <a:r>
              <a:rPr lang="en-GB" sz="15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change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en-GB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 Sustainability</a:t>
            </a:r>
          </a:p>
          <a:p>
            <a:pPr marL="0" indent="0" algn="l">
              <a:defRPr/>
            </a:pPr>
            <a:r>
              <a:rPr lang="fr-FR" sz="21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Ship</a:t>
            </a: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21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remains</a:t>
            </a:r>
            <a:endParaRPr lang="fr-FR" sz="21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Technological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and comparative </a:t>
            </a:r>
            <a:r>
              <a:rPr lang="fr-FR" sz="17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economic</a:t>
            </a: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history</a:t>
            </a: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 </a:t>
            </a:r>
            <a:r>
              <a:rPr lang="fr-FR" sz="17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Understanding</a:t>
            </a: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Transfer of </a:t>
            </a:r>
            <a:r>
              <a:rPr lang="fr-FR" sz="17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Technology</a:t>
            </a: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and 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Innovation</a:t>
            </a:r>
            <a:endParaRPr lang="fr-FR" sz="17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r>
              <a:rPr lang="fr-FR" sz="21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UCH as Resource</a:t>
            </a:r>
          </a:p>
          <a:p>
            <a:pPr marL="0" indent="0" algn="l">
              <a:defRPr/>
            </a:pP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Understanding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extent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and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quality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,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threats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and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losses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endParaRPr lang="fr-FR" sz="17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457200" lvl="1" indent="0" algn="l">
              <a:buFont typeface="Arial" charset="0"/>
              <a:buChar char="•"/>
              <a:defRPr/>
            </a:pPr>
            <a:r>
              <a:rPr lang="fr-FR" sz="17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Developing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management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tools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and </a:t>
            </a:r>
            <a:r>
              <a:rPr lang="fr-FR" sz="1700" dirty="0" err="1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benefits</a:t>
            </a:r>
            <a:r>
              <a:rPr lang="fr-FR" sz="17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for all</a:t>
            </a:r>
            <a:endParaRPr lang="fr-FR" sz="21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457200" lvl="1" indent="0" algn="l">
              <a:buFont typeface="Arial" charset="0"/>
              <a:buChar char="•"/>
              <a:defRPr/>
            </a:pP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7" y="-1"/>
            <a:ext cx="2363428" cy="1433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232247" cy="1244769"/>
          </a:xfrm>
          <a:prstGeom prst="rect">
            <a:avLst/>
          </a:prstGeom>
        </p:spPr>
      </p:pic>
      <p:pic>
        <p:nvPicPr>
          <p:cNvPr id="4" name="Picture 13" descr="T SydUni Esbjerg CMYK [Converted]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0"/>
            <a:ext cx="3683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4683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Thijs Maarleveld			           </a:t>
            </a:r>
            <a:r>
              <a:rPr lang="da-DK" sz="1600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Brussels</a:t>
            </a:r>
            <a:r>
              <a:rPr lang="da-DK" sz="1600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			    23 September 2013</a:t>
            </a:r>
            <a:endParaRPr lang="da-DK" sz="16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2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509838" y="3789363"/>
            <a:ext cx="417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fr-FR" altLang="fr-FR" b="1">
                <a:latin typeface="Calibri" pitchFamily="34" charset="0"/>
                <a:cs typeface="Arabic Transparent" pitchFamily="34" charset="0"/>
              </a:rPr>
              <a:t>The Potential of Underwater Heritage</a:t>
            </a:r>
            <a:endParaRPr lang="en-US" altLang="fr-FR" b="1">
              <a:latin typeface="Calibri" pitchFamily="34" charset="0"/>
              <a:cs typeface="Arabic Transpare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6" b="19632"/>
          <a:stretch/>
        </p:blipFill>
        <p:spPr>
          <a:xfrm rot="10800000" flipH="1" flipV="1">
            <a:off x="3203848" y="2348878"/>
            <a:ext cx="2912525" cy="116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30649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4762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the </a:t>
            </a:r>
            <a:r>
              <a:rPr lang="fr-FR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importance for </a:t>
            </a:r>
            <a:r>
              <a:rPr lang="fr-FR" dirty="0" smtClean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Europe</a:t>
            </a:r>
            <a:endParaRPr lang="en-US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250825" y="1609725"/>
            <a:ext cx="71532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itchFamily="18" charset="0"/>
                <a:cs typeface="Tahoma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itchFamily="18" charset="0"/>
                <a:cs typeface="Tahoma" pitchFamily="34" charset="0"/>
              </a:defRPr>
            </a:lvl9pPr>
          </a:lstStyle>
          <a:p>
            <a:pPr algn="l">
              <a:buFont typeface="Wingdings 2" pitchFamily="18" charset="2"/>
              <a:buNone/>
            </a:pPr>
            <a:r>
              <a:rPr lang="fr-FR" altLang="fr-FR" sz="1800" i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Why do you call this planet ‘earth’,</a:t>
            </a:r>
          </a:p>
          <a:p>
            <a:pPr algn="l">
              <a:buFont typeface="Wingdings 2" pitchFamily="18" charset="2"/>
              <a:buNone/>
            </a:pPr>
            <a:r>
              <a:rPr lang="fr-FR" altLang="fr-FR" sz="1800" i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when it is actually ‘water’?</a:t>
            </a:r>
          </a:p>
          <a:p>
            <a:pPr algn="l"/>
            <a:endParaRPr lang="fr-FR" altLang="fr-FR">
              <a:solidFill>
                <a:srgbClr val="002060"/>
              </a:solidFill>
            </a:endParaRPr>
          </a:p>
          <a:p>
            <a:pPr algn="l">
              <a:buFontTx/>
              <a:buChar char="•"/>
            </a:pPr>
            <a:r>
              <a:rPr lang="en-US" altLang="fr-FR" sz="180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Thousands of ancient shipwrecks</a:t>
            </a:r>
          </a:p>
          <a:p>
            <a:pPr algn="l">
              <a:buFontTx/>
              <a:buChar char="•"/>
            </a:pPr>
            <a:r>
              <a:rPr lang="en-US" altLang="fr-FR" sz="180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Ancient trade routes crossed to, from and in Europe</a:t>
            </a:r>
          </a:p>
          <a:p>
            <a:pPr algn="l">
              <a:buFontTx/>
              <a:buChar char="•"/>
            </a:pPr>
            <a:r>
              <a:rPr lang="en-US" altLang="fr-FR" sz="180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Numerous sunken cities and ports</a:t>
            </a:r>
          </a:p>
          <a:p>
            <a:pPr algn="l">
              <a:buFontTx/>
              <a:buChar char="•"/>
            </a:pPr>
            <a:r>
              <a:rPr lang="en-US" altLang="fr-FR" sz="180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Sunken heritage in caves</a:t>
            </a:r>
          </a:p>
          <a:p>
            <a:pPr algn="l">
              <a:buFontTx/>
              <a:buChar char="•"/>
            </a:pPr>
            <a:r>
              <a:rPr lang="en-US" altLang="fr-FR" sz="180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Lake and well offerings</a:t>
            </a:r>
          </a:p>
          <a:p>
            <a:pPr algn="l">
              <a:buFontTx/>
              <a:buChar char="•"/>
            </a:pPr>
            <a:r>
              <a:rPr lang="en-US" altLang="fr-FR" sz="180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Many prehistoric sites and landscapes</a:t>
            </a:r>
          </a:p>
          <a:p>
            <a:pPr algn="l">
              <a:buFontTx/>
              <a:buChar char="•"/>
            </a:pPr>
            <a:endParaRPr lang="en-US" altLang="fr-FR" sz="180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algn="l">
              <a:buFontTx/>
              <a:buChar char="•"/>
            </a:pPr>
            <a:endParaRPr lang="en-US" altLang="fr-FR" sz="180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8938"/>
            <a:ext cx="35623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6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5875" y="6921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Submerged</a:t>
            </a:r>
            <a:r>
              <a:rPr lang="fr-FR" dirty="0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 Europe</a:t>
            </a:r>
          </a:p>
        </p:txBody>
      </p:sp>
      <p:pic>
        <p:nvPicPr>
          <p:cNvPr id="12291" name="Picture 2" descr="http://nextnature.net/wp-content/uploads/2009/04/doggerland_53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50482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media.realitatea.ro/multimedia/image/201207/w728/doggerland_814655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628775"/>
            <a:ext cx="41005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http://ngm.nationalgeographic.com/2012/12/doggerland/img/01-hunter-gatherers-doggerland-67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54475"/>
            <a:ext cx="31908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8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29600" cy="43957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defRPr/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Factor for </a:t>
            </a:r>
          </a:p>
          <a:p>
            <a:pPr marL="0" indent="0" algn="l">
              <a:defRPr/>
            </a:pPr>
            <a:endParaRPr lang="en-US" sz="18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buFontTx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Scientific research</a:t>
            </a:r>
          </a:p>
          <a:p>
            <a:pPr marL="0" indent="0" algn="l">
              <a:buFontTx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Education </a:t>
            </a:r>
          </a:p>
          <a:p>
            <a:pPr marL="0" indent="0" algn="l">
              <a:buFontTx/>
              <a:buChar char="•"/>
              <a:defRPr/>
            </a:pPr>
            <a:r>
              <a:rPr lang="en-US" sz="18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L</a:t>
            </a: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ocal pride &amp; community identification</a:t>
            </a:r>
          </a:p>
          <a:p>
            <a:pPr marL="0" indent="0" algn="l">
              <a:buFontTx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Urban development</a:t>
            </a:r>
          </a:p>
          <a:p>
            <a:pPr marL="0" indent="0" algn="l">
              <a:buFontTx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Tourism</a:t>
            </a:r>
          </a:p>
          <a:p>
            <a:pPr marL="0" indent="0" algn="l">
              <a:defRPr/>
            </a:pPr>
            <a:endParaRPr lang="en-US" sz="18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defRPr/>
            </a:pPr>
            <a:endParaRPr lang="fr-FR" sz="1800" dirty="0" smtClean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0" indent="0" algn="l">
              <a:buFontTx/>
              <a:buChar char="•"/>
              <a:defRPr/>
            </a:pPr>
            <a:endParaRPr lang="fr-FR" dirty="0" smtClean="0"/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214947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8913"/>
            <a:ext cx="19446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0257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2349500"/>
            <a:ext cx="24844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2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23850" y="1628775"/>
            <a:ext cx="8362950" cy="44672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Shipwreck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as time-capsule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fr-FR" altLang="fr-FR" sz="16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Very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rich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and </a:t>
            </a: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varied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sites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fr-FR" altLang="fr-FR" sz="1600" dirty="0">
              <a:solidFill>
                <a:srgbClr val="002060"/>
              </a:solidFill>
              <a:latin typeface="Trebuchet MS" pitchFamily="34" charset="0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Especially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good conservation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of </a:t>
            </a: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biological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fr-FR" sz="1600" dirty="0" err="1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material</a:t>
            </a:r>
            <a:r>
              <a:rPr lang="fr-FR" altLang="fr-FR" sz="1600" dirty="0">
                <a:solidFill>
                  <a:srgbClr val="002060"/>
                </a:solidFill>
                <a:latin typeface="Trebuchet MS" pitchFamily="34" charset="0"/>
                <a:cs typeface="Arial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692150"/>
            <a:ext cx="4114800" cy="701675"/>
          </a:xfrm>
        </p:spPr>
        <p:txBody>
          <a:bodyPr/>
          <a:lstStyle/>
          <a:p>
            <a:pPr>
              <a:defRPr/>
            </a:pP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Scientific</a:t>
            </a:r>
            <a:r>
              <a:rPr lang="fr-FR" dirty="0" smtClean="0"/>
              <a:t> </a:t>
            </a:r>
            <a:r>
              <a:rPr lang="fr-FR" dirty="0" err="1">
                <a:solidFill>
                  <a:srgbClr val="FFD85D"/>
                </a:solidFill>
                <a:latin typeface="Calibri" pitchFamily="34" charset="0"/>
                <a:cs typeface="Arabic Transparent" pitchFamily="2" charset="-78"/>
              </a:rPr>
              <a:t>research</a:t>
            </a:r>
            <a:endParaRPr lang="fr-FR" dirty="0">
              <a:solidFill>
                <a:srgbClr val="FFD85D"/>
              </a:solidFill>
              <a:latin typeface="Calibri" pitchFamily="34" charset="0"/>
              <a:cs typeface="Arabic Transparent" pitchFamily="2" charset="-78"/>
            </a:endParaRPr>
          </a:p>
        </p:txBody>
      </p:sp>
      <p:pic>
        <p:nvPicPr>
          <p:cNvPr id="14340" name="Picture 2" descr="http://www.bbc.co.uk/news/special/panels/13/may/mary_rose/img/graphic_136984403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57338"/>
            <a:ext cx="56038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BlackTie">
    <a:majorFont>
      <a:latin typeface="Garamond"/>
      <a:ea typeface=""/>
      <a:cs typeface=""/>
      <a:font script="Grek" typeface="Constantia"/>
      <a:font script="Cyrl" typeface="Constantia"/>
      <a:font script="Jpan" typeface="ＭＳ Ｐ明朝"/>
      <a:font script="Hang" typeface="궁서"/>
      <a:font script="Hans" typeface="仿宋"/>
      <a:font script="Hant" typeface="標楷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Garamond"/>
      <a:ea typeface=""/>
      <a:cs typeface=""/>
      <a:font script="Grek" typeface="Constantia"/>
      <a:font script="Cyrl" typeface="Constantia"/>
      <a:font script="Jpan" typeface="ＭＳ Ｐ明朝"/>
      <a:font script="Hang" typeface="궁서"/>
      <a:font script="Hans" typeface="仿宋"/>
      <a:font script="Hant" typeface="標楷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BlackTie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20000"/>
            </a:schemeClr>
          </a:gs>
          <a:gs pos="30000">
            <a:schemeClr val="phClr">
              <a:tint val="61000"/>
              <a:satMod val="220000"/>
            </a:schemeClr>
          </a:gs>
          <a:gs pos="45000">
            <a:schemeClr val="phClr">
              <a:tint val="66000"/>
              <a:satMod val="240000"/>
            </a:schemeClr>
          </a:gs>
          <a:gs pos="55000">
            <a:schemeClr val="phClr">
              <a:tint val="66000"/>
              <a:satMod val="220000"/>
            </a:schemeClr>
          </a:gs>
          <a:gs pos="73000">
            <a:schemeClr val="phClr">
              <a:tint val="61000"/>
              <a:satMod val="220000"/>
            </a:schemeClr>
          </a:gs>
          <a:gs pos="100000">
            <a:schemeClr val="phClr">
              <a:tint val="45000"/>
              <a:satMod val="22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  <a:satMod val="110000"/>
            </a:schemeClr>
          </a:gs>
          <a:gs pos="30000">
            <a:schemeClr val="phClr">
              <a:shade val="90000"/>
              <a:satMod val="120000"/>
            </a:schemeClr>
          </a:gs>
          <a:gs pos="45000">
            <a:schemeClr val="phClr">
              <a:shade val="100000"/>
              <a:satMod val="128000"/>
            </a:schemeClr>
          </a:gs>
          <a:gs pos="55000">
            <a:schemeClr val="phClr">
              <a:shade val="100000"/>
              <a:satMod val="128000"/>
            </a:schemeClr>
          </a:gs>
          <a:gs pos="73000">
            <a:schemeClr val="phClr">
              <a:shade val="90000"/>
              <a:satMod val="120000"/>
            </a:schemeClr>
          </a:gs>
          <a:gs pos="100000">
            <a:schemeClr val="phClr">
              <a:shade val="63000"/>
              <a:satMod val="110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5397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1909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20000"/>
            </a:schemeClr>
          </a:duotone>
        </a:blip>
        <a:stretch/>
      </a:blip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30000"/>
              <a:satMod val="255000"/>
            </a:schemeClr>
          </a:gs>
        </a:gsLst>
        <a:path path="circle">
          <a:fillToRect l="50000" t="-80000" r="50000" b="18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BlackTie">
    <a:majorFont>
      <a:latin typeface="Garamond"/>
      <a:ea typeface=""/>
      <a:cs typeface=""/>
      <a:font script="Grek" typeface="Constantia"/>
      <a:font script="Cyrl" typeface="Constantia"/>
      <a:font script="Jpan" typeface="ＭＳ Ｐ明朝"/>
      <a:font script="Hang" typeface="궁서"/>
      <a:font script="Hans" typeface="仿宋"/>
      <a:font script="Hant" typeface="標楷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Garamond"/>
      <a:ea typeface=""/>
      <a:cs typeface=""/>
      <a:font script="Grek" typeface="Constantia"/>
      <a:font script="Cyrl" typeface="Constantia"/>
      <a:font script="Jpan" typeface="ＭＳ Ｐ明朝"/>
      <a:font script="Hang" typeface="궁서"/>
      <a:font script="Hans" typeface="仿宋"/>
      <a:font script="Hant" typeface="標楷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BlackTie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20000"/>
            </a:schemeClr>
          </a:gs>
          <a:gs pos="30000">
            <a:schemeClr val="phClr">
              <a:tint val="61000"/>
              <a:satMod val="220000"/>
            </a:schemeClr>
          </a:gs>
          <a:gs pos="45000">
            <a:schemeClr val="phClr">
              <a:tint val="66000"/>
              <a:satMod val="240000"/>
            </a:schemeClr>
          </a:gs>
          <a:gs pos="55000">
            <a:schemeClr val="phClr">
              <a:tint val="66000"/>
              <a:satMod val="220000"/>
            </a:schemeClr>
          </a:gs>
          <a:gs pos="73000">
            <a:schemeClr val="phClr">
              <a:tint val="61000"/>
              <a:satMod val="220000"/>
            </a:schemeClr>
          </a:gs>
          <a:gs pos="100000">
            <a:schemeClr val="phClr">
              <a:tint val="45000"/>
              <a:satMod val="22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  <a:satMod val="110000"/>
            </a:schemeClr>
          </a:gs>
          <a:gs pos="30000">
            <a:schemeClr val="phClr">
              <a:shade val="90000"/>
              <a:satMod val="120000"/>
            </a:schemeClr>
          </a:gs>
          <a:gs pos="45000">
            <a:schemeClr val="phClr">
              <a:shade val="100000"/>
              <a:satMod val="128000"/>
            </a:schemeClr>
          </a:gs>
          <a:gs pos="55000">
            <a:schemeClr val="phClr">
              <a:shade val="100000"/>
              <a:satMod val="128000"/>
            </a:schemeClr>
          </a:gs>
          <a:gs pos="73000">
            <a:schemeClr val="phClr">
              <a:shade val="90000"/>
              <a:satMod val="120000"/>
            </a:schemeClr>
          </a:gs>
          <a:gs pos="100000">
            <a:schemeClr val="phClr">
              <a:shade val="63000"/>
              <a:satMod val="110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5397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1909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20000"/>
            </a:schemeClr>
          </a:duotone>
        </a:blip>
        <a:stretch/>
      </a:blip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30000"/>
              <a:satMod val="255000"/>
            </a:schemeClr>
          </a:gs>
        </a:gsLst>
        <a:path path="circle">
          <a:fillToRect l="50000" t="-80000" r="50000" b="18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18700</TotalTime>
  <Words>947</Words>
  <Application>Microsoft Office PowerPoint</Application>
  <PresentationFormat>On-screen Show (4:3)</PresentationFormat>
  <Paragraphs>194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BlackTie</vt:lpstr>
      <vt:lpstr>PowerPoint Presentation</vt:lpstr>
      <vt:lpstr>An example case: The San Juan Shipwreck</vt:lpstr>
      <vt:lpstr>underwater cultural heritage</vt:lpstr>
      <vt:lpstr>PowerPoint Presentation</vt:lpstr>
      <vt:lpstr>PowerPoint Presentation</vt:lpstr>
      <vt:lpstr>the importance for Europe</vt:lpstr>
      <vt:lpstr>Submerged Europe</vt:lpstr>
      <vt:lpstr>PowerPoint Presentation</vt:lpstr>
      <vt:lpstr>Scientific research</vt:lpstr>
      <vt:lpstr>Comparison: Land versus waterlogged </vt:lpstr>
      <vt:lpstr>Education</vt:lpstr>
      <vt:lpstr>Tourism and Urban Development</vt:lpstr>
      <vt:lpstr>Dive trail Yongala, Australia</vt:lpstr>
      <vt:lpstr>France Demi-Replica site</vt:lpstr>
      <vt:lpstr>Croatia Metal Cage Protection</vt:lpstr>
      <vt:lpstr>Dry-footed access</vt:lpstr>
      <vt:lpstr>PowerPoint Presentation</vt:lpstr>
      <vt:lpstr>PowerPoint Presentation</vt:lpstr>
      <vt:lpstr>PowerPoint Presentation</vt:lpstr>
      <vt:lpstr>Challenges </vt:lpstr>
      <vt:lpstr>PowerPoint Presentation</vt:lpstr>
      <vt:lpstr>Convention on the Protection of the Underwater Cultural Heritage </vt:lpstr>
      <vt:lpstr>PowerPoint Presentation</vt:lpstr>
      <vt:lpstr>The Status</vt:lpstr>
      <vt:lpstr>PowerPoint Presentation</vt:lpstr>
      <vt:lpstr>PowerPoint Presentation</vt:lpstr>
      <vt:lpstr> Awareness-raising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UNESCO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Guerin, Ulrike</dc:creator>
  <cp:lastModifiedBy>Thijs J. Maarleveld</cp:lastModifiedBy>
  <cp:revision>576</cp:revision>
  <dcterms:created xsi:type="dcterms:W3CDTF">2011-10-31T10:49:11Z</dcterms:created>
  <dcterms:modified xsi:type="dcterms:W3CDTF">2013-09-23T08:49:44Z</dcterms:modified>
</cp:coreProperties>
</file>