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D6A58-6E0D-46B6-B277-3B32868D36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BE"/>
        </a:p>
      </dgm:t>
    </dgm:pt>
    <dgm:pt modelId="{D435EB88-D90D-4B8D-B508-F06305A1E006}">
      <dgm:prSet phldrT="[Texte]"/>
      <dgm:spPr/>
      <dgm:t>
        <a:bodyPr/>
        <a:lstStyle/>
        <a:p>
          <a:r>
            <a:rPr lang="fr-BE" dirty="0" err="1"/>
            <a:t>Segregate</a:t>
          </a:r>
          <a:r>
            <a:rPr lang="fr-BE" dirty="0"/>
            <a:t> </a:t>
          </a:r>
          <a:r>
            <a:rPr lang="fr-BE" dirty="0" err="1"/>
            <a:t>waste</a:t>
          </a:r>
          <a:r>
            <a:rPr lang="fr-BE" dirty="0"/>
            <a:t> for a </a:t>
          </a:r>
          <a:r>
            <a:rPr lang="fr-BE" dirty="0" err="1"/>
            <a:t>better</a:t>
          </a:r>
          <a:r>
            <a:rPr lang="fr-BE" dirty="0"/>
            <a:t> </a:t>
          </a:r>
          <a:r>
            <a:rPr lang="fr-BE" dirty="0" err="1"/>
            <a:t>recycling</a:t>
          </a:r>
          <a:r>
            <a:rPr lang="fr-BE" dirty="0"/>
            <a:t> </a:t>
          </a:r>
        </a:p>
      </dgm:t>
    </dgm:pt>
    <dgm:pt modelId="{61060DB2-2090-4E4C-94A6-FB956E94D23A}" type="parTrans" cxnId="{889C4ECD-DC30-4AD4-83DC-20B1268D493C}">
      <dgm:prSet/>
      <dgm:spPr/>
      <dgm:t>
        <a:bodyPr/>
        <a:lstStyle/>
        <a:p>
          <a:endParaRPr lang="fr-BE"/>
        </a:p>
      </dgm:t>
    </dgm:pt>
    <dgm:pt modelId="{8A0BBB84-8F58-42CA-A8FB-37F3D719D459}" type="sibTrans" cxnId="{889C4ECD-DC30-4AD4-83DC-20B1268D493C}">
      <dgm:prSet/>
      <dgm:spPr/>
      <dgm:t>
        <a:bodyPr/>
        <a:lstStyle/>
        <a:p>
          <a:endParaRPr lang="fr-BE"/>
        </a:p>
      </dgm:t>
    </dgm:pt>
    <dgm:pt modelId="{2AD816F2-B7F0-402F-828F-908D036342CC}">
      <dgm:prSet phldrT="[Texte]"/>
      <dgm:spPr/>
      <dgm:t>
        <a:bodyPr/>
        <a:lstStyle/>
        <a:p>
          <a:r>
            <a:rPr lang="fr-BE" dirty="0" err="1"/>
            <a:t>Organize</a:t>
          </a:r>
          <a:r>
            <a:rPr lang="fr-BE" dirty="0"/>
            <a:t> workshops to </a:t>
          </a:r>
          <a:r>
            <a:rPr lang="fr-BE" dirty="0" err="1"/>
            <a:t>raise</a:t>
          </a:r>
          <a:r>
            <a:rPr lang="fr-BE" dirty="0"/>
            <a:t> </a:t>
          </a:r>
          <a:r>
            <a:rPr lang="fr-BE" dirty="0" err="1"/>
            <a:t>awareness</a:t>
          </a:r>
          <a:r>
            <a:rPr lang="fr-BE" dirty="0"/>
            <a:t> </a:t>
          </a:r>
        </a:p>
      </dgm:t>
    </dgm:pt>
    <dgm:pt modelId="{10D0967F-100C-4CE4-9CE9-89BC0716D90E}" type="parTrans" cxnId="{8FB1E2CB-BAD8-4DCB-BFB5-4C1F89961366}">
      <dgm:prSet/>
      <dgm:spPr/>
      <dgm:t>
        <a:bodyPr/>
        <a:lstStyle/>
        <a:p>
          <a:endParaRPr lang="fr-BE"/>
        </a:p>
      </dgm:t>
    </dgm:pt>
    <dgm:pt modelId="{BE33F70E-2F3D-430B-85E8-A710D4871762}" type="sibTrans" cxnId="{8FB1E2CB-BAD8-4DCB-BFB5-4C1F89961366}">
      <dgm:prSet/>
      <dgm:spPr/>
      <dgm:t>
        <a:bodyPr/>
        <a:lstStyle/>
        <a:p>
          <a:endParaRPr lang="fr-BE"/>
        </a:p>
      </dgm:t>
    </dgm:pt>
    <dgm:pt modelId="{AD31BA64-D410-41F2-AA5E-C972B9B19C0F}">
      <dgm:prSet phldrT="[Texte]"/>
      <dgm:spPr/>
      <dgm:t>
        <a:bodyPr/>
        <a:lstStyle/>
        <a:p>
          <a:r>
            <a:rPr lang="fr-BE" dirty="0" err="1"/>
            <a:t>Find</a:t>
          </a:r>
          <a:r>
            <a:rPr lang="fr-BE" dirty="0"/>
            <a:t> out </a:t>
          </a:r>
          <a:r>
            <a:rPr lang="fr-BE" dirty="0" err="1"/>
            <a:t>where</a:t>
          </a:r>
          <a:r>
            <a:rPr lang="fr-BE" dirty="0"/>
            <a:t> the production </a:t>
          </a:r>
          <a:r>
            <a:rPr lang="fr-BE" dirty="0" err="1"/>
            <a:t>waste</a:t>
          </a:r>
          <a:r>
            <a:rPr lang="fr-BE" dirty="0"/>
            <a:t> </a:t>
          </a:r>
          <a:r>
            <a:rPr lang="fr-BE" dirty="0" err="1"/>
            <a:t>goes</a:t>
          </a:r>
          <a:r>
            <a:rPr lang="fr-BE" dirty="0"/>
            <a:t> </a:t>
          </a:r>
        </a:p>
      </dgm:t>
    </dgm:pt>
    <dgm:pt modelId="{8797F8E8-A328-4BAB-BC16-03FF45870BAD}" type="parTrans" cxnId="{A1557B4E-9D90-4613-B9DF-72B243ADAF4A}">
      <dgm:prSet/>
      <dgm:spPr/>
      <dgm:t>
        <a:bodyPr/>
        <a:lstStyle/>
        <a:p>
          <a:endParaRPr lang="fr-BE"/>
        </a:p>
      </dgm:t>
    </dgm:pt>
    <dgm:pt modelId="{46E60EFF-EC9E-404A-8266-18CB9FC41FF8}" type="sibTrans" cxnId="{A1557B4E-9D90-4613-B9DF-72B243ADAF4A}">
      <dgm:prSet/>
      <dgm:spPr/>
      <dgm:t>
        <a:bodyPr/>
        <a:lstStyle/>
        <a:p>
          <a:endParaRPr lang="fr-BE"/>
        </a:p>
      </dgm:t>
    </dgm:pt>
    <dgm:pt modelId="{D297E413-1002-486D-AAB4-99DFFC6D0308}" type="pres">
      <dgm:prSet presAssocID="{AE5D6A58-6E0D-46B6-B277-3B32868D36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E9B63BAF-5E5B-43E1-A149-5862AC834432}" type="pres">
      <dgm:prSet presAssocID="{AE5D6A58-6E0D-46B6-B277-3B32868D364F}" presName="Name1" presStyleCnt="0"/>
      <dgm:spPr/>
    </dgm:pt>
    <dgm:pt modelId="{F45A940C-D58F-4E1B-B959-B73E62FC0558}" type="pres">
      <dgm:prSet presAssocID="{AE5D6A58-6E0D-46B6-B277-3B32868D364F}" presName="cycle" presStyleCnt="0"/>
      <dgm:spPr/>
    </dgm:pt>
    <dgm:pt modelId="{A2F96E76-8C8B-4CE1-994E-05D96BB02587}" type="pres">
      <dgm:prSet presAssocID="{AE5D6A58-6E0D-46B6-B277-3B32868D364F}" presName="srcNode" presStyleLbl="node1" presStyleIdx="0" presStyleCnt="3"/>
      <dgm:spPr/>
    </dgm:pt>
    <dgm:pt modelId="{230688AE-7527-483E-AF11-A07EF337BAB0}" type="pres">
      <dgm:prSet presAssocID="{AE5D6A58-6E0D-46B6-B277-3B32868D364F}" presName="conn" presStyleLbl="parChTrans1D2" presStyleIdx="0" presStyleCnt="1"/>
      <dgm:spPr/>
      <dgm:t>
        <a:bodyPr/>
        <a:lstStyle/>
        <a:p>
          <a:endParaRPr lang="fr-BE"/>
        </a:p>
      </dgm:t>
    </dgm:pt>
    <dgm:pt modelId="{CC25ADBA-5CA5-4103-B98D-DBE2C3C1B281}" type="pres">
      <dgm:prSet presAssocID="{AE5D6A58-6E0D-46B6-B277-3B32868D364F}" presName="extraNode" presStyleLbl="node1" presStyleIdx="0" presStyleCnt="3"/>
      <dgm:spPr/>
    </dgm:pt>
    <dgm:pt modelId="{17F90A9D-6B7B-495C-9E05-94EC84973C46}" type="pres">
      <dgm:prSet presAssocID="{AE5D6A58-6E0D-46B6-B277-3B32868D364F}" presName="dstNode" presStyleLbl="node1" presStyleIdx="0" presStyleCnt="3"/>
      <dgm:spPr/>
    </dgm:pt>
    <dgm:pt modelId="{3A5FED78-AC00-4306-B487-C94245181DE1}" type="pres">
      <dgm:prSet presAssocID="{D435EB88-D90D-4B8D-B508-F06305A1E00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F55356A-9D8E-4067-A343-D020A490E79B}" type="pres">
      <dgm:prSet presAssocID="{D435EB88-D90D-4B8D-B508-F06305A1E006}" presName="accent_1" presStyleCnt="0"/>
      <dgm:spPr/>
    </dgm:pt>
    <dgm:pt modelId="{853518BF-F1AE-449E-A598-8E080A653150}" type="pres">
      <dgm:prSet presAssocID="{D435EB88-D90D-4B8D-B508-F06305A1E006}" presName="accentRepeatNode" presStyleLbl="solidFgAcc1" presStyleIdx="0" presStyleCnt="3"/>
      <dgm:spPr/>
    </dgm:pt>
    <dgm:pt modelId="{967DAFFD-FA0C-42C3-965A-F37B9281C51D}" type="pres">
      <dgm:prSet presAssocID="{2AD816F2-B7F0-402F-828F-908D036342C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F39CC3C-64BF-4113-B8D6-3B53452C2331}" type="pres">
      <dgm:prSet presAssocID="{2AD816F2-B7F0-402F-828F-908D036342CC}" presName="accent_2" presStyleCnt="0"/>
      <dgm:spPr/>
    </dgm:pt>
    <dgm:pt modelId="{E73E0601-BF98-4EC3-B3AC-A57428C27030}" type="pres">
      <dgm:prSet presAssocID="{2AD816F2-B7F0-402F-828F-908D036342CC}" presName="accentRepeatNode" presStyleLbl="solidFgAcc1" presStyleIdx="1" presStyleCnt="3"/>
      <dgm:spPr/>
    </dgm:pt>
    <dgm:pt modelId="{6F7A3F77-B8FF-4677-8CDC-648DAC2C243D}" type="pres">
      <dgm:prSet presAssocID="{AD31BA64-D410-41F2-AA5E-C972B9B19C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1086B86-5BB2-4A54-A8AA-7A84C93B1C76}" type="pres">
      <dgm:prSet presAssocID="{AD31BA64-D410-41F2-AA5E-C972B9B19C0F}" presName="accent_3" presStyleCnt="0"/>
      <dgm:spPr/>
    </dgm:pt>
    <dgm:pt modelId="{397064CB-3492-43D2-A96E-AA7F4B04695D}" type="pres">
      <dgm:prSet presAssocID="{AD31BA64-D410-41F2-AA5E-C972B9B19C0F}" presName="accentRepeatNode" presStyleLbl="solidFgAcc1" presStyleIdx="2" presStyleCnt="3"/>
      <dgm:spPr/>
    </dgm:pt>
  </dgm:ptLst>
  <dgm:cxnLst>
    <dgm:cxn modelId="{F97B2648-0C2A-47E0-997E-9F091E08F080}" type="presOf" srcId="{D435EB88-D90D-4B8D-B508-F06305A1E006}" destId="{3A5FED78-AC00-4306-B487-C94245181DE1}" srcOrd="0" destOrd="0" presId="urn:microsoft.com/office/officeart/2008/layout/VerticalCurvedList"/>
    <dgm:cxn modelId="{A56D3126-7909-434E-B7D0-350C346AD5C9}" type="presOf" srcId="{8A0BBB84-8F58-42CA-A8FB-37F3D719D459}" destId="{230688AE-7527-483E-AF11-A07EF337BAB0}" srcOrd="0" destOrd="0" presId="urn:microsoft.com/office/officeart/2008/layout/VerticalCurvedList"/>
    <dgm:cxn modelId="{A1557B4E-9D90-4613-B9DF-72B243ADAF4A}" srcId="{AE5D6A58-6E0D-46B6-B277-3B32868D364F}" destId="{AD31BA64-D410-41F2-AA5E-C972B9B19C0F}" srcOrd="2" destOrd="0" parTransId="{8797F8E8-A328-4BAB-BC16-03FF45870BAD}" sibTransId="{46E60EFF-EC9E-404A-8266-18CB9FC41FF8}"/>
    <dgm:cxn modelId="{8FB1E2CB-BAD8-4DCB-BFB5-4C1F89961366}" srcId="{AE5D6A58-6E0D-46B6-B277-3B32868D364F}" destId="{2AD816F2-B7F0-402F-828F-908D036342CC}" srcOrd="1" destOrd="0" parTransId="{10D0967F-100C-4CE4-9CE9-89BC0716D90E}" sibTransId="{BE33F70E-2F3D-430B-85E8-A710D4871762}"/>
    <dgm:cxn modelId="{CAE8A7FB-0EEB-4348-979D-8B049911B449}" type="presOf" srcId="{AE5D6A58-6E0D-46B6-B277-3B32868D364F}" destId="{D297E413-1002-486D-AAB4-99DFFC6D0308}" srcOrd="0" destOrd="0" presId="urn:microsoft.com/office/officeart/2008/layout/VerticalCurvedList"/>
    <dgm:cxn modelId="{889C4ECD-DC30-4AD4-83DC-20B1268D493C}" srcId="{AE5D6A58-6E0D-46B6-B277-3B32868D364F}" destId="{D435EB88-D90D-4B8D-B508-F06305A1E006}" srcOrd="0" destOrd="0" parTransId="{61060DB2-2090-4E4C-94A6-FB956E94D23A}" sibTransId="{8A0BBB84-8F58-42CA-A8FB-37F3D719D459}"/>
    <dgm:cxn modelId="{F3F1F823-39B0-4C5C-9D08-3B6500577ADB}" type="presOf" srcId="{2AD816F2-B7F0-402F-828F-908D036342CC}" destId="{967DAFFD-FA0C-42C3-965A-F37B9281C51D}" srcOrd="0" destOrd="0" presId="urn:microsoft.com/office/officeart/2008/layout/VerticalCurvedList"/>
    <dgm:cxn modelId="{FB85EA81-99DD-4096-8EBD-A9194D508C99}" type="presOf" srcId="{AD31BA64-D410-41F2-AA5E-C972B9B19C0F}" destId="{6F7A3F77-B8FF-4677-8CDC-648DAC2C243D}" srcOrd="0" destOrd="0" presId="urn:microsoft.com/office/officeart/2008/layout/VerticalCurvedList"/>
    <dgm:cxn modelId="{EF1D024F-0770-42B3-BEBB-50A9E39F368D}" type="presParOf" srcId="{D297E413-1002-486D-AAB4-99DFFC6D0308}" destId="{E9B63BAF-5E5B-43E1-A149-5862AC834432}" srcOrd="0" destOrd="0" presId="urn:microsoft.com/office/officeart/2008/layout/VerticalCurvedList"/>
    <dgm:cxn modelId="{9063AB1A-D45C-4FBC-83DF-7C9B3D0AD399}" type="presParOf" srcId="{E9B63BAF-5E5B-43E1-A149-5862AC834432}" destId="{F45A940C-D58F-4E1B-B959-B73E62FC0558}" srcOrd="0" destOrd="0" presId="urn:microsoft.com/office/officeart/2008/layout/VerticalCurvedList"/>
    <dgm:cxn modelId="{6B46BFD4-3E02-4959-8D57-F00ECD4A03AE}" type="presParOf" srcId="{F45A940C-D58F-4E1B-B959-B73E62FC0558}" destId="{A2F96E76-8C8B-4CE1-994E-05D96BB02587}" srcOrd="0" destOrd="0" presId="urn:microsoft.com/office/officeart/2008/layout/VerticalCurvedList"/>
    <dgm:cxn modelId="{36F3DB52-9218-463F-945D-E92369605E03}" type="presParOf" srcId="{F45A940C-D58F-4E1B-B959-B73E62FC0558}" destId="{230688AE-7527-483E-AF11-A07EF337BAB0}" srcOrd="1" destOrd="0" presId="urn:microsoft.com/office/officeart/2008/layout/VerticalCurvedList"/>
    <dgm:cxn modelId="{859390CA-8105-49B9-88B9-26A19E56AB8A}" type="presParOf" srcId="{F45A940C-D58F-4E1B-B959-B73E62FC0558}" destId="{CC25ADBA-5CA5-4103-B98D-DBE2C3C1B281}" srcOrd="2" destOrd="0" presId="urn:microsoft.com/office/officeart/2008/layout/VerticalCurvedList"/>
    <dgm:cxn modelId="{08564A88-EDE8-4AD4-B94D-15A01E62A5C8}" type="presParOf" srcId="{F45A940C-D58F-4E1B-B959-B73E62FC0558}" destId="{17F90A9D-6B7B-495C-9E05-94EC84973C46}" srcOrd="3" destOrd="0" presId="urn:microsoft.com/office/officeart/2008/layout/VerticalCurvedList"/>
    <dgm:cxn modelId="{D6890B3D-7E8F-4BDE-9713-7CAD70767B59}" type="presParOf" srcId="{E9B63BAF-5E5B-43E1-A149-5862AC834432}" destId="{3A5FED78-AC00-4306-B487-C94245181DE1}" srcOrd="1" destOrd="0" presId="urn:microsoft.com/office/officeart/2008/layout/VerticalCurvedList"/>
    <dgm:cxn modelId="{E4820E8C-C9C6-4CCF-BC4F-4456DDFBA0CC}" type="presParOf" srcId="{E9B63BAF-5E5B-43E1-A149-5862AC834432}" destId="{BF55356A-9D8E-4067-A343-D020A490E79B}" srcOrd="2" destOrd="0" presId="urn:microsoft.com/office/officeart/2008/layout/VerticalCurvedList"/>
    <dgm:cxn modelId="{5B345FBD-A6B5-4463-B8E3-5E73F442A65C}" type="presParOf" srcId="{BF55356A-9D8E-4067-A343-D020A490E79B}" destId="{853518BF-F1AE-449E-A598-8E080A653150}" srcOrd="0" destOrd="0" presId="urn:microsoft.com/office/officeart/2008/layout/VerticalCurvedList"/>
    <dgm:cxn modelId="{B8DBB4B5-CCF6-437C-B499-F6BD935EB1AE}" type="presParOf" srcId="{E9B63BAF-5E5B-43E1-A149-5862AC834432}" destId="{967DAFFD-FA0C-42C3-965A-F37B9281C51D}" srcOrd="3" destOrd="0" presId="urn:microsoft.com/office/officeart/2008/layout/VerticalCurvedList"/>
    <dgm:cxn modelId="{E8CC5F77-ACEE-4CCA-94CF-5420EB634666}" type="presParOf" srcId="{E9B63BAF-5E5B-43E1-A149-5862AC834432}" destId="{7F39CC3C-64BF-4113-B8D6-3B53452C2331}" srcOrd="4" destOrd="0" presId="urn:microsoft.com/office/officeart/2008/layout/VerticalCurvedList"/>
    <dgm:cxn modelId="{C338FAF0-8C22-4CD4-AF87-58BBA666D7B4}" type="presParOf" srcId="{7F39CC3C-64BF-4113-B8D6-3B53452C2331}" destId="{E73E0601-BF98-4EC3-B3AC-A57428C27030}" srcOrd="0" destOrd="0" presId="urn:microsoft.com/office/officeart/2008/layout/VerticalCurvedList"/>
    <dgm:cxn modelId="{BBC3C524-9854-45EA-9C3E-A5BD6D1EDB35}" type="presParOf" srcId="{E9B63BAF-5E5B-43E1-A149-5862AC834432}" destId="{6F7A3F77-B8FF-4677-8CDC-648DAC2C243D}" srcOrd="5" destOrd="0" presId="urn:microsoft.com/office/officeart/2008/layout/VerticalCurvedList"/>
    <dgm:cxn modelId="{F67438F7-F23B-4801-B93B-FB37242814E4}" type="presParOf" srcId="{E9B63BAF-5E5B-43E1-A149-5862AC834432}" destId="{81086B86-5BB2-4A54-A8AA-7A84C93B1C76}" srcOrd="6" destOrd="0" presId="urn:microsoft.com/office/officeart/2008/layout/VerticalCurvedList"/>
    <dgm:cxn modelId="{6477B25B-FB09-4E0C-830C-9AA21D0BAA8F}" type="presParOf" srcId="{81086B86-5BB2-4A54-A8AA-7A84C93B1C76}" destId="{397064CB-3492-43D2-A96E-AA7F4B0469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88AE-7527-483E-AF11-A07EF337BAB0}">
      <dsp:nvSpPr>
        <dsp:cNvPr id="0" name=""/>
        <dsp:cNvSpPr/>
      </dsp:nvSpPr>
      <dsp:spPr>
        <a:xfrm>
          <a:off x="-2641871" y="-407581"/>
          <a:ext cx="3153429" cy="3153429"/>
        </a:xfrm>
        <a:prstGeom prst="blockArc">
          <a:avLst>
            <a:gd name="adj1" fmla="val 18900000"/>
            <a:gd name="adj2" fmla="val 2700000"/>
            <a:gd name="adj3" fmla="val 685"/>
          </a:avLst>
        </a:pr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FED78-AC00-4306-B487-C94245181DE1}">
      <dsp:nvSpPr>
        <dsp:cNvPr id="0" name=""/>
        <dsp:cNvSpPr/>
      </dsp:nvSpPr>
      <dsp:spPr>
        <a:xfrm>
          <a:off x="328888" y="233826"/>
          <a:ext cx="8147418" cy="467653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2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Segregate</a:t>
          </a:r>
          <a:r>
            <a:rPr lang="fr-BE" sz="2400" kern="1200" dirty="0"/>
            <a:t> </a:t>
          </a:r>
          <a:r>
            <a:rPr lang="fr-BE" sz="2400" kern="1200" dirty="0" err="1"/>
            <a:t>waste</a:t>
          </a:r>
          <a:r>
            <a:rPr lang="fr-BE" sz="2400" kern="1200" dirty="0"/>
            <a:t> for a </a:t>
          </a:r>
          <a:r>
            <a:rPr lang="fr-BE" sz="2400" kern="1200" dirty="0" err="1"/>
            <a:t>better</a:t>
          </a:r>
          <a:r>
            <a:rPr lang="fr-BE" sz="2400" kern="1200" dirty="0"/>
            <a:t> </a:t>
          </a:r>
          <a:r>
            <a:rPr lang="fr-BE" sz="2400" kern="1200" dirty="0" err="1"/>
            <a:t>recycling</a:t>
          </a:r>
          <a:r>
            <a:rPr lang="fr-BE" sz="2400" kern="1200" dirty="0"/>
            <a:t> </a:t>
          </a:r>
        </a:p>
      </dsp:txBody>
      <dsp:txXfrm>
        <a:off x="328888" y="233826"/>
        <a:ext cx="8147418" cy="467653"/>
      </dsp:txXfrm>
    </dsp:sp>
    <dsp:sp modelId="{853518BF-F1AE-449E-A598-8E080A653150}">
      <dsp:nvSpPr>
        <dsp:cNvPr id="0" name=""/>
        <dsp:cNvSpPr/>
      </dsp:nvSpPr>
      <dsp:spPr>
        <a:xfrm>
          <a:off x="36605" y="175369"/>
          <a:ext cx="584566" cy="584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DAFFD-FA0C-42C3-965A-F37B9281C51D}">
      <dsp:nvSpPr>
        <dsp:cNvPr id="0" name=""/>
        <dsp:cNvSpPr/>
      </dsp:nvSpPr>
      <dsp:spPr>
        <a:xfrm>
          <a:off x="498880" y="935306"/>
          <a:ext cx="7977426" cy="467653"/>
        </a:xfrm>
        <a:prstGeom prst="rect">
          <a:avLst/>
        </a:prstGeom>
        <a:solidFill>
          <a:schemeClr val="accent2">
            <a:shade val="50000"/>
            <a:hueOff val="313753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2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Organize</a:t>
          </a:r>
          <a:r>
            <a:rPr lang="fr-BE" sz="2400" kern="1200" dirty="0"/>
            <a:t> workshops to </a:t>
          </a:r>
          <a:r>
            <a:rPr lang="fr-BE" sz="2400" kern="1200" dirty="0" err="1"/>
            <a:t>raise</a:t>
          </a:r>
          <a:r>
            <a:rPr lang="fr-BE" sz="2400" kern="1200" dirty="0"/>
            <a:t> </a:t>
          </a:r>
          <a:r>
            <a:rPr lang="fr-BE" sz="2400" kern="1200" dirty="0" err="1"/>
            <a:t>awareness</a:t>
          </a:r>
          <a:r>
            <a:rPr lang="fr-BE" sz="2400" kern="1200" dirty="0"/>
            <a:t> </a:t>
          </a:r>
        </a:p>
      </dsp:txBody>
      <dsp:txXfrm>
        <a:off x="498880" y="935306"/>
        <a:ext cx="7977426" cy="467653"/>
      </dsp:txXfrm>
    </dsp:sp>
    <dsp:sp modelId="{E73E0601-BF98-4EC3-B3AC-A57428C27030}">
      <dsp:nvSpPr>
        <dsp:cNvPr id="0" name=""/>
        <dsp:cNvSpPr/>
      </dsp:nvSpPr>
      <dsp:spPr>
        <a:xfrm>
          <a:off x="206597" y="876849"/>
          <a:ext cx="584566" cy="584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A3F77-B8FF-4677-8CDC-648DAC2C243D}">
      <dsp:nvSpPr>
        <dsp:cNvPr id="0" name=""/>
        <dsp:cNvSpPr/>
      </dsp:nvSpPr>
      <dsp:spPr>
        <a:xfrm>
          <a:off x="328888" y="1636786"/>
          <a:ext cx="8147418" cy="467653"/>
        </a:xfrm>
        <a:prstGeom prst="rect">
          <a:avLst/>
        </a:prstGeom>
        <a:solidFill>
          <a:schemeClr val="accent2">
            <a:shade val="50000"/>
            <a:hueOff val="313753"/>
            <a:satOff val="667"/>
            <a:lumOff val="313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20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/>
            <a:t>Find</a:t>
          </a:r>
          <a:r>
            <a:rPr lang="fr-BE" sz="2400" kern="1200" dirty="0"/>
            <a:t> out </a:t>
          </a:r>
          <a:r>
            <a:rPr lang="fr-BE" sz="2400" kern="1200" dirty="0" err="1"/>
            <a:t>where</a:t>
          </a:r>
          <a:r>
            <a:rPr lang="fr-BE" sz="2400" kern="1200" dirty="0"/>
            <a:t> the production </a:t>
          </a:r>
          <a:r>
            <a:rPr lang="fr-BE" sz="2400" kern="1200" dirty="0" err="1"/>
            <a:t>waste</a:t>
          </a:r>
          <a:r>
            <a:rPr lang="fr-BE" sz="2400" kern="1200" dirty="0"/>
            <a:t> </a:t>
          </a:r>
          <a:r>
            <a:rPr lang="fr-BE" sz="2400" kern="1200" dirty="0" err="1"/>
            <a:t>goes</a:t>
          </a:r>
          <a:r>
            <a:rPr lang="fr-BE" sz="2400" kern="1200" dirty="0"/>
            <a:t> </a:t>
          </a:r>
        </a:p>
      </dsp:txBody>
      <dsp:txXfrm>
        <a:off x="328888" y="1636786"/>
        <a:ext cx="8147418" cy="467653"/>
      </dsp:txXfrm>
    </dsp:sp>
    <dsp:sp modelId="{397064CB-3492-43D2-A96E-AA7F4B04695D}">
      <dsp:nvSpPr>
        <dsp:cNvPr id="0" name=""/>
        <dsp:cNvSpPr/>
      </dsp:nvSpPr>
      <dsp:spPr>
        <a:xfrm>
          <a:off x="36605" y="1578329"/>
          <a:ext cx="584566" cy="584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287007"/>
              <a:satOff val="1367"/>
              <a:lumOff val="28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07EDE7-7F2D-4123-993D-9F681C58D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847975"/>
            <a:ext cx="6504453" cy="2262781"/>
          </a:xfrm>
        </p:spPr>
        <p:txBody>
          <a:bodyPr/>
          <a:lstStyle/>
          <a:p>
            <a:r>
              <a:rPr lang="fr-BE" dirty="0"/>
              <a:t>EUROCORD </a:t>
            </a:r>
            <a:br>
              <a:rPr lang="fr-BE" dirty="0"/>
            </a:br>
            <a:r>
              <a:rPr lang="fr-BE" sz="1800" dirty="0"/>
              <a:t>(</a:t>
            </a:r>
            <a:r>
              <a:rPr lang="en-US" sz="1800" dirty="0"/>
              <a:t>European Association of Rope, Twine and Netting manufacturers, their suppliers and their affiliate industries)</a:t>
            </a:r>
            <a:endParaRPr lang="fr-BE" sz="18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A552D14-A7D3-4FB1-9F3C-200F1D3CB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329829"/>
            <a:ext cx="8915399" cy="1126283"/>
          </a:xfrm>
        </p:spPr>
        <p:txBody>
          <a:bodyPr>
            <a:normAutofit/>
          </a:bodyPr>
          <a:lstStyle/>
          <a:p>
            <a:r>
              <a:rPr lang="fr-BE" sz="3000" dirty="0"/>
              <a:t>Actions on Plastic Waste Management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8B5D97A-D9CD-4356-84AE-D5C251DD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507" y="253999"/>
            <a:ext cx="3580318" cy="759135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ABC0C9F1-53C6-401B-B788-0C0B9B09BE39}"/>
              </a:ext>
            </a:extLst>
          </p:cNvPr>
          <p:cNvSpPr txBox="1">
            <a:spLocks/>
          </p:cNvSpPr>
          <p:nvPr/>
        </p:nvSpPr>
        <p:spPr>
          <a:xfrm>
            <a:off x="9481078" y="6077761"/>
            <a:ext cx="2521479" cy="759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000" dirty="0"/>
              <a:t>26-02-2109</a:t>
            </a:r>
          </a:p>
        </p:txBody>
      </p:sp>
    </p:spTree>
    <p:extLst>
      <p:ext uri="{BB962C8B-B14F-4D97-AF65-F5344CB8AC3E}">
        <p14:creationId xmlns:p14="http://schemas.microsoft.com/office/powerpoint/2010/main" val="123992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4A7101B-6548-4D57-B91C-BB15697C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Technical Committee 3</a:t>
            </a:r>
            <a:br>
              <a:rPr lang="en-GB" b="1" u="sng"/>
            </a:br>
            <a:r>
              <a:rPr lang="en-GB" u="sng"/>
              <a:t>Plastic Waste Management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15C6BAE-7DFB-4280-B0CD-71D4EB61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3" y="2103120"/>
            <a:ext cx="3992732" cy="37814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000" b="1" u="sng"/>
              <a:t>Strategy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F6E07F1-D1B5-4D9A-BA77-C45488E0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3" y="2548966"/>
            <a:ext cx="3992732" cy="406519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/>
              <a:t>Collect the right data with all active members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/>
              <a:t>Get in touch with the other stakeholders and check on their understanding of the problem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/>
              <a:t>Participate in the organization of collection schemes with other stakeholders (fishermen, ports, etc.) and work with them.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600" dirty="0"/>
              <a:t>Based on agricultural experience, organize a voluntary financial commitment &amp; participation in collection schemes.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5F08484B-60AC-4795-976A-3F5A0436D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2265" y="2103120"/>
            <a:ext cx="4222346" cy="37814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fr-BE" sz="2000" b="1" u="sng" dirty="0" err="1"/>
              <a:t>Fishing</a:t>
            </a:r>
            <a:r>
              <a:rPr lang="fr-BE" sz="2000" b="1" u="sng" dirty="0"/>
              <a:t> nets’/</a:t>
            </a:r>
            <a:r>
              <a:rPr lang="fr-BE" sz="2000" b="1" u="sng" dirty="0" err="1"/>
              <a:t>rope</a:t>
            </a:r>
            <a:r>
              <a:rPr lang="fr-BE" sz="2000" b="1" u="sng" dirty="0"/>
              <a:t> </a:t>
            </a:r>
            <a:r>
              <a:rPr lang="fr-BE" sz="2000" b="1" u="sng" dirty="0" err="1"/>
              <a:t>example</a:t>
            </a:r>
            <a:endParaRPr lang="fr-BE" sz="2000" b="1" u="sng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7979971B-E682-4684-BB6E-2931750E7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2265" y="2545738"/>
            <a:ext cx="4223366" cy="406519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Data</a:t>
            </a:r>
          </a:p>
          <a:p>
            <a:r>
              <a:rPr lang="en-US" dirty="0"/>
              <a:t>Production is estimated at 50.000 tones (Data from Eurocord members)</a:t>
            </a:r>
          </a:p>
          <a:p>
            <a:r>
              <a:rPr lang="en-US" dirty="0"/>
              <a:t>11,000 tons of waste netting (data extrapolated from beach </a:t>
            </a:r>
            <a:r>
              <a:rPr lang="en-US" dirty="0" smtClean="0"/>
              <a:t>clean ups?)</a:t>
            </a:r>
            <a:endParaRPr lang="en-US" dirty="0"/>
          </a:p>
          <a:p>
            <a:r>
              <a:rPr lang="en-US" dirty="0"/>
              <a:t>Number of Net/rope producers 300 in Europe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Import tax on 15,000 tons import contribution on PWM</a:t>
            </a:r>
          </a:p>
          <a:p>
            <a:r>
              <a:rPr lang="en-US" dirty="0"/>
              <a:t>One strategy for all European member states</a:t>
            </a:r>
          </a:p>
          <a:p>
            <a:r>
              <a:rPr lang="en-US" dirty="0" smtClean="0"/>
              <a:t>Average lifetime of </a:t>
            </a:r>
            <a:r>
              <a:rPr lang="en-US" dirty="0"/>
              <a:t>nets: 3 - 5 years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322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6C5868-703D-4079-AE07-7BCEF42D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85" y="624110"/>
            <a:ext cx="7211475" cy="1280890"/>
          </a:xfrm>
        </p:spPr>
        <p:txBody>
          <a:bodyPr/>
          <a:lstStyle/>
          <a:p>
            <a:r>
              <a:rPr lang="fr-BE" b="1" u="sng" dirty="0" err="1"/>
              <a:t>Recycling</a:t>
            </a:r>
            <a:r>
              <a:rPr lang="fr-BE" b="1" u="sng" dirty="0"/>
              <a:t> </a:t>
            </a:r>
            <a:r>
              <a:rPr lang="fr-BE" b="1" u="sng" dirty="0" err="1"/>
              <a:t>proposal</a:t>
            </a:r>
            <a:endParaRPr lang="fr-BE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5DBB8EC-6510-422C-91D8-24A08240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336" y="1896573"/>
            <a:ext cx="6049328" cy="2413000"/>
          </a:xfrm>
          <a:solidFill>
            <a:schemeClr val="accent2">
              <a:shade val="50000"/>
              <a:hueOff val="313752"/>
              <a:satOff val="667"/>
              <a:lumOff val="31379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r>
              <a:rPr lang="en-US" dirty="0"/>
              <a:t>Actual Processors: Aquafil and </a:t>
            </a:r>
            <a:r>
              <a:rPr lang="en-US" dirty="0" err="1" smtClean="0"/>
              <a:t>Plastix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Proposal for Participation of the end users: 0.10 € / kg deposit</a:t>
            </a:r>
          </a:p>
          <a:p>
            <a:r>
              <a:rPr lang="en-US" dirty="0"/>
              <a:t>Looking with the member states to subsidize business from the Fishery Fund for collecting and bringing the nets / ropes to processors</a:t>
            </a:r>
          </a:p>
          <a:p>
            <a:r>
              <a:rPr lang="en-US" dirty="0"/>
              <a:t>One joint EPR for all</a:t>
            </a: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A3EA80F-A3AA-44A4-94E9-DE1A2CF0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33" y="4655821"/>
            <a:ext cx="2220253" cy="17119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EC8ACDD-0F64-4411-93E2-BCB0C04D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00" y="4529283"/>
            <a:ext cx="5062535" cy="20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21FA9D-320C-4E46-B241-71E55235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 err="1"/>
              <a:t>Other</a:t>
            </a:r>
            <a:r>
              <a:rPr lang="fr-BE" b="1" u="sng" dirty="0"/>
              <a:t> </a:t>
            </a:r>
            <a:r>
              <a:rPr lang="fr-BE" b="1" u="sng" dirty="0" err="1"/>
              <a:t>ideas</a:t>
            </a:r>
            <a:r>
              <a:rPr lang="fr-BE" b="1" u="sng" dirty="0"/>
              <a:t> of action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DC7EA1AE-3CD7-414B-9544-F26AAAAAA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823428"/>
              </p:ext>
            </p:extLst>
          </p:nvPr>
        </p:nvGraphicFramePr>
        <p:xfrm>
          <a:off x="3000374" y="1714500"/>
          <a:ext cx="8504238" cy="233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associÃ©e">
            <a:extLst>
              <a:ext uri="{FF2B5EF4-FFF2-40B4-BE49-F238E27FC236}">
                <a16:creationId xmlns="" xmlns:a16="http://schemas.microsoft.com/office/drawing/2014/main" id="{A9F52B7C-1EC6-4C45-8D67-9448A303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4239033"/>
            <a:ext cx="3637142" cy="23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1574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40188331AF345A5AE93DB37FD5CAE" ma:contentTypeVersion="1" ma:contentTypeDescription="Create a new document." ma:contentTypeScope="" ma:versionID="764457bdba50affcc4008e3a1fb3992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6E0105C7-3445-4F5F-9827-6007A39EF376}"/>
</file>

<file path=customXml/itemProps2.xml><?xml version="1.0" encoding="utf-8"?>
<ds:datastoreItem xmlns:ds="http://schemas.openxmlformats.org/officeDocument/2006/customXml" ds:itemID="{20073E64-7BF2-4779-9468-BC57079E8B48}"/>
</file>

<file path=customXml/itemProps3.xml><?xml version="1.0" encoding="utf-8"?>
<ds:datastoreItem xmlns:ds="http://schemas.openxmlformats.org/officeDocument/2006/customXml" ds:itemID="{ED7AEE2C-980E-4F5C-9D21-8DE4CD1BBD3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206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Brin</vt:lpstr>
      <vt:lpstr>EUROCORD  (European Association of Rope, Twine and Netting manufacturers, their suppliers and their affiliate industries)</vt:lpstr>
      <vt:lpstr>Technical Committee 3 Plastic Waste Management</vt:lpstr>
      <vt:lpstr>Recycling proposal</vt:lpstr>
      <vt:lpstr>Other ideas of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EUROCORD &amp; Plastic Waste</dc:title>
  <dc:creator>EUROCORD PARIS</dc:creator>
  <cp:lastModifiedBy>Bernard Merkx</cp:lastModifiedBy>
  <cp:revision>13</cp:revision>
  <dcterms:created xsi:type="dcterms:W3CDTF">2019-02-25T13:38:59Z</dcterms:created>
  <dcterms:modified xsi:type="dcterms:W3CDTF">2019-02-26T08:23:51Z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0x010100B7940188331AF345A5AE93DB37FD5CAE</vt:lpwstr>
  </property>
</Properties>
</file>